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80F6DA-03ED-A6BE-80BA-797C6ACAB8EC}" v="244" dt="2024-05-21T22:31:24.303"/>
    <p1510:client id="{C4400F9E-EFE5-28EA-A365-50935E2CF3D8}" v="254" dt="2024-05-22T23:47:30.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oyce (2204263)" userId="S::2204263@student.uwtsd.ac.uk::f4f85af2-f6c3-4705-8779-8ace254058a2" providerId="AD" clId="Web-{C4400F9E-EFE5-28EA-A365-50935E2CF3D8}"/>
    <pc:docChg chg="addSld modSld">
      <pc:chgData name="Caitlin Joyce (2204263)" userId="S::2204263@student.uwtsd.ac.uk::f4f85af2-f6c3-4705-8779-8ace254058a2" providerId="AD" clId="Web-{C4400F9E-EFE5-28EA-A365-50935E2CF3D8}" dt="2024-05-22T23:55:25.849" v="3805"/>
      <pc:docMkLst>
        <pc:docMk/>
      </pc:docMkLst>
      <pc:sldChg chg="addSp delSp modSp mod setBg setClrOvrMap modNotes">
        <pc:chgData name="Caitlin Joyce (2204263)" userId="S::2204263@student.uwtsd.ac.uk::f4f85af2-f6c3-4705-8779-8ace254058a2" providerId="AD" clId="Web-{C4400F9E-EFE5-28EA-A365-50935E2CF3D8}" dt="2024-05-22T23:13:37.026" v="3001"/>
        <pc:sldMkLst>
          <pc:docMk/>
          <pc:sldMk cId="560330453" sldId="257"/>
        </pc:sldMkLst>
        <pc:spChg chg="mod">
          <ac:chgData name="Caitlin Joyce (2204263)" userId="S::2204263@student.uwtsd.ac.uk::f4f85af2-f6c3-4705-8779-8ace254058a2" providerId="AD" clId="Web-{C4400F9E-EFE5-28EA-A365-50935E2CF3D8}" dt="2024-05-22T20:40:20.767" v="1827"/>
          <ac:spMkLst>
            <pc:docMk/>
            <pc:sldMk cId="560330453" sldId="257"/>
            <ac:spMk id="2" creationId="{C31430B9-FBE2-2753-12CC-8465F685DC71}"/>
          </ac:spMkLst>
        </pc:spChg>
        <pc:spChg chg="del mod">
          <ac:chgData name="Caitlin Joyce (2204263)" userId="S::2204263@student.uwtsd.ac.uk::f4f85af2-f6c3-4705-8779-8ace254058a2" providerId="AD" clId="Web-{C4400F9E-EFE5-28EA-A365-50935E2CF3D8}" dt="2024-05-22T20:39:55.392" v="1826"/>
          <ac:spMkLst>
            <pc:docMk/>
            <pc:sldMk cId="560330453" sldId="257"/>
            <ac:spMk id="3" creationId="{7807C51D-242B-2F2F-F4CF-CD50DBE1CEB1}"/>
          </ac:spMkLst>
        </pc:spChg>
        <pc:spChg chg="add">
          <ac:chgData name="Caitlin Joyce (2204263)" userId="S::2204263@student.uwtsd.ac.uk::f4f85af2-f6c3-4705-8779-8ace254058a2" providerId="AD" clId="Web-{C4400F9E-EFE5-28EA-A365-50935E2CF3D8}" dt="2024-05-22T20:40:20.767" v="1827"/>
          <ac:spMkLst>
            <pc:docMk/>
            <pc:sldMk cId="560330453" sldId="257"/>
            <ac:spMk id="19" creationId="{9179DE42-5613-4B35-A1E6-6CCBAA13C743}"/>
          </ac:spMkLst>
        </pc:spChg>
        <pc:spChg chg="add">
          <ac:chgData name="Caitlin Joyce (2204263)" userId="S::2204263@student.uwtsd.ac.uk::f4f85af2-f6c3-4705-8779-8ace254058a2" providerId="AD" clId="Web-{C4400F9E-EFE5-28EA-A365-50935E2CF3D8}" dt="2024-05-22T20:40:20.767" v="1827"/>
          <ac:spMkLst>
            <pc:docMk/>
            <pc:sldMk cId="560330453" sldId="257"/>
            <ac:spMk id="25" creationId="{52FB45E9-914E-4471-AC87-E475CD51767D}"/>
          </ac:spMkLst>
        </pc:spChg>
        <pc:spChg chg="add">
          <ac:chgData name="Caitlin Joyce (2204263)" userId="S::2204263@student.uwtsd.ac.uk::f4f85af2-f6c3-4705-8779-8ace254058a2" providerId="AD" clId="Web-{C4400F9E-EFE5-28EA-A365-50935E2CF3D8}" dt="2024-05-22T20:40:20.767" v="1827"/>
          <ac:spMkLst>
            <pc:docMk/>
            <pc:sldMk cId="560330453" sldId="257"/>
            <ac:spMk id="27" creationId="{C310626D-5743-49D4-8F7D-88C4F8F05774}"/>
          </ac:spMkLst>
        </pc:spChg>
        <pc:spChg chg="add">
          <ac:chgData name="Caitlin Joyce (2204263)" userId="S::2204263@student.uwtsd.ac.uk::f4f85af2-f6c3-4705-8779-8ace254058a2" providerId="AD" clId="Web-{C4400F9E-EFE5-28EA-A365-50935E2CF3D8}" dt="2024-05-22T20:40:20.767" v="1827"/>
          <ac:spMkLst>
            <pc:docMk/>
            <pc:sldMk cId="560330453" sldId="257"/>
            <ac:spMk id="29" creationId="{3C195FC1-B568-4C72-9902-34CB35DDD7A1}"/>
          </ac:spMkLst>
        </pc:spChg>
        <pc:spChg chg="add">
          <ac:chgData name="Caitlin Joyce (2204263)" userId="S::2204263@student.uwtsd.ac.uk::f4f85af2-f6c3-4705-8779-8ace254058a2" providerId="AD" clId="Web-{C4400F9E-EFE5-28EA-A365-50935E2CF3D8}" dt="2024-05-22T20:40:20.767" v="1827"/>
          <ac:spMkLst>
            <pc:docMk/>
            <pc:sldMk cId="560330453" sldId="257"/>
            <ac:spMk id="31" creationId="{EF2BDF77-362C-43F0-8CBB-A969EC2AE0C4}"/>
          </ac:spMkLst>
        </pc:spChg>
        <pc:spChg chg="add">
          <ac:chgData name="Caitlin Joyce (2204263)" userId="S::2204263@student.uwtsd.ac.uk::f4f85af2-f6c3-4705-8779-8ace254058a2" providerId="AD" clId="Web-{C4400F9E-EFE5-28EA-A365-50935E2CF3D8}" dt="2024-05-22T20:40:20.767" v="1827"/>
          <ac:spMkLst>
            <pc:docMk/>
            <pc:sldMk cId="560330453" sldId="257"/>
            <ac:spMk id="33" creationId="{4BE96B01-3929-432D-B8C2-ADBCB74C2EF4}"/>
          </ac:spMkLst>
        </pc:spChg>
        <pc:spChg chg="add">
          <ac:chgData name="Caitlin Joyce (2204263)" userId="S::2204263@student.uwtsd.ac.uk::f4f85af2-f6c3-4705-8779-8ace254058a2" providerId="AD" clId="Web-{C4400F9E-EFE5-28EA-A365-50935E2CF3D8}" dt="2024-05-22T20:40:20.767" v="1827"/>
          <ac:spMkLst>
            <pc:docMk/>
            <pc:sldMk cId="560330453" sldId="257"/>
            <ac:spMk id="35" creationId="{2A6FCDE6-CDE2-4C51-B18E-A95CFB679714}"/>
          </ac:spMkLst>
        </pc:spChg>
        <pc:spChg chg="add">
          <ac:chgData name="Caitlin Joyce (2204263)" userId="S::2204263@student.uwtsd.ac.uk::f4f85af2-f6c3-4705-8779-8ace254058a2" providerId="AD" clId="Web-{C4400F9E-EFE5-28EA-A365-50935E2CF3D8}" dt="2024-05-22T20:40:20.767" v="1827"/>
          <ac:spMkLst>
            <pc:docMk/>
            <pc:sldMk cId="560330453" sldId="257"/>
            <ac:spMk id="37" creationId="{9D2E8756-2465-473A-BA2A-2DB1D6224745}"/>
          </ac:spMkLst>
        </pc:spChg>
        <pc:grpChg chg="add">
          <ac:chgData name="Caitlin Joyce (2204263)" userId="S::2204263@student.uwtsd.ac.uk::f4f85af2-f6c3-4705-8779-8ace254058a2" providerId="AD" clId="Web-{C4400F9E-EFE5-28EA-A365-50935E2CF3D8}" dt="2024-05-22T20:40:20.767" v="1827"/>
          <ac:grpSpMkLst>
            <pc:docMk/>
            <pc:sldMk cId="560330453" sldId="257"/>
            <ac:grpSpMk id="7" creationId="{28460BD8-AE3F-4AC9-9D0B-717052AA5D3A}"/>
          </ac:grpSpMkLst>
        </pc:grpChg>
        <pc:cxnChg chg="add">
          <ac:chgData name="Caitlin Joyce (2204263)" userId="S::2204263@student.uwtsd.ac.uk::f4f85af2-f6c3-4705-8779-8ace254058a2" providerId="AD" clId="Web-{C4400F9E-EFE5-28EA-A365-50935E2CF3D8}" dt="2024-05-22T20:40:20.767" v="1827"/>
          <ac:cxnSpMkLst>
            <pc:docMk/>
            <pc:sldMk cId="560330453" sldId="257"/>
            <ac:cxnSpMk id="21" creationId="{EB898B32-3891-4C3A-8F58-C5969D2E9033}"/>
          </ac:cxnSpMkLst>
        </pc:cxnChg>
        <pc:cxnChg chg="add">
          <ac:chgData name="Caitlin Joyce (2204263)" userId="S::2204263@student.uwtsd.ac.uk::f4f85af2-f6c3-4705-8779-8ace254058a2" providerId="AD" clId="Web-{C4400F9E-EFE5-28EA-A365-50935E2CF3D8}" dt="2024-05-22T20:40:20.767" v="1827"/>
          <ac:cxnSpMkLst>
            <pc:docMk/>
            <pc:sldMk cId="560330453" sldId="257"/>
            <ac:cxnSpMk id="23" creationId="{4AE4806D-B8F9-4679-A68A-9BD21C01A301}"/>
          </ac:cxnSpMkLst>
        </pc:cxnChg>
      </pc:sldChg>
      <pc:sldChg chg="addSp delSp modSp mod setBg modNotes">
        <pc:chgData name="Caitlin Joyce (2204263)" userId="S::2204263@student.uwtsd.ac.uk::f4f85af2-f6c3-4705-8779-8ace254058a2" providerId="AD" clId="Web-{C4400F9E-EFE5-28EA-A365-50935E2CF3D8}" dt="2024-05-22T23:51:03.264" v="3700"/>
        <pc:sldMkLst>
          <pc:docMk/>
          <pc:sldMk cId="1543247879" sldId="258"/>
        </pc:sldMkLst>
        <pc:spChg chg="mod">
          <ac:chgData name="Caitlin Joyce (2204263)" userId="S::2204263@student.uwtsd.ac.uk::f4f85af2-f6c3-4705-8779-8ace254058a2" providerId="AD" clId="Web-{C4400F9E-EFE5-28EA-A365-50935E2CF3D8}" dt="2024-05-22T11:28:29.320" v="84"/>
          <ac:spMkLst>
            <pc:docMk/>
            <pc:sldMk cId="1543247879" sldId="258"/>
            <ac:spMk id="2" creationId="{0A5F6813-958E-B065-4DA5-FDD489C98B77}"/>
          </ac:spMkLst>
        </pc:spChg>
        <pc:spChg chg="add del mod">
          <ac:chgData name="Caitlin Joyce (2204263)" userId="S::2204263@student.uwtsd.ac.uk::f4f85af2-f6c3-4705-8779-8ace254058a2" providerId="AD" clId="Web-{C4400F9E-EFE5-28EA-A365-50935E2CF3D8}" dt="2024-05-22T23:12:19.599" v="2996"/>
          <ac:spMkLst>
            <pc:docMk/>
            <pc:sldMk cId="1543247879" sldId="258"/>
            <ac:spMk id="3" creationId="{06B65B95-B19A-17D1-492B-829C3F4D029F}"/>
          </ac:spMkLst>
        </pc:spChg>
        <pc:spChg chg="del mod">
          <ac:chgData name="Caitlin Joyce (2204263)" userId="S::2204263@student.uwtsd.ac.uk::f4f85af2-f6c3-4705-8779-8ace254058a2" providerId="AD" clId="Web-{C4400F9E-EFE5-28EA-A365-50935E2CF3D8}" dt="2024-05-22T11:28:00.679" v="79"/>
          <ac:spMkLst>
            <pc:docMk/>
            <pc:sldMk cId="1543247879" sldId="258"/>
            <ac:spMk id="3" creationId="{C02DDD35-CB3F-A38B-087A-555DA4724456}"/>
          </ac:spMkLst>
        </pc:spChg>
        <pc:spChg chg="add del mod">
          <ac:chgData name="Caitlin Joyce (2204263)" userId="S::2204263@student.uwtsd.ac.uk::f4f85af2-f6c3-4705-8779-8ace254058a2" providerId="AD" clId="Web-{C4400F9E-EFE5-28EA-A365-50935E2CF3D8}" dt="2024-05-22T11:28:29.320" v="84"/>
          <ac:spMkLst>
            <pc:docMk/>
            <pc:sldMk cId="1543247879" sldId="258"/>
            <ac:spMk id="4" creationId="{B8BA8948-8479-6FA7-B3D9-B171217CE083}"/>
          </ac:spMkLst>
        </pc:spChg>
        <pc:spChg chg="add mod">
          <ac:chgData name="Caitlin Joyce (2204263)" userId="S::2204263@student.uwtsd.ac.uk::f4f85af2-f6c3-4705-8779-8ace254058a2" providerId="AD" clId="Web-{C4400F9E-EFE5-28EA-A365-50935E2CF3D8}" dt="2024-05-22T14:26:41.395" v="1606" actId="20577"/>
          <ac:spMkLst>
            <pc:docMk/>
            <pc:sldMk cId="1543247879" sldId="258"/>
            <ac:spMk id="6" creationId="{C5D2321F-CFE1-F799-3BD8-671BD188781E}"/>
          </ac:spMkLst>
        </pc:spChg>
        <pc:spChg chg="add del">
          <ac:chgData name="Caitlin Joyce (2204263)" userId="S::2204263@student.uwtsd.ac.uk::f4f85af2-f6c3-4705-8779-8ace254058a2" providerId="AD" clId="Web-{C4400F9E-EFE5-28EA-A365-50935E2CF3D8}" dt="2024-05-22T11:28:20.383" v="81"/>
          <ac:spMkLst>
            <pc:docMk/>
            <pc:sldMk cId="1543247879" sldId="258"/>
            <ac:spMk id="12" creationId="{EB6743CF-E74B-4A3C-A785-599069DB89DF}"/>
          </ac:spMkLst>
        </pc:spChg>
        <pc:spChg chg="add">
          <ac:chgData name="Caitlin Joyce (2204263)" userId="S::2204263@student.uwtsd.ac.uk::f4f85af2-f6c3-4705-8779-8ace254058a2" providerId="AD" clId="Web-{C4400F9E-EFE5-28EA-A365-50935E2CF3D8}" dt="2024-05-22T11:28:29.320" v="84"/>
          <ac:spMkLst>
            <pc:docMk/>
            <pc:sldMk cId="1543247879" sldId="258"/>
            <ac:spMk id="14" creationId="{3BCB5F6A-9EB0-40B0-9D13-3023E9A20508}"/>
          </ac:spMkLst>
        </pc:spChg>
        <pc:picChg chg="add del">
          <ac:chgData name="Caitlin Joyce (2204263)" userId="S::2204263@student.uwtsd.ac.uk::f4f85af2-f6c3-4705-8779-8ace254058a2" providerId="AD" clId="Web-{C4400F9E-EFE5-28EA-A365-50935E2CF3D8}" dt="2024-05-22T11:28:20.383" v="81"/>
          <ac:picMkLst>
            <pc:docMk/>
            <pc:sldMk cId="1543247879" sldId="258"/>
            <ac:picMk id="8" creationId="{F4346FB4-C9BB-3793-4775-0CAD065D1ED7}"/>
          </ac:picMkLst>
        </pc:picChg>
        <pc:picChg chg="add">
          <ac:chgData name="Caitlin Joyce (2204263)" userId="S::2204263@student.uwtsd.ac.uk::f4f85af2-f6c3-4705-8779-8ace254058a2" providerId="AD" clId="Web-{C4400F9E-EFE5-28EA-A365-50935E2CF3D8}" dt="2024-05-22T11:28:29.320" v="84"/>
          <ac:picMkLst>
            <pc:docMk/>
            <pc:sldMk cId="1543247879" sldId="258"/>
            <ac:picMk id="13" creationId="{949D6DA3-40AB-4465-1AA7-4B2B51C222D8}"/>
          </ac:picMkLst>
        </pc:picChg>
        <pc:cxnChg chg="add del">
          <ac:chgData name="Caitlin Joyce (2204263)" userId="S::2204263@student.uwtsd.ac.uk::f4f85af2-f6c3-4705-8779-8ace254058a2" providerId="AD" clId="Web-{C4400F9E-EFE5-28EA-A365-50935E2CF3D8}" dt="2024-05-22T11:28:29.305" v="83"/>
          <ac:cxnSpMkLst>
            <pc:docMk/>
            <pc:sldMk cId="1543247879" sldId="258"/>
            <ac:cxnSpMk id="11" creationId="{0B5F7E3B-C5F1-40E0-A491-558BAFBC1127}"/>
          </ac:cxnSpMkLst>
        </pc:cxnChg>
      </pc:sldChg>
      <pc:sldChg chg="addSp delSp modSp mod modTransition setBg addAnim delAnim modNotes">
        <pc:chgData name="Caitlin Joyce (2204263)" userId="S::2204263@student.uwtsd.ac.uk::f4f85af2-f6c3-4705-8779-8ace254058a2" providerId="AD" clId="Web-{C4400F9E-EFE5-28EA-A365-50935E2CF3D8}" dt="2024-05-22T23:55:25.849" v="3805"/>
        <pc:sldMkLst>
          <pc:docMk/>
          <pc:sldMk cId="3459457988" sldId="259"/>
        </pc:sldMkLst>
        <pc:spChg chg="mod">
          <ac:chgData name="Caitlin Joyce (2204263)" userId="S::2204263@student.uwtsd.ac.uk::f4f85af2-f6c3-4705-8779-8ace254058a2" providerId="AD" clId="Web-{C4400F9E-EFE5-28EA-A365-50935E2CF3D8}" dt="2024-05-22T11:28:42.633" v="85"/>
          <ac:spMkLst>
            <pc:docMk/>
            <pc:sldMk cId="3459457988" sldId="259"/>
            <ac:spMk id="2" creationId="{05A1A958-4A9E-E02A-DBCC-7D1D405BE303}"/>
          </ac:spMkLst>
        </pc:spChg>
        <pc:spChg chg="del">
          <ac:chgData name="Caitlin Joyce (2204263)" userId="S::2204263@student.uwtsd.ac.uk::f4f85af2-f6c3-4705-8779-8ace254058a2" providerId="AD" clId="Web-{C4400F9E-EFE5-28EA-A365-50935E2CF3D8}" dt="2024-05-22T11:28:42.633" v="85"/>
          <ac:spMkLst>
            <pc:docMk/>
            <pc:sldMk cId="3459457988" sldId="259"/>
            <ac:spMk id="3" creationId="{6D76AB54-7D35-312B-1F65-A7613B423F15}"/>
          </ac:spMkLst>
        </pc:spChg>
        <pc:spChg chg="add">
          <ac:chgData name="Caitlin Joyce (2204263)" userId="S::2204263@student.uwtsd.ac.uk::f4f85af2-f6c3-4705-8779-8ace254058a2" providerId="AD" clId="Web-{C4400F9E-EFE5-28EA-A365-50935E2CF3D8}" dt="2024-05-22T11:28:42.633" v="85"/>
          <ac:spMkLst>
            <pc:docMk/>
            <pc:sldMk cId="3459457988" sldId="259"/>
            <ac:spMk id="9" creationId="{655AE6B0-AC9E-4167-806F-E9DB135FC46B}"/>
          </ac:spMkLst>
        </pc:spChg>
        <pc:spChg chg="add">
          <ac:chgData name="Caitlin Joyce (2204263)" userId="S::2204263@student.uwtsd.ac.uk::f4f85af2-f6c3-4705-8779-8ace254058a2" providerId="AD" clId="Web-{C4400F9E-EFE5-28EA-A365-50935E2CF3D8}" dt="2024-05-22T11:28:42.633" v="85"/>
          <ac:spMkLst>
            <pc:docMk/>
            <pc:sldMk cId="3459457988" sldId="259"/>
            <ac:spMk id="22" creationId="{87BD1F4E-A66D-4C06-86DA-8D56CA7A3B41}"/>
          </ac:spMkLst>
        </pc:spChg>
        <pc:grpChg chg="add">
          <ac:chgData name="Caitlin Joyce (2204263)" userId="S::2204263@student.uwtsd.ac.uk::f4f85af2-f6c3-4705-8779-8ace254058a2" providerId="AD" clId="Web-{C4400F9E-EFE5-28EA-A365-50935E2CF3D8}" dt="2024-05-22T11:28:42.633" v="85"/>
          <ac:grpSpMkLst>
            <pc:docMk/>
            <pc:sldMk cId="3459457988" sldId="259"/>
            <ac:grpSpMk id="11" creationId="{3523416A-383B-4FDC-B4C9-D8EDDFE9C043}"/>
          </ac:grpSpMkLst>
        </pc:grpChg>
        <pc:graphicFrameChg chg="add modGraphic">
          <ac:chgData name="Caitlin Joyce (2204263)" userId="S::2204263@student.uwtsd.ac.uk::f4f85af2-f6c3-4705-8779-8ace254058a2" providerId="AD" clId="Web-{C4400F9E-EFE5-28EA-A365-50935E2CF3D8}" dt="2024-05-22T21:33:41.083" v="2421" actId="20577"/>
          <ac:graphicFrameMkLst>
            <pc:docMk/>
            <pc:sldMk cId="3459457988" sldId="259"/>
            <ac:graphicFrameMk id="5" creationId="{C44060A8-EAFB-4197-5586-723D11A10902}"/>
          </ac:graphicFrameMkLst>
        </pc:graphicFrameChg>
      </pc:sldChg>
      <pc:sldChg chg="addSp delSp modSp mod setBg modNotes">
        <pc:chgData name="Caitlin Joyce (2204263)" userId="S::2204263@student.uwtsd.ac.uk::f4f85af2-f6c3-4705-8779-8ace254058a2" providerId="AD" clId="Web-{C4400F9E-EFE5-28EA-A365-50935E2CF3D8}" dt="2024-05-22T23:37:49.873" v="3685"/>
        <pc:sldMkLst>
          <pc:docMk/>
          <pc:sldMk cId="1299092320" sldId="261"/>
        </pc:sldMkLst>
        <pc:spChg chg="mod">
          <ac:chgData name="Caitlin Joyce (2204263)" userId="S::2204263@student.uwtsd.ac.uk::f4f85af2-f6c3-4705-8779-8ace254058a2" providerId="AD" clId="Web-{C4400F9E-EFE5-28EA-A365-50935E2CF3D8}" dt="2024-05-22T23:37:49.873" v="3684"/>
          <ac:spMkLst>
            <pc:docMk/>
            <pc:sldMk cId="1299092320" sldId="261"/>
            <ac:spMk id="2" creationId="{8D57DD00-9F13-A81D-58A1-C1ECCB606791}"/>
          </ac:spMkLst>
        </pc:spChg>
        <pc:spChg chg="add del mod">
          <ac:chgData name="Caitlin Joyce (2204263)" userId="S::2204263@student.uwtsd.ac.uk::f4f85af2-f6c3-4705-8779-8ace254058a2" providerId="AD" clId="Web-{C4400F9E-EFE5-28EA-A365-50935E2CF3D8}" dt="2024-05-22T23:37:49.873" v="3685"/>
          <ac:spMkLst>
            <pc:docMk/>
            <pc:sldMk cId="1299092320" sldId="261"/>
            <ac:spMk id="3" creationId="{0F55518A-C71B-843E-DC69-AA07FDE2E3EB}"/>
          </ac:spMkLst>
        </pc:spChg>
        <pc:spChg chg="add del mod">
          <ac:chgData name="Caitlin Joyce (2204263)" userId="S::2204263@student.uwtsd.ac.uk::f4f85af2-f6c3-4705-8779-8ace254058a2" providerId="AD" clId="Web-{C4400F9E-EFE5-28EA-A365-50935E2CF3D8}" dt="2024-05-22T23:35:30.254" v="3636"/>
          <ac:spMkLst>
            <pc:docMk/>
            <pc:sldMk cId="1299092320" sldId="261"/>
            <ac:spMk id="6" creationId="{3E47FD87-99D0-DD9F-55A3-7BA7E3111EEC}"/>
          </ac:spMkLst>
        </pc:spChg>
        <pc:spChg chg="add del">
          <ac:chgData name="Caitlin Joyce (2204263)" userId="S::2204263@student.uwtsd.ac.uk::f4f85af2-f6c3-4705-8779-8ace254058a2" providerId="AD" clId="Web-{C4400F9E-EFE5-28EA-A365-50935E2CF3D8}" dt="2024-05-22T23:37:49.873" v="3685"/>
          <ac:spMkLst>
            <pc:docMk/>
            <pc:sldMk cId="1299092320" sldId="261"/>
            <ac:spMk id="9" creationId="{3BCB5F6A-9EB0-40B0-9D13-3023E9A20508}"/>
          </ac:spMkLst>
        </pc:spChg>
        <pc:spChg chg="add">
          <ac:chgData name="Caitlin Joyce (2204263)" userId="S::2204263@student.uwtsd.ac.uk::f4f85af2-f6c3-4705-8779-8ace254058a2" providerId="AD" clId="Web-{C4400F9E-EFE5-28EA-A365-50935E2CF3D8}" dt="2024-05-22T23:37:49.873" v="3685"/>
          <ac:spMkLst>
            <pc:docMk/>
            <pc:sldMk cId="1299092320" sldId="261"/>
            <ac:spMk id="14" creationId="{3BCB5F6A-9EB0-40B0-9D13-3023E9A20508}"/>
          </ac:spMkLst>
        </pc:spChg>
        <pc:picChg chg="add mod">
          <ac:chgData name="Caitlin Joyce (2204263)" userId="S::2204263@student.uwtsd.ac.uk::f4f85af2-f6c3-4705-8779-8ace254058a2" providerId="AD" clId="Web-{C4400F9E-EFE5-28EA-A365-50935E2CF3D8}" dt="2024-05-22T23:37:49.873" v="3685"/>
          <ac:picMkLst>
            <pc:docMk/>
            <pc:sldMk cId="1299092320" sldId="261"/>
            <ac:picMk id="5" creationId="{37DF861B-FDFD-ACFB-87D7-68FC3341B592}"/>
          </ac:picMkLst>
        </pc:picChg>
      </pc:sldChg>
      <pc:sldChg chg="modSp">
        <pc:chgData name="Caitlin Joyce (2204263)" userId="S::2204263@student.uwtsd.ac.uk::f4f85af2-f6c3-4705-8779-8ace254058a2" providerId="AD" clId="Web-{C4400F9E-EFE5-28EA-A365-50935E2CF3D8}" dt="2024-05-22T23:46:55.714" v="3690" actId="20577"/>
        <pc:sldMkLst>
          <pc:docMk/>
          <pc:sldMk cId="2302505577" sldId="262"/>
        </pc:sldMkLst>
        <pc:spChg chg="mod">
          <ac:chgData name="Caitlin Joyce (2204263)" userId="S::2204263@student.uwtsd.ac.uk::f4f85af2-f6c3-4705-8779-8ace254058a2" providerId="AD" clId="Web-{C4400F9E-EFE5-28EA-A365-50935E2CF3D8}" dt="2024-05-22T23:46:55.714" v="3690" actId="20577"/>
          <ac:spMkLst>
            <pc:docMk/>
            <pc:sldMk cId="2302505577" sldId="262"/>
            <ac:spMk id="3" creationId="{A30A8F36-14E5-1A0D-B0EF-4D100F84C022}"/>
          </ac:spMkLst>
        </pc:spChg>
      </pc:sldChg>
      <pc:sldChg chg="modSp new">
        <pc:chgData name="Caitlin Joyce (2204263)" userId="S::2204263@student.uwtsd.ac.uk::f4f85af2-f6c3-4705-8779-8ace254058a2" providerId="AD" clId="Web-{C4400F9E-EFE5-28EA-A365-50935E2CF3D8}" dt="2024-05-22T23:47:30.061" v="3696" actId="1076"/>
        <pc:sldMkLst>
          <pc:docMk/>
          <pc:sldMk cId="4292837924" sldId="263"/>
        </pc:sldMkLst>
        <pc:spChg chg="mod">
          <ac:chgData name="Caitlin Joyce (2204263)" userId="S::2204263@student.uwtsd.ac.uk::f4f85af2-f6c3-4705-8779-8ace254058a2" providerId="AD" clId="Web-{C4400F9E-EFE5-28EA-A365-50935E2CF3D8}" dt="2024-05-22T23:47:23.294" v="3695" actId="20577"/>
          <ac:spMkLst>
            <pc:docMk/>
            <pc:sldMk cId="4292837924" sldId="263"/>
            <ac:spMk id="2" creationId="{7329267F-FD70-C906-3DEA-DF507C81D6D7}"/>
          </ac:spMkLst>
        </pc:spChg>
        <pc:spChg chg="mod">
          <ac:chgData name="Caitlin Joyce (2204263)" userId="S::2204263@student.uwtsd.ac.uk::f4f85af2-f6c3-4705-8779-8ace254058a2" providerId="AD" clId="Web-{C4400F9E-EFE5-28EA-A365-50935E2CF3D8}" dt="2024-05-22T23:47:30.061" v="3696" actId="1076"/>
          <ac:spMkLst>
            <pc:docMk/>
            <pc:sldMk cId="4292837924" sldId="263"/>
            <ac:spMk id="3" creationId="{6E870E36-DF07-0768-83EB-C12FA4EC8943}"/>
          </ac:spMkLst>
        </pc:spChg>
      </pc:sldChg>
    </pc:docChg>
  </pc:docChgLst>
  <pc:docChgLst>
    <pc:chgData name="Caitlin Joyce (2204263)" userId="S::2204263@student.uwtsd.ac.uk::f4f85af2-f6c3-4705-8779-8ace254058a2" providerId="AD" clId="Web-{4480F6DA-03ED-A6BE-80BA-797C6ACAB8EC}"/>
    <pc:docChg chg="addSld delSld modSld sldOrd addMainMaster delMainMaster">
      <pc:chgData name="Caitlin Joyce (2204263)" userId="S::2204263@student.uwtsd.ac.uk::f4f85af2-f6c3-4705-8779-8ace254058a2" providerId="AD" clId="Web-{4480F6DA-03ED-A6BE-80BA-797C6ACAB8EC}" dt="2024-05-21T22:31:24.303" v="240" actId="20577"/>
      <pc:docMkLst>
        <pc:docMk/>
      </pc:docMkLst>
      <pc:sldChg chg="addSp delSp modSp mod setBg modClrScheme chgLayout">
        <pc:chgData name="Caitlin Joyce (2204263)" userId="S::2204263@student.uwtsd.ac.uk::f4f85af2-f6c3-4705-8779-8ace254058a2" providerId="AD" clId="Web-{4480F6DA-03ED-A6BE-80BA-797C6ACAB8EC}" dt="2024-05-21T21:19:31.685" v="56" actId="1076"/>
        <pc:sldMkLst>
          <pc:docMk/>
          <pc:sldMk cId="109857222" sldId="256"/>
        </pc:sldMkLst>
        <pc:spChg chg="mod ord">
          <ac:chgData name="Caitlin Joyce (2204263)" userId="S::2204263@student.uwtsd.ac.uk::f4f85af2-f6c3-4705-8779-8ace254058a2" providerId="AD" clId="Web-{4480F6DA-03ED-A6BE-80BA-797C6ACAB8EC}" dt="2024-05-21T21:17:28.364" v="42"/>
          <ac:spMkLst>
            <pc:docMk/>
            <pc:sldMk cId="109857222" sldId="256"/>
            <ac:spMk id="2" creationId="{00000000-0000-0000-0000-000000000000}"/>
          </ac:spMkLst>
        </pc:spChg>
        <pc:spChg chg="mod ord">
          <ac:chgData name="Caitlin Joyce (2204263)" userId="S::2204263@student.uwtsd.ac.uk::f4f85af2-f6c3-4705-8779-8ace254058a2" providerId="AD" clId="Web-{4480F6DA-03ED-A6BE-80BA-797C6ACAB8EC}" dt="2024-05-21T21:17:28.364" v="42"/>
          <ac:spMkLst>
            <pc:docMk/>
            <pc:sldMk cId="109857222" sldId="256"/>
            <ac:spMk id="3" creationId="{00000000-0000-0000-0000-000000000000}"/>
          </ac:spMkLst>
        </pc:spChg>
        <pc:spChg chg="add mod">
          <ac:chgData name="Caitlin Joyce (2204263)" userId="S::2204263@student.uwtsd.ac.uk::f4f85af2-f6c3-4705-8779-8ace254058a2" providerId="AD" clId="Web-{4480F6DA-03ED-A6BE-80BA-797C6ACAB8EC}" dt="2024-05-21T21:19:31.685" v="56" actId="1076"/>
          <ac:spMkLst>
            <pc:docMk/>
            <pc:sldMk cId="109857222" sldId="256"/>
            <ac:spMk id="5" creationId="{81E29529-5B3E-51D9-3816-3C210C1C93AB}"/>
          </ac:spMkLst>
        </pc:spChg>
        <pc:spChg chg="add">
          <ac:chgData name="Caitlin Joyce (2204263)" userId="S::2204263@student.uwtsd.ac.uk::f4f85af2-f6c3-4705-8779-8ace254058a2" providerId="AD" clId="Web-{4480F6DA-03ED-A6BE-80BA-797C6ACAB8EC}" dt="2024-05-21T21:17:28.364" v="42"/>
          <ac:spMkLst>
            <pc:docMk/>
            <pc:sldMk cId="109857222" sldId="256"/>
            <ac:spMk id="6" creationId="{3167F201-EA3A-41F3-8305-5985A44A95A1}"/>
          </ac:spMkLst>
        </pc:spChg>
        <pc:spChg chg="add">
          <ac:chgData name="Caitlin Joyce (2204263)" userId="S::2204263@student.uwtsd.ac.uk::f4f85af2-f6c3-4705-8779-8ace254058a2" providerId="AD" clId="Web-{4480F6DA-03ED-A6BE-80BA-797C6ACAB8EC}" dt="2024-05-21T21:17:28.364" v="42"/>
          <ac:spMkLst>
            <pc:docMk/>
            <pc:sldMk cId="109857222" sldId="256"/>
            <ac:spMk id="7" creationId="{FFD44D11-B1C5-420A-9591-370DC8BAA10E}"/>
          </ac:spMkLst>
        </pc:spChg>
        <pc:spChg chg="add">
          <ac:chgData name="Caitlin Joyce (2204263)" userId="S::2204263@student.uwtsd.ac.uk::f4f85af2-f6c3-4705-8779-8ace254058a2" providerId="AD" clId="Web-{4480F6DA-03ED-A6BE-80BA-797C6ACAB8EC}" dt="2024-05-21T21:17:28.364" v="42"/>
          <ac:spMkLst>
            <pc:docMk/>
            <pc:sldMk cId="109857222" sldId="256"/>
            <ac:spMk id="12" creationId="{1C4DC544-6AEA-484E-A978-32384E2F9BD9}"/>
          </ac:spMkLst>
        </pc:spChg>
        <pc:spChg chg="add del">
          <ac:chgData name="Caitlin Joyce (2204263)" userId="S::2204263@student.uwtsd.ac.uk::f4f85af2-f6c3-4705-8779-8ace254058a2" providerId="AD" clId="Web-{4480F6DA-03ED-A6BE-80BA-797C6ACAB8EC}" dt="2024-05-21T21:17:14.145" v="35"/>
          <ac:spMkLst>
            <pc:docMk/>
            <pc:sldMk cId="109857222" sldId="256"/>
            <ac:spMk id="13" creationId="{66D61E08-70C3-48D8-BEA0-787111DC30DA}"/>
          </ac:spMkLst>
        </pc:spChg>
        <pc:spChg chg="add">
          <ac:chgData name="Caitlin Joyce (2204263)" userId="S::2204263@student.uwtsd.ac.uk::f4f85af2-f6c3-4705-8779-8ace254058a2" providerId="AD" clId="Web-{4480F6DA-03ED-A6BE-80BA-797C6ACAB8EC}" dt="2024-05-21T21:17:28.364" v="42"/>
          <ac:spMkLst>
            <pc:docMk/>
            <pc:sldMk cId="109857222" sldId="256"/>
            <ac:spMk id="14" creationId="{A1F1470C-B594-449D-A8CD-EB7BC156F7BD}"/>
          </ac:spMkLst>
        </pc:spChg>
        <pc:spChg chg="add del">
          <ac:chgData name="Caitlin Joyce (2204263)" userId="S::2204263@student.uwtsd.ac.uk::f4f85af2-f6c3-4705-8779-8ace254058a2" providerId="AD" clId="Web-{4480F6DA-03ED-A6BE-80BA-797C6ACAB8EC}" dt="2024-05-21T21:17:14.145" v="35"/>
          <ac:spMkLst>
            <pc:docMk/>
            <pc:sldMk cId="109857222" sldId="256"/>
            <ac:spMk id="15" creationId="{FC55298F-0AE5-478E-AD2B-03C2614C5833}"/>
          </ac:spMkLst>
        </pc:spChg>
        <pc:spChg chg="add">
          <ac:chgData name="Caitlin Joyce (2204263)" userId="S::2204263@student.uwtsd.ac.uk::f4f85af2-f6c3-4705-8779-8ace254058a2" providerId="AD" clId="Web-{4480F6DA-03ED-A6BE-80BA-797C6ACAB8EC}" dt="2024-05-21T21:17:28.364" v="42"/>
          <ac:spMkLst>
            <pc:docMk/>
            <pc:sldMk cId="109857222" sldId="256"/>
            <ac:spMk id="16" creationId="{B809F8B1-FE88-427F-98C6-1B8CFED80282}"/>
          </ac:spMkLst>
        </pc:spChg>
        <pc:spChg chg="add del">
          <ac:chgData name="Caitlin Joyce (2204263)" userId="S::2204263@student.uwtsd.ac.uk::f4f85af2-f6c3-4705-8779-8ace254058a2" providerId="AD" clId="Web-{4480F6DA-03ED-A6BE-80BA-797C6ACAB8EC}" dt="2024-05-21T21:17:14.145" v="35"/>
          <ac:spMkLst>
            <pc:docMk/>
            <pc:sldMk cId="109857222" sldId="256"/>
            <ac:spMk id="17" creationId="{C180E4EA-0B63-4779-A895-7E90E71088F3}"/>
          </ac:spMkLst>
        </pc:spChg>
        <pc:spChg chg="add">
          <ac:chgData name="Caitlin Joyce (2204263)" userId="S::2204263@student.uwtsd.ac.uk::f4f85af2-f6c3-4705-8779-8ace254058a2" providerId="AD" clId="Web-{4480F6DA-03ED-A6BE-80BA-797C6ACAB8EC}" dt="2024-05-21T21:17:28.364" v="42"/>
          <ac:spMkLst>
            <pc:docMk/>
            <pc:sldMk cId="109857222" sldId="256"/>
            <ac:spMk id="18" creationId="{2050D290-680D-48D7-9488-498F59E54FFC}"/>
          </ac:spMkLst>
        </pc:spChg>
        <pc:spChg chg="add del">
          <ac:chgData name="Caitlin Joyce (2204263)" userId="S::2204263@student.uwtsd.ac.uk::f4f85af2-f6c3-4705-8779-8ace254058a2" providerId="AD" clId="Web-{4480F6DA-03ED-A6BE-80BA-797C6ACAB8EC}" dt="2024-05-21T21:17:14.145" v="35"/>
          <ac:spMkLst>
            <pc:docMk/>
            <pc:sldMk cId="109857222" sldId="256"/>
            <ac:spMk id="19" creationId="{CEE01D9D-3DE8-4EED-B0D3-8F3C79CC7673}"/>
          </ac:spMkLst>
        </pc:spChg>
        <pc:spChg chg="add">
          <ac:chgData name="Caitlin Joyce (2204263)" userId="S::2204263@student.uwtsd.ac.uk::f4f85af2-f6c3-4705-8779-8ace254058a2" providerId="AD" clId="Web-{4480F6DA-03ED-A6BE-80BA-797C6ACAB8EC}" dt="2024-05-21T21:17:28.364" v="42"/>
          <ac:spMkLst>
            <pc:docMk/>
            <pc:sldMk cId="109857222" sldId="256"/>
            <ac:spMk id="20" creationId="{E8C81616-E276-41D8-92C5-1C891FE995BE}"/>
          </ac:spMkLst>
        </pc:spChg>
        <pc:spChg chg="add del">
          <ac:chgData name="Caitlin Joyce (2204263)" userId="S::2204263@student.uwtsd.ac.uk::f4f85af2-f6c3-4705-8779-8ace254058a2" providerId="AD" clId="Web-{4480F6DA-03ED-A6BE-80BA-797C6ACAB8EC}" dt="2024-05-21T21:17:14.145" v="35"/>
          <ac:spMkLst>
            <pc:docMk/>
            <pc:sldMk cId="109857222" sldId="256"/>
            <ac:spMk id="21" creationId="{89AF5CE9-607F-43F4-8983-DCD6DA4051FD}"/>
          </ac:spMkLst>
        </pc:spChg>
        <pc:spChg chg="add del">
          <ac:chgData name="Caitlin Joyce (2204263)" userId="S::2204263@student.uwtsd.ac.uk::f4f85af2-f6c3-4705-8779-8ace254058a2" providerId="AD" clId="Web-{4480F6DA-03ED-A6BE-80BA-797C6ACAB8EC}" dt="2024-05-21T21:17:14.145" v="35"/>
          <ac:spMkLst>
            <pc:docMk/>
            <pc:sldMk cId="109857222" sldId="256"/>
            <ac:spMk id="23" creationId="{6EEA2DBD-9E1E-4521-8C01-F32AD18A89E3}"/>
          </ac:spMkLst>
        </pc:spChg>
        <pc:spChg chg="add del">
          <ac:chgData name="Caitlin Joyce (2204263)" userId="S::2204263@student.uwtsd.ac.uk::f4f85af2-f6c3-4705-8779-8ace254058a2" providerId="AD" clId="Web-{4480F6DA-03ED-A6BE-80BA-797C6ACAB8EC}" dt="2024-05-21T21:17:14.145" v="35"/>
          <ac:spMkLst>
            <pc:docMk/>
            <pc:sldMk cId="109857222" sldId="256"/>
            <ac:spMk id="25" creationId="{15BBD2C1-BA9B-46A9-A27A-33498B169272}"/>
          </ac:spMkLst>
        </pc:spChg>
        <pc:spChg chg="add">
          <ac:chgData name="Caitlin Joyce (2204263)" userId="S::2204263@student.uwtsd.ac.uk::f4f85af2-f6c3-4705-8779-8ace254058a2" providerId="AD" clId="Web-{4480F6DA-03ED-A6BE-80BA-797C6ACAB8EC}" dt="2024-05-21T21:17:28.364" v="42"/>
          <ac:spMkLst>
            <pc:docMk/>
            <pc:sldMk cId="109857222" sldId="256"/>
            <ac:spMk id="27" creationId="{86BBDB21-2BF1-4C2F-A790-19FBC789C3F2}"/>
          </ac:spMkLst>
        </pc:spChg>
        <pc:spChg chg="add">
          <ac:chgData name="Caitlin Joyce (2204263)" userId="S::2204263@student.uwtsd.ac.uk::f4f85af2-f6c3-4705-8779-8ace254058a2" providerId="AD" clId="Web-{4480F6DA-03ED-A6BE-80BA-797C6ACAB8EC}" dt="2024-05-21T21:17:28.364" v="42"/>
          <ac:spMkLst>
            <pc:docMk/>
            <pc:sldMk cId="109857222" sldId="256"/>
            <ac:spMk id="29" creationId="{E78FF87C-9F4A-4F75-998D-3ECB6543BAB8}"/>
          </ac:spMkLst>
        </pc:spChg>
        <pc:picChg chg="add mod ord">
          <ac:chgData name="Caitlin Joyce (2204263)" userId="S::2204263@student.uwtsd.ac.uk::f4f85af2-f6c3-4705-8779-8ace254058a2" providerId="AD" clId="Web-{4480F6DA-03ED-A6BE-80BA-797C6ACAB8EC}" dt="2024-05-21T21:17:28.364" v="42"/>
          <ac:picMkLst>
            <pc:docMk/>
            <pc:sldMk cId="109857222" sldId="256"/>
            <ac:picMk id="4" creationId="{474C77CA-82FD-15B1-4BA2-7824DE1EB805}"/>
          </ac:picMkLst>
        </pc:picChg>
        <pc:cxnChg chg="add">
          <ac:chgData name="Caitlin Joyce (2204263)" userId="S::2204263@student.uwtsd.ac.uk::f4f85af2-f6c3-4705-8779-8ace254058a2" providerId="AD" clId="Web-{4480F6DA-03ED-A6BE-80BA-797C6ACAB8EC}" dt="2024-05-21T21:17:28.364" v="42"/>
          <ac:cxnSpMkLst>
            <pc:docMk/>
            <pc:sldMk cId="109857222" sldId="256"/>
            <ac:cxnSpMk id="8" creationId="{9FF46BC6-C78D-47E7-87CF-A1DD38B02BD3}"/>
          </ac:cxnSpMkLst>
        </pc:cxnChg>
        <pc:cxnChg chg="add del">
          <ac:chgData name="Caitlin Joyce (2204263)" userId="S::2204263@student.uwtsd.ac.uk::f4f85af2-f6c3-4705-8779-8ace254058a2" providerId="AD" clId="Web-{4480F6DA-03ED-A6BE-80BA-797C6ACAB8EC}" dt="2024-05-21T21:17:14.145" v="35"/>
          <ac:cxnSpMkLst>
            <pc:docMk/>
            <pc:sldMk cId="109857222" sldId="256"/>
            <ac:cxnSpMk id="9" creationId="{A57C1A16-B8AB-4D99-A195-A38F556A6486}"/>
          </ac:cxnSpMkLst>
        </pc:cxnChg>
        <pc:cxnChg chg="add">
          <ac:chgData name="Caitlin Joyce (2204263)" userId="S::2204263@student.uwtsd.ac.uk::f4f85af2-f6c3-4705-8779-8ace254058a2" providerId="AD" clId="Web-{4480F6DA-03ED-A6BE-80BA-797C6ACAB8EC}" dt="2024-05-21T21:17:28.364" v="42"/>
          <ac:cxnSpMkLst>
            <pc:docMk/>
            <pc:sldMk cId="109857222" sldId="256"/>
            <ac:cxnSpMk id="10" creationId="{BE3C958F-F320-49F4-9AB7-FD2F51A7712E}"/>
          </ac:cxnSpMkLst>
        </pc:cxnChg>
        <pc:cxnChg chg="add del">
          <ac:chgData name="Caitlin Joyce (2204263)" userId="S::2204263@student.uwtsd.ac.uk::f4f85af2-f6c3-4705-8779-8ace254058a2" providerId="AD" clId="Web-{4480F6DA-03ED-A6BE-80BA-797C6ACAB8EC}" dt="2024-05-21T21:17:14.145" v="35"/>
          <ac:cxnSpMkLst>
            <pc:docMk/>
            <pc:sldMk cId="109857222" sldId="256"/>
            <ac:cxnSpMk id="11" creationId="{F8A9B20B-D1DD-4573-B5EC-558029519236}"/>
          </ac:cxnSpMkLst>
        </pc:cxnChg>
      </pc:sldChg>
      <pc:sldChg chg="modSp new mod modClrScheme chgLayout">
        <pc:chgData name="Caitlin Joyce (2204263)" userId="S::2204263@student.uwtsd.ac.uk::f4f85af2-f6c3-4705-8779-8ace254058a2" providerId="AD" clId="Web-{4480F6DA-03ED-A6BE-80BA-797C6ACAB8EC}" dt="2024-05-21T22:30:01.926" v="216" actId="20577"/>
        <pc:sldMkLst>
          <pc:docMk/>
          <pc:sldMk cId="560330453" sldId="257"/>
        </pc:sldMkLst>
        <pc:spChg chg="mod ord">
          <ac:chgData name="Caitlin Joyce (2204263)" userId="S::2204263@student.uwtsd.ac.uk::f4f85af2-f6c3-4705-8779-8ace254058a2" providerId="AD" clId="Web-{4480F6DA-03ED-A6BE-80BA-797C6ACAB8EC}" dt="2024-05-21T21:17:44.709" v="45" actId="20577"/>
          <ac:spMkLst>
            <pc:docMk/>
            <pc:sldMk cId="560330453" sldId="257"/>
            <ac:spMk id="2" creationId="{C31430B9-FBE2-2753-12CC-8465F685DC71}"/>
          </ac:spMkLst>
        </pc:spChg>
        <pc:spChg chg="mod ord">
          <ac:chgData name="Caitlin Joyce (2204263)" userId="S::2204263@student.uwtsd.ac.uk::f4f85af2-f6c3-4705-8779-8ace254058a2" providerId="AD" clId="Web-{4480F6DA-03ED-A6BE-80BA-797C6ACAB8EC}" dt="2024-05-21T22:30:01.926" v="216" actId="20577"/>
          <ac:spMkLst>
            <pc:docMk/>
            <pc:sldMk cId="560330453" sldId="257"/>
            <ac:spMk id="3" creationId="{7807C51D-242B-2F2F-F4CF-CD50DBE1CEB1}"/>
          </ac:spMkLst>
        </pc:spChg>
      </pc:sldChg>
      <pc:sldChg chg="modSp new mod ord modClrScheme chgLayout">
        <pc:chgData name="Caitlin Joyce (2204263)" userId="S::2204263@student.uwtsd.ac.uk::f4f85af2-f6c3-4705-8779-8ace254058a2" providerId="AD" clId="Web-{4480F6DA-03ED-A6BE-80BA-797C6ACAB8EC}" dt="2024-05-21T22:29:29.301" v="190" actId="20577"/>
        <pc:sldMkLst>
          <pc:docMk/>
          <pc:sldMk cId="1543247879" sldId="258"/>
        </pc:sldMkLst>
        <pc:spChg chg="mod ord">
          <ac:chgData name="Caitlin Joyce (2204263)" userId="S::2204263@student.uwtsd.ac.uk::f4f85af2-f6c3-4705-8779-8ace254058a2" providerId="AD" clId="Web-{4480F6DA-03ED-A6BE-80BA-797C6ACAB8EC}" dt="2024-05-21T21:17:49.506" v="47" actId="20577"/>
          <ac:spMkLst>
            <pc:docMk/>
            <pc:sldMk cId="1543247879" sldId="258"/>
            <ac:spMk id="2" creationId="{0A5F6813-958E-B065-4DA5-FDD489C98B77}"/>
          </ac:spMkLst>
        </pc:spChg>
        <pc:spChg chg="mod ord">
          <ac:chgData name="Caitlin Joyce (2204263)" userId="S::2204263@student.uwtsd.ac.uk::f4f85af2-f6c3-4705-8779-8ace254058a2" providerId="AD" clId="Web-{4480F6DA-03ED-A6BE-80BA-797C6ACAB8EC}" dt="2024-05-21T22:29:29.301" v="190" actId="20577"/>
          <ac:spMkLst>
            <pc:docMk/>
            <pc:sldMk cId="1543247879" sldId="258"/>
            <ac:spMk id="3" creationId="{C02DDD35-CB3F-A38B-087A-555DA4724456}"/>
          </ac:spMkLst>
        </pc:spChg>
      </pc:sldChg>
      <pc:sldChg chg="modSp new mod ord modClrScheme chgLayout">
        <pc:chgData name="Caitlin Joyce (2204263)" userId="S::2204263@student.uwtsd.ac.uk::f4f85af2-f6c3-4705-8779-8ace254058a2" providerId="AD" clId="Web-{4480F6DA-03ED-A6BE-80BA-797C6ACAB8EC}" dt="2024-05-21T22:26:24.141" v="188"/>
        <pc:sldMkLst>
          <pc:docMk/>
          <pc:sldMk cId="3459457988" sldId="259"/>
        </pc:sldMkLst>
        <pc:spChg chg="mod ord">
          <ac:chgData name="Caitlin Joyce (2204263)" userId="S::2204263@student.uwtsd.ac.uk::f4f85af2-f6c3-4705-8779-8ace254058a2" providerId="AD" clId="Web-{4480F6DA-03ED-A6BE-80BA-797C6ACAB8EC}" dt="2024-05-21T22:22:06.776" v="130" actId="20577"/>
          <ac:spMkLst>
            <pc:docMk/>
            <pc:sldMk cId="3459457988" sldId="259"/>
            <ac:spMk id="2" creationId="{05A1A958-4A9E-E02A-DBCC-7D1D405BE303}"/>
          </ac:spMkLst>
        </pc:spChg>
        <pc:spChg chg="mod ord">
          <ac:chgData name="Caitlin Joyce (2204263)" userId="S::2204263@student.uwtsd.ac.uk::f4f85af2-f6c3-4705-8779-8ace254058a2" providerId="AD" clId="Web-{4480F6DA-03ED-A6BE-80BA-797C6ACAB8EC}" dt="2024-05-21T22:26:06.234" v="186" actId="20577"/>
          <ac:spMkLst>
            <pc:docMk/>
            <pc:sldMk cId="3459457988" sldId="259"/>
            <ac:spMk id="3" creationId="{6D76AB54-7D35-312B-1F65-A7613B423F15}"/>
          </ac:spMkLst>
        </pc:spChg>
      </pc:sldChg>
      <pc:sldChg chg="addSp delSp modSp new">
        <pc:chgData name="Caitlin Joyce (2204263)" userId="S::2204263@student.uwtsd.ac.uk::f4f85af2-f6c3-4705-8779-8ace254058a2" providerId="AD" clId="Web-{4480F6DA-03ED-A6BE-80BA-797C6ACAB8EC}" dt="2024-05-21T22:22:31.292" v="137" actId="20577"/>
        <pc:sldMkLst>
          <pc:docMk/>
          <pc:sldMk cId="197077041" sldId="260"/>
        </pc:sldMkLst>
        <pc:spChg chg="mod">
          <ac:chgData name="Caitlin Joyce (2204263)" userId="S::2204263@student.uwtsd.ac.uk::f4f85af2-f6c3-4705-8779-8ace254058a2" providerId="AD" clId="Web-{4480F6DA-03ED-A6BE-80BA-797C6ACAB8EC}" dt="2024-05-21T22:22:31.292" v="137" actId="20577"/>
          <ac:spMkLst>
            <pc:docMk/>
            <pc:sldMk cId="197077041" sldId="260"/>
            <ac:spMk id="2" creationId="{11EAB15E-4976-43CA-6BA5-F7FEE47C0F96}"/>
          </ac:spMkLst>
        </pc:spChg>
        <pc:spChg chg="del">
          <ac:chgData name="Caitlin Joyce (2204263)" userId="S::2204263@student.uwtsd.ac.uk::f4f85af2-f6c3-4705-8779-8ace254058a2" providerId="AD" clId="Web-{4480F6DA-03ED-A6BE-80BA-797C6ACAB8EC}" dt="2024-05-21T21:21:28.474" v="68"/>
          <ac:spMkLst>
            <pc:docMk/>
            <pc:sldMk cId="197077041" sldId="260"/>
            <ac:spMk id="3" creationId="{A0EDDA99-4D35-4727-D9F2-DF842904805C}"/>
          </ac:spMkLst>
        </pc:spChg>
        <pc:spChg chg="add mod">
          <ac:chgData name="Caitlin Joyce (2204263)" userId="S::2204263@student.uwtsd.ac.uk::f4f85af2-f6c3-4705-8779-8ace254058a2" providerId="AD" clId="Web-{4480F6DA-03ED-A6BE-80BA-797C6ACAB8EC}" dt="2024-05-21T21:23:07.324" v="77" actId="1076"/>
          <ac:spMkLst>
            <pc:docMk/>
            <pc:sldMk cId="197077041" sldId="260"/>
            <ac:spMk id="5" creationId="{549D93F5-2C3B-DDFD-013C-C7B3E78CC478}"/>
          </ac:spMkLst>
        </pc:spChg>
        <pc:spChg chg="add mod">
          <ac:chgData name="Caitlin Joyce (2204263)" userId="S::2204263@student.uwtsd.ac.uk::f4f85af2-f6c3-4705-8779-8ace254058a2" providerId="AD" clId="Web-{4480F6DA-03ED-A6BE-80BA-797C6ACAB8EC}" dt="2024-05-21T21:24:49.393" v="82" actId="1076"/>
          <ac:spMkLst>
            <pc:docMk/>
            <pc:sldMk cId="197077041" sldId="260"/>
            <ac:spMk id="7" creationId="{75FA71AF-442E-BA82-C729-54EE8474B524}"/>
          </ac:spMkLst>
        </pc:spChg>
        <pc:spChg chg="add mod">
          <ac:chgData name="Caitlin Joyce (2204263)" userId="S::2204263@student.uwtsd.ac.uk::f4f85af2-f6c3-4705-8779-8ace254058a2" providerId="AD" clId="Web-{4480F6DA-03ED-A6BE-80BA-797C6ACAB8EC}" dt="2024-05-21T21:27:34.981" v="93" actId="1076"/>
          <ac:spMkLst>
            <pc:docMk/>
            <pc:sldMk cId="197077041" sldId="260"/>
            <ac:spMk id="9" creationId="{92B78AC7-2187-7D10-E3A6-ECACA8C1B42D}"/>
          </ac:spMkLst>
        </pc:spChg>
        <pc:spChg chg="add mod">
          <ac:chgData name="Caitlin Joyce (2204263)" userId="S::2204263@student.uwtsd.ac.uk::f4f85af2-f6c3-4705-8779-8ace254058a2" providerId="AD" clId="Web-{4480F6DA-03ED-A6BE-80BA-797C6ACAB8EC}" dt="2024-05-21T21:29:29.598" v="102" actId="1076"/>
          <ac:spMkLst>
            <pc:docMk/>
            <pc:sldMk cId="197077041" sldId="260"/>
            <ac:spMk id="11" creationId="{E6748A45-DF18-8AB8-C165-C5216CA7C07F}"/>
          </ac:spMkLst>
        </pc:spChg>
        <pc:spChg chg="add mod">
          <ac:chgData name="Caitlin Joyce (2204263)" userId="S::2204263@student.uwtsd.ac.uk::f4f85af2-f6c3-4705-8779-8ace254058a2" providerId="AD" clId="Web-{4480F6DA-03ED-A6BE-80BA-797C6ACAB8EC}" dt="2024-05-21T22:18:55.209" v="108" actId="1076"/>
          <ac:spMkLst>
            <pc:docMk/>
            <pc:sldMk cId="197077041" sldId="260"/>
            <ac:spMk id="12" creationId="{C7DF1DAD-AE65-E172-6DD4-86C0D202EF58}"/>
          </ac:spMkLst>
        </pc:spChg>
        <pc:spChg chg="add mod">
          <ac:chgData name="Caitlin Joyce (2204263)" userId="S::2204263@student.uwtsd.ac.uk::f4f85af2-f6c3-4705-8779-8ace254058a2" providerId="AD" clId="Web-{4480F6DA-03ED-A6BE-80BA-797C6ACAB8EC}" dt="2024-05-21T22:21:03.274" v="115" actId="1076"/>
          <ac:spMkLst>
            <pc:docMk/>
            <pc:sldMk cId="197077041" sldId="260"/>
            <ac:spMk id="14" creationId="{A2CCFECF-C2CF-3F1D-3874-0D1D68BB68A6}"/>
          </ac:spMkLst>
        </pc:spChg>
        <pc:picChg chg="add mod">
          <ac:chgData name="Caitlin Joyce (2204263)" userId="S::2204263@student.uwtsd.ac.uk::f4f85af2-f6c3-4705-8779-8ace254058a2" providerId="AD" clId="Web-{4480F6DA-03ED-A6BE-80BA-797C6ACAB8EC}" dt="2024-05-21T22:18:08.146" v="105" actId="1076"/>
          <ac:picMkLst>
            <pc:docMk/>
            <pc:sldMk cId="197077041" sldId="260"/>
            <ac:picMk id="3" creationId="{C7C64FE1-526E-2596-ABE1-B244B2162C66}"/>
          </ac:picMkLst>
        </pc:picChg>
        <pc:picChg chg="add mod">
          <ac:chgData name="Caitlin Joyce (2204263)" userId="S::2204263@student.uwtsd.ac.uk::f4f85af2-f6c3-4705-8779-8ace254058a2" providerId="AD" clId="Web-{4480F6DA-03ED-A6BE-80BA-797C6ACAB8EC}" dt="2024-05-21T21:21:32.880" v="70" actId="1076"/>
          <ac:picMkLst>
            <pc:docMk/>
            <pc:sldMk cId="197077041" sldId="260"/>
            <ac:picMk id="4" creationId="{46542508-707F-EFC3-BF08-08C95384880F}"/>
          </ac:picMkLst>
        </pc:picChg>
        <pc:picChg chg="add mod">
          <ac:chgData name="Caitlin Joyce (2204263)" userId="S::2204263@student.uwtsd.ac.uk::f4f85af2-f6c3-4705-8779-8ace254058a2" providerId="AD" clId="Web-{4480F6DA-03ED-A6BE-80BA-797C6ACAB8EC}" dt="2024-05-21T21:27:40.638" v="95" actId="1076"/>
          <ac:picMkLst>
            <pc:docMk/>
            <pc:sldMk cId="197077041" sldId="260"/>
            <ac:picMk id="6" creationId="{853C82FC-1C2E-46B1-E186-C5B1598F328A}"/>
          </ac:picMkLst>
        </pc:picChg>
        <pc:picChg chg="add mod">
          <ac:chgData name="Caitlin Joyce (2204263)" userId="S::2204263@student.uwtsd.ac.uk::f4f85af2-f6c3-4705-8779-8ace254058a2" providerId="AD" clId="Web-{4480F6DA-03ED-A6BE-80BA-797C6ACAB8EC}" dt="2024-05-21T21:25:59.803" v="86" actId="1076"/>
          <ac:picMkLst>
            <pc:docMk/>
            <pc:sldMk cId="197077041" sldId="260"/>
            <ac:picMk id="8" creationId="{F9A926A9-EA62-C8DF-6F12-AB4732056F8C}"/>
          </ac:picMkLst>
        </pc:picChg>
        <pc:picChg chg="add mod">
          <ac:chgData name="Caitlin Joyce (2204263)" userId="S::2204263@student.uwtsd.ac.uk::f4f85af2-f6c3-4705-8779-8ace254058a2" providerId="AD" clId="Web-{4480F6DA-03ED-A6BE-80BA-797C6ACAB8EC}" dt="2024-05-21T21:28:42.470" v="99" actId="1076"/>
          <ac:picMkLst>
            <pc:docMk/>
            <pc:sldMk cId="197077041" sldId="260"/>
            <ac:picMk id="10" creationId="{BEA0D45F-99FE-225E-8617-D87F892F9D14}"/>
          </ac:picMkLst>
        </pc:picChg>
        <pc:picChg chg="add mod">
          <ac:chgData name="Caitlin Joyce (2204263)" userId="S::2204263@student.uwtsd.ac.uk::f4f85af2-f6c3-4705-8779-8ace254058a2" providerId="AD" clId="Web-{4480F6DA-03ED-A6BE-80BA-797C6ACAB8EC}" dt="2024-05-21T22:20:31.055" v="112" actId="1076"/>
          <ac:picMkLst>
            <pc:docMk/>
            <pc:sldMk cId="197077041" sldId="260"/>
            <ac:picMk id="13" creationId="{4D8B5D74-596D-5604-140A-E01FB0F24CF4}"/>
          </ac:picMkLst>
        </pc:picChg>
      </pc:sldChg>
      <pc:sldChg chg="new del">
        <pc:chgData name="Caitlin Joyce (2204263)" userId="S::2204263@student.uwtsd.ac.uk::f4f85af2-f6c3-4705-8779-8ace254058a2" providerId="AD" clId="Web-{4480F6DA-03ED-A6BE-80BA-797C6ACAB8EC}" dt="2024-05-21T21:19:52.514" v="60"/>
        <pc:sldMkLst>
          <pc:docMk/>
          <pc:sldMk cId="3597389239" sldId="260"/>
        </pc:sldMkLst>
      </pc:sldChg>
      <pc:sldChg chg="new del">
        <pc:chgData name="Caitlin Joyce (2204263)" userId="S::2204263@student.uwtsd.ac.uk::f4f85af2-f6c3-4705-8779-8ace254058a2" providerId="AD" clId="Web-{4480F6DA-03ED-A6BE-80BA-797C6ACAB8EC}" dt="2024-05-21T21:19:48.592" v="59"/>
        <pc:sldMkLst>
          <pc:docMk/>
          <pc:sldMk cId="470429229" sldId="261"/>
        </pc:sldMkLst>
      </pc:sldChg>
      <pc:sldChg chg="modSp new">
        <pc:chgData name="Caitlin Joyce (2204263)" userId="S::2204263@student.uwtsd.ac.uk::f4f85af2-f6c3-4705-8779-8ace254058a2" providerId="AD" clId="Web-{4480F6DA-03ED-A6BE-80BA-797C6ACAB8EC}" dt="2024-05-21T22:31:24.303" v="240" actId="20577"/>
        <pc:sldMkLst>
          <pc:docMk/>
          <pc:sldMk cId="1299092320" sldId="261"/>
        </pc:sldMkLst>
        <pc:spChg chg="mod">
          <ac:chgData name="Caitlin Joyce (2204263)" userId="S::2204263@student.uwtsd.ac.uk::f4f85af2-f6c3-4705-8779-8ace254058a2" providerId="AD" clId="Web-{4480F6DA-03ED-A6BE-80BA-797C6ACAB8EC}" dt="2024-05-21T22:22:54.198" v="145" actId="20577"/>
          <ac:spMkLst>
            <pc:docMk/>
            <pc:sldMk cId="1299092320" sldId="261"/>
            <ac:spMk id="2" creationId="{8D57DD00-9F13-A81D-58A1-C1ECCB606791}"/>
          </ac:spMkLst>
        </pc:spChg>
        <pc:spChg chg="mod">
          <ac:chgData name="Caitlin Joyce (2204263)" userId="S::2204263@student.uwtsd.ac.uk::f4f85af2-f6c3-4705-8779-8ace254058a2" providerId="AD" clId="Web-{4480F6DA-03ED-A6BE-80BA-797C6ACAB8EC}" dt="2024-05-21T22:31:24.303" v="240" actId="20577"/>
          <ac:spMkLst>
            <pc:docMk/>
            <pc:sldMk cId="1299092320" sldId="261"/>
            <ac:spMk id="3" creationId="{0F55518A-C71B-843E-DC69-AA07FDE2E3EB}"/>
          </ac:spMkLst>
        </pc:spChg>
      </pc:sldChg>
      <pc:sldChg chg="modSp new">
        <pc:chgData name="Caitlin Joyce (2204263)" userId="S::2204263@student.uwtsd.ac.uk::f4f85af2-f6c3-4705-8779-8ace254058a2" providerId="AD" clId="Web-{4480F6DA-03ED-A6BE-80BA-797C6ACAB8EC}" dt="2024-05-21T22:24:55.388" v="148" actId="20577"/>
        <pc:sldMkLst>
          <pc:docMk/>
          <pc:sldMk cId="2302505577" sldId="262"/>
        </pc:sldMkLst>
        <pc:spChg chg="mod">
          <ac:chgData name="Caitlin Joyce (2204263)" userId="S::2204263@student.uwtsd.ac.uk::f4f85af2-f6c3-4705-8779-8ace254058a2" providerId="AD" clId="Web-{4480F6DA-03ED-A6BE-80BA-797C6ACAB8EC}" dt="2024-05-21T22:24:55.388" v="148" actId="20577"/>
          <ac:spMkLst>
            <pc:docMk/>
            <pc:sldMk cId="2302505577" sldId="262"/>
            <ac:spMk id="2" creationId="{546BC189-793A-FFA6-550E-007A6FC3F301}"/>
          </ac:spMkLst>
        </pc:spChg>
      </pc:sldChg>
      <pc:sldChg chg="add del replId">
        <pc:chgData name="Caitlin Joyce (2204263)" userId="S::2204263@student.uwtsd.ac.uk::f4f85af2-f6c3-4705-8779-8ace254058a2" providerId="AD" clId="Web-{4480F6DA-03ED-A6BE-80BA-797C6ACAB8EC}" dt="2024-05-21T21:22:53.948" v="74"/>
        <pc:sldMkLst>
          <pc:docMk/>
          <pc:sldMk cId="3998751512" sldId="263"/>
        </pc:sldMkLst>
      </pc:sldChg>
      <pc:sldChg chg="add del replId">
        <pc:chgData name="Caitlin Joyce (2204263)" userId="S::2204263@student.uwtsd.ac.uk::f4f85af2-f6c3-4705-8779-8ace254058a2" providerId="AD" clId="Web-{4480F6DA-03ED-A6BE-80BA-797C6ACAB8EC}" dt="2024-05-21T21:22:50.963" v="73"/>
        <pc:sldMkLst>
          <pc:docMk/>
          <pc:sldMk cId="2477661746" sldId="264"/>
        </pc:sldMkLst>
      </pc:sldChg>
      <pc:sldMasterChg chg="del delSldLayout">
        <pc:chgData name="Caitlin Joyce (2204263)" userId="S::2204263@student.uwtsd.ac.uk::f4f85af2-f6c3-4705-8779-8ace254058a2" providerId="AD" clId="Web-{4480F6DA-03ED-A6BE-80BA-797C6ACAB8EC}" dt="2024-05-21T16:27:02.454" v="3"/>
        <pc:sldMasterMkLst>
          <pc:docMk/>
          <pc:sldMasterMk cId="2460954070" sldId="2147483660"/>
        </pc:sldMasterMkLst>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2385387890" sldId="2147483661"/>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949138452" sldId="2147483662"/>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2591524520" sldId="2147483663"/>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1203092039" sldId="2147483664"/>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3733172339" sldId="2147483665"/>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3210312558" sldId="2147483666"/>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3146388984" sldId="2147483667"/>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3171841454" sldId="2147483668"/>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1718958274" sldId="2147483669"/>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2202905451" sldId="2147483670"/>
          </pc:sldLayoutMkLst>
        </pc:sldLayoutChg>
        <pc:sldLayoutChg chg="del">
          <pc:chgData name="Caitlin Joyce (2204263)" userId="S::2204263@student.uwtsd.ac.uk::f4f85af2-f6c3-4705-8779-8ace254058a2" providerId="AD" clId="Web-{4480F6DA-03ED-A6BE-80BA-797C6ACAB8EC}" dt="2024-05-21T16:27:02.454" v="3"/>
          <pc:sldLayoutMkLst>
            <pc:docMk/>
            <pc:sldMasterMk cId="2460954070" sldId="2147483660"/>
            <pc:sldLayoutMk cId="3479445657" sldId="2147483671"/>
          </pc:sldLayoutMkLst>
        </pc:sldLayoutChg>
      </pc:sldMasterChg>
      <pc:sldMasterChg chg="add addSldLayout modSldLayout">
        <pc:chgData name="Caitlin Joyce (2204263)" userId="S::2204263@student.uwtsd.ac.uk::f4f85af2-f6c3-4705-8779-8ace254058a2" providerId="AD" clId="Web-{4480F6DA-03ED-A6BE-80BA-797C6ACAB8EC}" dt="2024-05-21T16:27:02.454" v="3"/>
        <pc:sldMasterMkLst>
          <pc:docMk/>
          <pc:sldMasterMk cId="3650958278" sldId="2147483672"/>
        </pc:sldMasterMkLst>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1389610216" sldId="2147483673"/>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2043935213" sldId="2147483674"/>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1625597245" sldId="2147483675"/>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3054255780" sldId="2147483676"/>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3622853167" sldId="2147483677"/>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1865460919" sldId="2147483678"/>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3845731692" sldId="2147483679"/>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1405147008" sldId="2147483680"/>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2990049439" sldId="2147483681"/>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3760171897" sldId="2147483682"/>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4192243021" sldId="2147483683"/>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1665125140" sldId="2147483684"/>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2607116189" sldId="2147483685"/>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1349526136" sldId="2147483686"/>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97725818" sldId="2147483687"/>
          </pc:sldLayoutMkLst>
        </pc:sldLayoutChg>
        <pc:sldLayoutChg chg="add mod replId">
          <pc:chgData name="Caitlin Joyce (2204263)" userId="S::2204263@student.uwtsd.ac.uk::f4f85af2-f6c3-4705-8779-8ace254058a2" providerId="AD" clId="Web-{4480F6DA-03ED-A6BE-80BA-797C6ACAB8EC}" dt="2024-05-21T16:27:02.454" v="3"/>
          <pc:sldLayoutMkLst>
            <pc:docMk/>
            <pc:sldMasterMk cId="3650958278" sldId="2147483672"/>
            <pc:sldLayoutMk cId="3559375118" sldId="21474836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B6531E-3D02-4493-91E3-CE2BC17CFF3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1EB6C83-9E97-44A4-BF55-257A9161B973}">
      <dgm:prSet phldr="0"/>
      <dgm:spPr/>
      <dgm:t>
        <a:bodyPr/>
        <a:lstStyle/>
        <a:p>
          <a:pPr rtl="0"/>
          <a:r>
            <a:rPr lang="en-US" dirty="0">
              <a:latin typeface="Trebuchet MS" panose="020B0603020202020204"/>
            </a:rPr>
            <a:t>Needs </a:t>
          </a:r>
          <a:endParaRPr lang="en-US" dirty="0"/>
        </a:p>
      </dgm:t>
    </dgm:pt>
    <dgm:pt modelId="{7FCF15F8-61D8-410B-9F68-685455CDBFD5}" type="parTrans" cxnId="{6A637258-A077-4470-BDE7-E80DB834BEB0}">
      <dgm:prSet/>
      <dgm:spPr/>
      <dgm:t>
        <a:bodyPr/>
        <a:lstStyle/>
        <a:p>
          <a:endParaRPr lang="en-US"/>
        </a:p>
      </dgm:t>
    </dgm:pt>
    <dgm:pt modelId="{97893E46-35D9-42D7-AD0A-E31829C394D5}" type="sibTrans" cxnId="{6A637258-A077-4470-BDE7-E80DB834BEB0}">
      <dgm:prSet/>
      <dgm:spPr/>
      <dgm:t>
        <a:bodyPr/>
        <a:lstStyle/>
        <a:p>
          <a:endParaRPr lang="en-US"/>
        </a:p>
      </dgm:t>
    </dgm:pt>
    <dgm:pt modelId="{72FAEC4A-1956-4A76-8893-845242532A4E}">
      <dgm:prSet phldr="0"/>
      <dgm:spPr/>
      <dgm:t>
        <a:bodyPr/>
        <a:lstStyle/>
        <a:p>
          <a:pPr rtl="0"/>
          <a:r>
            <a:rPr lang="en-US" dirty="0">
              <a:latin typeface="Trebuchet MS" panose="020B0603020202020204"/>
            </a:rPr>
            <a:t>Aims </a:t>
          </a:r>
          <a:endParaRPr lang="en-US" dirty="0"/>
        </a:p>
      </dgm:t>
    </dgm:pt>
    <dgm:pt modelId="{87ED417A-7261-4335-AB02-921B216EF4FA}" type="parTrans" cxnId="{B925C3C9-B8B1-4519-8AD7-772480F218A0}">
      <dgm:prSet/>
      <dgm:spPr/>
      <dgm:t>
        <a:bodyPr/>
        <a:lstStyle/>
        <a:p>
          <a:endParaRPr lang="en-US"/>
        </a:p>
      </dgm:t>
    </dgm:pt>
    <dgm:pt modelId="{23E6AD9B-AC8B-4162-B24B-F5016E355A54}" type="sibTrans" cxnId="{B925C3C9-B8B1-4519-8AD7-772480F218A0}">
      <dgm:prSet/>
      <dgm:spPr/>
      <dgm:t>
        <a:bodyPr/>
        <a:lstStyle/>
        <a:p>
          <a:endParaRPr lang="en-US"/>
        </a:p>
      </dgm:t>
    </dgm:pt>
    <dgm:pt modelId="{68EB7DA1-62C1-45A4-BE56-B6066A693BA0}">
      <dgm:prSet phldr="0"/>
      <dgm:spPr/>
      <dgm:t>
        <a:bodyPr/>
        <a:lstStyle/>
        <a:p>
          <a:r>
            <a:rPr lang="en-US" dirty="0">
              <a:latin typeface="Trebuchet MS" panose="020B0603020202020204"/>
            </a:rPr>
            <a:t>Implementation</a:t>
          </a:r>
          <a:endParaRPr lang="en-US" dirty="0"/>
        </a:p>
      </dgm:t>
    </dgm:pt>
    <dgm:pt modelId="{39117F28-6444-4FD2-9B82-0BF18F38C098}" type="parTrans" cxnId="{AD0DE89C-17D9-467A-A8C3-A8C25276FC3F}">
      <dgm:prSet/>
      <dgm:spPr/>
      <dgm:t>
        <a:bodyPr/>
        <a:lstStyle/>
        <a:p>
          <a:endParaRPr lang="en-US"/>
        </a:p>
      </dgm:t>
    </dgm:pt>
    <dgm:pt modelId="{5D48A44D-342B-4E39-9E13-36DCC8F549AB}" type="sibTrans" cxnId="{AD0DE89C-17D9-467A-A8C3-A8C25276FC3F}">
      <dgm:prSet/>
      <dgm:spPr/>
      <dgm:t>
        <a:bodyPr/>
        <a:lstStyle/>
        <a:p>
          <a:endParaRPr lang="en-US"/>
        </a:p>
      </dgm:t>
    </dgm:pt>
    <dgm:pt modelId="{A40645A7-25D4-4C4C-813A-ABA39FA33915}">
      <dgm:prSet phldr="0"/>
      <dgm:spPr/>
      <dgm:t>
        <a:bodyPr/>
        <a:lstStyle/>
        <a:p>
          <a:pPr rtl="0"/>
          <a:r>
            <a:rPr lang="en-US" dirty="0">
              <a:latin typeface="Trebuchet MS" panose="020B0603020202020204"/>
            </a:rPr>
            <a:t>Evaluation </a:t>
          </a:r>
          <a:endParaRPr lang="en-US" dirty="0"/>
        </a:p>
      </dgm:t>
    </dgm:pt>
    <dgm:pt modelId="{92A8C8CE-D74A-4784-A5D1-DC3F43BB10CB}" type="parTrans" cxnId="{FC7D1DD6-1C3D-45D1-B1EC-3FC94A8C8FCB}">
      <dgm:prSet/>
      <dgm:spPr/>
      <dgm:t>
        <a:bodyPr/>
        <a:lstStyle/>
        <a:p>
          <a:endParaRPr lang="en-US"/>
        </a:p>
      </dgm:t>
    </dgm:pt>
    <dgm:pt modelId="{8C120953-B6F0-4E2E-AC23-7818E3E163B7}" type="sibTrans" cxnId="{FC7D1DD6-1C3D-45D1-B1EC-3FC94A8C8FCB}">
      <dgm:prSet/>
      <dgm:spPr/>
      <dgm:t>
        <a:bodyPr/>
        <a:lstStyle/>
        <a:p>
          <a:endParaRPr lang="en-US"/>
        </a:p>
      </dgm:t>
    </dgm:pt>
    <dgm:pt modelId="{B5AAF323-6B07-415F-A158-F7FB248459DF}">
      <dgm:prSet phldr="0"/>
      <dgm:spPr/>
      <dgm:t>
        <a:bodyPr/>
        <a:lstStyle/>
        <a:p>
          <a:pPr rtl="0"/>
          <a:r>
            <a:rPr lang="en-US" dirty="0">
              <a:latin typeface="Trebuchet MS" panose="020B0603020202020204"/>
            </a:rPr>
            <a:t>Methods </a:t>
          </a:r>
        </a:p>
      </dgm:t>
    </dgm:pt>
    <dgm:pt modelId="{ABFF599A-323D-4EB2-A946-7B8A9FFDFB31}" type="parTrans" cxnId="{CFD778D0-DA01-483E-A4E7-2844A4719AA9}">
      <dgm:prSet/>
      <dgm:spPr/>
    </dgm:pt>
    <dgm:pt modelId="{401B352B-36D2-47E1-9C94-64F94B789C77}" type="sibTrans" cxnId="{CFD778D0-DA01-483E-A4E7-2844A4719AA9}">
      <dgm:prSet/>
      <dgm:spPr/>
    </dgm:pt>
    <dgm:pt modelId="{1DB1F7B8-94FF-4C5F-8C12-2B21B4A44AE6}">
      <dgm:prSet phldr="0"/>
      <dgm:spPr/>
      <dgm:t>
        <a:bodyPr/>
        <a:lstStyle/>
        <a:p>
          <a:pPr rtl="0"/>
          <a:r>
            <a:rPr lang="en-US" dirty="0">
              <a:latin typeface="Trebuchet MS" panose="020B0603020202020204"/>
            </a:rPr>
            <a:t>Outcomes</a:t>
          </a:r>
        </a:p>
      </dgm:t>
    </dgm:pt>
    <dgm:pt modelId="{D0AF4586-CD9A-41C0-A444-C2A59125006B}" type="parTrans" cxnId="{FA9DA254-C17F-43E9-9938-B641F5DD4557}">
      <dgm:prSet/>
      <dgm:spPr/>
    </dgm:pt>
    <dgm:pt modelId="{F10308B6-E581-424C-A564-6B5423EDA769}" type="sibTrans" cxnId="{FA9DA254-C17F-43E9-9938-B641F5DD4557}">
      <dgm:prSet/>
      <dgm:spPr/>
    </dgm:pt>
    <dgm:pt modelId="{A94F021C-8299-40D6-89C2-27CE94AE0867}" type="pres">
      <dgm:prSet presAssocID="{35B6531E-3D02-4493-91E3-CE2BC17CFF30}" presName="linear" presStyleCnt="0">
        <dgm:presLayoutVars>
          <dgm:animLvl val="lvl"/>
          <dgm:resizeHandles val="exact"/>
        </dgm:presLayoutVars>
      </dgm:prSet>
      <dgm:spPr/>
    </dgm:pt>
    <dgm:pt modelId="{861900EF-69E4-4712-BEFA-54CE6731D767}" type="pres">
      <dgm:prSet presAssocID="{D1EB6C83-9E97-44A4-BF55-257A9161B973}" presName="parentText" presStyleLbl="node1" presStyleIdx="0" presStyleCnt="6">
        <dgm:presLayoutVars>
          <dgm:chMax val="0"/>
          <dgm:bulletEnabled val="1"/>
        </dgm:presLayoutVars>
      </dgm:prSet>
      <dgm:spPr/>
    </dgm:pt>
    <dgm:pt modelId="{7EDA033D-FA2A-4504-A12E-0C38B8F859B2}" type="pres">
      <dgm:prSet presAssocID="{97893E46-35D9-42D7-AD0A-E31829C394D5}" presName="spacer" presStyleCnt="0"/>
      <dgm:spPr/>
    </dgm:pt>
    <dgm:pt modelId="{844DA096-5D4F-4611-AC2E-EF6E3F1642DB}" type="pres">
      <dgm:prSet presAssocID="{72FAEC4A-1956-4A76-8893-845242532A4E}" presName="parentText" presStyleLbl="node1" presStyleIdx="1" presStyleCnt="6">
        <dgm:presLayoutVars>
          <dgm:chMax val="0"/>
          <dgm:bulletEnabled val="1"/>
        </dgm:presLayoutVars>
      </dgm:prSet>
      <dgm:spPr/>
    </dgm:pt>
    <dgm:pt modelId="{F6D364EA-5B00-4493-B59F-AE5C1597810D}" type="pres">
      <dgm:prSet presAssocID="{23E6AD9B-AC8B-4162-B24B-F5016E355A54}" presName="spacer" presStyleCnt="0"/>
      <dgm:spPr/>
    </dgm:pt>
    <dgm:pt modelId="{1648315E-992B-4BE3-AD36-C1750FA1B54C}" type="pres">
      <dgm:prSet presAssocID="{1DB1F7B8-94FF-4C5F-8C12-2B21B4A44AE6}" presName="parentText" presStyleLbl="node1" presStyleIdx="2" presStyleCnt="6">
        <dgm:presLayoutVars>
          <dgm:chMax val="0"/>
          <dgm:bulletEnabled val="1"/>
        </dgm:presLayoutVars>
      </dgm:prSet>
      <dgm:spPr/>
    </dgm:pt>
    <dgm:pt modelId="{3D093C4B-D63C-4C69-98BE-3FF31D58299A}" type="pres">
      <dgm:prSet presAssocID="{F10308B6-E581-424C-A564-6B5423EDA769}" presName="spacer" presStyleCnt="0"/>
      <dgm:spPr/>
    </dgm:pt>
    <dgm:pt modelId="{EEC6550B-F97F-4776-A247-6B8ED9A170B8}" type="pres">
      <dgm:prSet presAssocID="{B5AAF323-6B07-415F-A158-F7FB248459DF}" presName="parentText" presStyleLbl="node1" presStyleIdx="3" presStyleCnt="6">
        <dgm:presLayoutVars>
          <dgm:chMax val="0"/>
          <dgm:bulletEnabled val="1"/>
        </dgm:presLayoutVars>
      </dgm:prSet>
      <dgm:spPr/>
    </dgm:pt>
    <dgm:pt modelId="{9336BBA8-A9D9-460E-B3F8-AF7EDF0770E3}" type="pres">
      <dgm:prSet presAssocID="{401B352B-36D2-47E1-9C94-64F94B789C77}" presName="spacer" presStyleCnt="0"/>
      <dgm:spPr/>
    </dgm:pt>
    <dgm:pt modelId="{C35B7046-647F-4CA8-A751-F64DC496588D}" type="pres">
      <dgm:prSet presAssocID="{68EB7DA1-62C1-45A4-BE56-B6066A693BA0}" presName="parentText" presStyleLbl="node1" presStyleIdx="4" presStyleCnt="6">
        <dgm:presLayoutVars>
          <dgm:chMax val="0"/>
          <dgm:bulletEnabled val="1"/>
        </dgm:presLayoutVars>
      </dgm:prSet>
      <dgm:spPr/>
    </dgm:pt>
    <dgm:pt modelId="{DCA5E593-DAC6-478A-891F-87100FEF9B14}" type="pres">
      <dgm:prSet presAssocID="{5D48A44D-342B-4E39-9E13-36DCC8F549AB}" presName="spacer" presStyleCnt="0"/>
      <dgm:spPr/>
    </dgm:pt>
    <dgm:pt modelId="{53749274-E29E-454A-816A-976426C30652}" type="pres">
      <dgm:prSet presAssocID="{A40645A7-25D4-4C4C-813A-ABA39FA33915}" presName="parentText" presStyleLbl="node1" presStyleIdx="5" presStyleCnt="6">
        <dgm:presLayoutVars>
          <dgm:chMax val="0"/>
          <dgm:bulletEnabled val="1"/>
        </dgm:presLayoutVars>
      </dgm:prSet>
      <dgm:spPr/>
    </dgm:pt>
  </dgm:ptLst>
  <dgm:cxnLst>
    <dgm:cxn modelId="{E5A87504-EF0C-4366-B7A1-E93D32C93994}" type="presOf" srcId="{A40645A7-25D4-4C4C-813A-ABA39FA33915}" destId="{53749274-E29E-454A-816A-976426C30652}" srcOrd="0" destOrd="0" presId="urn:microsoft.com/office/officeart/2005/8/layout/vList2"/>
    <dgm:cxn modelId="{689FCB22-3CE7-425E-9471-C6C52856B692}" type="presOf" srcId="{D1EB6C83-9E97-44A4-BF55-257A9161B973}" destId="{861900EF-69E4-4712-BEFA-54CE6731D767}" srcOrd="0" destOrd="0" presId="urn:microsoft.com/office/officeart/2005/8/layout/vList2"/>
    <dgm:cxn modelId="{B68AC730-55BE-4C30-BCED-ACD3CF38D25C}" type="presOf" srcId="{68EB7DA1-62C1-45A4-BE56-B6066A693BA0}" destId="{C35B7046-647F-4CA8-A751-F64DC496588D}" srcOrd="0" destOrd="0" presId="urn:microsoft.com/office/officeart/2005/8/layout/vList2"/>
    <dgm:cxn modelId="{C4F4C036-2310-4392-BDD6-B6A4C5D53E15}" type="presOf" srcId="{B5AAF323-6B07-415F-A158-F7FB248459DF}" destId="{EEC6550B-F97F-4776-A247-6B8ED9A170B8}" srcOrd="0" destOrd="0" presId="urn:microsoft.com/office/officeart/2005/8/layout/vList2"/>
    <dgm:cxn modelId="{BAC19161-F337-4C88-9EA0-1F82F2205A05}" type="presOf" srcId="{72FAEC4A-1956-4A76-8893-845242532A4E}" destId="{844DA096-5D4F-4611-AC2E-EF6E3F1642DB}" srcOrd="0" destOrd="0" presId="urn:microsoft.com/office/officeart/2005/8/layout/vList2"/>
    <dgm:cxn modelId="{0A3CDB6E-4E91-4F8F-BCC5-EB7FE89209E4}" type="presOf" srcId="{1DB1F7B8-94FF-4C5F-8C12-2B21B4A44AE6}" destId="{1648315E-992B-4BE3-AD36-C1750FA1B54C}" srcOrd="0" destOrd="0" presId="urn:microsoft.com/office/officeart/2005/8/layout/vList2"/>
    <dgm:cxn modelId="{943C6271-C4B2-42CC-A618-677EF6C58078}" type="presOf" srcId="{35B6531E-3D02-4493-91E3-CE2BC17CFF30}" destId="{A94F021C-8299-40D6-89C2-27CE94AE0867}" srcOrd="0" destOrd="0" presId="urn:microsoft.com/office/officeart/2005/8/layout/vList2"/>
    <dgm:cxn modelId="{FA9DA254-C17F-43E9-9938-B641F5DD4557}" srcId="{35B6531E-3D02-4493-91E3-CE2BC17CFF30}" destId="{1DB1F7B8-94FF-4C5F-8C12-2B21B4A44AE6}" srcOrd="2" destOrd="0" parTransId="{D0AF4586-CD9A-41C0-A444-C2A59125006B}" sibTransId="{F10308B6-E581-424C-A564-6B5423EDA769}"/>
    <dgm:cxn modelId="{6A637258-A077-4470-BDE7-E80DB834BEB0}" srcId="{35B6531E-3D02-4493-91E3-CE2BC17CFF30}" destId="{D1EB6C83-9E97-44A4-BF55-257A9161B973}" srcOrd="0" destOrd="0" parTransId="{7FCF15F8-61D8-410B-9F68-685455CDBFD5}" sibTransId="{97893E46-35D9-42D7-AD0A-E31829C394D5}"/>
    <dgm:cxn modelId="{AD0DE89C-17D9-467A-A8C3-A8C25276FC3F}" srcId="{35B6531E-3D02-4493-91E3-CE2BC17CFF30}" destId="{68EB7DA1-62C1-45A4-BE56-B6066A693BA0}" srcOrd="4" destOrd="0" parTransId="{39117F28-6444-4FD2-9B82-0BF18F38C098}" sibTransId="{5D48A44D-342B-4E39-9E13-36DCC8F549AB}"/>
    <dgm:cxn modelId="{B925C3C9-B8B1-4519-8AD7-772480F218A0}" srcId="{35B6531E-3D02-4493-91E3-CE2BC17CFF30}" destId="{72FAEC4A-1956-4A76-8893-845242532A4E}" srcOrd="1" destOrd="0" parTransId="{87ED417A-7261-4335-AB02-921B216EF4FA}" sibTransId="{23E6AD9B-AC8B-4162-B24B-F5016E355A54}"/>
    <dgm:cxn modelId="{CFD778D0-DA01-483E-A4E7-2844A4719AA9}" srcId="{35B6531E-3D02-4493-91E3-CE2BC17CFF30}" destId="{B5AAF323-6B07-415F-A158-F7FB248459DF}" srcOrd="3" destOrd="0" parTransId="{ABFF599A-323D-4EB2-A946-7B8A9FFDFB31}" sibTransId="{401B352B-36D2-47E1-9C94-64F94B789C77}"/>
    <dgm:cxn modelId="{FC7D1DD6-1C3D-45D1-B1EC-3FC94A8C8FCB}" srcId="{35B6531E-3D02-4493-91E3-CE2BC17CFF30}" destId="{A40645A7-25D4-4C4C-813A-ABA39FA33915}" srcOrd="5" destOrd="0" parTransId="{92A8C8CE-D74A-4784-A5D1-DC3F43BB10CB}" sibTransId="{8C120953-B6F0-4E2E-AC23-7818E3E163B7}"/>
    <dgm:cxn modelId="{C19C2118-85AE-48BD-B53F-5F8465AAC1ED}" type="presParOf" srcId="{A94F021C-8299-40D6-89C2-27CE94AE0867}" destId="{861900EF-69E4-4712-BEFA-54CE6731D767}" srcOrd="0" destOrd="0" presId="urn:microsoft.com/office/officeart/2005/8/layout/vList2"/>
    <dgm:cxn modelId="{FBC661C0-F51D-4C3D-B933-3C377A047CCD}" type="presParOf" srcId="{A94F021C-8299-40D6-89C2-27CE94AE0867}" destId="{7EDA033D-FA2A-4504-A12E-0C38B8F859B2}" srcOrd="1" destOrd="0" presId="urn:microsoft.com/office/officeart/2005/8/layout/vList2"/>
    <dgm:cxn modelId="{DD121F6A-8D69-4554-8FE5-A91EBED07CF4}" type="presParOf" srcId="{A94F021C-8299-40D6-89C2-27CE94AE0867}" destId="{844DA096-5D4F-4611-AC2E-EF6E3F1642DB}" srcOrd="2" destOrd="0" presId="urn:microsoft.com/office/officeart/2005/8/layout/vList2"/>
    <dgm:cxn modelId="{5A7AC175-95E3-4819-BA6A-2964B01CCAE6}" type="presParOf" srcId="{A94F021C-8299-40D6-89C2-27CE94AE0867}" destId="{F6D364EA-5B00-4493-B59F-AE5C1597810D}" srcOrd="3" destOrd="0" presId="urn:microsoft.com/office/officeart/2005/8/layout/vList2"/>
    <dgm:cxn modelId="{7B3598ED-8D91-48F2-90CD-213BE8F34628}" type="presParOf" srcId="{A94F021C-8299-40D6-89C2-27CE94AE0867}" destId="{1648315E-992B-4BE3-AD36-C1750FA1B54C}" srcOrd="4" destOrd="0" presId="urn:microsoft.com/office/officeart/2005/8/layout/vList2"/>
    <dgm:cxn modelId="{A5CFD4A8-13F1-4270-B09E-3D79AFC6C228}" type="presParOf" srcId="{A94F021C-8299-40D6-89C2-27CE94AE0867}" destId="{3D093C4B-D63C-4C69-98BE-3FF31D58299A}" srcOrd="5" destOrd="0" presId="urn:microsoft.com/office/officeart/2005/8/layout/vList2"/>
    <dgm:cxn modelId="{2134E270-5498-4890-A125-4746F7A8C36B}" type="presParOf" srcId="{A94F021C-8299-40D6-89C2-27CE94AE0867}" destId="{EEC6550B-F97F-4776-A247-6B8ED9A170B8}" srcOrd="6" destOrd="0" presId="urn:microsoft.com/office/officeart/2005/8/layout/vList2"/>
    <dgm:cxn modelId="{D074FC92-0DAB-4DFC-819D-08E0E511AFF2}" type="presParOf" srcId="{A94F021C-8299-40D6-89C2-27CE94AE0867}" destId="{9336BBA8-A9D9-460E-B3F8-AF7EDF0770E3}" srcOrd="7" destOrd="0" presId="urn:microsoft.com/office/officeart/2005/8/layout/vList2"/>
    <dgm:cxn modelId="{3A1A0B47-74DB-420C-B3C1-F8F5A9E33335}" type="presParOf" srcId="{A94F021C-8299-40D6-89C2-27CE94AE0867}" destId="{C35B7046-647F-4CA8-A751-F64DC496588D}" srcOrd="8" destOrd="0" presId="urn:microsoft.com/office/officeart/2005/8/layout/vList2"/>
    <dgm:cxn modelId="{99FE7C86-FEA8-4BB6-9339-75818EDD436E}" type="presParOf" srcId="{A94F021C-8299-40D6-89C2-27CE94AE0867}" destId="{DCA5E593-DAC6-478A-891F-87100FEF9B14}" srcOrd="9" destOrd="0" presId="urn:microsoft.com/office/officeart/2005/8/layout/vList2"/>
    <dgm:cxn modelId="{1CC6B7C5-F6DC-45EC-AA46-4F5837E85FAF}" type="presParOf" srcId="{A94F021C-8299-40D6-89C2-27CE94AE0867}" destId="{53749274-E29E-454A-816A-976426C3065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900EF-69E4-4712-BEFA-54CE6731D767}">
      <dsp:nvSpPr>
        <dsp:cNvPr id="0" name=""/>
        <dsp:cNvSpPr/>
      </dsp:nvSpPr>
      <dsp:spPr>
        <a:xfrm>
          <a:off x="0" y="12990"/>
          <a:ext cx="6628804" cy="748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dirty="0">
              <a:latin typeface="Trebuchet MS" panose="020B0603020202020204"/>
            </a:rPr>
            <a:t>Needs </a:t>
          </a:r>
          <a:endParaRPr lang="en-US" sz="3200" kern="1200" dirty="0"/>
        </a:p>
      </dsp:txBody>
      <dsp:txXfrm>
        <a:off x="36553" y="49543"/>
        <a:ext cx="6555698" cy="675694"/>
      </dsp:txXfrm>
    </dsp:sp>
    <dsp:sp modelId="{844DA096-5D4F-4611-AC2E-EF6E3F1642DB}">
      <dsp:nvSpPr>
        <dsp:cNvPr id="0" name=""/>
        <dsp:cNvSpPr/>
      </dsp:nvSpPr>
      <dsp:spPr>
        <a:xfrm>
          <a:off x="0" y="853950"/>
          <a:ext cx="6628804" cy="748800"/>
        </a:xfrm>
        <a:prstGeom prst="roundRect">
          <a:avLst/>
        </a:prstGeom>
        <a:gradFill rotWithShape="0">
          <a:gsLst>
            <a:gs pos="0">
              <a:schemeClr val="accent2">
                <a:hueOff val="-592857"/>
                <a:satOff val="2840"/>
                <a:lumOff val="2627"/>
                <a:alphaOff val="0"/>
                <a:tint val="96000"/>
                <a:lumMod val="100000"/>
              </a:schemeClr>
            </a:gs>
            <a:gs pos="78000">
              <a:schemeClr val="accent2">
                <a:hueOff val="-592857"/>
                <a:satOff val="2840"/>
                <a:lumOff val="26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dirty="0">
              <a:latin typeface="Trebuchet MS" panose="020B0603020202020204"/>
            </a:rPr>
            <a:t>Aims </a:t>
          </a:r>
          <a:endParaRPr lang="en-US" sz="3200" kern="1200" dirty="0"/>
        </a:p>
      </dsp:txBody>
      <dsp:txXfrm>
        <a:off x="36553" y="890503"/>
        <a:ext cx="6555698" cy="675694"/>
      </dsp:txXfrm>
    </dsp:sp>
    <dsp:sp modelId="{1648315E-992B-4BE3-AD36-C1750FA1B54C}">
      <dsp:nvSpPr>
        <dsp:cNvPr id="0" name=""/>
        <dsp:cNvSpPr/>
      </dsp:nvSpPr>
      <dsp:spPr>
        <a:xfrm>
          <a:off x="0" y="1694910"/>
          <a:ext cx="6628804" cy="748800"/>
        </a:xfrm>
        <a:prstGeom prst="roundRect">
          <a:avLst/>
        </a:prstGeom>
        <a:gradFill rotWithShape="0">
          <a:gsLst>
            <a:gs pos="0">
              <a:schemeClr val="accent2">
                <a:hueOff val="-1185714"/>
                <a:satOff val="5680"/>
                <a:lumOff val="5255"/>
                <a:alphaOff val="0"/>
                <a:tint val="96000"/>
                <a:lumMod val="100000"/>
              </a:schemeClr>
            </a:gs>
            <a:gs pos="78000">
              <a:schemeClr val="accent2">
                <a:hueOff val="-1185714"/>
                <a:satOff val="5680"/>
                <a:lumOff val="5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dirty="0">
              <a:latin typeface="Trebuchet MS" panose="020B0603020202020204"/>
            </a:rPr>
            <a:t>Outcomes</a:t>
          </a:r>
        </a:p>
      </dsp:txBody>
      <dsp:txXfrm>
        <a:off x="36553" y="1731463"/>
        <a:ext cx="6555698" cy="675694"/>
      </dsp:txXfrm>
    </dsp:sp>
    <dsp:sp modelId="{EEC6550B-F97F-4776-A247-6B8ED9A170B8}">
      <dsp:nvSpPr>
        <dsp:cNvPr id="0" name=""/>
        <dsp:cNvSpPr/>
      </dsp:nvSpPr>
      <dsp:spPr>
        <a:xfrm>
          <a:off x="0" y="2535870"/>
          <a:ext cx="6628804" cy="748800"/>
        </a:xfrm>
        <a:prstGeom prst="roundRect">
          <a:avLst/>
        </a:prstGeom>
        <a:gradFill rotWithShape="0">
          <a:gsLst>
            <a:gs pos="0">
              <a:schemeClr val="accent2">
                <a:hueOff val="-1778572"/>
                <a:satOff val="8520"/>
                <a:lumOff val="7882"/>
                <a:alphaOff val="0"/>
                <a:tint val="96000"/>
                <a:lumMod val="100000"/>
              </a:schemeClr>
            </a:gs>
            <a:gs pos="78000">
              <a:schemeClr val="accent2">
                <a:hueOff val="-1778572"/>
                <a:satOff val="8520"/>
                <a:lumOff val="7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dirty="0">
              <a:latin typeface="Trebuchet MS" panose="020B0603020202020204"/>
            </a:rPr>
            <a:t>Methods </a:t>
          </a:r>
        </a:p>
      </dsp:txBody>
      <dsp:txXfrm>
        <a:off x="36553" y="2572423"/>
        <a:ext cx="6555698" cy="675694"/>
      </dsp:txXfrm>
    </dsp:sp>
    <dsp:sp modelId="{C35B7046-647F-4CA8-A751-F64DC496588D}">
      <dsp:nvSpPr>
        <dsp:cNvPr id="0" name=""/>
        <dsp:cNvSpPr/>
      </dsp:nvSpPr>
      <dsp:spPr>
        <a:xfrm>
          <a:off x="0" y="3376830"/>
          <a:ext cx="6628804" cy="748800"/>
        </a:xfrm>
        <a:prstGeom prst="roundRect">
          <a:avLst/>
        </a:prstGeom>
        <a:gradFill rotWithShape="0">
          <a:gsLst>
            <a:gs pos="0">
              <a:schemeClr val="accent2">
                <a:hueOff val="-2371429"/>
                <a:satOff val="11360"/>
                <a:lumOff val="10510"/>
                <a:alphaOff val="0"/>
                <a:tint val="96000"/>
                <a:lumMod val="100000"/>
              </a:schemeClr>
            </a:gs>
            <a:gs pos="78000">
              <a:schemeClr val="accent2">
                <a:hueOff val="-2371429"/>
                <a:satOff val="11360"/>
                <a:lumOff val="1051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Trebuchet MS" panose="020B0603020202020204"/>
            </a:rPr>
            <a:t>Implementation</a:t>
          </a:r>
          <a:endParaRPr lang="en-US" sz="3200" kern="1200" dirty="0"/>
        </a:p>
      </dsp:txBody>
      <dsp:txXfrm>
        <a:off x="36553" y="3413383"/>
        <a:ext cx="6555698" cy="675694"/>
      </dsp:txXfrm>
    </dsp:sp>
    <dsp:sp modelId="{53749274-E29E-454A-816A-976426C30652}">
      <dsp:nvSpPr>
        <dsp:cNvPr id="0" name=""/>
        <dsp:cNvSpPr/>
      </dsp:nvSpPr>
      <dsp:spPr>
        <a:xfrm>
          <a:off x="0" y="4217790"/>
          <a:ext cx="6628804" cy="748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dirty="0">
              <a:latin typeface="Trebuchet MS" panose="020B0603020202020204"/>
            </a:rPr>
            <a:t>Evaluation </a:t>
          </a:r>
          <a:endParaRPr lang="en-US" sz="3200" kern="1200" dirty="0"/>
        </a:p>
      </dsp:txBody>
      <dsp:txXfrm>
        <a:off x="36553" y="4254343"/>
        <a:ext cx="6555698" cy="6756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313D67-182D-46B9-9623-4D1507B00C7A}" type="datetimeFigureOut">
              <a:t>5/22/2024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8D86FE-85E1-45AE-96EF-8F5FAB1C1F93}" type="slidenum">
              <a:t>‹#›</a:t>
            </a:fld>
            <a:endParaRPr lang="en-US"/>
          </a:p>
        </p:txBody>
      </p:sp>
    </p:spTree>
    <p:extLst>
      <p:ext uri="{BB962C8B-B14F-4D97-AF65-F5344CB8AC3E}">
        <p14:creationId xmlns:p14="http://schemas.microsoft.com/office/powerpoint/2010/main" val="4206418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US" dirty="0"/>
              <a:t>My name</a:t>
            </a:r>
          </a:p>
          <a:p>
            <a:pPr marL="285750" indent="-285750">
              <a:spcBef>
                <a:spcPts val="1000"/>
              </a:spcBef>
              <a:buFont typeface="Arial"/>
              <a:buChar char="•"/>
            </a:pPr>
            <a:r>
              <a:rPr lang="en-US" dirty="0"/>
              <a:t>Student </a:t>
            </a:r>
            <a:endParaRPr lang="en-US" dirty="0">
              <a:ea typeface="Calibri"/>
              <a:cs typeface="Calibri"/>
            </a:endParaRPr>
          </a:p>
          <a:p>
            <a:pPr marL="285750" indent="-285750">
              <a:spcBef>
                <a:spcPts val="1000"/>
              </a:spcBef>
              <a:buFont typeface="Arial"/>
              <a:buChar char="•"/>
            </a:pPr>
            <a:r>
              <a:rPr lang="en-US" dirty="0"/>
              <a:t>What I will be doing </a:t>
            </a:r>
            <a:endParaRPr lang="en-US" dirty="0">
              <a:cs typeface="Calibri"/>
            </a:endParaRPr>
          </a:p>
          <a:p>
            <a:pPr marL="285750" indent="-285750">
              <a:spcBef>
                <a:spcPts val="1000"/>
              </a:spcBef>
              <a:buFont typeface="Arial"/>
              <a:buChar char="•"/>
            </a:pPr>
            <a:r>
              <a:rPr lang="en-US" dirty="0"/>
              <a:t>Say how during the activity there will be a shift in dynamics </a:t>
            </a:r>
          </a:p>
        </p:txBody>
      </p:sp>
      <p:sp>
        <p:nvSpPr>
          <p:cNvPr id="4" name="Slide Number Placeholder 3"/>
          <p:cNvSpPr>
            <a:spLocks noGrp="1"/>
          </p:cNvSpPr>
          <p:nvPr>
            <p:ph type="sldNum" sz="quarter" idx="5"/>
          </p:nvPr>
        </p:nvSpPr>
        <p:spPr/>
        <p:txBody>
          <a:bodyPr/>
          <a:lstStyle/>
          <a:p>
            <a:fld id="{978D86FE-85E1-45AE-96EF-8F5FAB1C1F93}" type="slidenum">
              <a:rPr lang="en-US"/>
              <a:t>2</a:t>
            </a:fld>
            <a:endParaRPr lang="en-US"/>
          </a:p>
        </p:txBody>
      </p:sp>
    </p:spTree>
    <p:extLst>
      <p:ext uri="{BB962C8B-B14F-4D97-AF65-F5344CB8AC3E}">
        <p14:creationId xmlns:p14="http://schemas.microsoft.com/office/powerpoint/2010/main" val="66849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The rational for this activity is that transporting food from all around the world has a massive effect on climate change and does a lot of damage to the environment (Allen, 2021), as a result the why behind this activity is to show how we can grow a lot of our own foods here and save damaging the planet in the process. </a:t>
            </a:r>
          </a:p>
          <a:p>
            <a:pPr lvl="1"/>
            <a:endParaRPr lang="en-US" dirty="0"/>
          </a:p>
          <a:p>
            <a:pPr lvl="1"/>
            <a:r>
              <a:rPr lang="en-US" dirty="0"/>
              <a:t>Youth work plays an important role in climate change, as stated in the Education for Sustainable Development and Global Citizenship Youth Work Handbook (JRC, 2013). </a:t>
            </a:r>
            <a:endParaRPr lang="en-US" dirty="0">
              <a:cs typeface="Calibri"/>
            </a:endParaRPr>
          </a:p>
          <a:p>
            <a:pPr lvl="1"/>
            <a:r>
              <a:rPr lang="en-US" dirty="0">
                <a:ea typeface="Calibri"/>
                <a:cs typeface="Calibri"/>
              </a:rPr>
              <a:t>This is because youth workers have the opportunity to implement education on sustainability and climate change into their youth work practice. </a:t>
            </a:r>
          </a:p>
          <a:p>
            <a:pPr lvl="1"/>
            <a:endParaRPr lang="en-US" dirty="0">
              <a:ea typeface="Calibri"/>
              <a:cs typeface="Calibri"/>
            </a:endParaRPr>
          </a:p>
          <a:p>
            <a:pPr lvl="1"/>
            <a:r>
              <a:rPr lang="en-US" dirty="0">
                <a:ea typeface="Calibri"/>
                <a:cs typeface="Calibri"/>
              </a:rPr>
              <a:t>This type of youth work is known as global youth work, which is concerned with issues that affect young people around the world, such as poverty, climate change and inequality </a:t>
            </a:r>
            <a:r>
              <a:rPr lang="en-US" dirty="0"/>
              <a:t>(National Youth Council of Ireland , n.d.).</a:t>
            </a:r>
            <a:endParaRPr lang="en-US" dirty="0">
              <a:cs typeface="Calibri"/>
            </a:endParaRPr>
          </a:p>
          <a:p>
            <a:pPr lvl="1"/>
            <a:endParaRPr lang="en-US" dirty="0"/>
          </a:p>
          <a:p>
            <a:pPr lvl="1"/>
            <a:r>
              <a:rPr lang="en-US" dirty="0"/>
              <a:t>This activity I chose today was chosen in line with the seven themes of ESDGC. Specifically, the two themes of choices and decisions, and climate change. </a:t>
            </a:r>
            <a:endParaRPr lang="en-US" dirty="0">
              <a:ea typeface="Calibri"/>
              <a:cs typeface="Calibri"/>
            </a:endParaRPr>
          </a:p>
          <a:p>
            <a:pPr lvl="1"/>
            <a:endParaRPr lang="en-US" dirty="0">
              <a:ea typeface="Calibri"/>
              <a:cs typeface="Calibri"/>
            </a:endParaRPr>
          </a:p>
          <a:p>
            <a:pPr lvl="1"/>
            <a:r>
              <a:rPr lang="en-US" dirty="0">
                <a:ea typeface="Calibri"/>
                <a:cs typeface="Calibri"/>
              </a:rPr>
              <a:t>It also relates to two of the three pillars of sustainability, which is environmental and economic. However the 3 pillars have an affect on each other and are intertwined.</a:t>
            </a:r>
          </a:p>
          <a:p>
            <a:pPr lvl="1"/>
            <a:r>
              <a:rPr lang="en-US" dirty="0">
                <a:ea typeface="Calibri"/>
                <a:cs typeface="Calibri"/>
              </a:rPr>
              <a:t>It is also linked to three of the seventeen sustainability goals. Good health and wellbeing, responsible consumption and production and climate action </a:t>
            </a:r>
            <a:r>
              <a:rPr lang="en-US" dirty="0"/>
              <a:t>(United Nations, 2024). </a:t>
            </a:r>
            <a:endParaRPr lang="en-US" dirty="0">
              <a:ea typeface="Calibri"/>
              <a:cs typeface="Calibri"/>
            </a:endParaRPr>
          </a:p>
          <a:p>
            <a:pPr lvl="1"/>
            <a:endParaRPr lang="en-US" dirty="0">
              <a:ea typeface="Calibri"/>
              <a:cs typeface="Calibri"/>
            </a:endParaRPr>
          </a:p>
          <a:p>
            <a:pPr lvl="1"/>
            <a:r>
              <a:rPr lang="en-US" dirty="0">
                <a:ea typeface="Calibri"/>
                <a:cs typeface="Calibri"/>
              </a:rPr>
              <a:t>The well-being and future generations act is an act which ensures that people in Wales think about their long term impacts on issues such as climate change</a:t>
            </a:r>
            <a:r>
              <a:rPr lang="en-US" dirty="0"/>
              <a:t> (Future Generations Commissioner for Wales, 2015)</a:t>
            </a:r>
            <a:r>
              <a:rPr lang="en-US" dirty="0">
                <a:ea typeface="Calibri"/>
                <a:cs typeface="Calibri"/>
              </a:rPr>
              <a:t>. My activity links with the well-being and future generations act as being able to grow our own produce allows us to think about the long term repercussions on the environment and research shows this will have a better impact rather than transporting food. </a:t>
            </a:r>
          </a:p>
          <a:p>
            <a:pPr lvl="1"/>
            <a:endParaRPr lang="en-US" dirty="0">
              <a:ea typeface="Calibri"/>
              <a:cs typeface="Calibri"/>
            </a:endParaRPr>
          </a:p>
          <a:p>
            <a:pPr lvl="1"/>
            <a:r>
              <a:rPr lang="en-US" dirty="0">
                <a:ea typeface="Calibri"/>
                <a:cs typeface="Calibri"/>
              </a:rPr>
              <a:t>As stated in the national occupational standards one of the values of youth work is to facilitate the learning of young people and to encourage young people to develop holistically while reaching their potential. </a:t>
            </a:r>
            <a:r>
              <a:rPr lang="en-US" dirty="0"/>
              <a:t>(CLD Standards Council Scotland, 2019). This activity works in accordance with this as it allows young people to learn and be encouraged about planting their own fruit and vegetables in a fun and engaging way. </a:t>
            </a:r>
            <a:endParaRPr lang="en-US" dirty="0">
              <a:ea typeface="Calibri"/>
              <a:cs typeface="Calibri"/>
            </a:endParaRPr>
          </a:p>
          <a:p>
            <a:pPr lvl="1"/>
            <a:endParaRPr lang="en-US" dirty="0">
              <a:ea typeface="Calibri"/>
              <a:cs typeface="Calibri"/>
            </a:endParaRPr>
          </a:p>
          <a:p>
            <a:pPr lvl="1"/>
            <a:r>
              <a:rPr lang="en-US" dirty="0">
                <a:ea typeface="Calibri"/>
                <a:cs typeface="Calibri"/>
              </a:rPr>
              <a:t>It also provides them with the resources needed should they want to go home and engage in this activity again. </a:t>
            </a:r>
          </a:p>
          <a:p>
            <a:pPr lvl="1"/>
            <a:endParaRPr lang="en-US" dirty="0">
              <a:ea typeface="Calibri"/>
              <a:cs typeface="Calibri"/>
            </a:endParaRPr>
          </a:p>
          <a:p>
            <a:pPr lvl="1"/>
            <a:endParaRPr lang="en-US" dirty="0">
              <a:ea typeface="Calibri"/>
              <a:cs typeface="Calibri"/>
            </a:endParaRPr>
          </a:p>
          <a:p>
            <a:pPr lvl="1">
              <a:spcBef>
                <a:spcPts val="1000"/>
              </a:spcBef>
            </a:pPr>
            <a:endParaRPr lang="en-US" b="1" dirty="0">
              <a:ea typeface="Calibri"/>
              <a:cs typeface="Calibri"/>
            </a:endParaRPr>
          </a:p>
          <a:p>
            <a:pPr marL="285750" indent="-285750">
              <a:spcBef>
                <a:spcPts val="1000"/>
              </a:spcBef>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78D86FE-85E1-45AE-96EF-8F5FAB1C1F93}" type="slidenum">
              <a:t>3</a:t>
            </a:fld>
            <a:endParaRPr lang="en-US"/>
          </a:p>
        </p:txBody>
      </p:sp>
    </p:spTree>
    <p:extLst>
      <p:ext uri="{BB962C8B-B14F-4D97-AF65-F5344CB8AC3E}">
        <p14:creationId xmlns:p14="http://schemas.microsoft.com/office/powerpoint/2010/main" val="2244165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carry out the activity I needed to implement a lesson plan. For the purpose of this assignment I have decided to use a NAOMIE model</a:t>
            </a:r>
            <a:r>
              <a:rPr lang="en-US" dirty="0"/>
              <a:t> (Wood, 2000)</a:t>
            </a:r>
            <a:r>
              <a:rPr lang="en-US" dirty="0">
                <a:ea typeface="Calibri"/>
                <a:cs typeface="Calibri"/>
              </a:rPr>
              <a:t>. </a:t>
            </a:r>
          </a:p>
          <a:p>
            <a:r>
              <a:rPr lang="en-US" dirty="0">
                <a:ea typeface="Calibri"/>
                <a:cs typeface="Calibri"/>
              </a:rPr>
              <a:t>The first objective is the needs. </a:t>
            </a:r>
          </a:p>
          <a:p>
            <a:r>
              <a:rPr lang="en-US" dirty="0">
                <a:ea typeface="Calibri"/>
                <a:cs typeface="Calibri"/>
              </a:rPr>
              <a:t>The needs in question are the needs of young people. As climate change is a growing issue in todays society, this NAOMIE will be based on an activity revolving around climate change. The need for this activity is to learn how growing your own fruit and vegetables can be done at home and to build young peoples interest in it. </a:t>
            </a:r>
          </a:p>
          <a:p>
            <a:r>
              <a:rPr lang="en-US" dirty="0">
                <a:ea typeface="Calibri"/>
                <a:cs typeface="Calibri"/>
              </a:rPr>
              <a:t>Aims - </a:t>
            </a:r>
          </a:p>
          <a:p>
            <a:r>
              <a:rPr lang="en-US" dirty="0">
                <a:ea typeface="Calibri"/>
                <a:cs typeface="Calibri"/>
              </a:rPr>
              <a:t>The overall aims of this activity is to show young people how creative and fun growing your own fruit and vegetables can be and to overall improve their interest in the process . Another aim would be for young people to learn all of the different benefits growing your own produce can have, such as environmental, physical, mental and </a:t>
            </a:r>
            <a:r>
              <a:rPr lang="en-US" dirty="0"/>
              <a:t>financial benefits (Abbeyfield, n.d.)</a:t>
            </a:r>
            <a:r>
              <a:rPr lang="en-US" dirty="0">
                <a:ea typeface="Calibri"/>
                <a:cs typeface="Calibri"/>
              </a:rPr>
              <a:t>. </a:t>
            </a:r>
          </a:p>
          <a:p>
            <a:r>
              <a:rPr lang="en-US" dirty="0">
                <a:ea typeface="Calibri"/>
                <a:cs typeface="Calibri"/>
              </a:rPr>
              <a:t>Outcomes - </a:t>
            </a:r>
          </a:p>
          <a:p>
            <a:r>
              <a:rPr lang="en-US" dirty="0">
                <a:ea typeface="Calibri"/>
                <a:cs typeface="Calibri"/>
              </a:rPr>
              <a:t>One outcome I hope to achieve is that the young people go home and are able to plant their own seeds or feel empowered enough to do their own research into different things they can grow or look into climate change and see the changes they can make to help climate change. </a:t>
            </a:r>
          </a:p>
          <a:p>
            <a:r>
              <a:rPr lang="en-US" dirty="0">
                <a:ea typeface="Calibri"/>
                <a:cs typeface="Calibri"/>
              </a:rPr>
              <a:t>Methods - </a:t>
            </a:r>
          </a:p>
          <a:p>
            <a:r>
              <a:rPr lang="en-US" dirty="0">
                <a:ea typeface="Calibri"/>
                <a:cs typeface="Calibri"/>
              </a:rPr>
              <a:t>There are a number of methods in which you can try and interest young people in growing their own produce. However for this assignment I have chosen the activity of painting their own plant pots. There are a number of reasons for this decision. One reason is the time limit and location of the activity. If this was a longer activity I would like to paint the pots, do a quiz and plant some seeds with the young people. However due to this being in a university classroom this activity will have the most impact for the given circumstances. </a:t>
            </a:r>
          </a:p>
          <a:p>
            <a:r>
              <a:rPr lang="en-US" dirty="0">
                <a:ea typeface="Calibri"/>
                <a:cs typeface="Calibri"/>
              </a:rPr>
              <a:t>Implementation- </a:t>
            </a:r>
          </a:p>
          <a:p>
            <a:r>
              <a:rPr lang="en-US" dirty="0">
                <a:ea typeface="Calibri"/>
                <a:cs typeface="Calibri"/>
              </a:rPr>
              <a:t>With every activity there are certain things to consider, such as location, timings and tools. For this activity I needed, plant pots, paints, paint brushes, paper plates, water, pots, tissues and seeds. The overall cost for this activity was generally low and was paid for by myself, however if this was a longer activity there would be other factors to consider financially such as soil for the seeds. For the purpose of this activity other students at the university will be playing the role of young people and I will be the youth worker. </a:t>
            </a:r>
          </a:p>
          <a:p>
            <a:r>
              <a:rPr lang="en-US" dirty="0">
                <a:ea typeface="Calibri"/>
                <a:cs typeface="Calibri"/>
              </a:rPr>
              <a:t>Evaluation -</a:t>
            </a:r>
          </a:p>
          <a:p>
            <a:r>
              <a:rPr lang="en-US" dirty="0">
                <a:ea typeface="Calibri"/>
                <a:cs typeface="Calibri"/>
              </a:rPr>
              <a:t>As this is a small activity an evaluation will be based on a  conversation held at the end with the young people containing feedback on how they think it went and if they feel </a:t>
            </a:r>
            <a:r>
              <a:rPr lang="en-US">
                <a:ea typeface="Calibri"/>
                <a:cs typeface="Calibri"/>
              </a:rPr>
              <a:t>there's</a:t>
            </a:r>
            <a:r>
              <a:rPr lang="en-US" dirty="0">
                <a:ea typeface="Calibri"/>
                <a:cs typeface="Calibri"/>
              </a:rPr>
              <a:t> any room for improvement. </a:t>
            </a:r>
          </a:p>
        </p:txBody>
      </p:sp>
      <p:sp>
        <p:nvSpPr>
          <p:cNvPr id="4" name="Slide Number Placeholder 3"/>
          <p:cNvSpPr>
            <a:spLocks noGrp="1"/>
          </p:cNvSpPr>
          <p:nvPr>
            <p:ph type="sldNum" sz="quarter" idx="5"/>
          </p:nvPr>
        </p:nvSpPr>
        <p:spPr/>
        <p:txBody>
          <a:bodyPr/>
          <a:lstStyle/>
          <a:p>
            <a:fld id="{978D86FE-85E1-45AE-96EF-8F5FAB1C1F93}" type="slidenum">
              <a:rPr lang="en-US"/>
              <a:t>4</a:t>
            </a:fld>
            <a:endParaRPr lang="en-US"/>
          </a:p>
        </p:txBody>
      </p:sp>
    </p:spTree>
    <p:extLst>
      <p:ext uri="{BB962C8B-B14F-4D97-AF65-F5344CB8AC3E}">
        <p14:creationId xmlns:p14="http://schemas.microsoft.com/office/powerpoint/2010/main" val="2097925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Although the rational for the activity on Thursday was clear and easy to understand the reasoning behind the activity. </a:t>
            </a:r>
            <a:endParaRPr lang="en-US" dirty="0"/>
          </a:p>
          <a:p>
            <a:endParaRPr lang="en-US" dirty="0">
              <a:cs typeface="Calibri"/>
            </a:endParaRPr>
          </a:p>
          <a:p>
            <a:r>
              <a:rPr lang="en-US" dirty="0">
                <a:cs typeface="Calibri"/>
              </a:rPr>
              <a:t>I did struggle to understand the lesson plan. However this is not a reflection on the activity as a whole. </a:t>
            </a:r>
          </a:p>
          <a:p>
            <a:endParaRPr lang="en-US" dirty="0">
              <a:cs typeface="Calibri"/>
            </a:endParaRPr>
          </a:p>
          <a:p>
            <a:r>
              <a:rPr lang="en-US" dirty="0">
                <a:cs typeface="Calibri"/>
              </a:rPr>
              <a:t>In regards to the lesson plan I struggled to understand the game of finding out the total of the groups carbon footprint, although as the day went on my understanding of the game improved.</a:t>
            </a:r>
          </a:p>
          <a:p>
            <a:endParaRPr lang="en-US" dirty="0">
              <a:cs typeface="Calibri"/>
            </a:endParaRPr>
          </a:p>
          <a:p>
            <a:r>
              <a:rPr lang="en-US" dirty="0">
                <a:cs typeface="Calibri"/>
              </a:rPr>
              <a:t>Overall the activity was a success and was definitely something the young people enjoyed. However I think the activity was more of a success with the younger groups as the older groups did not seem interested and were hard to engage. </a:t>
            </a:r>
          </a:p>
          <a:p>
            <a:endParaRPr lang="en-US" dirty="0">
              <a:cs typeface="Calibri"/>
            </a:endParaRPr>
          </a:p>
          <a:p>
            <a:r>
              <a:rPr lang="en-US" dirty="0">
                <a:cs typeface="Calibri"/>
              </a:rPr>
              <a:t>What went well-</a:t>
            </a:r>
          </a:p>
          <a:p>
            <a:r>
              <a:rPr lang="en-US" dirty="0">
                <a:cs typeface="Calibri"/>
              </a:rPr>
              <a:t>The younger groups found the drawing around their hands and </a:t>
            </a:r>
            <a:r>
              <a:rPr lang="en-US" dirty="0" err="1">
                <a:cs typeface="Calibri"/>
              </a:rPr>
              <a:t>coloured</a:t>
            </a:r>
            <a:r>
              <a:rPr lang="en-US" dirty="0">
                <a:cs typeface="Calibri"/>
              </a:rPr>
              <a:t> card an exciting part of the activity and was something they wanted to engage in.</a:t>
            </a:r>
          </a:p>
          <a:p>
            <a:r>
              <a:rPr lang="en-US" dirty="0">
                <a:cs typeface="Calibri"/>
              </a:rPr>
              <a:t>The young people also enjoyed being able to talk about themselves and their impact on the environment, but also enjoyed listening to others. </a:t>
            </a:r>
          </a:p>
          <a:p>
            <a:r>
              <a:rPr lang="en-US" dirty="0">
                <a:cs typeface="Calibri"/>
              </a:rPr>
              <a:t>All of the young people wanted to take their drawings home and enjoyed showing their ideas and drawings to others. </a:t>
            </a:r>
          </a:p>
          <a:p>
            <a:endParaRPr lang="en-US" dirty="0">
              <a:cs typeface="Calibri"/>
            </a:endParaRPr>
          </a:p>
          <a:p>
            <a:r>
              <a:rPr lang="en-US">
                <a:cs typeface="Calibri"/>
              </a:rPr>
              <a:t>What could of went better-</a:t>
            </a:r>
          </a:p>
          <a:p>
            <a:r>
              <a:rPr lang="en-US" dirty="0">
                <a:cs typeface="Calibri"/>
              </a:rPr>
              <a:t>The </a:t>
            </a:r>
            <a:r>
              <a:rPr lang="en-US" err="1">
                <a:cs typeface="Calibri"/>
              </a:rPr>
              <a:t>maths</a:t>
            </a:r>
            <a:r>
              <a:rPr lang="en-US" dirty="0">
                <a:cs typeface="Calibri"/>
              </a:rPr>
              <a:t> side of things I think toke a long time and young people started to lose interest during this side of the activity. It also toke a long time and as a result e had less time for the part they </a:t>
            </a:r>
            <a:r>
              <a:rPr lang="en-US" err="1">
                <a:cs typeface="Calibri"/>
              </a:rPr>
              <a:t>partically</a:t>
            </a:r>
            <a:r>
              <a:rPr lang="en-US">
                <a:cs typeface="Calibri"/>
              </a:rPr>
              <a:t> enjoyed a lot of drawing and sharing ideas.</a:t>
            </a:r>
          </a:p>
          <a:p>
            <a:r>
              <a:rPr lang="en-US" dirty="0">
                <a:cs typeface="Calibri"/>
              </a:rPr>
              <a:t>A small detail to consider was the </a:t>
            </a:r>
            <a:r>
              <a:rPr lang="en-US" dirty="0" err="1">
                <a:cs typeface="Calibri"/>
              </a:rPr>
              <a:t>colour</a:t>
            </a:r>
            <a:r>
              <a:rPr lang="en-US" dirty="0">
                <a:cs typeface="Calibri"/>
              </a:rPr>
              <a:t> of the </a:t>
            </a:r>
            <a:r>
              <a:rPr lang="en-US" dirty="0" err="1">
                <a:cs typeface="Calibri"/>
              </a:rPr>
              <a:t>coloured</a:t>
            </a:r>
            <a:r>
              <a:rPr lang="en-US" dirty="0">
                <a:cs typeface="Calibri"/>
              </a:rPr>
              <a:t> cards. Some were quite dark and as a result young people couldn’t use the </a:t>
            </a:r>
            <a:r>
              <a:rPr lang="en-US" dirty="0" err="1">
                <a:cs typeface="Calibri"/>
              </a:rPr>
              <a:t>colourful</a:t>
            </a:r>
            <a:r>
              <a:rPr lang="en-US" dirty="0">
                <a:cs typeface="Calibri"/>
              </a:rPr>
              <a:t> </a:t>
            </a:r>
            <a:r>
              <a:rPr lang="en-US" dirty="0" err="1">
                <a:cs typeface="Calibri"/>
              </a:rPr>
              <a:t>colours</a:t>
            </a:r>
            <a:r>
              <a:rPr lang="en-US" dirty="0">
                <a:cs typeface="Calibri"/>
              </a:rPr>
              <a:t> they wanted to as it wouldn’t show. </a:t>
            </a:r>
          </a:p>
          <a:p>
            <a:r>
              <a:rPr lang="en-US" dirty="0">
                <a:cs typeface="Calibri"/>
              </a:rPr>
              <a:t>For the bigger groups also there was not enough pens. </a:t>
            </a:r>
          </a:p>
          <a:p>
            <a:endParaRPr lang="en-US" dirty="0">
              <a:cs typeface="Calibri"/>
            </a:endParaRPr>
          </a:p>
          <a:p>
            <a:r>
              <a:rPr lang="en-US">
                <a:cs typeface="Calibri"/>
              </a:rPr>
              <a:t>What I would do differently.</a:t>
            </a:r>
          </a:p>
          <a:p>
            <a:r>
              <a:rPr lang="en-US" dirty="0">
                <a:cs typeface="Calibri"/>
              </a:rPr>
              <a:t>I think if I were to do things differently I would make more groups if there was </a:t>
            </a:r>
            <a:r>
              <a:rPr lang="en-US" dirty="0" err="1">
                <a:cs typeface="Calibri"/>
              </a:rPr>
              <a:t>particually</a:t>
            </a:r>
            <a:r>
              <a:rPr lang="en-US" dirty="0">
                <a:cs typeface="Calibri"/>
              </a:rPr>
              <a:t> a large amount of young people, meaning the </a:t>
            </a:r>
            <a:r>
              <a:rPr lang="en-US" dirty="0" err="1">
                <a:cs typeface="Calibri"/>
              </a:rPr>
              <a:t>maths</a:t>
            </a:r>
            <a:r>
              <a:rPr lang="en-US" dirty="0">
                <a:cs typeface="Calibri"/>
              </a:rPr>
              <a:t> would take less time and as a result there would be more time for the </a:t>
            </a:r>
            <a:r>
              <a:rPr lang="en-US" dirty="0" err="1">
                <a:cs typeface="Calibri"/>
              </a:rPr>
              <a:t>colouring</a:t>
            </a:r>
            <a:r>
              <a:rPr lang="en-US" dirty="0">
                <a:cs typeface="Calibri"/>
              </a:rPr>
              <a:t>. </a:t>
            </a:r>
          </a:p>
          <a:p>
            <a:r>
              <a:rPr lang="en-US" dirty="0">
                <a:cs typeface="Calibri"/>
              </a:rPr>
              <a:t> I think I would also use lighter pastel </a:t>
            </a:r>
            <a:r>
              <a:rPr lang="en-US" dirty="0" err="1">
                <a:cs typeface="Calibri"/>
              </a:rPr>
              <a:t>coloures</a:t>
            </a:r>
            <a:r>
              <a:rPr lang="en-US" dirty="0">
                <a:cs typeface="Calibri"/>
              </a:rPr>
              <a:t> for the card and maybe </a:t>
            </a:r>
            <a:r>
              <a:rPr lang="en-US" dirty="0" err="1">
                <a:cs typeface="Calibri"/>
              </a:rPr>
              <a:t>sugggest</a:t>
            </a:r>
            <a:r>
              <a:rPr lang="en-US" dirty="0">
                <a:cs typeface="Calibri"/>
              </a:rPr>
              <a:t> any stickers if they were available</a:t>
            </a:r>
          </a:p>
        </p:txBody>
      </p:sp>
      <p:sp>
        <p:nvSpPr>
          <p:cNvPr id="4" name="Slide Number Placeholder 3"/>
          <p:cNvSpPr>
            <a:spLocks noGrp="1"/>
          </p:cNvSpPr>
          <p:nvPr>
            <p:ph type="sldNum" sz="quarter" idx="5"/>
          </p:nvPr>
        </p:nvSpPr>
        <p:spPr/>
        <p:txBody>
          <a:bodyPr/>
          <a:lstStyle/>
          <a:p>
            <a:fld id="{978D86FE-85E1-45AE-96EF-8F5FAB1C1F93}" type="slidenum">
              <a:rPr lang="en-US"/>
              <a:t>6</a:t>
            </a:fld>
            <a:endParaRPr lang="en-US"/>
          </a:p>
        </p:txBody>
      </p:sp>
    </p:spTree>
    <p:extLst>
      <p:ext uri="{BB962C8B-B14F-4D97-AF65-F5344CB8AC3E}">
        <p14:creationId xmlns:p14="http://schemas.microsoft.com/office/powerpoint/2010/main" val="747580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89610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393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5597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054255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2853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546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5731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40514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0049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0171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92243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5125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7116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95261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97725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9375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5/22/2024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09582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thecountrychiccottage.net/pot-decoration-ideas/" TargetMode="External"/><Relationship Id="rId3" Type="http://schemas.openxmlformats.org/officeDocument/2006/relationships/hyperlink" Target="https://www.bbcgoodfood.com/howto/guide/facts-about-food-miles" TargetMode="External"/><Relationship Id="rId7" Type="http://schemas.openxmlformats.org/officeDocument/2006/relationships/hyperlink" Target="https://www.futuregenerations.wales/about-us/future-generations-act/" TargetMode="External"/><Relationship Id="rId2" Type="http://schemas.openxmlformats.org/officeDocument/2006/relationships/hyperlink" Target="https://www.abbeyfield.com/blog/growing-your-own-vegetables-for-better-nutrition/" TargetMode="External"/><Relationship Id="rId1" Type="http://schemas.openxmlformats.org/officeDocument/2006/relationships/slideLayout" Target="../slideLayouts/slideLayout2.xml"/><Relationship Id="rId6" Type="http://schemas.openxmlformats.org/officeDocument/2006/relationships/hyperlink" Target="https://ukc-word-edit.officeapps.live.com/we/www.futuregenerations.wales" TargetMode="External"/><Relationship Id="rId5" Type="http://schemas.openxmlformats.org/officeDocument/2006/relationships/hyperlink" Target="https://www.etsy.com/uk/market/hand_painted_pots" TargetMode="External"/><Relationship Id="rId4" Type="http://schemas.openxmlformats.org/officeDocument/2006/relationships/hyperlink" Target="https://cldstandardscouncil.org.uk/wp-content/uploads/YouthWorkNOS2019Intro.pdf" TargetMode="External"/><Relationship Id="rId9" Type="http://schemas.openxmlformats.org/officeDocument/2006/relationships/hyperlink" Target="https://www.cwvys.org.uk/wp-content/uploads/2014/06/HB-Sustinable-Development-Global-Citizenship.pdf"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www.youth.ie/programmes/global-youth-work-and-development-education/" TargetMode="External"/><Relationship Id="rId7" Type="http://schemas.openxmlformats.org/officeDocument/2006/relationships/hyperlink" Target="https://www.thrive.org.uk/get-gardening/how-to-paint-your-plant-pots" TargetMode="External"/><Relationship Id="rId2" Type="http://schemas.openxmlformats.org/officeDocument/2006/relationships/hyperlink" Target="https://www.forbes.com/sites/markminevich/2022/07/08/how-to-fight-climate-change-using-ai/" TargetMode="External"/><Relationship Id="rId1" Type="http://schemas.openxmlformats.org/officeDocument/2006/relationships/slideLayout" Target="../slideLayouts/slideLayout2.xml"/><Relationship Id="rId6" Type="http://schemas.openxmlformats.org/officeDocument/2006/relationships/hyperlink" Target="https://www.ozzysgarden.com/painted-plant-pots/" TargetMode="External"/><Relationship Id="rId5" Type="http://schemas.openxmlformats.org/officeDocument/2006/relationships/hyperlink" Target="https://ourforeverutopia.com/products/hand-painted-frog-plant-pot" TargetMode="External"/><Relationship Id="rId4" Type="http://schemas.openxmlformats.org/officeDocument/2006/relationships/hyperlink" Target="https://tealnotes.com/diy-painted-succulent-planters/" TargetMode="External"/><Relationship Id="rId9" Type="http://schemas.openxmlformats.org/officeDocument/2006/relationships/hyperlink" Target="https://youthworkcentral.tripod.com/naomi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ow To Fight Climate Change Using AI">
            <a:extLst>
              <a:ext uri="{FF2B5EF4-FFF2-40B4-BE49-F238E27FC236}">
                <a16:creationId xmlns:a16="http://schemas.microsoft.com/office/drawing/2014/main" id="{474C77CA-82FD-15B1-4BA2-7824DE1EB805}"/>
              </a:ext>
            </a:extLst>
          </p:cNvPr>
          <p:cNvPicPr>
            <a:picLocks noChangeAspect="1"/>
          </p:cNvPicPr>
          <p:nvPr/>
        </p:nvPicPr>
        <p:blipFill rotWithShape="1">
          <a:blip r:embed="rId2"/>
          <a:srcRect l="18384" r="-1" b="9090"/>
          <a:stretch/>
        </p:blipFill>
        <p:spPr>
          <a:xfrm>
            <a:off x="1" y="10"/>
            <a:ext cx="12191999" cy="6857990"/>
          </a:xfrm>
          <a:prstGeom prst="rect">
            <a:avLst/>
          </a:prstGeom>
        </p:spPr>
      </p:pic>
      <p:sp>
        <p:nvSpPr>
          <p:cNvPr id="6" name="Isosceles Triangle 5">
            <a:extLst>
              <a:ext uri="{FF2B5EF4-FFF2-40B4-BE49-F238E27FC236}">
                <a16:creationId xmlns:a16="http://schemas.microsoft.com/office/drawing/2014/main" id="{3167F201-EA3A-41F3-8305-5985A44A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Parallelogram 6">
            <a:extLst>
              <a:ext uri="{FF2B5EF4-FFF2-40B4-BE49-F238E27FC236}">
                <a16:creationId xmlns:a16="http://schemas.microsoft.com/office/drawing/2014/main" id="{FFD44D11-B1C5-420A-9591-370DC8BAA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bg1">
              <a:alpha val="91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9FF46BC6-C78D-47E7-87CF-A1DD38B02B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BE3C958F-F320-49F4-9AB7-FD2F51A771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1C4DC544-6AEA-484E-A978-32384E2F9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F1470C-B594-449D-A8CD-EB7BC15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B809F8B1-FE88-427F-98C6-1B8CFED8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704200" y="1678665"/>
            <a:ext cx="4569803" cy="2369131"/>
          </a:xfrm>
        </p:spPr>
        <p:txBody>
          <a:bodyPr>
            <a:normAutofit/>
          </a:bodyPr>
          <a:lstStyle/>
          <a:p>
            <a:r>
              <a:rPr lang="en-US" dirty="0"/>
              <a:t>Climate change </a:t>
            </a:r>
            <a:endParaRPr lang="en-US"/>
          </a:p>
        </p:txBody>
      </p:sp>
      <p:sp>
        <p:nvSpPr>
          <p:cNvPr id="3" name="Subtitle 2"/>
          <p:cNvSpPr>
            <a:spLocks noGrp="1"/>
          </p:cNvSpPr>
          <p:nvPr>
            <p:ph type="subTitle" idx="1"/>
          </p:nvPr>
        </p:nvSpPr>
        <p:spPr>
          <a:xfrm>
            <a:off x="4700964" y="4050832"/>
            <a:ext cx="4573037" cy="1096899"/>
          </a:xfrm>
        </p:spPr>
        <p:txBody>
          <a:bodyPr>
            <a:normAutofit/>
          </a:bodyPr>
          <a:lstStyle/>
          <a:p>
            <a:r>
              <a:rPr lang="en-US" dirty="0"/>
              <a:t>By Caitlin Joyce </a:t>
            </a:r>
          </a:p>
        </p:txBody>
      </p:sp>
      <p:sp>
        <p:nvSpPr>
          <p:cNvPr id="18" name="Rectangle 27">
            <a:extLst>
              <a:ext uri="{FF2B5EF4-FFF2-40B4-BE49-F238E27FC236}">
                <a16:creationId xmlns:a16="http://schemas.microsoft.com/office/drawing/2014/main" id="{2050D290-680D-48D7-9488-498F59E54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E8C81616-E276-41D8-92C5-1C891FE99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86BBDB21-2BF1-4C2F-A790-19FBC789C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E78FF87C-9F4A-4F75-998D-3ECB6543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81E29529-5B3E-51D9-3816-3C210C1C93AB}"/>
              </a:ext>
            </a:extLst>
          </p:cNvPr>
          <p:cNvSpPr txBox="1"/>
          <p:nvPr/>
        </p:nvSpPr>
        <p:spPr>
          <a:xfrm>
            <a:off x="-2059" y="657791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(Minevich, 2022)</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430B9-FBE2-2753-12CC-8465F685DC71}"/>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Introduction </a:t>
            </a: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03304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F6813-958E-B065-4DA5-FDD489C98B77}"/>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dirty="0"/>
              <a:t>Rational </a:t>
            </a:r>
          </a:p>
        </p:txBody>
      </p:sp>
      <p:sp>
        <p:nvSpPr>
          <p:cNvPr id="6" name="Content Placeholder 5">
            <a:extLst>
              <a:ext uri="{FF2B5EF4-FFF2-40B4-BE49-F238E27FC236}">
                <a16:creationId xmlns:a16="http://schemas.microsoft.com/office/drawing/2014/main" id="{C5D2321F-CFE1-F799-3BD8-671BD188781E}"/>
              </a:ext>
            </a:extLst>
          </p:cNvPr>
          <p:cNvSpPr>
            <a:spLocks noGrp="1"/>
          </p:cNvSpPr>
          <p:nvPr>
            <p:ph idx="1"/>
          </p:nvPr>
        </p:nvSpPr>
        <p:spPr>
          <a:xfrm>
            <a:off x="5209563" y="2160589"/>
            <a:ext cx="4064439" cy="3880773"/>
          </a:xfrm>
        </p:spPr>
        <p:txBody>
          <a:bodyPr vert="horz" lIns="91440" tIns="45720" rIns="91440" bIns="45720" rtlCol="0" anchor="t">
            <a:normAutofit/>
          </a:bodyPr>
          <a:lstStyle/>
          <a:p>
            <a:pPr marL="285750" indent="-285750"/>
            <a:r>
              <a:rPr lang="en-US" b="1" dirty="0"/>
              <a:t>Why ?</a:t>
            </a:r>
            <a:endParaRPr lang="en-US" dirty="0"/>
          </a:p>
          <a:p>
            <a:pPr marL="285750" indent="-285750"/>
            <a:r>
              <a:rPr lang="en-US" b="1" dirty="0"/>
              <a:t>Principles </a:t>
            </a:r>
          </a:p>
          <a:p>
            <a:pPr marL="285750" indent="-285750"/>
            <a:r>
              <a:rPr lang="en-US" b="1" dirty="0"/>
              <a:t>ESDGC Themes </a:t>
            </a:r>
          </a:p>
          <a:p>
            <a:pPr marL="285750" indent="-285750"/>
            <a:r>
              <a:rPr lang="en-US" b="1" dirty="0"/>
              <a:t>Global youth work</a:t>
            </a:r>
          </a:p>
          <a:p>
            <a:pPr marL="285750" indent="-285750"/>
            <a:r>
              <a:rPr lang="en-US" b="1" dirty="0"/>
              <a:t>How does youth work relate? </a:t>
            </a:r>
          </a:p>
          <a:p>
            <a:pPr marL="285750" indent="-285750"/>
            <a:r>
              <a:rPr lang="en-US" b="1" dirty="0"/>
              <a:t>Sustainability development goals </a:t>
            </a:r>
          </a:p>
          <a:p>
            <a:pPr marL="285750" indent="-285750"/>
            <a:r>
              <a:rPr lang="en-US" b="1" dirty="0"/>
              <a:t>Well-being of future generations act. </a:t>
            </a:r>
          </a:p>
          <a:p>
            <a:endParaRPr lang="en-US"/>
          </a:p>
        </p:txBody>
      </p:sp>
      <p:pic>
        <p:nvPicPr>
          <p:cNvPr id="13" name="Picture 12" descr="Wood human figure">
            <a:extLst>
              <a:ext uri="{FF2B5EF4-FFF2-40B4-BE49-F238E27FC236}">
                <a16:creationId xmlns:a16="http://schemas.microsoft.com/office/drawing/2014/main" id="{949D6DA3-40AB-4465-1AA7-4B2B51C222D8}"/>
              </a:ext>
            </a:extLst>
          </p:cNvPr>
          <p:cNvPicPr>
            <a:picLocks noChangeAspect="1"/>
          </p:cNvPicPr>
          <p:nvPr/>
        </p:nvPicPr>
        <p:blipFill rotWithShape="1">
          <a:blip r:embed="rId3"/>
          <a:srcRect r="47567" b="-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4" name="Isosceles Triangle 1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43247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1A958-4A9E-E02A-DBCC-7D1D405BE303}"/>
              </a:ext>
            </a:extLst>
          </p:cNvPr>
          <p:cNvSpPr>
            <a:spLocks noGrp="1"/>
          </p:cNvSpPr>
          <p:nvPr>
            <p:ph type="title"/>
          </p:nvPr>
        </p:nvSpPr>
        <p:spPr>
          <a:xfrm>
            <a:off x="652481" y="1382486"/>
            <a:ext cx="3547581" cy="4093028"/>
          </a:xfrm>
        </p:spPr>
        <p:txBody>
          <a:bodyPr anchor="ctr">
            <a:normAutofit/>
          </a:bodyPr>
          <a:lstStyle/>
          <a:p>
            <a:r>
              <a:rPr lang="en-US" sz="4400"/>
              <a:t>Part 1: Lesson plan </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44060A8-EAFB-4197-5586-723D11A10902}"/>
              </a:ext>
            </a:extLst>
          </p:cNvPr>
          <p:cNvGraphicFramePr>
            <a:graphicFrameLocks noGrp="1"/>
          </p:cNvGraphicFramePr>
          <p:nvPr>
            <p:ph idx="1"/>
            <p:extLst>
              <p:ext uri="{D42A27DB-BD31-4B8C-83A1-F6EECF244321}">
                <p14:modId xmlns:p14="http://schemas.microsoft.com/office/powerpoint/2010/main" val="10084279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9457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AB15E-4976-43CA-6BA5-F7FEE47C0F96}"/>
              </a:ext>
            </a:extLst>
          </p:cNvPr>
          <p:cNvSpPr>
            <a:spLocks noGrp="1"/>
          </p:cNvSpPr>
          <p:nvPr>
            <p:ph type="title"/>
          </p:nvPr>
        </p:nvSpPr>
        <p:spPr>
          <a:xfrm>
            <a:off x="-2288" y="393357"/>
            <a:ext cx="8596668" cy="1320800"/>
          </a:xfrm>
        </p:spPr>
        <p:txBody>
          <a:bodyPr/>
          <a:lstStyle/>
          <a:p>
            <a:r>
              <a:rPr lang="en-US" dirty="0"/>
              <a:t>Part 2 :Activity!</a:t>
            </a:r>
          </a:p>
        </p:txBody>
      </p:sp>
      <p:pic>
        <p:nvPicPr>
          <p:cNvPr id="4" name="Picture 3" descr="How to paint your plant pots - Thrive">
            <a:extLst>
              <a:ext uri="{FF2B5EF4-FFF2-40B4-BE49-F238E27FC236}">
                <a16:creationId xmlns:a16="http://schemas.microsoft.com/office/drawing/2014/main" id="{46542508-707F-EFC3-BF08-08C95384880F}"/>
              </a:ext>
            </a:extLst>
          </p:cNvPr>
          <p:cNvPicPr>
            <a:picLocks noChangeAspect="1"/>
          </p:cNvPicPr>
          <p:nvPr/>
        </p:nvPicPr>
        <p:blipFill>
          <a:blip r:embed="rId2"/>
          <a:stretch>
            <a:fillRect/>
          </a:stretch>
        </p:blipFill>
        <p:spPr>
          <a:xfrm>
            <a:off x="195943" y="1600200"/>
            <a:ext cx="2743200" cy="1828800"/>
          </a:xfrm>
          <a:prstGeom prst="rect">
            <a:avLst/>
          </a:prstGeom>
        </p:spPr>
      </p:pic>
      <p:sp>
        <p:nvSpPr>
          <p:cNvPr id="5" name="TextBox 4">
            <a:extLst>
              <a:ext uri="{FF2B5EF4-FFF2-40B4-BE49-F238E27FC236}">
                <a16:creationId xmlns:a16="http://schemas.microsoft.com/office/drawing/2014/main" id="{549D93F5-2C3B-DDFD-013C-C7B3E78CC478}"/>
              </a:ext>
            </a:extLst>
          </p:cNvPr>
          <p:cNvSpPr txBox="1"/>
          <p:nvPr/>
        </p:nvSpPr>
        <p:spPr>
          <a:xfrm>
            <a:off x="1820562" y="34372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(Thrive , 2022)</a:t>
            </a:r>
            <a:endParaRPr lang="en-US"/>
          </a:p>
        </p:txBody>
      </p:sp>
      <p:pic>
        <p:nvPicPr>
          <p:cNvPr id="6" name="Picture 5" descr="Pot Decoration Ideas for Testors Crafternoons - Angie Holden The Country  Chic Cottage">
            <a:extLst>
              <a:ext uri="{FF2B5EF4-FFF2-40B4-BE49-F238E27FC236}">
                <a16:creationId xmlns:a16="http://schemas.microsoft.com/office/drawing/2014/main" id="{853C82FC-1C2E-46B1-E186-C5B1598F328A}"/>
              </a:ext>
            </a:extLst>
          </p:cNvPr>
          <p:cNvPicPr>
            <a:picLocks noChangeAspect="1"/>
          </p:cNvPicPr>
          <p:nvPr/>
        </p:nvPicPr>
        <p:blipFill>
          <a:blip r:embed="rId3"/>
          <a:stretch>
            <a:fillRect/>
          </a:stretch>
        </p:blipFill>
        <p:spPr>
          <a:xfrm>
            <a:off x="3488724" y="321800"/>
            <a:ext cx="3783227" cy="2520024"/>
          </a:xfrm>
          <a:prstGeom prst="rect">
            <a:avLst/>
          </a:prstGeom>
        </p:spPr>
      </p:pic>
      <p:sp>
        <p:nvSpPr>
          <p:cNvPr id="7" name="TextBox 6">
            <a:extLst>
              <a:ext uri="{FF2B5EF4-FFF2-40B4-BE49-F238E27FC236}">
                <a16:creationId xmlns:a16="http://schemas.microsoft.com/office/drawing/2014/main" id="{75FA71AF-442E-BA82-C729-54EE8474B524}"/>
              </a:ext>
            </a:extLst>
          </p:cNvPr>
          <p:cNvSpPr txBox="1"/>
          <p:nvPr/>
        </p:nvSpPr>
        <p:spPr>
          <a:xfrm>
            <a:off x="6330778" y="283999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(Holden, 2019)</a:t>
            </a:r>
            <a:endParaRPr lang="en-US"/>
          </a:p>
        </p:txBody>
      </p:sp>
      <p:pic>
        <p:nvPicPr>
          <p:cNvPr id="8" name="Picture 7" descr="Painted Plant Pots – Ozzy's Garden">
            <a:extLst>
              <a:ext uri="{FF2B5EF4-FFF2-40B4-BE49-F238E27FC236}">
                <a16:creationId xmlns:a16="http://schemas.microsoft.com/office/drawing/2014/main" id="{F9A926A9-EA62-C8DF-6F12-AB4732056F8C}"/>
              </a:ext>
            </a:extLst>
          </p:cNvPr>
          <p:cNvPicPr>
            <a:picLocks noChangeAspect="1"/>
          </p:cNvPicPr>
          <p:nvPr/>
        </p:nvPicPr>
        <p:blipFill>
          <a:blip r:embed="rId4"/>
          <a:stretch>
            <a:fillRect/>
          </a:stretch>
        </p:blipFill>
        <p:spPr>
          <a:xfrm>
            <a:off x="656968" y="4077508"/>
            <a:ext cx="4555522" cy="2327634"/>
          </a:xfrm>
          <a:prstGeom prst="rect">
            <a:avLst/>
          </a:prstGeom>
        </p:spPr>
      </p:pic>
      <p:sp>
        <p:nvSpPr>
          <p:cNvPr id="9" name="TextBox 8">
            <a:extLst>
              <a:ext uri="{FF2B5EF4-FFF2-40B4-BE49-F238E27FC236}">
                <a16:creationId xmlns:a16="http://schemas.microsoft.com/office/drawing/2014/main" id="{92B78AC7-2187-7D10-E3A6-ECACA8C1B42D}"/>
              </a:ext>
            </a:extLst>
          </p:cNvPr>
          <p:cNvSpPr txBox="1"/>
          <p:nvPr/>
        </p:nvSpPr>
        <p:spPr>
          <a:xfrm>
            <a:off x="4271319" y="640285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(Ozzy, 2020)</a:t>
            </a:r>
            <a:endParaRPr lang="en-US" dirty="0"/>
          </a:p>
        </p:txBody>
      </p:sp>
      <p:pic>
        <p:nvPicPr>
          <p:cNvPr id="10" name="Picture 9" descr="Hand Painted Pots - Etsy UK">
            <a:extLst>
              <a:ext uri="{FF2B5EF4-FFF2-40B4-BE49-F238E27FC236}">
                <a16:creationId xmlns:a16="http://schemas.microsoft.com/office/drawing/2014/main" id="{BEA0D45F-99FE-225E-8617-D87F892F9D14}"/>
              </a:ext>
            </a:extLst>
          </p:cNvPr>
          <p:cNvPicPr>
            <a:picLocks noChangeAspect="1"/>
          </p:cNvPicPr>
          <p:nvPr/>
        </p:nvPicPr>
        <p:blipFill>
          <a:blip r:embed="rId5"/>
          <a:stretch>
            <a:fillRect/>
          </a:stretch>
        </p:blipFill>
        <p:spPr>
          <a:xfrm>
            <a:off x="8185707" y="174410"/>
            <a:ext cx="3564152" cy="3543557"/>
          </a:xfrm>
          <a:prstGeom prst="rect">
            <a:avLst/>
          </a:prstGeom>
        </p:spPr>
      </p:pic>
      <p:sp>
        <p:nvSpPr>
          <p:cNvPr id="11" name="TextBox 10">
            <a:extLst>
              <a:ext uri="{FF2B5EF4-FFF2-40B4-BE49-F238E27FC236}">
                <a16:creationId xmlns:a16="http://schemas.microsoft.com/office/drawing/2014/main" id="{E6748A45-DF18-8AB8-C165-C5216CA7C07F}"/>
              </a:ext>
            </a:extLst>
          </p:cNvPr>
          <p:cNvSpPr txBox="1"/>
          <p:nvPr/>
        </p:nvSpPr>
        <p:spPr>
          <a:xfrm>
            <a:off x="10954265" y="371526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(Etsy, n.d.)</a:t>
            </a:r>
            <a:endParaRPr lang="en-US"/>
          </a:p>
        </p:txBody>
      </p:sp>
      <p:pic>
        <p:nvPicPr>
          <p:cNvPr id="3" name="Picture 2" descr="Hand Painted Frog Plant Pot ...">
            <a:extLst>
              <a:ext uri="{FF2B5EF4-FFF2-40B4-BE49-F238E27FC236}">
                <a16:creationId xmlns:a16="http://schemas.microsoft.com/office/drawing/2014/main" id="{C7C64FE1-526E-2596-ABE1-B244B2162C66}"/>
              </a:ext>
            </a:extLst>
          </p:cNvPr>
          <p:cNvPicPr>
            <a:picLocks noChangeAspect="1"/>
          </p:cNvPicPr>
          <p:nvPr/>
        </p:nvPicPr>
        <p:blipFill>
          <a:blip r:embed="rId6"/>
          <a:stretch>
            <a:fillRect/>
          </a:stretch>
        </p:blipFill>
        <p:spPr>
          <a:xfrm>
            <a:off x="5734950" y="3994707"/>
            <a:ext cx="2143125" cy="2143125"/>
          </a:xfrm>
          <a:prstGeom prst="rect">
            <a:avLst/>
          </a:prstGeom>
        </p:spPr>
      </p:pic>
      <p:sp>
        <p:nvSpPr>
          <p:cNvPr id="12" name="TextBox 11">
            <a:extLst>
              <a:ext uri="{FF2B5EF4-FFF2-40B4-BE49-F238E27FC236}">
                <a16:creationId xmlns:a16="http://schemas.microsoft.com/office/drawing/2014/main" id="{C7DF1DAD-AE65-E172-6DD4-86C0D202EF58}"/>
              </a:ext>
            </a:extLst>
          </p:cNvPr>
          <p:cNvSpPr txBox="1"/>
          <p:nvPr/>
        </p:nvSpPr>
        <p:spPr>
          <a:xfrm>
            <a:off x="6093941" y="613513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(ourforeverutopia, n.d.)</a:t>
            </a:r>
            <a:endParaRPr lang="en-US"/>
          </a:p>
        </p:txBody>
      </p:sp>
      <p:pic>
        <p:nvPicPr>
          <p:cNvPr id="13" name="Picture 12" descr="DIY Fun Succulent Planters With Dollar Store Supplies">
            <a:extLst>
              <a:ext uri="{FF2B5EF4-FFF2-40B4-BE49-F238E27FC236}">
                <a16:creationId xmlns:a16="http://schemas.microsoft.com/office/drawing/2014/main" id="{4D8B5D74-596D-5604-140A-E01FB0F24CF4}"/>
              </a:ext>
            </a:extLst>
          </p:cNvPr>
          <p:cNvPicPr>
            <a:picLocks noChangeAspect="1"/>
          </p:cNvPicPr>
          <p:nvPr/>
        </p:nvPicPr>
        <p:blipFill>
          <a:blip r:embed="rId7"/>
          <a:stretch>
            <a:fillRect/>
          </a:stretch>
        </p:blipFill>
        <p:spPr>
          <a:xfrm>
            <a:off x="9018373" y="3853250"/>
            <a:ext cx="1898822" cy="2837935"/>
          </a:xfrm>
          <a:prstGeom prst="rect">
            <a:avLst/>
          </a:prstGeom>
        </p:spPr>
      </p:pic>
      <p:sp>
        <p:nvSpPr>
          <p:cNvPr id="14" name="TextBox 13">
            <a:extLst>
              <a:ext uri="{FF2B5EF4-FFF2-40B4-BE49-F238E27FC236}">
                <a16:creationId xmlns:a16="http://schemas.microsoft.com/office/drawing/2014/main" id="{A2CCFECF-C2CF-3F1D-3874-0D1D68BB68A6}"/>
              </a:ext>
            </a:extLst>
          </p:cNvPr>
          <p:cNvSpPr txBox="1"/>
          <p:nvPr/>
        </p:nvSpPr>
        <p:spPr>
          <a:xfrm>
            <a:off x="10913076" y="641315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(Notes, 2020)</a:t>
            </a:r>
            <a:endParaRPr lang="en-US"/>
          </a:p>
        </p:txBody>
      </p:sp>
    </p:spTree>
    <p:extLst>
      <p:ext uri="{BB962C8B-B14F-4D97-AF65-F5344CB8AC3E}">
        <p14:creationId xmlns:p14="http://schemas.microsoft.com/office/powerpoint/2010/main" val="197077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7DD00-9F13-A81D-58A1-C1ECCB606791}"/>
              </a:ext>
            </a:extLst>
          </p:cNvPr>
          <p:cNvSpPr>
            <a:spLocks noGrp="1"/>
          </p:cNvSpPr>
          <p:nvPr>
            <p:ph type="title"/>
          </p:nvPr>
        </p:nvSpPr>
        <p:spPr>
          <a:xfrm>
            <a:off x="5536734" y="609600"/>
            <a:ext cx="3737268" cy="1320800"/>
          </a:xfrm>
        </p:spPr>
        <p:txBody>
          <a:bodyPr>
            <a:normAutofit/>
          </a:bodyPr>
          <a:lstStyle/>
          <a:p>
            <a:r>
              <a:rPr lang="en-US" dirty="0"/>
              <a:t>Part 3 : Evaluation </a:t>
            </a:r>
          </a:p>
        </p:txBody>
      </p:sp>
      <p:sp>
        <p:nvSpPr>
          <p:cNvPr id="3" name="Content Placeholder 2">
            <a:extLst>
              <a:ext uri="{FF2B5EF4-FFF2-40B4-BE49-F238E27FC236}">
                <a16:creationId xmlns:a16="http://schemas.microsoft.com/office/drawing/2014/main" id="{0F55518A-C71B-843E-DC69-AA07FDE2E3EB}"/>
              </a:ext>
            </a:extLst>
          </p:cNvPr>
          <p:cNvSpPr>
            <a:spLocks noGrp="1"/>
          </p:cNvSpPr>
          <p:nvPr>
            <p:ph idx="1"/>
          </p:nvPr>
        </p:nvSpPr>
        <p:spPr>
          <a:xfrm>
            <a:off x="5209563" y="2160589"/>
            <a:ext cx="4064439" cy="3880773"/>
          </a:xfrm>
        </p:spPr>
        <p:txBody>
          <a:bodyPr vert="horz" lIns="91440" tIns="45720" rIns="91440" bIns="45720" rtlCol="0">
            <a:normAutofit/>
          </a:bodyPr>
          <a:lstStyle/>
          <a:p>
            <a:pPr lvl="1"/>
            <a:r>
              <a:rPr lang="en-US" dirty="0">
                <a:latin typeface="Arial"/>
                <a:cs typeface="Arial"/>
              </a:rPr>
              <a:t>Is the lesson rationale /lesson plan clear? </a:t>
            </a:r>
            <a:endParaRPr lang="en-US"/>
          </a:p>
          <a:p>
            <a:pPr lvl="1"/>
            <a:r>
              <a:rPr lang="en-US" dirty="0">
                <a:latin typeface="Arial"/>
                <a:cs typeface="Arial"/>
              </a:rPr>
              <a:t>What went well?</a:t>
            </a:r>
            <a:endParaRPr lang="en-US">
              <a:latin typeface="Arial"/>
              <a:cs typeface="Arial"/>
            </a:endParaRPr>
          </a:p>
          <a:p>
            <a:pPr lvl="1"/>
            <a:r>
              <a:rPr lang="en-US" dirty="0">
                <a:latin typeface="Arial"/>
                <a:cs typeface="Arial"/>
              </a:rPr>
              <a:t>What could of went better?</a:t>
            </a:r>
            <a:endParaRPr lang="en-US">
              <a:latin typeface="Arial"/>
              <a:cs typeface="Arial"/>
            </a:endParaRPr>
          </a:p>
          <a:p>
            <a:pPr lvl="1"/>
            <a:r>
              <a:rPr lang="en-US" dirty="0">
                <a:latin typeface="Arial"/>
                <a:cs typeface="Arial"/>
              </a:rPr>
              <a:t>What would I do differently? </a:t>
            </a:r>
            <a:endParaRPr lang="en-US"/>
          </a:p>
          <a:p>
            <a:pPr lvl="1"/>
            <a:r>
              <a:rPr lang="en-US" dirty="0">
                <a:latin typeface="Arial"/>
                <a:cs typeface="Arial"/>
              </a:rPr>
              <a:t>Would I use it in the future?</a:t>
            </a:r>
            <a:endParaRPr lang="en-US">
              <a:latin typeface="Arial"/>
              <a:cs typeface="Arial"/>
            </a:endParaRPr>
          </a:p>
          <a:p>
            <a:endParaRPr lang="en-US"/>
          </a:p>
          <a:p>
            <a:endParaRPr lang="en-US"/>
          </a:p>
        </p:txBody>
      </p:sp>
      <p:pic>
        <p:nvPicPr>
          <p:cNvPr id="5" name="Picture 4" descr="Drawings on colourful paper">
            <a:extLst>
              <a:ext uri="{FF2B5EF4-FFF2-40B4-BE49-F238E27FC236}">
                <a16:creationId xmlns:a16="http://schemas.microsoft.com/office/drawing/2014/main" id="{37DF861B-FDFD-ACFB-87D7-68FC3341B592}"/>
              </a:ext>
            </a:extLst>
          </p:cNvPr>
          <p:cNvPicPr>
            <a:picLocks noChangeAspect="1"/>
          </p:cNvPicPr>
          <p:nvPr/>
        </p:nvPicPr>
        <p:blipFill rotWithShape="1">
          <a:blip r:embed="rId3"/>
          <a:srcRect l="12216" r="3527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4" name="Isosceles Triangle 1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99092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C189-793A-FFA6-550E-007A6FC3F301}"/>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30A8F36-14E5-1A0D-B0EF-4D100F84C022}"/>
              </a:ext>
            </a:extLst>
          </p:cNvPr>
          <p:cNvSpPr>
            <a:spLocks noGrp="1"/>
          </p:cNvSpPr>
          <p:nvPr>
            <p:ph idx="1"/>
          </p:nvPr>
        </p:nvSpPr>
        <p:spPr>
          <a:xfrm>
            <a:off x="677334" y="1484207"/>
            <a:ext cx="8596668" cy="3880773"/>
          </a:xfrm>
        </p:spPr>
        <p:txBody>
          <a:bodyPr vert="horz" lIns="91440" tIns="45720" rIns="91440" bIns="45720" rtlCol="0" anchor="t">
            <a:normAutofit/>
          </a:bodyPr>
          <a:lstStyle/>
          <a:p>
            <a:pPr rtl="0"/>
            <a:r>
              <a:rPr lang="en-US" sz="1200" dirty="0">
                <a:latin typeface="Times New Roman"/>
                <a:ea typeface="Segoe UI"/>
                <a:cs typeface="Segoe UI"/>
              </a:rPr>
              <a:t>Abbeyfield. (n.d.). </a:t>
            </a:r>
            <a:r>
              <a:rPr lang="en-US" sz="1200" i="1" dirty="0">
                <a:latin typeface="Times New Roman"/>
                <a:ea typeface="Segoe UI"/>
                <a:cs typeface="Segoe UI"/>
              </a:rPr>
              <a:t>Growing your own vegetables for better nutrition | Abbeyfield Blog</a:t>
            </a:r>
            <a:r>
              <a:rPr lang="en-US" sz="1200" dirty="0">
                <a:latin typeface="Times New Roman"/>
                <a:ea typeface="Segoe UI"/>
                <a:cs typeface="Segoe UI"/>
              </a:rPr>
              <a:t>. [online] Available at: </a:t>
            </a:r>
            <a:r>
              <a:rPr lang="en-US" sz="1200" u="sng" strike="noStrike" dirty="0">
                <a:solidFill>
                  <a:srgbClr val="467886"/>
                </a:solidFill>
                <a:latin typeface="Times New Roman"/>
                <a:ea typeface="Segoe UI"/>
                <a:cs typeface="Segoe UI"/>
                <a:hlinkClick r:id="rId2"/>
              </a:rPr>
              <a:t>https://www.abbeyfield.com/blog/growing-your-own-vegetables-for-better-nutrition/</a:t>
            </a:r>
            <a:r>
              <a:rPr lang="en-US" sz="1200" dirty="0">
                <a:latin typeface="Times New Roman"/>
                <a:ea typeface="Segoe UI"/>
                <a:cs typeface="Segoe UI"/>
              </a:rPr>
              <a:t>. </a:t>
            </a:r>
          </a:p>
          <a:p>
            <a:pPr rtl="0"/>
            <a:r>
              <a:rPr lang="en-US" sz="1200" dirty="0">
                <a:latin typeface="Times New Roman"/>
                <a:ea typeface="Segoe UI"/>
                <a:cs typeface="Segoe UI"/>
              </a:rPr>
              <a:t>Allen, P. (2021). </a:t>
            </a:r>
            <a:r>
              <a:rPr lang="en-US" sz="1200" i="1" dirty="0">
                <a:latin typeface="Times New Roman"/>
                <a:ea typeface="Segoe UI"/>
                <a:cs typeface="Segoe UI"/>
              </a:rPr>
              <a:t>The facts about food miles</a:t>
            </a:r>
            <a:r>
              <a:rPr lang="en-US" sz="1200" dirty="0">
                <a:latin typeface="Times New Roman"/>
                <a:ea typeface="Segoe UI"/>
                <a:cs typeface="Segoe UI"/>
              </a:rPr>
              <a:t>. [online] BBC Good Food. Available at: </a:t>
            </a:r>
            <a:r>
              <a:rPr lang="en-US" sz="1200" u="sng" strike="noStrike" dirty="0">
                <a:solidFill>
                  <a:srgbClr val="467886"/>
                </a:solidFill>
                <a:latin typeface="Times New Roman"/>
                <a:ea typeface="Segoe UI"/>
                <a:cs typeface="Segoe UI"/>
                <a:hlinkClick r:id="rId3"/>
              </a:rPr>
              <a:t>https://www.bbcgoodfood.com/howto/guide/facts-about-food-miles</a:t>
            </a:r>
            <a:r>
              <a:rPr lang="en-US" sz="1200" dirty="0">
                <a:latin typeface="Times New Roman"/>
                <a:ea typeface="Segoe UI"/>
                <a:cs typeface="Segoe UI"/>
              </a:rPr>
              <a:t>. </a:t>
            </a:r>
          </a:p>
          <a:p>
            <a:pPr rtl="0"/>
            <a:r>
              <a:rPr lang="en-US" sz="1200" dirty="0">
                <a:latin typeface="Times New Roman"/>
                <a:ea typeface="Segoe UI"/>
                <a:cs typeface="Segoe UI"/>
              </a:rPr>
              <a:t>CLD Standards Council Scotland (2019). </a:t>
            </a:r>
            <a:r>
              <a:rPr lang="en-US" sz="1200" i="1" dirty="0">
                <a:latin typeface="Times New Roman"/>
                <a:ea typeface="Segoe UI"/>
                <a:cs typeface="Segoe UI"/>
              </a:rPr>
              <a:t>Youth Work National Occupational Standards, p.6</a:t>
            </a:r>
            <a:r>
              <a:rPr lang="en-US" sz="1200" dirty="0">
                <a:latin typeface="Times New Roman"/>
                <a:ea typeface="Segoe UI"/>
                <a:cs typeface="Segoe UI"/>
              </a:rPr>
              <a:t>. [online] Youth Work National Occupational Standards 2019 Introduction. Available at: </a:t>
            </a:r>
            <a:r>
              <a:rPr lang="en-US" sz="1200" u="sng" strike="noStrike" dirty="0">
                <a:solidFill>
                  <a:srgbClr val="467886"/>
                </a:solidFill>
                <a:latin typeface="Times New Roman"/>
                <a:ea typeface="Segoe UI"/>
                <a:cs typeface="Segoe UI"/>
                <a:hlinkClick r:id="rId4"/>
              </a:rPr>
              <a:t>https://cldstandardscouncil.org.uk/wp-content/uploads/YouthWorkNOS2019Intro.pdf</a:t>
            </a:r>
            <a:r>
              <a:rPr lang="en-US" sz="1200" dirty="0">
                <a:latin typeface="Times New Roman"/>
                <a:ea typeface="Segoe UI"/>
                <a:cs typeface="Segoe UI"/>
              </a:rPr>
              <a:t> p. </a:t>
            </a:r>
          </a:p>
          <a:p>
            <a:pPr rtl="0"/>
            <a:r>
              <a:rPr lang="en-US" sz="1200" dirty="0">
                <a:latin typeface="Times New Roman"/>
                <a:ea typeface="Segoe UI"/>
                <a:cs typeface="Segoe UI"/>
              </a:rPr>
              <a:t>Etsy. (n.d.). </a:t>
            </a:r>
            <a:r>
              <a:rPr lang="en-US" sz="1200" i="1" dirty="0">
                <a:latin typeface="Times New Roman"/>
                <a:ea typeface="Segoe UI"/>
                <a:cs typeface="Segoe UI"/>
              </a:rPr>
              <a:t>Hand Painted Pots - Etsy UK</a:t>
            </a:r>
            <a:r>
              <a:rPr lang="en-US" sz="1200" dirty="0">
                <a:latin typeface="Times New Roman"/>
                <a:ea typeface="Segoe UI"/>
                <a:cs typeface="Segoe UI"/>
              </a:rPr>
              <a:t>. [online] Available at: </a:t>
            </a:r>
            <a:r>
              <a:rPr lang="en-US" sz="1200" u="sng" strike="noStrike" dirty="0">
                <a:solidFill>
                  <a:srgbClr val="467886"/>
                </a:solidFill>
                <a:latin typeface="Times New Roman"/>
                <a:ea typeface="Segoe UI"/>
                <a:cs typeface="Segoe UI"/>
                <a:hlinkClick r:id="rId5"/>
              </a:rPr>
              <a:t>https://www.etsy.com/uk/market/hand_painted_pots</a:t>
            </a:r>
            <a:r>
              <a:rPr lang="en-US" sz="1200" dirty="0">
                <a:latin typeface="Times New Roman"/>
                <a:ea typeface="Segoe UI"/>
                <a:cs typeface="Segoe UI"/>
              </a:rPr>
              <a:t> [Accessed 21 May 2024]. </a:t>
            </a:r>
          </a:p>
          <a:p>
            <a:r>
              <a:rPr lang="en-US" sz="1200" dirty="0">
                <a:latin typeface="Times New Roman"/>
                <a:cs typeface="Times New Roman"/>
              </a:rPr>
              <a:t>Future Generations Commissioner for Wales (2015). </a:t>
            </a:r>
            <a:r>
              <a:rPr lang="en-US" sz="1200" i="1" dirty="0">
                <a:latin typeface="Times New Roman"/>
                <a:cs typeface="Times New Roman"/>
              </a:rPr>
              <a:t>Well-being of Future Generations (Wales) Act 2015</a:t>
            </a:r>
            <a:r>
              <a:rPr lang="en-US" sz="1200" dirty="0">
                <a:latin typeface="Times New Roman"/>
                <a:cs typeface="Times New Roman"/>
              </a:rPr>
              <a:t>. [online] </a:t>
            </a:r>
            <a:r>
              <a:rPr lang="en-US" sz="1200" u="sng" dirty="0">
                <a:latin typeface="Times New Roman"/>
                <a:cs typeface="Times New Roman"/>
                <a:hlinkClick r:id="rId6"/>
              </a:rPr>
              <a:t>www.futuregenerations.wales</a:t>
            </a:r>
            <a:r>
              <a:rPr lang="en-US" sz="1200" dirty="0">
                <a:latin typeface="Times New Roman"/>
                <a:cs typeface="Times New Roman"/>
              </a:rPr>
              <a:t>. Available at: </a:t>
            </a:r>
            <a:r>
              <a:rPr lang="en-US" sz="1200" u="sng" dirty="0">
                <a:latin typeface="Times New Roman"/>
                <a:cs typeface="Times New Roman"/>
                <a:hlinkClick r:id="rId7"/>
              </a:rPr>
              <a:t>https://www.futuregenerations.wales/about-us/future-generations-act/</a:t>
            </a:r>
            <a:r>
              <a:rPr lang="en-US" sz="1200" dirty="0">
                <a:latin typeface="Times New Roman"/>
                <a:cs typeface="Times New Roman"/>
              </a:rPr>
              <a:t>.</a:t>
            </a:r>
            <a:endParaRPr lang="en-US" sz="1200">
              <a:latin typeface="Times New Roman"/>
              <a:cs typeface="Times New Roman"/>
            </a:endParaRPr>
          </a:p>
          <a:p>
            <a:r>
              <a:rPr lang="en-US" sz="1200" dirty="0">
                <a:latin typeface="Times New Roman"/>
                <a:cs typeface="Times New Roman"/>
              </a:rPr>
              <a:t>Holden, A. (2019). </a:t>
            </a:r>
            <a:r>
              <a:rPr lang="en-US" sz="1200" i="1" dirty="0">
                <a:latin typeface="Times New Roman"/>
                <a:cs typeface="Times New Roman"/>
              </a:rPr>
              <a:t>Pot Decoration Ideas for a </a:t>
            </a:r>
            <a:r>
              <a:rPr lang="en-US" sz="1200" i="1" dirty="0" err="1">
                <a:latin typeface="Times New Roman"/>
                <a:cs typeface="Times New Roman"/>
              </a:rPr>
              <a:t>Testors</a:t>
            </a:r>
            <a:r>
              <a:rPr lang="en-US" sz="1200" i="1" dirty="0">
                <a:latin typeface="Times New Roman"/>
                <a:cs typeface="Times New Roman"/>
              </a:rPr>
              <a:t> Crafternoon</a:t>
            </a:r>
            <a:r>
              <a:rPr lang="en-US" sz="1200" dirty="0">
                <a:latin typeface="Times New Roman"/>
                <a:cs typeface="Times New Roman"/>
              </a:rPr>
              <a:t>. [online] The Country Chic Cottage. Available at: </a:t>
            </a:r>
            <a:r>
              <a:rPr lang="en-US" sz="1200" u="sng" dirty="0">
                <a:latin typeface="Times New Roman"/>
                <a:cs typeface="Times New Roman"/>
                <a:hlinkClick r:id="rId8"/>
              </a:rPr>
              <a:t>https://www.thecountrychiccottage.net/pot-decoration-ideas/</a:t>
            </a:r>
            <a:r>
              <a:rPr lang="en-US" sz="1200" dirty="0">
                <a:latin typeface="Times New Roman"/>
                <a:cs typeface="Times New Roman"/>
              </a:rPr>
              <a:t>.</a:t>
            </a:r>
          </a:p>
          <a:p>
            <a:r>
              <a:rPr lang="en-US" sz="1200" dirty="0">
                <a:latin typeface="Times New Roman"/>
                <a:cs typeface="Times New Roman"/>
              </a:rPr>
              <a:t>JRC (2013). </a:t>
            </a:r>
            <a:r>
              <a:rPr lang="en-US" sz="1200" i="1" dirty="0">
                <a:latin typeface="Times New Roman"/>
                <a:cs typeface="Times New Roman"/>
              </a:rPr>
              <a:t>Working Together for the Good of Each Other The Education for Sustainable Development and Global Citizenship Youth Work Handbook Index</a:t>
            </a:r>
            <a:r>
              <a:rPr lang="en-US" sz="1200" dirty="0">
                <a:latin typeface="Times New Roman"/>
                <a:cs typeface="Times New Roman"/>
              </a:rPr>
              <a:t>. [online] Available at: </a:t>
            </a:r>
            <a:r>
              <a:rPr lang="en-US" sz="1200" u="sng" dirty="0">
                <a:latin typeface="Times New Roman"/>
                <a:cs typeface="Times New Roman"/>
                <a:hlinkClick r:id="rId9"/>
              </a:rPr>
              <a:t>https://www.cwvys.org.uk/wp-content/uploads/2014/06/HB-Sustinable-Development-Global-Citizenship.pdf</a:t>
            </a:r>
            <a:r>
              <a:rPr lang="en-US" sz="1200" dirty="0">
                <a:latin typeface="Times New Roman"/>
                <a:cs typeface="Times New Roman"/>
              </a:rPr>
              <a:t>.</a:t>
            </a:r>
          </a:p>
          <a:p>
            <a:endParaRPr lang="en-US" sz="1200" dirty="0">
              <a:latin typeface="Times New Roman"/>
              <a:cs typeface="Segoe UI"/>
            </a:endParaRPr>
          </a:p>
        </p:txBody>
      </p:sp>
    </p:spTree>
    <p:extLst>
      <p:ext uri="{BB962C8B-B14F-4D97-AF65-F5344CB8AC3E}">
        <p14:creationId xmlns:p14="http://schemas.microsoft.com/office/powerpoint/2010/main" val="2302505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267F-FD70-C906-3DEA-DF507C81D6D7}"/>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E870E36-DF07-0768-83EB-C12FA4EC8943}"/>
              </a:ext>
            </a:extLst>
          </p:cNvPr>
          <p:cNvSpPr>
            <a:spLocks noGrp="1"/>
          </p:cNvSpPr>
          <p:nvPr>
            <p:ph idx="1"/>
          </p:nvPr>
        </p:nvSpPr>
        <p:spPr>
          <a:xfrm>
            <a:off x="600278" y="1484207"/>
            <a:ext cx="8596668" cy="3880773"/>
          </a:xfrm>
        </p:spPr>
        <p:txBody>
          <a:bodyPr>
            <a:normAutofit lnSpcReduction="10000"/>
          </a:bodyPr>
          <a:lstStyle/>
          <a:p>
            <a:pPr rtl="0"/>
            <a:r>
              <a:rPr lang="en-US" sz="1200">
                <a:latin typeface="Times New Roman"/>
                <a:ea typeface="Segoe UI"/>
                <a:cs typeface="Segoe UI"/>
              </a:rPr>
              <a:t>Minevich, M. (2022). </a:t>
            </a:r>
            <a:r>
              <a:rPr lang="en-US" sz="1200" i="1">
                <a:latin typeface="Times New Roman"/>
                <a:ea typeface="Segoe UI"/>
                <a:cs typeface="Segoe UI"/>
              </a:rPr>
              <a:t>How To Fight Climate Change Using AI</a:t>
            </a:r>
            <a:r>
              <a:rPr lang="en-US" sz="1200">
                <a:latin typeface="Times New Roman"/>
                <a:ea typeface="Segoe UI"/>
                <a:cs typeface="Segoe UI"/>
              </a:rPr>
              <a:t>. [online] Forbes. Available at: </a:t>
            </a:r>
            <a:r>
              <a:rPr lang="en-US" sz="1200" u="sng" strike="noStrike">
                <a:solidFill>
                  <a:srgbClr val="467886"/>
                </a:solidFill>
                <a:latin typeface="Times New Roman"/>
                <a:ea typeface="Segoe UI"/>
                <a:cs typeface="Segoe UI"/>
                <a:hlinkClick r:id="rId2"/>
              </a:rPr>
              <a:t>https://www.forbes.com/sites/markminevich/2022/07/08/how-to-fight-climate-change-using-ai/</a:t>
            </a:r>
            <a:r>
              <a:rPr lang="en-US" sz="1200">
                <a:latin typeface="Times New Roman"/>
                <a:ea typeface="Segoe UI"/>
                <a:cs typeface="Segoe UI"/>
              </a:rPr>
              <a:t>. </a:t>
            </a:r>
          </a:p>
          <a:p>
            <a:pPr rtl="0"/>
            <a:r>
              <a:rPr lang="en-US" sz="1200">
                <a:latin typeface="Times New Roman"/>
                <a:ea typeface="Segoe UI"/>
                <a:cs typeface="Segoe UI"/>
              </a:rPr>
              <a:t>National Youth Council of Ireland (n.d.). </a:t>
            </a:r>
            <a:r>
              <a:rPr lang="en-US" sz="1200" i="1">
                <a:latin typeface="Times New Roman"/>
                <a:ea typeface="Segoe UI"/>
                <a:cs typeface="Segoe UI"/>
              </a:rPr>
              <a:t>Global Youth Work</a:t>
            </a:r>
            <a:r>
              <a:rPr lang="en-US" sz="1200">
                <a:latin typeface="Times New Roman"/>
                <a:ea typeface="Segoe UI"/>
                <a:cs typeface="Segoe UI"/>
              </a:rPr>
              <a:t>. [online] National Youth Council of Ireland. Available at: </a:t>
            </a:r>
            <a:r>
              <a:rPr lang="en-US" sz="1200" u="sng" strike="noStrike">
                <a:solidFill>
                  <a:srgbClr val="467886"/>
                </a:solidFill>
                <a:latin typeface="Times New Roman"/>
                <a:ea typeface="Segoe UI"/>
                <a:cs typeface="Segoe UI"/>
                <a:hlinkClick r:id="rId3"/>
              </a:rPr>
              <a:t>https://www.youth.ie/programmes/global-youth-work-and-development-education/</a:t>
            </a:r>
            <a:r>
              <a:rPr lang="en-US" sz="1200">
                <a:latin typeface="Times New Roman"/>
                <a:ea typeface="Segoe UI"/>
                <a:cs typeface="Segoe UI"/>
              </a:rPr>
              <a:t>. </a:t>
            </a:r>
          </a:p>
          <a:p>
            <a:pPr rtl="0"/>
            <a:r>
              <a:rPr lang="en-US" sz="1200">
                <a:latin typeface="Times New Roman"/>
                <a:ea typeface="Segoe UI"/>
                <a:cs typeface="Segoe UI"/>
              </a:rPr>
              <a:t>Notes, T. (2020). </a:t>
            </a:r>
            <a:r>
              <a:rPr lang="en-US" sz="1200" i="1">
                <a:latin typeface="Times New Roman"/>
                <a:ea typeface="Segoe UI"/>
                <a:cs typeface="Segoe UI"/>
              </a:rPr>
              <a:t>DIY Fun Succulent Planters With Dollar Store Supplies</a:t>
            </a:r>
            <a:r>
              <a:rPr lang="en-US" sz="1200">
                <a:latin typeface="Times New Roman"/>
                <a:ea typeface="Segoe UI"/>
                <a:cs typeface="Segoe UI"/>
              </a:rPr>
              <a:t>. [online] Teal Notes. Available at: </a:t>
            </a:r>
            <a:r>
              <a:rPr lang="en-US" sz="1200" u="sng" strike="noStrike">
                <a:solidFill>
                  <a:srgbClr val="467886"/>
                </a:solidFill>
                <a:latin typeface="Times New Roman"/>
                <a:ea typeface="Segoe UI"/>
                <a:cs typeface="Segoe UI"/>
                <a:hlinkClick r:id="rId4"/>
              </a:rPr>
              <a:t>https://tealnotes.com/diy-painted-succulent-planters/</a:t>
            </a:r>
            <a:r>
              <a:rPr lang="en-US" sz="1200">
                <a:latin typeface="Times New Roman"/>
                <a:ea typeface="Segoe UI"/>
                <a:cs typeface="Segoe UI"/>
              </a:rPr>
              <a:t> [Accessed 21 May 2024]. </a:t>
            </a:r>
          </a:p>
          <a:p>
            <a:pPr rtl="0"/>
            <a:r>
              <a:rPr lang="en-US" sz="1200">
                <a:latin typeface="Times New Roman"/>
                <a:ea typeface="Segoe UI"/>
                <a:cs typeface="Segoe UI"/>
              </a:rPr>
              <a:t>ourforeverutopia. (n.d.). </a:t>
            </a:r>
            <a:r>
              <a:rPr lang="en-US" sz="1200" i="1">
                <a:latin typeface="Times New Roman"/>
                <a:ea typeface="Segoe UI"/>
                <a:cs typeface="Segoe UI"/>
              </a:rPr>
              <a:t>Hand Painted Frog Plant Pot</a:t>
            </a:r>
            <a:r>
              <a:rPr lang="en-US" sz="1200">
                <a:latin typeface="Times New Roman"/>
                <a:ea typeface="Segoe UI"/>
                <a:cs typeface="Segoe UI"/>
              </a:rPr>
              <a:t>. [online] Available at: </a:t>
            </a:r>
            <a:r>
              <a:rPr lang="en-US" sz="1200" u="sng" strike="noStrike">
                <a:solidFill>
                  <a:srgbClr val="467886"/>
                </a:solidFill>
                <a:latin typeface="Times New Roman"/>
                <a:ea typeface="Segoe UI"/>
                <a:cs typeface="Segoe UI"/>
                <a:hlinkClick r:id="rId5"/>
              </a:rPr>
              <a:t>https://ourforeverutopia.com/products/hand-painted-frog-plant-pot</a:t>
            </a:r>
            <a:r>
              <a:rPr lang="en-US" sz="1200">
                <a:latin typeface="Times New Roman"/>
                <a:ea typeface="Segoe UI"/>
                <a:cs typeface="Segoe UI"/>
              </a:rPr>
              <a:t> [Accessed 21 May 2024]. </a:t>
            </a:r>
          </a:p>
          <a:p>
            <a:pPr rtl="0"/>
            <a:r>
              <a:rPr lang="en-US" sz="1200">
                <a:latin typeface="Times New Roman"/>
                <a:ea typeface="Segoe UI"/>
                <a:cs typeface="Segoe UI"/>
              </a:rPr>
              <a:t>Ozzy (2020). </a:t>
            </a:r>
            <a:r>
              <a:rPr lang="en-US" sz="1200" i="1">
                <a:latin typeface="Times New Roman"/>
                <a:ea typeface="Segoe UI"/>
                <a:cs typeface="Segoe UI"/>
              </a:rPr>
              <a:t>Painted Plant Pots – Ozzy’s Garden</a:t>
            </a:r>
            <a:r>
              <a:rPr lang="en-US" sz="1200">
                <a:latin typeface="Times New Roman"/>
                <a:ea typeface="Segoe UI"/>
                <a:cs typeface="Segoe UI"/>
              </a:rPr>
              <a:t>. [online] Ozzys Garden. Available at: </a:t>
            </a:r>
            <a:r>
              <a:rPr lang="en-US" sz="1200" u="sng" strike="noStrike">
                <a:solidFill>
                  <a:srgbClr val="467886"/>
                </a:solidFill>
                <a:latin typeface="Times New Roman"/>
                <a:ea typeface="Segoe UI"/>
                <a:cs typeface="Segoe UI"/>
                <a:hlinkClick r:id="rId6"/>
              </a:rPr>
              <a:t>https://www.ozzysgarden.com/painted-plant-pots/</a:t>
            </a:r>
            <a:r>
              <a:rPr lang="en-US" sz="1200">
                <a:latin typeface="Times New Roman"/>
                <a:ea typeface="Segoe UI"/>
                <a:cs typeface="Segoe UI"/>
              </a:rPr>
              <a:t> [Accessed 21 May 2024]. </a:t>
            </a:r>
          </a:p>
          <a:p>
            <a:pPr rtl="0"/>
            <a:r>
              <a:rPr lang="en-US" sz="1200">
                <a:latin typeface="Times New Roman"/>
                <a:ea typeface="Segoe UI"/>
                <a:cs typeface="Segoe UI"/>
              </a:rPr>
              <a:t>Thrive (2022). </a:t>
            </a:r>
            <a:r>
              <a:rPr lang="en-US" sz="1200" i="1">
                <a:latin typeface="Times New Roman"/>
                <a:ea typeface="Segoe UI"/>
                <a:cs typeface="Segoe UI"/>
              </a:rPr>
              <a:t>How to paint your plant pots</a:t>
            </a:r>
            <a:r>
              <a:rPr lang="en-US" sz="1200">
                <a:latin typeface="Times New Roman"/>
                <a:ea typeface="Segoe UI"/>
                <a:cs typeface="Segoe UI"/>
              </a:rPr>
              <a:t>. [online] Thrive. Available at: </a:t>
            </a:r>
            <a:r>
              <a:rPr lang="en-US" sz="1200" u="sng" strike="noStrike">
                <a:solidFill>
                  <a:srgbClr val="467886"/>
                </a:solidFill>
                <a:latin typeface="Times New Roman"/>
                <a:ea typeface="Segoe UI"/>
                <a:cs typeface="Segoe UI"/>
                <a:hlinkClick r:id="rId7"/>
              </a:rPr>
              <a:t>https://www.thrive.org.uk/get-gardening/how-to-paint-your-plant-pots</a:t>
            </a:r>
            <a:r>
              <a:rPr lang="en-US" sz="1200">
                <a:latin typeface="Times New Roman"/>
                <a:ea typeface="Segoe UI"/>
                <a:cs typeface="Segoe UI"/>
              </a:rPr>
              <a:t> [Accessed 21 May 2024]. </a:t>
            </a:r>
          </a:p>
          <a:p>
            <a:pPr rtl="0"/>
            <a:r>
              <a:rPr lang="en-US" sz="1200">
                <a:latin typeface="Times New Roman"/>
                <a:ea typeface="Segoe UI"/>
                <a:cs typeface="Segoe UI"/>
              </a:rPr>
              <a:t>United Nations (2024). </a:t>
            </a:r>
            <a:r>
              <a:rPr lang="en-US" sz="1200" i="1">
                <a:latin typeface="Times New Roman"/>
                <a:ea typeface="Segoe UI"/>
                <a:cs typeface="Segoe UI"/>
              </a:rPr>
              <a:t>The 17 Sustainable Development Goals</a:t>
            </a:r>
            <a:r>
              <a:rPr lang="en-US" sz="1200">
                <a:latin typeface="Times New Roman"/>
                <a:ea typeface="Segoe UI"/>
                <a:cs typeface="Segoe UI"/>
              </a:rPr>
              <a:t>. [online] United Nations. Available at: </a:t>
            </a:r>
            <a:r>
              <a:rPr lang="en-US" sz="1200" u="sng" strike="noStrike">
                <a:solidFill>
                  <a:srgbClr val="467886"/>
                </a:solidFill>
                <a:latin typeface="Times New Roman"/>
                <a:ea typeface="Segoe UI"/>
                <a:cs typeface="Segoe UI"/>
                <a:hlinkClick r:id="rId8"/>
              </a:rPr>
              <a:t>https://sdgs.un.org/goals</a:t>
            </a:r>
            <a:r>
              <a:rPr lang="en-US" sz="1200">
                <a:latin typeface="Times New Roman"/>
                <a:ea typeface="Segoe UI"/>
                <a:cs typeface="Segoe UI"/>
              </a:rPr>
              <a:t>. </a:t>
            </a:r>
          </a:p>
          <a:p>
            <a:pPr rtl="0"/>
            <a:r>
              <a:rPr lang="en-US" sz="1200">
                <a:latin typeface="Times New Roman"/>
                <a:ea typeface="Segoe UI"/>
                <a:cs typeface="Segoe UI"/>
              </a:rPr>
              <a:t>Wood, J. (2000). </a:t>
            </a:r>
            <a:r>
              <a:rPr lang="en-US" sz="1200" i="1">
                <a:latin typeface="Times New Roman"/>
                <a:ea typeface="Segoe UI"/>
                <a:cs typeface="Segoe UI"/>
              </a:rPr>
              <a:t>PRACTICE | RESOURCE | NAOMIE</a:t>
            </a:r>
            <a:r>
              <a:rPr lang="en-US" sz="1200">
                <a:latin typeface="Times New Roman"/>
                <a:ea typeface="Segoe UI"/>
                <a:cs typeface="Segoe UI"/>
              </a:rPr>
              <a:t>. [online] youthworkcentral.tripod.com. Available at: </a:t>
            </a:r>
            <a:r>
              <a:rPr lang="en-US" sz="1200" u="sng" strike="noStrike">
                <a:solidFill>
                  <a:srgbClr val="467886"/>
                </a:solidFill>
                <a:latin typeface="Times New Roman"/>
                <a:ea typeface="Segoe UI"/>
                <a:cs typeface="Segoe UI"/>
                <a:hlinkClick r:id="rId9"/>
              </a:rPr>
              <a:t>https://youthworkcentral.tripod.com/naomie.htm</a:t>
            </a:r>
            <a:r>
              <a:rPr lang="en-US" sz="1200">
                <a:latin typeface="Times New Roman"/>
                <a:ea typeface="Segoe UI"/>
                <a:cs typeface="Segoe UI"/>
              </a:rPr>
              <a:t>. </a:t>
            </a:r>
          </a:p>
          <a:p>
            <a:pPr rtl="0"/>
            <a:endParaRPr lang="en-US"/>
          </a:p>
        </p:txBody>
      </p:sp>
    </p:spTree>
    <p:extLst>
      <p:ext uri="{BB962C8B-B14F-4D97-AF65-F5344CB8AC3E}">
        <p14:creationId xmlns:p14="http://schemas.microsoft.com/office/powerpoint/2010/main" val="42928379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4</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Climate change </vt:lpstr>
      <vt:lpstr>Introduction </vt:lpstr>
      <vt:lpstr>Rational </vt:lpstr>
      <vt:lpstr>Part 1: Lesson plan </vt:lpstr>
      <vt:lpstr>Part 2 :Activity!</vt:lpstr>
      <vt:lpstr>Part 3 : Evaluation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707</cp:revision>
  <dcterms:created xsi:type="dcterms:W3CDTF">2024-05-21T13:48:17Z</dcterms:created>
  <dcterms:modified xsi:type="dcterms:W3CDTF">2024-05-22T23:55:33Z</dcterms:modified>
</cp:coreProperties>
</file>