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95" r:id="rId3"/>
    <p:sldId id="288" r:id="rId4"/>
    <p:sldId id="290" r:id="rId5"/>
    <p:sldId id="298" r:id="rId6"/>
    <p:sldId id="299" r:id="rId7"/>
    <p:sldId id="300" r:id="rId8"/>
    <p:sldId id="296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C66FF"/>
    <a:srgbClr val="00FFFF"/>
    <a:srgbClr val="FFCC99"/>
    <a:srgbClr val="99CC00"/>
    <a:srgbClr val="FFCCFF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1A71F8-7771-4558-BD2A-E84EED57EB74}" v="172" dt="2022-09-29T10:37:16.2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43" autoAdjust="0"/>
    <p:restoredTop sz="85915" autoAdjust="0"/>
  </p:normalViewPr>
  <p:slideViewPr>
    <p:cSldViewPr showGuides="1">
      <p:cViewPr varScale="1">
        <p:scale>
          <a:sx n="87" d="100"/>
          <a:sy n="87" d="100"/>
        </p:scale>
        <p:origin x="429" y="51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0E1A71F8-7771-4558-BD2A-E84EED57EB74}"/>
    <pc:docChg chg="undo custSel addSld delSld modSld modMainMaster modNotesMaster">
      <pc:chgData name="Ewa Kazimierska" userId="8edb7084-dccb-4d8f-9cfb-38098ea1d667" providerId="ADAL" clId="{0E1A71F8-7771-4558-BD2A-E84EED57EB74}" dt="2022-10-06T20:41:29.177" v="898" actId="6549"/>
      <pc:docMkLst>
        <pc:docMk/>
      </pc:docMkLst>
      <pc:sldChg chg="addSp modSp mod modNotesTx">
        <pc:chgData name="Ewa Kazimierska" userId="8edb7084-dccb-4d8f-9cfb-38098ea1d667" providerId="ADAL" clId="{0E1A71F8-7771-4558-BD2A-E84EED57EB74}" dt="2022-10-06T20:41:10.250" v="897" actId="20577"/>
        <pc:sldMkLst>
          <pc:docMk/>
          <pc:sldMk cId="0" sldId="256"/>
        </pc:sldMkLst>
        <pc:spChg chg="mod">
          <ac:chgData name="Ewa Kazimierska" userId="8edb7084-dccb-4d8f-9cfb-38098ea1d667" providerId="ADAL" clId="{0E1A71F8-7771-4558-BD2A-E84EED57EB74}" dt="2022-10-06T20:41:10.250" v="897" actId="20577"/>
          <ac:spMkLst>
            <pc:docMk/>
            <pc:sldMk cId="0" sldId="256"/>
            <ac:spMk id="2" creationId="{7345B756-E6BC-4DCB-AC11-111AA36E0CAE}"/>
          </ac:spMkLst>
        </pc:spChg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k cId="0" sldId="256"/>
            <ac:spMk id="5" creationId="{BFE8E8FC-64F1-446B-8C20-961374613C5B}"/>
          </ac:spMkLst>
        </pc:spChg>
        <pc:spChg chg="add mod">
          <ac:chgData name="Ewa Kazimierska" userId="8edb7084-dccb-4d8f-9cfb-38098ea1d667" providerId="ADAL" clId="{0E1A71F8-7771-4558-BD2A-E84EED57EB74}" dt="2022-09-29T10:20:37.089" v="742"/>
          <ac:spMkLst>
            <pc:docMk/>
            <pc:sldMk cId="0" sldId="256"/>
            <ac:spMk id="6" creationId="{DDF52045-988F-489E-BB5B-869DD3E8542B}"/>
          </ac:spMkLst>
        </pc:spChg>
        <pc:spChg chg="add mod">
          <ac:chgData name="Ewa Kazimierska" userId="8edb7084-dccb-4d8f-9cfb-38098ea1d667" providerId="ADAL" clId="{0E1A71F8-7771-4558-BD2A-E84EED57EB74}" dt="2022-09-29T10:20:37.089" v="742"/>
          <ac:spMkLst>
            <pc:docMk/>
            <pc:sldMk cId="0" sldId="256"/>
            <ac:spMk id="7" creationId="{81EA2D33-FDD3-4EAC-8DFD-4E8A08FB4F3F}"/>
          </ac:spMkLst>
        </pc:spChg>
        <pc:picChg chg="add mod ord">
          <ac:chgData name="Ewa Kazimierska" userId="8edb7084-dccb-4d8f-9cfb-38098ea1d667" providerId="ADAL" clId="{0E1A71F8-7771-4558-BD2A-E84EED57EB74}" dt="2022-09-29T08:39:41.902" v="699" actId="167"/>
          <ac:picMkLst>
            <pc:docMk/>
            <pc:sldMk cId="0" sldId="256"/>
            <ac:picMk id="4" creationId="{28F8078D-9B36-400D-8A5C-7FCD3A2FD6F7}"/>
          </ac:picMkLst>
        </pc:picChg>
      </pc:sldChg>
      <pc:sldChg chg="modSp del">
        <pc:chgData name="Ewa Kazimierska" userId="8edb7084-dccb-4d8f-9cfb-38098ea1d667" providerId="ADAL" clId="{0E1A71F8-7771-4558-BD2A-E84EED57EB74}" dt="2022-09-29T10:40:06.977" v="887" actId="47"/>
        <pc:sldMkLst>
          <pc:docMk/>
          <pc:sldMk cId="0" sldId="259"/>
        </pc:sldMkLst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k cId="0" sldId="259"/>
            <ac:spMk id="61442" creationId="{53071921-1F9F-496F-9823-FE8CEA729B6A}"/>
          </ac:spMkLst>
        </pc:spChg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k cId="0" sldId="259"/>
            <ac:spMk id="61443" creationId="{95FFF84D-07C0-44EE-A43E-D40EE4C9AB8E}"/>
          </ac:spMkLst>
        </pc:spChg>
      </pc:sldChg>
      <pc:sldChg chg="modSp del">
        <pc:chgData name="Ewa Kazimierska" userId="8edb7084-dccb-4d8f-9cfb-38098ea1d667" providerId="ADAL" clId="{0E1A71F8-7771-4558-BD2A-E84EED57EB74}" dt="2022-09-29T10:40:06.977" v="887" actId="47"/>
        <pc:sldMkLst>
          <pc:docMk/>
          <pc:sldMk cId="0" sldId="260"/>
        </pc:sldMkLst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k cId="0" sldId="260"/>
            <ac:spMk id="62466" creationId="{53907650-AA76-45E9-B655-818575D1A36F}"/>
          </ac:spMkLst>
        </pc:spChg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k cId="0" sldId="260"/>
            <ac:spMk id="62467" creationId="{F0CA336D-A43B-42C7-A77B-61FE894FF694}"/>
          </ac:spMkLst>
        </pc:spChg>
      </pc:sldChg>
      <pc:sldChg chg="addSp delSp modSp mod modNotes">
        <pc:chgData name="Ewa Kazimierska" userId="8edb7084-dccb-4d8f-9cfb-38098ea1d667" providerId="ADAL" clId="{0E1A71F8-7771-4558-BD2A-E84EED57EB74}" dt="2022-09-29T10:30:16.034" v="826" actId="1076"/>
        <pc:sldMkLst>
          <pc:docMk/>
          <pc:sldMk cId="3401428571" sldId="288"/>
        </pc:sldMkLst>
        <pc:spChg chg="mod">
          <ac:chgData name="Ewa Kazimierska" userId="8edb7084-dccb-4d8f-9cfb-38098ea1d667" providerId="ADAL" clId="{0E1A71F8-7771-4558-BD2A-E84EED57EB74}" dt="2022-09-29T07:58:07.487" v="99" actId="1076"/>
          <ac:spMkLst>
            <pc:docMk/>
            <pc:sldMk cId="3401428571" sldId="288"/>
            <ac:spMk id="2" creationId="{409B7814-A85E-48D9-8322-C365E6F81EA6}"/>
          </ac:spMkLst>
        </pc:spChg>
        <pc:spChg chg="mod">
          <ac:chgData name="Ewa Kazimierska" userId="8edb7084-dccb-4d8f-9cfb-38098ea1d667" providerId="ADAL" clId="{0E1A71F8-7771-4558-BD2A-E84EED57EB74}" dt="2022-09-29T10:30:16.034" v="826" actId="1076"/>
          <ac:spMkLst>
            <pc:docMk/>
            <pc:sldMk cId="3401428571" sldId="288"/>
            <ac:spMk id="3" creationId="{FD33A68F-A893-49D6-980C-AB009D0976E4}"/>
          </ac:spMkLst>
        </pc:spChg>
        <pc:spChg chg="mod">
          <ac:chgData name="Ewa Kazimierska" userId="8edb7084-dccb-4d8f-9cfb-38098ea1d667" providerId="ADAL" clId="{0E1A71F8-7771-4558-BD2A-E84EED57EB74}" dt="2022-09-29T07:58:51.158" v="145" actId="1076"/>
          <ac:spMkLst>
            <pc:docMk/>
            <pc:sldMk cId="3401428571" sldId="288"/>
            <ac:spMk id="4" creationId="{BD683BFB-3FAE-45C7-9708-BD6A374EBCB0}"/>
          </ac:spMkLst>
        </pc:spChg>
        <pc:spChg chg="mod">
          <ac:chgData name="Ewa Kazimierska" userId="8edb7084-dccb-4d8f-9cfb-38098ea1d667" providerId="ADAL" clId="{0E1A71F8-7771-4558-BD2A-E84EED57EB74}" dt="2022-09-29T10:30:09.289" v="824" actId="1076"/>
          <ac:spMkLst>
            <pc:docMk/>
            <pc:sldMk cId="3401428571" sldId="288"/>
            <ac:spMk id="6" creationId="{A09154A5-8768-47B3-ADE1-0FF384BCF893}"/>
          </ac:spMkLst>
        </pc:spChg>
        <pc:spChg chg="mod">
          <ac:chgData name="Ewa Kazimierska" userId="8edb7084-dccb-4d8f-9cfb-38098ea1d667" providerId="ADAL" clId="{0E1A71F8-7771-4558-BD2A-E84EED57EB74}" dt="2022-09-29T07:48:00.602" v="43" actId="14100"/>
          <ac:spMkLst>
            <pc:docMk/>
            <pc:sldMk cId="3401428571" sldId="288"/>
            <ac:spMk id="9" creationId="{C4EE2BC0-7651-4F0B-878A-2375B42954FF}"/>
          </ac:spMkLst>
        </pc:spChg>
        <pc:spChg chg="mod">
          <ac:chgData name="Ewa Kazimierska" userId="8edb7084-dccb-4d8f-9cfb-38098ea1d667" providerId="ADAL" clId="{0E1A71F8-7771-4558-BD2A-E84EED57EB74}" dt="2022-09-29T10:28:26.292" v="805" actId="207"/>
          <ac:spMkLst>
            <pc:docMk/>
            <pc:sldMk cId="3401428571" sldId="288"/>
            <ac:spMk id="10" creationId="{AED1AE43-4DAF-410D-99B4-015D90CC6FDD}"/>
          </ac:spMkLst>
        </pc:spChg>
        <pc:spChg chg="mod">
          <ac:chgData name="Ewa Kazimierska" userId="8edb7084-dccb-4d8f-9cfb-38098ea1d667" providerId="ADAL" clId="{0E1A71F8-7771-4558-BD2A-E84EED57EB74}" dt="2022-09-29T10:30:06.759" v="820" actId="1076"/>
          <ac:spMkLst>
            <pc:docMk/>
            <pc:sldMk cId="3401428571" sldId="288"/>
            <ac:spMk id="11" creationId="{E24C906F-F61B-4954-A2F4-9A4EC3AAD1BC}"/>
          </ac:spMkLst>
        </pc:spChg>
        <pc:spChg chg="mod">
          <ac:chgData name="Ewa Kazimierska" userId="8edb7084-dccb-4d8f-9cfb-38098ea1d667" providerId="ADAL" clId="{0E1A71F8-7771-4558-BD2A-E84EED57EB74}" dt="2022-09-29T10:30:07.921" v="822" actId="1076"/>
          <ac:spMkLst>
            <pc:docMk/>
            <pc:sldMk cId="3401428571" sldId="288"/>
            <ac:spMk id="12" creationId="{5C37F575-897D-4C6E-AD89-323D76D3B11E}"/>
          </ac:spMkLst>
        </pc:spChg>
        <pc:spChg chg="mod">
          <ac:chgData name="Ewa Kazimierska" userId="8edb7084-dccb-4d8f-9cfb-38098ea1d667" providerId="ADAL" clId="{0E1A71F8-7771-4558-BD2A-E84EED57EB74}" dt="2022-09-29T10:27:18.519" v="803" actId="20577"/>
          <ac:spMkLst>
            <pc:docMk/>
            <pc:sldMk cId="3401428571" sldId="288"/>
            <ac:spMk id="17" creationId="{98A79959-4798-48BF-A15A-232A6B89B63F}"/>
          </ac:spMkLst>
        </pc:spChg>
        <pc:spChg chg="mod">
          <ac:chgData name="Ewa Kazimierska" userId="8edb7084-dccb-4d8f-9cfb-38098ea1d667" providerId="ADAL" clId="{0E1A71F8-7771-4558-BD2A-E84EED57EB74}" dt="2022-09-29T07:57:38.709" v="96" actId="1076"/>
          <ac:spMkLst>
            <pc:docMk/>
            <pc:sldMk cId="3401428571" sldId="288"/>
            <ac:spMk id="18" creationId="{D111A2EB-4323-45B6-BAD8-6C5DA2D24A6F}"/>
          </ac:spMkLst>
        </pc:spChg>
        <pc:spChg chg="mod">
          <ac:chgData name="Ewa Kazimierska" userId="8edb7084-dccb-4d8f-9cfb-38098ea1d667" providerId="ADAL" clId="{0E1A71F8-7771-4558-BD2A-E84EED57EB74}" dt="2022-09-29T07:58:45.496" v="144" actId="1076"/>
          <ac:spMkLst>
            <pc:docMk/>
            <pc:sldMk cId="3401428571" sldId="288"/>
            <ac:spMk id="19" creationId="{13734027-999E-4F25-AAC9-DA5D4083EB23}"/>
          </ac:spMkLst>
        </pc:spChg>
        <pc:spChg chg="mod">
          <ac:chgData name="Ewa Kazimierska" userId="8edb7084-dccb-4d8f-9cfb-38098ea1d667" providerId="ADAL" clId="{0E1A71F8-7771-4558-BD2A-E84EED57EB74}" dt="2022-09-29T07:59:06.057" v="146" actId="1076"/>
          <ac:spMkLst>
            <pc:docMk/>
            <pc:sldMk cId="3401428571" sldId="288"/>
            <ac:spMk id="21" creationId="{582460DF-298E-48BF-B54A-68FFF6B1134A}"/>
          </ac:spMkLst>
        </pc:spChg>
        <pc:spChg chg="mod">
          <ac:chgData name="Ewa Kazimierska" userId="8edb7084-dccb-4d8f-9cfb-38098ea1d667" providerId="ADAL" clId="{0E1A71F8-7771-4558-BD2A-E84EED57EB74}" dt="2022-09-29T07:59:31.211" v="150" actId="14100"/>
          <ac:spMkLst>
            <pc:docMk/>
            <pc:sldMk cId="3401428571" sldId="288"/>
            <ac:spMk id="23" creationId="{73C1441E-9FA8-4AE0-9D00-C50F0D0294CD}"/>
          </ac:spMkLst>
        </pc:spChg>
        <pc:spChg chg="mod">
          <ac:chgData name="Ewa Kazimierska" userId="8edb7084-dccb-4d8f-9cfb-38098ea1d667" providerId="ADAL" clId="{0E1A71F8-7771-4558-BD2A-E84EED57EB74}" dt="2022-09-29T10:30:08.571" v="823" actId="1076"/>
          <ac:spMkLst>
            <pc:docMk/>
            <pc:sldMk cId="3401428571" sldId="288"/>
            <ac:spMk id="25" creationId="{A5406AE6-A624-427F-A469-F1F7E3CE2130}"/>
          </ac:spMkLst>
        </pc:spChg>
        <pc:grpChg chg="del mod">
          <ac:chgData name="Ewa Kazimierska" userId="8edb7084-dccb-4d8f-9cfb-38098ea1d667" providerId="ADAL" clId="{0E1A71F8-7771-4558-BD2A-E84EED57EB74}" dt="2022-09-29T07:43:59.522" v="2" actId="478"/>
          <ac:grpSpMkLst>
            <pc:docMk/>
            <pc:sldMk cId="3401428571" sldId="288"/>
            <ac:grpSpMk id="13" creationId="{AE17504D-A639-4078-80EF-BE74ED297027}"/>
          </ac:grpSpMkLst>
        </pc:grp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3401428571" sldId="288"/>
            <ac:picMk id="14" creationId="{99198EEC-CED7-4C16-A844-3B7EF387EE23}"/>
          </ac:picMkLst>
        </pc:pic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3401428571" sldId="288"/>
            <ac:picMk id="15" creationId="{CB1A4CF8-051A-44EA-A170-228F53FF4A15}"/>
          </ac:picMkLst>
        </pc:picChg>
        <pc:picChg chg="add mod ord">
          <ac:chgData name="Ewa Kazimierska" userId="8edb7084-dccb-4d8f-9cfb-38098ea1d667" providerId="ADAL" clId="{0E1A71F8-7771-4558-BD2A-E84EED57EB74}" dt="2022-09-29T10:30:03.035" v="819" actId="1076"/>
          <ac:picMkLst>
            <pc:docMk/>
            <pc:sldMk cId="3401428571" sldId="288"/>
            <ac:picMk id="20" creationId="{5917AFF2-60FD-45C4-A884-C00B557128A6}"/>
          </ac:picMkLst>
        </pc:picChg>
        <pc:picChg chg="del mod">
          <ac:chgData name="Ewa Kazimierska" userId="8edb7084-dccb-4d8f-9cfb-38098ea1d667" providerId="ADAL" clId="{0E1A71F8-7771-4558-BD2A-E84EED57EB74}" dt="2022-09-29T07:46:21.352" v="20" actId="478"/>
          <ac:picMkLst>
            <pc:docMk/>
            <pc:sldMk cId="3401428571" sldId="288"/>
            <ac:picMk id="1026" creationId="{601FCEA6-4D22-43F3-943D-2E62CFDE46CB}"/>
          </ac:picMkLst>
        </pc:picChg>
      </pc:sldChg>
      <pc:sldChg chg="addSp delSp modSp mod modNotesTx">
        <pc:chgData name="Ewa Kazimierska" userId="8edb7084-dccb-4d8f-9cfb-38098ea1d667" providerId="ADAL" clId="{0E1A71F8-7771-4558-BD2A-E84EED57EB74}" dt="2022-10-06T20:41:29.177" v="898" actId="6549"/>
        <pc:sldMkLst>
          <pc:docMk/>
          <pc:sldMk cId="2857747231" sldId="290"/>
        </pc:sldMkLst>
        <pc:spChg chg="mod">
          <ac:chgData name="Ewa Kazimierska" userId="8edb7084-dccb-4d8f-9cfb-38098ea1d667" providerId="ADAL" clId="{0E1A71F8-7771-4558-BD2A-E84EED57EB74}" dt="2022-09-29T08:03:18.456" v="282" actId="1076"/>
          <ac:spMkLst>
            <pc:docMk/>
            <pc:sldMk cId="2857747231" sldId="290"/>
            <ac:spMk id="2" creationId="{D6CCC0AC-8511-420C-97EB-7E6394FBB429}"/>
          </ac:spMkLst>
        </pc:spChg>
        <pc:spChg chg="mod">
          <ac:chgData name="Ewa Kazimierska" userId="8edb7084-dccb-4d8f-9cfb-38098ea1d667" providerId="ADAL" clId="{0E1A71F8-7771-4558-BD2A-E84EED57EB74}" dt="2022-09-29T08:03:43.329" v="286" actId="1076"/>
          <ac:spMkLst>
            <pc:docMk/>
            <pc:sldMk cId="2857747231" sldId="290"/>
            <ac:spMk id="9" creationId="{BB46D386-7F84-4914-B23A-1F18F8D9A4BE}"/>
          </ac:spMkLst>
        </pc:spChg>
        <pc:spChg chg="mod">
          <ac:chgData name="Ewa Kazimierska" userId="8edb7084-dccb-4d8f-9cfb-38098ea1d667" providerId="ADAL" clId="{0E1A71F8-7771-4558-BD2A-E84EED57EB74}" dt="2022-09-29T08:03:38.229" v="285" actId="1076"/>
          <ac:spMkLst>
            <pc:docMk/>
            <pc:sldMk cId="2857747231" sldId="290"/>
            <ac:spMk id="10" creationId="{C8F374BC-05F0-4216-BCC7-87773D120531}"/>
          </ac:spMkLst>
        </pc:spChg>
        <pc:spChg chg="mod">
          <ac:chgData name="Ewa Kazimierska" userId="8edb7084-dccb-4d8f-9cfb-38098ea1d667" providerId="ADAL" clId="{0E1A71F8-7771-4558-BD2A-E84EED57EB74}" dt="2022-09-29T08:02:58.051" v="279" actId="1076"/>
          <ac:spMkLst>
            <pc:docMk/>
            <pc:sldMk cId="2857747231" sldId="290"/>
            <ac:spMk id="11" creationId="{3287F785-F137-4382-947A-A4E7E4FAA5E5}"/>
          </ac:spMkLst>
        </pc:spChg>
        <pc:grpChg chg="del mod">
          <ac:chgData name="Ewa Kazimierska" userId="8edb7084-dccb-4d8f-9cfb-38098ea1d667" providerId="ADAL" clId="{0E1A71F8-7771-4558-BD2A-E84EED57EB74}" dt="2022-09-29T07:44:03.067" v="3" actId="478"/>
          <ac:grpSpMkLst>
            <pc:docMk/>
            <pc:sldMk cId="2857747231" sldId="290"/>
            <ac:grpSpMk id="8" creationId="{91A11BE8-48E9-4304-BB9C-7981AF96B23F}"/>
          </ac:grpSpMkLst>
        </pc:grp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2857747231" sldId="290"/>
            <ac:picMk id="3" creationId="{EAF3E264-F971-45FD-A889-919153EFCBBD}"/>
          </ac:picMkLst>
        </pc:pic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2857747231" sldId="290"/>
            <ac:picMk id="7" creationId="{052CA57B-3944-4221-A4B4-9F128253B569}"/>
          </ac:picMkLst>
        </pc:picChg>
        <pc:picChg chg="add mod ord">
          <ac:chgData name="Ewa Kazimierska" userId="8edb7084-dccb-4d8f-9cfb-38098ea1d667" providerId="ADAL" clId="{0E1A71F8-7771-4558-BD2A-E84EED57EB74}" dt="2022-09-29T08:39:04.382" v="693" actId="167"/>
          <ac:picMkLst>
            <pc:docMk/>
            <pc:sldMk cId="2857747231" sldId="290"/>
            <ac:picMk id="12" creationId="{6915BDBE-AA0D-46D8-8E52-2E3C4F791055}"/>
          </ac:picMkLst>
        </pc:picChg>
      </pc:sldChg>
      <pc:sldChg chg="modSp del">
        <pc:chgData name="Ewa Kazimierska" userId="8edb7084-dccb-4d8f-9cfb-38098ea1d667" providerId="ADAL" clId="{0E1A71F8-7771-4558-BD2A-E84EED57EB74}" dt="2022-09-29T10:40:06.977" v="887" actId="47"/>
        <pc:sldMkLst>
          <pc:docMk/>
          <pc:sldMk cId="1610066806" sldId="291"/>
        </pc:sldMkLst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k cId="1610066806" sldId="291"/>
            <ac:spMk id="2" creationId="{73C39AAC-7231-461C-B92B-DF13A71D579F}"/>
          </ac:spMkLst>
        </pc:spChg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k cId="1610066806" sldId="291"/>
            <ac:spMk id="3" creationId="{CBFD4AC1-6997-4D10-AD61-B4264670336D}"/>
          </ac:spMkLst>
        </pc:spChg>
      </pc:sldChg>
      <pc:sldChg chg="modSp del">
        <pc:chgData name="Ewa Kazimierska" userId="8edb7084-dccb-4d8f-9cfb-38098ea1d667" providerId="ADAL" clId="{0E1A71F8-7771-4558-BD2A-E84EED57EB74}" dt="2022-09-29T10:40:06.977" v="887" actId="47"/>
        <pc:sldMkLst>
          <pc:docMk/>
          <pc:sldMk cId="1830385173" sldId="292"/>
        </pc:sldMkLst>
        <pc:grpChg chg="mod">
          <ac:chgData name="Ewa Kazimierska" userId="8edb7084-dccb-4d8f-9cfb-38098ea1d667" providerId="ADAL" clId="{0E1A71F8-7771-4558-BD2A-E84EED57EB74}" dt="2022-09-29T07:43:48.584" v="0"/>
          <ac:grpSpMkLst>
            <pc:docMk/>
            <pc:sldMk cId="1830385173" sldId="292"/>
            <ac:grpSpMk id="8" creationId="{91A11BE8-48E9-4304-BB9C-7981AF96B23F}"/>
          </ac:grpSpMkLst>
        </pc:grp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1830385173" sldId="292"/>
            <ac:picMk id="3" creationId="{EAF3E264-F971-45FD-A889-919153EFCBBD}"/>
          </ac:picMkLst>
        </pc:pic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1830385173" sldId="292"/>
            <ac:picMk id="7" creationId="{052CA57B-3944-4221-A4B4-9F128253B569}"/>
          </ac:picMkLst>
        </pc:picChg>
      </pc:sldChg>
      <pc:sldChg chg="modSp del">
        <pc:chgData name="Ewa Kazimierska" userId="8edb7084-dccb-4d8f-9cfb-38098ea1d667" providerId="ADAL" clId="{0E1A71F8-7771-4558-BD2A-E84EED57EB74}" dt="2022-09-29T10:40:06.977" v="887" actId="47"/>
        <pc:sldMkLst>
          <pc:docMk/>
          <pc:sldMk cId="763987911" sldId="293"/>
        </pc:sldMkLst>
        <pc:grpChg chg="mod">
          <ac:chgData name="Ewa Kazimierska" userId="8edb7084-dccb-4d8f-9cfb-38098ea1d667" providerId="ADAL" clId="{0E1A71F8-7771-4558-BD2A-E84EED57EB74}" dt="2022-09-29T07:43:48.584" v="0"/>
          <ac:grpSpMkLst>
            <pc:docMk/>
            <pc:sldMk cId="763987911" sldId="293"/>
            <ac:grpSpMk id="8" creationId="{91A11BE8-48E9-4304-BB9C-7981AF96B23F}"/>
          </ac:grpSpMkLst>
        </pc:grp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763987911" sldId="293"/>
            <ac:picMk id="3" creationId="{EAF3E264-F971-45FD-A889-919153EFCBBD}"/>
          </ac:picMkLst>
        </pc:pic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763987911" sldId="293"/>
            <ac:picMk id="7" creationId="{052CA57B-3944-4221-A4B4-9F128253B569}"/>
          </ac:picMkLst>
        </pc:picChg>
      </pc:sldChg>
      <pc:sldChg chg="modSp del">
        <pc:chgData name="Ewa Kazimierska" userId="8edb7084-dccb-4d8f-9cfb-38098ea1d667" providerId="ADAL" clId="{0E1A71F8-7771-4558-BD2A-E84EED57EB74}" dt="2022-09-29T10:40:06.977" v="887" actId="47"/>
        <pc:sldMkLst>
          <pc:docMk/>
          <pc:sldMk cId="1315728687" sldId="294"/>
        </pc:sldMkLst>
        <pc:grpChg chg="mod">
          <ac:chgData name="Ewa Kazimierska" userId="8edb7084-dccb-4d8f-9cfb-38098ea1d667" providerId="ADAL" clId="{0E1A71F8-7771-4558-BD2A-E84EED57EB74}" dt="2022-09-29T07:43:48.584" v="0"/>
          <ac:grpSpMkLst>
            <pc:docMk/>
            <pc:sldMk cId="1315728687" sldId="294"/>
            <ac:grpSpMk id="8" creationId="{91A11BE8-48E9-4304-BB9C-7981AF96B23F}"/>
          </ac:grpSpMkLst>
        </pc:grp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1315728687" sldId="294"/>
            <ac:picMk id="3" creationId="{EAF3E264-F971-45FD-A889-919153EFCBBD}"/>
          </ac:picMkLst>
        </pc:pic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1315728687" sldId="294"/>
            <ac:picMk id="7" creationId="{052CA57B-3944-4221-A4B4-9F128253B569}"/>
          </ac:picMkLst>
        </pc:picChg>
      </pc:sldChg>
      <pc:sldChg chg="addSp delSp modSp mod modNotes modNotesTx">
        <pc:chgData name="Ewa Kazimierska" userId="8edb7084-dccb-4d8f-9cfb-38098ea1d667" providerId="ADAL" clId="{0E1A71F8-7771-4558-BD2A-E84EED57EB74}" dt="2022-09-29T10:31:39.441" v="827"/>
        <pc:sldMkLst>
          <pc:docMk/>
          <pc:sldMk cId="1897806436" sldId="295"/>
        </pc:sldMkLst>
        <pc:spChg chg="mod">
          <ac:chgData name="Ewa Kazimierska" userId="8edb7084-dccb-4d8f-9cfb-38098ea1d667" providerId="ADAL" clId="{0E1A71F8-7771-4558-BD2A-E84EED57EB74}" dt="2022-09-29T07:45:13.706" v="12" actId="14100"/>
          <ac:spMkLst>
            <pc:docMk/>
            <pc:sldMk cId="1897806436" sldId="295"/>
            <ac:spMk id="2" creationId="{A89CF01D-DE78-4199-AFFB-FE46A523477E}"/>
          </ac:spMkLst>
        </pc:spChg>
        <pc:spChg chg="mod">
          <ac:chgData name="Ewa Kazimierska" userId="8edb7084-dccb-4d8f-9cfb-38098ea1d667" providerId="ADAL" clId="{0E1A71F8-7771-4558-BD2A-E84EED57EB74}" dt="2022-09-29T07:44:49.974" v="8" actId="255"/>
          <ac:spMkLst>
            <pc:docMk/>
            <pc:sldMk cId="1897806436" sldId="295"/>
            <ac:spMk id="9" creationId="{B078BFF7-2AA9-44F7-976B-908832778042}"/>
          </ac:spMkLst>
        </pc:spChg>
        <pc:grpChg chg="del mod">
          <ac:chgData name="Ewa Kazimierska" userId="8edb7084-dccb-4d8f-9cfb-38098ea1d667" providerId="ADAL" clId="{0E1A71F8-7771-4558-BD2A-E84EED57EB74}" dt="2022-09-29T07:43:54.525" v="1" actId="478"/>
          <ac:grpSpMkLst>
            <pc:docMk/>
            <pc:sldMk cId="1897806436" sldId="295"/>
            <ac:grpSpMk id="8" creationId="{91A11BE8-48E9-4304-BB9C-7981AF96B23F}"/>
          </ac:grpSpMkLst>
        </pc:grp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1897806436" sldId="295"/>
            <ac:picMk id="3" creationId="{EAF3E264-F971-45FD-A889-919153EFCBBD}"/>
          </ac:picMkLst>
        </pc:pic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1897806436" sldId="295"/>
            <ac:picMk id="7" creationId="{052CA57B-3944-4221-A4B4-9F128253B569}"/>
          </ac:picMkLst>
        </pc:picChg>
        <pc:picChg chg="add mod">
          <ac:chgData name="Ewa Kazimierska" userId="8edb7084-dccb-4d8f-9cfb-38098ea1d667" providerId="ADAL" clId="{0E1A71F8-7771-4558-BD2A-E84EED57EB74}" dt="2022-09-29T07:45:46.906" v="16" actId="1076"/>
          <ac:picMkLst>
            <pc:docMk/>
            <pc:sldMk cId="1897806436" sldId="295"/>
            <ac:picMk id="10" creationId="{C379358D-F127-43AE-AE8C-AD8F690DF480}"/>
          </ac:picMkLst>
        </pc:picChg>
        <pc:picChg chg="add mod ord">
          <ac:chgData name="Ewa Kazimierska" userId="8edb7084-dccb-4d8f-9cfb-38098ea1d667" providerId="ADAL" clId="{0E1A71F8-7771-4558-BD2A-E84EED57EB74}" dt="2022-09-29T08:39:29.287" v="697" actId="167"/>
          <ac:picMkLst>
            <pc:docMk/>
            <pc:sldMk cId="1897806436" sldId="295"/>
            <ac:picMk id="11" creationId="{7E449B98-D082-45EB-9F11-3D62DA2490BD}"/>
          </ac:picMkLst>
        </pc:picChg>
      </pc:sldChg>
      <pc:sldChg chg="addSp delSp modSp mod">
        <pc:chgData name="Ewa Kazimierska" userId="8edb7084-dccb-4d8f-9cfb-38098ea1d667" providerId="ADAL" clId="{0E1A71F8-7771-4558-BD2A-E84EED57EB74}" dt="2022-09-29T10:41:09.807" v="896" actId="1076"/>
        <pc:sldMkLst>
          <pc:docMk/>
          <pc:sldMk cId="3411663860" sldId="296"/>
        </pc:sldMkLst>
        <pc:spChg chg="mod">
          <ac:chgData name="Ewa Kazimierska" userId="8edb7084-dccb-4d8f-9cfb-38098ea1d667" providerId="ADAL" clId="{0E1A71F8-7771-4558-BD2A-E84EED57EB74}" dt="2022-09-29T10:41:09.807" v="896" actId="1076"/>
          <ac:spMkLst>
            <pc:docMk/>
            <pc:sldMk cId="3411663860" sldId="296"/>
            <ac:spMk id="2" creationId="{0624878A-CC7A-4651-8585-91794F36B19B}"/>
          </ac:spMkLst>
        </pc:spChg>
        <pc:picChg chg="add mod ord">
          <ac:chgData name="Ewa Kazimierska" userId="8edb7084-dccb-4d8f-9cfb-38098ea1d667" providerId="ADAL" clId="{0E1A71F8-7771-4558-BD2A-E84EED57EB74}" dt="2022-09-29T08:37:50.383" v="685" actId="167"/>
          <ac:picMkLst>
            <pc:docMk/>
            <pc:sldMk cId="3411663860" sldId="296"/>
            <ac:picMk id="4" creationId="{E7953BF8-4DB2-43F1-9F4E-3720754FB952}"/>
          </ac:picMkLst>
        </pc:picChg>
        <pc:picChg chg="del mod">
          <ac:chgData name="Ewa Kazimierska" userId="8edb7084-dccb-4d8f-9cfb-38098ea1d667" providerId="ADAL" clId="{0E1A71F8-7771-4558-BD2A-E84EED57EB74}" dt="2022-09-29T08:37:44.837" v="683" actId="478"/>
          <ac:picMkLst>
            <pc:docMk/>
            <pc:sldMk cId="3411663860" sldId="296"/>
            <ac:picMk id="5" creationId="{50B2DC43-FC9B-40EE-ACC0-469B452AF52B}"/>
          </ac:picMkLst>
        </pc:picChg>
      </pc:sldChg>
      <pc:sldChg chg="delSp modSp del mod">
        <pc:chgData name="Ewa Kazimierska" userId="8edb7084-dccb-4d8f-9cfb-38098ea1d667" providerId="ADAL" clId="{0E1A71F8-7771-4558-BD2A-E84EED57EB74}" dt="2022-09-29T08:10:26.112" v="288" actId="47"/>
        <pc:sldMkLst>
          <pc:docMk/>
          <pc:sldMk cId="1097279526" sldId="297"/>
        </pc:sldMkLst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k cId="1097279526" sldId="297"/>
            <ac:spMk id="2" creationId="{55858E21-76AD-4D89-84EB-F5DC68A0C640}"/>
          </ac:spMkLst>
        </pc:spChg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k cId="1097279526" sldId="297"/>
            <ac:spMk id="5" creationId="{DEE657D9-6662-4DCE-B7F7-8B61DEDC40B4}"/>
          </ac:spMkLst>
        </pc:spChg>
        <pc:grpChg chg="del mod">
          <ac:chgData name="Ewa Kazimierska" userId="8edb7084-dccb-4d8f-9cfb-38098ea1d667" providerId="ADAL" clId="{0E1A71F8-7771-4558-BD2A-E84EED57EB74}" dt="2022-09-29T07:44:06.475" v="4" actId="478"/>
          <ac:grpSpMkLst>
            <pc:docMk/>
            <pc:sldMk cId="1097279526" sldId="297"/>
            <ac:grpSpMk id="8" creationId="{91A11BE8-48E9-4304-BB9C-7981AF96B23F}"/>
          </ac:grpSpMkLst>
        </pc:grp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1097279526" sldId="297"/>
            <ac:picMk id="3" creationId="{EAF3E264-F971-45FD-A889-919153EFCBBD}"/>
          </ac:picMkLst>
        </pc:pic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1097279526" sldId="297"/>
            <ac:picMk id="7" creationId="{052CA57B-3944-4221-A4B4-9F128253B569}"/>
          </ac:picMkLst>
        </pc:picChg>
      </pc:sldChg>
      <pc:sldChg chg="addSp delSp modSp mod delAnim modAnim">
        <pc:chgData name="Ewa Kazimierska" userId="8edb7084-dccb-4d8f-9cfb-38098ea1d667" providerId="ADAL" clId="{0E1A71F8-7771-4558-BD2A-E84EED57EB74}" dt="2022-09-29T10:33:59.524" v="877" actId="1038"/>
        <pc:sldMkLst>
          <pc:docMk/>
          <pc:sldMk cId="2055791912" sldId="298"/>
        </pc:sldMkLst>
        <pc:spChg chg="mod">
          <ac:chgData name="Ewa Kazimierska" userId="8edb7084-dccb-4d8f-9cfb-38098ea1d667" providerId="ADAL" clId="{0E1A71F8-7771-4558-BD2A-E84EED57EB74}" dt="2022-09-29T08:11:28.690" v="308" actId="1076"/>
          <ac:spMkLst>
            <pc:docMk/>
            <pc:sldMk cId="2055791912" sldId="298"/>
            <ac:spMk id="2" creationId="{7EF7D6B6-F341-486A-8B2E-57B480047E42}"/>
          </ac:spMkLst>
        </pc:spChg>
        <pc:spChg chg="mod">
          <ac:chgData name="Ewa Kazimierska" userId="8edb7084-dccb-4d8f-9cfb-38098ea1d667" providerId="ADAL" clId="{0E1A71F8-7771-4558-BD2A-E84EED57EB74}" dt="2022-09-29T08:21:51.519" v="518" actId="571"/>
          <ac:spMkLst>
            <pc:docMk/>
            <pc:sldMk cId="2055791912" sldId="298"/>
            <ac:spMk id="4" creationId="{D73FA911-6FFB-40CF-AE46-910BC80F0D79}"/>
          </ac:spMkLst>
        </pc:spChg>
        <pc:spChg chg="mod">
          <ac:chgData name="Ewa Kazimierska" userId="8edb7084-dccb-4d8f-9cfb-38098ea1d667" providerId="ADAL" clId="{0E1A71F8-7771-4558-BD2A-E84EED57EB74}" dt="2022-09-29T08:10:42.717" v="290" actId="1076"/>
          <ac:spMkLst>
            <pc:docMk/>
            <pc:sldMk cId="2055791912" sldId="298"/>
            <ac:spMk id="5" creationId="{022D3530-C8BF-4954-8F3A-765D282F44C2}"/>
          </ac:spMkLst>
        </pc:spChg>
        <pc:spChg chg="mod">
          <ac:chgData name="Ewa Kazimierska" userId="8edb7084-dccb-4d8f-9cfb-38098ea1d667" providerId="ADAL" clId="{0E1A71F8-7771-4558-BD2A-E84EED57EB74}" dt="2022-09-29T08:21:51.519" v="518" actId="571"/>
          <ac:spMkLst>
            <pc:docMk/>
            <pc:sldMk cId="2055791912" sldId="298"/>
            <ac:spMk id="6" creationId="{3BED1DD1-2C3D-42C8-9EB7-6340D1D97E07}"/>
          </ac:spMkLst>
        </pc:spChg>
        <pc:spChg chg="mod">
          <ac:chgData name="Ewa Kazimierska" userId="8edb7084-dccb-4d8f-9cfb-38098ea1d667" providerId="ADAL" clId="{0E1A71F8-7771-4558-BD2A-E84EED57EB74}" dt="2022-09-29T08:21:51.519" v="518" actId="571"/>
          <ac:spMkLst>
            <pc:docMk/>
            <pc:sldMk cId="2055791912" sldId="298"/>
            <ac:spMk id="11" creationId="{02BCEA2B-8986-4E84-A0B7-AEF3C8806A7D}"/>
          </ac:spMkLst>
        </pc:spChg>
        <pc:spChg chg="mod">
          <ac:chgData name="Ewa Kazimierska" userId="8edb7084-dccb-4d8f-9cfb-38098ea1d667" providerId="ADAL" clId="{0E1A71F8-7771-4558-BD2A-E84EED57EB74}" dt="2022-09-29T08:21:51.519" v="518" actId="571"/>
          <ac:spMkLst>
            <pc:docMk/>
            <pc:sldMk cId="2055791912" sldId="298"/>
            <ac:spMk id="13" creationId="{F19CFF10-DAAA-450E-A538-411009E403FB}"/>
          </ac:spMkLst>
        </pc:spChg>
        <pc:spChg chg="mod">
          <ac:chgData name="Ewa Kazimierska" userId="8edb7084-dccb-4d8f-9cfb-38098ea1d667" providerId="ADAL" clId="{0E1A71F8-7771-4558-BD2A-E84EED57EB74}" dt="2022-09-29T08:21:51.519" v="518" actId="571"/>
          <ac:spMkLst>
            <pc:docMk/>
            <pc:sldMk cId="2055791912" sldId="298"/>
            <ac:spMk id="14" creationId="{FD3EDC74-847A-40BB-882E-2F5AEAEB7009}"/>
          </ac:spMkLst>
        </pc:spChg>
        <pc:spChg chg="mod">
          <ac:chgData name="Ewa Kazimierska" userId="8edb7084-dccb-4d8f-9cfb-38098ea1d667" providerId="ADAL" clId="{0E1A71F8-7771-4558-BD2A-E84EED57EB74}" dt="2022-09-29T08:21:51.519" v="518" actId="571"/>
          <ac:spMkLst>
            <pc:docMk/>
            <pc:sldMk cId="2055791912" sldId="298"/>
            <ac:spMk id="16" creationId="{428F2763-9953-4361-B82B-483B1436D4A9}"/>
          </ac:spMkLst>
        </pc:spChg>
        <pc:spChg chg="mod">
          <ac:chgData name="Ewa Kazimierska" userId="8edb7084-dccb-4d8f-9cfb-38098ea1d667" providerId="ADAL" clId="{0E1A71F8-7771-4558-BD2A-E84EED57EB74}" dt="2022-09-29T08:21:51.519" v="518" actId="571"/>
          <ac:spMkLst>
            <pc:docMk/>
            <pc:sldMk cId="2055791912" sldId="298"/>
            <ac:spMk id="18" creationId="{D7781516-C8C7-4F96-9F5E-9CF9AA03183D}"/>
          </ac:spMkLst>
        </pc:spChg>
        <pc:spChg chg="mod">
          <ac:chgData name="Ewa Kazimierska" userId="8edb7084-dccb-4d8f-9cfb-38098ea1d667" providerId="ADAL" clId="{0E1A71F8-7771-4558-BD2A-E84EED57EB74}" dt="2022-09-29T08:21:51.519" v="518" actId="571"/>
          <ac:spMkLst>
            <pc:docMk/>
            <pc:sldMk cId="2055791912" sldId="298"/>
            <ac:spMk id="27" creationId="{13073DAB-09C9-47EC-BB23-B2E26D4C9067}"/>
          </ac:spMkLst>
        </pc:spChg>
        <pc:spChg chg="mod">
          <ac:chgData name="Ewa Kazimierska" userId="8edb7084-dccb-4d8f-9cfb-38098ea1d667" providerId="ADAL" clId="{0E1A71F8-7771-4558-BD2A-E84EED57EB74}" dt="2022-09-29T08:21:51.519" v="518" actId="571"/>
          <ac:spMkLst>
            <pc:docMk/>
            <pc:sldMk cId="2055791912" sldId="298"/>
            <ac:spMk id="28" creationId="{A79A490C-5651-4D91-96C7-8753784E334D}"/>
          </ac:spMkLst>
        </pc:spChg>
        <pc:spChg chg="mod">
          <ac:chgData name="Ewa Kazimierska" userId="8edb7084-dccb-4d8f-9cfb-38098ea1d667" providerId="ADAL" clId="{0E1A71F8-7771-4558-BD2A-E84EED57EB74}" dt="2022-09-29T10:32:45.822" v="828" actId="207"/>
          <ac:spMkLst>
            <pc:docMk/>
            <pc:sldMk cId="2055791912" sldId="298"/>
            <ac:spMk id="29" creationId="{FA6AF26D-53C6-4AB9-84AB-0181079CEC5A}"/>
          </ac:spMkLst>
        </pc:spChg>
        <pc:spChg chg="mod">
          <ac:chgData name="Ewa Kazimierska" userId="8edb7084-dccb-4d8f-9cfb-38098ea1d667" providerId="ADAL" clId="{0E1A71F8-7771-4558-BD2A-E84EED57EB74}" dt="2022-09-29T10:33:05.928" v="831" actId="207"/>
          <ac:spMkLst>
            <pc:docMk/>
            <pc:sldMk cId="2055791912" sldId="298"/>
            <ac:spMk id="30" creationId="{37C128A4-0A83-4253-857A-DA9EEA2DC21A}"/>
          </ac:spMkLst>
        </pc:spChg>
        <pc:spChg chg="mod">
          <ac:chgData name="Ewa Kazimierska" userId="8edb7084-dccb-4d8f-9cfb-38098ea1d667" providerId="ADAL" clId="{0E1A71F8-7771-4558-BD2A-E84EED57EB74}" dt="2022-09-29T08:18:13.621" v="413" actId="255"/>
          <ac:spMkLst>
            <pc:docMk/>
            <pc:sldMk cId="2055791912" sldId="298"/>
            <ac:spMk id="31" creationId="{57432FF8-0359-4EDB-93F6-3314459B6DB3}"/>
          </ac:spMkLst>
        </pc:spChg>
        <pc:spChg chg="mod">
          <ac:chgData name="Ewa Kazimierska" userId="8edb7084-dccb-4d8f-9cfb-38098ea1d667" providerId="ADAL" clId="{0E1A71F8-7771-4558-BD2A-E84EED57EB74}" dt="2022-09-29T08:13:24.201" v="319" actId="571"/>
          <ac:spMkLst>
            <pc:docMk/>
            <pc:sldMk cId="2055791912" sldId="298"/>
            <ac:spMk id="33" creationId="{D474BB6E-102E-439A-B02D-B8D015C4F900}"/>
          </ac:spMkLst>
        </pc:spChg>
        <pc:spChg chg="mod">
          <ac:chgData name="Ewa Kazimierska" userId="8edb7084-dccb-4d8f-9cfb-38098ea1d667" providerId="ADAL" clId="{0E1A71F8-7771-4558-BD2A-E84EED57EB74}" dt="2022-09-29T08:13:24.201" v="319" actId="571"/>
          <ac:spMkLst>
            <pc:docMk/>
            <pc:sldMk cId="2055791912" sldId="298"/>
            <ac:spMk id="34" creationId="{178101EF-ABD0-45CD-B40B-EA3B3686DF9F}"/>
          </ac:spMkLst>
        </pc:spChg>
        <pc:spChg chg="mod">
          <ac:chgData name="Ewa Kazimierska" userId="8edb7084-dccb-4d8f-9cfb-38098ea1d667" providerId="ADAL" clId="{0E1A71F8-7771-4558-BD2A-E84EED57EB74}" dt="2022-09-29T08:21:51.519" v="518" actId="571"/>
          <ac:spMkLst>
            <pc:docMk/>
            <pc:sldMk cId="2055791912" sldId="298"/>
            <ac:spMk id="37" creationId="{2BA985BE-8CB0-4C3D-9C0D-EC0E3D36D918}"/>
          </ac:spMkLst>
        </pc:spChg>
        <pc:spChg chg="mod">
          <ac:chgData name="Ewa Kazimierska" userId="8edb7084-dccb-4d8f-9cfb-38098ea1d667" providerId="ADAL" clId="{0E1A71F8-7771-4558-BD2A-E84EED57EB74}" dt="2022-09-29T08:21:51.519" v="518" actId="571"/>
          <ac:spMkLst>
            <pc:docMk/>
            <pc:sldMk cId="2055791912" sldId="298"/>
            <ac:spMk id="38" creationId="{DF28D436-1C9B-42DF-AF91-D05171B0C3D3}"/>
          </ac:spMkLst>
        </pc:spChg>
        <pc:spChg chg="mod">
          <ac:chgData name="Ewa Kazimierska" userId="8edb7084-dccb-4d8f-9cfb-38098ea1d667" providerId="ADAL" clId="{0E1A71F8-7771-4558-BD2A-E84EED57EB74}" dt="2022-09-29T08:21:51.519" v="518" actId="571"/>
          <ac:spMkLst>
            <pc:docMk/>
            <pc:sldMk cId="2055791912" sldId="298"/>
            <ac:spMk id="40" creationId="{F110D26C-0554-456E-96AA-FC9E691022F4}"/>
          </ac:spMkLst>
        </pc:spChg>
        <pc:spChg chg="mod">
          <ac:chgData name="Ewa Kazimierska" userId="8edb7084-dccb-4d8f-9cfb-38098ea1d667" providerId="ADAL" clId="{0E1A71F8-7771-4558-BD2A-E84EED57EB74}" dt="2022-09-29T08:22:05.564" v="526" actId="20577"/>
          <ac:spMkLst>
            <pc:docMk/>
            <pc:sldMk cId="2055791912" sldId="298"/>
            <ac:spMk id="41" creationId="{B2E0059D-3DA5-4ED9-89B3-6C3625BB9199}"/>
          </ac:spMkLst>
        </pc:spChg>
        <pc:spChg chg="mod">
          <ac:chgData name="Ewa Kazimierska" userId="8edb7084-dccb-4d8f-9cfb-38098ea1d667" providerId="ADAL" clId="{0E1A71F8-7771-4558-BD2A-E84EED57EB74}" dt="2022-09-29T10:33:59.524" v="877" actId="1038"/>
          <ac:spMkLst>
            <pc:docMk/>
            <pc:sldMk cId="2055791912" sldId="298"/>
            <ac:spMk id="42" creationId="{5B9FC6A2-1637-4B74-BC1F-AE7280E81EE9}"/>
          </ac:spMkLst>
        </pc:spChg>
        <pc:spChg chg="del mod">
          <ac:chgData name="Ewa Kazimierska" userId="8edb7084-dccb-4d8f-9cfb-38098ea1d667" providerId="ADAL" clId="{0E1A71F8-7771-4558-BD2A-E84EED57EB74}" dt="2022-09-29T08:18:40.408" v="418" actId="21"/>
          <ac:spMkLst>
            <pc:docMk/>
            <pc:sldMk cId="2055791912" sldId="298"/>
            <ac:spMk id="43" creationId="{EEC67180-F77D-4F1F-9F25-4BC4CC72FE3F}"/>
          </ac:spMkLst>
        </pc:spChg>
        <pc:spChg chg="mod">
          <ac:chgData name="Ewa Kazimierska" userId="8edb7084-dccb-4d8f-9cfb-38098ea1d667" providerId="ADAL" clId="{0E1A71F8-7771-4558-BD2A-E84EED57EB74}" dt="2022-09-29T08:18:33.125" v="417" actId="1076"/>
          <ac:spMkLst>
            <pc:docMk/>
            <pc:sldMk cId="2055791912" sldId="298"/>
            <ac:spMk id="44" creationId="{19A1B7A5-C9AE-4AD0-A764-EB5829044ADC}"/>
          </ac:spMkLst>
        </pc:spChg>
        <pc:spChg chg="mod">
          <ac:chgData name="Ewa Kazimierska" userId="8edb7084-dccb-4d8f-9cfb-38098ea1d667" providerId="ADAL" clId="{0E1A71F8-7771-4558-BD2A-E84EED57EB74}" dt="2022-09-29T08:13:24.201" v="319" actId="571"/>
          <ac:spMkLst>
            <pc:docMk/>
            <pc:sldMk cId="2055791912" sldId="298"/>
            <ac:spMk id="45" creationId="{9A50F298-C5B1-40FF-8BCA-92CD5960AA80}"/>
          </ac:spMkLst>
        </pc:spChg>
        <pc:spChg chg="mod">
          <ac:chgData name="Ewa Kazimierska" userId="8edb7084-dccb-4d8f-9cfb-38098ea1d667" providerId="ADAL" clId="{0E1A71F8-7771-4558-BD2A-E84EED57EB74}" dt="2022-09-29T08:13:24.201" v="319" actId="571"/>
          <ac:spMkLst>
            <pc:docMk/>
            <pc:sldMk cId="2055791912" sldId="298"/>
            <ac:spMk id="46" creationId="{18E1B6CB-6047-49B7-B7CB-F0F3608F9BCC}"/>
          </ac:spMkLst>
        </pc:spChg>
        <pc:spChg chg="mod">
          <ac:chgData name="Ewa Kazimierska" userId="8edb7084-dccb-4d8f-9cfb-38098ea1d667" providerId="ADAL" clId="{0E1A71F8-7771-4558-BD2A-E84EED57EB74}" dt="2022-09-29T08:16:23.152" v="380" actId="571"/>
          <ac:spMkLst>
            <pc:docMk/>
            <pc:sldMk cId="2055791912" sldId="298"/>
            <ac:spMk id="48" creationId="{9C467B5E-A084-4408-BCAC-4AA77CF47BD0}"/>
          </ac:spMkLst>
        </pc:spChg>
        <pc:spChg chg="mod">
          <ac:chgData name="Ewa Kazimierska" userId="8edb7084-dccb-4d8f-9cfb-38098ea1d667" providerId="ADAL" clId="{0E1A71F8-7771-4558-BD2A-E84EED57EB74}" dt="2022-09-29T08:16:23.152" v="380" actId="571"/>
          <ac:spMkLst>
            <pc:docMk/>
            <pc:sldMk cId="2055791912" sldId="298"/>
            <ac:spMk id="49" creationId="{DD6C0E2E-2EE8-4239-AD7E-BEE5D1AB9AAC}"/>
          </ac:spMkLst>
        </pc:spChg>
        <pc:spChg chg="mod">
          <ac:chgData name="Ewa Kazimierska" userId="8edb7084-dccb-4d8f-9cfb-38098ea1d667" providerId="ADAL" clId="{0E1A71F8-7771-4558-BD2A-E84EED57EB74}" dt="2022-09-29T08:16:23.152" v="380" actId="571"/>
          <ac:spMkLst>
            <pc:docMk/>
            <pc:sldMk cId="2055791912" sldId="298"/>
            <ac:spMk id="51" creationId="{D6FAED19-66D7-420E-9F2D-2B0287C8A68B}"/>
          </ac:spMkLst>
        </pc:spChg>
        <pc:spChg chg="mod">
          <ac:chgData name="Ewa Kazimierska" userId="8edb7084-dccb-4d8f-9cfb-38098ea1d667" providerId="ADAL" clId="{0E1A71F8-7771-4558-BD2A-E84EED57EB74}" dt="2022-09-29T08:16:23.152" v="380" actId="571"/>
          <ac:spMkLst>
            <pc:docMk/>
            <pc:sldMk cId="2055791912" sldId="298"/>
            <ac:spMk id="52" creationId="{5202B0C5-1D77-4F32-AD23-3DB975E0E950}"/>
          </ac:spMkLst>
        </pc:spChg>
        <pc:spChg chg="mod">
          <ac:chgData name="Ewa Kazimierska" userId="8edb7084-dccb-4d8f-9cfb-38098ea1d667" providerId="ADAL" clId="{0E1A71F8-7771-4558-BD2A-E84EED57EB74}" dt="2022-09-29T08:16:29.676" v="383" actId="571"/>
          <ac:spMkLst>
            <pc:docMk/>
            <pc:sldMk cId="2055791912" sldId="298"/>
            <ac:spMk id="54" creationId="{12BEE3B6-55A4-42BE-BB3E-085854E7F345}"/>
          </ac:spMkLst>
        </pc:spChg>
        <pc:spChg chg="mod">
          <ac:chgData name="Ewa Kazimierska" userId="8edb7084-dccb-4d8f-9cfb-38098ea1d667" providerId="ADAL" clId="{0E1A71F8-7771-4558-BD2A-E84EED57EB74}" dt="2022-09-29T08:16:29.676" v="383" actId="571"/>
          <ac:spMkLst>
            <pc:docMk/>
            <pc:sldMk cId="2055791912" sldId="298"/>
            <ac:spMk id="55" creationId="{B6A81A54-212A-4A0C-9759-1ED4D633970F}"/>
          </ac:spMkLst>
        </pc:spChg>
        <pc:spChg chg="mod">
          <ac:chgData name="Ewa Kazimierska" userId="8edb7084-dccb-4d8f-9cfb-38098ea1d667" providerId="ADAL" clId="{0E1A71F8-7771-4558-BD2A-E84EED57EB74}" dt="2022-09-29T08:16:29.676" v="383" actId="571"/>
          <ac:spMkLst>
            <pc:docMk/>
            <pc:sldMk cId="2055791912" sldId="298"/>
            <ac:spMk id="57" creationId="{F8AAE1A3-498B-4A58-A302-D00342F6CF0B}"/>
          </ac:spMkLst>
        </pc:spChg>
        <pc:spChg chg="mod">
          <ac:chgData name="Ewa Kazimierska" userId="8edb7084-dccb-4d8f-9cfb-38098ea1d667" providerId="ADAL" clId="{0E1A71F8-7771-4558-BD2A-E84EED57EB74}" dt="2022-09-29T08:16:29.676" v="383" actId="571"/>
          <ac:spMkLst>
            <pc:docMk/>
            <pc:sldMk cId="2055791912" sldId="298"/>
            <ac:spMk id="58" creationId="{D5A8741F-317B-42C7-8AF2-1F67BE8103EA}"/>
          </ac:spMkLst>
        </pc:spChg>
        <pc:spChg chg="add del mod">
          <ac:chgData name="Ewa Kazimierska" userId="8edb7084-dccb-4d8f-9cfb-38098ea1d667" providerId="ADAL" clId="{0E1A71F8-7771-4558-BD2A-E84EED57EB74}" dt="2022-09-29T08:17:41.145" v="409" actId="478"/>
          <ac:spMkLst>
            <pc:docMk/>
            <pc:sldMk cId="2055791912" sldId="298"/>
            <ac:spMk id="59" creationId="{D2D322E4-B726-4BA1-A19E-FADA0172E8DE}"/>
          </ac:spMkLst>
        </pc:spChg>
        <pc:spChg chg="add del mod">
          <ac:chgData name="Ewa Kazimierska" userId="8edb7084-dccb-4d8f-9cfb-38098ea1d667" providerId="ADAL" clId="{0E1A71F8-7771-4558-BD2A-E84EED57EB74}" dt="2022-09-29T08:17:41.145" v="409" actId="478"/>
          <ac:spMkLst>
            <pc:docMk/>
            <pc:sldMk cId="2055791912" sldId="298"/>
            <ac:spMk id="60" creationId="{14803616-1754-4A9B-A328-0C0A9D4B603E}"/>
          </ac:spMkLst>
        </pc:spChg>
        <pc:spChg chg="add mod">
          <ac:chgData name="Ewa Kazimierska" userId="8edb7084-dccb-4d8f-9cfb-38098ea1d667" providerId="ADAL" clId="{0E1A71F8-7771-4558-BD2A-E84EED57EB74}" dt="2022-09-29T08:23:33.838" v="533" actId="1076"/>
          <ac:spMkLst>
            <pc:docMk/>
            <pc:sldMk cId="2055791912" sldId="298"/>
            <ac:spMk id="61" creationId="{3E87646D-0DD4-4371-A75D-8C14D7A9012D}"/>
          </ac:spMkLst>
        </pc:spChg>
        <pc:spChg chg="add mod">
          <ac:chgData name="Ewa Kazimierska" userId="8edb7084-dccb-4d8f-9cfb-38098ea1d667" providerId="ADAL" clId="{0E1A71F8-7771-4558-BD2A-E84EED57EB74}" dt="2022-09-29T08:20:42.798" v="451" actId="692"/>
          <ac:spMkLst>
            <pc:docMk/>
            <pc:sldMk cId="2055791912" sldId="298"/>
            <ac:spMk id="62" creationId="{153EC3FA-F88B-465A-912B-3D1B99834E81}"/>
          </ac:spMkLst>
        </pc:spChg>
        <pc:spChg chg="add mod">
          <ac:chgData name="Ewa Kazimierska" userId="8edb7084-dccb-4d8f-9cfb-38098ea1d667" providerId="ADAL" clId="{0E1A71F8-7771-4558-BD2A-E84EED57EB74}" dt="2022-09-29T08:21:33.994" v="515" actId="1076"/>
          <ac:spMkLst>
            <pc:docMk/>
            <pc:sldMk cId="2055791912" sldId="298"/>
            <ac:spMk id="63" creationId="{E006073C-FBC0-475A-A6C2-E962CA49D638}"/>
          </ac:spMkLst>
        </pc:spChg>
        <pc:spChg chg="add del mod">
          <ac:chgData name="Ewa Kazimierska" userId="8edb7084-dccb-4d8f-9cfb-38098ea1d667" providerId="ADAL" clId="{0E1A71F8-7771-4558-BD2A-E84EED57EB74}" dt="2022-09-29T08:22:01.755" v="524" actId="478"/>
          <ac:spMkLst>
            <pc:docMk/>
            <pc:sldMk cId="2055791912" sldId="298"/>
            <ac:spMk id="64" creationId="{846E2930-59DD-4DFF-96CA-C0710BF418D7}"/>
          </ac:spMkLst>
        </pc:spChg>
        <pc:spChg chg="add del mod">
          <ac:chgData name="Ewa Kazimierska" userId="8edb7084-dccb-4d8f-9cfb-38098ea1d667" providerId="ADAL" clId="{0E1A71F8-7771-4558-BD2A-E84EED57EB74}" dt="2022-09-29T08:21:54.372" v="522" actId="478"/>
          <ac:spMkLst>
            <pc:docMk/>
            <pc:sldMk cId="2055791912" sldId="298"/>
            <ac:spMk id="65" creationId="{B1CB6302-E1BB-4412-A7EA-CAAC6B9E6C68}"/>
          </ac:spMkLst>
        </pc:spChg>
        <pc:grpChg chg="del mod">
          <ac:chgData name="Ewa Kazimierska" userId="8edb7084-dccb-4d8f-9cfb-38098ea1d667" providerId="ADAL" clId="{0E1A71F8-7771-4558-BD2A-E84EED57EB74}" dt="2022-09-29T07:44:12.003" v="5" actId="478"/>
          <ac:grpSpMkLst>
            <pc:docMk/>
            <pc:sldMk cId="2055791912" sldId="298"/>
            <ac:grpSpMk id="8" creationId="{91A11BE8-48E9-4304-BB9C-7981AF96B23F}"/>
          </ac:grpSpMkLst>
        </pc:grpChg>
        <pc:grpChg chg="mod">
          <ac:chgData name="Ewa Kazimierska" userId="8edb7084-dccb-4d8f-9cfb-38098ea1d667" providerId="ADAL" clId="{0E1A71F8-7771-4558-BD2A-E84EED57EB74}" dt="2022-09-29T08:21:51.519" v="518" actId="571"/>
          <ac:grpSpMkLst>
            <pc:docMk/>
            <pc:sldMk cId="2055791912" sldId="298"/>
            <ac:grpSpMk id="9" creationId="{4CEA3E07-7797-4B6F-8784-6D86616F5B44}"/>
          </ac:grpSpMkLst>
        </pc:grpChg>
        <pc:grpChg chg="add mod">
          <ac:chgData name="Ewa Kazimierska" userId="8edb7084-dccb-4d8f-9cfb-38098ea1d667" providerId="ADAL" clId="{0E1A71F8-7771-4558-BD2A-E84EED57EB74}" dt="2022-09-29T08:21:51.519" v="518" actId="571"/>
          <ac:grpSpMkLst>
            <pc:docMk/>
            <pc:sldMk cId="2055791912" sldId="298"/>
            <ac:grpSpMk id="10" creationId="{7D5EFFD4-7BDC-4A45-AFFF-0D4421207B1D}"/>
          </ac:grpSpMkLst>
        </pc:grpChg>
        <pc:grpChg chg="mod">
          <ac:chgData name="Ewa Kazimierska" userId="8edb7084-dccb-4d8f-9cfb-38098ea1d667" providerId="ADAL" clId="{0E1A71F8-7771-4558-BD2A-E84EED57EB74}" dt="2022-09-29T08:21:51.519" v="518" actId="571"/>
          <ac:grpSpMkLst>
            <pc:docMk/>
            <pc:sldMk cId="2055791912" sldId="298"/>
            <ac:grpSpMk id="17" creationId="{64CD6D15-E1BF-47A4-A974-C631DE8E09F5}"/>
          </ac:grpSpMkLst>
        </pc:grpChg>
        <pc:grpChg chg="add del mod">
          <ac:chgData name="Ewa Kazimierska" userId="8edb7084-dccb-4d8f-9cfb-38098ea1d667" providerId="ADAL" clId="{0E1A71F8-7771-4558-BD2A-E84EED57EB74}" dt="2022-09-29T08:13:27.594" v="320" actId="478"/>
          <ac:grpSpMkLst>
            <pc:docMk/>
            <pc:sldMk cId="2055791912" sldId="298"/>
            <ac:grpSpMk id="32" creationId="{9608C0D6-9B22-4BE0-9753-EA7F33608348}"/>
          </ac:grpSpMkLst>
        </pc:grpChg>
        <pc:grpChg chg="add del mod">
          <ac:chgData name="Ewa Kazimierska" userId="8edb7084-dccb-4d8f-9cfb-38098ea1d667" providerId="ADAL" clId="{0E1A71F8-7771-4558-BD2A-E84EED57EB74}" dt="2022-09-29T08:13:27.594" v="320" actId="478"/>
          <ac:grpSpMkLst>
            <pc:docMk/>
            <pc:sldMk cId="2055791912" sldId="298"/>
            <ac:grpSpMk id="35" creationId="{7687C523-E419-40BA-9D70-1D5496EC7C0F}"/>
          </ac:grpSpMkLst>
        </pc:grpChg>
        <pc:grpChg chg="mod">
          <ac:chgData name="Ewa Kazimierska" userId="8edb7084-dccb-4d8f-9cfb-38098ea1d667" providerId="ADAL" clId="{0E1A71F8-7771-4558-BD2A-E84EED57EB74}" dt="2022-09-29T08:21:51.519" v="518" actId="571"/>
          <ac:grpSpMkLst>
            <pc:docMk/>
            <pc:sldMk cId="2055791912" sldId="298"/>
            <ac:grpSpMk id="36" creationId="{1B745B77-834C-4025-A520-AD619195E882}"/>
          </ac:grpSpMkLst>
        </pc:grpChg>
        <pc:grpChg chg="mod">
          <ac:chgData name="Ewa Kazimierska" userId="8edb7084-dccb-4d8f-9cfb-38098ea1d667" providerId="ADAL" clId="{0E1A71F8-7771-4558-BD2A-E84EED57EB74}" dt="2022-09-29T08:21:51.519" v="518" actId="571"/>
          <ac:grpSpMkLst>
            <pc:docMk/>
            <pc:sldMk cId="2055791912" sldId="298"/>
            <ac:grpSpMk id="39" creationId="{EA8D672D-C154-4854-9A20-5D3E9C516371}"/>
          </ac:grpSpMkLst>
        </pc:grpChg>
        <pc:grpChg chg="add del mod">
          <ac:chgData name="Ewa Kazimierska" userId="8edb7084-dccb-4d8f-9cfb-38098ea1d667" providerId="ADAL" clId="{0E1A71F8-7771-4558-BD2A-E84EED57EB74}" dt="2022-09-29T08:16:26.130" v="382" actId="478"/>
          <ac:grpSpMkLst>
            <pc:docMk/>
            <pc:sldMk cId="2055791912" sldId="298"/>
            <ac:grpSpMk id="47" creationId="{D57CAA6C-FD19-4316-AE70-D5EC7B3DFFC1}"/>
          </ac:grpSpMkLst>
        </pc:grpChg>
        <pc:grpChg chg="add del mod">
          <ac:chgData name="Ewa Kazimierska" userId="8edb7084-dccb-4d8f-9cfb-38098ea1d667" providerId="ADAL" clId="{0E1A71F8-7771-4558-BD2A-E84EED57EB74}" dt="2022-09-29T08:16:26.130" v="382" actId="478"/>
          <ac:grpSpMkLst>
            <pc:docMk/>
            <pc:sldMk cId="2055791912" sldId="298"/>
            <ac:grpSpMk id="50" creationId="{3F539B41-873F-406B-A2C8-77C55CC33009}"/>
          </ac:grpSpMkLst>
        </pc:grpChg>
        <pc:grpChg chg="add del mod">
          <ac:chgData name="Ewa Kazimierska" userId="8edb7084-dccb-4d8f-9cfb-38098ea1d667" providerId="ADAL" clId="{0E1A71F8-7771-4558-BD2A-E84EED57EB74}" dt="2022-09-29T08:16:32.727" v="385" actId="478"/>
          <ac:grpSpMkLst>
            <pc:docMk/>
            <pc:sldMk cId="2055791912" sldId="298"/>
            <ac:grpSpMk id="53" creationId="{AC959C64-4268-463C-9604-7343F0B0D379}"/>
          </ac:grpSpMkLst>
        </pc:grpChg>
        <pc:grpChg chg="add del mod">
          <ac:chgData name="Ewa Kazimierska" userId="8edb7084-dccb-4d8f-9cfb-38098ea1d667" providerId="ADAL" clId="{0E1A71F8-7771-4558-BD2A-E84EED57EB74}" dt="2022-09-29T08:16:32.727" v="385" actId="478"/>
          <ac:grpSpMkLst>
            <pc:docMk/>
            <pc:sldMk cId="2055791912" sldId="298"/>
            <ac:grpSpMk id="56" creationId="{A0D05922-92AD-456E-8E1A-26149E3CC94C}"/>
          </ac:grpSpMkLst>
        </pc:grp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2055791912" sldId="298"/>
            <ac:picMk id="3" creationId="{EAF3E264-F971-45FD-A889-919153EFCBBD}"/>
          </ac:picMkLst>
        </pc:pic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2055791912" sldId="298"/>
            <ac:picMk id="7" creationId="{052CA57B-3944-4221-A4B4-9F128253B569}"/>
          </ac:picMkLst>
        </pc:picChg>
        <pc:picChg chg="add mod ord">
          <ac:chgData name="Ewa Kazimierska" userId="8edb7084-dccb-4d8f-9cfb-38098ea1d667" providerId="ADAL" clId="{0E1A71F8-7771-4558-BD2A-E84EED57EB74}" dt="2022-09-29T08:38:46.396" v="691" actId="167"/>
          <ac:picMkLst>
            <pc:docMk/>
            <pc:sldMk cId="2055791912" sldId="298"/>
            <ac:picMk id="66" creationId="{BF8F6A03-05D2-4E13-B181-9A433976970B}"/>
          </ac:picMkLst>
        </pc:picChg>
        <pc:cxnChg chg="mod">
          <ac:chgData name="Ewa Kazimierska" userId="8edb7084-dccb-4d8f-9cfb-38098ea1d667" providerId="ADAL" clId="{0E1A71F8-7771-4558-BD2A-E84EED57EB74}" dt="2022-09-29T08:21:51.519" v="518" actId="571"/>
          <ac:cxnSpMkLst>
            <pc:docMk/>
            <pc:sldMk cId="2055791912" sldId="298"/>
            <ac:cxnSpMk id="20" creationId="{33A11348-1C71-42A5-83C0-4B74993EE7D7}"/>
          </ac:cxnSpMkLst>
        </pc:cxnChg>
        <pc:cxnChg chg="mod">
          <ac:chgData name="Ewa Kazimierska" userId="8edb7084-dccb-4d8f-9cfb-38098ea1d667" providerId="ADAL" clId="{0E1A71F8-7771-4558-BD2A-E84EED57EB74}" dt="2022-09-29T08:21:51.519" v="518" actId="571"/>
          <ac:cxnSpMkLst>
            <pc:docMk/>
            <pc:sldMk cId="2055791912" sldId="298"/>
            <ac:cxnSpMk id="21" creationId="{77C14A4A-2E2C-4BAC-BFA9-A3514988E658}"/>
          </ac:cxnSpMkLst>
        </pc:cxnChg>
      </pc:sldChg>
      <pc:sldChg chg="addSp delSp modSp mod modAnim">
        <pc:chgData name="Ewa Kazimierska" userId="8edb7084-dccb-4d8f-9cfb-38098ea1d667" providerId="ADAL" clId="{0E1A71F8-7771-4558-BD2A-E84EED57EB74}" dt="2022-09-29T10:36:27.836" v="883" actId="1076"/>
        <pc:sldMkLst>
          <pc:docMk/>
          <pc:sldMk cId="3893850794" sldId="299"/>
        </pc:sldMkLst>
        <pc:spChg chg="mod">
          <ac:chgData name="Ewa Kazimierska" userId="8edb7084-dccb-4d8f-9cfb-38098ea1d667" providerId="ADAL" clId="{0E1A71F8-7771-4558-BD2A-E84EED57EB74}" dt="2022-09-29T08:24:29.384" v="540" actId="1076"/>
          <ac:spMkLst>
            <pc:docMk/>
            <pc:sldMk cId="3893850794" sldId="299"/>
            <ac:spMk id="2" creationId="{6B3D2DAC-F0CF-4905-962B-92CC4ED4A5A4}"/>
          </ac:spMkLst>
        </pc:spChg>
        <pc:spChg chg="mod">
          <ac:chgData name="Ewa Kazimierska" userId="8edb7084-dccb-4d8f-9cfb-38098ea1d667" providerId="ADAL" clId="{0E1A71F8-7771-4558-BD2A-E84EED57EB74}" dt="2022-09-29T10:35:54.561" v="879" actId="1582"/>
          <ac:spMkLst>
            <pc:docMk/>
            <pc:sldMk cId="3893850794" sldId="299"/>
            <ac:spMk id="4" creationId="{EB115E5A-2323-4432-AC3C-4881C82DF5E5}"/>
          </ac:spMkLst>
        </pc:spChg>
        <pc:spChg chg="add mod">
          <ac:chgData name="Ewa Kazimierska" userId="8edb7084-dccb-4d8f-9cfb-38098ea1d667" providerId="ADAL" clId="{0E1A71F8-7771-4558-BD2A-E84EED57EB74}" dt="2022-09-29T10:36:27.836" v="883" actId="1076"/>
          <ac:spMkLst>
            <pc:docMk/>
            <pc:sldMk cId="3893850794" sldId="299"/>
            <ac:spMk id="5" creationId="{B503EA78-21BB-41B8-BBCD-2B33F4ABF53E}"/>
          </ac:spMkLst>
        </pc:spChg>
        <pc:spChg chg="mod">
          <ac:chgData name="Ewa Kazimierska" userId="8edb7084-dccb-4d8f-9cfb-38098ea1d667" providerId="ADAL" clId="{0E1A71F8-7771-4558-BD2A-E84EED57EB74}" dt="2022-09-29T08:23:51.088" v="535" actId="1076"/>
          <ac:spMkLst>
            <pc:docMk/>
            <pc:sldMk cId="3893850794" sldId="299"/>
            <ac:spMk id="6" creationId="{AFBB6005-B78A-4064-8D5A-7CDEDEE628CD}"/>
          </ac:spMkLst>
        </pc:spChg>
        <pc:spChg chg="mod">
          <ac:chgData name="Ewa Kazimierska" userId="8edb7084-dccb-4d8f-9cfb-38098ea1d667" providerId="ADAL" clId="{0E1A71F8-7771-4558-BD2A-E84EED57EB74}" dt="2022-09-29T08:25:17.833" v="547" actId="1076"/>
          <ac:spMkLst>
            <pc:docMk/>
            <pc:sldMk cId="3893850794" sldId="299"/>
            <ac:spMk id="10" creationId="{B661FEB7-280B-40D1-9D88-3878DE700178}"/>
          </ac:spMkLst>
        </pc:spChg>
        <pc:spChg chg="mod">
          <ac:chgData name="Ewa Kazimierska" userId="8edb7084-dccb-4d8f-9cfb-38098ea1d667" providerId="ADAL" clId="{0E1A71F8-7771-4558-BD2A-E84EED57EB74}" dt="2022-09-29T08:24:43.955" v="542" actId="1076"/>
          <ac:spMkLst>
            <pc:docMk/>
            <pc:sldMk cId="3893850794" sldId="299"/>
            <ac:spMk id="11" creationId="{9319DEF1-86EA-4CA5-B39A-F8CF8EDC3488}"/>
          </ac:spMkLst>
        </pc:spChg>
        <pc:spChg chg="mod">
          <ac:chgData name="Ewa Kazimierska" userId="8edb7084-dccb-4d8f-9cfb-38098ea1d667" providerId="ADAL" clId="{0E1A71F8-7771-4558-BD2A-E84EED57EB74}" dt="2022-09-29T08:25:27.694" v="549" actId="1076"/>
          <ac:spMkLst>
            <pc:docMk/>
            <pc:sldMk cId="3893850794" sldId="299"/>
            <ac:spMk id="12" creationId="{108FBFE4-19FA-414A-843F-47372F0056F9}"/>
          </ac:spMkLst>
        </pc:spChg>
        <pc:spChg chg="mod">
          <ac:chgData name="Ewa Kazimierska" userId="8edb7084-dccb-4d8f-9cfb-38098ea1d667" providerId="ADAL" clId="{0E1A71F8-7771-4558-BD2A-E84EED57EB74}" dt="2022-09-29T10:36:19.937" v="882" actId="1582"/>
          <ac:spMkLst>
            <pc:docMk/>
            <pc:sldMk cId="3893850794" sldId="299"/>
            <ac:spMk id="14" creationId="{FDA1FE63-342C-4519-BFEF-C2CBA3060AFD}"/>
          </ac:spMkLst>
        </pc:spChg>
        <pc:spChg chg="mod">
          <ac:chgData name="Ewa Kazimierska" userId="8edb7084-dccb-4d8f-9cfb-38098ea1d667" providerId="ADAL" clId="{0E1A71F8-7771-4558-BD2A-E84EED57EB74}" dt="2022-09-29T08:24:38.170" v="541" actId="1076"/>
          <ac:spMkLst>
            <pc:docMk/>
            <pc:sldMk cId="3893850794" sldId="299"/>
            <ac:spMk id="15" creationId="{4B3A744F-EB3C-4CBE-B7C0-0D280DF6E651}"/>
          </ac:spMkLst>
        </pc:spChg>
        <pc:spChg chg="mod">
          <ac:chgData name="Ewa Kazimierska" userId="8edb7084-dccb-4d8f-9cfb-38098ea1d667" providerId="ADAL" clId="{0E1A71F8-7771-4558-BD2A-E84EED57EB74}" dt="2022-09-29T08:25:03.296" v="545" actId="1076"/>
          <ac:spMkLst>
            <pc:docMk/>
            <pc:sldMk cId="3893850794" sldId="299"/>
            <ac:spMk id="16" creationId="{8EF24B04-A7AC-47F4-8AD2-FC2BE4D66595}"/>
          </ac:spMkLst>
        </pc:spChg>
        <pc:spChg chg="mod">
          <ac:chgData name="Ewa Kazimierska" userId="8edb7084-dccb-4d8f-9cfb-38098ea1d667" providerId="ADAL" clId="{0E1A71F8-7771-4558-BD2A-E84EED57EB74}" dt="2022-09-29T08:25:10.059" v="546" actId="1076"/>
          <ac:spMkLst>
            <pc:docMk/>
            <pc:sldMk cId="3893850794" sldId="299"/>
            <ac:spMk id="18" creationId="{0B228CEF-356F-46E9-B11F-5D28A898D66E}"/>
          </ac:spMkLst>
        </pc:spChg>
        <pc:spChg chg="mod">
          <ac:chgData name="Ewa Kazimierska" userId="8edb7084-dccb-4d8f-9cfb-38098ea1d667" providerId="ADAL" clId="{0E1A71F8-7771-4558-BD2A-E84EED57EB74}" dt="2022-09-29T08:25:23.066" v="548" actId="1076"/>
          <ac:spMkLst>
            <pc:docMk/>
            <pc:sldMk cId="3893850794" sldId="299"/>
            <ac:spMk id="20" creationId="{BCA7A92D-00C2-4065-B533-8B2192001D73}"/>
          </ac:spMkLst>
        </pc:spChg>
        <pc:grpChg chg="del mod">
          <ac:chgData name="Ewa Kazimierska" userId="8edb7084-dccb-4d8f-9cfb-38098ea1d667" providerId="ADAL" clId="{0E1A71F8-7771-4558-BD2A-E84EED57EB74}" dt="2022-09-29T07:44:17.905" v="6" actId="478"/>
          <ac:grpSpMkLst>
            <pc:docMk/>
            <pc:sldMk cId="3893850794" sldId="299"/>
            <ac:grpSpMk id="8" creationId="{91A11BE8-48E9-4304-BB9C-7981AF96B23F}"/>
          </ac:grpSpMkLst>
        </pc:grp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3893850794" sldId="299"/>
            <ac:picMk id="3" creationId="{EAF3E264-F971-45FD-A889-919153EFCBBD}"/>
          </ac:picMkLst>
        </pc:pic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3893850794" sldId="299"/>
            <ac:picMk id="7" creationId="{052CA57B-3944-4221-A4B4-9F128253B569}"/>
          </ac:picMkLst>
        </pc:picChg>
        <pc:picChg chg="add mod ord">
          <ac:chgData name="Ewa Kazimierska" userId="8edb7084-dccb-4d8f-9cfb-38098ea1d667" providerId="ADAL" clId="{0E1A71F8-7771-4558-BD2A-E84EED57EB74}" dt="2022-09-29T10:36:08.847" v="881" actId="1582"/>
          <ac:picMkLst>
            <pc:docMk/>
            <pc:sldMk cId="3893850794" sldId="299"/>
            <ac:picMk id="17" creationId="{7584EB1C-5061-4304-B947-BF4D10C639FE}"/>
          </ac:picMkLst>
        </pc:picChg>
      </pc:sldChg>
      <pc:sldChg chg="addSp delSp modSp mod">
        <pc:chgData name="Ewa Kazimierska" userId="8edb7084-dccb-4d8f-9cfb-38098ea1d667" providerId="ADAL" clId="{0E1A71F8-7771-4558-BD2A-E84EED57EB74}" dt="2022-09-29T10:37:16.231" v="886" actId="2711"/>
        <pc:sldMkLst>
          <pc:docMk/>
          <pc:sldMk cId="2358818110" sldId="300"/>
        </pc:sldMkLst>
        <pc:spChg chg="mod">
          <ac:chgData name="Ewa Kazimierska" userId="8edb7084-dccb-4d8f-9cfb-38098ea1d667" providerId="ADAL" clId="{0E1A71F8-7771-4558-BD2A-E84EED57EB74}" dt="2022-09-29T08:29:22.103" v="651" actId="1076"/>
          <ac:spMkLst>
            <pc:docMk/>
            <pc:sldMk cId="2358818110" sldId="300"/>
            <ac:spMk id="2" creationId="{F6042576-FFD2-478E-ADA6-AEE3BDDBA7C1}"/>
          </ac:spMkLst>
        </pc:spChg>
        <pc:spChg chg="mod">
          <ac:chgData name="Ewa Kazimierska" userId="8edb7084-dccb-4d8f-9cfb-38098ea1d667" providerId="ADAL" clId="{0E1A71F8-7771-4558-BD2A-E84EED57EB74}" dt="2022-09-29T08:28:21.051" v="648" actId="1076"/>
          <ac:spMkLst>
            <pc:docMk/>
            <pc:sldMk cId="2358818110" sldId="300"/>
            <ac:spMk id="5" creationId="{689882EE-6602-49FF-B297-C4EECD30EB7D}"/>
          </ac:spMkLst>
        </pc:spChg>
        <pc:spChg chg="mod">
          <ac:chgData name="Ewa Kazimierska" userId="8edb7084-dccb-4d8f-9cfb-38098ea1d667" providerId="ADAL" clId="{0E1A71F8-7771-4558-BD2A-E84EED57EB74}" dt="2022-09-29T08:30:18.123" v="664" actId="58"/>
          <ac:spMkLst>
            <pc:docMk/>
            <pc:sldMk cId="2358818110" sldId="300"/>
            <ac:spMk id="10" creationId="{9FFC20D1-264B-4DE5-BE29-F92B19C3DE98}"/>
          </ac:spMkLst>
        </pc:spChg>
        <pc:spChg chg="mod">
          <ac:chgData name="Ewa Kazimierska" userId="8edb7084-dccb-4d8f-9cfb-38098ea1d667" providerId="ADAL" clId="{0E1A71F8-7771-4558-BD2A-E84EED57EB74}" dt="2022-09-29T08:29:38.808" v="654" actId="20577"/>
          <ac:spMkLst>
            <pc:docMk/>
            <pc:sldMk cId="2358818110" sldId="300"/>
            <ac:spMk id="11" creationId="{F58A9E7C-FCF5-4B6D-A65B-48E8F532153D}"/>
          </ac:spMkLst>
        </pc:spChg>
        <pc:spChg chg="mod">
          <ac:chgData name="Ewa Kazimierska" userId="8edb7084-dccb-4d8f-9cfb-38098ea1d667" providerId="ADAL" clId="{0E1A71F8-7771-4558-BD2A-E84EED57EB74}" dt="2022-09-29T08:30:30.476" v="666" actId="1076"/>
          <ac:spMkLst>
            <pc:docMk/>
            <pc:sldMk cId="2358818110" sldId="300"/>
            <ac:spMk id="12" creationId="{BD3BA4DD-D6DD-4440-B8E5-B750183A1696}"/>
          </ac:spMkLst>
        </pc:spChg>
        <pc:spChg chg="mod">
          <ac:chgData name="Ewa Kazimierska" userId="8edb7084-dccb-4d8f-9cfb-38098ea1d667" providerId="ADAL" clId="{0E1A71F8-7771-4558-BD2A-E84EED57EB74}" dt="2022-09-29T08:30:35.138" v="667" actId="1076"/>
          <ac:spMkLst>
            <pc:docMk/>
            <pc:sldMk cId="2358818110" sldId="300"/>
            <ac:spMk id="13" creationId="{76A3F57B-A675-4AAC-A4F5-AABD34AC49F5}"/>
          </ac:spMkLst>
        </pc:spChg>
        <pc:spChg chg="mod">
          <ac:chgData name="Ewa Kazimierska" userId="8edb7084-dccb-4d8f-9cfb-38098ea1d667" providerId="ADAL" clId="{0E1A71F8-7771-4558-BD2A-E84EED57EB74}" dt="2022-09-29T10:37:16.231" v="886" actId="2711"/>
          <ac:spMkLst>
            <pc:docMk/>
            <pc:sldMk cId="2358818110" sldId="300"/>
            <ac:spMk id="15" creationId="{89173997-F3AD-40B5-9009-7BF9D03D2229}"/>
          </ac:spMkLst>
        </pc:spChg>
        <pc:spChg chg="mod">
          <ac:chgData name="Ewa Kazimierska" userId="8edb7084-dccb-4d8f-9cfb-38098ea1d667" providerId="ADAL" clId="{0E1A71F8-7771-4558-BD2A-E84EED57EB74}" dt="2022-09-29T10:37:16.231" v="886" actId="2711"/>
          <ac:spMkLst>
            <pc:docMk/>
            <pc:sldMk cId="2358818110" sldId="300"/>
            <ac:spMk id="16" creationId="{177D832E-E3F5-4968-BD87-5FFB5045762C}"/>
          </ac:spMkLst>
        </pc:spChg>
        <pc:spChg chg="mod">
          <ac:chgData name="Ewa Kazimierska" userId="8edb7084-dccb-4d8f-9cfb-38098ea1d667" providerId="ADAL" clId="{0E1A71F8-7771-4558-BD2A-E84EED57EB74}" dt="2022-09-29T10:36:47.040" v="884" actId="1582"/>
          <ac:spMkLst>
            <pc:docMk/>
            <pc:sldMk cId="2358818110" sldId="300"/>
            <ac:spMk id="17" creationId="{5B226BB5-C557-423A-9E82-6976B86641FB}"/>
          </ac:spMkLst>
        </pc:spChg>
        <pc:spChg chg="mod">
          <ac:chgData name="Ewa Kazimierska" userId="8edb7084-dccb-4d8f-9cfb-38098ea1d667" providerId="ADAL" clId="{0E1A71F8-7771-4558-BD2A-E84EED57EB74}" dt="2022-09-29T10:37:00.109" v="885" actId="1582"/>
          <ac:spMkLst>
            <pc:docMk/>
            <pc:sldMk cId="2358818110" sldId="300"/>
            <ac:spMk id="18" creationId="{2667CA17-12EE-4C8C-81E6-5BA1A0FE4126}"/>
          </ac:spMkLst>
        </pc:spChg>
        <pc:grpChg chg="del mod">
          <ac:chgData name="Ewa Kazimierska" userId="8edb7084-dccb-4d8f-9cfb-38098ea1d667" providerId="ADAL" clId="{0E1A71F8-7771-4558-BD2A-E84EED57EB74}" dt="2022-09-29T07:44:21.824" v="7" actId="478"/>
          <ac:grpSpMkLst>
            <pc:docMk/>
            <pc:sldMk cId="2358818110" sldId="300"/>
            <ac:grpSpMk id="8" creationId="{91A11BE8-48E9-4304-BB9C-7981AF96B23F}"/>
          </ac:grpSpMkLst>
        </pc:grp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2358818110" sldId="300"/>
            <ac:picMk id="3" creationId="{EAF3E264-F971-45FD-A889-919153EFCBBD}"/>
          </ac:picMkLst>
        </pc:picChg>
        <pc:picChg chg="mod">
          <ac:chgData name="Ewa Kazimierska" userId="8edb7084-dccb-4d8f-9cfb-38098ea1d667" providerId="ADAL" clId="{0E1A71F8-7771-4558-BD2A-E84EED57EB74}" dt="2022-09-29T07:43:48.584" v="0"/>
          <ac:picMkLst>
            <pc:docMk/>
            <pc:sldMk cId="2358818110" sldId="300"/>
            <ac:picMk id="7" creationId="{052CA57B-3944-4221-A4B4-9F128253B569}"/>
          </ac:picMkLst>
        </pc:picChg>
        <pc:picChg chg="add mod ord">
          <ac:chgData name="Ewa Kazimierska" userId="8edb7084-dccb-4d8f-9cfb-38098ea1d667" providerId="ADAL" clId="{0E1A71F8-7771-4558-BD2A-E84EED57EB74}" dt="2022-09-29T08:38:19.376" v="687" actId="167"/>
          <ac:picMkLst>
            <pc:docMk/>
            <pc:sldMk cId="2358818110" sldId="300"/>
            <ac:picMk id="19" creationId="{19EB877D-B1DB-4506-8BBC-817D189DF1E0}"/>
          </ac:picMkLst>
        </pc:picChg>
        <pc:cxnChg chg="mod">
          <ac:chgData name="Ewa Kazimierska" userId="8edb7084-dccb-4d8f-9cfb-38098ea1d667" providerId="ADAL" clId="{0E1A71F8-7771-4558-BD2A-E84EED57EB74}" dt="2022-09-29T08:29:43.446" v="655" actId="20577"/>
          <ac:cxnSpMkLst>
            <pc:docMk/>
            <pc:sldMk cId="2358818110" sldId="300"/>
            <ac:cxnSpMk id="6" creationId="{6C017A78-23B6-4D07-B806-0632D0FD1359}"/>
          </ac:cxnSpMkLst>
        </pc:cxnChg>
      </pc:sldChg>
      <pc:sldChg chg="add del">
        <pc:chgData name="Ewa Kazimierska" userId="8edb7084-dccb-4d8f-9cfb-38098ea1d667" providerId="ADAL" clId="{0E1A71F8-7771-4558-BD2A-E84EED57EB74}" dt="2022-09-29T08:35:40.282" v="682"/>
        <pc:sldMkLst>
          <pc:docMk/>
          <pc:sldMk cId="1721613333" sldId="301"/>
        </pc:sldMkLst>
      </pc:sldChg>
      <pc:sldMasterChg chg="modSp modSldLayout">
        <pc:chgData name="Ewa Kazimierska" userId="8edb7084-dccb-4d8f-9cfb-38098ea1d667" providerId="ADAL" clId="{0E1A71F8-7771-4558-BD2A-E84EED57EB74}" dt="2022-09-29T07:43:48.584" v="0"/>
        <pc:sldMasterMkLst>
          <pc:docMk/>
          <pc:sldMasterMk cId="0" sldId="2147483648"/>
        </pc:sldMasterMkLst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asterMk cId="0" sldId="2147483648"/>
            <ac:spMk id="1026" creationId="{91A53F73-9B6C-46BB-B43F-9D38A92F3626}"/>
          </ac:spMkLst>
        </pc:spChg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asterMk cId="0" sldId="2147483648"/>
            <ac:spMk id="1027" creationId="{2CD8F2D0-1938-4B72-963C-5317ABF4235E}"/>
          </ac:spMkLst>
        </pc:spChg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asterMk cId="0" sldId="2147483648"/>
            <ac:spMk id="1028" creationId="{A07C8464-BF41-455D-948A-74113B627D07}"/>
          </ac:spMkLst>
        </pc:spChg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asterMk cId="0" sldId="2147483648"/>
            <ac:spMk id="1029" creationId="{7088FD4A-E974-4A41-80D5-5CD5987655CB}"/>
          </ac:spMkLst>
        </pc:spChg>
        <pc:spChg chg="mod">
          <ac:chgData name="Ewa Kazimierska" userId="8edb7084-dccb-4d8f-9cfb-38098ea1d667" providerId="ADAL" clId="{0E1A71F8-7771-4558-BD2A-E84EED57EB74}" dt="2022-09-29T07:43:48.584" v="0"/>
          <ac:spMkLst>
            <pc:docMk/>
            <pc:sldMasterMk cId="0" sldId="2147483648"/>
            <ac:spMk id="1030" creationId="{1A6CCBA7-A0B9-4695-9E4B-E7AE628CBCC0}"/>
          </ac:spMkLst>
        </pc:spChg>
        <pc:sldLayoutChg chg="modSp">
          <pc:chgData name="Ewa Kazimierska" userId="8edb7084-dccb-4d8f-9cfb-38098ea1d667" providerId="ADAL" clId="{0E1A71F8-7771-4558-BD2A-E84EED57EB74}" dt="2022-09-29T07:43:48.584" v="0"/>
          <pc:sldLayoutMkLst>
            <pc:docMk/>
            <pc:sldMasterMk cId="0" sldId="2147483648"/>
            <pc:sldLayoutMk cId="3033732768" sldId="2147483649"/>
          </pc:sldLayoutMkLst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3033732768" sldId="2147483649"/>
              <ac:spMk id="2" creationId="{B6B98384-44DC-435B-A9F8-71A1633CD7A5}"/>
            </ac:spMkLst>
          </pc:spChg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3033732768" sldId="2147483649"/>
              <ac:spMk id="3" creationId="{B823F3E6-F572-4F6B-9141-5BDCB4F141F5}"/>
            </ac:spMkLst>
          </pc:spChg>
        </pc:sldLayoutChg>
        <pc:sldLayoutChg chg="modSp">
          <pc:chgData name="Ewa Kazimierska" userId="8edb7084-dccb-4d8f-9cfb-38098ea1d667" providerId="ADAL" clId="{0E1A71F8-7771-4558-BD2A-E84EED57EB74}" dt="2022-09-29T07:43:48.584" v="0"/>
          <pc:sldLayoutMkLst>
            <pc:docMk/>
            <pc:sldMasterMk cId="0" sldId="2147483648"/>
            <pc:sldLayoutMk cId="806068790" sldId="2147483651"/>
          </pc:sldLayoutMkLst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806068790" sldId="2147483651"/>
              <ac:spMk id="2" creationId="{12B25B69-D448-4BA3-9E04-13F611AFC2E8}"/>
            </ac:spMkLst>
          </pc:spChg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806068790" sldId="2147483651"/>
              <ac:spMk id="3" creationId="{47AB5E00-BD02-46E7-9F73-C181A411E2AA}"/>
            </ac:spMkLst>
          </pc:spChg>
        </pc:sldLayoutChg>
        <pc:sldLayoutChg chg="modSp">
          <pc:chgData name="Ewa Kazimierska" userId="8edb7084-dccb-4d8f-9cfb-38098ea1d667" providerId="ADAL" clId="{0E1A71F8-7771-4558-BD2A-E84EED57EB74}" dt="2022-09-29T07:43:48.584" v="0"/>
          <pc:sldLayoutMkLst>
            <pc:docMk/>
            <pc:sldMasterMk cId="0" sldId="2147483648"/>
            <pc:sldLayoutMk cId="3328363108" sldId="2147483652"/>
          </pc:sldLayoutMkLst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3328363108" sldId="2147483652"/>
              <ac:spMk id="3" creationId="{C2576126-D59A-4D5C-AE14-D6EB84B33785}"/>
            </ac:spMkLst>
          </pc:spChg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3328363108" sldId="2147483652"/>
              <ac:spMk id="4" creationId="{D6468B0B-9DB6-4174-A1B2-258B4B6601F5}"/>
            </ac:spMkLst>
          </pc:spChg>
        </pc:sldLayoutChg>
        <pc:sldLayoutChg chg="modSp">
          <pc:chgData name="Ewa Kazimierska" userId="8edb7084-dccb-4d8f-9cfb-38098ea1d667" providerId="ADAL" clId="{0E1A71F8-7771-4558-BD2A-E84EED57EB74}" dt="2022-09-29T07:43:48.584" v="0"/>
          <pc:sldLayoutMkLst>
            <pc:docMk/>
            <pc:sldMasterMk cId="0" sldId="2147483648"/>
            <pc:sldLayoutMk cId="3281743936" sldId="2147483653"/>
          </pc:sldLayoutMkLst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3281743936" sldId="2147483653"/>
              <ac:spMk id="2" creationId="{26DF426B-B5C3-4854-814C-DAEF8160DEAF}"/>
            </ac:spMkLst>
          </pc:spChg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3281743936" sldId="2147483653"/>
              <ac:spMk id="3" creationId="{53570AFD-D7CB-450A-9FFE-25FE16DEAE33}"/>
            </ac:spMkLst>
          </pc:spChg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3281743936" sldId="2147483653"/>
              <ac:spMk id="4" creationId="{1D2E1D8E-947B-4703-909E-ECF971F472B9}"/>
            </ac:spMkLst>
          </pc:spChg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3281743936" sldId="2147483653"/>
              <ac:spMk id="5" creationId="{B90D486E-2012-4821-A9C7-2CD5E8B1E1E4}"/>
            </ac:spMkLst>
          </pc:spChg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3281743936" sldId="2147483653"/>
              <ac:spMk id="6" creationId="{71108964-6DF2-4C3E-93BE-AB2D8D195D6E}"/>
            </ac:spMkLst>
          </pc:spChg>
        </pc:sldLayoutChg>
        <pc:sldLayoutChg chg="modSp">
          <pc:chgData name="Ewa Kazimierska" userId="8edb7084-dccb-4d8f-9cfb-38098ea1d667" providerId="ADAL" clId="{0E1A71F8-7771-4558-BD2A-E84EED57EB74}" dt="2022-09-29T07:43:48.584" v="0"/>
          <pc:sldLayoutMkLst>
            <pc:docMk/>
            <pc:sldMasterMk cId="0" sldId="2147483648"/>
            <pc:sldLayoutMk cId="3158644811" sldId="2147483656"/>
          </pc:sldLayoutMkLst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3158644811" sldId="2147483656"/>
              <ac:spMk id="2" creationId="{662299CF-2C62-43AF-A53B-0C959B9FE1A7}"/>
            </ac:spMkLst>
          </pc:spChg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3158644811" sldId="2147483656"/>
              <ac:spMk id="3" creationId="{3CD5C96B-AEAC-4F00-9795-380DA1BB2743}"/>
            </ac:spMkLst>
          </pc:spChg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3158644811" sldId="2147483656"/>
              <ac:spMk id="4" creationId="{42EDD350-CB2A-467F-A6F1-0F1FFDF2ED78}"/>
            </ac:spMkLst>
          </pc:spChg>
        </pc:sldLayoutChg>
        <pc:sldLayoutChg chg="modSp">
          <pc:chgData name="Ewa Kazimierska" userId="8edb7084-dccb-4d8f-9cfb-38098ea1d667" providerId="ADAL" clId="{0E1A71F8-7771-4558-BD2A-E84EED57EB74}" dt="2022-09-29T07:43:48.584" v="0"/>
          <pc:sldLayoutMkLst>
            <pc:docMk/>
            <pc:sldMasterMk cId="0" sldId="2147483648"/>
            <pc:sldLayoutMk cId="651662954" sldId="2147483657"/>
          </pc:sldLayoutMkLst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651662954" sldId="2147483657"/>
              <ac:spMk id="2" creationId="{FEC90ECF-7B74-44B4-BD5A-F4422A2E4D4F}"/>
            </ac:spMkLst>
          </pc:spChg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651662954" sldId="2147483657"/>
              <ac:spMk id="3" creationId="{640FD94C-EBA5-4CA6-8A48-58EF4507CF2E}"/>
            </ac:spMkLst>
          </pc:spChg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651662954" sldId="2147483657"/>
              <ac:spMk id="4" creationId="{3083F00A-5F30-41CC-89D6-1A234D48DFF5}"/>
            </ac:spMkLst>
          </pc:spChg>
        </pc:sldLayoutChg>
        <pc:sldLayoutChg chg="modSp">
          <pc:chgData name="Ewa Kazimierska" userId="8edb7084-dccb-4d8f-9cfb-38098ea1d667" providerId="ADAL" clId="{0E1A71F8-7771-4558-BD2A-E84EED57EB74}" dt="2022-09-29T07:43:48.584" v="0"/>
          <pc:sldLayoutMkLst>
            <pc:docMk/>
            <pc:sldMasterMk cId="0" sldId="2147483648"/>
            <pc:sldLayoutMk cId="195911591" sldId="2147483659"/>
          </pc:sldLayoutMkLst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195911591" sldId="2147483659"/>
              <ac:spMk id="2" creationId="{D4528522-5938-4836-8779-6EEA316C4894}"/>
            </ac:spMkLst>
          </pc:spChg>
          <pc:spChg chg="mod">
            <ac:chgData name="Ewa Kazimierska" userId="8edb7084-dccb-4d8f-9cfb-38098ea1d667" providerId="ADAL" clId="{0E1A71F8-7771-4558-BD2A-E84EED57EB74}" dt="2022-09-29T07:43:48.584" v="0"/>
            <ac:spMkLst>
              <pc:docMk/>
              <pc:sldMasterMk cId="0" sldId="2147483648"/>
              <pc:sldLayoutMk cId="195911591" sldId="2147483659"/>
              <ac:spMk id="3" creationId="{78B5C6DB-E346-47D9-828F-60B855862235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424D6-7025-4E57-B50E-7653DED8C807}" type="datetimeFigureOut">
              <a:rPr lang="en-GB" smtClean="0"/>
              <a:t>29/09/2022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DA17AD-503B-463F-8EC1-84F78A43A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599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anvas.swansea.ac.uk/courses/15374/pages/stoichiometry-1-the-mole?module_item_id=515898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Relative mass must be known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2646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Lato Extended"/>
              </a:rPr>
              <a:t>This module is designed to cover most of the stoichiometry needed to do calculations associated with chemical reactions.  It includes: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sng" dirty="0">
                <a:solidFill>
                  <a:srgbClr val="008000"/>
                </a:solidFill>
                <a:effectLst/>
                <a:latin typeface="Lato Extended"/>
                <a:hlinkClick r:id="rId3"/>
              </a:rPr>
              <a:t>The mole</a:t>
            </a:r>
            <a:r>
              <a:rPr lang="en-GB" b="0" i="0" dirty="0">
                <a:solidFill>
                  <a:srgbClr val="212529"/>
                </a:solidFill>
                <a:effectLst/>
                <a:latin typeface="Lato Extended"/>
              </a:rPr>
              <a:t> </a:t>
            </a:r>
          </a:p>
          <a:p>
            <a:r>
              <a:rPr lang="en-GB" dirty="0"/>
              <a:t>Compare reactions (e.g. fuels)</a:t>
            </a:r>
          </a:p>
          <a:p>
            <a:endParaRPr lang="en-GB" dirty="0"/>
          </a:p>
          <a:p>
            <a:r>
              <a:rPr lang="en-GB" dirty="0"/>
              <a:t>Work out concentrations (e.g. acids)</a:t>
            </a:r>
          </a:p>
          <a:p>
            <a:endParaRPr lang="en-GB" dirty="0"/>
          </a:p>
          <a:p>
            <a:r>
              <a:rPr lang="en-GB" dirty="0"/>
              <a:t>Work out how much material is needed (e.g. mass balance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915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Molecular quantities are minuscule -  scaling up to convenient quantities involve mind boggling numbers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2510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024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39CDE-D3D1-437D-A42A-BEC252AA9F6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14087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B1192-BDEA-41C8-92C7-4BE2D2E96004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965432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53E58-83AB-4E24-9335-DBFBBC6ADA48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235713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D50F-DF8B-410E-B266-7BBBC4289E55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95360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CD40F-CD40-4D23-9E14-87B3582A6EB5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018912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E60D-2D75-47EF-823F-A7873605D9CF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888044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BA16A-EF9E-4C97-954B-A6D831176CB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775397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B1476-7AA8-471E-AAAD-D2F880718C4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31781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D91B6-8F7F-4367-8F77-6D2AAF1A437E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221451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98CAC-1C36-4D8B-B3EA-4846A7CC2A7E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95399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0AF0D4-CD30-4285-8F90-0FEFB5D29F86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604589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741137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28F8078D-9B36-400D-8A5C-7FCD3A2FD6F7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45B756-E6BC-4DCB-AC11-111AA36E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9172" y="1196752"/>
            <a:ext cx="7605464" cy="2387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MOLE AND MOLAR MASS</a:t>
            </a:r>
            <a:br>
              <a:rPr lang="en-GB" b="1" dirty="0"/>
            </a:br>
            <a:br>
              <a:rPr lang="en-GB" b="1" dirty="0"/>
            </a:br>
            <a:r>
              <a:rPr lang="en-GB" sz="4000" dirty="0"/>
              <a:t>Lecture 6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8E8FC-64F1-446B-8C20-961374613C5B}"/>
              </a:ext>
            </a:extLst>
          </p:cNvPr>
          <p:cNvSpPr txBox="1"/>
          <p:nvPr/>
        </p:nvSpPr>
        <p:spPr>
          <a:xfrm>
            <a:off x="5087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Ewa Kazimierska</a:t>
            </a:r>
          </a:p>
          <a:p>
            <a:endParaRPr lang="en-GB" dirty="0"/>
          </a:p>
          <a:p>
            <a:r>
              <a:rPr lang="en-GB" sz="1400" dirty="0"/>
              <a:t>e.kazimierska@uwtsd.ac.uk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F52045-988F-489E-BB5B-869DD3E8542B}"/>
              </a:ext>
            </a:extLst>
          </p:cNvPr>
          <p:cNvSpPr txBox="1"/>
          <p:nvPr/>
        </p:nvSpPr>
        <p:spPr>
          <a:xfrm>
            <a:off x="11084004" y="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Y2, 2022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EA2D33-FDD3-4EAC-8DFD-4E8A08FB4F3F}"/>
              </a:ext>
            </a:extLst>
          </p:cNvPr>
          <p:cNvSpPr txBox="1"/>
          <p:nvPr/>
        </p:nvSpPr>
        <p:spPr>
          <a:xfrm>
            <a:off x="0" y="0"/>
            <a:ext cx="1321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ACDB4011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7E449B98-D082-45EB-9F11-3D62DA2490BD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078BFF7-2AA9-44F7-976B-908832778042}"/>
              </a:ext>
            </a:extLst>
          </p:cNvPr>
          <p:cNvSpPr txBox="1"/>
          <p:nvPr/>
        </p:nvSpPr>
        <p:spPr>
          <a:xfrm>
            <a:off x="1524000" y="17925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9CF01D-DE78-4199-AFFB-FE46A523477E}"/>
              </a:ext>
            </a:extLst>
          </p:cNvPr>
          <p:cNvSpPr txBox="1"/>
          <p:nvPr/>
        </p:nvSpPr>
        <p:spPr>
          <a:xfrm>
            <a:off x="407369" y="764704"/>
            <a:ext cx="5688632" cy="2610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Mole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Balancing equations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Calculations using the equations (STOICHIOMETRY)</a:t>
            </a:r>
          </a:p>
        </p:txBody>
      </p:sp>
      <p:pic>
        <p:nvPicPr>
          <p:cNvPr id="10" name="Picture 2" descr="mole - Wiktionary">
            <a:extLst>
              <a:ext uri="{FF2B5EF4-FFF2-40B4-BE49-F238E27FC236}">
                <a16:creationId xmlns:a16="http://schemas.microsoft.com/office/drawing/2014/main" id="{C379358D-F127-43AE-AE8C-AD8F690DF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976" y="2492896"/>
            <a:ext cx="5970197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7806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5917AFF2-60FD-45C4-A884-C00B557128A6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4EE2BC0-7651-4F0B-878A-2375B42954FF}"/>
              </a:ext>
            </a:extLst>
          </p:cNvPr>
          <p:cNvSpPr txBox="1"/>
          <p:nvPr/>
        </p:nvSpPr>
        <p:spPr>
          <a:xfrm>
            <a:off x="119336" y="63470"/>
            <a:ext cx="25202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MOLE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9B7814-A85E-48D9-8322-C365E6F81EA6}"/>
              </a:ext>
            </a:extLst>
          </p:cNvPr>
          <p:cNvSpPr txBox="1"/>
          <p:nvPr/>
        </p:nvSpPr>
        <p:spPr>
          <a:xfrm>
            <a:off x="307906" y="909080"/>
            <a:ext cx="5146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Dozen = 12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used to count eggs easily</a:t>
            </a:r>
          </a:p>
          <a:p>
            <a:endParaRPr lang="en-GB" sz="24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683BFB-3FAE-45C7-9708-BD6A374EBCB0}"/>
              </a:ext>
            </a:extLst>
          </p:cNvPr>
          <p:cNvSpPr txBox="1"/>
          <p:nvPr/>
        </p:nvSpPr>
        <p:spPr>
          <a:xfrm>
            <a:off x="2202145" y="1757302"/>
            <a:ext cx="3715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7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12 = 84 eggs</a:t>
            </a:r>
            <a:endParaRPr lang="en-GB" sz="2400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D1AE43-4DAF-410D-99B4-015D90CC6FDD}"/>
              </a:ext>
            </a:extLst>
          </p:cNvPr>
          <p:cNvSpPr txBox="1"/>
          <p:nvPr/>
        </p:nvSpPr>
        <p:spPr>
          <a:xfrm>
            <a:off x="1635827" y="2946936"/>
            <a:ext cx="91427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7 moles of CO</a:t>
            </a:r>
            <a:r>
              <a:rPr lang="en-GB" sz="2400" baseline="-25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</a:t>
            </a:r>
            <a:r>
              <a:rPr lang="en-GB" sz="24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molecules	=  7  </a:t>
            </a:r>
            <a:r>
              <a:rPr lang="en-GB" sz="24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6.02 </a:t>
            </a:r>
            <a:r>
              <a:rPr lang="en-GB" sz="24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400" baseline="30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4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= 4.21  10</a:t>
            </a:r>
            <a:r>
              <a:rPr lang="en-GB" sz="2400" baseline="30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24</a:t>
            </a:r>
            <a:r>
              <a:rPr lang="en-GB" sz="24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CO</a:t>
            </a:r>
            <a:r>
              <a:rPr lang="en-GB" sz="2400" baseline="-25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</a:t>
            </a:r>
            <a:r>
              <a:rPr lang="en-GB" sz="24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molecules</a:t>
            </a:r>
            <a:endParaRPr lang="en-GB" sz="2400" dirty="0">
              <a:solidFill>
                <a:srgbClr val="00206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9154A5-8768-47B3-ADE1-0FF384BCF893}"/>
              </a:ext>
            </a:extLst>
          </p:cNvPr>
          <p:cNvSpPr txBox="1"/>
          <p:nvPr/>
        </p:nvSpPr>
        <p:spPr>
          <a:xfrm>
            <a:off x="1747490" y="4007119"/>
            <a:ext cx="3177473" cy="523220"/>
          </a:xfrm>
          <a:prstGeom prst="rect">
            <a:avLst/>
          </a:prstGeom>
          <a:noFill/>
          <a:ln w="127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  =  n 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 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6.02 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800" b="1" baseline="30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endParaRPr lang="en-GB" sz="28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37F575-897D-4C6E-AD89-323D76D3B11E}"/>
              </a:ext>
            </a:extLst>
          </p:cNvPr>
          <p:cNvSpPr txBox="1"/>
          <p:nvPr/>
        </p:nvSpPr>
        <p:spPr>
          <a:xfrm>
            <a:off x="6144917" y="4903797"/>
            <a:ext cx="50642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8.14 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400" baseline="30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NH</a:t>
            </a:r>
            <a:r>
              <a:rPr lang="en-GB" sz="2400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3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molecules = 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8.14 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400" baseline="30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÷ 6.02 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400" baseline="30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</a:t>
            </a:r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1.35 moles of NH</a:t>
            </a:r>
            <a:r>
              <a:rPr lang="en-GB" sz="24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3</a:t>
            </a:r>
            <a:endParaRPr lang="en-GB" sz="2400" b="1" baseline="-25000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111A2EB-4323-45B6-BAD8-6C5DA2D24A6F}"/>
              </a:ext>
            </a:extLst>
          </p:cNvPr>
          <p:cNvSpPr txBox="1"/>
          <p:nvPr/>
        </p:nvSpPr>
        <p:spPr>
          <a:xfrm>
            <a:off x="2960916" y="154731"/>
            <a:ext cx="69487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fundamental unit of measurement in chemistry</a:t>
            </a:r>
            <a:endParaRPr lang="en-GB" sz="2400" b="1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33A68F-A893-49D6-980C-AB009D0976E4}"/>
              </a:ext>
            </a:extLst>
          </p:cNvPr>
          <p:cNvSpPr txBox="1"/>
          <p:nvPr/>
        </p:nvSpPr>
        <p:spPr>
          <a:xfrm>
            <a:off x="3647728" y="5903698"/>
            <a:ext cx="5256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MOLE: unit used to deal with large numbers of atom/molecules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8A79959-4798-48BF-A15A-232A6B89B63F}"/>
              </a:ext>
            </a:extLst>
          </p:cNvPr>
          <p:cNvSpPr txBox="1"/>
          <p:nvPr/>
        </p:nvSpPr>
        <p:spPr>
          <a:xfrm>
            <a:off x="6312024" y="883416"/>
            <a:ext cx="560985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Mole = 6.02 </a:t>
            </a:r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400" b="1" baseline="30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		</a:t>
            </a:r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used to count</a:t>
            </a:r>
          </a:p>
          <a:p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    </a:t>
            </a:r>
            <a:r>
              <a:rPr lang="en-GB" sz="2400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submacroscopic</a:t>
            </a:r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particles easily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3734027-999E-4F25-AAC9-DA5D4083EB23}"/>
              </a:ext>
            </a:extLst>
          </p:cNvPr>
          <p:cNvSpPr txBox="1"/>
          <p:nvPr/>
        </p:nvSpPr>
        <p:spPr>
          <a:xfrm>
            <a:off x="270123" y="1728136"/>
            <a:ext cx="29523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 dozen eggs = </a:t>
            </a:r>
            <a:endParaRPr lang="en-GB" sz="2400" b="1" dirty="0">
              <a:solidFill>
                <a:srgbClr val="00B05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82460DF-298E-48BF-B54A-68FFF6B1134A}"/>
              </a:ext>
            </a:extLst>
          </p:cNvPr>
          <p:cNvSpPr txBox="1"/>
          <p:nvPr/>
        </p:nvSpPr>
        <p:spPr>
          <a:xfrm>
            <a:off x="6335742" y="1825583"/>
            <a:ext cx="43272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7 moles of carbon atoms =   </a:t>
            </a:r>
            <a:endParaRPr lang="en-GB" sz="2400" b="1" dirty="0">
              <a:solidFill>
                <a:srgbClr val="00B0F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3C1441E-9FA8-4AE0-9D00-C50F0D0294CD}"/>
              </a:ext>
            </a:extLst>
          </p:cNvPr>
          <p:cNvSpPr txBox="1"/>
          <p:nvPr/>
        </p:nvSpPr>
        <p:spPr>
          <a:xfrm>
            <a:off x="6312024" y="2378359"/>
            <a:ext cx="58517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 7  </a:t>
            </a:r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6.02 </a:t>
            </a:r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400" baseline="30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= 4.21  10</a:t>
            </a:r>
            <a:r>
              <a:rPr lang="en-GB" sz="2400" baseline="30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24</a:t>
            </a:r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carbon atoms</a:t>
            </a:r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400" dirty="0">
              <a:solidFill>
                <a:srgbClr val="00B0F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4C906F-F61B-4954-A2F4-9A4EC3AAD1BC}"/>
              </a:ext>
            </a:extLst>
          </p:cNvPr>
          <p:cNvSpPr txBox="1"/>
          <p:nvPr/>
        </p:nvSpPr>
        <p:spPr>
          <a:xfrm>
            <a:off x="6023992" y="3928552"/>
            <a:ext cx="55285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 – number of particles (molecules, atoms)</a:t>
            </a:r>
          </a:p>
          <a:p>
            <a:r>
              <a:rPr lang="en-GB" sz="2400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 – number of moles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5406AE6-A624-427F-A469-F1F7E3CE2130}"/>
              </a:ext>
            </a:extLst>
          </p:cNvPr>
          <p:cNvSpPr txBox="1"/>
          <p:nvPr/>
        </p:nvSpPr>
        <p:spPr>
          <a:xfrm>
            <a:off x="294108" y="4941168"/>
            <a:ext cx="60899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30 eggs 		= 30 ÷ 12  =  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2.5 dozen</a:t>
            </a:r>
          </a:p>
        </p:txBody>
      </p:sp>
    </p:spTree>
    <p:extLst>
      <p:ext uri="{BB962C8B-B14F-4D97-AF65-F5344CB8AC3E}">
        <p14:creationId xmlns:p14="http://schemas.microsoft.com/office/powerpoint/2010/main" val="340142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6" grpId="0" animBg="1"/>
      <p:bldP spid="12" grpId="0"/>
      <p:bldP spid="3" grpId="0"/>
      <p:bldP spid="17" grpId="0"/>
      <p:bldP spid="19" grpId="0"/>
      <p:bldP spid="21" grpId="0"/>
      <p:bldP spid="23" grpId="0"/>
      <p:bldP spid="11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6915BDBE-AA0D-46D8-8E52-2E3C4F791055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CCC0AC-8511-420C-97EB-7E6394FBB429}"/>
              </a:ext>
            </a:extLst>
          </p:cNvPr>
          <p:cNvSpPr txBox="1"/>
          <p:nvPr/>
        </p:nvSpPr>
        <p:spPr>
          <a:xfrm>
            <a:off x="983432" y="980728"/>
            <a:ext cx="95050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2400" dirty="0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amount of substance that contains the same number of particles (atoms/ ions/ molecules/ formula units etc.) as there are atoms in exactly 12 g of carbon-12. </a:t>
            </a:r>
          </a:p>
          <a:p>
            <a:endParaRPr lang="en-GB" sz="2400" dirty="0">
              <a:solidFill>
                <a:srgbClr val="202124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molar mass</a:t>
            </a:r>
            <a:r>
              <a:rPr lang="en-GB" sz="2400" dirty="0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– (molecular weight) mass of 1 mole of a substance in g/mol (sum of atomic masses of constituent atoms)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46D386-7F84-4914-B23A-1F18F8D9A4BE}"/>
              </a:ext>
            </a:extLst>
          </p:cNvPr>
          <p:cNvSpPr txBox="1"/>
          <p:nvPr/>
        </p:nvSpPr>
        <p:spPr>
          <a:xfrm>
            <a:off x="993642" y="3663607"/>
            <a:ext cx="984758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Avogadro's number -</a:t>
            </a:r>
            <a:r>
              <a:rPr lang="en-GB" sz="2400" dirty="0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number of particles in one mole of any substance, equal to </a:t>
            </a: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6.02214076 × 10</a:t>
            </a:r>
            <a:r>
              <a:rPr lang="en-GB" sz="2400" baseline="30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23</a:t>
            </a:r>
            <a:endParaRPr lang="en-GB" sz="2400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F374BC-05F0-4216-BCC7-87773D120531}"/>
              </a:ext>
            </a:extLst>
          </p:cNvPr>
          <p:cNvSpPr txBox="1"/>
          <p:nvPr/>
        </p:nvSpPr>
        <p:spPr>
          <a:xfrm>
            <a:off x="1039200" y="4869160"/>
            <a:ext cx="933379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stoichiometry</a:t>
            </a:r>
            <a:r>
              <a:rPr lang="en-GB" sz="2400" dirty="0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- the relationship between the relative quantities of substances taking part in a reaction or forming a compound, typically a ratio of whole integers.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87F785-F137-4382-947A-A4E7E4FAA5E5}"/>
              </a:ext>
            </a:extLst>
          </p:cNvPr>
          <p:cNvSpPr txBox="1"/>
          <p:nvPr/>
        </p:nvSpPr>
        <p:spPr>
          <a:xfrm>
            <a:off x="191344" y="89080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MOLE - DEFINITIONS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7747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65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BF8F6A03-05D2-4E13-B181-9A433976970B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2D3530-C8BF-4954-8F3A-765D282F44C2}"/>
              </a:ext>
            </a:extLst>
          </p:cNvPr>
          <p:cNvSpPr txBox="1"/>
          <p:nvPr/>
        </p:nvSpPr>
        <p:spPr>
          <a:xfrm>
            <a:off x="83840" y="33894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MOLAR MASS (MM)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F7D6B6-F341-486A-8B2E-57B480047E42}"/>
              </a:ext>
            </a:extLst>
          </p:cNvPr>
          <p:cNvSpPr txBox="1"/>
          <p:nvPr/>
        </p:nvSpPr>
        <p:spPr>
          <a:xfrm>
            <a:off x="2161830" y="806344"/>
            <a:ext cx="7979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mole of a pure substance weighs the relative mass in grams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A6AF26D-53C6-4AB9-84AB-0181079CEC5A}"/>
              </a:ext>
            </a:extLst>
          </p:cNvPr>
          <p:cNvSpPr txBox="1"/>
          <p:nvPr/>
        </p:nvSpPr>
        <p:spPr>
          <a:xfrm>
            <a:off x="957750" y="4289696"/>
            <a:ext cx="1901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 molecule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7C128A4-0A83-4253-857A-DA9EEA2DC21A}"/>
              </a:ext>
            </a:extLst>
          </p:cNvPr>
          <p:cNvSpPr txBox="1"/>
          <p:nvPr/>
        </p:nvSpPr>
        <p:spPr>
          <a:xfrm>
            <a:off x="2903967" y="4313784"/>
            <a:ext cx="3166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1.0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+ </a:t>
            </a:r>
            <a:r>
              <a:rPr lang="en-GB" sz="24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1  16.0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18.0</a:t>
            </a:r>
            <a:endParaRPr lang="en-GB" sz="24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7432FF8-0359-4EDB-93F6-3314459B6DB3}"/>
              </a:ext>
            </a:extLst>
          </p:cNvPr>
          <p:cNvSpPr txBox="1"/>
          <p:nvPr/>
        </p:nvSpPr>
        <p:spPr>
          <a:xfrm>
            <a:off x="729172" y="5056996"/>
            <a:ext cx="510158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molar mass of H</a:t>
            </a:r>
            <a:r>
              <a:rPr lang="en-GB" sz="24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 = 18.0 g/mol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1 mole of H</a:t>
            </a:r>
            <a:r>
              <a:rPr lang="en-GB" sz="24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 weighs 18.0 g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6.02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H</a:t>
            </a:r>
            <a:r>
              <a:rPr lang="en-GB" sz="2400" baseline="-25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O molecules weigh 18.0 g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D5EFFD4-7BDC-4A45-AFFF-0D4421207B1D}"/>
              </a:ext>
            </a:extLst>
          </p:cNvPr>
          <p:cNvGrpSpPr/>
          <p:nvPr/>
        </p:nvGrpSpPr>
        <p:grpSpPr>
          <a:xfrm>
            <a:off x="191344" y="1450887"/>
            <a:ext cx="11294845" cy="2531726"/>
            <a:chOff x="131683" y="1606226"/>
            <a:chExt cx="11294845" cy="2531726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4CEA3E07-7797-4B6F-8784-6D86616F5B44}"/>
                </a:ext>
              </a:extLst>
            </p:cNvPr>
            <p:cNvGrpSpPr/>
            <p:nvPr/>
          </p:nvGrpSpPr>
          <p:grpSpPr>
            <a:xfrm>
              <a:off x="1034242" y="2014849"/>
              <a:ext cx="1157416" cy="1414151"/>
              <a:chOff x="927293" y="1988840"/>
              <a:chExt cx="768159" cy="1015663"/>
            </a:xfrm>
          </p:grpSpPr>
          <p:sp>
            <p:nvSpPr>
              <p:cNvPr id="4" name="Rectangle: Rounded Corners 3">
                <a:extLst>
                  <a:ext uri="{FF2B5EF4-FFF2-40B4-BE49-F238E27FC236}">
                    <a16:creationId xmlns:a16="http://schemas.microsoft.com/office/drawing/2014/main" id="{D73FA911-6FFB-40CF-AE46-910BC80F0D79}"/>
                  </a:ext>
                </a:extLst>
              </p:cNvPr>
              <p:cNvSpPr/>
              <p:nvPr/>
            </p:nvSpPr>
            <p:spPr>
              <a:xfrm>
                <a:off x="971600" y="1988840"/>
                <a:ext cx="720080" cy="720080"/>
              </a:xfrm>
              <a:prstGeom prst="roundRect">
                <a:avLst/>
              </a:prstGeom>
              <a:solidFill>
                <a:srgbClr val="00B050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000">
                  <a:ln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BED1DD1-2C3D-42C8-9EB7-6340D1D97E07}"/>
                  </a:ext>
                </a:extLst>
              </p:cNvPr>
              <p:cNvSpPr txBox="1"/>
              <p:nvPr/>
            </p:nvSpPr>
            <p:spPr>
              <a:xfrm>
                <a:off x="927293" y="1988840"/>
                <a:ext cx="768159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2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1</a:t>
                </a:r>
              </a:p>
              <a:p>
                <a:pPr algn="ctr"/>
                <a:r>
                  <a:rPr lang="en-GB" sz="20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H</a:t>
                </a:r>
              </a:p>
              <a:p>
                <a:pPr algn="ctr"/>
                <a:r>
                  <a:rPr lang="en-GB" sz="2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1.008</a:t>
                </a:r>
              </a:p>
            </p:txBody>
          </p:sp>
        </p:grp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19CFF10-DAAA-450E-A538-411009E403FB}"/>
                </a:ext>
              </a:extLst>
            </p:cNvPr>
            <p:cNvSpPr txBox="1"/>
            <p:nvPr/>
          </p:nvSpPr>
          <p:spPr>
            <a:xfrm>
              <a:off x="1139224" y="1606226"/>
              <a:ext cx="1088183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>
                  <a:latin typeface="Calibri" panose="020F0502020204030204" pitchFamily="34" charset="0"/>
                  <a:cs typeface="Calibri" panose="020F0502020204030204" pitchFamily="34" charset="0"/>
                </a:rPr>
                <a:t>H atom 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FD3EDC74-847A-40BB-882E-2F5AEAEB7009}"/>
                </a:ext>
              </a:extLst>
            </p:cNvPr>
            <p:cNvSpPr txBox="1"/>
            <p:nvPr/>
          </p:nvSpPr>
          <p:spPr>
            <a:xfrm>
              <a:off x="4784650" y="1633938"/>
              <a:ext cx="1099404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>
                  <a:latin typeface="Calibri" panose="020F0502020204030204" pitchFamily="34" charset="0"/>
                  <a:cs typeface="Calibri" panose="020F0502020204030204" pitchFamily="34" charset="0"/>
                </a:rPr>
                <a:t>O atom </a:t>
              </a:r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4CD6D15-E1BF-47A4-A974-C631DE8E09F5}"/>
                </a:ext>
              </a:extLst>
            </p:cNvPr>
            <p:cNvGrpSpPr/>
            <p:nvPr/>
          </p:nvGrpSpPr>
          <p:grpSpPr>
            <a:xfrm>
              <a:off x="4567903" y="1986905"/>
              <a:ext cx="1324494" cy="1440825"/>
              <a:chOff x="3041816" y="1963541"/>
              <a:chExt cx="892446" cy="1015663"/>
            </a:xfrm>
          </p:grpSpPr>
          <p:sp>
            <p:nvSpPr>
              <p:cNvPr id="11" name="Rectangle: Rounded Corners 10">
                <a:extLst>
                  <a:ext uri="{FF2B5EF4-FFF2-40B4-BE49-F238E27FC236}">
                    <a16:creationId xmlns:a16="http://schemas.microsoft.com/office/drawing/2014/main" id="{02BCEA2B-8986-4E84-A0B7-AEF3C8806A7D}"/>
                  </a:ext>
                </a:extLst>
              </p:cNvPr>
              <p:cNvSpPr/>
              <p:nvPr/>
            </p:nvSpPr>
            <p:spPr>
              <a:xfrm>
                <a:off x="3144934" y="2001435"/>
                <a:ext cx="720080" cy="720080"/>
              </a:xfrm>
              <a:prstGeom prst="roundRect">
                <a:avLst/>
              </a:prstGeom>
              <a:solidFill>
                <a:srgbClr val="00B0F0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000">
                  <a:ln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428F2763-9953-4361-B82B-483B1436D4A9}"/>
                  </a:ext>
                </a:extLst>
              </p:cNvPr>
              <p:cNvSpPr txBox="1"/>
              <p:nvPr/>
            </p:nvSpPr>
            <p:spPr>
              <a:xfrm>
                <a:off x="3041816" y="1963541"/>
                <a:ext cx="892446" cy="101566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2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8</a:t>
                </a:r>
              </a:p>
              <a:p>
                <a:pPr algn="ctr"/>
                <a:r>
                  <a:rPr lang="en-GB" sz="20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O</a:t>
                </a:r>
              </a:p>
              <a:p>
                <a:pPr algn="ctr"/>
                <a:r>
                  <a:rPr lang="en-GB" sz="2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15.999</a:t>
                </a:r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D7781516-C8C7-4F96-9F5E-9CF9AA03183D}"/>
                </a:ext>
              </a:extLst>
            </p:cNvPr>
            <p:cNvSpPr txBox="1"/>
            <p:nvPr/>
          </p:nvSpPr>
          <p:spPr>
            <a:xfrm>
              <a:off x="2873830" y="2030762"/>
              <a:ext cx="1276119" cy="33855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relative mass</a:t>
              </a:r>
            </a:p>
          </p:txBody>
        </p: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33A11348-1C71-42A5-83C0-4B74993EE7D7}"/>
                </a:ext>
              </a:extLst>
            </p:cNvPr>
            <p:cNvCxnSpPr>
              <a:cxnSpLocks/>
              <a:stCxn id="18" idx="1"/>
            </p:cNvCxnSpPr>
            <p:nvPr/>
          </p:nvCxnSpPr>
          <p:spPr>
            <a:xfrm flipH="1">
              <a:off x="2207569" y="2200040"/>
              <a:ext cx="666261" cy="384875"/>
            </a:xfrm>
            <a:prstGeom prst="straightConnector1">
              <a:avLst/>
            </a:prstGeom>
            <a:ln w="952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77C14A4A-2E2C-4BAC-BFA9-A3514988E658}"/>
                </a:ext>
              </a:extLst>
            </p:cNvPr>
            <p:cNvCxnSpPr>
              <a:cxnSpLocks/>
              <a:stCxn id="18" idx="3"/>
            </p:cNvCxnSpPr>
            <p:nvPr/>
          </p:nvCxnSpPr>
          <p:spPr>
            <a:xfrm>
              <a:off x="4149948" y="2200040"/>
              <a:ext cx="551014" cy="384875"/>
            </a:xfrm>
            <a:prstGeom prst="straightConnector1">
              <a:avLst/>
            </a:prstGeom>
            <a:ln w="952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13073DAB-09C9-47EC-BB23-B2E26D4C9067}"/>
                </a:ext>
              </a:extLst>
            </p:cNvPr>
            <p:cNvSpPr txBox="1"/>
            <p:nvPr/>
          </p:nvSpPr>
          <p:spPr>
            <a:xfrm>
              <a:off x="131683" y="3199555"/>
              <a:ext cx="3167855" cy="923330"/>
            </a:xfrm>
            <a:prstGeom prst="rect">
              <a:avLst/>
            </a:prstGeom>
            <a:noFill/>
            <a:ln w="12700"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1 mole of H atoms weighs 1.0 g</a:t>
              </a:r>
            </a:p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Molar mass = 1.0 g/mol</a:t>
              </a:r>
            </a:p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6.02 </a:t>
              </a:r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 10</a:t>
              </a:r>
              <a:r>
                <a:rPr lang="en-GB" baseline="300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23</a:t>
              </a:r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 H atoms weigh 1.0 g</a:t>
              </a:r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A79A490C-5651-4D91-96C7-8753784E334D}"/>
                </a:ext>
              </a:extLst>
            </p:cNvPr>
            <p:cNvSpPr txBox="1"/>
            <p:nvPr/>
          </p:nvSpPr>
          <p:spPr>
            <a:xfrm>
              <a:off x="3454837" y="3214622"/>
              <a:ext cx="3292889" cy="923330"/>
            </a:xfrm>
            <a:prstGeom prst="rect">
              <a:avLst/>
            </a:prstGeom>
            <a:noFill/>
            <a:ln w="12700">
              <a:solidFill>
                <a:srgbClr val="00B0F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1 mole of O atoms weighs 16.0 g</a:t>
              </a:r>
            </a:p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Molar mass = 16.0 g/mol</a:t>
              </a:r>
            </a:p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6.02 </a:t>
              </a:r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 10</a:t>
              </a:r>
              <a:r>
                <a:rPr lang="en-GB" baseline="300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23</a:t>
              </a:r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 O atoms weigh 16.0 g</a:t>
              </a:r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1B745B77-834C-4025-A520-AD619195E882}"/>
                </a:ext>
              </a:extLst>
            </p:cNvPr>
            <p:cNvGrpSpPr/>
            <p:nvPr/>
          </p:nvGrpSpPr>
          <p:grpSpPr>
            <a:xfrm>
              <a:off x="7118551" y="2001511"/>
              <a:ext cx="1324493" cy="1440825"/>
              <a:chOff x="3048468" y="1970061"/>
              <a:chExt cx="892446" cy="1015663"/>
            </a:xfrm>
          </p:grpSpPr>
          <p:sp>
            <p:nvSpPr>
              <p:cNvPr id="37" name="Rectangle: Rounded Corners 36">
                <a:extLst>
                  <a:ext uri="{FF2B5EF4-FFF2-40B4-BE49-F238E27FC236}">
                    <a16:creationId xmlns:a16="http://schemas.microsoft.com/office/drawing/2014/main" id="{2BA985BE-8CB0-4C3D-9C0D-EC0E3D36D918}"/>
                  </a:ext>
                </a:extLst>
              </p:cNvPr>
              <p:cNvSpPr/>
              <p:nvPr/>
            </p:nvSpPr>
            <p:spPr>
              <a:xfrm>
                <a:off x="3144934" y="2001435"/>
                <a:ext cx="720080" cy="720080"/>
              </a:xfrm>
              <a:prstGeom prst="roundRect">
                <a:avLst/>
              </a:prstGeom>
              <a:solidFill>
                <a:srgbClr val="FFFF00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000">
                  <a:ln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DF28D436-1C9B-42DF-AF91-D05171B0C3D3}"/>
                  </a:ext>
                </a:extLst>
              </p:cNvPr>
              <p:cNvSpPr txBox="1"/>
              <p:nvPr/>
            </p:nvSpPr>
            <p:spPr>
              <a:xfrm>
                <a:off x="3048468" y="1970061"/>
                <a:ext cx="892446" cy="101566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2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11</a:t>
                </a:r>
              </a:p>
              <a:p>
                <a:pPr algn="ctr"/>
                <a:r>
                  <a:rPr lang="en-GB" sz="20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Na</a:t>
                </a:r>
              </a:p>
              <a:p>
                <a:pPr algn="ctr"/>
                <a:r>
                  <a:rPr lang="en-GB" sz="2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22.990</a:t>
                </a:r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EA8D672D-C154-4854-9A20-5D3E9C516371}"/>
                </a:ext>
              </a:extLst>
            </p:cNvPr>
            <p:cNvGrpSpPr/>
            <p:nvPr/>
          </p:nvGrpSpPr>
          <p:grpSpPr>
            <a:xfrm>
              <a:off x="10131687" y="1986906"/>
              <a:ext cx="1294841" cy="1080624"/>
              <a:chOff x="4201581" y="1952054"/>
              <a:chExt cx="892446" cy="761750"/>
            </a:xfrm>
          </p:grpSpPr>
          <p:sp>
            <p:nvSpPr>
              <p:cNvPr id="40" name="Rectangle: Rounded Corners 39">
                <a:extLst>
                  <a:ext uri="{FF2B5EF4-FFF2-40B4-BE49-F238E27FC236}">
                    <a16:creationId xmlns:a16="http://schemas.microsoft.com/office/drawing/2014/main" id="{F110D26C-0554-456E-96AA-FC9E691022F4}"/>
                  </a:ext>
                </a:extLst>
              </p:cNvPr>
              <p:cNvSpPr/>
              <p:nvPr/>
            </p:nvSpPr>
            <p:spPr>
              <a:xfrm>
                <a:off x="4292638" y="1993724"/>
                <a:ext cx="720080" cy="720080"/>
              </a:xfrm>
              <a:prstGeom prst="roundRect">
                <a:avLst/>
              </a:prstGeom>
              <a:solidFill>
                <a:srgbClr val="FFFF00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000">
                  <a:ln>
                    <a:solidFill>
                      <a:schemeClr val="tx1"/>
                    </a:solidFill>
                  </a:ln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B2E0059D-3DA5-4ED9-89B3-6C3625BB9199}"/>
                  </a:ext>
                </a:extLst>
              </p:cNvPr>
              <p:cNvSpPr txBox="1"/>
              <p:nvPr/>
            </p:nvSpPr>
            <p:spPr>
              <a:xfrm>
                <a:off x="4201581" y="1952054"/>
                <a:ext cx="892446" cy="71595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2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17</a:t>
                </a:r>
              </a:p>
              <a:p>
                <a:pPr algn="ctr"/>
                <a:r>
                  <a:rPr lang="en-GB" sz="20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Cl</a:t>
                </a:r>
              </a:p>
              <a:p>
                <a:pPr algn="ctr"/>
                <a:r>
                  <a:rPr lang="en-GB" sz="2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35.453</a:t>
                </a:r>
              </a:p>
            </p:txBody>
          </p:sp>
        </p:grp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5B9FC6A2-1637-4B74-BC1F-AE7280E81EE9}"/>
                </a:ext>
              </a:extLst>
            </p:cNvPr>
            <p:cNvSpPr txBox="1"/>
            <p:nvPr/>
          </p:nvSpPr>
          <p:spPr>
            <a:xfrm>
              <a:off x="8223417" y="1622168"/>
              <a:ext cx="2349426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>
                  <a:latin typeface="Calibri" panose="020F0502020204030204" pitchFamily="34" charset="0"/>
                  <a:cs typeface="Calibri" panose="020F0502020204030204" pitchFamily="34" charset="0"/>
                </a:rPr>
                <a:t>NaCl ‘formula unit’</a:t>
              </a:r>
            </a:p>
          </p:txBody>
        </p:sp>
      </p:grpSp>
      <p:sp>
        <p:nvSpPr>
          <p:cNvPr id="44" name="TextBox 43">
            <a:extLst>
              <a:ext uri="{FF2B5EF4-FFF2-40B4-BE49-F238E27FC236}">
                <a16:creationId xmlns:a16="http://schemas.microsoft.com/office/drawing/2014/main" id="{19A1B7A5-C9AE-4AD0-A764-EB5829044ADC}"/>
              </a:ext>
            </a:extLst>
          </p:cNvPr>
          <p:cNvSpPr txBox="1"/>
          <p:nvPr/>
        </p:nvSpPr>
        <p:spPr>
          <a:xfrm>
            <a:off x="6600056" y="5007648"/>
            <a:ext cx="518174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molar mass of NaCl = 58.5 g/mol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1 mole of NaCl weighs 58.5 g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6.02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NaCl molecules weigh 58.5 g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3E87646D-0DD4-4371-A75D-8C14D7A9012D}"/>
              </a:ext>
            </a:extLst>
          </p:cNvPr>
          <p:cNvSpPr txBox="1"/>
          <p:nvPr/>
        </p:nvSpPr>
        <p:spPr>
          <a:xfrm>
            <a:off x="7745004" y="4249448"/>
            <a:ext cx="23984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23.0 + 35.5 = 58.5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153EC3FA-F88B-465A-912B-3D1B99834E81}"/>
              </a:ext>
            </a:extLst>
          </p:cNvPr>
          <p:cNvSpPr txBox="1"/>
          <p:nvPr/>
        </p:nvSpPr>
        <p:spPr>
          <a:xfrm>
            <a:off x="6866533" y="3059283"/>
            <a:ext cx="3347391" cy="923330"/>
          </a:xfrm>
          <a:prstGeom prst="rect">
            <a:avLst/>
          </a:prstGeom>
          <a:noFill/>
          <a:ln w="127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1 mole of Na atoms weighs 23.0 g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Molar mass = 23.0 g/mol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6.02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H atoms weigh 23.0 g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E006073C-FBC0-475A-A6C2-E962CA49D638}"/>
              </a:ext>
            </a:extLst>
          </p:cNvPr>
          <p:cNvSpPr txBox="1"/>
          <p:nvPr/>
        </p:nvSpPr>
        <p:spPr>
          <a:xfrm>
            <a:off x="10403595" y="3077309"/>
            <a:ext cx="1212383" cy="923330"/>
          </a:xfrm>
          <a:prstGeom prst="rect">
            <a:avLst/>
          </a:prstGeom>
          <a:noFill/>
          <a:ln w="127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35.5 g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35.5 g/mol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35.5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g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5791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7584EB1C-5061-4304-B947-BF4D10C639FE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BB6005-B78A-4064-8D5A-7CDEDEE628CD}"/>
              </a:ext>
            </a:extLst>
          </p:cNvPr>
          <p:cNvSpPr txBox="1"/>
          <p:nvPr/>
        </p:nvSpPr>
        <p:spPr>
          <a:xfrm>
            <a:off x="122555" y="41771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MASS TO MOLES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3D2DAC-F0CF-4905-962B-92CC4ED4A5A4}"/>
              </a:ext>
            </a:extLst>
          </p:cNvPr>
          <p:cNvSpPr txBox="1"/>
          <p:nvPr/>
        </p:nvSpPr>
        <p:spPr>
          <a:xfrm>
            <a:off x="623392" y="875340"/>
            <a:ext cx="42235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bag of sugar weighs 3.0 kg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61FEB7-280B-40D1-9D88-3878DE700178}"/>
              </a:ext>
            </a:extLst>
          </p:cNvPr>
          <p:cNvSpPr txBox="1"/>
          <p:nvPr/>
        </p:nvSpPr>
        <p:spPr>
          <a:xfrm>
            <a:off x="5737576" y="2397885"/>
            <a:ext cx="71792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moles of water weigh 4 x 18.0 = 72.0 g of water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19DEF1-86EA-4CA5-B39A-F8CF8EDC3488}"/>
              </a:ext>
            </a:extLst>
          </p:cNvPr>
          <p:cNvSpPr txBox="1"/>
          <p:nvPr/>
        </p:nvSpPr>
        <p:spPr>
          <a:xfrm>
            <a:off x="623392" y="1502639"/>
            <a:ext cx="30457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7.0 kg of sugar ??? 	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8FBFE4-19FA-414A-843F-47372F0056F9}"/>
              </a:ext>
            </a:extLst>
          </p:cNvPr>
          <p:cNvSpPr txBox="1"/>
          <p:nvPr/>
        </p:nvSpPr>
        <p:spPr>
          <a:xfrm>
            <a:off x="5231904" y="3017972"/>
            <a:ext cx="7383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45.0 g / 18.0 g/mol  = 2.5 moles of water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115E5A-2323-4432-AC3C-4881C82DF5E5}"/>
              </a:ext>
            </a:extLst>
          </p:cNvPr>
          <p:cNvSpPr txBox="1"/>
          <p:nvPr/>
        </p:nvSpPr>
        <p:spPr>
          <a:xfrm>
            <a:off x="3575720" y="4129781"/>
            <a:ext cx="3937439" cy="461665"/>
          </a:xfrm>
          <a:prstGeom prst="rect">
            <a:avLst/>
          </a:prstGeom>
          <a:noFill/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grams = moles x Molar Mass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A1FE63-342C-4519-BFEF-C2CBA3060AFD}"/>
              </a:ext>
            </a:extLst>
          </p:cNvPr>
          <p:cNvSpPr txBox="1"/>
          <p:nvPr/>
        </p:nvSpPr>
        <p:spPr>
          <a:xfrm>
            <a:off x="4253649" y="4900908"/>
            <a:ext cx="2581579" cy="461665"/>
          </a:xfrm>
          <a:prstGeom prst="rect">
            <a:avLst/>
          </a:prstGeom>
          <a:noFill/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 = n x MM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3A744F-EB3C-4CBE-B7C0-0D280DF6E651}"/>
              </a:ext>
            </a:extLst>
          </p:cNvPr>
          <p:cNvSpPr txBox="1"/>
          <p:nvPr/>
        </p:nvSpPr>
        <p:spPr>
          <a:xfrm>
            <a:off x="5786061" y="875339"/>
            <a:ext cx="81078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bags of sugar weigh 4 x 3.0 = 12.0 kg of sugar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F24B04-A7AC-47F4-8AD2-FC2BE4D66595}"/>
              </a:ext>
            </a:extLst>
          </p:cNvPr>
          <p:cNvSpPr txBox="1"/>
          <p:nvPr/>
        </p:nvSpPr>
        <p:spPr>
          <a:xfrm>
            <a:off x="5737576" y="1495427"/>
            <a:ext cx="59616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7.0 kg / 3.0 kg/bag  = 2.33 bags of sugar</a:t>
            </a:r>
            <a:endParaRPr lang="en-GB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228CEF-356F-46E9-B11F-5D28A898D66E}"/>
              </a:ext>
            </a:extLst>
          </p:cNvPr>
          <p:cNvSpPr txBox="1"/>
          <p:nvPr/>
        </p:nvSpPr>
        <p:spPr>
          <a:xfrm>
            <a:off x="593104" y="2397885"/>
            <a:ext cx="69954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mole of water weighs 18.0 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CA7A92D-00C2-4065-B533-8B2192001D73}"/>
              </a:ext>
            </a:extLst>
          </p:cNvPr>
          <p:cNvSpPr txBox="1"/>
          <p:nvPr/>
        </p:nvSpPr>
        <p:spPr>
          <a:xfrm>
            <a:off x="593104" y="3025184"/>
            <a:ext cx="34547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45.0 g of water  ??? 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03EA78-21BB-41B8-BBCD-2B33F4ABF53E}"/>
              </a:ext>
            </a:extLst>
          </p:cNvPr>
          <p:cNvSpPr txBox="1"/>
          <p:nvPr/>
        </p:nvSpPr>
        <p:spPr>
          <a:xfrm>
            <a:off x="9332591" y="4581128"/>
            <a:ext cx="26386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 – mass (g)</a:t>
            </a:r>
          </a:p>
          <a:p>
            <a:r>
              <a:rPr lang="en-GB" dirty="0"/>
              <a:t>n = number of moles</a:t>
            </a:r>
          </a:p>
          <a:p>
            <a:r>
              <a:rPr lang="en-GB" dirty="0"/>
              <a:t>MM – molar mass (g/mol)</a:t>
            </a:r>
          </a:p>
        </p:txBody>
      </p:sp>
    </p:spTree>
    <p:extLst>
      <p:ext uri="{BB962C8B-B14F-4D97-AF65-F5344CB8AC3E}">
        <p14:creationId xmlns:p14="http://schemas.microsoft.com/office/powerpoint/2010/main" val="3893850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4" grpId="0" animBg="1"/>
      <p:bldP spid="14" grpId="0" animBg="1"/>
      <p:bldP spid="15" grpId="0"/>
      <p:bldP spid="16" grpId="0"/>
      <p:bldP spid="18" grpId="0"/>
      <p:bldP spid="20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19EB877D-B1DB-4506-8BBC-817D189DF1E0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9882EE-6602-49FF-B297-C4EECD30EB7D}"/>
              </a:ext>
            </a:extLst>
          </p:cNvPr>
          <p:cNvSpPr txBox="1"/>
          <p:nvPr/>
        </p:nvSpPr>
        <p:spPr>
          <a:xfrm>
            <a:off x="47328" y="13436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COUNTING BY WEIGHT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042576-FFD2-478E-ADA6-AEE3BDDBA7C1}"/>
              </a:ext>
            </a:extLst>
          </p:cNvPr>
          <p:cNvSpPr txBox="1"/>
          <p:nvPr/>
        </p:nvSpPr>
        <p:spPr>
          <a:xfrm>
            <a:off x="191344" y="712316"/>
            <a:ext cx="75632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How many water molecules are in 36.0 g of water?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FC20D1-264B-4DE5-BE29-F92B19C3DE98}"/>
              </a:ext>
            </a:extLst>
          </p:cNvPr>
          <p:cNvSpPr txBox="1"/>
          <p:nvPr/>
        </p:nvSpPr>
        <p:spPr>
          <a:xfrm>
            <a:off x="1106672" y="2273645"/>
            <a:ext cx="368722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g = 36.0 g</a:t>
            </a:r>
          </a:p>
          <a:p>
            <a:r>
              <a:rPr lang="en-GB" sz="2800" dirty="0">
                <a:cs typeface="Calibri" panose="020F0502020204030204" pitchFamily="34" charset="0"/>
              </a:rPr>
              <a:t>MM (H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O) = 18.0 g/mol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58A9E7C-FCF5-4B6D-A65B-48E8F532153D}"/>
                  </a:ext>
                </a:extLst>
              </p:cNvPr>
              <p:cNvSpPr txBox="1"/>
              <p:nvPr/>
            </p:nvSpPr>
            <p:spPr>
              <a:xfrm>
                <a:off x="4776643" y="1393959"/>
                <a:ext cx="1567737" cy="8274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𝑀𝑀</m:t>
                          </m:r>
                        </m:den>
                      </m:f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58A9E7C-FCF5-4B6D-A65B-48E8F53215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6643" y="1393959"/>
                <a:ext cx="1567737" cy="82747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BD3BA4DD-D6DD-4440-B8E5-B750183A1696}"/>
                  </a:ext>
                </a:extLst>
              </p:cNvPr>
              <p:cNvSpPr txBox="1"/>
              <p:nvPr/>
            </p:nvSpPr>
            <p:spPr>
              <a:xfrm>
                <a:off x="1106672" y="3630248"/>
                <a:ext cx="2623603" cy="9773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n</m:t>
                      </m:r>
                      <m:r>
                        <a:rPr lang="en-GB" sz="28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36.0 </m:t>
                          </m:r>
                          <m:r>
                            <m:rPr>
                              <m:sty m:val="p"/>
                            </m:rP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</m:num>
                        <m:den>
                          <m: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18.0 </m:t>
                          </m:r>
                          <m:r>
                            <m:rPr>
                              <m:sty m:val="p"/>
                            </m:rP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  <m: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/</m:t>
                          </m:r>
                          <m:r>
                            <m:rPr>
                              <m:sty m:val="p"/>
                            </m:rP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mol</m:t>
                          </m:r>
                        </m:den>
                      </m:f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BD3BA4DD-D6DD-4440-B8E5-B750183A169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672" y="3630248"/>
                <a:ext cx="2623603" cy="97731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6A3F57B-A675-4AAC-A4F5-AABD34AC49F5}"/>
                  </a:ext>
                </a:extLst>
              </p:cNvPr>
              <p:cNvSpPr txBox="1"/>
              <p:nvPr/>
            </p:nvSpPr>
            <p:spPr>
              <a:xfrm>
                <a:off x="1106672" y="4869160"/>
                <a:ext cx="296183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n</m:t>
                      </m:r>
                      <m:r>
                        <a:rPr lang="en-GB" sz="2800" b="0" i="0" smtClean="0">
                          <a:latin typeface="Cambria Math" panose="02040503050406030204" pitchFamily="18" charset="0"/>
                        </a:rPr>
                        <m:t>=2.00 </m:t>
                      </m:r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mol</m:t>
                      </m:r>
                      <m:r>
                        <a:rPr lang="en-GB" sz="28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GB" sz="2800" b="0" i="0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O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6A3F57B-A675-4AAC-A4F5-AABD34AC49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672" y="4869160"/>
                <a:ext cx="2961836" cy="52322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9173997-F3AD-40B5-9009-7BF9D03D2229}"/>
                  </a:ext>
                </a:extLst>
              </p:cNvPr>
              <p:cNvSpPr txBox="1"/>
              <p:nvPr/>
            </p:nvSpPr>
            <p:spPr>
              <a:xfrm>
                <a:off x="4943872" y="4886003"/>
                <a:ext cx="653973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800" b="0" i="0" smtClean="0"/>
                      <m:t>N</m:t>
                    </m:r>
                    <m:r>
                      <a:rPr lang="en-GB" sz="2800" b="0" i="0" smtClean="0"/>
                      <m:t>=2.00 </m:t>
                    </m:r>
                    <m:r>
                      <m:rPr>
                        <m:sty m:val="p"/>
                      </m:rPr>
                      <a:rPr lang="en-GB" sz="2800" b="0" i="0" smtClean="0"/>
                      <m:t>mol</m:t>
                    </m:r>
                  </m:oMath>
                </a14:m>
                <a:r>
                  <a:rPr lang="en-GB" sz="2800" dirty="0">
                    <a:sym typeface="Symbol" panose="05050102010706020507" pitchFamily="18" charset="2"/>
                  </a:rPr>
                  <a:t>  </a:t>
                </a:r>
                <a:r>
                  <a:rPr lang="en-GB" sz="2800" dirty="0"/>
                  <a:t>6.02 </a:t>
                </a:r>
                <a:r>
                  <a:rPr lang="en-GB" sz="2800" dirty="0">
                    <a:sym typeface="Symbol" panose="05050102010706020507" pitchFamily="18" charset="2"/>
                  </a:rPr>
                  <a:t> 10</a:t>
                </a:r>
                <a:r>
                  <a:rPr lang="en-GB" sz="2800" baseline="30000" dirty="0">
                    <a:sym typeface="Symbol" panose="05050102010706020507" pitchFamily="18" charset="2"/>
                  </a:rPr>
                  <a:t>23</a:t>
                </a:r>
                <a:r>
                  <a:rPr lang="en-GB" sz="2800" dirty="0">
                    <a:sym typeface="Symbol" panose="05050102010706020507" pitchFamily="18" charset="2"/>
                  </a:rPr>
                  <a:t> molecules/mol</a:t>
                </a:r>
                <a:r>
                  <a:rPr lang="en-GB" sz="2800" dirty="0"/>
                  <a:t> </a:t>
                </a:r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9173997-F3AD-40B5-9009-7BF9D03D222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3872" y="4886003"/>
                <a:ext cx="6539739" cy="523220"/>
              </a:xfrm>
              <a:prstGeom prst="rect">
                <a:avLst/>
              </a:prstGeom>
              <a:blipFill>
                <a:blip r:embed="rId6"/>
                <a:stretch>
                  <a:fillRect t="-15294" b="-34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177D832E-E3F5-4968-BD87-5FFB5045762C}"/>
                  </a:ext>
                </a:extLst>
              </p:cNvPr>
              <p:cNvSpPr txBox="1"/>
              <p:nvPr/>
            </p:nvSpPr>
            <p:spPr>
              <a:xfrm>
                <a:off x="4931520" y="5601327"/>
                <a:ext cx="485632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 b="1" dirty="0">
                    <a:solidFill>
                      <a:srgbClr val="0000FF"/>
                    </a:solidFill>
                  </a:rPr>
                  <a:t>N = </a:t>
                </a:r>
                <a14:m>
                  <m:oMath xmlns:m="http://schemas.openxmlformats.org/officeDocument/2006/math">
                    <m:r>
                      <a:rPr lang="en-GB" sz="2800" b="1" i="1" smtClean="0">
                        <a:solidFill>
                          <a:srgbClr val="0000FF"/>
                        </a:solidFill>
                      </a:rPr>
                      <m:t>𝟏</m:t>
                    </m:r>
                    <m:r>
                      <a:rPr lang="en-GB" sz="2800" b="1" i="1" smtClean="0">
                        <a:solidFill>
                          <a:srgbClr val="0000FF"/>
                        </a:solidFill>
                      </a:rPr>
                      <m:t>.</m:t>
                    </m:r>
                    <m:r>
                      <a:rPr lang="en-GB" sz="2800" b="1" i="1" smtClean="0">
                        <a:solidFill>
                          <a:srgbClr val="0000FF"/>
                        </a:solidFill>
                      </a:rPr>
                      <m:t>𝟐𝟎</m:t>
                    </m:r>
                  </m:oMath>
                </a14:m>
                <a:r>
                  <a:rPr lang="en-GB" sz="2800" b="1" dirty="0">
                    <a:solidFill>
                      <a:srgbClr val="0000FF"/>
                    </a:solidFill>
                  </a:rPr>
                  <a:t> </a:t>
                </a:r>
                <a:r>
                  <a:rPr lang="en-GB" sz="2800" b="1" dirty="0">
                    <a:solidFill>
                      <a:srgbClr val="0000FF"/>
                    </a:solidFill>
                    <a:sym typeface="Symbol" panose="05050102010706020507" pitchFamily="18" charset="2"/>
                  </a:rPr>
                  <a:t>  10</a:t>
                </a:r>
                <a:r>
                  <a:rPr lang="en-GB" sz="2800" b="1" baseline="30000" dirty="0">
                    <a:solidFill>
                      <a:srgbClr val="0000FF"/>
                    </a:solidFill>
                    <a:sym typeface="Symbol" panose="05050102010706020507" pitchFamily="18" charset="2"/>
                  </a:rPr>
                  <a:t>24</a:t>
                </a:r>
                <a:r>
                  <a:rPr lang="en-GB" sz="2800" b="1" dirty="0">
                    <a:solidFill>
                      <a:srgbClr val="0000FF"/>
                    </a:solidFill>
                  </a:rPr>
                  <a:t> molecules H</a:t>
                </a:r>
                <a:r>
                  <a:rPr lang="en-GB" sz="2800" b="1" baseline="-25000" dirty="0">
                    <a:solidFill>
                      <a:srgbClr val="0000FF"/>
                    </a:solidFill>
                  </a:rPr>
                  <a:t>2</a:t>
                </a:r>
                <a:r>
                  <a:rPr lang="en-GB" sz="2800" b="1" dirty="0">
                    <a:solidFill>
                      <a:srgbClr val="0000FF"/>
                    </a:solidFill>
                  </a:rPr>
                  <a:t>O</a:t>
                </a:r>
              </a:p>
            </p:txBody>
          </p:sp>
        </mc:Choice>
        <mc:Fallback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177D832E-E3F5-4968-BD87-5FFB5045762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1520" y="5601327"/>
                <a:ext cx="4856329" cy="523220"/>
              </a:xfrm>
              <a:prstGeom prst="rect">
                <a:avLst/>
              </a:prstGeom>
              <a:blipFill>
                <a:blip r:embed="rId7"/>
                <a:stretch>
                  <a:fillRect l="-2635" t="-15116" r="-1506" b="-325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5B226BB5-C557-423A-9E82-6976B86641FB}"/>
                  </a:ext>
                </a:extLst>
              </p:cNvPr>
              <p:cNvSpPr txBox="1"/>
              <p:nvPr/>
            </p:nvSpPr>
            <p:spPr>
              <a:xfrm>
                <a:off x="1106672" y="1559986"/>
                <a:ext cx="2608406" cy="523220"/>
              </a:xfrm>
              <a:prstGeom prst="rect">
                <a:avLst/>
              </a:prstGeom>
              <a:noFill/>
              <a:ln w="38100">
                <a:solidFill>
                  <a:schemeClr val="accent6">
                    <a:lumMod val="60000"/>
                    <a:lumOff val="4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smtClean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𝒎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𝒏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 × 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𝑴𝑴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GB" sz="2800" b="1" dirty="0">
                  <a:solidFill>
                    <a:srgbClr val="7030A0"/>
                  </a:solidFill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5B226BB5-C557-423A-9E82-6976B86641F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672" y="1559986"/>
                <a:ext cx="2608406" cy="52322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  <a:ln w="38100">
                <a:solidFill>
                  <a:schemeClr val="accent6">
                    <a:lumMod val="60000"/>
                    <a:lumOff val="4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C017A78-23B6-4D07-B806-0632D0FD1359}"/>
              </a:ext>
            </a:extLst>
          </p:cNvPr>
          <p:cNvCxnSpPr>
            <a:stCxn id="17" idx="3"/>
            <a:endCxn id="11" idx="1"/>
          </p:cNvCxnSpPr>
          <p:nvPr/>
        </p:nvCxnSpPr>
        <p:spPr>
          <a:xfrm flipV="1">
            <a:off x="3715078" y="1807695"/>
            <a:ext cx="1061565" cy="13901"/>
          </a:xfrm>
          <a:prstGeom prst="straightConnector1">
            <a:avLst/>
          </a:prstGeom>
          <a:ln w="1270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2667CA17-12EE-4C8C-81E6-5BA1A0FE4126}"/>
              </a:ext>
            </a:extLst>
          </p:cNvPr>
          <p:cNvSpPr txBox="1"/>
          <p:nvPr/>
        </p:nvSpPr>
        <p:spPr>
          <a:xfrm>
            <a:off x="7405945" y="1566602"/>
            <a:ext cx="3177473" cy="52322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N  =  n </a:t>
            </a:r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 </a:t>
            </a:r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6.02 </a:t>
            </a:r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800" b="1" baseline="30000" dirty="0">
                <a:solidFill>
                  <a:srgbClr val="0070C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endParaRPr lang="en-GB" sz="2800" b="1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818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953BF8-4DB2-43F1-9F4E-3720754FB952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24878A-CC7A-4651-8585-91794F36B19B}"/>
              </a:ext>
            </a:extLst>
          </p:cNvPr>
          <p:cNvSpPr txBox="1"/>
          <p:nvPr/>
        </p:nvSpPr>
        <p:spPr>
          <a:xfrm>
            <a:off x="767408" y="332656"/>
            <a:ext cx="99371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Practice problem 1</a:t>
            </a:r>
            <a:r>
              <a:rPr lang="en-GB" sz="2800" dirty="0"/>
              <a:t>: </a:t>
            </a:r>
            <a:r>
              <a:rPr lang="en-US" altLang="en-US" sz="2800" dirty="0"/>
              <a:t>How many moles of AlCl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 is equivalent to 3.45 x 10</a:t>
            </a:r>
            <a:r>
              <a:rPr lang="en-US" altLang="en-US" sz="2800" baseline="30000" dirty="0"/>
              <a:t>22</a:t>
            </a:r>
            <a:r>
              <a:rPr lang="en-US" altLang="en-US" sz="2800" dirty="0"/>
              <a:t> AlCl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 "molecules" (formula units)? </a:t>
            </a:r>
          </a:p>
          <a:p>
            <a:endParaRPr lang="en-US" altLang="en-US" sz="2800" dirty="0"/>
          </a:p>
          <a:p>
            <a:endParaRPr lang="en-US" altLang="en-US" sz="2800" dirty="0"/>
          </a:p>
          <a:p>
            <a:r>
              <a:rPr lang="en-GB" sz="2800" b="1" dirty="0"/>
              <a:t>Practice problem 2</a:t>
            </a:r>
            <a:r>
              <a:rPr lang="en-GB" sz="2800" dirty="0"/>
              <a:t>: </a:t>
            </a:r>
            <a:r>
              <a:rPr lang="en-US" altLang="en-US" sz="2800" dirty="0"/>
              <a:t>How many moles of H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PO</a:t>
            </a:r>
            <a:r>
              <a:rPr lang="en-US" altLang="en-US" sz="2800" baseline="-30000" dirty="0"/>
              <a:t>4</a:t>
            </a:r>
            <a:r>
              <a:rPr lang="en-US" altLang="en-US" sz="2800" dirty="0"/>
              <a:t> are contained in 0.352 grams of H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PO</a:t>
            </a:r>
            <a:r>
              <a:rPr lang="en-US" altLang="en-US" sz="2800" baseline="-30000" dirty="0"/>
              <a:t>4</a:t>
            </a:r>
            <a:r>
              <a:rPr lang="en-US" altLang="en-US" sz="2800" dirty="0"/>
              <a:t>. Enter your answer to 5 decimal places.</a:t>
            </a:r>
          </a:p>
          <a:p>
            <a:endParaRPr lang="en-US" altLang="en-US" sz="2800" dirty="0"/>
          </a:p>
          <a:p>
            <a:endParaRPr lang="en-US" altLang="en-US" sz="2800" dirty="0"/>
          </a:p>
          <a:p>
            <a:pPr eaLnBrk="0" hangingPunct="0"/>
            <a:r>
              <a:rPr lang="en-GB" sz="2800" b="1" dirty="0"/>
              <a:t>Practice problem 3</a:t>
            </a:r>
            <a:r>
              <a:rPr lang="en-GB" sz="2800" dirty="0"/>
              <a:t>: </a:t>
            </a:r>
            <a:r>
              <a:rPr lang="en-US" altLang="en-US" sz="2800" dirty="0"/>
              <a:t>How many grams (to the nearest whole number) of C</a:t>
            </a:r>
            <a:r>
              <a:rPr lang="en-US" altLang="en-US" sz="2800" baseline="-30000" dirty="0"/>
              <a:t>7</a:t>
            </a:r>
            <a:r>
              <a:rPr lang="en-US" altLang="en-US" sz="2800" dirty="0"/>
              <a:t>H</a:t>
            </a:r>
            <a:r>
              <a:rPr lang="en-US" altLang="en-US" sz="2800" baseline="-30000" dirty="0"/>
              <a:t>11</a:t>
            </a:r>
            <a:r>
              <a:rPr lang="en-US" altLang="en-US" sz="2800" dirty="0"/>
              <a:t>O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 are contained in 4.45 moles of C</a:t>
            </a:r>
            <a:r>
              <a:rPr lang="en-US" altLang="en-US" sz="2800" baseline="-30000" dirty="0"/>
              <a:t>7</a:t>
            </a:r>
            <a:r>
              <a:rPr lang="en-US" altLang="en-US" sz="2800" dirty="0"/>
              <a:t>H</a:t>
            </a:r>
            <a:r>
              <a:rPr lang="en-US" altLang="en-US" sz="2800" baseline="-30000" dirty="0"/>
              <a:t>11</a:t>
            </a:r>
            <a:r>
              <a:rPr lang="en-US" altLang="en-US" sz="2800" dirty="0"/>
              <a:t>O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11663860"/>
      </p:ext>
    </p:extLst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803</Words>
  <Application>Microsoft Office PowerPoint</Application>
  <PresentationFormat>Widescreen</PresentationFormat>
  <Paragraphs>116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Lato Extended</vt:lpstr>
      <vt:lpstr>Arial</vt:lpstr>
      <vt:lpstr>Calibri</vt:lpstr>
      <vt:lpstr>Calibri Light</vt:lpstr>
      <vt:lpstr>Cambria Math</vt:lpstr>
      <vt:lpstr>Diseño predeterminado</vt:lpstr>
      <vt:lpstr>MOLE AND MOLAR MASS  Lecture 6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206</cp:revision>
  <dcterms:created xsi:type="dcterms:W3CDTF">2010-05-23T14:28:12Z</dcterms:created>
  <dcterms:modified xsi:type="dcterms:W3CDTF">2022-10-06T20:41:39Z</dcterms:modified>
</cp:coreProperties>
</file>