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60" r:id="rId6"/>
    <p:sldId id="262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4F44A-6641-4FD3-EF6F-C325A2DBC5B0}" v="68" dt="2022-12-14T18:20:55.213"/>
    <p1510:client id="{517C9D01-7E83-5D38-CA28-23894DCEC785}" v="74" dt="2022-12-14T19:05:24.379"/>
    <p1510:client id="{A5FF678A-30B1-4272-95E4-EBAEC7E0D6FA}" v="93" dt="2022-12-09T14:25:27.2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an Jonas (2203460)" userId="S::2203460@student.uwtsd.ac.uk::164d9391-c54b-45f4-b9f7-f2ceb8368fc3" providerId="AD" clId="Web-{A5FF678A-30B1-4272-95E4-EBAEC7E0D6FA}"/>
    <pc:docChg chg="addSld modSld">
      <pc:chgData name="Megan Jonas (2203460)" userId="S::2203460@student.uwtsd.ac.uk::164d9391-c54b-45f4-b9f7-f2ceb8368fc3" providerId="AD" clId="Web-{A5FF678A-30B1-4272-95E4-EBAEC7E0D6FA}" dt="2022-12-09T14:25:46.348" v="97"/>
      <pc:docMkLst>
        <pc:docMk/>
      </pc:docMkLst>
      <pc:sldChg chg="addSp modSp">
        <pc:chgData name="Megan Jonas (2203460)" userId="S::2203460@student.uwtsd.ac.uk::164d9391-c54b-45f4-b9f7-f2ceb8368fc3" providerId="AD" clId="Web-{A5FF678A-30B1-4272-95E4-EBAEC7E0D6FA}" dt="2022-12-09T14:09:00.689" v="86" actId="20577"/>
        <pc:sldMkLst>
          <pc:docMk/>
          <pc:sldMk cId="109857222" sldId="256"/>
        </pc:sldMkLst>
        <pc:spChg chg="add mod">
          <ac:chgData name="Megan Jonas (2203460)" userId="S::2203460@student.uwtsd.ac.uk::164d9391-c54b-45f4-b9f7-f2ceb8368fc3" providerId="AD" clId="Web-{A5FF678A-30B1-4272-95E4-EBAEC7E0D6FA}" dt="2022-12-09T14:09:00.689" v="8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egan Jonas (2203460)" userId="S::2203460@student.uwtsd.ac.uk::164d9391-c54b-45f4-b9f7-f2ceb8368fc3" providerId="AD" clId="Web-{A5FF678A-30B1-4272-95E4-EBAEC7E0D6FA}" dt="2022-12-09T14:08:45.563" v="7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setBg">
        <pc:chgData name="Megan Jonas (2203460)" userId="S::2203460@student.uwtsd.ac.uk::164d9391-c54b-45f4-b9f7-f2ceb8368fc3" providerId="AD" clId="Web-{A5FF678A-30B1-4272-95E4-EBAEC7E0D6FA}" dt="2022-12-09T14:06:42.841" v="38"/>
        <pc:sldMkLst>
          <pc:docMk/>
          <pc:sldMk cId="4277461247" sldId="257"/>
        </pc:sldMkLst>
        <pc:spChg chg="mod">
          <ac:chgData name="Megan Jonas (2203460)" userId="S::2203460@student.uwtsd.ac.uk::164d9391-c54b-45f4-b9f7-f2ceb8368fc3" providerId="AD" clId="Web-{A5FF678A-30B1-4272-95E4-EBAEC7E0D6FA}" dt="2022-12-09T14:06:42.841" v="38"/>
          <ac:spMkLst>
            <pc:docMk/>
            <pc:sldMk cId="4277461247" sldId="257"/>
            <ac:spMk id="2" creationId="{69E885E0-7499-00E4-6610-7CAADC0BC8FC}"/>
          </ac:spMkLst>
        </pc:spChg>
        <pc:spChg chg="mod">
          <ac:chgData name="Megan Jonas (2203460)" userId="S::2203460@student.uwtsd.ac.uk::164d9391-c54b-45f4-b9f7-f2ceb8368fc3" providerId="AD" clId="Web-{A5FF678A-30B1-4272-95E4-EBAEC7E0D6FA}" dt="2022-12-09T14:06:42.841" v="38"/>
          <ac:spMkLst>
            <pc:docMk/>
            <pc:sldMk cId="4277461247" sldId="257"/>
            <ac:spMk id="3" creationId="{FD609A91-CCD7-948C-A39E-F421AE3BAB10}"/>
          </ac:spMkLst>
        </pc:spChg>
        <pc:spChg chg="add">
          <ac:chgData name="Megan Jonas (2203460)" userId="S::2203460@student.uwtsd.ac.uk::164d9391-c54b-45f4-b9f7-f2ceb8368fc3" providerId="AD" clId="Web-{A5FF678A-30B1-4272-95E4-EBAEC7E0D6FA}" dt="2022-12-09T14:06:42.841" v="38"/>
          <ac:spMkLst>
            <pc:docMk/>
            <pc:sldMk cId="4277461247" sldId="257"/>
            <ac:spMk id="8" creationId="{18873D23-2DCF-4B31-A009-95721C06E8E1}"/>
          </ac:spMkLst>
        </pc:spChg>
        <pc:spChg chg="add">
          <ac:chgData name="Megan Jonas (2203460)" userId="S::2203460@student.uwtsd.ac.uk::164d9391-c54b-45f4-b9f7-f2ceb8368fc3" providerId="AD" clId="Web-{A5FF678A-30B1-4272-95E4-EBAEC7E0D6FA}" dt="2022-12-09T14:06:42.841" v="38"/>
          <ac:spMkLst>
            <pc:docMk/>
            <pc:sldMk cId="4277461247" sldId="257"/>
            <ac:spMk id="10" creationId="{C13EF075-D4EF-4929-ADBC-91B27DA19955}"/>
          </ac:spMkLst>
        </pc:spChg>
        <pc:grpChg chg="add">
          <ac:chgData name="Megan Jonas (2203460)" userId="S::2203460@student.uwtsd.ac.uk::164d9391-c54b-45f4-b9f7-f2ceb8368fc3" providerId="AD" clId="Web-{A5FF678A-30B1-4272-95E4-EBAEC7E0D6FA}" dt="2022-12-09T14:06:42.841" v="38"/>
          <ac:grpSpMkLst>
            <pc:docMk/>
            <pc:sldMk cId="4277461247" sldId="257"/>
            <ac:grpSpMk id="12" creationId="{DAA26DFA-AAB2-4973-9C17-16D587C7B198}"/>
          </ac:grpSpMkLst>
        </pc:grpChg>
      </pc:sldChg>
      <pc:sldChg chg="addSp modSp new mod setBg">
        <pc:chgData name="Megan Jonas (2203460)" userId="S::2203460@student.uwtsd.ac.uk::164d9391-c54b-45f4-b9f7-f2ceb8368fc3" providerId="AD" clId="Web-{A5FF678A-30B1-4272-95E4-EBAEC7E0D6FA}" dt="2022-12-09T14:06:48.263" v="39"/>
        <pc:sldMkLst>
          <pc:docMk/>
          <pc:sldMk cId="1364107084" sldId="258"/>
        </pc:sldMkLst>
        <pc:spChg chg="mod">
          <ac:chgData name="Megan Jonas (2203460)" userId="S::2203460@student.uwtsd.ac.uk::164d9391-c54b-45f4-b9f7-f2ceb8368fc3" providerId="AD" clId="Web-{A5FF678A-30B1-4272-95E4-EBAEC7E0D6FA}" dt="2022-12-09T14:06:48.263" v="39"/>
          <ac:spMkLst>
            <pc:docMk/>
            <pc:sldMk cId="1364107084" sldId="258"/>
            <ac:spMk id="2" creationId="{3196C805-5D2B-F541-155C-0D4C73AD9059}"/>
          </ac:spMkLst>
        </pc:spChg>
        <pc:spChg chg="mod">
          <ac:chgData name="Megan Jonas (2203460)" userId="S::2203460@student.uwtsd.ac.uk::164d9391-c54b-45f4-b9f7-f2ceb8368fc3" providerId="AD" clId="Web-{A5FF678A-30B1-4272-95E4-EBAEC7E0D6FA}" dt="2022-12-09T14:06:48.263" v="39"/>
          <ac:spMkLst>
            <pc:docMk/>
            <pc:sldMk cId="1364107084" sldId="258"/>
            <ac:spMk id="3" creationId="{75F17663-58D7-FDFB-99FD-3B65ABF23C6C}"/>
          </ac:spMkLst>
        </pc:spChg>
        <pc:spChg chg="add">
          <ac:chgData name="Megan Jonas (2203460)" userId="S::2203460@student.uwtsd.ac.uk::164d9391-c54b-45f4-b9f7-f2ceb8368fc3" providerId="AD" clId="Web-{A5FF678A-30B1-4272-95E4-EBAEC7E0D6FA}" dt="2022-12-09T14:06:48.263" v="39"/>
          <ac:spMkLst>
            <pc:docMk/>
            <pc:sldMk cId="1364107084" sldId="258"/>
            <ac:spMk id="8" creationId="{18873D23-2DCF-4B31-A009-95721C06E8E1}"/>
          </ac:spMkLst>
        </pc:spChg>
        <pc:spChg chg="add">
          <ac:chgData name="Megan Jonas (2203460)" userId="S::2203460@student.uwtsd.ac.uk::164d9391-c54b-45f4-b9f7-f2ceb8368fc3" providerId="AD" clId="Web-{A5FF678A-30B1-4272-95E4-EBAEC7E0D6FA}" dt="2022-12-09T14:06:48.263" v="39"/>
          <ac:spMkLst>
            <pc:docMk/>
            <pc:sldMk cId="1364107084" sldId="258"/>
            <ac:spMk id="10" creationId="{C13EF075-D4EF-4929-ADBC-91B27DA19955}"/>
          </ac:spMkLst>
        </pc:spChg>
        <pc:grpChg chg="add">
          <ac:chgData name="Megan Jonas (2203460)" userId="S::2203460@student.uwtsd.ac.uk::164d9391-c54b-45f4-b9f7-f2ceb8368fc3" providerId="AD" clId="Web-{A5FF678A-30B1-4272-95E4-EBAEC7E0D6FA}" dt="2022-12-09T14:06:48.263" v="39"/>
          <ac:grpSpMkLst>
            <pc:docMk/>
            <pc:sldMk cId="1364107084" sldId="258"/>
            <ac:grpSpMk id="12" creationId="{DAA26DFA-AAB2-4973-9C17-16D587C7B198}"/>
          </ac:grpSpMkLst>
        </pc:grpChg>
      </pc:sldChg>
      <pc:sldChg chg="addSp modSp new mod setBg">
        <pc:chgData name="Megan Jonas (2203460)" userId="S::2203460@student.uwtsd.ac.uk::164d9391-c54b-45f4-b9f7-f2ceb8368fc3" providerId="AD" clId="Web-{A5FF678A-30B1-4272-95E4-EBAEC7E0D6FA}" dt="2022-12-09T14:25:46.348" v="97"/>
        <pc:sldMkLst>
          <pc:docMk/>
          <pc:sldMk cId="1759410119" sldId="259"/>
        </pc:sldMkLst>
        <pc:spChg chg="mod">
          <ac:chgData name="Megan Jonas (2203460)" userId="S::2203460@student.uwtsd.ac.uk::164d9391-c54b-45f4-b9f7-f2ceb8368fc3" providerId="AD" clId="Web-{A5FF678A-30B1-4272-95E4-EBAEC7E0D6FA}" dt="2022-12-09T14:25:46.348" v="97"/>
          <ac:spMkLst>
            <pc:docMk/>
            <pc:sldMk cId="1759410119" sldId="259"/>
            <ac:spMk id="2" creationId="{020304B8-895A-72E4-7E17-F5828AB0D1B1}"/>
          </ac:spMkLst>
        </pc:spChg>
        <pc:spChg chg="mod">
          <ac:chgData name="Megan Jonas (2203460)" userId="S::2203460@student.uwtsd.ac.uk::164d9391-c54b-45f4-b9f7-f2ceb8368fc3" providerId="AD" clId="Web-{A5FF678A-30B1-4272-95E4-EBAEC7E0D6FA}" dt="2022-12-09T14:25:46.348" v="97"/>
          <ac:spMkLst>
            <pc:docMk/>
            <pc:sldMk cId="1759410119" sldId="259"/>
            <ac:spMk id="3" creationId="{34B38334-BFFD-6116-E385-D4FD7CFEEFC6}"/>
          </ac:spMkLst>
        </pc:spChg>
        <pc:spChg chg="add">
          <ac:chgData name="Megan Jonas (2203460)" userId="S::2203460@student.uwtsd.ac.uk::164d9391-c54b-45f4-b9f7-f2ceb8368fc3" providerId="AD" clId="Web-{A5FF678A-30B1-4272-95E4-EBAEC7E0D6FA}" dt="2022-12-09T14:25:46.348" v="97"/>
          <ac:spMkLst>
            <pc:docMk/>
            <pc:sldMk cId="1759410119" sldId="259"/>
            <ac:spMk id="8" creationId="{18873D23-2DCF-4B31-A009-95721C06E8E1}"/>
          </ac:spMkLst>
        </pc:spChg>
        <pc:spChg chg="add">
          <ac:chgData name="Megan Jonas (2203460)" userId="S::2203460@student.uwtsd.ac.uk::164d9391-c54b-45f4-b9f7-f2ceb8368fc3" providerId="AD" clId="Web-{A5FF678A-30B1-4272-95E4-EBAEC7E0D6FA}" dt="2022-12-09T14:25:46.348" v="97"/>
          <ac:spMkLst>
            <pc:docMk/>
            <pc:sldMk cId="1759410119" sldId="259"/>
            <ac:spMk id="10" creationId="{C13EF075-D4EF-4929-ADBC-91B27DA19955}"/>
          </ac:spMkLst>
        </pc:spChg>
        <pc:grpChg chg="add">
          <ac:chgData name="Megan Jonas (2203460)" userId="S::2203460@student.uwtsd.ac.uk::164d9391-c54b-45f4-b9f7-f2ceb8368fc3" providerId="AD" clId="Web-{A5FF678A-30B1-4272-95E4-EBAEC7E0D6FA}" dt="2022-12-09T14:25:46.348" v="97"/>
          <ac:grpSpMkLst>
            <pc:docMk/>
            <pc:sldMk cId="1759410119" sldId="259"/>
            <ac:grpSpMk id="12" creationId="{DAA26DFA-AAB2-4973-9C17-16D587C7B198}"/>
          </ac:grpSpMkLst>
        </pc:grpChg>
      </pc:sldChg>
    </pc:docChg>
  </pc:docChgLst>
  <pc:docChgLst>
    <pc:chgData name="Megan Jonas (2203460)" userId="S::2203460@student.uwtsd.ac.uk::164d9391-c54b-45f4-b9f7-f2ceb8368fc3" providerId="AD" clId="Web-{3DC4F44A-6641-4FD3-EF6F-C325A2DBC5B0}"/>
    <pc:docChg chg="addSld delSld modSld">
      <pc:chgData name="Megan Jonas (2203460)" userId="S::2203460@student.uwtsd.ac.uk::164d9391-c54b-45f4-b9f7-f2ceb8368fc3" providerId="AD" clId="Web-{3DC4F44A-6641-4FD3-EF6F-C325A2DBC5B0}" dt="2022-12-14T18:20:55.213" v="60" actId="20577"/>
      <pc:docMkLst>
        <pc:docMk/>
      </pc:docMkLst>
      <pc:sldChg chg="modSp">
        <pc:chgData name="Megan Jonas (2203460)" userId="S::2203460@student.uwtsd.ac.uk::164d9391-c54b-45f4-b9f7-f2ceb8368fc3" providerId="AD" clId="Web-{3DC4F44A-6641-4FD3-EF6F-C325A2DBC5B0}" dt="2022-12-14T18:20:55.213" v="60" actId="20577"/>
        <pc:sldMkLst>
          <pc:docMk/>
          <pc:sldMk cId="4277461247" sldId="257"/>
        </pc:sldMkLst>
        <pc:spChg chg="mod">
          <ac:chgData name="Megan Jonas (2203460)" userId="S::2203460@student.uwtsd.ac.uk::164d9391-c54b-45f4-b9f7-f2ceb8368fc3" providerId="AD" clId="Web-{3DC4F44A-6641-4FD3-EF6F-C325A2DBC5B0}" dt="2022-12-14T18:20:55.213" v="60" actId="20577"/>
          <ac:spMkLst>
            <pc:docMk/>
            <pc:sldMk cId="4277461247" sldId="257"/>
            <ac:spMk id="3" creationId="{FD609A91-CCD7-948C-A39E-F421AE3BAB10}"/>
          </ac:spMkLst>
        </pc:spChg>
      </pc:sldChg>
      <pc:sldChg chg="del">
        <pc:chgData name="Megan Jonas (2203460)" userId="S::2203460@student.uwtsd.ac.uk::164d9391-c54b-45f4-b9f7-f2ceb8368fc3" providerId="AD" clId="Web-{3DC4F44A-6641-4FD3-EF6F-C325A2DBC5B0}" dt="2022-12-14T18:17:16.258" v="54"/>
        <pc:sldMkLst>
          <pc:docMk/>
          <pc:sldMk cId="1759410119" sldId="259"/>
        </pc:sldMkLst>
      </pc:sldChg>
      <pc:sldChg chg="addSp delSp modSp new mod setBg">
        <pc:chgData name="Megan Jonas (2203460)" userId="S::2203460@student.uwtsd.ac.uk::164d9391-c54b-45f4-b9f7-f2ceb8368fc3" providerId="AD" clId="Web-{3DC4F44A-6641-4FD3-EF6F-C325A2DBC5B0}" dt="2022-12-14T18:17:24.899" v="56" actId="1076"/>
        <pc:sldMkLst>
          <pc:docMk/>
          <pc:sldMk cId="262045498" sldId="260"/>
        </pc:sldMkLst>
        <pc:spChg chg="del mod">
          <ac:chgData name="Megan Jonas (2203460)" userId="S::2203460@student.uwtsd.ac.uk::164d9391-c54b-45f4-b9f7-f2ceb8368fc3" providerId="AD" clId="Web-{3DC4F44A-6641-4FD3-EF6F-C325A2DBC5B0}" dt="2022-12-14T18:17:23.259" v="55"/>
          <ac:spMkLst>
            <pc:docMk/>
            <pc:sldMk cId="262045498" sldId="260"/>
            <ac:spMk id="2" creationId="{E0DED58C-EB66-7BE0-C983-49EC66CA77AF}"/>
          </ac:spMkLst>
        </pc:spChg>
        <pc:spChg chg="del mod">
          <ac:chgData name="Megan Jonas (2203460)" userId="S::2203460@student.uwtsd.ac.uk::164d9391-c54b-45f4-b9f7-f2ceb8368fc3" providerId="AD" clId="Web-{3DC4F44A-6641-4FD3-EF6F-C325A2DBC5B0}" dt="2022-12-14T17:52:48.034" v="2"/>
          <ac:spMkLst>
            <pc:docMk/>
            <pc:sldMk cId="262045498" sldId="260"/>
            <ac:spMk id="3" creationId="{7031A25A-7882-2B86-8079-A9037BBC2BAF}"/>
          </ac:spMkLst>
        </pc:spChg>
        <pc:spChg chg="add del mod">
          <ac:chgData name="Megan Jonas (2203460)" userId="S::2203460@student.uwtsd.ac.uk::164d9391-c54b-45f4-b9f7-f2ceb8368fc3" providerId="AD" clId="Web-{3DC4F44A-6641-4FD3-EF6F-C325A2DBC5B0}" dt="2022-12-14T17:59:10.532" v="9"/>
          <ac:spMkLst>
            <pc:docMk/>
            <pc:sldMk cId="262045498" sldId="260"/>
            <ac:spMk id="6" creationId="{6E7DB44E-5A77-9DEF-F9FA-0CC0920B0A40}"/>
          </ac:spMkLst>
        </pc:spChg>
        <pc:spChg chg="add">
          <ac:chgData name="Megan Jonas (2203460)" userId="S::2203460@student.uwtsd.ac.uk::164d9391-c54b-45f4-b9f7-f2ceb8368fc3" providerId="AD" clId="Web-{3DC4F44A-6641-4FD3-EF6F-C325A2DBC5B0}" dt="2022-12-14T17:52:12.484" v="1"/>
          <ac:spMkLst>
            <pc:docMk/>
            <pc:sldMk cId="262045498" sldId="260"/>
            <ac:spMk id="8" creationId="{18873D23-2DCF-4B31-A009-95721C06E8E1}"/>
          </ac:spMkLst>
        </pc:spChg>
        <pc:spChg chg="add">
          <ac:chgData name="Megan Jonas (2203460)" userId="S::2203460@student.uwtsd.ac.uk::164d9391-c54b-45f4-b9f7-f2ceb8368fc3" providerId="AD" clId="Web-{3DC4F44A-6641-4FD3-EF6F-C325A2DBC5B0}" dt="2022-12-14T17:52:12.484" v="1"/>
          <ac:spMkLst>
            <pc:docMk/>
            <pc:sldMk cId="262045498" sldId="260"/>
            <ac:spMk id="10" creationId="{C13EF075-D4EF-4929-ADBC-91B27DA19955}"/>
          </ac:spMkLst>
        </pc:spChg>
        <pc:spChg chg="add del mod">
          <ac:chgData name="Megan Jonas (2203460)" userId="S::2203460@student.uwtsd.ac.uk::164d9391-c54b-45f4-b9f7-f2ceb8368fc3" providerId="AD" clId="Web-{3DC4F44A-6641-4FD3-EF6F-C325A2DBC5B0}" dt="2022-12-14T18:00:22.007" v="15"/>
          <ac:spMkLst>
            <pc:docMk/>
            <pc:sldMk cId="262045498" sldId="260"/>
            <ac:spMk id="11" creationId="{3FB5CCBA-32A1-E777-4823-4E4FC33E67C7}"/>
          </ac:spMkLst>
        </pc:spChg>
        <pc:spChg chg="add del mod">
          <ac:chgData name="Megan Jonas (2203460)" userId="S::2203460@student.uwtsd.ac.uk::164d9391-c54b-45f4-b9f7-f2ceb8368fc3" providerId="AD" clId="Web-{3DC4F44A-6641-4FD3-EF6F-C325A2DBC5B0}" dt="2022-12-14T18:00:55.150" v="20"/>
          <ac:spMkLst>
            <pc:docMk/>
            <pc:sldMk cId="262045498" sldId="260"/>
            <ac:spMk id="19" creationId="{D9A06E92-2AF9-D83D-3919-AE5D43410F3A}"/>
          </ac:spMkLst>
        </pc:spChg>
        <pc:spChg chg="add del mod">
          <ac:chgData name="Megan Jonas (2203460)" userId="S::2203460@student.uwtsd.ac.uk::164d9391-c54b-45f4-b9f7-f2ceb8368fc3" providerId="AD" clId="Web-{3DC4F44A-6641-4FD3-EF6F-C325A2DBC5B0}" dt="2022-12-14T18:01:50.967" v="26"/>
          <ac:spMkLst>
            <pc:docMk/>
            <pc:sldMk cId="262045498" sldId="260"/>
            <ac:spMk id="22" creationId="{FA15EDFA-D154-5A7E-21F7-377BC20293F3}"/>
          </ac:spMkLst>
        </pc:spChg>
        <pc:spChg chg="add del mod">
          <ac:chgData name="Megan Jonas (2203460)" userId="S::2203460@student.uwtsd.ac.uk::164d9391-c54b-45f4-b9f7-f2ceb8368fc3" providerId="AD" clId="Web-{3DC4F44A-6641-4FD3-EF6F-C325A2DBC5B0}" dt="2022-12-14T18:03:13.895" v="29"/>
          <ac:spMkLst>
            <pc:docMk/>
            <pc:sldMk cId="262045498" sldId="260"/>
            <ac:spMk id="25" creationId="{D6A66278-E35B-17F8-A623-AC38EFB86C6D}"/>
          </ac:spMkLst>
        </pc:spChg>
        <pc:spChg chg="add del mod">
          <ac:chgData name="Megan Jonas (2203460)" userId="S::2203460@student.uwtsd.ac.uk::164d9391-c54b-45f4-b9f7-f2ceb8368fc3" providerId="AD" clId="Web-{3DC4F44A-6641-4FD3-EF6F-C325A2DBC5B0}" dt="2022-12-14T18:04:28.245" v="33"/>
          <ac:spMkLst>
            <pc:docMk/>
            <pc:sldMk cId="262045498" sldId="260"/>
            <ac:spMk id="28" creationId="{20C7F70F-F609-EE5D-E51E-0E78141E9EB0}"/>
          </ac:spMkLst>
        </pc:spChg>
        <pc:grpChg chg="add">
          <ac:chgData name="Megan Jonas (2203460)" userId="S::2203460@student.uwtsd.ac.uk::164d9391-c54b-45f4-b9f7-f2ceb8368fc3" providerId="AD" clId="Web-{3DC4F44A-6641-4FD3-EF6F-C325A2DBC5B0}" dt="2022-12-14T17:52:12.484" v="1"/>
          <ac:grpSpMkLst>
            <pc:docMk/>
            <pc:sldMk cId="262045498" sldId="260"/>
            <ac:grpSpMk id="12" creationId="{DAA26DFA-AAB2-4973-9C17-16D587C7B198}"/>
          </ac:grpSpMkLst>
        </pc:grpChg>
        <pc:picChg chg="add del mod ord modCrop">
          <ac:chgData name="Megan Jonas (2203460)" userId="S::2203460@student.uwtsd.ac.uk::164d9391-c54b-45f4-b9f7-f2ceb8368fc3" providerId="AD" clId="Web-{3DC4F44A-6641-4FD3-EF6F-C325A2DBC5B0}" dt="2022-12-14T17:53:47.992" v="8"/>
          <ac:picMkLst>
            <pc:docMk/>
            <pc:sldMk cId="262045498" sldId="260"/>
            <ac:picMk id="4" creationId="{F6A4427C-6953-E308-2E69-32685785F29C}"/>
          </ac:picMkLst>
        </pc:picChg>
        <pc:picChg chg="add del mod ord">
          <ac:chgData name="Megan Jonas (2203460)" userId="S::2203460@student.uwtsd.ac.uk::164d9391-c54b-45f4-b9f7-f2ceb8368fc3" providerId="AD" clId="Web-{3DC4F44A-6641-4FD3-EF6F-C325A2DBC5B0}" dt="2022-12-14T17:59:24.034" v="14"/>
          <ac:picMkLst>
            <pc:docMk/>
            <pc:sldMk cId="262045498" sldId="260"/>
            <ac:picMk id="7" creationId="{53909557-830D-6C85-3BF2-F264115ED730}"/>
          </ac:picMkLst>
        </pc:picChg>
        <pc:picChg chg="add del mod ord">
          <ac:chgData name="Megan Jonas (2203460)" userId="S::2203460@student.uwtsd.ac.uk::164d9391-c54b-45f4-b9f7-f2ceb8368fc3" providerId="AD" clId="Web-{3DC4F44A-6641-4FD3-EF6F-C325A2DBC5B0}" dt="2022-12-14T18:00:30.883" v="19"/>
          <ac:picMkLst>
            <pc:docMk/>
            <pc:sldMk cId="262045498" sldId="260"/>
            <ac:picMk id="17" creationId="{2B076956-FAAC-D5B7-C80E-106DC52734A4}"/>
          </ac:picMkLst>
        </pc:picChg>
        <pc:picChg chg="add del mod ord">
          <ac:chgData name="Megan Jonas (2203460)" userId="S::2203460@student.uwtsd.ac.uk::164d9391-c54b-45f4-b9f7-f2ceb8368fc3" providerId="AD" clId="Web-{3DC4F44A-6641-4FD3-EF6F-C325A2DBC5B0}" dt="2022-12-14T18:01:08.979" v="25"/>
          <ac:picMkLst>
            <pc:docMk/>
            <pc:sldMk cId="262045498" sldId="260"/>
            <ac:picMk id="20" creationId="{2BD184A7-032F-A9D1-F255-55F72E1C3CBE}"/>
          </ac:picMkLst>
        </pc:picChg>
        <pc:picChg chg="add del mod ord">
          <ac:chgData name="Megan Jonas (2203460)" userId="S::2203460@student.uwtsd.ac.uk::164d9391-c54b-45f4-b9f7-f2ceb8368fc3" providerId="AD" clId="Web-{3DC4F44A-6641-4FD3-EF6F-C325A2DBC5B0}" dt="2022-12-14T18:01:54.405" v="28"/>
          <ac:picMkLst>
            <pc:docMk/>
            <pc:sldMk cId="262045498" sldId="260"/>
            <ac:picMk id="23" creationId="{79543A56-6D4A-3545-7C3C-2B13DA091385}"/>
          </ac:picMkLst>
        </pc:picChg>
        <pc:picChg chg="add del mod ord">
          <ac:chgData name="Megan Jonas (2203460)" userId="S::2203460@student.uwtsd.ac.uk::164d9391-c54b-45f4-b9f7-f2ceb8368fc3" providerId="AD" clId="Web-{3DC4F44A-6641-4FD3-EF6F-C325A2DBC5B0}" dt="2022-12-14T18:03:20.911" v="32"/>
          <ac:picMkLst>
            <pc:docMk/>
            <pc:sldMk cId="262045498" sldId="260"/>
            <ac:picMk id="26" creationId="{EA791772-69A4-2603-FB6D-EDF8B55E8DB0}"/>
          </ac:picMkLst>
        </pc:picChg>
        <pc:picChg chg="add mod ord modCrop">
          <ac:chgData name="Megan Jonas (2203460)" userId="S::2203460@student.uwtsd.ac.uk::164d9391-c54b-45f4-b9f7-f2ceb8368fc3" providerId="AD" clId="Web-{3DC4F44A-6641-4FD3-EF6F-C325A2DBC5B0}" dt="2022-12-14T18:17:24.899" v="56" actId="1076"/>
          <ac:picMkLst>
            <pc:docMk/>
            <pc:sldMk cId="262045498" sldId="260"/>
            <ac:picMk id="29" creationId="{41A73842-2B0E-20F4-9899-0D22488E4FF9}"/>
          </ac:picMkLst>
        </pc:picChg>
      </pc:sldChg>
      <pc:sldChg chg="addSp delSp modSp new">
        <pc:chgData name="Megan Jonas (2203460)" userId="S::2203460@student.uwtsd.ac.uk::164d9391-c54b-45f4-b9f7-f2ceb8368fc3" providerId="AD" clId="Web-{3DC4F44A-6641-4FD3-EF6F-C325A2DBC5B0}" dt="2022-12-14T18:16:26.848" v="53" actId="1076"/>
        <pc:sldMkLst>
          <pc:docMk/>
          <pc:sldMk cId="3030909604" sldId="261"/>
        </pc:sldMkLst>
        <pc:spChg chg="del">
          <ac:chgData name="Megan Jonas (2203460)" userId="S::2203460@student.uwtsd.ac.uk::164d9391-c54b-45f4-b9f7-f2ceb8368fc3" providerId="AD" clId="Web-{3DC4F44A-6641-4FD3-EF6F-C325A2DBC5B0}" dt="2022-12-14T18:15:07.310" v="43"/>
          <ac:spMkLst>
            <pc:docMk/>
            <pc:sldMk cId="3030909604" sldId="261"/>
            <ac:spMk id="2" creationId="{D182E986-52CB-90DF-8DC2-333D7E05B881}"/>
          </ac:spMkLst>
        </pc:spChg>
        <pc:spChg chg="del">
          <ac:chgData name="Megan Jonas (2203460)" userId="S::2203460@student.uwtsd.ac.uk::164d9391-c54b-45f4-b9f7-f2ceb8368fc3" providerId="AD" clId="Web-{3DC4F44A-6641-4FD3-EF6F-C325A2DBC5B0}" dt="2022-12-14T18:15:10.076" v="44"/>
          <ac:spMkLst>
            <pc:docMk/>
            <pc:sldMk cId="3030909604" sldId="261"/>
            <ac:spMk id="3" creationId="{D7D6ADFE-CA40-5EC3-D954-E0DB9A6A341B}"/>
          </ac:spMkLst>
        </pc:spChg>
        <pc:picChg chg="add mod modCrop">
          <ac:chgData name="Megan Jonas (2203460)" userId="S::2203460@student.uwtsd.ac.uk::164d9391-c54b-45f4-b9f7-f2ceb8368fc3" providerId="AD" clId="Web-{3DC4F44A-6641-4FD3-EF6F-C325A2DBC5B0}" dt="2022-12-14T18:16:26.848" v="53" actId="1076"/>
          <ac:picMkLst>
            <pc:docMk/>
            <pc:sldMk cId="3030909604" sldId="261"/>
            <ac:picMk id="4" creationId="{37C5C658-D2C5-589A-7560-26A7FA594188}"/>
          </ac:picMkLst>
        </pc:picChg>
      </pc:sldChg>
    </pc:docChg>
  </pc:docChgLst>
  <pc:docChgLst>
    <pc:chgData name="Megan Jonas (2203460)" userId="S::2203460@student.uwtsd.ac.uk::164d9391-c54b-45f4-b9f7-f2ceb8368fc3" providerId="AD" clId="Web-{517C9D01-7E83-5D38-CA28-23894DCEC785}"/>
    <pc:docChg chg="addSld delSld modSld">
      <pc:chgData name="Megan Jonas (2203460)" userId="S::2203460@student.uwtsd.ac.uk::164d9391-c54b-45f4-b9f7-f2ceb8368fc3" providerId="AD" clId="Web-{517C9D01-7E83-5D38-CA28-23894DCEC785}" dt="2022-12-14T19:05:24.379" v="54" actId="1076"/>
      <pc:docMkLst>
        <pc:docMk/>
      </pc:docMkLst>
      <pc:sldChg chg="modSp new del">
        <pc:chgData name="Megan Jonas (2203460)" userId="S::2203460@student.uwtsd.ac.uk::164d9391-c54b-45f4-b9f7-f2ceb8368fc3" providerId="AD" clId="Web-{517C9D01-7E83-5D38-CA28-23894DCEC785}" dt="2022-12-14T18:25:39.890" v="2"/>
        <pc:sldMkLst>
          <pc:docMk/>
          <pc:sldMk cId="191317298" sldId="262"/>
        </pc:sldMkLst>
        <pc:spChg chg="mod">
          <ac:chgData name="Megan Jonas (2203460)" userId="S::2203460@student.uwtsd.ac.uk::164d9391-c54b-45f4-b9f7-f2ceb8368fc3" providerId="AD" clId="Web-{517C9D01-7E83-5D38-CA28-23894DCEC785}" dt="2022-12-14T18:25:37.765" v="1" actId="20577"/>
          <ac:spMkLst>
            <pc:docMk/>
            <pc:sldMk cId="191317298" sldId="262"/>
            <ac:spMk id="3" creationId="{8B72C3C4-EEB9-E402-07C3-8BC7B78C4A40}"/>
          </ac:spMkLst>
        </pc:spChg>
      </pc:sldChg>
      <pc:sldChg chg="addSp delSp modSp new mod setBg">
        <pc:chgData name="Megan Jonas (2203460)" userId="S::2203460@student.uwtsd.ac.uk::164d9391-c54b-45f4-b9f7-f2ceb8368fc3" providerId="AD" clId="Web-{517C9D01-7E83-5D38-CA28-23894DCEC785}" dt="2022-12-14T19:05:24.379" v="54" actId="1076"/>
        <pc:sldMkLst>
          <pc:docMk/>
          <pc:sldMk cId="268505447" sldId="262"/>
        </pc:sldMkLst>
        <pc:spChg chg="mod">
          <ac:chgData name="Megan Jonas (2203460)" userId="S::2203460@student.uwtsd.ac.uk::164d9391-c54b-45f4-b9f7-f2ceb8368fc3" providerId="AD" clId="Web-{517C9D01-7E83-5D38-CA28-23894DCEC785}" dt="2022-12-14T18:45:27.388" v="23" actId="1076"/>
          <ac:spMkLst>
            <pc:docMk/>
            <pc:sldMk cId="268505447" sldId="262"/>
            <ac:spMk id="2" creationId="{E140AB11-DD50-ABA1-BB07-5DD195AEB72B}"/>
          </ac:spMkLst>
        </pc:spChg>
        <pc:spChg chg="del">
          <ac:chgData name="Megan Jonas (2203460)" userId="S::2203460@student.uwtsd.ac.uk::164d9391-c54b-45f4-b9f7-f2ceb8368fc3" providerId="AD" clId="Web-{517C9D01-7E83-5D38-CA28-23894DCEC785}" dt="2022-12-14T18:44:41.043" v="9"/>
          <ac:spMkLst>
            <pc:docMk/>
            <pc:sldMk cId="268505447" sldId="262"/>
            <ac:spMk id="3" creationId="{489B4D52-910A-7C81-B950-7580B61EC1BC}"/>
          </ac:spMkLst>
        </pc:spChg>
        <pc:spChg chg="add del mod">
          <ac:chgData name="Megan Jonas (2203460)" userId="S::2203460@student.uwtsd.ac.uk::164d9391-c54b-45f4-b9f7-f2ceb8368fc3" providerId="AD" clId="Web-{517C9D01-7E83-5D38-CA28-23894DCEC785}" dt="2022-12-14T19:04:23.221" v="50"/>
          <ac:spMkLst>
            <pc:docMk/>
            <pc:sldMk cId="268505447" sldId="262"/>
            <ac:spMk id="3" creationId="{652D7CC0-A50A-6AD9-6DF6-20C21C037E14}"/>
          </ac:spMkLst>
        </pc:spChg>
        <pc:spChg chg="add del mod">
          <ac:chgData name="Megan Jonas (2203460)" userId="S::2203460@student.uwtsd.ac.uk::164d9391-c54b-45f4-b9f7-f2ceb8368fc3" providerId="AD" clId="Web-{517C9D01-7E83-5D38-CA28-23894DCEC785}" dt="2022-12-14T19:04:25.533" v="51"/>
          <ac:spMkLst>
            <pc:docMk/>
            <pc:sldMk cId="268505447" sldId="262"/>
            <ac:spMk id="4" creationId="{C2CA57A9-9616-26EB-2136-A768A1C6276A}"/>
          </ac:spMkLst>
        </pc:spChg>
        <pc:spChg chg="add">
          <ac:chgData name="Megan Jonas (2203460)" userId="S::2203460@student.uwtsd.ac.uk::164d9391-c54b-45f4-b9f7-f2ceb8368fc3" providerId="AD" clId="Web-{517C9D01-7E83-5D38-CA28-23894DCEC785}" dt="2022-12-14T18:45:03.810" v="10"/>
          <ac:spMkLst>
            <pc:docMk/>
            <pc:sldMk cId="268505447" sldId="262"/>
            <ac:spMk id="7" creationId="{A8DB9CD9-59B1-4D73-BC4C-98796A48EF9B}"/>
          </ac:spMkLst>
        </pc:spChg>
        <pc:spChg chg="add">
          <ac:chgData name="Megan Jonas (2203460)" userId="S::2203460@student.uwtsd.ac.uk::164d9391-c54b-45f4-b9f7-f2ceb8368fc3" providerId="AD" clId="Web-{517C9D01-7E83-5D38-CA28-23894DCEC785}" dt="2022-12-14T18:45:03.810" v="10"/>
          <ac:spMkLst>
            <pc:docMk/>
            <pc:sldMk cId="268505447" sldId="262"/>
            <ac:spMk id="9" creationId="{8874A6A9-41FF-4E33-AFA8-F9F81436A59E}"/>
          </ac:spMkLst>
        </pc:spChg>
        <pc:grpChg chg="add">
          <ac:chgData name="Megan Jonas (2203460)" userId="S::2203460@student.uwtsd.ac.uk::164d9391-c54b-45f4-b9f7-f2ceb8368fc3" providerId="AD" clId="Web-{517C9D01-7E83-5D38-CA28-23894DCEC785}" dt="2022-12-14T18:45:03.810" v="10"/>
          <ac:grpSpMkLst>
            <pc:docMk/>
            <pc:sldMk cId="268505447" sldId="262"/>
            <ac:grpSpMk id="11" creationId="{721D730E-1F97-4071-B143-B05E6D2599BC}"/>
          </ac:grpSpMkLst>
        </pc:grpChg>
        <pc:picChg chg="add mod">
          <ac:chgData name="Megan Jonas (2203460)" userId="S::2203460@student.uwtsd.ac.uk::164d9391-c54b-45f4-b9f7-f2ceb8368fc3" providerId="AD" clId="Web-{517C9D01-7E83-5D38-CA28-23894DCEC785}" dt="2022-12-14T19:05:24.379" v="54" actId="1076"/>
          <ac:picMkLst>
            <pc:docMk/>
            <pc:sldMk cId="268505447" sldId="262"/>
            <ac:picMk id="5" creationId="{E9EF483B-018C-9C69-EAD2-6AF06B6B6359}"/>
          </ac:picMkLst>
        </pc:picChg>
      </pc:sldChg>
      <pc:sldChg chg="delSp modSp new del">
        <pc:chgData name="Megan Jonas (2203460)" userId="S::2203460@student.uwtsd.ac.uk::164d9391-c54b-45f4-b9f7-f2ceb8368fc3" providerId="AD" clId="Web-{517C9D01-7E83-5D38-CA28-23894DCEC785}" dt="2022-12-14T18:44:36.825" v="7"/>
        <pc:sldMkLst>
          <pc:docMk/>
          <pc:sldMk cId="997786252" sldId="262"/>
        </pc:sldMkLst>
        <pc:spChg chg="del">
          <ac:chgData name="Megan Jonas (2203460)" userId="S::2203460@student.uwtsd.ac.uk::164d9391-c54b-45f4-b9f7-f2ceb8368fc3" providerId="AD" clId="Web-{517C9D01-7E83-5D38-CA28-23894DCEC785}" dt="2022-12-14T18:44:30.887" v="6"/>
          <ac:spMkLst>
            <pc:docMk/>
            <pc:sldMk cId="997786252" sldId="262"/>
            <ac:spMk id="2" creationId="{1D1188B5-22AB-8C6B-E3B2-D11D429E2836}"/>
          </ac:spMkLst>
        </pc:spChg>
        <pc:spChg chg="del mod">
          <ac:chgData name="Megan Jonas (2203460)" userId="S::2203460@student.uwtsd.ac.uk::164d9391-c54b-45f4-b9f7-f2ceb8368fc3" providerId="AD" clId="Web-{517C9D01-7E83-5D38-CA28-23894DCEC785}" dt="2022-12-14T18:44:28.699" v="5"/>
          <ac:spMkLst>
            <pc:docMk/>
            <pc:sldMk cId="997786252" sldId="262"/>
            <ac:spMk id="3" creationId="{084FB49A-7B36-9679-FECA-8E529422C893}"/>
          </ac:spMkLst>
        </pc:spChg>
      </pc:sldChg>
    </pc:docChg>
  </pc:docChgLst>
  <pc:docChgLst>
    <pc:chgData clId="Web-{A5FF678A-30B1-4272-95E4-EBAEC7E0D6FA}"/>
    <pc:docChg chg="modSld">
      <pc:chgData name="" userId="" providerId="" clId="Web-{A5FF678A-30B1-4272-95E4-EBAEC7E0D6FA}" dt="2022-12-09T14:01:12.299" v="0"/>
      <pc:docMkLst>
        <pc:docMk/>
      </pc:docMkLst>
      <pc:sldChg chg="delSp">
        <pc:chgData name="" userId="" providerId="" clId="Web-{A5FF678A-30B1-4272-95E4-EBAEC7E0D6FA}" dt="2022-12-09T14:01:12.299" v="0"/>
        <pc:sldMkLst>
          <pc:docMk/>
          <pc:sldMk cId="109857222" sldId="256"/>
        </pc:sldMkLst>
        <pc:spChg chg="del">
          <ac:chgData name="" userId="" providerId="" clId="Web-{A5FF678A-30B1-4272-95E4-EBAEC7E0D6FA}" dt="2022-12-09T14:01:12.299" v="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vaJ5Ac1Bfc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Level 4 Learning in the Digital Era</a:t>
            </a:r>
            <a:br>
              <a:rPr lang="en-GB" dirty="0">
                <a:cs typeface="Calibri Light"/>
              </a:rPr>
            </a:br>
            <a:r>
              <a:rPr lang="en-GB">
                <a:cs typeface="Calibri Light"/>
              </a:rPr>
              <a:t>PDP/ Video</a:t>
            </a:r>
            <a:endParaRPr lang="en-GB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Megan Jonas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E885E0-7499-00E4-6610-7CAADC0BC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Self-evaluation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09A91-CCD7-948C-A39E-F421AE3BA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I completed Belbin's Teams Test to reflect on and self-evaluate how and where I work best. I scored highest in the team player role which according to the test suggests I am team player a someone who is “caring, avoids conflict and fosters harmony.” The team player is described as “agreeable and friendly.” and “diplomatic and emphasizes solidarity and team cohesion.”</a:t>
            </a:r>
          </a:p>
          <a:p>
            <a:pPr>
              <a:buNone/>
            </a:pP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I would say that the test is accurate as it aligns with my values and describes well what my strengths are.</a:t>
            </a:r>
          </a:p>
          <a:p>
            <a:pPr>
              <a:buNone/>
            </a:pP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I scored lowest in the driver role which suggests that I can lack ambition and enthusiasm and am not great at being the motivator for my team to help them be more successful. I agree with this and recognise that I need to work on my driver skills to be able to motivate others in a team to be successful.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77461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37C5C658-D2C5-589A-7560-26A7FA5941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647" t="2726" r="-81" b="143"/>
          <a:stretch/>
        </p:blipFill>
        <p:spPr>
          <a:xfrm>
            <a:off x="1487474" y="308499"/>
            <a:ext cx="9393417" cy="5095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909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96C805-5D2B-F541-155C-0D4C73AD9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Development plan</a:t>
            </a:r>
          </a:p>
          <a:p>
            <a:endParaRPr lang="en-GB" sz="3600">
              <a:solidFill>
                <a:schemeClr val="tx2"/>
              </a:solidFill>
              <a:ea typeface="+mj-lt"/>
              <a:cs typeface="+mj-lt"/>
            </a:endParaRPr>
          </a:p>
          <a:p>
            <a:endParaRPr lang="en-GB" sz="3600">
              <a:solidFill>
                <a:schemeClr val="tx2"/>
              </a:solidFill>
              <a:ea typeface="+mj-lt"/>
              <a:cs typeface="+mj-lt"/>
            </a:endParaRPr>
          </a:p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Unit 5 – Section Summary</a:t>
            </a:r>
          </a:p>
          <a:p>
            <a:endParaRPr lang="en-GB" sz="3600">
              <a:solidFill>
                <a:schemeClr val="tx2"/>
              </a:solidFill>
              <a:ea typeface="+mj-lt"/>
              <a:cs typeface="+mj-lt"/>
            </a:endParaRPr>
          </a:p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Unit 4 topic 1 Learning to Learn -</a:t>
            </a:r>
            <a:endParaRPr lang="en-GB" sz="3600">
              <a:solidFill>
                <a:schemeClr val="tx2"/>
              </a:solidFill>
              <a:cs typeface="Calibri Light"/>
            </a:endParaRPr>
          </a:p>
          <a:p>
            <a:endParaRPr lang="en-GB" sz="3600">
              <a:solidFill>
                <a:schemeClr val="tx2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17663-58D7-FDFB-99FD-3B65ABF23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This unit provides information on how to develop and improve learning skills. The unit discusses how unproductive habits are formed and the effects they. One the sections gives a guid and tips to designing an approach to unlearning unproductive habits to become more successful. This unit has helped me to become more engaged and productive when working.</a:t>
            </a:r>
          </a:p>
          <a:p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180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4107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9" name="Picture 29" descr="Table&#10;&#10;Description automatically generated">
            <a:extLst>
              <a:ext uri="{FF2B5EF4-FFF2-40B4-BE49-F238E27FC236}">
                <a16:creationId xmlns:a16="http://schemas.microsoft.com/office/drawing/2014/main" id="{41A73842-2B0E-20F4-9899-0D22488E4F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8015" t="10891" r="32838" b="42904"/>
          <a:stretch/>
        </p:blipFill>
        <p:spPr>
          <a:xfrm>
            <a:off x="2474579" y="746373"/>
            <a:ext cx="7614654" cy="5072898"/>
          </a:xfrm>
        </p:spPr>
      </p:pic>
    </p:spTree>
    <p:extLst>
      <p:ext uri="{BB962C8B-B14F-4D97-AF65-F5344CB8AC3E}">
        <p14:creationId xmlns:p14="http://schemas.microsoft.com/office/powerpoint/2010/main" val="262045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40AB11-DD50-ABA1-BB07-5DD195AEB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-1139819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chemeClr val="tx2"/>
                </a:solidFill>
                <a:cs typeface="Calibri Light"/>
              </a:rPr>
              <a:t>Presentation video</a:t>
            </a:r>
            <a:endParaRPr lang="en-US" sz="52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Online Media 4" title="presentaton recording">
            <a:hlinkClick r:id="" action="ppaction://media"/>
            <a:extLst>
              <a:ext uri="{FF2B5EF4-FFF2-40B4-BE49-F238E27FC236}">
                <a16:creationId xmlns:a16="http://schemas.microsoft.com/office/drawing/2014/main" id="{E9EF483B-018C-9C69-EAD2-6AF06B6B635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56781" y="2092325"/>
            <a:ext cx="5457031" cy="3221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054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Level 4 Learning in the Digital Era PDP/ Video</vt:lpstr>
      <vt:lpstr>Self-evaluation </vt:lpstr>
      <vt:lpstr>PowerPoint Presentation</vt:lpstr>
      <vt:lpstr>Development plan   Unit 5 – Section Summary  Unit 4 topic 1 Learning to Learn - </vt:lpstr>
      <vt:lpstr>PowerPoint Presentation</vt:lpstr>
      <vt:lpstr>Presentation video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102</cp:revision>
  <dcterms:created xsi:type="dcterms:W3CDTF">2022-12-09T14:01:08Z</dcterms:created>
  <dcterms:modified xsi:type="dcterms:W3CDTF">2022-12-14T19:05:26Z</dcterms:modified>
</cp:coreProperties>
</file>