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2" r:id="rId4"/>
  </p:sldMasterIdLst>
  <p:notesMasterIdLst>
    <p:notesMasterId r:id="rId18"/>
  </p:notesMasterIdLst>
  <p:handoutMasterIdLst>
    <p:handoutMasterId r:id="rId19"/>
  </p:handoutMasterIdLst>
  <p:sldIdLst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98C28768-C62F-F64F-6347-87559A624ABE}" name="Kaila Orsucci" initials="K" userId="S::kaila@andersenconsultants.com::11b61a15-dbbf-4176-9673-5e6d6ac372ec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EC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E715B9-5E73-FD62-AE2E-E3C3FF973945}" v="473" dt="2026-03-18T22:35:21.749"/>
    <p1510:client id="{13421F71-3670-A1BE-8841-700D8669DFE7}" v="17" dt="2026-03-19T00:59:18.856"/>
    <p1510:client id="{156F612B-FFD6-CC81-2DEA-AEAE161DFDF5}" v="5" dt="2026-03-18T19:23:01.864"/>
    <p1510:client id="{5CD1DE3C-1743-4D72-106D-83E1BB8F23BC}" v="48" dt="2026-03-19T00:54:40.674"/>
    <p1510:client id="{7FEFE454-B9E5-2D01-A372-4DDCDAAF666F}" v="501" dt="2026-03-18T22:10:45.174"/>
    <p1510:client id="{AE21BB91-2A05-A146-A8FA-7B64FA973310}" v="45" dt="2026-03-19T01:48:31.048"/>
    <p1510:client id="{AF4BCE8D-BFF4-12EC-3354-C17769E01536}" v="2474" dt="2026-03-19T00:57:11.303"/>
    <p1510:client id="{B96973FA-5B56-E102-9206-CEF02113093B}" v="265" dt="2026-03-18T21:21:12.866"/>
    <p1510:client id="{EF8704AA-D8C5-F832-ED73-2AB377EA36DF}" v="736" dt="2026-03-19T01:58:13.3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EB087E-5D75-41A9-B3CD-6CD21822DA39}" type="doc">
      <dgm:prSet loTypeId="urn:microsoft.com/office/officeart/2005/8/layout/bProcess3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275921AB-6EC1-4D8D-A536-0B8E29D0FFBB}">
      <dgm:prSet phldrT="[Text]" phldr="0"/>
      <dgm:spPr/>
      <dgm:t>
        <a:bodyPr/>
        <a:lstStyle/>
        <a:p>
          <a:pPr rtl="0"/>
          <a:r>
            <a:rPr lang="en-GB">
              <a:latin typeface="Batang"/>
            </a:rPr>
            <a:t>Identify vacancy – Sales assistant </a:t>
          </a:r>
          <a:endParaRPr lang="en-GB"/>
        </a:p>
      </dgm:t>
    </dgm:pt>
    <dgm:pt modelId="{60C3BD1E-6F8D-4B3B-9827-0C9E7BFFF4B6}" type="parTrans" cxnId="{D9A18E38-39B8-4DA8-894C-2327CC0CF436}">
      <dgm:prSet/>
      <dgm:spPr/>
      <dgm:t>
        <a:bodyPr/>
        <a:lstStyle/>
        <a:p>
          <a:endParaRPr lang="en-GB"/>
        </a:p>
      </dgm:t>
    </dgm:pt>
    <dgm:pt modelId="{3593E737-5D7C-4F23-A7C8-2A3A6D77D0D2}" type="sibTrans" cxnId="{D9A18E38-39B8-4DA8-894C-2327CC0CF436}">
      <dgm:prSet/>
      <dgm:spPr/>
      <dgm:t>
        <a:bodyPr/>
        <a:lstStyle/>
        <a:p>
          <a:endParaRPr lang="en-GB"/>
        </a:p>
      </dgm:t>
    </dgm:pt>
    <dgm:pt modelId="{C8F61A06-F48D-4BE5-AAB6-973ECBC770A9}">
      <dgm:prSet phldrT="[Text]" phldr="0"/>
      <dgm:spPr/>
      <dgm:t>
        <a:bodyPr/>
        <a:lstStyle/>
        <a:p>
          <a:pPr rtl="0"/>
          <a:r>
            <a:rPr lang="en-GB">
              <a:latin typeface="Batang"/>
            </a:rPr>
            <a:t>Job analysis</a:t>
          </a:r>
          <a:endParaRPr lang="en-GB"/>
        </a:p>
      </dgm:t>
    </dgm:pt>
    <dgm:pt modelId="{468444B5-837C-4798-AAB4-02EEF53E8EF0}" type="parTrans" cxnId="{8CEDC313-0241-41F8-8F76-E58CDF5A4AC2}">
      <dgm:prSet/>
      <dgm:spPr/>
      <dgm:t>
        <a:bodyPr/>
        <a:lstStyle/>
        <a:p>
          <a:endParaRPr lang="en-GB"/>
        </a:p>
      </dgm:t>
    </dgm:pt>
    <dgm:pt modelId="{2B9DC9EC-F630-4B31-BDF0-290A9F431710}" type="sibTrans" cxnId="{8CEDC313-0241-41F8-8F76-E58CDF5A4AC2}">
      <dgm:prSet/>
      <dgm:spPr/>
      <dgm:t>
        <a:bodyPr/>
        <a:lstStyle/>
        <a:p>
          <a:endParaRPr lang="en-GB"/>
        </a:p>
      </dgm:t>
    </dgm:pt>
    <dgm:pt modelId="{389B64BA-6209-408D-A44C-D13CC69528DB}">
      <dgm:prSet phldrT="[Text]" phldr="0"/>
      <dgm:spPr/>
      <dgm:t>
        <a:bodyPr/>
        <a:lstStyle/>
        <a:p>
          <a:pPr rtl="0"/>
          <a:r>
            <a:rPr lang="en-GB">
              <a:latin typeface="Batang"/>
            </a:rPr>
            <a:t>Job description</a:t>
          </a:r>
          <a:endParaRPr lang="en-GB"/>
        </a:p>
      </dgm:t>
    </dgm:pt>
    <dgm:pt modelId="{F071B817-3990-4D7A-8E57-3390F7567999}" type="parTrans" cxnId="{C7710AFA-3306-4C51-9B79-44FC93D73C1E}">
      <dgm:prSet/>
      <dgm:spPr/>
      <dgm:t>
        <a:bodyPr/>
        <a:lstStyle/>
        <a:p>
          <a:endParaRPr lang="en-GB"/>
        </a:p>
      </dgm:t>
    </dgm:pt>
    <dgm:pt modelId="{B07641F9-0919-411F-BBAE-A1117ACF80CC}" type="sibTrans" cxnId="{C7710AFA-3306-4C51-9B79-44FC93D73C1E}">
      <dgm:prSet/>
      <dgm:spPr/>
      <dgm:t>
        <a:bodyPr/>
        <a:lstStyle/>
        <a:p>
          <a:endParaRPr lang="en-GB"/>
        </a:p>
      </dgm:t>
    </dgm:pt>
    <dgm:pt modelId="{0B6D2C40-817B-4C5B-AFE6-08E80C59F346}">
      <dgm:prSet phldrT="[Text]" phldr="0"/>
      <dgm:spPr/>
      <dgm:t>
        <a:bodyPr/>
        <a:lstStyle/>
        <a:p>
          <a:pPr rtl="0"/>
          <a:r>
            <a:rPr lang="en-GB">
              <a:latin typeface="Batang"/>
            </a:rPr>
            <a:t>Person specification</a:t>
          </a:r>
          <a:endParaRPr lang="en-GB"/>
        </a:p>
      </dgm:t>
    </dgm:pt>
    <dgm:pt modelId="{799F355C-99D1-42DB-A6E4-D199F391A081}" type="parTrans" cxnId="{8778A404-6FDB-4913-A13A-A4F37845D27F}">
      <dgm:prSet/>
      <dgm:spPr/>
      <dgm:t>
        <a:bodyPr/>
        <a:lstStyle/>
        <a:p>
          <a:endParaRPr lang="en-GB"/>
        </a:p>
      </dgm:t>
    </dgm:pt>
    <dgm:pt modelId="{E0A781C1-DD0D-459E-90D5-C0254DC3C2E1}" type="sibTrans" cxnId="{8778A404-6FDB-4913-A13A-A4F37845D27F}">
      <dgm:prSet/>
      <dgm:spPr/>
      <dgm:t>
        <a:bodyPr/>
        <a:lstStyle/>
        <a:p>
          <a:endParaRPr lang="en-GB"/>
        </a:p>
      </dgm:t>
    </dgm:pt>
    <dgm:pt modelId="{E0301708-30BF-4375-934C-03E35D0ABADC}">
      <dgm:prSet phldrT="[Text]" phldr="0"/>
      <dgm:spPr/>
      <dgm:t>
        <a:bodyPr/>
        <a:lstStyle/>
        <a:p>
          <a:pPr rtl="0"/>
          <a:r>
            <a:rPr lang="en-GB">
              <a:latin typeface="Batang"/>
            </a:rPr>
            <a:t>Interview &amp; Selection</a:t>
          </a:r>
          <a:endParaRPr lang="en-GB"/>
        </a:p>
      </dgm:t>
    </dgm:pt>
    <dgm:pt modelId="{EC97C66B-0A5B-482D-8F12-191B59FC888B}" type="parTrans" cxnId="{1A3A34BA-0ADE-4673-9751-B4E2CD1DE1B8}">
      <dgm:prSet/>
      <dgm:spPr/>
      <dgm:t>
        <a:bodyPr/>
        <a:lstStyle/>
        <a:p>
          <a:endParaRPr lang="en-GB"/>
        </a:p>
      </dgm:t>
    </dgm:pt>
    <dgm:pt modelId="{A473F28F-DF46-49CF-9402-42C6A237D0AC}" type="sibTrans" cxnId="{1A3A34BA-0ADE-4673-9751-B4E2CD1DE1B8}">
      <dgm:prSet/>
      <dgm:spPr/>
      <dgm:t>
        <a:bodyPr/>
        <a:lstStyle/>
        <a:p>
          <a:endParaRPr lang="en-GB"/>
        </a:p>
      </dgm:t>
    </dgm:pt>
    <dgm:pt modelId="{5264AAD2-6665-4162-B986-D97550D564E7}">
      <dgm:prSet phldr="0"/>
      <dgm:spPr/>
      <dgm:t>
        <a:bodyPr/>
        <a:lstStyle/>
        <a:p>
          <a:pPr rtl="0"/>
          <a:r>
            <a:rPr lang="en-GB">
              <a:latin typeface="Batang"/>
            </a:rPr>
            <a:t>Hiring and Training</a:t>
          </a:r>
        </a:p>
      </dgm:t>
    </dgm:pt>
    <dgm:pt modelId="{DE3EA1B3-DCA1-4722-85D7-7FDD2191AFF5}" type="parTrans" cxnId="{B5F2779D-AAC8-4721-B27B-0F287FE7C7C4}">
      <dgm:prSet/>
      <dgm:spPr/>
    </dgm:pt>
    <dgm:pt modelId="{2CCA9E79-48E6-41ED-99A3-98CC0F29227B}" type="sibTrans" cxnId="{B5F2779D-AAC8-4721-B27B-0F287FE7C7C4}">
      <dgm:prSet/>
      <dgm:spPr/>
    </dgm:pt>
    <dgm:pt modelId="{79401770-0C16-4C02-B13F-54A2A65E43BD}" type="pres">
      <dgm:prSet presAssocID="{25EB087E-5D75-41A9-B3CD-6CD21822DA39}" presName="Name0" presStyleCnt="0">
        <dgm:presLayoutVars>
          <dgm:dir/>
          <dgm:resizeHandles val="exact"/>
        </dgm:presLayoutVars>
      </dgm:prSet>
      <dgm:spPr/>
    </dgm:pt>
    <dgm:pt modelId="{2F6F0F01-4D4D-4055-96E3-68CA8EA46328}" type="pres">
      <dgm:prSet presAssocID="{275921AB-6EC1-4D8D-A536-0B8E29D0FFBB}" presName="node" presStyleLbl="node1" presStyleIdx="0" presStyleCnt="6">
        <dgm:presLayoutVars>
          <dgm:bulletEnabled val="1"/>
        </dgm:presLayoutVars>
      </dgm:prSet>
      <dgm:spPr/>
    </dgm:pt>
    <dgm:pt modelId="{4047E0D3-2681-4618-B72B-8D8FCECB7750}" type="pres">
      <dgm:prSet presAssocID="{3593E737-5D7C-4F23-A7C8-2A3A6D77D0D2}" presName="sibTrans" presStyleLbl="sibTrans1D1" presStyleIdx="0" presStyleCnt="5"/>
      <dgm:spPr/>
    </dgm:pt>
    <dgm:pt modelId="{CCA43BC0-843E-4567-A0D4-9558D1B10508}" type="pres">
      <dgm:prSet presAssocID="{3593E737-5D7C-4F23-A7C8-2A3A6D77D0D2}" presName="connectorText" presStyleLbl="sibTrans1D1" presStyleIdx="0" presStyleCnt="5"/>
      <dgm:spPr/>
    </dgm:pt>
    <dgm:pt modelId="{DBF0DA09-0902-43DA-8963-418E4453BF87}" type="pres">
      <dgm:prSet presAssocID="{C8F61A06-F48D-4BE5-AAB6-973ECBC770A9}" presName="node" presStyleLbl="node1" presStyleIdx="1" presStyleCnt="6">
        <dgm:presLayoutVars>
          <dgm:bulletEnabled val="1"/>
        </dgm:presLayoutVars>
      </dgm:prSet>
      <dgm:spPr/>
    </dgm:pt>
    <dgm:pt modelId="{91205497-7C2D-4674-9B30-E58DB4B8A1D1}" type="pres">
      <dgm:prSet presAssocID="{2B9DC9EC-F630-4B31-BDF0-290A9F431710}" presName="sibTrans" presStyleLbl="sibTrans1D1" presStyleIdx="1" presStyleCnt="5"/>
      <dgm:spPr/>
    </dgm:pt>
    <dgm:pt modelId="{88A2429C-B8C2-4D05-B9FB-863DE668E190}" type="pres">
      <dgm:prSet presAssocID="{2B9DC9EC-F630-4B31-BDF0-290A9F431710}" presName="connectorText" presStyleLbl="sibTrans1D1" presStyleIdx="1" presStyleCnt="5"/>
      <dgm:spPr/>
    </dgm:pt>
    <dgm:pt modelId="{23CBAF40-7EB8-4908-9B92-05650A50F962}" type="pres">
      <dgm:prSet presAssocID="{389B64BA-6209-408D-A44C-D13CC69528DB}" presName="node" presStyleLbl="node1" presStyleIdx="2" presStyleCnt="6">
        <dgm:presLayoutVars>
          <dgm:bulletEnabled val="1"/>
        </dgm:presLayoutVars>
      </dgm:prSet>
      <dgm:spPr/>
    </dgm:pt>
    <dgm:pt modelId="{390EA5D2-0EC1-4929-931D-72BF38CB9791}" type="pres">
      <dgm:prSet presAssocID="{B07641F9-0919-411F-BBAE-A1117ACF80CC}" presName="sibTrans" presStyleLbl="sibTrans1D1" presStyleIdx="2" presStyleCnt="5"/>
      <dgm:spPr/>
    </dgm:pt>
    <dgm:pt modelId="{9A76AC34-C664-4D2E-879D-AEF64441151D}" type="pres">
      <dgm:prSet presAssocID="{B07641F9-0919-411F-BBAE-A1117ACF80CC}" presName="connectorText" presStyleLbl="sibTrans1D1" presStyleIdx="2" presStyleCnt="5"/>
      <dgm:spPr/>
    </dgm:pt>
    <dgm:pt modelId="{B989FD93-8CA9-476A-B91E-D7484C509510}" type="pres">
      <dgm:prSet presAssocID="{0B6D2C40-817B-4C5B-AFE6-08E80C59F346}" presName="node" presStyleLbl="node1" presStyleIdx="3" presStyleCnt="6">
        <dgm:presLayoutVars>
          <dgm:bulletEnabled val="1"/>
        </dgm:presLayoutVars>
      </dgm:prSet>
      <dgm:spPr/>
    </dgm:pt>
    <dgm:pt modelId="{7DB9D79C-87A7-4804-8D26-1B0804B905E7}" type="pres">
      <dgm:prSet presAssocID="{E0A781C1-DD0D-459E-90D5-C0254DC3C2E1}" presName="sibTrans" presStyleLbl="sibTrans1D1" presStyleIdx="3" presStyleCnt="5"/>
      <dgm:spPr/>
    </dgm:pt>
    <dgm:pt modelId="{A4053CE1-2B06-42E0-B618-8409A1EBCC09}" type="pres">
      <dgm:prSet presAssocID="{E0A781C1-DD0D-459E-90D5-C0254DC3C2E1}" presName="connectorText" presStyleLbl="sibTrans1D1" presStyleIdx="3" presStyleCnt="5"/>
      <dgm:spPr/>
    </dgm:pt>
    <dgm:pt modelId="{C0B77E29-B796-4843-9519-DC9C7EE872C3}" type="pres">
      <dgm:prSet presAssocID="{E0301708-30BF-4375-934C-03E35D0ABADC}" presName="node" presStyleLbl="node1" presStyleIdx="4" presStyleCnt="6">
        <dgm:presLayoutVars>
          <dgm:bulletEnabled val="1"/>
        </dgm:presLayoutVars>
      </dgm:prSet>
      <dgm:spPr/>
    </dgm:pt>
    <dgm:pt modelId="{63687B5F-AF34-480E-ACE1-6BF98F490557}" type="pres">
      <dgm:prSet presAssocID="{A473F28F-DF46-49CF-9402-42C6A237D0AC}" presName="sibTrans" presStyleLbl="sibTrans1D1" presStyleIdx="4" presStyleCnt="5"/>
      <dgm:spPr/>
    </dgm:pt>
    <dgm:pt modelId="{D15E6B48-D42F-41FD-8A7C-14FC46B3F4CE}" type="pres">
      <dgm:prSet presAssocID="{A473F28F-DF46-49CF-9402-42C6A237D0AC}" presName="connectorText" presStyleLbl="sibTrans1D1" presStyleIdx="4" presStyleCnt="5"/>
      <dgm:spPr/>
    </dgm:pt>
    <dgm:pt modelId="{B2293F2F-2494-4061-BF78-679CED08D6B8}" type="pres">
      <dgm:prSet presAssocID="{5264AAD2-6665-4162-B986-D97550D564E7}" presName="node" presStyleLbl="node1" presStyleIdx="5" presStyleCnt="6">
        <dgm:presLayoutVars>
          <dgm:bulletEnabled val="1"/>
        </dgm:presLayoutVars>
      </dgm:prSet>
      <dgm:spPr/>
    </dgm:pt>
  </dgm:ptLst>
  <dgm:cxnLst>
    <dgm:cxn modelId="{8778A404-6FDB-4913-A13A-A4F37845D27F}" srcId="{25EB087E-5D75-41A9-B3CD-6CD21822DA39}" destId="{0B6D2C40-817B-4C5B-AFE6-08E80C59F346}" srcOrd="3" destOrd="0" parTransId="{799F355C-99D1-42DB-A6E4-D199F391A081}" sibTransId="{E0A781C1-DD0D-459E-90D5-C0254DC3C2E1}"/>
    <dgm:cxn modelId="{8CEDC313-0241-41F8-8F76-E58CDF5A4AC2}" srcId="{25EB087E-5D75-41A9-B3CD-6CD21822DA39}" destId="{C8F61A06-F48D-4BE5-AAB6-973ECBC770A9}" srcOrd="1" destOrd="0" parTransId="{468444B5-837C-4798-AAB4-02EEF53E8EF0}" sibTransId="{2B9DC9EC-F630-4B31-BDF0-290A9F431710}"/>
    <dgm:cxn modelId="{DB4DAB26-6851-478C-BFF9-BA9BC935B01B}" type="presOf" srcId="{E0A781C1-DD0D-459E-90D5-C0254DC3C2E1}" destId="{7DB9D79C-87A7-4804-8D26-1B0804B905E7}" srcOrd="0" destOrd="0" presId="urn:microsoft.com/office/officeart/2005/8/layout/bProcess3"/>
    <dgm:cxn modelId="{D9A18E38-39B8-4DA8-894C-2327CC0CF436}" srcId="{25EB087E-5D75-41A9-B3CD-6CD21822DA39}" destId="{275921AB-6EC1-4D8D-A536-0B8E29D0FFBB}" srcOrd="0" destOrd="0" parTransId="{60C3BD1E-6F8D-4B3B-9827-0C9E7BFFF4B6}" sibTransId="{3593E737-5D7C-4F23-A7C8-2A3A6D77D0D2}"/>
    <dgm:cxn modelId="{25B96A3B-1645-49A6-BB1D-C84F280B0957}" type="presOf" srcId="{3593E737-5D7C-4F23-A7C8-2A3A6D77D0D2}" destId="{CCA43BC0-843E-4567-A0D4-9558D1B10508}" srcOrd="1" destOrd="0" presId="urn:microsoft.com/office/officeart/2005/8/layout/bProcess3"/>
    <dgm:cxn modelId="{011FC740-7049-4651-A29D-46A810A654B1}" type="presOf" srcId="{25EB087E-5D75-41A9-B3CD-6CD21822DA39}" destId="{79401770-0C16-4C02-B13F-54A2A65E43BD}" srcOrd="0" destOrd="0" presId="urn:microsoft.com/office/officeart/2005/8/layout/bProcess3"/>
    <dgm:cxn modelId="{20F0425E-38CC-4580-8675-ABEB166A3DC7}" type="presOf" srcId="{B07641F9-0919-411F-BBAE-A1117ACF80CC}" destId="{390EA5D2-0EC1-4929-931D-72BF38CB9791}" srcOrd="0" destOrd="0" presId="urn:microsoft.com/office/officeart/2005/8/layout/bProcess3"/>
    <dgm:cxn modelId="{4A969167-6982-40D2-BDE7-4EEB542B52CE}" type="presOf" srcId="{E0A781C1-DD0D-459E-90D5-C0254DC3C2E1}" destId="{A4053CE1-2B06-42E0-B618-8409A1EBCC09}" srcOrd="1" destOrd="0" presId="urn:microsoft.com/office/officeart/2005/8/layout/bProcess3"/>
    <dgm:cxn modelId="{AB7D3B6A-56A4-4D9E-9AFC-48DE1DF341E0}" type="presOf" srcId="{A473F28F-DF46-49CF-9402-42C6A237D0AC}" destId="{63687B5F-AF34-480E-ACE1-6BF98F490557}" srcOrd="0" destOrd="0" presId="urn:microsoft.com/office/officeart/2005/8/layout/bProcess3"/>
    <dgm:cxn modelId="{7FCC8559-1842-4B25-9352-83F555CE3F91}" type="presOf" srcId="{5264AAD2-6665-4162-B986-D97550D564E7}" destId="{B2293F2F-2494-4061-BF78-679CED08D6B8}" srcOrd="0" destOrd="0" presId="urn:microsoft.com/office/officeart/2005/8/layout/bProcess3"/>
    <dgm:cxn modelId="{3DE78F7A-C2A9-449E-A8AA-001C0F3DDDBD}" type="presOf" srcId="{E0301708-30BF-4375-934C-03E35D0ABADC}" destId="{C0B77E29-B796-4843-9519-DC9C7EE872C3}" srcOrd="0" destOrd="0" presId="urn:microsoft.com/office/officeart/2005/8/layout/bProcess3"/>
    <dgm:cxn modelId="{116E127C-C072-4132-AAE1-4F59ED404B96}" type="presOf" srcId="{275921AB-6EC1-4D8D-A536-0B8E29D0FFBB}" destId="{2F6F0F01-4D4D-4055-96E3-68CA8EA46328}" srcOrd="0" destOrd="0" presId="urn:microsoft.com/office/officeart/2005/8/layout/bProcess3"/>
    <dgm:cxn modelId="{44372B85-7E11-433C-80EF-E5E215559981}" type="presOf" srcId="{2B9DC9EC-F630-4B31-BDF0-290A9F431710}" destId="{91205497-7C2D-4674-9B30-E58DB4B8A1D1}" srcOrd="0" destOrd="0" presId="urn:microsoft.com/office/officeart/2005/8/layout/bProcess3"/>
    <dgm:cxn modelId="{A9645D89-CB2F-4110-B169-87DC73FF4F87}" type="presOf" srcId="{2B9DC9EC-F630-4B31-BDF0-290A9F431710}" destId="{88A2429C-B8C2-4D05-B9FB-863DE668E190}" srcOrd="1" destOrd="0" presId="urn:microsoft.com/office/officeart/2005/8/layout/bProcess3"/>
    <dgm:cxn modelId="{41DF6D8A-7A6E-4D1C-8F58-B4E508FA2995}" type="presOf" srcId="{C8F61A06-F48D-4BE5-AAB6-973ECBC770A9}" destId="{DBF0DA09-0902-43DA-8963-418E4453BF87}" srcOrd="0" destOrd="0" presId="urn:microsoft.com/office/officeart/2005/8/layout/bProcess3"/>
    <dgm:cxn modelId="{C9BF7B8E-3E78-44B3-819D-467F93BAD0D0}" type="presOf" srcId="{3593E737-5D7C-4F23-A7C8-2A3A6D77D0D2}" destId="{4047E0D3-2681-4618-B72B-8D8FCECB7750}" srcOrd="0" destOrd="0" presId="urn:microsoft.com/office/officeart/2005/8/layout/bProcess3"/>
    <dgm:cxn modelId="{9BC0C98E-D1FB-4139-BD79-21A1194651F3}" type="presOf" srcId="{B07641F9-0919-411F-BBAE-A1117ACF80CC}" destId="{9A76AC34-C664-4D2E-879D-AEF64441151D}" srcOrd="1" destOrd="0" presId="urn:microsoft.com/office/officeart/2005/8/layout/bProcess3"/>
    <dgm:cxn modelId="{B5F1A794-551F-45A1-A5FD-A32C1CB406B0}" type="presOf" srcId="{389B64BA-6209-408D-A44C-D13CC69528DB}" destId="{23CBAF40-7EB8-4908-9B92-05650A50F962}" srcOrd="0" destOrd="0" presId="urn:microsoft.com/office/officeart/2005/8/layout/bProcess3"/>
    <dgm:cxn modelId="{B5F2779D-AAC8-4721-B27B-0F287FE7C7C4}" srcId="{25EB087E-5D75-41A9-B3CD-6CD21822DA39}" destId="{5264AAD2-6665-4162-B986-D97550D564E7}" srcOrd="5" destOrd="0" parTransId="{DE3EA1B3-DCA1-4722-85D7-7FDD2191AFF5}" sibTransId="{2CCA9E79-48E6-41ED-99A3-98CC0F29227B}"/>
    <dgm:cxn modelId="{1A3A34BA-0ADE-4673-9751-B4E2CD1DE1B8}" srcId="{25EB087E-5D75-41A9-B3CD-6CD21822DA39}" destId="{E0301708-30BF-4375-934C-03E35D0ABADC}" srcOrd="4" destOrd="0" parTransId="{EC97C66B-0A5B-482D-8F12-191B59FC888B}" sibTransId="{A473F28F-DF46-49CF-9402-42C6A237D0AC}"/>
    <dgm:cxn modelId="{3C05E4D7-DD38-4CFF-A637-144518D23FA4}" type="presOf" srcId="{A473F28F-DF46-49CF-9402-42C6A237D0AC}" destId="{D15E6B48-D42F-41FD-8A7C-14FC46B3F4CE}" srcOrd="1" destOrd="0" presId="urn:microsoft.com/office/officeart/2005/8/layout/bProcess3"/>
    <dgm:cxn modelId="{95EA75DA-0D6A-496E-AC25-78BDF94CED52}" type="presOf" srcId="{0B6D2C40-817B-4C5B-AFE6-08E80C59F346}" destId="{B989FD93-8CA9-476A-B91E-D7484C509510}" srcOrd="0" destOrd="0" presId="urn:microsoft.com/office/officeart/2005/8/layout/bProcess3"/>
    <dgm:cxn modelId="{C7710AFA-3306-4C51-9B79-44FC93D73C1E}" srcId="{25EB087E-5D75-41A9-B3CD-6CD21822DA39}" destId="{389B64BA-6209-408D-A44C-D13CC69528DB}" srcOrd="2" destOrd="0" parTransId="{F071B817-3990-4D7A-8E57-3390F7567999}" sibTransId="{B07641F9-0919-411F-BBAE-A1117ACF80CC}"/>
    <dgm:cxn modelId="{04FF30EF-3DC5-4678-A48E-E7CEC132A937}" type="presParOf" srcId="{79401770-0C16-4C02-B13F-54A2A65E43BD}" destId="{2F6F0F01-4D4D-4055-96E3-68CA8EA46328}" srcOrd="0" destOrd="0" presId="urn:microsoft.com/office/officeart/2005/8/layout/bProcess3"/>
    <dgm:cxn modelId="{7E8FFDBF-E212-4AC9-9600-D9E973677214}" type="presParOf" srcId="{79401770-0C16-4C02-B13F-54A2A65E43BD}" destId="{4047E0D3-2681-4618-B72B-8D8FCECB7750}" srcOrd="1" destOrd="0" presId="urn:microsoft.com/office/officeart/2005/8/layout/bProcess3"/>
    <dgm:cxn modelId="{2E347691-B36E-46F1-A2CC-4B9E5D91B4F8}" type="presParOf" srcId="{4047E0D3-2681-4618-B72B-8D8FCECB7750}" destId="{CCA43BC0-843E-4567-A0D4-9558D1B10508}" srcOrd="0" destOrd="0" presId="urn:microsoft.com/office/officeart/2005/8/layout/bProcess3"/>
    <dgm:cxn modelId="{84692646-10D8-41CB-8274-13EE823E2CEA}" type="presParOf" srcId="{79401770-0C16-4C02-B13F-54A2A65E43BD}" destId="{DBF0DA09-0902-43DA-8963-418E4453BF87}" srcOrd="2" destOrd="0" presId="urn:microsoft.com/office/officeart/2005/8/layout/bProcess3"/>
    <dgm:cxn modelId="{AB28E4AD-1A2C-4762-ADA5-6AFF8C04665F}" type="presParOf" srcId="{79401770-0C16-4C02-B13F-54A2A65E43BD}" destId="{91205497-7C2D-4674-9B30-E58DB4B8A1D1}" srcOrd="3" destOrd="0" presId="urn:microsoft.com/office/officeart/2005/8/layout/bProcess3"/>
    <dgm:cxn modelId="{CFE4DDB5-37AE-47D7-AA7C-3A1307C42869}" type="presParOf" srcId="{91205497-7C2D-4674-9B30-E58DB4B8A1D1}" destId="{88A2429C-B8C2-4D05-B9FB-863DE668E190}" srcOrd="0" destOrd="0" presId="urn:microsoft.com/office/officeart/2005/8/layout/bProcess3"/>
    <dgm:cxn modelId="{BF47FEFA-B05D-46E3-8C0E-51314B5BDFC4}" type="presParOf" srcId="{79401770-0C16-4C02-B13F-54A2A65E43BD}" destId="{23CBAF40-7EB8-4908-9B92-05650A50F962}" srcOrd="4" destOrd="0" presId="urn:microsoft.com/office/officeart/2005/8/layout/bProcess3"/>
    <dgm:cxn modelId="{74E346F8-819B-4FC2-9B91-5964E78AE1D1}" type="presParOf" srcId="{79401770-0C16-4C02-B13F-54A2A65E43BD}" destId="{390EA5D2-0EC1-4929-931D-72BF38CB9791}" srcOrd="5" destOrd="0" presId="urn:microsoft.com/office/officeart/2005/8/layout/bProcess3"/>
    <dgm:cxn modelId="{65094C86-AE5D-42DE-A537-29F781E98E3A}" type="presParOf" srcId="{390EA5D2-0EC1-4929-931D-72BF38CB9791}" destId="{9A76AC34-C664-4D2E-879D-AEF64441151D}" srcOrd="0" destOrd="0" presId="urn:microsoft.com/office/officeart/2005/8/layout/bProcess3"/>
    <dgm:cxn modelId="{EC46B3D9-FEA3-4E69-BE3E-D276A50A8DEA}" type="presParOf" srcId="{79401770-0C16-4C02-B13F-54A2A65E43BD}" destId="{B989FD93-8CA9-476A-B91E-D7484C509510}" srcOrd="6" destOrd="0" presId="urn:microsoft.com/office/officeart/2005/8/layout/bProcess3"/>
    <dgm:cxn modelId="{85309524-6278-4BBC-AC46-52A158AF5545}" type="presParOf" srcId="{79401770-0C16-4C02-B13F-54A2A65E43BD}" destId="{7DB9D79C-87A7-4804-8D26-1B0804B905E7}" srcOrd="7" destOrd="0" presId="urn:microsoft.com/office/officeart/2005/8/layout/bProcess3"/>
    <dgm:cxn modelId="{6AE95C69-C75E-4ED5-91B7-11B10A3AE284}" type="presParOf" srcId="{7DB9D79C-87A7-4804-8D26-1B0804B905E7}" destId="{A4053CE1-2B06-42E0-B618-8409A1EBCC09}" srcOrd="0" destOrd="0" presId="urn:microsoft.com/office/officeart/2005/8/layout/bProcess3"/>
    <dgm:cxn modelId="{730473EE-3681-4498-BC02-59BA6E0F0261}" type="presParOf" srcId="{79401770-0C16-4C02-B13F-54A2A65E43BD}" destId="{C0B77E29-B796-4843-9519-DC9C7EE872C3}" srcOrd="8" destOrd="0" presId="urn:microsoft.com/office/officeart/2005/8/layout/bProcess3"/>
    <dgm:cxn modelId="{850266EB-55FF-4F06-B0CC-298F7B3DD293}" type="presParOf" srcId="{79401770-0C16-4C02-B13F-54A2A65E43BD}" destId="{63687B5F-AF34-480E-ACE1-6BF98F490557}" srcOrd="9" destOrd="0" presId="urn:microsoft.com/office/officeart/2005/8/layout/bProcess3"/>
    <dgm:cxn modelId="{034D8C54-E02E-4D34-8EB3-138130B103F1}" type="presParOf" srcId="{63687B5F-AF34-480E-ACE1-6BF98F490557}" destId="{D15E6B48-D42F-41FD-8A7C-14FC46B3F4CE}" srcOrd="0" destOrd="0" presId="urn:microsoft.com/office/officeart/2005/8/layout/bProcess3"/>
    <dgm:cxn modelId="{BB4CF793-2634-4C82-8860-ADBDA40ADDEA}" type="presParOf" srcId="{79401770-0C16-4C02-B13F-54A2A65E43BD}" destId="{B2293F2F-2494-4061-BF78-679CED08D6B8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47E0D3-2681-4618-B72B-8D8FCECB7750}">
      <dsp:nvSpPr>
        <dsp:cNvPr id="0" name=""/>
        <dsp:cNvSpPr/>
      </dsp:nvSpPr>
      <dsp:spPr>
        <a:xfrm>
          <a:off x="1979958" y="373314"/>
          <a:ext cx="2903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033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17103" y="417429"/>
        <a:ext cx="16046" cy="3209"/>
      </dsp:txXfrm>
    </dsp:sp>
    <dsp:sp modelId="{2F6F0F01-4D4D-4055-96E3-68CA8EA46328}">
      <dsp:nvSpPr>
        <dsp:cNvPr id="0" name=""/>
        <dsp:cNvSpPr/>
      </dsp:nvSpPr>
      <dsp:spPr>
        <a:xfrm>
          <a:off x="586382" y="421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Identify vacancy – Sales assistant </a:t>
          </a:r>
          <a:endParaRPr lang="en-GB" sz="1300" kern="1200"/>
        </a:p>
      </dsp:txBody>
      <dsp:txXfrm>
        <a:off x="586382" y="421"/>
        <a:ext cx="1395376" cy="837225"/>
      </dsp:txXfrm>
    </dsp:sp>
    <dsp:sp modelId="{91205497-7C2D-4674-9B30-E58DB4B8A1D1}">
      <dsp:nvSpPr>
        <dsp:cNvPr id="0" name=""/>
        <dsp:cNvSpPr/>
      </dsp:nvSpPr>
      <dsp:spPr>
        <a:xfrm>
          <a:off x="1284070" y="835847"/>
          <a:ext cx="1716312" cy="290336"/>
        </a:xfrm>
        <a:custGeom>
          <a:avLst/>
          <a:gdLst/>
          <a:ahLst/>
          <a:cxnLst/>
          <a:rect l="0" t="0" r="0" b="0"/>
          <a:pathLst>
            <a:path>
              <a:moveTo>
                <a:pt x="1716312" y="0"/>
              </a:moveTo>
              <a:lnTo>
                <a:pt x="1716312" y="162268"/>
              </a:lnTo>
              <a:lnTo>
                <a:pt x="0" y="162268"/>
              </a:lnTo>
              <a:lnTo>
                <a:pt x="0" y="29033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98574" y="979410"/>
        <a:ext cx="87303" cy="3209"/>
      </dsp:txXfrm>
    </dsp:sp>
    <dsp:sp modelId="{DBF0DA09-0902-43DA-8963-418E4453BF87}">
      <dsp:nvSpPr>
        <dsp:cNvPr id="0" name=""/>
        <dsp:cNvSpPr/>
      </dsp:nvSpPr>
      <dsp:spPr>
        <a:xfrm>
          <a:off x="2302694" y="421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Job analysis</a:t>
          </a:r>
          <a:endParaRPr lang="en-GB" sz="1300" kern="1200"/>
        </a:p>
      </dsp:txBody>
      <dsp:txXfrm>
        <a:off x="2302694" y="421"/>
        <a:ext cx="1395376" cy="837225"/>
      </dsp:txXfrm>
    </dsp:sp>
    <dsp:sp modelId="{390EA5D2-0EC1-4929-931D-72BF38CB9791}">
      <dsp:nvSpPr>
        <dsp:cNvPr id="0" name=""/>
        <dsp:cNvSpPr/>
      </dsp:nvSpPr>
      <dsp:spPr>
        <a:xfrm>
          <a:off x="1979958" y="1531476"/>
          <a:ext cx="2903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033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17103" y="1575591"/>
        <a:ext cx="16046" cy="3209"/>
      </dsp:txXfrm>
    </dsp:sp>
    <dsp:sp modelId="{23CBAF40-7EB8-4908-9B92-05650A50F962}">
      <dsp:nvSpPr>
        <dsp:cNvPr id="0" name=""/>
        <dsp:cNvSpPr/>
      </dsp:nvSpPr>
      <dsp:spPr>
        <a:xfrm>
          <a:off x="586382" y="1158583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Job description</a:t>
          </a:r>
          <a:endParaRPr lang="en-GB" sz="1300" kern="1200"/>
        </a:p>
      </dsp:txBody>
      <dsp:txXfrm>
        <a:off x="586382" y="1158583"/>
        <a:ext cx="1395376" cy="837225"/>
      </dsp:txXfrm>
    </dsp:sp>
    <dsp:sp modelId="{7DB9D79C-87A7-4804-8D26-1B0804B905E7}">
      <dsp:nvSpPr>
        <dsp:cNvPr id="0" name=""/>
        <dsp:cNvSpPr/>
      </dsp:nvSpPr>
      <dsp:spPr>
        <a:xfrm>
          <a:off x="1284070" y="1994009"/>
          <a:ext cx="1716312" cy="290336"/>
        </a:xfrm>
        <a:custGeom>
          <a:avLst/>
          <a:gdLst/>
          <a:ahLst/>
          <a:cxnLst/>
          <a:rect l="0" t="0" r="0" b="0"/>
          <a:pathLst>
            <a:path>
              <a:moveTo>
                <a:pt x="1716312" y="0"/>
              </a:moveTo>
              <a:lnTo>
                <a:pt x="1716312" y="162268"/>
              </a:lnTo>
              <a:lnTo>
                <a:pt x="0" y="162268"/>
              </a:lnTo>
              <a:lnTo>
                <a:pt x="0" y="29033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98574" y="2137572"/>
        <a:ext cx="87303" cy="3209"/>
      </dsp:txXfrm>
    </dsp:sp>
    <dsp:sp modelId="{B989FD93-8CA9-476A-B91E-D7484C509510}">
      <dsp:nvSpPr>
        <dsp:cNvPr id="0" name=""/>
        <dsp:cNvSpPr/>
      </dsp:nvSpPr>
      <dsp:spPr>
        <a:xfrm>
          <a:off x="2302694" y="1158583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Person specification</a:t>
          </a:r>
          <a:endParaRPr lang="en-GB" sz="1300" kern="1200"/>
        </a:p>
      </dsp:txBody>
      <dsp:txXfrm>
        <a:off x="2302694" y="1158583"/>
        <a:ext cx="1395376" cy="837225"/>
      </dsp:txXfrm>
    </dsp:sp>
    <dsp:sp modelId="{63687B5F-AF34-480E-ACE1-6BF98F490557}">
      <dsp:nvSpPr>
        <dsp:cNvPr id="0" name=""/>
        <dsp:cNvSpPr/>
      </dsp:nvSpPr>
      <dsp:spPr>
        <a:xfrm>
          <a:off x="1979958" y="2689638"/>
          <a:ext cx="2903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9033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17103" y="2733753"/>
        <a:ext cx="16046" cy="3209"/>
      </dsp:txXfrm>
    </dsp:sp>
    <dsp:sp modelId="{C0B77E29-B796-4843-9519-DC9C7EE872C3}">
      <dsp:nvSpPr>
        <dsp:cNvPr id="0" name=""/>
        <dsp:cNvSpPr/>
      </dsp:nvSpPr>
      <dsp:spPr>
        <a:xfrm>
          <a:off x="586382" y="2316745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Interview &amp; Selection</a:t>
          </a:r>
          <a:endParaRPr lang="en-GB" sz="1300" kern="1200"/>
        </a:p>
      </dsp:txBody>
      <dsp:txXfrm>
        <a:off x="586382" y="2316745"/>
        <a:ext cx="1395376" cy="837225"/>
      </dsp:txXfrm>
    </dsp:sp>
    <dsp:sp modelId="{B2293F2F-2494-4061-BF78-679CED08D6B8}">
      <dsp:nvSpPr>
        <dsp:cNvPr id="0" name=""/>
        <dsp:cNvSpPr/>
      </dsp:nvSpPr>
      <dsp:spPr>
        <a:xfrm>
          <a:off x="2302694" y="2316745"/>
          <a:ext cx="1395376" cy="83722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Batang"/>
            </a:rPr>
            <a:t>Hiring and Training</a:t>
          </a:r>
        </a:p>
      </dsp:txBody>
      <dsp:txXfrm>
        <a:off x="2302694" y="2316745"/>
        <a:ext cx="1395376" cy="8372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9881E108-F384-A315-D627-5984C66ED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7C1CCF7-5B2C-35CC-DBB9-2CE06DC4A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90" name="Freeform 68">
                <a:extLst>
                  <a:ext uri="{FF2B5EF4-FFF2-40B4-BE49-F238E27FC236}">
                    <a16:creationId xmlns:a16="http://schemas.microsoft.com/office/drawing/2014/main" id="{18C15660-4DED-02FA-9562-504977CD68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9">
                <a:extLst>
                  <a:ext uri="{FF2B5EF4-FFF2-40B4-BE49-F238E27FC236}">
                    <a16:creationId xmlns:a16="http://schemas.microsoft.com/office/drawing/2014/main" id="{072BDACB-931A-F55A-B289-32AFDCB9E5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Line 70">
                <a:extLst>
                  <a:ext uri="{FF2B5EF4-FFF2-40B4-BE49-F238E27FC236}">
                    <a16:creationId xmlns:a16="http://schemas.microsoft.com/office/drawing/2014/main" id="{A34FD5E0-67CD-A986-9673-4DEDB837A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DFF58B2-6BF5-7AA2-99C7-8C8997684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4184B759-837D-B79D-8489-BF2033D794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66F7D36D-4939-33BD-C165-7116F0B982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8" name="Freeform 64">
                  <a:extLst>
                    <a:ext uri="{FF2B5EF4-FFF2-40B4-BE49-F238E27FC236}">
                      <a16:creationId xmlns:a16="http://schemas.microsoft.com/office/drawing/2014/main" id="{39CF26D7-6B87-3153-4F82-3642929F2CA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81">
                  <a:extLst>
                    <a:ext uri="{FF2B5EF4-FFF2-40B4-BE49-F238E27FC236}">
                      <a16:creationId xmlns:a16="http://schemas.microsoft.com/office/drawing/2014/main" id="{60E9FE59-21FD-F26A-8B04-F00B513D9BD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1">
                  <a:extLst>
                    <a:ext uri="{FF2B5EF4-FFF2-40B4-BE49-F238E27FC236}">
                      <a16:creationId xmlns:a16="http://schemas.microsoft.com/office/drawing/2014/main" id="{76E57C18-1792-97B2-3EA4-2227216ACA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Freeform 78">
                  <a:extLst>
                    <a:ext uri="{FF2B5EF4-FFF2-40B4-BE49-F238E27FC236}">
                      <a16:creationId xmlns:a16="http://schemas.microsoft.com/office/drawing/2014/main" id="{3FAD6F0C-C11A-8E35-6E49-CC816C9783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84">
                  <a:extLst>
                    <a:ext uri="{FF2B5EF4-FFF2-40B4-BE49-F238E27FC236}">
                      <a16:creationId xmlns:a16="http://schemas.microsoft.com/office/drawing/2014/main" id="{9F5A8A2A-D14B-7B3F-5837-0C5DDD9E801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87">
                  <a:extLst>
                    <a:ext uri="{FF2B5EF4-FFF2-40B4-BE49-F238E27FC236}">
                      <a16:creationId xmlns:a16="http://schemas.microsoft.com/office/drawing/2014/main" id="{04A52456-CA7C-B910-7DD3-FDF3F02234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Freeform 60">
                  <a:extLst>
                    <a:ext uri="{FF2B5EF4-FFF2-40B4-BE49-F238E27FC236}">
                      <a16:creationId xmlns:a16="http://schemas.microsoft.com/office/drawing/2014/main" id="{8415C7E0-168E-583A-3D8E-13A0BECB6E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5" name="Freeform 59">
                  <a:extLst>
                    <a:ext uri="{FF2B5EF4-FFF2-40B4-BE49-F238E27FC236}">
                      <a16:creationId xmlns:a16="http://schemas.microsoft.com/office/drawing/2014/main" id="{E84EF13A-F9BF-D114-CB2F-BAD322E48A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62">
                  <a:extLst>
                    <a:ext uri="{FF2B5EF4-FFF2-40B4-BE49-F238E27FC236}">
                      <a16:creationId xmlns:a16="http://schemas.microsoft.com/office/drawing/2014/main" id="{7635AFC9-6470-8D17-0699-3241CE2DE08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Freeform 65">
                  <a:extLst>
                    <a:ext uri="{FF2B5EF4-FFF2-40B4-BE49-F238E27FC236}">
                      <a16:creationId xmlns:a16="http://schemas.microsoft.com/office/drawing/2014/main" id="{791500EF-3034-425E-4CB3-882A7C2D0F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8" name="Freeform 79">
                  <a:extLst>
                    <a:ext uri="{FF2B5EF4-FFF2-40B4-BE49-F238E27FC236}">
                      <a16:creationId xmlns:a16="http://schemas.microsoft.com/office/drawing/2014/main" id="{302E1F2F-459F-7DDA-362C-03E7EE4BCB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82">
                  <a:extLst>
                    <a:ext uri="{FF2B5EF4-FFF2-40B4-BE49-F238E27FC236}">
                      <a16:creationId xmlns:a16="http://schemas.microsoft.com/office/drawing/2014/main" id="{39D9EE3B-A0D7-E4FC-9046-5C97668711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Freeform 85">
                  <a:extLst>
                    <a:ext uri="{FF2B5EF4-FFF2-40B4-BE49-F238E27FC236}">
                      <a16:creationId xmlns:a16="http://schemas.microsoft.com/office/drawing/2014/main" id="{BB7ED61D-F228-3585-0563-330602FFB3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1" name="Freeform 88">
                  <a:extLst>
                    <a:ext uri="{FF2B5EF4-FFF2-40B4-BE49-F238E27FC236}">
                      <a16:creationId xmlns:a16="http://schemas.microsoft.com/office/drawing/2014/main" id="{8D6D1F50-C458-93FE-2C29-73F04AAF39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82" name="Group 81">
                  <a:extLst>
                    <a:ext uri="{FF2B5EF4-FFF2-40B4-BE49-F238E27FC236}">
                      <a16:creationId xmlns:a16="http://schemas.microsoft.com/office/drawing/2014/main" id="{7C2B1F16-E91E-EEEA-3C21-7B069CE00BB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83" name="Line 63">
                    <a:extLst>
                      <a:ext uri="{FF2B5EF4-FFF2-40B4-BE49-F238E27FC236}">
                        <a16:creationId xmlns:a16="http://schemas.microsoft.com/office/drawing/2014/main" id="{751BADD6-70CB-D6E4-DE92-76B1A4C2E7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4" name="Line 66">
                    <a:extLst>
                      <a:ext uri="{FF2B5EF4-FFF2-40B4-BE49-F238E27FC236}">
                        <a16:creationId xmlns:a16="http://schemas.microsoft.com/office/drawing/2014/main" id="{859ECE72-C252-77AA-D9A2-9BA1D9A645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5" name="Line 67">
                    <a:extLst>
                      <a:ext uri="{FF2B5EF4-FFF2-40B4-BE49-F238E27FC236}">
                        <a16:creationId xmlns:a16="http://schemas.microsoft.com/office/drawing/2014/main" id="{DBABDC38-A611-E865-1F52-62CA48E76F6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6" name="Line 80">
                    <a:extLst>
                      <a:ext uri="{FF2B5EF4-FFF2-40B4-BE49-F238E27FC236}">
                        <a16:creationId xmlns:a16="http://schemas.microsoft.com/office/drawing/2014/main" id="{FC53D630-F42E-2033-5860-1939673F720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7" name="Line 83">
                    <a:extLst>
                      <a:ext uri="{FF2B5EF4-FFF2-40B4-BE49-F238E27FC236}">
                        <a16:creationId xmlns:a16="http://schemas.microsoft.com/office/drawing/2014/main" id="{EC021795-C29B-11C0-E5B2-AF136EE09B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8" name="Line 86">
                    <a:extLst>
                      <a:ext uri="{FF2B5EF4-FFF2-40B4-BE49-F238E27FC236}">
                        <a16:creationId xmlns:a16="http://schemas.microsoft.com/office/drawing/2014/main" id="{89127066-0EC1-E69B-2763-17EF53F77D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9" name="Line 89">
                    <a:extLst>
                      <a:ext uri="{FF2B5EF4-FFF2-40B4-BE49-F238E27FC236}">
                        <a16:creationId xmlns:a16="http://schemas.microsoft.com/office/drawing/2014/main" id="{6B6CD59F-3CDF-DC2F-7629-7D25456A1A5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1AEC402E-386A-ABCA-FAED-AC35560FFD1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D05B1D61-BF79-CE17-3316-E22D6375DD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4" name="Straight Connector 63">
                    <a:extLst>
                      <a:ext uri="{FF2B5EF4-FFF2-40B4-BE49-F238E27FC236}">
                        <a16:creationId xmlns:a16="http://schemas.microsoft.com/office/drawing/2014/main" id="{3C1121DD-6D2D-F6DD-13EB-5BA4FEEC669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5" name="Straight Connector 64">
                    <a:extLst>
                      <a:ext uri="{FF2B5EF4-FFF2-40B4-BE49-F238E27FC236}">
                        <a16:creationId xmlns:a16="http://schemas.microsoft.com/office/drawing/2014/main" id="{1916FB59-99AD-CD5D-43A7-7DFCE4405C2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6" name="Rectangle 30">
                    <a:extLst>
                      <a:ext uri="{FF2B5EF4-FFF2-40B4-BE49-F238E27FC236}">
                        <a16:creationId xmlns:a16="http://schemas.microsoft.com/office/drawing/2014/main" id="{D65EFF6D-F07E-8BD8-4231-62761F20D5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7" name="Rectangle 30">
                    <a:extLst>
                      <a:ext uri="{FF2B5EF4-FFF2-40B4-BE49-F238E27FC236}">
                        <a16:creationId xmlns:a16="http://schemas.microsoft.com/office/drawing/2014/main" id="{288BBD12-64D8-2967-BD02-82576A7A738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F4834E8D-D6E4-CAB3-9A98-0065273DA5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62" name="Freeform: Shape 57">
                    <a:extLst>
                      <a:ext uri="{FF2B5EF4-FFF2-40B4-BE49-F238E27FC236}">
                        <a16:creationId xmlns:a16="http://schemas.microsoft.com/office/drawing/2014/main" id="{81F30DBC-DD75-CAAB-A919-54CD8C595B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63" name="Freeform: Shape 58">
                    <a:extLst>
                      <a:ext uri="{FF2B5EF4-FFF2-40B4-BE49-F238E27FC236}">
                        <a16:creationId xmlns:a16="http://schemas.microsoft.com/office/drawing/2014/main" id="{5622C940-8B4B-FCC6-D6C5-C3A5B5887A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170620AC-69C7-F05B-0FE6-F2A7B36974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A866B0E7-3452-342A-E947-5D1B43B538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8" name="Freeform 68">
                    <a:extLst>
                      <a:ext uri="{FF2B5EF4-FFF2-40B4-BE49-F238E27FC236}">
                        <a16:creationId xmlns:a16="http://schemas.microsoft.com/office/drawing/2014/main" id="{F0A66C71-2E93-8634-693C-65995DDB8C3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9" name="Freeform 69">
                    <a:extLst>
                      <a:ext uri="{FF2B5EF4-FFF2-40B4-BE49-F238E27FC236}">
                        <a16:creationId xmlns:a16="http://schemas.microsoft.com/office/drawing/2014/main" id="{B3DCBCA0-C178-92E8-D0AE-6C88604CA4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57" name="Line 70">
                  <a:extLst>
                    <a:ext uri="{FF2B5EF4-FFF2-40B4-BE49-F238E27FC236}">
                      <a16:creationId xmlns:a16="http://schemas.microsoft.com/office/drawing/2014/main" id="{54962A78-719A-152A-D66A-645612403E2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DD8826F-87D1-0808-28F0-C30249A4D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3C5D1AE4-7639-F7C4-B0F2-6DC1C6D53C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5B31C545-6261-4C90-7449-B0FA0F14B1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30" name="Freeform 64">
                  <a:extLst>
                    <a:ext uri="{FF2B5EF4-FFF2-40B4-BE49-F238E27FC236}">
                      <a16:creationId xmlns:a16="http://schemas.microsoft.com/office/drawing/2014/main" id="{CCFF55EE-F463-5AA3-EA8E-FC71AD5E59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Freeform 81">
                  <a:extLst>
                    <a:ext uri="{FF2B5EF4-FFF2-40B4-BE49-F238E27FC236}">
                      <a16:creationId xmlns:a16="http://schemas.microsoft.com/office/drawing/2014/main" id="{8A64BA49-D64D-5135-432E-F837497AD3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2" name="Freeform 61">
                  <a:extLst>
                    <a:ext uri="{FF2B5EF4-FFF2-40B4-BE49-F238E27FC236}">
                      <a16:creationId xmlns:a16="http://schemas.microsoft.com/office/drawing/2014/main" id="{53E1B766-53A4-5272-89AA-5097B67ED7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3" name="Freeform 78">
                  <a:extLst>
                    <a:ext uri="{FF2B5EF4-FFF2-40B4-BE49-F238E27FC236}">
                      <a16:creationId xmlns:a16="http://schemas.microsoft.com/office/drawing/2014/main" id="{B9E623EF-3B1E-5902-5A98-8B0276FEED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4" name="Freeform 84">
                  <a:extLst>
                    <a:ext uri="{FF2B5EF4-FFF2-40B4-BE49-F238E27FC236}">
                      <a16:creationId xmlns:a16="http://schemas.microsoft.com/office/drawing/2014/main" id="{A5E08108-7FFE-988A-27B4-42DC2081A6F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5" name="Freeform 87">
                  <a:extLst>
                    <a:ext uri="{FF2B5EF4-FFF2-40B4-BE49-F238E27FC236}">
                      <a16:creationId xmlns:a16="http://schemas.microsoft.com/office/drawing/2014/main" id="{773E0169-06B0-CD91-ED69-C5FFA3ABA3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6" name="Freeform 60">
                  <a:extLst>
                    <a:ext uri="{FF2B5EF4-FFF2-40B4-BE49-F238E27FC236}">
                      <a16:creationId xmlns:a16="http://schemas.microsoft.com/office/drawing/2014/main" id="{32E5E29B-D991-75B8-F1CC-E87F58BE97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59">
                  <a:extLst>
                    <a:ext uri="{FF2B5EF4-FFF2-40B4-BE49-F238E27FC236}">
                      <a16:creationId xmlns:a16="http://schemas.microsoft.com/office/drawing/2014/main" id="{DAC2C0F6-D327-B680-AD0E-29DEFE82D53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Freeform 62">
                  <a:extLst>
                    <a:ext uri="{FF2B5EF4-FFF2-40B4-BE49-F238E27FC236}">
                      <a16:creationId xmlns:a16="http://schemas.microsoft.com/office/drawing/2014/main" id="{DCFACFB9-BC70-8E9B-94B0-EC3990E331C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9" name="Freeform 65">
                  <a:extLst>
                    <a:ext uri="{FF2B5EF4-FFF2-40B4-BE49-F238E27FC236}">
                      <a16:creationId xmlns:a16="http://schemas.microsoft.com/office/drawing/2014/main" id="{0C0243D7-FD13-096E-A535-BCB0E882F0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79">
                  <a:extLst>
                    <a:ext uri="{FF2B5EF4-FFF2-40B4-BE49-F238E27FC236}">
                      <a16:creationId xmlns:a16="http://schemas.microsoft.com/office/drawing/2014/main" id="{E40ADF36-29F2-197F-CA56-7F3C21A9E5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1" name="Freeform 82">
                  <a:extLst>
                    <a:ext uri="{FF2B5EF4-FFF2-40B4-BE49-F238E27FC236}">
                      <a16:creationId xmlns:a16="http://schemas.microsoft.com/office/drawing/2014/main" id="{D4040157-022D-D2D3-BA51-FF1AC48D06A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2" name="Freeform 85">
                  <a:extLst>
                    <a:ext uri="{FF2B5EF4-FFF2-40B4-BE49-F238E27FC236}">
                      <a16:creationId xmlns:a16="http://schemas.microsoft.com/office/drawing/2014/main" id="{D5D04681-B3BF-355E-9F72-D6D5C614702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3" name="Freeform 88">
                  <a:extLst>
                    <a:ext uri="{FF2B5EF4-FFF2-40B4-BE49-F238E27FC236}">
                      <a16:creationId xmlns:a16="http://schemas.microsoft.com/office/drawing/2014/main" id="{F5274D01-718C-8DAB-E10E-EAA275C140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2A7203C8-6D5A-D15D-479C-B62F49E395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5" name="Line 63">
                    <a:extLst>
                      <a:ext uri="{FF2B5EF4-FFF2-40B4-BE49-F238E27FC236}">
                        <a16:creationId xmlns:a16="http://schemas.microsoft.com/office/drawing/2014/main" id="{F2A721C4-BB1C-B475-8E9F-0E532E92B8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6" name="Line 66">
                    <a:extLst>
                      <a:ext uri="{FF2B5EF4-FFF2-40B4-BE49-F238E27FC236}">
                        <a16:creationId xmlns:a16="http://schemas.microsoft.com/office/drawing/2014/main" id="{A4D10222-27E8-65CC-D891-16EC7A9F19B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7" name="Line 67">
                    <a:extLst>
                      <a:ext uri="{FF2B5EF4-FFF2-40B4-BE49-F238E27FC236}">
                        <a16:creationId xmlns:a16="http://schemas.microsoft.com/office/drawing/2014/main" id="{FF2F28B6-2337-C329-446A-56A59192E6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8" name="Line 80">
                    <a:extLst>
                      <a:ext uri="{FF2B5EF4-FFF2-40B4-BE49-F238E27FC236}">
                        <a16:creationId xmlns:a16="http://schemas.microsoft.com/office/drawing/2014/main" id="{446022E5-729D-E059-0EFB-60DCD3D206C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9" name="Line 83">
                    <a:extLst>
                      <a:ext uri="{FF2B5EF4-FFF2-40B4-BE49-F238E27FC236}">
                        <a16:creationId xmlns:a16="http://schemas.microsoft.com/office/drawing/2014/main" id="{34B448DD-DB51-4BFE-7391-F0E77F0D1A5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0" name="Line 86">
                    <a:extLst>
                      <a:ext uri="{FF2B5EF4-FFF2-40B4-BE49-F238E27FC236}">
                        <a16:creationId xmlns:a16="http://schemas.microsoft.com/office/drawing/2014/main" id="{C4ECBED7-4DF3-07D4-C903-0C3466F436E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1" name="Line 89">
                    <a:extLst>
                      <a:ext uri="{FF2B5EF4-FFF2-40B4-BE49-F238E27FC236}">
                        <a16:creationId xmlns:a16="http://schemas.microsoft.com/office/drawing/2014/main" id="{17BEFC7B-EF7B-E701-5F94-14A5003FA1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00A31DDE-6294-E350-9B31-BB2AED729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AC308B80-05DF-C878-E68E-CA949D8CBF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6" name="Straight Connector 25">
                    <a:extLst>
                      <a:ext uri="{FF2B5EF4-FFF2-40B4-BE49-F238E27FC236}">
                        <a16:creationId xmlns:a16="http://schemas.microsoft.com/office/drawing/2014/main" id="{17C14F70-099F-64BE-337A-A8DEA8609BC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Connector 26">
                    <a:extLst>
                      <a:ext uri="{FF2B5EF4-FFF2-40B4-BE49-F238E27FC236}">
                        <a16:creationId xmlns:a16="http://schemas.microsoft.com/office/drawing/2014/main" id="{7302A6CE-C651-7A36-FDA2-A75E7A144AC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Rectangle 30">
                    <a:extLst>
                      <a:ext uri="{FF2B5EF4-FFF2-40B4-BE49-F238E27FC236}">
                        <a16:creationId xmlns:a16="http://schemas.microsoft.com/office/drawing/2014/main" id="{39947FB4-DB7C-9FAD-FE53-C3E8C9938B3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9" name="Rectangle 30">
                    <a:extLst>
                      <a:ext uri="{FF2B5EF4-FFF2-40B4-BE49-F238E27FC236}">
                        <a16:creationId xmlns:a16="http://schemas.microsoft.com/office/drawing/2014/main" id="{C8624528-A8A2-42DC-9965-2F3A1539C8C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116FC009-ECC3-11A8-69FC-5F228B3DB1E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4" name="Freeform: Shape 19">
                    <a:extLst>
                      <a:ext uri="{FF2B5EF4-FFF2-40B4-BE49-F238E27FC236}">
                        <a16:creationId xmlns:a16="http://schemas.microsoft.com/office/drawing/2014/main" id="{5B77C78C-0E98-59B7-DCF8-A595970FF5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5" name="Freeform: Shape 20">
                    <a:extLst>
                      <a:ext uri="{FF2B5EF4-FFF2-40B4-BE49-F238E27FC236}">
                        <a16:creationId xmlns:a16="http://schemas.microsoft.com/office/drawing/2014/main" id="{AC070F26-D4E6-B35D-46F5-C2314E2A2D9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8FC4E3AA-C659-9DCF-D8B3-5B1DA915187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E5D597-F494-4B41-736C-52EB1CB893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0" name="Freeform 68">
                    <a:extLst>
                      <a:ext uri="{FF2B5EF4-FFF2-40B4-BE49-F238E27FC236}">
                        <a16:creationId xmlns:a16="http://schemas.microsoft.com/office/drawing/2014/main" id="{61A2931B-FF2A-975B-AB37-71DF0F34188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1" name="Freeform 69">
                    <a:extLst>
                      <a:ext uri="{FF2B5EF4-FFF2-40B4-BE49-F238E27FC236}">
                        <a16:creationId xmlns:a16="http://schemas.microsoft.com/office/drawing/2014/main" id="{AA86D59E-5FB1-7C95-B65B-A960F5A903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D4441001-2EF5-3871-F7E0-4165E5A190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3E6F731B-8969-3200-B9DB-3E8612A79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64408" y="3883294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70B95CA7-7C33-82C1-25FB-B083614FA2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697234"/>
            <a:ext cx="5852160" cy="2925456"/>
          </a:xfrm>
          <a:prstGeom prst="rect">
            <a:avLst/>
          </a:prstGeom>
        </p:spPr>
        <p:txBody>
          <a:bodyPr anchor="b" anchorCtr="0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8955AA8-3423-1402-F58D-56D367DC75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143898"/>
            <a:ext cx="5852160" cy="1545336"/>
          </a:xfrm>
        </p:spPr>
        <p:txBody>
          <a:bodyPr anchor="t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35586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6128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770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3D5D837-2FD3-B65B-B967-2A54F9ECAB6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993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6D89D7DB-954A-9C21-F4F8-096B5AF8F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119673"/>
            <a:ext cx="10963656" cy="40572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9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Vector">
            <a:extLst>
              <a:ext uri="{FF2B5EF4-FFF2-40B4-BE49-F238E27FC236}">
                <a16:creationId xmlns:a16="http://schemas.microsoft.com/office/drawing/2014/main" id="{00CDC658-A6F6-5658-3A53-5BC88F7EF3AC}"/>
              </a:ext>
            </a:extLst>
          </p:cNvPr>
          <p:cNvGrpSpPr/>
          <p:nvPr/>
        </p:nvGrpSpPr>
        <p:grpSpPr>
          <a:xfrm>
            <a:off x="268449" y="457964"/>
            <a:ext cx="2227875" cy="5970551"/>
            <a:chOff x="268449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558385A-FBF5-E7C2-C216-0F09392A4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5095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A930D5B6-DFED-B550-7D11-39B0DE497D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3360DDD4-298A-89DE-FA5D-979D371598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5D2DB3B7-52E8-5842-C5B4-CC2A04A40F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B89BB2BB-80C0-BAEB-0FAB-E2D6CBA39FF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7B112078-076C-C536-76D4-324507E725A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6029C372-14FB-3B0B-F1BE-DA206A2BE14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9C5A5830-350B-9CD2-8321-8E2D47A2E9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101">
                    <a:extLst>
                      <a:ext uri="{FF2B5EF4-FFF2-40B4-BE49-F238E27FC236}">
                        <a16:creationId xmlns:a16="http://schemas.microsoft.com/office/drawing/2014/main" id="{86E560FA-66CD-71F7-71FB-5624F46067A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102">
                    <a:extLst>
                      <a:ext uri="{FF2B5EF4-FFF2-40B4-BE49-F238E27FC236}">
                        <a16:creationId xmlns:a16="http://schemas.microsoft.com/office/drawing/2014/main" id="{7AB96093-1181-E260-C34F-0575B794077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48D173A6-B48F-E510-1D43-D816184D374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86225E14-5F55-FABA-8A8F-EB2FAE361C1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3194F6C1-E4B7-0E2B-733A-24891B05AF4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13982ED7-7305-6127-8E74-7A0D424DD7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DE9F9315-2552-CFF1-3A8D-089F1163E8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BEC0931-A9B9-CE3B-EB79-20CE3DA7B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 flipV="1">
              <a:off x="268449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142CFB89-2BD1-A481-A47A-0AA2686982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19725E02-6FCE-0485-9FD9-29C78765D4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AE0C473C-2E38-911B-354B-7EA8C7DDFF5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4DEC9451-A999-C0B6-E336-87087AC21EF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C93C83FF-ED97-CB06-8900-778CE38D88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3F73A54B-E99C-76B0-C985-5CDFAF27B83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E4FFA0E4-5AD0-A26D-201A-FD581F0F63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16">
                    <a:extLst>
                      <a:ext uri="{FF2B5EF4-FFF2-40B4-BE49-F238E27FC236}">
                        <a16:creationId xmlns:a16="http://schemas.microsoft.com/office/drawing/2014/main" id="{1B881B1E-6677-15E6-67D6-A9E3DE2CEB5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17">
                    <a:extLst>
                      <a:ext uri="{FF2B5EF4-FFF2-40B4-BE49-F238E27FC236}">
                        <a16:creationId xmlns:a16="http://schemas.microsoft.com/office/drawing/2014/main" id="{DEB9A344-C951-EEA7-CEDD-11F0006B30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7E5A2BEE-0017-56AA-A161-97325E2271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F2906AFB-F142-CCE3-1225-D96320E803A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0190AEE6-A40F-489A-BCFF-239BE1F1C9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40A8EBB4-6E26-5A52-78D9-B2C48CB7125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C34A4D87-0628-3673-1195-2A7C3B50D89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C3B3D5AA-9117-2202-5527-3F96C9B9EC72}"/>
              </a:ext>
            </a:extLst>
          </p:cNvPr>
          <p:cNvCxnSpPr>
            <a:cxnSpLocks/>
          </p:cNvCxnSpPr>
          <p:nvPr userDrawn="1"/>
        </p:nvCxnSpPr>
        <p:spPr>
          <a:xfrm>
            <a:off x="3478911" y="502240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itle 1">
            <a:extLst>
              <a:ext uri="{FF2B5EF4-FFF2-40B4-BE49-F238E27FC236}">
                <a16:creationId xmlns:a16="http://schemas.microsoft.com/office/drawing/2014/main" id="{A4F08EBF-F0D1-CCB7-DDF6-D764A2A570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3279" y="2025536"/>
            <a:ext cx="8193023" cy="27310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9" name="Subtitle 2">
            <a:extLst>
              <a:ext uri="{FF2B5EF4-FFF2-40B4-BE49-F238E27FC236}">
                <a16:creationId xmlns:a16="http://schemas.microsoft.com/office/drawing/2014/main" id="{B343A649-C74E-CCE7-1671-661F9E232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74136" y="5288204"/>
            <a:ext cx="8193022" cy="883996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83280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01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90">
            <a:extLst>
              <a:ext uri="{FF2B5EF4-FFF2-40B4-BE49-F238E27FC236}">
                <a16:creationId xmlns:a16="http://schemas.microsoft.com/office/drawing/2014/main" id="{56BB11B9-372A-7694-DCC9-D2EAC0010299}"/>
              </a:ext>
            </a:extLst>
          </p:cNvPr>
          <p:cNvGrpSpPr/>
          <p:nvPr/>
        </p:nvGrpSpPr>
        <p:grpSpPr>
          <a:xfrm>
            <a:off x="192855" y="716800"/>
            <a:ext cx="11799379" cy="5583025"/>
            <a:chOff x="192855" y="716800"/>
            <a:chExt cx="11799379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320A40BD-F8D2-F282-13BB-306A913BB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8153659" y="716800"/>
              <a:ext cx="3838575" cy="5583025"/>
              <a:chOff x="199766" y="716800"/>
              <a:chExt cx="3838575" cy="5583025"/>
            </a:xfrm>
          </p:grpSpPr>
          <p:grpSp>
            <p:nvGrpSpPr>
              <p:cNvPr id="8" name="Group 7">
                <a:extLst>
                  <a:ext uri="{FF2B5EF4-FFF2-40B4-BE49-F238E27FC236}">
                    <a16:creationId xmlns:a16="http://schemas.microsoft.com/office/drawing/2014/main" id="{F03A1BFD-4772-AE80-4F72-B32F57AA698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890329" y="26237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7" name="Freeform 64">
                  <a:extLst>
                    <a:ext uri="{FF2B5EF4-FFF2-40B4-BE49-F238E27FC236}">
                      <a16:creationId xmlns:a16="http://schemas.microsoft.com/office/drawing/2014/main" id="{4CA44DE9-4715-DB9A-4407-27CA47BBA9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81">
                  <a:extLst>
                    <a:ext uri="{FF2B5EF4-FFF2-40B4-BE49-F238E27FC236}">
                      <a16:creationId xmlns:a16="http://schemas.microsoft.com/office/drawing/2014/main" id="{8FB0B57F-F79C-DF29-D814-FB5BBB0935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61">
                  <a:extLst>
                    <a:ext uri="{FF2B5EF4-FFF2-40B4-BE49-F238E27FC236}">
                      <a16:creationId xmlns:a16="http://schemas.microsoft.com/office/drawing/2014/main" id="{38C417AC-EEDA-7214-7EF9-55C3401E9D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78">
                  <a:extLst>
                    <a:ext uri="{FF2B5EF4-FFF2-40B4-BE49-F238E27FC236}">
                      <a16:creationId xmlns:a16="http://schemas.microsoft.com/office/drawing/2014/main" id="{934A7662-27CB-6A3F-5A35-045E6D9AF74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Freeform 84">
                  <a:extLst>
                    <a:ext uri="{FF2B5EF4-FFF2-40B4-BE49-F238E27FC236}">
                      <a16:creationId xmlns:a16="http://schemas.microsoft.com/office/drawing/2014/main" id="{1F246DC5-C736-70AF-B92E-10E5EF0076F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2" name="Freeform 87">
                  <a:extLst>
                    <a:ext uri="{FF2B5EF4-FFF2-40B4-BE49-F238E27FC236}">
                      <a16:creationId xmlns:a16="http://schemas.microsoft.com/office/drawing/2014/main" id="{1D952251-4F18-A3F2-2F78-9CB936B2213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3" name="Freeform 60">
                  <a:extLst>
                    <a:ext uri="{FF2B5EF4-FFF2-40B4-BE49-F238E27FC236}">
                      <a16:creationId xmlns:a16="http://schemas.microsoft.com/office/drawing/2014/main" id="{FAB88E72-0832-91C9-B982-18783360C7F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8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4" name="Freeform 59">
                  <a:extLst>
                    <a:ext uri="{FF2B5EF4-FFF2-40B4-BE49-F238E27FC236}">
                      <a16:creationId xmlns:a16="http://schemas.microsoft.com/office/drawing/2014/main" id="{B3ECA1C8-AE6D-0714-75CB-92CA391984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5" name="Freeform 62">
                  <a:extLst>
                    <a:ext uri="{FF2B5EF4-FFF2-40B4-BE49-F238E27FC236}">
                      <a16:creationId xmlns:a16="http://schemas.microsoft.com/office/drawing/2014/main" id="{EA4A4AA4-385D-2FC5-911D-936CAF24790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6" name="Freeform 65">
                  <a:extLst>
                    <a:ext uri="{FF2B5EF4-FFF2-40B4-BE49-F238E27FC236}">
                      <a16:creationId xmlns:a16="http://schemas.microsoft.com/office/drawing/2014/main" id="{94161EB1-FFB5-E3AE-8F39-3D9DF55801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79">
                  <a:extLst>
                    <a:ext uri="{FF2B5EF4-FFF2-40B4-BE49-F238E27FC236}">
                      <a16:creationId xmlns:a16="http://schemas.microsoft.com/office/drawing/2014/main" id="{CD385C1C-5C8C-6DD6-F6BC-D7A5E3A6CB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Freeform 82">
                  <a:extLst>
                    <a:ext uri="{FF2B5EF4-FFF2-40B4-BE49-F238E27FC236}">
                      <a16:creationId xmlns:a16="http://schemas.microsoft.com/office/drawing/2014/main" id="{F7F8D284-2564-ADA8-CCFB-D40D283FB8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9" name="Freeform 85">
                  <a:extLst>
                    <a:ext uri="{FF2B5EF4-FFF2-40B4-BE49-F238E27FC236}">
                      <a16:creationId xmlns:a16="http://schemas.microsoft.com/office/drawing/2014/main" id="{56FD208F-F6F2-58BD-18AC-C98726C1C1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88">
                  <a:extLst>
                    <a:ext uri="{FF2B5EF4-FFF2-40B4-BE49-F238E27FC236}">
                      <a16:creationId xmlns:a16="http://schemas.microsoft.com/office/drawing/2014/main" id="{DD5DC7A2-CA18-B810-E6AE-D6BEB583E3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41" name="Group 40">
                  <a:extLst>
                    <a:ext uri="{FF2B5EF4-FFF2-40B4-BE49-F238E27FC236}">
                      <a16:creationId xmlns:a16="http://schemas.microsoft.com/office/drawing/2014/main" id="{4B1C5344-E309-9ED7-5AFE-D0058B1751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2" name="Line 63">
                    <a:extLst>
                      <a:ext uri="{FF2B5EF4-FFF2-40B4-BE49-F238E27FC236}">
                        <a16:creationId xmlns:a16="http://schemas.microsoft.com/office/drawing/2014/main" id="{CCFD1A7E-FCAE-931E-44E7-0044CC2A9F8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3" name="Line 66">
                    <a:extLst>
                      <a:ext uri="{FF2B5EF4-FFF2-40B4-BE49-F238E27FC236}">
                        <a16:creationId xmlns:a16="http://schemas.microsoft.com/office/drawing/2014/main" id="{F702C9C8-F1B4-CD10-C93E-D30DD38896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4" name="Line 67">
                    <a:extLst>
                      <a:ext uri="{FF2B5EF4-FFF2-40B4-BE49-F238E27FC236}">
                        <a16:creationId xmlns:a16="http://schemas.microsoft.com/office/drawing/2014/main" id="{ADB22918-AC26-BA11-A7D1-BC5DB0084F0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5" name="Line 80">
                    <a:extLst>
                      <a:ext uri="{FF2B5EF4-FFF2-40B4-BE49-F238E27FC236}">
                        <a16:creationId xmlns:a16="http://schemas.microsoft.com/office/drawing/2014/main" id="{CF488AB0-F5C3-BD78-0C35-98CD3B426DD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6" name="Line 83">
                    <a:extLst>
                      <a:ext uri="{FF2B5EF4-FFF2-40B4-BE49-F238E27FC236}">
                        <a16:creationId xmlns:a16="http://schemas.microsoft.com/office/drawing/2014/main" id="{740468E0-31D1-8F29-1253-3187F704EDE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7" name="Line 86">
                    <a:extLst>
                      <a:ext uri="{FF2B5EF4-FFF2-40B4-BE49-F238E27FC236}">
                        <a16:creationId xmlns:a16="http://schemas.microsoft.com/office/drawing/2014/main" id="{DD94DEBD-9341-A102-EC18-FE31F1349AC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8" name="Line 89">
                    <a:extLst>
                      <a:ext uri="{FF2B5EF4-FFF2-40B4-BE49-F238E27FC236}">
                        <a16:creationId xmlns:a16="http://schemas.microsoft.com/office/drawing/2014/main" id="{4F0B3B12-2EEC-DB76-CE9D-810C4DAB9D2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C0E7144E-F346-2CFE-E6AA-63D90C953F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743" y="3311698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0D702975-A312-EBC1-E800-7AA0610347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B7F767C7-DFA4-5BBF-EF9D-E8D1E6B32B9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" name="Straight Connector 23">
                    <a:extLst>
                      <a:ext uri="{FF2B5EF4-FFF2-40B4-BE49-F238E27FC236}">
                        <a16:creationId xmlns:a16="http://schemas.microsoft.com/office/drawing/2014/main" id="{E955F9B2-A030-962F-1BAE-B58B61979B3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F780DAC-C41B-DA71-D2EC-DBB289BD0DD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6" name="Rectangle 30">
                    <a:extLst>
                      <a:ext uri="{FF2B5EF4-FFF2-40B4-BE49-F238E27FC236}">
                        <a16:creationId xmlns:a16="http://schemas.microsoft.com/office/drawing/2014/main" id="{D545B700-275F-8699-1AB7-D5658B57FA6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0" name="Group 19">
                  <a:extLst>
                    <a:ext uri="{FF2B5EF4-FFF2-40B4-BE49-F238E27FC236}">
                      <a16:creationId xmlns:a16="http://schemas.microsoft.com/office/drawing/2014/main" id="{A5C71E3A-AACB-7543-C066-E5E08A3D86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1" name="Freeform: Shape 31">
                    <a:extLst>
                      <a:ext uri="{FF2B5EF4-FFF2-40B4-BE49-F238E27FC236}">
                        <a16:creationId xmlns:a16="http://schemas.microsoft.com/office/drawing/2014/main" id="{3E792813-0120-511D-6470-1B18DEC4D28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2" name="Freeform: Shape 32">
                    <a:extLst>
                      <a:ext uri="{FF2B5EF4-FFF2-40B4-BE49-F238E27FC236}">
                        <a16:creationId xmlns:a16="http://schemas.microsoft.com/office/drawing/2014/main" id="{724092AC-2CBF-C282-3C4F-DD5773C6937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059F83C9-0A5D-BF1A-5168-EDFC1B23A1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0800000">
                <a:off x="555957" y="5230097"/>
                <a:ext cx="641183" cy="1069728"/>
                <a:chOff x="6484112" y="2967038"/>
                <a:chExt cx="641183" cy="1069728"/>
              </a:xfrm>
            </p:grpSpPr>
            <p:grpSp>
              <p:nvGrpSpPr>
                <p:cNvPr id="11" name="Group 10">
                  <a:extLst>
                    <a:ext uri="{FF2B5EF4-FFF2-40B4-BE49-F238E27FC236}">
                      <a16:creationId xmlns:a16="http://schemas.microsoft.com/office/drawing/2014/main" id="{ADDEE125-06A8-7FDB-CE6C-1C4571961F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6808136" y="2967038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9655199D-C580-D300-4346-AFB84AE566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A27841E-334C-CFAE-C202-1B07F8760C8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8" name="Line 70">
                    <a:extLst>
                      <a:ext uri="{FF2B5EF4-FFF2-40B4-BE49-F238E27FC236}">
                        <a16:creationId xmlns:a16="http://schemas.microsoft.com/office/drawing/2014/main" id="{D1069DBE-BE90-163C-58C9-42B7D6F5AF8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83204CF4-C1F6-5287-4B85-DAD482ABA5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 rot="18900000" flipH="1">
                  <a:off x="6484112" y="3104366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13" name="Freeform 68">
                    <a:extLst>
                      <a:ext uri="{FF2B5EF4-FFF2-40B4-BE49-F238E27FC236}">
                        <a16:creationId xmlns:a16="http://schemas.microsoft.com/office/drawing/2014/main" id="{00FE9438-1AA6-9090-B2B2-FFF88A770B9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4" name="Freeform 69">
                    <a:extLst>
                      <a:ext uri="{FF2B5EF4-FFF2-40B4-BE49-F238E27FC236}">
                        <a16:creationId xmlns:a16="http://schemas.microsoft.com/office/drawing/2014/main" id="{91110486-BF9A-B529-6328-7F21CC075BD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Line 70">
                    <a:extLst>
                      <a:ext uri="{FF2B5EF4-FFF2-40B4-BE49-F238E27FC236}">
                        <a16:creationId xmlns:a16="http://schemas.microsoft.com/office/drawing/2014/main" id="{BF9E8B96-29B1-C539-4BBF-D8F345246FD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95BCF94E-9410-1CC3-0BA8-3976FBF4A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92855" y="716800"/>
              <a:ext cx="3838575" cy="5583025"/>
              <a:chOff x="199766" y="716800"/>
              <a:chExt cx="3838575" cy="5583025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FD1748FA-D9B5-D410-EF4A-55BF1D4796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890329" y="26237"/>
                <a:ext cx="2457450" cy="3838575"/>
                <a:chOff x="587376" y="280988"/>
                <a:chExt cx="2457450" cy="3838575"/>
              </a:xfrm>
            </p:grpSpPr>
            <p:sp>
              <p:nvSpPr>
                <p:cNvPr id="69" name="Freeform 64">
                  <a:extLst>
                    <a:ext uri="{FF2B5EF4-FFF2-40B4-BE49-F238E27FC236}">
                      <a16:creationId xmlns:a16="http://schemas.microsoft.com/office/drawing/2014/main" id="{EC93AB80-BDD2-72DD-3082-3D068684585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81">
                  <a:extLst>
                    <a:ext uri="{FF2B5EF4-FFF2-40B4-BE49-F238E27FC236}">
                      <a16:creationId xmlns:a16="http://schemas.microsoft.com/office/drawing/2014/main" id="{EEBA8184-8F2B-423A-9CEA-D80BF5377D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Freeform 61">
                  <a:extLst>
                    <a:ext uri="{FF2B5EF4-FFF2-40B4-BE49-F238E27FC236}">
                      <a16:creationId xmlns:a16="http://schemas.microsoft.com/office/drawing/2014/main" id="{57CD8E89-1931-0D68-8186-15C3C12B89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78">
                  <a:extLst>
                    <a:ext uri="{FF2B5EF4-FFF2-40B4-BE49-F238E27FC236}">
                      <a16:creationId xmlns:a16="http://schemas.microsoft.com/office/drawing/2014/main" id="{45838F4A-36A1-D9B5-2FBC-DED01766E8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84">
                  <a:extLst>
                    <a:ext uri="{FF2B5EF4-FFF2-40B4-BE49-F238E27FC236}">
                      <a16:creationId xmlns:a16="http://schemas.microsoft.com/office/drawing/2014/main" id="{9EB03CBB-7D35-F7F9-EFCA-64013052E2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Freeform 87">
                  <a:extLst>
                    <a:ext uri="{FF2B5EF4-FFF2-40B4-BE49-F238E27FC236}">
                      <a16:creationId xmlns:a16="http://schemas.microsoft.com/office/drawing/2014/main" id="{B1EA8790-B106-BB33-48DC-8312CF3B955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5" name="Freeform 60">
                  <a:extLst>
                    <a:ext uri="{FF2B5EF4-FFF2-40B4-BE49-F238E27FC236}">
                      <a16:creationId xmlns:a16="http://schemas.microsoft.com/office/drawing/2014/main" id="{5073EF68-F164-3422-9AA9-6919213FEF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8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59">
                  <a:extLst>
                    <a:ext uri="{FF2B5EF4-FFF2-40B4-BE49-F238E27FC236}">
                      <a16:creationId xmlns:a16="http://schemas.microsoft.com/office/drawing/2014/main" id="{F37811F5-3EC5-40C9-633C-02E546E0AF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Freeform 62">
                  <a:extLst>
                    <a:ext uri="{FF2B5EF4-FFF2-40B4-BE49-F238E27FC236}">
                      <a16:creationId xmlns:a16="http://schemas.microsoft.com/office/drawing/2014/main" id="{FC54BE48-9456-0F2A-6D77-DAF0C33909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8" name="Freeform 65">
                  <a:extLst>
                    <a:ext uri="{FF2B5EF4-FFF2-40B4-BE49-F238E27FC236}">
                      <a16:creationId xmlns:a16="http://schemas.microsoft.com/office/drawing/2014/main" id="{045A3A08-95BE-9A60-B1E6-408F268F60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79">
                  <a:extLst>
                    <a:ext uri="{FF2B5EF4-FFF2-40B4-BE49-F238E27FC236}">
                      <a16:creationId xmlns:a16="http://schemas.microsoft.com/office/drawing/2014/main" id="{273D807B-0C13-E019-C76E-053F8253953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Freeform 82">
                  <a:extLst>
                    <a:ext uri="{FF2B5EF4-FFF2-40B4-BE49-F238E27FC236}">
                      <a16:creationId xmlns:a16="http://schemas.microsoft.com/office/drawing/2014/main" id="{27C8BF0E-E071-3B44-0B21-2E8C0892470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1" name="Freeform 85">
                  <a:extLst>
                    <a:ext uri="{FF2B5EF4-FFF2-40B4-BE49-F238E27FC236}">
                      <a16:creationId xmlns:a16="http://schemas.microsoft.com/office/drawing/2014/main" id="{CEB31528-676E-9829-C8AB-A5B24C91F93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2" name="Freeform 88">
                  <a:extLst>
                    <a:ext uri="{FF2B5EF4-FFF2-40B4-BE49-F238E27FC236}">
                      <a16:creationId xmlns:a16="http://schemas.microsoft.com/office/drawing/2014/main" id="{CEE71D73-D61B-AFB9-14A9-57462C398A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83" name="Group 82">
                  <a:extLst>
                    <a:ext uri="{FF2B5EF4-FFF2-40B4-BE49-F238E27FC236}">
                      <a16:creationId xmlns:a16="http://schemas.microsoft.com/office/drawing/2014/main" id="{716FA03C-E43A-EB9D-6B5E-9B5A55701B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84" name="Line 63">
                    <a:extLst>
                      <a:ext uri="{FF2B5EF4-FFF2-40B4-BE49-F238E27FC236}">
                        <a16:creationId xmlns:a16="http://schemas.microsoft.com/office/drawing/2014/main" id="{86BEB1B4-8B13-EC11-C48A-9C6E7A31FB8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5" name="Line 66">
                    <a:extLst>
                      <a:ext uri="{FF2B5EF4-FFF2-40B4-BE49-F238E27FC236}">
                        <a16:creationId xmlns:a16="http://schemas.microsoft.com/office/drawing/2014/main" id="{C9AF7F7E-AABE-3FF9-56AC-FA8EC4D099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6" name="Line 67">
                    <a:extLst>
                      <a:ext uri="{FF2B5EF4-FFF2-40B4-BE49-F238E27FC236}">
                        <a16:creationId xmlns:a16="http://schemas.microsoft.com/office/drawing/2014/main" id="{CE7F9262-F1AF-97AE-8F2B-909B1821F4F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7" name="Line 80">
                    <a:extLst>
                      <a:ext uri="{FF2B5EF4-FFF2-40B4-BE49-F238E27FC236}">
                        <a16:creationId xmlns:a16="http://schemas.microsoft.com/office/drawing/2014/main" id="{0348AAF7-B764-CEC7-C9D8-1F8A830B3C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8" name="Line 83">
                    <a:extLst>
                      <a:ext uri="{FF2B5EF4-FFF2-40B4-BE49-F238E27FC236}">
                        <a16:creationId xmlns:a16="http://schemas.microsoft.com/office/drawing/2014/main" id="{C94002DB-71DF-D555-73AA-FB36950CFD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9" name="Line 86">
                    <a:extLst>
                      <a:ext uri="{FF2B5EF4-FFF2-40B4-BE49-F238E27FC236}">
                        <a16:creationId xmlns:a16="http://schemas.microsoft.com/office/drawing/2014/main" id="{B057645C-FAE7-DAA0-7065-406885CA28C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90" name="Line 89">
                    <a:extLst>
                      <a:ext uri="{FF2B5EF4-FFF2-40B4-BE49-F238E27FC236}">
                        <a16:creationId xmlns:a16="http://schemas.microsoft.com/office/drawing/2014/main" id="{A56A6525-832E-5D90-C98A-C6063F5AE49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421C0FE1-7D43-A6CB-B707-1E63308859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3500000">
                <a:off x="480743" y="3311698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CB3C26E9-857B-E9A7-7751-50AC8B93B67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5" name="Straight Connector 64">
                    <a:extLst>
                      <a:ext uri="{FF2B5EF4-FFF2-40B4-BE49-F238E27FC236}">
                        <a16:creationId xmlns:a16="http://schemas.microsoft.com/office/drawing/2014/main" id="{72BD28F9-469C-22AF-7C8F-758989829B1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6" name="Straight Connector 65">
                    <a:extLst>
                      <a:ext uri="{FF2B5EF4-FFF2-40B4-BE49-F238E27FC236}">
                        <a16:creationId xmlns:a16="http://schemas.microsoft.com/office/drawing/2014/main" id="{461E3726-FE4D-39B5-5FDD-11AECB1B517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7" name="Rectangle 30">
                    <a:extLst>
                      <a:ext uri="{FF2B5EF4-FFF2-40B4-BE49-F238E27FC236}">
                        <a16:creationId xmlns:a16="http://schemas.microsoft.com/office/drawing/2014/main" id="{55D3AD5E-F699-B39E-1ACD-31FE8B94960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8" name="Rectangle 30">
                    <a:extLst>
                      <a:ext uri="{FF2B5EF4-FFF2-40B4-BE49-F238E27FC236}">
                        <a16:creationId xmlns:a16="http://schemas.microsoft.com/office/drawing/2014/main" id="{14A3AC03-73A8-179B-0255-F6595B030F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62" name="Group 61">
                  <a:extLst>
                    <a:ext uri="{FF2B5EF4-FFF2-40B4-BE49-F238E27FC236}">
                      <a16:creationId xmlns:a16="http://schemas.microsoft.com/office/drawing/2014/main" id="{5BC7721D-A36D-C25E-F2FF-B08899CD46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63" name="Freeform: Shape 73">
                    <a:extLst>
                      <a:ext uri="{FF2B5EF4-FFF2-40B4-BE49-F238E27FC236}">
                        <a16:creationId xmlns:a16="http://schemas.microsoft.com/office/drawing/2014/main" id="{24FE16C1-456C-BE45-0DC5-B0632951C4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64" name="Freeform: Shape 74">
                    <a:extLst>
                      <a:ext uri="{FF2B5EF4-FFF2-40B4-BE49-F238E27FC236}">
                        <a16:creationId xmlns:a16="http://schemas.microsoft.com/office/drawing/2014/main" id="{E3694B78-817C-725C-E3FA-0EBB270DAA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D28E1246-F52C-0640-95BD-015F886124B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0800000">
                <a:off x="555957" y="5230097"/>
                <a:ext cx="641183" cy="1069728"/>
                <a:chOff x="6484112" y="2967038"/>
                <a:chExt cx="641183" cy="1069728"/>
              </a:xfrm>
            </p:grpSpPr>
            <p:grpSp>
              <p:nvGrpSpPr>
                <p:cNvPr id="53" name="Group 52">
                  <a:extLst>
                    <a:ext uri="{FF2B5EF4-FFF2-40B4-BE49-F238E27FC236}">
                      <a16:creationId xmlns:a16="http://schemas.microsoft.com/office/drawing/2014/main" id="{654CE322-1ED4-48F8-A09B-F4D21B1524B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6808136" y="2967038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58" name="Freeform 57">
                    <a:extLst>
                      <a:ext uri="{FF2B5EF4-FFF2-40B4-BE49-F238E27FC236}">
                        <a16:creationId xmlns:a16="http://schemas.microsoft.com/office/drawing/2014/main" id="{8B84CF30-E3E9-C0A1-D1EF-BCE3C73EE1E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9" name="Freeform 58">
                    <a:extLst>
                      <a:ext uri="{FF2B5EF4-FFF2-40B4-BE49-F238E27FC236}">
                        <a16:creationId xmlns:a16="http://schemas.microsoft.com/office/drawing/2014/main" id="{53D1F963-F022-6FD5-F242-4EBFF537CC8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60" name="Line 70">
                    <a:extLst>
                      <a:ext uri="{FF2B5EF4-FFF2-40B4-BE49-F238E27FC236}">
                        <a16:creationId xmlns:a16="http://schemas.microsoft.com/office/drawing/2014/main" id="{CF67ABB8-6B94-86EA-239A-03986A96908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54" name="Group 53">
                  <a:extLst>
                    <a:ext uri="{FF2B5EF4-FFF2-40B4-BE49-F238E27FC236}">
                      <a16:creationId xmlns:a16="http://schemas.microsoft.com/office/drawing/2014/main" id="{1A7A8F26-FCAA-BA92-E5E8-4CC86F715F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 rot="18900000" flipH="1">
                  <a:off x="6484112" y="3104366"/>
                  <a:ext cx="317159" cy="932400"/>
                  <a:chOff x="6808136" y="2967038"/>
                  <a:chExt cx="317159" cy="932400"/>
                </a:xfrm>
              </p:grpSpPr>
              <p:sp>
                <p:nvSpPr>
                  <p:cNvPr id="55" name="Freeform 68">
                    <a:extLst>
                      <a:ext uri="{FF2B5EF4-FFF2-40B4-BE49-F238E27FC236}">
                        <a16:creationId xmlns:a16="http://schemas.microsoft.com/office/drawing/2014/main" id="{0F8531EE-3F08-B345-5629-D105362C1EE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808136" y="2967038"/>
                    <a:ext cx="159772" cy="710627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6" name="Freeform 69">
                    <a:extLst>
                      <a:ext uri="{FF2B5EF4-FFF2-40B4-BE49-F238E27FC236}">
                        <a16:creationId xmlns:a16="http://schemas.microsoft.com/office/drawing/2014/main" id="{0A2F137C-AAF4-114A-2ACB-21D28BCDAEA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967908" y="2967038"/>
                    <a:ext cx="157387" cy="710627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7" name="Line 70">
                    <a:extLst>
                      <a:ext uri="{FF2B5EF4-FFF2-40B4-BE49-F238E27FC236}">
                        <a16:creationId xmlns:a16="http://schemas.microsoft.com/office/drawing/2014/main" id="{9651D6D7-979D-F020-51EC-50B39BF8F82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6967908" y="2967038"/>
                    <a:ext cx="0" cy="932400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</p:grpSp>
      </p:grp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FE833E4E-4232-FFDA-5020-37E4AD56D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413987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itle 1">
            <a:extLst>
              <a:ext uri="{FF2B5EF4-FFF2-40B4-BE49-F238E27FC236}">
                <a16:creationId xmlns:a16="http://schemas.microsoft.com/office/drawing/2014/main" id="{C69B35B4-8267-15C0-DBC8-85F19005E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27120" y="1143006"/>
            <a:ext cx="4937760" cy="27310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3" name="Subtitle 2">
            <a:extLst>
              <a:ext uri="{FF2B5EF4-FFF2-40B4-BE49-F238E27FC236}">
                <a16:creationId xmlns:a16="http://schemas.microsoft.com/office/drawing/2014/main" id="{2F1F49DF-E0A4-2236-FD46-ECB7130CB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95600" y="4405673"/>
            <a:ext cx="6400800" cy="1309327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46269" y="6343955"/>
            <a:ext cx="1349331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16524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56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F4653F0-6B33-4C71-828A-C82AA6559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1"/>
            <a:ext cx="12188952" cy="4343401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3DFE91C-7345-DD86-AFC2-44F578231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665421"/>
            <a:ext cx="10972800" cy="786384"/>
          </a:xfrm>
          <a:prstGeom prst="rect">
            <a:avLst/>
          </a:prstGeom>
        </p:spPr>
        <p:txBody>
          <a:bodyPr anchor="b">
            <a:no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AB35AACE-B44B-CA08-96C2-71DD9C8646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623560"/>
            <a:ext cx="10972800" cy="548640"/>
          </a:xfrm>
        </p:spPr>
        <p:txBody>
          <a:bodyPr anchor="t">
            <a:noAutofit/>
          </a:bodyPr>
          <a:lstStyle>
            <a:lvl1pPr marL="0" indent="0" algn="ctr">
              <a:buNone/>
              <a:defRPr sz="1800" cap="all" spc="1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53CEB38-7674-CDA0-DA5F-9C3CB1645A0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5844" y="274319"/>
            <a:ext cx="11640312" cy="37947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b="0" i="0" cap="all" baseline="0">
                <a:latin typeface="Avenir Next LT Pro Light" panose="020B0304020202020204" pitchFamily="34" charset="77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7405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Vector">
            <a:extLst>
              <a:ext uri="{FF2B5EF4-FFF2-40B4-BE49-F238E27FC236}">
                <a16:creationId xmlns:a16="http://schemas.microsoft.com/office/drawing/2014/main" id="{05BC5FEA-7AAF-F0C6-F596-0A63B8298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034190" y="858838"/>
            <a:ext cx="2216150" cy="1177924"/>
            <a:chOff x="4987925" y="2840038"/>
            <a:chExt cx="2216150" cy="117792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F0F91CF-DA5C-92E6-E259-06EB35D02D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90A6D5C-58C6-FEAD-68C8-24D2A3D56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A90926D2-838C-FBAD-9106-B5A110A5B6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9" name="Freeform 68">
                  <a:extLst>
                    <a:ext uri="{FF2B5EF4-FFF2-40B4-BE49-F238E27FC236}">
                      <a16:creationId xmlns:a16="http://schemas.microsoft.com/office/drawing/2014/main" id="{CCAB97FA-3590-3E85-EC04-2D8629BF66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69">
                  <a:extLst>
                    <a:ext uri="{FF2B5EF4-FFF2-40B4-BE49-F238E27FC236}">
                      <a16:creationId xmlns:a16="http://schemas.microsoft.com/office/drawing/2014/main" id="{857AF2EC-F313-8348-C809-81779327360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70">
                  <a:extLst>
                    <a:ext uri="{FF2B5EF4-FFF2-40B4-BE49-F238E27FC236}">
                      <a16:creationId xmlns:a16="http://schemas.microsoft.com/office/drawing/2014/main" id="{BBDA2187-09E1-36CB-CC34-C2A68B7444E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C2789EB6-B58C-B0A4-96BE-1114C7775A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52069191-F544-13F2-C808-AA9DE0883B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886F9107-7BA2-7341-3D65-956BBB0D537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5D813785-2AF4-1081-B91E-8A290C54B64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055E2131-6122-D702-6ACB-2368A1E59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47188C3-B888-04ED-88FD-00077E25ED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598" y="2339742"/>
            <a:ext cx="4856348" cy="154645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A7603D50-928A-CF87-EECC-DA89E7864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4598" y="4142852"/>
            <a:ext cx="4856348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8" name="Picture Placeholder 24">
            <a:extLst>
              <a:ext uri="{FF2B5EF4-FFF2-40B4-BE49-F238E27FC236}">
                <a16:creationId xmlns:a16="http://schemas.microsoft.com/office/drawing/2014/main" id="{ECD41283-05EB-5E8A-99FA-EF1E9F10D25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2796" y="233172"/>
            <a:ext cx="5550408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6" name="Footer Placeholder 7">
            <a:extLst>
              <a:ext uri="{FF2B5EF4-FFF2-40B4-BE49-F238E27FC236}">
                <a16:creationId xmlns:a16="http://schemas.microsoft.com/office/drawing/2014/main" id="{98746AF5-45F6-8A1D-B9A2-A5E96DA07A8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04598" y="6338703"/>
            <a:ext cx="207048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7" name="Date Placeholder 6">
            <a:extLst>
              <a:ext uri="{FF2B5EF4-FFF2-40B4-BE49-F238E27FC236}">
                <a16:creationId xmlns:a16="http://schemas.microsoft.com/office/drawing/2014/main" id="{3CDB4CF3-D437-A576-6D88-391341E6619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39161" y="6338703"/>
            <a:ext cx="139257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28" name="Slide Number Placeholder 8">
            <a:extLst>
              <a:ext uri="{FF2B5EF4-FFF2-40B4-BE49-F238E27FC236}">
                <a16:creationId xmlns:a16="http://schemas.microsoft.com/office/drawing/2014/main" id="{D691BA2D-39A6-C5EA-8537-54C0F1EDC19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31739" y="6342301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85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303A30A-E163-EC69-BC74-DBBB57D2D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286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24728" y="685805"/>
            <a:ext cx="5760720" cy="292545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5584" y="4142852"/>
            <a:ext cx="5760719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Picture Placeholder 24">
            <a:extLst>
              <a:ext uri="{FF2B5EF4-FFF2-40B4-BE49-F238E27FC236}">
                <a16:creationId xmlns:a16="http://schemas.microsoft.com/office/drawing/2014/main" id="{CEBB28F2-4B93-B449-3651-1A13235A406A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2796" y="233172"/>
            <a:ext cx="4663440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EA012170-4B32-903F-0861-DB263F28C32E}"/>
              </a:ext>
            </a:extLst>
          </p:cNvPr>
          <p:cNvCxnSpPr>
            <a:cxnSpLocks/>
          </p:cNvCxnSpPr>
          <p:nvPr userDrawn="1"/>
        </p:nvCxnSpPr>
        <p:spPr>
          <a:xfrm>
            <a:off x="5929503" y="387705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4728" y="6343955"/>
            <a:ext cx="301447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428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Vector">
            <a:extLst>
              <a:ext uri="{FF2B5EF4-FFF2-40B4-BE49-F238E27FC236}">
                <a16:creationId xmlns:a16="http://schemas.microsoft.com/office/drawing/2014/main" id="{2D6E1CE8-4390-5ACE-1DD7-69C044B38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973453" y="49440"/>
            <a:ext cx="2216150" cy="1177924"/>
            <a:chOff x="4987925" y="2840038"/>
            <a:chExt cx="2216150" cy="1177924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7229E3A5-61F4-8686-47E6-23AA4BA88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7E856271-928E-846B-40C6-6722B0F712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DAAEDEF-71AF-EADA-0548-E25C605A8F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5EE50072-C4FB-0181-60E5-434A03ED13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68EBE8D7-3188-E72D-5F72-28D808D755B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D1EF8C51-DD1D-E2EF-691E-3A7AF07DD4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32DB78EC-1B67-FA19-9EC4-3F3CCB2547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3" name="Freeform 68">
                  <a:extLst>
                    <a:ext uri="{FF2B5EF4-FFF2-40B4-BE49-F238E27FC236}">
                      <a16:creationId xmlns:a16="http://schemas.microsoft.com/office/drawing/2014/main" id="{4E17A2ED-C8D3-9216-DC04-61913804B8A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Freeform 69">
                  <a:extLst>
                    <a:ext uri="{FF2B5EF4-FFF2-40B4-BE49-F238E27FC236}">
                      <a16:creationId xmlns:a16="http://schemas.microsoft.com/office/drawing/2014/main" id="{55D467ED-D0EE-8D50-0125-5B3493E6E87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BD34E8D5-1825-4F71-AD4E-312BFCBBA6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D866302-BF6C-48AB-E342-856659146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372" y="0"/>
            <a:ext cx="60960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5659DA3C-D7CD-154F-F462-687885B1F5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2154268"/>
            <a:ext cx="4856348" cy="17319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9D145525-9A2E-54DF-B47A-74AFF1644A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4142852"/>
            <a:ext cx="4856348" cy="2029344"/>
          </a:xfrm>
        </p:spPr>
        <p:txBody>
          <a:bodyPr vert="horz" lIns="91440" tIns="45720" rIns="91440" bIns="45720" rtlCol="0">
            <a:noAutofit/>
          </a:bodyPr>
          <a:lstStyle>
            <a:lvl1pPr marL="0" indent="0" algn="ctr">
              <a:buNone/>
              <a:defRPr lang="en-US" sz="1800" cap="all" spc="100" baseline="0" dirty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B06B9EBB-080E-1157-1D8D-295A6B24316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09600" y="6338703"/>
            <a:ext cx="207048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20" name="Date Placeholder 6">
            <a:extLst>
              <a:ext uri="{FF2B5EF4-FFF2-40B4-BE49-F238E27FC236}">
                <a16:creationId xmlns:a16="http://schemas.microsoft.com/office/drawing/2014/main" id="{0286A2F7-FABC-71C8-AB4B-75C59CDB94A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44163" y="6338703"/>
            <a:ext cx="139257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23" name="Slide Number Placeholder 8">
            <a:extLst>
              <a:ext uri="{FF2B5EF4-FFF2-40B4-BE49-F238E27FC236}">
                <a16:creationId xmlns:a16="http://schemas.microsoft.com/office/drawing/2014/main" id="{C7D89BBA-1AAB-50AB-2746-4785C08524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036741" y="6342301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24EDDD8-4D74-1A47-643C-D82EABD1F2E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366168" y="233172"/>
            <a:ext cx="5550408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9719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48936A6-5AD1-3BAA-0E1C-26F101C0CE57}"/>
              </a:ext>
            </a:extLst>
          </p:cNvPr>
          <p:cNvGrpSpPr/>
          <p:nvPr/>
        </p:nvGrpSpPr>
        <p:grpSpPr>
          <a:xfrm flipH="1">
            <a:off x="8353425" y="531607"/>
            <a:ext cx="3838575" cy="6520778"/>
            <a:chOff x="192855" y="531607"/>
            <a:chExt cx="3838575" cy="6520778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E3A6E3B-83BB-9A86-3792-EE3988311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83418" y="-158956"/>
              <a:ext cx="2457450" cy="3838575"/>
              <a:chOff x="587376" y="280988"/>
              <a:chExt cx="2457450" cy="3838575"/>
            </a:xfrm>
          </p:grpSpPr>
          <p:sp>
            <p:nvSpPr>
              <p:cNvPr id="31" name="Freeform 64">
                <a:extLst>
                  <a:ext uri="{FF2B5EF4-FFF2-40B4-BE49-F238E27FC236}">
                    <a16:creationId xmlns:a16="http://schemas.microsoft.com/office/drawing/2014/main" id="{974A589A-E9FD-5B47-24E6-9BBF097848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81">
                <a:extLst>
                  <a:ext uri="{FF2B5EF4-FFF2-40B4-BE49-F238E27FC236}">
                    <a16:creationId xmlns:a16="http://schemas.microsoft.com/office/drawing/2014/main" id="{CD25188F-AFA7-9958-58C3-5D5C4D93F1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61">
                <a:extLst>
                  <a:ext uri="{FF2B5EF4-FFF2-40B4-BE49-F238E27FC236}">
                    <a16:creationId xmlns:a16="http://schemas.microsoft.com/office/drawing/2014/main" id="{C0A6B43C-99E8-59DC-14CF-A2CB6D968A1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33">
                <a:extLst>
                  <a:ext uri="{FF2B5EF4-FFF2-40B4-BE49-F238E27FC236}">
                    <a16:creationId xmlns:a16="http://schemas.microsoft.com/office/drawing/2014/main" id="{043F61E2-B983-1873-3BD6-12FE80D8D0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4">
                <a:extLst>
                  <a:ext uri="{FF2B5EF4-FFF2-40B4-BE49-F238E27FC236}">
                    <a16:creationId xmlns:a16="http://schemas.microsoft.com/office/drawing/2014/main" id="{AB510376-B3F7-1709-3EEC-61F10B96F0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87">
                <a:extLst>
                  <a:ext uri="{FF2B5EF4-FFF2-40B4-BE49-F238E27FC236}">
                    <a16:creationId xmlns:a16="http://schemas.microsoft.com/office/drawing/2014/main" id="{03C9E100-1903-DC94-F8B6-170F94C004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60">
                <a:extLst>
                  <a:ext uri="{FF2B5EF4-FFF2-40B4-BE49-F238E27FC236}">
                    <a16:creationId xmlns:a16="http://schemas.microsoft.com/office/drawing/2014/main" id="{4FE5C4D6-B1C4-491E-FB04-BA2C91FC77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59">
                <a:extLst>
                  <a:ext uri="{FF2B5EF4-FFF2-40B4-BE49-F238E27FC236}">
                    <a16:creationId xmlns:a16="http://schemas.microsoft.com/office/drawing/2014/main" id="{40EADD1D-D5C1-863A-4D81-803E7CF10E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2">
                <a:extLst>
                  <a:ext uri="{FF2B5EF4-FFF2-40B4-BE49-F238E27FC236}">
                    <a16:creationId xmlns:a16="http://schemas.microsoft.com/office/drawing/2014/main" id="{43EC2631-7DF3-3965-621D-9DAC97A2738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5">
                <a:extLst>
                  <a:ext uri="{FF2B5EF4-FFF2-40B4-BE49-F238E27FC236}">
                    <a16:creationId xmlns:a16="http://schemas.microsoft.com/office/drawing/2014/main" id="{7E73645E-6884-1473-72C1-BEA214C54EB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79">
                <a:extLst>
                  <a:ext uri="{FF2B5EF4-FFF2-40B4-BE49-F238E27FC236}">
                    <a16:creationId xmlns:a16="http://schemas.microsoft.com/office/drawing/2014/main" id="{4DF9F96A-CD0D-6405-8DCC-34A8C55182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2">
                <a:extLst>
                  <a:ext uri="{FF2B5EF4-FFF2-40B4-BE49-F238E27FC236}">
                    <a16:creationId xmlns:a16="http://schemas.microsoft.com/office/drawing/2014/main" id="{BFBBE1C9-059F-AD9A-9C52-B2C9319785D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5">
                <a:extLst>
                  <a:ext uri="{FF2B5EF4-FFF2-40B4-BE49-F238E27FC236}">
                    <a16:creationId xmlns:a16="http://schemas.microsoft.com/office/drawing/2014/main" id="{08408D77-8187-7221-E7DF-B1DAD699CB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43">
                <a:extLst>
                  <a:ext uri="{FF2B5EF4-FFF2-40B4-BE49-F238E27FC236}">
                    <a16:creationId xmlns:a16="http://schemas.microsoft.com/office/drawing/2014/main" id="{C7505077-4A1B-0050-E868-5D0EA8ABF6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5" name="Group 44">
                <a:extLst>
                  <a:ext uri="{FF2B5EF4-FFF2-40B4-BE49-F238E27FC236}">
                    <a16:creationId xmlns:a16="http://schemas.microsoft.com/office/drawing/2014/main" id="{F6EBF04F-A7A8-05C3-AE07-AB8CF92B02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6" name="Line 63">
                  <a:extLst>
                    <a:ext uri="{FF2B5EF4-FFF2-40B4-BE49-F238E27FC236}">
                      <a16:creationId xmlns:a16="http://schemas.microsoft.com/office/drawing/2014/main" id="{04662D0E-D73B-29DD-2017-B725B2C354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6">
                  <a:extLst>
                    <a:ext uri="{FF2B5EF4-FFF2-40B4-BE49-F238E27FC236}">
                      <a16:creationId xmlns:a16="http://schemas.microsoft.com/office/drawing/2014/main" id="{93E498CF-9CEA-0339-3766-2989331917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67">
                  <a:extLst>
                    <a:ext uri="{FF2B5EF4-FFF2-40B4-BE49-F238E27FC236}">
                      <a16:creationId xmlns:a16="http://schemas.microsoft.com/office/drawing/2014/main" id="{B59B2836-F2EE-CE96-0A97-0B77CAF2951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0">
                  <a:extLst>
                    <a:ext uri="{FF2B5EF4-FFF2-40B4-BE49-F238E27FC236}">
                      <a16:creationId xmlns:a16="http://schemas.microsoft.com/office/drawing/2014/main" id="{46301D95-FA8B-1D4C-899E-399A13DE47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3">
                  <a:extLst>
                    <a:ext uri="{FF2B5EF4-FFF2-40B4-BE49-F238E27FC236}">
                      <a16:creationId xmlns:a16="http://schemas.microsoft.com/office/drawing/2014/main" id="{5B6E8AD1-A6DF-CD2D-C361-79AF775B20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6">
                  <a:extLst>
                    <a:ext uri="{FF2B5EF4-FFF2-40B4-BE49-F238E27FC236}">
                      <a16:creationId xmlns:a16="http://schemas.microsoft.com/office/drawing/2014/main" id="{221B60C8-5B47-B528-C059-E8DDBB5391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2" name="Line 89">
                  <a:extLst>
                    <a:ext uri="{FF2B5EF4-FFF2-40B4-BE49-F238E27FC236}">
                      <a16:creationId xmlns:a16="http://schemas.microsoft.com/office/drawing/2014/main" id="{08013A5E-772E-36FE-53E3-833C77926C0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5B4FBBD-7B8B-D444-8216-55E9C910E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V="1">
              <a:off x="917093" y="3213810"/>
              <a:ext cx="2457450" cy="3838575"/>
              <a:chOff x="587376" y="280988"/>
              <a:chExt cx="2457450" cy="3838575"/>
            </a:xfrm>
          </p:grpSpPr>
          <p:sp>
            <p:nvSpPr>
              <p:cNvPr id="9" name="Freeform 64">
                <a:extLst>
                  <a:ext uri="{FF2B5EF4-FFF2-40B4-BE49-F238E27FC236}">
                    <a16:creationId xmlns:a16="http://schemas.microsoft.com/office/drawing/2014/main" id="{5C19CD0E-5318-255F-E838-2ADC9380FD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0" name="Freeform 81">
                <a:extLst>
                  <a:ext uri="{FF2B5EF4-FFF2-40B4-BE49-F238E27FC236}">
                    <a16:creationId xmlns:a16="http://schemas.microsoft.com/office/drawing/2014/main" id="{270D86CD-ADC7-3CC5-1FBD-3581CC49D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1">
                <a:extLst>
                  <a:ext uri="{FF2B5EF4-FFF2-40B4-BE49-F238E27FC236}">
                    <a16:creationId xmlns:a16="http://schemas.microsoft.com/office/drawing/2014/main" id="{7FF30766-FBEB-0720-1665-012ECAF190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78">
                <a:extLst>
                  <a:ext uri="{FF2B5EF4-FFF2-40B4-BE49-F238E27FC236}">
                    <a16:creationId xmlns:a16="http://schemas.microsoft.com/office/drawing/2014/main" id="{A0E40364-C8A5-C36C-BA2D-427A86E0649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84">
                <a:extLst>
                  <a:ext uri="{FF2B5EF4-FFF2-40B4-BE49-F238E27FC236}">
                    <a16:creationId xmlns:a16="http://schemas.microsoft.com/office/drawing/2014/main" id="{18CF6CE1-5AA4-B571-95AE-F36725808D7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87">
                <a:extLst>
                  <a:ext uri="{FF2B5EF4-FFF2-40B4-BE49-F238E27FC236}">
                    <a16:creationId xmlns:a16="http://schemas.microsoft.com/office/drawing/2014/main" id="{6ADB8D01-0B04-0026-0E2B-F0DB0BB062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0">
                <a:extLst>
                  <a:ext uri="{FF2B5EF4-FFF2-40B4-BE49-F238E27FC236}">
                    <a16:creationId xmlns:a16="http://schemas.microsoft.com/office/drawing/2014/main" id="{699C5BAF-6BFD-5547-ACED-D1DACA7CC36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59">
                <a:extLst>
                  <a:ext uri="{FF2B5EF4-FFF2-40B4-BE49-F238E27FC236}">
                    <a16:creationId xmlns:a16="http://schemas.microsoft.com/office/drawing/2014/main" id="{92EE2308-8641-C007-7BEB-6E3B086D0B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62">
                <a:extLst>
                  <a:ext uri="{FF2B5EF4-FFF2-40B4-BE49-F238E27FC236}">
                    <a16:creationId xmlns:a16="http://schemas.microsoft.com/office/drawing/2014/main" id="{EB8ADEA1-C675-2640-A7E3-D47A671E7D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65">
                <a:extLst>
                  <a:ext uri="{FF2B5EF4-FFF2-40B4-BE49-F238E27FC236}">
                    <a16:creationId xmlns:a16="http://schemas.microsoft.com/office/drawing/2014/main" id="{56D50B45-8863-46D4-967C-2E7F51A89E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" name="Freeform 79">
                <a:extLst>
                  <a:ext uri="{FF2B5EF4-FFF2-40B4-BE49-F238E27FC236}">
                    <a16:creationId xmlns:a16="http://schemas.microsoft.com/office/drawing/2014/main" id="{A7B565FE-73FF-92CC-53B0-13D70A5F9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" name="Freeform 82">
                <a:extLst>
                  <a:ext uri="{FF2B5EF4-FFF2-40B4-BE49-F238E27FC236}">
                    <a16:creationId xmlns:a16="http://schemas.microsoft.com/office/drawing/2014/main" id="{93D9959E-4E2D-E1F6-A98C-0E11FB5166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" name="Freeform 85">
                <a:extLst>
                  <a:ext uri="{FF2B5EF4-FFF2-40B4-BE49-F238E27FC236}">
                    <a16:creationId xmlns:a16="http://schemas.microsoft.com/office/drawing/2014/main" id="{D89311D4-A295-E007-51D1-5D57C3FACD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" name="Freeform 88">
                <a:extLst>
                  <a:ext uri="{FF2B5EF4-FFF2-40B4-BE49-F238E27FC236}">
                    <a16:creationId xmlns:a16="http://schemas.microsoft.com/office/drawing/2014/main" id="{384CB8B6-A246-A443-723D-86C656609C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8B2DDAA7-EA13-A30E-5632-7A7A2EEDD84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4" name="Line 63">
                  <a:extLst>
                    <a:ext uri="{FF2B5EF4-FFF2-40B4-BE49-F238E27FC236}">
                      <a16:creationId xmlns:a16="http://schemas.microsoft.com/office/drawing/2014/main" id="{C1637B0E-F8C5-940A-9DEF-1D8E4BD1EFB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66">
                  <a:extLst>
                    <a:ext uri="{FF2B5EF4-FFF2-40B4-BE49-F238E27FC236}">
                      <a16:creationId xmlns:a16="http://schemas.microsoft.com/office/drawing/2014/main" id="{EE946A0E-C9CC-B6A2-3A75-362C8CF50B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67">
                  <a:extLst>
                    <a:ext uri="{FF2B5EF4-FFF2-40B4-BE49-F238E27FC236}">
                      <a16:creationId xmlns:a16="http://schemas.microsoft.com/office/drawing/2014/main" id="{69EE650D-82F1-A908-AD16-4ED9299A21D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80">
                  <a:extLst>
                    <a:ext uri="{FF2B5EF4-FFF2-40B4-BE49-F238E27FC236}">
                      <a16:creationId xmlns:a16="http://schemas.microsoft.com/office/drawing/2014/main" id="{DDB75CCD-597F-89A3-06CB-D68894D034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83">
                  <a:extLst>
                    <a:ext uri="{FF2B5EF4-FFF2-40B4-BE49-F238E27FC236}">
                      <a16:creationId xmlns:a16="http://schemas.microsoft.com/office/drawing/2014/main" id="{F1663D89-9FCF-65CF-36A9-E4E7E7D90CF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86">
                  <a:extLst>
                    <a:ext uri="{FF2B5EF4-FFF2-40B4-BE49-F238E27FC236}">
                      <a16:creationId xmlns:a16="http://schemas.microsoft.com/office/drawing/2014/main" id="{BA4065E7-A596-4F4D-8EFC-C7237207FF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89">
                  <a:extLst>
                    <a:ext uri="{FF2B5EF4-FFF2-40B4-BE49-F238E27FC236}">
                      <a16:creationId xmlns:a16="http://schemas.microsoft.com/office/drawing/2014/main" id="{66A5DBF4-31E6-D9E7-9ACF-6E9E07FF22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417671"/>
            <a:ext cx="7909560" cy="475452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75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0C08E8F-21C4-BDA0-1FEA-E51B8E9CB351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65EDA3F-843D-ADBB-966A-DB1A2A5166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61B5AC1E-4E60-E55C-F99A-C82C820F57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95710207-8E92-8065-A970-1DD14538E1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42F4499F-CCFF-BE52-2AE4-5B68AED9B3B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A8FAE142-A102-E457-095D-59B239E498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FE818EA7-840E-B523-CA43-BE90E3B5615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DBDA4452-94B1-8350-4FDB-EFB58824F80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2B2F4B6F-70DB-7396-B99F-C4E444D9B4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57">
                    <a:extLst>
                      <a:ext uri="{FF2B5EF4-FFF2-40B4-BE49-F238E27FC236}">
                        <a16:creationId xmlns:a16="http://schemas.microsoft.com/office/drawing/2014/main" id="{8BDDCFCA-0EF1-29B9-00F4-A588AF40008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58">
                    <a:extLst>
                      <a:ext uri="{FF2B5EF4-FFF2-40B4-BE49-F238E27FC236}">
                        <a16:creationId xmlns:a16="http://schemas.microsoft.com/office/drawing/2014/main" id="{AC0DFEA6-DB81-94B0-E975-1C49757EA9E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AF59F6E7-21D4-8707-43CA-087E19578E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4A38BAEA-44BA-7155-9C72-9138317A1F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0BAF2DD0-AD60-8573-53DB-993D86BAA5B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520062C7-8B68-E834-D399-30EEC999AAA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103C961E-7827-DB34-96BE-56C18B33C8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3831D031-9B96-5A75-6664-93344812D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4126BE9-9F7A-9AF0-5260-9775155298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8906F989-CBC1-B62D-2528-65CA7B1A5CE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1466E447-0F70-081B-1290-B8EE7C029D3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23D0125F-AA06-77AC-1A70-35B4C3D151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9FB536AB-CC9D-EF43-764A-BDA6D35363F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27BCD93A-F6D3-B4BB-B4BD-3FB7B22982B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5914B0F9-E206-61B3-B94D-29E2B9E950B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41">
                    <a:extLst>
                      <a:ext uri="{FF2B5EF4-FFF2-40B4-BE49-F238E27FC236}">
                        <a16:creationId xmlns:a16="http://schemas.microsoft.com/office/drawing/2014/main" id="{BE2287FA-B742-96AC-20EE-A120A175A7E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42">
                    <a:extLst>
                      <a:ext uri="{FF2B5EF4-FFF2-40B4-BE49-F238E27FC236}">
                        <a16:creationId xmlns:a16="http://schemas.microsoft.com/office/drawing/2014/main" id="{ABD4CB87-7C84-CA5E-440C-0DBE244031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CCB2077E-0279-E8FA-B509-2228C725C1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B0BEA08B-F521-4923-A6BD-8D20C50809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2EAC3EE0-4EEF-A6CF-D309-75B294E64DA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7F448550-8EAB-AA60-AB70-359190C846A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7E2CFC90-E41C-9543-B005-9373338400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B9571A4-6852-2595-903A-1B4CA40FC353}"/>
              </a:ext>
            </a:extLst>
          </p:cNvPr>
          <p:cNvCxnSpPr>
            <a:cxnSpLocks/>
          </p:cNvCxnSpPr>
          <p:nvPr userDrawn="1"/>
        </p:nvCxnSpPr>
        <p:spPr>
          <a:xfrm>
            <a:off x="714375" y="249492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" y="685800"/>
            <a:ext cx="8229600" cy="153278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771255"/>
            <a:ext cx="8226553" cy="3252513"/>
          </a:xfrm>
        </p:spPr>
        <p:txBody>
          <a:bodyPr>
            <a:no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sz="1800" cap="all" baseline="0"/>
            </a:lvl1pPr>
            <a:lvl2pPr marL="571500" indent="-342900">
              <a:buFont typeface="+mj-lt"/>
              <a:buAutoNum type="alphaLcPeriod"/>
              <a:defRPr sz="1800" cap="all"/>
            </a:lvl2pPr>
            <a:lvl3pPr marL="800100" indent="-342900">
              <a:buFont typeface="+mj-lt"/>
              <a:buAutoNum type="romanLcPeriod"/>
              <a:defRPr sz="1800" cap="all"/>
            </a:lvl3pPr>
            <a:lvl4pPr marL="1028700" indent="-342900">
              <a:buFont typeface="+mj-lt"/>
              <a:buAutoNum type="arabicParenR"/>
              <a:defRPr sz="1800" cap="all"/>
            </a:lvl4pPr>
            <a:lvl5pPr marL="1257300" indent="-342900">
              <a:buFont typeface="+mj-lt"/>
              <a:buAutoNum type="alphaLcParenR"/>
              <a:defRPr sz="1800" cap="all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3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680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40CC6F6-0F36-4E6D-DC3B-944BDE9BB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5763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3337ACC-66A8-D3EE-ADA8-E5899EA2C0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92037" y="685800"/>
            <a:ext cx="6384266" cy="153278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Agenda</a:t>
            </a:r>
          </a:p>
        </p:txBody>
      </p:sp>
      <p:sp>
        <p:nvSpPr>
          <p:cNvPr id="14" name="Picture Placeholder 24">
            <a:extLst>
              <a:ext uri="{FF2B5EF4-FFF2-40B4-BE49-F238E27FC236}">
                <a16:creationId xmlns:a16="http://schemas.microsoft.com/office/drawing/2014/main" id="{15B18755-94AA-6BC3-BF5F-5FBE9DCD3CC9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276201" y="233172"/>
            <a:ext cx="4023360" cy="63916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8828F05-5102-DECF-D23D-45D10DF04ED1}"/>
              </a:ext>
            </a:extLst>
          </p:cNvPr>
          <p:cNvCxnSpPr>
            <a:cxnSpLocks/>
          </p:cNvCxnSpPr>
          <p:nvPr userDrawn="1"/>
        </p:nvCxnSpPr>
        <p:spPr>
          <a:xfrm>
            <a:off x="5296812" y="249492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9B592AC5-89CD-4A5B-6EC1-2622ED92A8B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95084" y="2771255"/>
            <a:ext cx="6384266" cy="3252513"/>
          </a:xfrm>
        </p:spPr>
        <p:txBody>
          <a:bodyPr>
            <a:noAutofit/>
          </a:bodyPr>
          <a:lstStyle>
            <a:lvl1pPr marL="342900" indent="-342900">
              <a:lnSpc>
                <a:spcPct val="130000"/>
              </a:lnSpc>
              <a:buFont typeface="+mj-lt"/>
              <a:buAutoNum type="arabicPeriod"/>
              <a:defRPr sz="1800" cap="all" baseline="0"/>
            </a:lvl1pPr>
            <a:lvl2pPr marL="571500" indent="-342900">
              <a:buFont typeface="+mj-lt"/>
              <a:buAutoNum type="alphaLcPeriod"/>
              <a:defRPr sz="1800" cap="all"/>
            </a:lvl2pPr>
            <a:lvl3pPr marL="800100" indent="-342900">
              <a:buFont typeface="+mj-lt"/>
              <a:buAutoNum type="romanLcPeriod"/>
              <a:defRPr sz="1800" cap="all"/>
            </a:lvl3pPr>
            <a:lvl4pPr marL="1028700" indent="-342900">
              <a:buFont typeface="+mj-lt"/>
              <a:buAutoNum type="arabicParenR"/>
              <a:defRPr sz="1800" cap="all"/>
            </a:lvl4pPr>
            <a:lvl5pPr marL="1257300" indent="-342900">
              <a:buFont typeface="+mj-lt"/>
              <a:buAutoNum type="alphaLcParenR"/>
              <a:defRPr sz="1800" cap="all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92038" y="6343955"/>
            <a:ext cx="2985400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3036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>
            <a:extLst>
              <a:ext uri="{FF2B5EF4-FFF2-40B4-BE49-F238E27FC236}">
                <a16:creationId xmlns:a16="http://schemas.microsoft.com/office/drawing/2014/main" id="{218FBE0F-9B63-6A71-94B1-0F594CAF611D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15FF1AEF-EA93-71FD-09DD-2D65CBDC09D9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68" name="Freeform 68">
                <a:extLst>
                  <a:ext uri="{FF2B5EF4-FFF2-40B4-BE49-F238E27FC236}">
                    <a16:creationId xmlns:a16="http://schemas.microsoft.com/office/drawing/2014/main" id="{CE3B7C33-3CEA-C7DC-6D9B-1B19D283EAB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69">
                <a:extLst>
                  <a:ext uri="{FF2B5EF4-FFF2-40B4-BE49-F238E27FC236}">
                    <a16:creationId xmlns:a16="http://schemas.microsoft.com/office/drawing/2014/main" id="{44E07912-E7DB-41E1-BBB5-E914477D273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67" name="Line 70">
              <a:extLst>
                <a:ext uri="{FF2B5EF4-FFF2-40B4-BE49-F238E27FC236}">
                  <a16:creationId xmlns:a16="http://schemas.microsoft.com/office/drawing/2014/main" id="{0679C784-04BA-6538-188E-E570BFAA79A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4EE5BC5-2282-EF22-2D27-9605690AD2F9}"/>
              </a:ext>
            </a:extLst>
          </p:cNvPr>
          <p:cNvGrpSpPr/>
          <p:nvPr/>
        </p:nvGrpSpPr>
        <p:grpSpPr>
          <a:xfrm>
            <a:off x="1079500" y="649304"/>
            <a:ext cx="698051" cy="1372591"/>
            <a:chOff x="1079500" y="649304"/>
            <a:chExt cx="698051" cy="1372591"/>
          </a:xfrm>
        </p:grpSpPr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728D3B3C-3AE0-8ED5-280F-D333F02F1258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FEF8264A-5687-D010-2ECD-9D58025DB73F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73" name="Group 72">
                <a:extLst>
                  <a:ext uri="{FF2B5EF4-FFF2-40B4-BE49-F238E27FC236}">
                    <a16:creationId xmlns:a16="http://schemas.microsoft.com/office/drawing/2014/main" id="{60A8F3A8-A2DC-5ADC-4FD9-393659D891DE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8" name="Freeform 68">
                  <a:extLst>
                    <a:ext uri="{FF2B5EF4-FFF2-40B4-BE49-F238E27FC236}">
                      <a16:creationId xmlns:a16="http://schemas.microsoft.com/office/drawing/2014/main" id="{0B7D5584-0C9B-A0CD-A775-8C759CBAC82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69">
                  <a:extLst>
                    <a:ext uri="{FF2B5EF4-FFF2-40B4-BE49-F238E27FC236}">
                      <a16:creationId xmlns:a16="http://schemas.microsoft.com/office/drawing/2014/main" id="{5FAFBF8A-D6D3-F82D-B4E1-5D0E1DE8220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Line 70">
                  <a:extLst>
                    <a:ext uri="{FF2B5EF4-FFF2-40B4-BE49-F238E27FC236}">
                      <a16:creationId xmlns:a16="http://schemas.microsoft.com/office/drawing/2014/main" id="{6D9602E0-52EF-81E6-73A3-E6F3B2521F9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B72D4C62-7F4E-3C19-F030-759BBCC73ADD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75" name="Freeform 68">
                  <a:extLst>
                    <a:ext uri="{FF2B5EF4-FFF2-40B4-BE49-F238E27FC236}">
                      <a16:creationId xmlns:a16="http://schemas.microsoft.com/office/drawing/2014/main" id="{9B64F73D-DDBE-F99D-B5A4-E2031361D67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69">
                  <a:extLst>
                    <a:ext uri="{FF2B5EF4-FFF2-40B4-BE49-F238E27FC236}">
                      <a16:creationId xmlns:a16="http://schemas.microsoft.com/office/drawing/2014/main" id="{BB633787-0233-D377-F0AF-3F313A1835D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7" name="Line 70">
                  <a:extLst>
                    <a:ext uri="{FF2B5EF4-FFF2-40B4-BE49-F238E27FC236}">
                      <a16:creationId xmlns:a16="http://schemas.microsoft.com/office/drawing/2014/main" id="{E218811C-28A2-31DD-C23E-EF36A5D3510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6345B66-BEAE-193A-4397-C22AA5BF9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354469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itle 1">
            <a:extLst>
              <a:ext uri="{FF2B5EF4-FFF2-40B4-BE49-F238E27FC236}">
                <a16:creationId xmlns:a16="http://schemas.microsoft.com/office/drawing/2014/main" id="{6FA74A03-875B-FA64-4AF9-93EBDBB38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422" y="1747177"/>
            <a:ext cx="4677156" cy="1495065"/>
          </a:xfrm>
          <a:prstGeom prst="rect">
            <a:avLst/>
          </a:prstGeom>
        </p:spPr>
        <p:txBody>
          <a:bodyPr anchor="b">
            <a:noAutofit/>
          </a:bodyPr>
          <a:lstStyle>
            <a:lvl1pPr algn="ctr"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9" name="Content Placeholder 7">
            <a:extLst>
              <a:ext uri="{FF2B5EF4-FFF2-40B4-BE49-F238E27FC236}">
                <a16:creationId xmlns:a16="http://schemas.microsoft.com/office/drawing/2014/main" id="{A53C4390-318D-97F3-BC85-79B2C11CBDD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7422" y="3847150"/>
            <a:ext cx="4677156" cy="2014819"/>
          </a:xfrm>
        </p:spPr>
        <p:txBody>
          <a:bodyPr anchor="t" anchorCtr="0">
            <a:noAutofit/>
          </a:bodyPr>
          <a:lstStyle>
            <a:lvl1pPr marL="0" indent="0" algn="ctr">
              <a:buNone/>
              <a:defRPr sz="1400"/>
            </a:lvl1pPr>
            <a:lvl2pPr marL="228600" indent="0" algn="ctr">
              <a:buNone/>
              <a:defRPr sz="1400"/>
            </a:lvl2pPr>
            <a:lvl3pPr marL="457200" indent="0" algn="ctr">
              <a:buNone/>
              <a:defRPr sz="1400"/>
            </a:lvl3pPr>
            <a:lvl4pPr marL="685800" indent="0" algn="ctr">
              <a:buNone/>
              <a:defRPr sz="1400"/>
            </a:lvl4pPr>
            <a:lvl5pPr marL="914400" indent="0" algn="ctr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87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7A6EA59-28D6-DA53-6F3E-EF38136F9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 flipV="1">
            <a:off x="9970657" y="4426541"/>
            <a:ext cx="1785984" cy="2211229"/>
            <a:chOff x="3125006" y="3171595"/>
            <a:chExt cx="1785984" cy="2211229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32FCA871-839C-CEC7-2429-2FB727ED1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36819" y="3174345"/>
              <a:ext cx="1760933" cy="2208479"/>
              <a:chOff x="4749017" y="2998646"/>
              <a:chExt cx="1760933" cy="2208479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294CE533-E091-38A9-12CE-9D47E91484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5630197" y="2998646"/>
                <a:ext cx="0" cy="2208479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A4C87F8D-8670-D62F-6A3D-320EB05E7C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4749017" y="4416771"/>
                <a:ext cx="1760933" cy="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Rectangle 30">
                <a:extLst>
                  <a:ext uri="{FF2B5EF4-FFF2-40B4-BE49-F238E27FC236}">
                    <a16:creationId xmlns:a16="http://schemas.microsoft.com/office/drawing/2014/main" id="{658C07E6-9AB5-F814-07D0-179C8EA4C1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136242" y="3224252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30">
                <a:extLst>
                  <a:ext uri="{FF2B5EF4-FFF2-40B4-BE49-F238E27FC236}">
                    <a16:creationId xmlns:a16="http://schemas.microsoft.com/office/drawing/2014/main" id="{312A15F3-AD33-F4D5-DB86-AB66803005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327037" y="3070731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BDE8181-8F3F-D7BB-5383-9E342A328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25006" y="3171595"/>
              <a:ext cx="1785984" cy="1799739"/>
              <a:chOff x="6879836" y="3516901"/>
              <a:chExt cx="1785984" cy="1799739"/>
            </a:xfrm>
          </p:grpSpPr>
          <p:sp>
            <p:nvSpPr>
              <p:cNvPr id="10" name="Freeform: Shape 141">
                <a:extLst>
                  <a:ext uri="{FF2B5EF4-FFF2-40B4-BE49-F238E27FC236}">
                    <a16:creationId xmlns:a16="http://schemas.microsoft.com/office/drawing/2014/main" id="{B248150E-6D66-9535-F0D8-EA9C79BC60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879836" y="3521665"/>
                <a:ext cx="892801" cy="1794975"/>
              </a:xfrm>
              <a:custGeom>
                <a:avLst/>
                <a:gdLst>
                  <a:gd name="connsiteX0" fmla="*/ 892801 w 892801"/>
                  <a:gd name="connsiteY0" fmla="*/ 0 h 1794975"/>
                  <a:gd name="connsiteX1" fmla="*/ 892801 w 892801"/>
                  <a:gd name="connsiteY1" fmla="*/ 1434622 h 1794975"/>
                  <a:gd name="connsiteX2" fmla="*/ 845919 w 892801"/>
                  <a:gd name="connsiteY2" fmla="*/ 1533379 h 1794975"/>
                  <a:gd name="connsiteX3" fmla="*/ 440820 w 892801"/>
                  <a:gd name="connsiteY3" fmla="*/ 1794916 h 1794975"/>
                  <a:gd name="connsiteX4" fmla="*/ 379878 w 892801"/>
                  <a:gd name="connsiteY4" fmla="*/ 1791253 h 1794975"/>
                  <a:gd name="connsiteX5" fmla="*/ 763083 w 892801"/>
                  <a:gd name="connsiteY5" fmla="*/ 100140 h 1794975"/>
                  <a:gd name="connsiteX6" fmla="*/ 892801 w 892801"/>
                  <a:gd name="connsiteY6" fmla="*/ 0 h 1794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01" h="1794975">
                    <a:moveTo>
                      <a:pt x="892801" y="0"/>
                    </a:moveTo>
                    <a:lnTo>
                      <a:pt x="892801" y="1434622"/>
                    </a:lnTo>
                    <a:lnTo>
                      <a:pt x="845919" y="1533379"/>
                    </a:lnTo>
                    <a:cubicBezTo>
                      <a:pt x="735106" y="1711682"/>
                      <a:pt x="584368" y="1792418"/>
                      <a:pt x="440820" y="1794916"/>
                    </a:cubicBezTo>
                    <a:cubicBezTo>
                      <a:pt x="420314" y="1795273"/>
                      <a:pt x="399954" y="1794033"/>
                      <a:pt x="379878" y="1791253"/>
                    </a:cubicBezTo>
                    <a:cubicBezTo>
                      <a:pt x="-41718" y="1732871"/>
                      <a:pt x="-338017" y="995203"/>
                      <a:pt x="763083" y="100140"/>
                    </a:cubicBezTo>
                    <a:lnTo>
                      <a:pt x="89280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1" name="Freeform: Shape 142">
                <a:extLst>
                  <a:ext uri="{FF2B5EF4-FFF2-40B4-BE49-F238E27FC236}">
                    <a16:creationId xmlns:a16="http://schemas.microsoft.com/office/drawing/2014/main" id="{4A3475E1-5BDA-CFB0-E1B9-6A85E4E03A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72637" y="3516901"/>
                <a:ext cx="893183" cy="1795123"/>
              </a:xfrm>
              <a:custGeom>
                <a:avLst/>
                <a:gdLst>
                  <a:gd name="connsiteX0" fmla="*/ 191 w 893183"/>
                  <a:gd name="connsiteY0" fmla="*/ 0 h 1795123"/>
                  <a:gd name="connsiteX1" fmla="*/ 130101 w 893183"/>
                  <a:gd name="connsiteY1" fmla="*/ 100288 h 1795123"/>
                  <a:gd name="connsiteX2" fmla="*/ 513306 w 893183"/>
                  <a:gd name="connsiteY2" fmla="*/ 1791401 h 1795123"/>
                  <a:gd name="connsiteX3" fmla="*/ 47265 w 893183"/>
                  <a:gd name="connsiteY3" fmla="*/ 1533527 h 1795123"/>
                  <a:gd name="connsiteX4" fmla="*/ 192 w 893183"/>
                  <a:gd name="connsiteY4" fmla="*/ 1434367 h 1795123"/>
                  <a:gd name="connsiteX5" fmla="*/ 192 w 893183"/>
                  <a:gd name="connsiteY5" fmla="*/ 1438981 h 1795123"/>
                  <a:gd name="connsiteX6" fmla="*/ 0 w 893183"/>
                  <a:gd name="connsiteY6" fmla="*/ 1439386 h 1795123"/>
                  <a:gd name="connsiteX7" fmla="*/ 0 w 893183"/>
                  <a:gd name="connsiteY7" fmla="*/ 4764 h 1795123"/>
                  <a:gd name="connsiteX8" fmla="*/ 191 w 893183"/>
                  <a:gd name="connsiteY8" fmla="*/ 4616 h 1795123"/>
                  <a:gd name="connsiteX9" fmla="*/ 191 w 893183"/>
                  <a:gd name="connsiteY9" fmla="*/ 0 h 1795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93183" h="1795123">
                    <a:moveTo>
                      <a:pt x="191" y="0"/>
                    </a:moveTo>
                    <a:lnTo>
                      <a:pt x="130101" y="100288"/>
                    </a:lnTo>
                    <a:cubicBezTo>
                      <a:pt x="1231201" y="995351"/>
                      <a:pt x="934902" y="1733019"/>
                      <a:pt x="513306" y="1791401"/>
                    </a:cubicBezTo>
                    <a:cubicBezTo>
                      <a:pt x="352699" y="1813642"/>
                      <a:pt x="173909" y="1737302"/>
                      <a:pt x="47265" y="1533527"/>
                    </a:cubicBezTo>
                    <a:lnTo>
                      <a:pt x="192" y="1434367"/>
                    </a:lnTo>
                    <a:lnTo>
                      <a:pt x="192" y="1438981"/>
                    </a:lnTo>
                    <a:lnTo>
                      <a:pt x="0" y="1439386"/>
                    </a:lnTo>
                    <a:lnTo>
                      <a:pt x="0" y="4764"/>
                    </a:lnTo>
                    <a:lnTo>
                      <a:pt x="191" y="4616"/>
                    </a:lnTo>
                    <a:lnTo>
                      <a:pt x="19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185C57-0CFE-3698-7D7A-034CA9A84ACC}"/>
              </a:ext>
            </a:extLst>
          </p:cNvPr>
          <p:cNvCxnSpPr>
            <a:cxnSpLocks/>
          </p:cNvCxnSpPr>
          <p:nvPr/>
        </p:nvCxnSpPr>
        <p:spPr>
          <a:xfrm rot="16200000" flipH="1">
            <a:off x="4476023" y="3429000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itle 15">
            <a:extLst>
              <a:ext uri="{FF2B5EF4-FFF2-40B4-BE49-F238E27FC236}">
                <a16:creationId xmlns:a16="http://schemas.microsoft.com/office/drawing/2014/main" id="{4A3E2E5C-03FE-F488-47C1-088F8046C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2197571"/>
            <a:ext cx="3661890" cy="2483849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0FCDC937-73DD-F5B2-569F-F51B88EDE4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2199132"/>
            <a:ext cx="4325112" cy="2459736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053646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053646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053646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45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ame">
            <a:extLst>
              <a:ext uri="{FF2B5EF4-FFF2-40B4-BE49-F238E27FC236}">
                <a16:creationId xmlns:a16="http://schemas.microsoft.com/office/drawing/2014/main" id="{0A3B5A60-DF42-D2CD-2CEF-35252D05C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666999" y="-2667001"/>
            <a:ext cx="6858003" cy="12192000"/>
          </a:xfrm>
          <a:custGeom>
            <a:avLst/>
            <a:gdLst>
              <a:gd name="connsiteX0" fmla="*/ 233174 w 6858003"/>
              <a:gd name="connsiteY0" fmla="*/ 11958827 h 12192000"/>
              <a:gd name="connsiteX1" fmla="*/ 6624830 w 6858003"/>
              <a:gd name="connsiteY1" fmla="*/ 11958827 h 12192000"/>
              <a:gd name="connsiteX2" fmla="*/ 6624830 w 6858003"/>
              <a:gd name="connsiteY2" fmla="*/ 233172 h 12192000"/>
              <a:gd name="connsiteX3" fmla="*/ 233174 w 6858003"/>
              <a:gd name="connsiteY3" fmla="*/ 233172 h 12192000"/>
              <a:gd name="connsiteX4" fmla="*/ 0 w 6858003"/>
              <a:gd name="connsiteY4" fmla="*/ 12191999 h 12192000"/>
              <a:gd name="connsiteX5" fmla="*/ 0 w 6858003"/>
              <a:gd name="connsiteY5" fmla="*/ 11958827 h 12192000"/>
              <a:gd name="connsiteX6" fmla="*/ 2 w 6858003"/>
              <a:gd name="connsiteY6" fmla="*/ 11958827 h 12192000"/>
              <a:gd name="connsiteX7" fmla="*/ 2 w 6858003"/>
              <a:gd name="connsiteY7" fmla="*/ 233172 h 12192000"/>
              <a:gd name="connsiteX8" fmla="*/ 1 w 6858003"/>
              <a:gd name="connsiteY8" fmla="*/ 233172 h 12192000"/>
              <a:gd name="connsiteX9" fmla="*/ 1 w 6858003"/>
              <a:gd name="connsiteY9" fmla="*/ 0 h 12192000"/>
              <a:gd name="connsiteX10" fmla="*/ 2 w 6858003"/>
              <a:gd name="connsiteY10" fmla="*/ 0 h 12192000"/>
              <a:gd name="connsiteX11" fmla="*/ 233174 w 6858003"/>
              <a:gd name="connsiteY11" fmla="*/ 0 h 12192000"/>
              <a:gd name="connsiteX12" fmla="*/ 6624830 w 6858003"/>
              <a:gd name="connsiteY12" fmla="*/ 0 h 12192000"/>
              <a:gd name="connsiteX13" fmla="*/ 6858002 w 6858003"/>
              <a:gd name="connsiteY13" fmla="*/ 0 h 12192000"/>
              <a:gd name="connsiteX14" fmla="*/ 6858003 w 6858003"/>
              <a:gd name="connsiteY14" fmla="*/ 0 h 12192000"/>
              <a:gd name="connsiteX15" fmla="*/ 6858003 w 6858003"/>
              <a:gd name="connsiteY15" fmla="*/ 233172 h 12192000"/>
              <a:gd name="connsiteX16" fmla="*/ 6858002 w 6858003"/>
              <a:gd name="connsiteY16" fmla="*/ 233172 h 12192000"/>
              <a:gd name="connsiteX17" fmla="*/ 6858002 w 6858003"/>
              <a:gd name="connsiteY17" fmla="*/ 11958827 h 12192000"/>
              <a:gd name="connsiteX18" fmla="*/ 6858002 w 6858003"/>
              <a:gd name="connsiteY18" fmla="*/ 12191999 h 12192000"/>
              <a:gd name="connsiteX19" fmla="*/ 6858002 w 6858003"/>
              <a:gd name="connsiteY19" fmla="*/ 12192000 h 12192000"/>
              <a:gd name="connsiteX20" fmla="*/ 6624830 w 6858003"/>
              <a:gd name="connsiteY20" fmla="*/ 12192000 h 12192000"/>
              <a:gd name="connsiteX21" fmla="*/ 6624830 w 6858003"/>
              <a:gd name="connsiteY21" fmla="*/ 12191999 h 12192000"/>
              <a:gd name="connsiteX22" fmla="*/ 233174 w 6858003"/>
              <a:gd name="connsiteY22" fmla="*/ 12191999 h 12192000"/>
              <a:gd name="connsiteX23" fmla="*/ 233174 w 6858003"/>
              <a:gd name="connsiteY23" fmla="*/ 12192000 h 12192000"/>
              <a:gd name="connsiteX24" fmla="*/ 2 w 6858003"/>
              <a:gd name="connsiteY24" fmla="*/ 12192000 h 12192000"/>
              <a:gd name="connsiteX25" fmla="*/ 2 w 6858003"/>
              <a:gd name="connsiteY25" fmla="*/ 12191999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6858003" h="12192000">
                <a:moveTo>
                  <a:pt x="233174" y="11958827"/>
                </a:moveTo>
                <a:lnTo>
                  <a:pt x="6624830" y="11958827"/>
                </a:lnTo>
                <a:lnTo>
                  <a:pt x="6624830" y="233172"/>
                </a:lnTo>
                <a:lnTo>
                  <a:pt x="233174" y="233172"/>
                </a:lnTo>
                <a:close/>
                <a:moveTo>
                  <a:pt x="0" y="12191999"/>
                </a:moveTo>
                <a:lnTo>
                  <a:pt x="0" y="11958827"/>
                </a:lnTo>
                <a:lnTo>
                  <a:pt x="2" y="11958827"/>
                </a:lnTo>
                <a:lnTo>
                  <a:pt x="2" y="233172"/>
                </a:lnTo>
                <a:lnTo>
                  <a:pt x="1" y="233172"/>
                </a:lnTo>
                <a:lnTo>
                  <a:pt x="1" y="0"/>
                </a:lnTo>
                <a:lnTo>
                  <a:pt x="2" y="0"/>
                </a:lnTo>
                <a:lnTo>
                  <a:pt x="233174" y="0"/>
                </a:lnTo>
                <a:lnTo>
                  <a:pt x="6624830" y="0"/>
                </a:lnTo>
                <a:lnTo>
                  <a:pt x="6858002" y="0"/>
                </a:lnTo>
                <a:lnTo>
                  <a:pt x="6858003" y="0"/>
                </a:lnTo>
                <a:lnTo>
                  <a:pt x="6858003" y="233172"/>
                </a:lnTo>
                <a:lnTo>
                  <a:pt x="6858002" y="233172"/>
                </a:lnTo>
                <a:lnTo>
                  <a:pt x="6858002" y="11958827"/>
                </a:lnTo>
                <a:lnTo>
                  <a:pt x="6858002" y="12191999"/>
                </a:lnTo>
                <a:lnTo>
                  <a:pt x="6858002" y="12192000"/>
                </a:lnTo>
                <a:lnTo>
                  <a:pt x="6624830" y="12192000"/>
                </a:lnTo>
                <a:lnTo>
                  <a:pt x="6624830" y="12191999"/>
                </a:lnTo>
                <a:lnTo>
                  <a:pt x="233174" y="12191999"/>
                </a:lnTo>
                <a:lnTo>
                  <a:pt x="233174" y="12192000"/>
                </a:lnTo>
                <a:lnTo>
                  <a:pt x="2" y="12192000"/>
                </a:lnTo>
                <a:lnTo>
                  <a:pt x="2" y="12191999"/>
                </a:lnTo>
                <a:close/>
              </a:path>
            </a:pathLst>
          </a:cu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6185C57-0CFE-3698-7D7A-034CA9A84ACC}"/>
              </a:ext>
            </a:extLst>
          </p:cNvPr>
          <p:cNvCxnSpPr>
            <a:cxnSpLocks/>
          </p:cNvCxnSpPr>
          <p:nvPr userDrawn="1"/>
        </p:nvCxnSpPr>
        <p:spPr>
          <a:xfrm rot="16200000" flipH="1">
            <a:off x="4476023" y="3429000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itle 7">
            <a:extLst>
              <a:ext uri="{FF2B5EF4-FFF2-40B4-BE49-F238E27FC236}">
                <a16:creationId xmlns:a16="http://schemas.microsoft.com/office/drawing/2014/main" id="{61DD36E2-CAE6-8C77-72F4-2AF240315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199132"/>
            <a:ext cx="3664938" cy="2459736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0FCDC937-73DD-F5B2-569F-F51B88EDE4C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2199132"/>
            <a:ext cx="4325112" cy="2459736"/>
          </a:xfrm>
        </p:spPr>
        <p:txBody>
          <a:bodyPr anchor="ctr" anchorCtr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053646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053646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053646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580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3A3441A-751A-4C14-8F12-1737265EAF68}"/>
              </a:ext>
            </a:extLst>
          </p:cNvPr>
          <p:cNvCxnSpPr>
            <a:cxnSpLocks/>
          </p:cNvCxnSpPr>
          <p:nvPr userDrawn="1"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8B35408D-7D8B-356F-9E0A-2AB7AEB2F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98393"/>
            <a:ext cx="3677228" cy="3461213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1698394"/>
            <a:ext cx="4956175" cy="3461212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798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FC7FF4C-7465-B229-0CED-4652B1D903B1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371599"/>
            <a:ext cx="3677228" cy="4114802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1371598"/>
            <a:ext cx="5939849" cy="4114802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452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111205-9D87-3642-8052-153C2ECA2F84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58670"/>
            <a:ext cx="3651436" cy="4940661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958671"/>
            <a:ext cx="5939849" cy="4940660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0380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9C14383-F969-7F64-05B9-667C4A1E57DE}"/>
              </a:ext>
            </a:extLst>
          </p:cNvPr>
          <p:cNvCxnSpPr>
            <a:cxnSpLocks/>
          </p:cNvCxnSpPr>
          <p:nvPr/>
        </p:nvCxnSpPr>
        <p:spPr>
          <a:xfrm rot="16200000" flipH="1">
            <a:off x="2007143" y="3429000"/>
            <a:ext cx="54864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1">
            <a:extLst>
              <a:ext uri="{FF2B5EF4-FFF2-40B4-BE49-F238E27FC236}">
                <a16:creationId xmlns:a16="http://schemas.microsoft.com/office/drawing/2014/main" id="{E3EB48D4-74F6-A14E-7A13-6572193D1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700553"/>
            <a:ext cx="3651432" cy="3456894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D049C7FF-E413-2319-577F-E835FCB1632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4648" y="685800"/>
            <a:ext cx="6367321" cy="5486400"/>
          </a:xfrm>
        </p:spPr>
        <p:txBody>
          <a:bodyPr anchor="ctr"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263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824D6F1-F825-A697-C77E-EE383A267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8"/>
            <a:ext cx="4104807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7524C43-05C6-713A-A7A0-5B61D403A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1" y="685805"/>
            <a:ext cx="6858000" cy="919089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44CABD78-2C2E-D0EC-F3B8-8A2A35209A2D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3895" y="269622"/>
            <a:ext cx="3557016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9" name="Content Placeholder 7">
            <a:extLst>
              <a:ext uri="{FF2B5EF4-FFF2-40B4-BE49-F238E27FC236}">
                <a16:creationId xmlns:a16="http://schemas.microsoft.com/office/drawing/2014/main" id="{FACA9154-AC02-B86A-D855-99A470C6C8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2209800"/>
            <a:ext cx="685799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A75CD6-1692-0933-12E2-EB8CE59CAA5E}"/>
              </a:ext>
            </a:extLst>
          </p:cNvPr>
          <p:cNvCxnSpPr>
            <a:cxnSpLocks/>
          </p:cNvCxnSpPr>
          <p:nvPr userDrawn="1"/>
        </p:nvCxnSpPr>
        <p:spPr>
          <a:xfrm>
            <a:off x="4816981" y="190734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18304" y="6343955"/>
            <a:ext cx="336490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3579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852C56C-7EB8-A318-6D91-80EB32B17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87193" y="0"/>
            <a:ext cx="4104807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99718A-53B5-82A2-E582-B7B5E1E9E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5"/>
            <a:ext cx="6858000" cy="919089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3AD1E39C-735F-1F75-9337-EDCE2B424BA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09800"/>
            <a:ext cx="685799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8CA274-D6D4-139F-1A72-F2C3684E4368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734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ooter Placeholder 8">
            <a:extLst>
              <a:ext uri="{FF2B5EF4-FFF2-40B4-BE49-F238E27FC236}">
                <a16:creationId xmlns:a16="http://schemas.microsoft.com/office/drawing/2014/main" id="{5397D948-213E-C5B8-CCB3-226CD4CC5E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336490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AA11C22E-51FF-D73F-B8D3-C9D0760830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922009" y="6343955"/>
            <a:ext cx="2060808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5" name="Slide Number Placeholder 9">
            <a:extLst>
              <a:ext uri="{FF2B5EF4-FFF2-40B4-BE49-F238E27FC236}">
                <a16:creationId xmlns:a16="http://schemas.microsoft.com/office/drawing/2014/main" id="{2A57B0BC-65E1-54C5-64F2-81779F24285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3839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15">
            <a:extLst>
              <a:ext uri="{FF2B5EF4-FFF2-40B4-BE49-F238E27FC236}">
                <a16:creationId xmlns:a16="http://schemas.microsoft.com/office/drawing/2014/main" id="{1B018A5C-EF6B-7AB3-6E86-E1FF40B4E9A1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361088" y="274320"/>
            <a:ext cx="3557016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9949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246C31-A056-2D2B-EB3A-8C1B01785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4698"/>
            <a:ext cx="2944366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7F4F31B-033B-01E7-065C-C1E9FF6C0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014" y="709099"/>
            <a:ext cx="8019289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15">
            <a:extLst>
              <a:ext uri="{FF2B5EF4-FFF2-40B4-BE49-F238E27FC236}">
                <a16:creationId xmlns:a16="http://schemas.microsoft.com/office/drawing/2014/main" id="{6DECEA09-BF69-1A41-377F-55B34707197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69746" y="269622"/>
            <a:ext cx="2395728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264E6032-E2DD-DC72-9E75-BAB830416F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557014" y="2200614"/>
            <a:ext cx="801928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57014" y="6343955"/>
            <a:ext cx="3422906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727AEE3-AD29-F7D6-BFA0-59B889778837}"/>
              </a:ext>
            </a:extLst>
          </p:cNvPr>
          <p:cNvCxnSpPr>
            <a:cxnSpLocks/>
          </p:cNvCxnSpPr>
          <p:nvPr userDrawn="1"/>
        </p:nvCxnSpPr>
        <p:spPr>
          <a:xfrm>
            <a:off x="3661789" y="190040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8864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7E81DF0F-1D08-CFC3-D336-6E69AD26CA81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040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E918502E-0DE9-66F0-120E-B9F9EDDBC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2116" y="-4698"/>
            <a:ext cx="2944366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ADEEE89-7A53-BFD6-F854-BC4947CE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9099"/>
            <a:ext cx="8019289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8E4281B5-46C8-0290-9B6E-154BCEB2F9F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00614"/>
            <a:ext cx="8019289" cy="39623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9CF2DB13-C77B-68E8-AA32-2A399E83A39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3422906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6" name="Date Placeholder 2">
            <a:extLst>
              <a:ext uri="{FF2B5EF4-FFF2-40B4-BE49-F238E27FC236}">
                <a16:creationId xmlns:a16="http://schemas.microsoft.com/office/drawing/2014/main" id="{723C7477-007B-AF5F-BF27-20DF2D11C11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998285" y="6343955"/>
            <a:ext cx="2150873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8" name="Slide Number Placeholder 8">
            <a:extLst>
              <a:ext uri="{FF2B5EF4-FFF2-40B4-BE49-F238E27FC236}">
                <a16:creationId xmlns:a16="http://schemas.microsoft.com/office/drawing/2014/main" id="{9F76A51B-A740-5EA5-477F-42182383C5F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19968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5FA75C2B-3307-6106-9020-5A6F5C28CE54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521861" y="269622"/>
            <a:ext cx="2395728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1201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1A88DE7-0F60-6168-9CA3-51F9168BA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875" y="0"/>
            <a:ext cx="64008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4302" y="685800"/>
            <a:ext cx="4572001" cy="895139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5">
            <a:extLst>
              <a:ext uri="{FF2B5EF4-FFF2-40B4-BE49-F238E27FC236}">
                <a16:creationId xmlns:a16="http://schemas.microsoft.com/office/drawing/2014/main" id="{74F04492-82BE-6873-2EB5-D1F54A59D79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1445" y="274320"/>
            <a:ext cx="58521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10400" y="2133606"/>
            <a:ext cx="4572001" cy="403857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4302" y="6343955"/>
            <a:ext cx="2105099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C824679-0DD4-43C3-4580-78706496FBE2}"/>
              </a:ext>
            </a:extLst>
          </p:cNvPr>
          <p:cNvCxnSpPr>
            <a:cxnSpLocks/>
          </p:cNvCxnSpPr>
          <p:nvPr userDrawn="1"/>
        </p:nvCxnSpPr>
        <p:spPr>
          <a:xfrm>
            <a:off x="7099930" y="185727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3134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2192057-ED66-C8A5-B85E-40F2037C6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9B106E7D-3EDD-EA41-1839-6F135AE55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685800"/>
            <a:ext cx="4572001" cy="895139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42A4AC27-FC3B-F141-88F5-7282935954D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8747" y="2133606"/>
            <a:ext cx="4572001" cy="403857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79943DFD-7853-50DB-DFE8-2D0792CC1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9" y="6343955"/>
            <a:ext cx="210509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C5840587-9753-9826-EA98-7CF7F15308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83414" y="6343955"/>
            <a:ext cx="1772029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D3C41979-6374-97D1-3061-3AB9D9EB8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55443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5">
            <a:extLst>
              <a:ext uri="{FF2B5EF4-FFF2-40B4-BE49-F238E27FC236}">
                <a16:creationId xmlns:a16="http://schemas.microsoft.com/office/drawing/2014/main" id="{48CB05E2-2306-9AA8-0977-833AD0146BEB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65520" y="274320"/>
            <a:ext cx="58521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B6796377-F057-555E-6D11-962F10D4E65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7272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58696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5C2E769-CE9C-F713-6844-D0DBB458CE18}"/>
              </a:ext>
            </a:extLst>
          </p:cNvPr>
          <p:cNvCxnSpPr>
            <a:cxnSpLocks/>
          </p:cNvCxnSpPr>
          <p:nvPr userDrawn="1"/>
        </p:nvCxnSpPr>
        <p:spPr>
          <a:xfrm>
            <a:off x="8029448" y="185726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EB2937D-47DC-BF81-9ACE-6E67A5724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698"/>
            <a:ext cx="73121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011DB78-8965-7609-C35E-80AF7F5B7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800" y="671136"/>
            <a:ext cx="3657474" cy="90979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6A4CFA5-203B-9204-E7F5-11EF9CE3C38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272796" y="269622"/>
            <a:ext cx="67665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C241E3CA-9184-3359-07D1-2172C4BB2F4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24801" y="2133602"/>
            <a:ext cx="3657600" cy="20573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3822FD9A-C9C0-E27F-705F-B30E4B512F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924800" y="6343955"/>
            <a:ext cx="1637337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7E974A-B754-DA38-ADA3-45911636DA7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174785" y="6343955"/>
            <a:ext cx="949766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4" name="Slide Number Placeholder 9">
            <a:extLst>
              <a:ext uri="{FF2B5EF4-FFF2-40B4-BE49-F238E27FC236}">
                <a16:creationId xmlns:a16="http://schemas.microsoft.com/office/drawing/2014/main" id="{38B0FACB-4CC5-0738-E059-C2E9D2B56C7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53067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095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58D487-A1F1-683A-BAB0-CF458881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9848" y="0"/>
            <a:ext cx="73121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D7794F-E7D5-AAA7-1586-2916735DF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71136"/>
            <a:ext cx="3657474" cy="909797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060857C7-82E4-7465-780B-F61FDE2F40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1" y="2133601"/>
            <a:ext cx="3657600" cy="20574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Footer Placeholder 8">
            <a:extLst>
              <a:ext uri="{FF2B5EF4-FFF2-40B4-BE49-F238E27FC236}">
                <a16:creationId xmlns:a16="http://schemas.microsoft.com/office/drawing/2014/main" id="{F80C8C98-47A2-E988-3AE6-34783DFB0E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09600" y="6343955"/>
            <a:ext cx="1637337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06918495-7937-AB95-AE9B-E73858FCDC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888101" y="6343955"/>
            <a:ext cx="949766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6" name="Slide Number Placeholder 9">
            <a:extLst>
              <a:ext uri="{FF2B5EF4-FFF2-40B4-BE49-F238E27FC236}">
                <a16:creationId xmlns:a16="http://schemas.microsoft.com/office/drawing/2014/main" id="{C1F54C04-CA0C-C7FC-EA6D-307BB54375F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37867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7CFA71BB-777B-7E69-94EC-F6787A89A6E6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152644" y="274320"/>
            <a:ext cx="67665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9694AE-FEB4-9B39-47B8-87A023695B5F}"/>
              </a:ext>
            </a:extLst>
          </p:cNvPr>
          <p:cNvCxnSpPr>
            <a:cxnSpLocks/>
          </p:cNvCxnSpPr>
          <p:nvPr userDrawn="1"/>
        </p:nvCxnSpPr>
        <p:spPr>
          <a:xfrm>
            <a:off x="714375" y="1857267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29102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5D45617-3FAE-4E81-40AD-B8D3BE8E8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2265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8"/>
            <a:ext cx="2749218" cy="1804827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4F57C26-948D-3FE2-92DA-246D40F4196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2796" y="269622"/>
            <a:ext cx="76809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2A3C8EAC-492E-1D2B-97C8-8A730805458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839200" y="3043302"/>
            <a:ext cx="2743201" cy="2185833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62064" y="6343955"/>
            <a:ext cx="143045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76704" y="6343955"/>
            <a:ext cx="87039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39152" y="6343955"/>
            <a:ext cx="43715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57DBD-64FF-E8CF-5B53-1EF6808C8918}"/>
              </a:ext>
            </a:extLst>
          </p:cNvPr>
          <p:cNvCxnSpPr>
            <a:cxnSpLocks/>
          </p:cNvCxnSpPr>
          <p:nvPr userDrawn="1"/>
        </p:nvCxnSpPr>
        <p:spPr>
          <a:xfrm>
            <a:off x="8943975" y="276696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2115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AC31A53-5AD8-A443-D12C-F30129B4F766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66968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7B186E7E-5BAD-AF3D-FBBE-178179216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0703" y="0"/>
            <a:ext cx="8226552" cy="68580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29F8BB2D-A7E5-DBED-DD20-974C9BE9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8"/>
            <a:ext cx="2749218" cy="1804827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" name="Content Placeholder 7">
            <a:extLst>
              <a:ext uri="{FF2B5EF4-FFF2-40B4-BE49-F238E27FC236}">
                <a16:creationId xmlns:a16="http://schemas.microsoft.com/office/drawing/2014/main" id="{76BCE583-5400-574C-6116-EFC25C5C41F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3043302"/>
            <a:ext cx="2743201" cy="2185833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EBFDA9C1-7EB7-7B39-28EA-264DE42E3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567" y="6343955"/>
            <a:ext cx="143045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E3A43207-F6CC-A357-E839-73384BA5E1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48207" y="6343955"/>
            <a:ext cx="87039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effectLst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0A25FC7-86D1-3925-E290-26CF68DB5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10655" y="6343955"/>
            <a:ext cx="437152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Picture Placeholder 13">
            <a:extLst>
              <a:ext uri="{FF2B5EF4-FFF2-40B4-BE49-F238E27FC236}">
                <a16:creationId xmlns:a16="http://schemas.microsoft.com/office/drawing/2014/main" id="{98B25542-4AC6-A316-6C17-7D2226A5680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243499" y="269622"/>
            <a:ext cx="7680960" cy="63093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515126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87F7D08-392D-7E73-0486-E68DA575A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96"/>
            <a:ext cx="12192001" cy="4259781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859868"/>
            <a:ext cx="3635475" cy="1159932"/>
          </a:xfrm>
          <a:prstGeom prst="rect">
            <a:avLst/>
          </a:prstGeom>
        </p:spPr>
        <p:txBody>
          <a:bodyPr anchor="ctr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4E35383E-CE2A-008E-E1E8-2E0B728D0F9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277993"/>
            <a:ext cx="11640312" cy="371246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90D005D-712B-494B-56DF-924DDF482030}"/>
              </a:ext>
            </a:extLst>
          </p:cNvPr>
          <p:cNvCxnSpPr>
            <a:cxnSpLocks/>
          </p:cNvCxnSpPr>
          <p:nvPr/>
        </p:nvCxnSpPr>
        <p:spPr>
          <a:xfrm rot="16200000" flipH="1">
            <a:off x="4221480" y="5439835"/>
            <a:ext cx="54864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3480" y="4859868"/>
            <a:ext cx="6804335" cy="115993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7697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FC57C7-558E-E972-FC3D-33EA5AE15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31242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62138"/>
            <a:ext cx="3044954" cy="2291441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23">
            <a:extLst>
              <a:ext uri="{FF2B5EF4-FFF2-40B4-BE49-F238E27FC236}">
                <a16:creationId xmlns:a16="http://schemas.microsoft.com/office/drawing/2014/main" id="{129E37EC-D646-B8F8-28A4-78B2F3C0ED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272796"/>
            <a:ext cx="11640312" cy="257860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62137"/>
            <a:ext cx="7460029" cy="2291442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5290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8C59FCA-4A79-A2FA-6580-49E46A3E6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3733800"/>
            <a:ext cx="12192001" cy="3127248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8939F2A-119D-9DB2-839A-5279FDC03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98095"/>
            <a:ext cx="3044954" cy="2291441"/>
          </a:xfrm>
          <a:prstGeom prst="rect">
            <a:avLst/>
          </a:prstGeo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2A6D404D-0656-13AC-E54B-1B2AF72DA21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798094"/>
            <a:ext cx="7460029" cy="2291442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8460894B-FE88-D983-F7F5-A84B72F3C4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3295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4" name="Footer Placeholder 5">
            <a:extLst>
              <a:ext uri="{FF2B5EF4-FFF2-40B4-BE49-F238E27FC236}">
                <a16:creationId xmlns:a16="http://schemas.microsoft.com/office/drawing/2014/main" id="{64575FAD-3BCD-7A5B-92C1-37F78686E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3295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5" name="Slide Number Placeholder 6">
            <a:extLst>
              <a:ext uri="{FF2B5EF4-FFF2-40B4-BE49-F238E27FC236}">
                <a16:creationId xmlns:a16="http://schemas.microsoft.com/office/drawing/2014/main" id="{7997EEDC-D1C0-066F-E485-FE93F79A4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3295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AB21FF36-BD72-F91E-1B19-764F89FF709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275842" y="4008120"/>
            <a:ext cx="11640312" cy="257860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735612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B54C44A-A2E0-68DD-0C63-6448965DF7BB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265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CA5B575-5CE1-A472-F5EF-784B83927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5848" y="2181821"/>
            <a:ext cx="4407408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67DFEA6-9362-A6DE-501A-DE01BA9E8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A0577F22-3FDE-BBCC-550E-988B3C31CB1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6" y="2205106"/>
            <a:ext cx="5940554" cy="39670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2AEC6A7B-DD19-0A7B-1268-1D51DDEF329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7440168" y="2478717"/>
            <a:ext cx="3858768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9E95395-D89E-0043-F426-2BB8FB0FDA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91BF2A0-1C9B-2FC0-B3D8-1FE0B288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C39D989-0E8D-4F7C-51E7-FE5743D40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767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FCE1F90-615F-9F95-B9AB-58D4A69578F5}"/>
              </a:ext>
            </a:extLst>
          </p:cNvPr>
          <p:cNvCxnSpPr>
            <a:cxnSpLocks/>
          </p:cNvCxnSpPr>
          <p:nvPr userDrawn="1"/>
        </p:nvCxnSpPr>
        <p:spPr>
          <a:xfrm>
            <a:off x="714375" y="1902653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1064172E-92BD-EBA7-48F4-D1248DC72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1024" y="2181821"/>
            <a:ext cx="6442232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FDB523-462A-5591-99AE-C3C29FACD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12880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2205106"/>
            <a:ext cx="3912880" cy="396707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Picture Placeholder 23">
            <a:extLst>
              <a:ext uri="{FF2B5EF4-FFF2-40B4-BE49-F238E27FC236}">
                <a16:creationId xmlns:a16="http://schemas.microsoft.com/office/drawing/2014/main" id="{43BD8E09-1E6C-A8B9-C809-7F1D27D0FD6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03200" y="2478717"/>
            <a:ext cx="5897880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4292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6E978-0239-0091-232E-1AFEC0C5F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181821"/>
            <a:ext cx="4304620" cy="3967079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44447-F033-C9CE-67C6-019549965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10963656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23">
            <a:extLst>
              <a:ext uri="{FF2B5EF4-FFF2-40B4-BE49-F238E27FC236}">
                <a16:creationId xmlns:a16="http://schemas.microsoft.com/office/drawing/2014/main" id="{2635C552-0ED9-A459-F18A-3CDED20E5BE3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987593" y="2455432"/>
            <a:ext cx="3758184" cy="341985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9488295D-6787-D840-9DD4-495F1F08610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35749" y="2205106"/>
            <a:ext cx="5940554" cy="3967079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44C833D8-E0E9-C749-0443-2B06F6DE03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ACAE9DFF-C773-D714-0C09-80240DE19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339D6C62-B024-DF78-9414-D350E2822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67981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966A3D-9E5F-3C1B-B9EC-73F3340D5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205106"/>
            <a:ext cx="4768976" cy="3943796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2CF0E-9C51-830C-CEDE-80A5D47BD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56305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4BAD4E0-57C4-108C-9E27-5EAD1A83324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86599" y="2480792"/>
            <a:ext cx="4224528" cy="339242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982AE6CE-D2D4-2329-86C0-F9C45831470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9" y="732155"/>
            <a:ext cx="5486401" cy="5405377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134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C5B3841-4258-5EBB-78B0-8DBB8BA824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375" y="2205106"/>
            <a:ext cx="3854577" cy="3943796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6A14BD6-3E7F-C8A6-3ED2-DC935EEEE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3956305" cy="891101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1767FCA-DB6F-605F-8C30-6399DF325E0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88695" y="2480792"/>
            <a:ext cx="3310128" cy="339242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709098"/>
            <a:ext cx="6394704" cy="5439805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1779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3C60B43-3F02-3807-6E46-2B1B4C989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4987925" y="49440"/>
            <a:ext cx="2216150" cy="1177924"/>
            <a:chOff x="4987925" y="2840038"/>
            <a:chExt cx="2216150" cy="117792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F27A944-872A-E8C8-8FC2-88B5F8914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A70AFD51-4B4D-0743-F50D-5DA14EC33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0878CA7-F6BC-3D54-9B31-0D36C99C9C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7" name="Freeform 68">
                  <a:extLst>
                    <a:ext uri="{FF2B5EF4-FFF2-40B4-BE49-F238E27FC236}">
                      <a16:creationId xmlns:a16="http://schemas.microsoft.com/office/drawing/2014/main" id="{70D6BE5D-D14F-F86C-1B5D-DF11BCBBBF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Freeform 69">
                  <a:extLst>
                    <a:ext uri="{FF2B5EF4-FFF2-40B4-BE49-F238E27FC236}">
                      <a16:creationId xmlns:a16="http://schemas.microsoft.com/office/drawing/2014/main" id="{0B935B11-11F9-F9FC-984C-B97E8C740D6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BE8CD0AC-752A-36C8-B3D7-C2498B3605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61EB58C7-3472-9645-303A-C65C14123F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A6A0616B-8873-18F1-6B0F-49D27CB1CF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92415C0C-C484-F133-E62B-AF2C09A1A3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9AC31EC2-05CF-F921-C115-C93D2D5D3C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1D249-E32E-CA54-2B0E-07373055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5634038"/>
            <a:ext cx="2216150" cy="1177924"/>
            <a:chOff x="4987925" y="2840038"/>
            <a:chExt cx="2216150" cy="117792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151709B-660C-1490-E355-0D6EFA8B2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F9006C11-A305-CB26-F3C9-F793404FA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62141B28-A487-DAF4-07D7-398EEC73292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8" name="Freeform 68">
                  <a:extLst>
                    <a:ext uri="{FF2B5EF4-FFF2-40B4-BE49-F238E27FC236}">
                      <a16:creationId xmlns:a16="http://schemas.microsoft.com/office/drawing/2014/main" id="{08544E82-7C10-6056-96F9-890D203187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69">
                  <a:extLst>
                    <a:ext uri="{FF2B5EF4-FFF2-40B4-BE49-F238E27FC236}">
                      <a16:creationId xmlns:a16="http://schemas.microsoft.com/office/drawing/2014/main" id="{5B3767EA-BEDF-6F5A-3F2A-63110758F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70">
                  <a:extLst>
                    <a:ext uri="{FF2B5EF4-FFF2-40B4-BE49-F238E27FC236}">
                      <a16:creationId xmlns:a16="http://schemas.microsoft.com/office/drawing/2014/main" id="{894D12DF-C2FB-ECB1-D126-DE70BD1389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EB321FA9-CD00-E340-DF3A-DF2F6056D2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5" name="Freeform 68">
                  <a:extLst>
                    <a:ext uri="{FF2B5EF4-FFF2-40B4-BE49-F238E27FC236}">
                      <a16:creationId xmlns:a16="http://schemas.microsoft.com/office/drawing/2014/main" id="{7F442571-8A8E-F056-8120-0A7166739E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Freeform 69">
                  <a:extLst>
                    <a:ext uri="{FF2B5EF4-FFF2-40B4-BE49-F238E27FC236}">
                      <a16:creationId xmlns:a16="http://schemas.microsoft.com/office/drawing/2014/main" id="{90B1B727-221D-4181-A364-D5B709E701A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675BA8D2-1FF0-72E0-6BB5-84E882FF7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A180BF33-C99D-1A4A-5974-7053CE7E7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4893732"/>
            <a:ext cx="9144000" cy="822013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lnSpc>
                <a:spcPct val="110000"/>
              </a:lnSpc>
              <a:defRPr sz="1800" b="0" i="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63DD70A9-B50E-61D0-C634-34E20A3D422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4001" y="1107047"/>
            <a:ext cx="9144000" cy="3660809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000" b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29600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773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B46C6E13-5F92-0B54-E552-A8E8EA32109D}"/>
              </a:ext>
            </a:extLst>
          </p:cNvPr>
          <p:cNvGrpSpPr/>
          <p:nvPr/>
        </p:nvGrpSpPr>
        <p:grpSpPr>
          <a:xfrm flipH="1">
            <a:off x="8353425" y="531607"/>
            <a:ext cx="3838575" cy="6520778"/>
            <a:chOff x="192855" y="531607"/>
            <a:chExt cx="3838575" cy="652077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581DD79D-1CEE-4719-00FE-4FD53EA31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83418" y="-158956"/>
              <a:ext cx="2457450" cy="3838575"/>
              <a:chOff x="587376" y="280988"/>
              <a:chExt cx="2457450" cy="3838575"/>
            </a:xfrm>
          </p:grpSpPr>
          <p:sp>
            <p:nvSpPr>
              <p:cNvPr id="32" name="Freeform 64">
                <a:extLst>
                  <a:ext uri="{FF2B5EF4-FFF2-40B4-BE49-F238E27FC236}">
                    <a16:creationId xmlns:a16="http://schemas.microsoft.com/office/drawing/2014/main" id="{63458FA5-D071-3A46-EB12-8B6C8D639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81">
                <a:extLst>
                  <a:ext uri="{FF2B5EF4-FFF2-40B4-BE49-F238E27FC236}">
                    <a16:creationId xmlns:a16="http://schemas.microsoft.com/office/drawing/2014/main" id="{4DD1D754-B9F5-6269-D3E0-3703961659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61">
                <a:extLst>
                  <a:ext uri="{FF2B5EF4-FFF2-40B4-BE49-F238E27FC236}">
                    <a16:creationId xmlns:a16="http://schemas.microsoft.com/office/drawing/2014/main" id="{F3A3D4E7-3A71-4AB8-FB08-8CEDD527A7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34">
                <a:extLst>
                  <a:ext uri="{FF2B5EF4-FFF2-40B4-BE49-F238E27FC236}">
                    <a16:creationId xmlns:a16="http://schemas.microsoft.com/office/drawing/2014/main" id="{497067EC-F598-B7C7-88F4-2F57F6D874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84">
                <a:extLst>
                  <a:ext uri="{FF2B5EF4-FFF2-40B4-BE49-F238E27FC236}">
                    <a16:creationId xmlns:a16="http://schemas.microsoft.com/office/drawing/2014/main" id="{1A115B41-BE53-1781-C3A0-8F7DBB6CF7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87">
                <a:extLst>
                  <a:ext uri="{FF2B5EF4-FFF2-40B4-BE49-F238E27FC236}">
                    <a16:creationId xmlns:a16="http://schemas.microsoft.com/office/drawing/2014/main" id="{AD9F9AC4-59AA-3FED-EB58-ABCC8422A5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0">
                <a:extLst>
                  <a:ext uri="{FF2B5EF4-FFF2-40B4-BE49-F238E27FC236}">
                    <a16:creationId xmlns:a16="http://schemas.microsoft.com/office/drawing/2014/main" id="{5C39FA36-DD8A-A8AF-995B-FEB1B81928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59">
                <a:extLst>
                  <a:ext uri="{FF2B5EF4-FFF2-40B4-BE49-F238E27FC236}">
                    <a16:creationId xmlns:a16="http://schemas.microsoft.com/office/drawing/2014/main" id="{0435A07F-ABFF-DBCD-9D6E-B060E78839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2">
                <a:extLst>
                  <a:ext uri="{FF2B5EF4-FFF2-40B4-BE49-F238E27FC236}">
                    <a16:creationId xmlns:a16="http://schemas.microsoft.com/office/drawing/2014/main" id="{F61ED471-E9B3-E6FF-4DA3-8663BAB6BB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65">
                <a:extLst>
                  <a:ext uri="{FF2B5EF4-FFF2-40B4-BE49-F238E27FC236}">
                    <a16:creationId xmlns:a16="http://schemas.microsoft.com/office/drawing/2014/main" id="{66D48908-5C19-CE7C-FB3B-E55D124BE8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79">
                <a:extLst>
                  <a:ext uri="{FF2B5EF4-FFF2-40B4-BE49-F238E27FC236}">
                    <a16:creationId xmlns:a16="http://schemas.microsoft.com/office/drawing/2014/main" id="{9EBA239B-B2C2-C1D7-42F7-BB50522E1C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2">
                <a:extLst>
                  <a:ext uri="{FF2B5EF4-FFF2-40B4-BE49-F238E27FC236}">
                    <a16:creationId xmlns:a16="http://schemas.microsoft.com/office/drawing/2014/main" id="{7311065F-4C49-B37C-B6F2-EF021666B0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85">
                <a:extLst>
                  <a:ext uri="{FF2B5EF4-FFF2-40B4-BE49-F238E27FC236}">
                    <a16:creationId xmlns:a16="http://schemas.microsoft.com/office/drawing/2014/main" id="{EADE6C0A-9B31-463A-DC31-450FBFB0EA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44">
                <a:extLst>
                  <a:ext uri="{FF2B5EF4-FFF2-40B4-BE49-F238E27FC236}">
                    <a16:creationId xmlns:a16="http://schemas.microsoft.com/office/drawing/2014/main" id="{715F916F-BDD7-938C-7F9F-15FA32E2E2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A17F0837-6401-508D-9D16-AC64526C93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7" name="Line 63">
                  <a:extLst>
                    <a:ext uri="{FF2B5EF4-FFF2-40B4-BE49-F238E27FC236}">
                      <a16:creationId xmlns:a16="http://schemas.microsoft.com/office/drawing/2014/main" id="{201E24E4-9DA0-20F2-7AE3-5DA927CDF4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66">
                  <a:extLst>
                    <a:ext uri="{FF2B5EF4-FFF2-40B4-BE49-F238E27FC236}">
                      <a16:creationId xmlns:a16="http://schemas.microsoft.com/office/drawing/2014/main" id="{F0D81B78-2590-5FE2-3E72-AED10BB9C8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67">
                  <a:extLst>
                    <a:ext uri="{FF2B5EF4-FFF2-40B4-BE49-F238E27FC236}">
                      <a16:creationId xmlns:a16="http://schemas.microsoft.com/office/drawing/2014/main" id="{1B0E3C51-648E-EED1-D8E4-5C1A83A793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0">
                  <a:extLst>
                    <a:ext uri="{FF2B5EF4-FFF2-40B4-BE49-F238E27FC236}">
                      <a16:creationId xmlns:a16="http://schemas.microsoft.com/office/drawing/2014/main" id="{B63F0A42-E73B-9C27-C8AC-5862ECD9A9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3">
                  <a:extLst>
                    <a:ext uri="{FF2B5EF4-FFF2-40B4-BE49-F238E27FC236}">
                      <a16:creationId xmlns:a16="http://schemas.microsoft.com/office/drawing/2014/main" id="{CFD7B0F1-6021-5D68-851A-183A3606E5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2" name="Line 86">
                  <a:extLst>
                    <a:ext uri="{FF2B5EF4-FFF2-40B4-BE49-F238E27FC236}">
                      <a16:creationId xmlns:a16="http://schemas.microsoft.com/office/drawing/2014/main" id="{E63766C1-D1F5-CD70-020F-548E199476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3" name="Line 89">
                  <a:extLst>
                    <a:ext uri="{FF2B5EF4-FFF2-40B4-BE49-F238E27FC236}">
                      <a16:creationId xmlns:a16="http://schemas.microsoft.com/office/drawing/2014/main" id="{9A7C8B71-FD3E-CF93-F909-DC78EB1BFE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A83BBBA-0866-8DA7-4C6B-39E5341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V="1">
              <a:off x="917093" y="3213810"/>
              <a:ext cx="2457450" cy="3838575"/>
              <a:chOff x="587376" y="280988"/>
              <a:chExt cx="2457450" cy="3838575"/>
            </a:xfrm>
          </p:grpSpPr>
          <p:sp>
            <p:nvSpPr>
              <p:cNvPr id="10" name="Freeform 64">
                <a:extLst>
                  <a:ext uri="{FF2B5EF4-FFF2-40B4-BE49-F238E27FC236}">
                    <a16:creationId xmlns:a16="http://schemas.microsoft.com/office/drawing/2014/main" id="{55F21049-C8CB-1413-A3F0-41A22AF2A7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81">
                <a:extLst>
                  <a:ext uri="{FF2B5EF4-FFF2-40B4-BE49-F238E27FC236}">
                    <a16:creationId xmlns:a16="http://schemas.microsoft.com/office/drawing/2014/main" id="{173F64F1-9A9D-BC7E-B0A0-971F0F0F1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1">
                <a:extLst>
                  <a:ext uri="{FF2B5EF4-FFF2-40B4-BE49-F238E27FC236}">
                    <a16:creationId xmlns:a16="http://schemas.microsoft.com/office/drawing/2014/main" id="{B25A2E7D-3D32-4BB9-A01F-1F77476D5E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78">
                <a:extLst>
                  <a:ext uri="{FF2B5EF4-FFF2-40B4-BE49-F238E27FC236}">
                    <a16:creationId xmlns:a16="http://schemas.microsoft.com/office/drawing/2014/main" id="{BD1373BC-8861-74A9-F90B-6D147FAB44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84">
                <a:extLst>
                  <a:ext uri="{FF2B5EF4-FFF2-40B4-BE49-F238E27FC236}">
                    <a16:creationId xmlns:a16="http://schemas.microsoft.com/office/drawing/2014/main" id="{1D0F6C7E-8186-9BA9-C089-F165E186A2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87">
                <a:extLst>
                  <a:ext uri="{FF2B5EF4-FFF2-40B4-BE49-F238E27FC236}">
                    <a16:creationId xmlns:a16="http://schemas.microsoft.com/office/drawing/2014/main" id="{359F8A83-D46B-F8FF-DC7C-3C04DCA8F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Freeform 60">
                <a:extLst>
                  <a:ext uri="{FF2B5EF4-FFF2-40B4-BE49-F238E27FC236}">
                    <a16:creationId xmlns:a16="http://schemas.microsoft.com/office/drawing/2014/main" id="{BFC83E63-6FC3-C31E-98CE-21843812F0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7" name="Freeform 59">
                <a:extLst>
                  <a:ext uri="{FF2B5EF4-FFF2-40B4-BE49-F238E27FC236}">
                    <a16:creationId xmlns:a16="http://schemas.microsoft.com/office/drawing/2014/main" id="{302ABA44-3B57-F469-6C04-F66BDA7AE5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" name="Freeform 62">
                <a:extLst>
                  <a:ext uri="{FF2B5EF4-FFF2-40B4-BE49-F238E27FC236}">
                    <a16:creationId xmlns:a16="http://schemas.microsoft.com/office/drawing/2014/main" id="{7AEBB6FD-54FE-C7DA-9A26-50A06339E4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" name="Freeform 65">
                <a:extLst>
                  <a:ext uri="{FF2B5EF4-FFF2-40B4-BE49-F238E27FC236}">
                    <a16:creationId xmlns:a16="http://schemas.microsoft.com/office/drawing/2014/main" id="{5E33358E-58C6-D35A-1278-C81907C997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0" name="Freeform 79">
                <a:extLst>
                  <a:ext uri="{FF2B5EF4-FFF2-40B4-BE49-F238E27FC236}">
                    <a16:creationId xmlns:a16="http://schemas.microsoft.com/office/drawing/2014/main" id="{03A5740E-D7E5-68C0-948E-9724E0ACF7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1" name="Freeform 82">
                <a:extLst>
                  <a:ext uri="{FF2B5EF4-FFF2-40B4-BE49-F238E27FC236}">
                    <a16:creationId xmlns:a16="http://schemas.microsoft.com/office/drawing/2014/main" id="{8AB4DD54-E3B5-6D41-1243-6F2D21CD99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2" name="Freeform 85">
                <a:extLst>
                  <a:ext uri="{FF2B5EF4-FFF2-40B4-BE49-F238E27FC236}">
                    <a16:creationId xmlns:a16="http://schemas.microsoft.com/office/drawing/2014/main" id="{2A94B732-4A98-2F5C-F80B-6BBDB47064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23" name="Freeform 88">
                <a:extLst>
                  <a:ext uri="{FF2B5EF4-FFF2-40B4-BE49-F238E27FC236}">
                    <a16:creationId xmlns:a16="http://schemas.microsoft.com/office/drawing/2014/main" id="{DF1D8441-3705-CC80-FE5F-2A09989AAF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8F71A31A-59B3-9162-371C-C01A729D0C3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25" name="Line 63">
                  <a:extLst>
                    <a:ext uri="{FF2B5EF4-FFF2-40B4-BE49-F238E27FC236}">
                      <a16:creationId xmlns:a16="http://schemas.microsoft.com/office/drawing/2014/main" id="{7CCBE56E-A31B-4C75-DC85-F53147C4D0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66">
                  <a:extLst>
                    <a:ext uri="{FF2B5EF4-FFF2-40B4-BE49-F238E27FC236}">
                      <a16:creationId xmlns:a16="http://schemas.microsoft.com/office/drawing/2014/main" id="{296ACE92-E4E8-3DA8-53B5-B4C1E3A8D2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Line 67">
                  <a:extLst>
                    <a:ext uri="{FF2B5EF4-FFF2-40B4-BE49-F238E27FC236}">
                      <a16:creationId xmlns:a16="http://schemas.microsoft.com/office/drawing/2014/main" id="{7B0613D4-F0E5-89E7-9C18-8CFA239DF1C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80">
                  <a:extLst>
                    <a:ext uri="{FF2B5EF4-FFF2-40B4-BE49-F238E27FC236}">
                      <a16:creationId xmlns:a16="http://schemas.microsoft.com/office/drawing/2014/main" id="{E622BCC5-94CF-3347-DA0D-7358D5BAEC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83">
                  <a:extLst>
                    <a:ext uri="{FF2B5EF4-FFF2-40B4-BE49-F238E27FC236}">
                      <a16:creationId xmlns:a16="http://schemas.microsoft.com/office/drawing/2014/main" id="{7A92BD29-9001-7192-3FC5-2BD68F7AF2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Line 86">
                  <a:extLst>
                    <a:ext uri="{FF2B5EF4-FFF2-40B4-BE49-F238E27FC236}">
                      <a16:creationId xmlns:a16="http://schemas.microsoft.com/office/drawing/2014/main" id="{538F5771-4928-1E01-FE11-700BA53138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89">
                  <a:extLst>
                    <a:ext uri="{FF2B5EF4-FFF2-40B4-BE49-F238E27FC236}">
                      <a16:creationId xmlns:a16="http://schemas.microsoft.com/office/drawing/2014/main" id="{7DCEABB5-FF34-2744-FB43-A0CE5EE8EB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54" name="Content Placeholder 53">
            <a:extLst>
              <a:ext uri="{FF2B5EF4-FFF2-40B4-BE49-F238E27FC236}">
                <a16:creationId xmlns:a16="http://schemas.microsoft.com/office/drawing/2014/main" id="{8FCCC77F-6C47-D9CF-D034-6C88D17987B1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5313" y="660400"/>
            <a:ext cx="7821612" cy="4119563"/>
          </a:xfrm>
        </p:spPr>
        <p:txBody>
          <a:bodyPr anchor="b"/>
          <a:lstStyle>
            <a:lvl1pPr>
              <a:defRPr sz="23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3518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2" name="Title 61">
            <a:extLst>
              <a:ext uri="{FF2B5EF4-FFF2-40B4-BE49-F238E27FC236}">
                <a16:creationId xmlns:a16="http://schemas.microsoft.com/office/drawing/2014/main" id="{AB82C1FD-F89F-A137-0472-2D6FEB28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00730"/>
            <a:ext cx="7786687" cy="1097839"/>
          </a:xfrm>
        </p:spPr>
        <p:txBody>
          <a:bodyPr anchor="t"/>
          <a:lstStyle>
            <a:lvl1pPr>
              <a:lnSpc>
                <a:spcPct val="10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53323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77752CF-4BA1-3C90-9F5C-CDB8AA18E744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9E24818-6F19-BE8F-6603-A7DA9C66BC86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0" name="Freeform 68">
                <a:extLst>
                  <a:ext uri="{FF2B5EF4-FFF2-40B4-BE49-F238E27FC236}">
                    <a16:creationId xmlns:a16="http://schemas.microsoft.com/office/drawing/2014/main" id="{8F057B91-4F38-726D-D0A5-CAFBB0F15B2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9">
                <a:extLst>
                  <a:ext uri="{FF2B5EF4-FFF2-40B4-BE49-F238E27FC236}">
                    <a16:creationId xmlns:a16="http://schemas.microsoft.com/office/drawing/2014/main" id="{FF13D6C9-742D-8DE0-0722-3F9455E0A4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9" name="Line 70">
              <a:extLst>
                <a:ext uri="{FF2B5EF4-FFF2-40B4-BE49-F238E27FC236}">
                  <a16:creationId xmlns:a16="http://schemas.microsoft.com/office/drawing/2014/main" id="{DD4B8E7C-D15D-34D3-2F19-CE7E119866E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31A04BA-1034-8C2D-7B4F-FFE2FEEBF2C1}"/>
              </a:ext>
            </a:extLst>
          </p:cNvPr>
          <p:cNvGrpSpPr/>
          <p:nvPr/>
        </p:nvGrpSpPr>
        <p:grpSpPr>
          <a:xfrm>
            <a:off x="1079500" y="649304"/>
            <a:ext cx="698051" cy="1372591"/>
            <a:chOff x="1079500" y="649304"/>
            <a:chExt cx="698051" cy="1372591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73B03-A5C8-6F68-19F8-A605A3FFFA0A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99CAF66-0082-3FFF-4237-037ECC53BBE7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EC8C6674-8594-E6D0-B843-E6B1BC872E42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0" name="Freeform 68">
                  <a:extLst>
                    <a:ext uri="{FF2B5EF4-FFF2-40B4-BE49-F238E27FC236}">
                      <a16:creationId xmlns:a16="http://schemas.microsoft.com/office/drawing/2014/main" id="{A4B74803-AB06-F0B5-CAF3-164628FA3D6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Freeform 69">
                  <a:extLst>
                    <a:ext uri="{FF2B5EF4-FFF2-40B4-BE49-F238E27FC236}">
                      <a16:creationId xmlns:a16="http://schemas.microsoft.com/office/drawing/2014/main" id="{472E58AB-3D73-FE3B-8E9C-C0905E195A9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" name="Line 70">
                  <a:extLst>
                    <a:ext uri="{FF2B5EF4-FFF2-40B4-BE49-F238E27FC236}">
                      <a16:creationId xmlns:a16="http://schemas.microsoft.com/office/drawing/2014/main" id="{8F097B18-FA06-126F-3A35-26C99428075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8BC258A3-BB98-9C50-05A6-F4E1338502D3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7" name="Freeform 68">
                  <a:extLst>
                    <a:ext uri="{FF2B5EF4-FFF2-40B4-BE49-F238E27FC236}">
                      <a16:creationId xmlns:a16="http://schemas.microsoft.com/office/drawing/2014/main" id="{276FDCAB-5D59-FEE2-A415-A5948BAEC4D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Freeform 69">
                  <a:extLst>
                    <a:ext uri="{FF2B5EF4-FFF2-40B4-BE49-F238E27FC236}">
                      <a16:creationId xmlns:a16="http://schemas.microsoft.com/office/drawing/2014/main" id="{E3DF5097-6886-8ADE-885A-24C0B21C7D4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5D3400C4-73B6-95B3-1831-80DC32487EEE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5" name="Title 1">
            <a:extLst>
              <a:ext uri="{FF2B5EF4-FFF2-40B4-BE49-F238E27FC236}">
                <a16:creationId xmlns:a16="http://schemas.microsoft.com/office/drawing/2014/main" id="{D49EFEB0-E2EA-5928-A8E0-4E3586048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895" y="4893732"/>
            <a:ext cx="7774211" cy="109728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lnSpc>
                <a:spcPct val="110000"/>
              </a:lnSpc>
              <a:defRPr sz="1800" b="0" i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6" name="Content Placeholder 6">
            <a:extLst>
              <a:ext uri="{FF2B5EF4-FFF2-40B4-BE49-F238E27FC236}">
                <a16:creationId xmlns:a16="http://schemas.microsoft.com/office/drawing/2014/main" id="{0152DD09-AB61-4F4C-9E1A-13373B0C0F6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208895" y="685801"/>
            <a:ext cx="7774211" cy="4082056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3000" b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441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9948CB83-964B-888F-78FF-AACD6099F73A}"/>
              </a:ext>
            </a:extLst>
          </p:cNvPr>
          <p:cNvGrpSpPr/>
          <p:nvPr/>
        </p:nvGrpSpPr>
        <p:grpSpPr>
          <a:xfrm rot="2700000">
            <a:off x="10522137" y="4483036"/>
            <a:ext cx="633413" cy="1862138"/>
            <a:chOff x="5959192" y="333389"/>
            <a:chExt cx="633413" cy="1862138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70C17E4C-DCC6-2046-B2E1-D1E0332600F0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0" name="Freeform 68">
                <a:extLst>
                  <a:ext uri="{FF2B5EF4-FFF2-40B4-BE49-F238E27FC236}">
                    <a16:creationId xmlns:a16="http://schemas.microsoft.com/office/drawing/2014/main" id="{89C58AF8-D1AE-E262-2941-EECB2D418E1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" name="Freeform 69">
                <a:extLst>
                  <a:ext uri="{FF2B5EF4-FFF2-40B4-BE49-F238E27FC236}">
                    <a16:creationId xmlns:a16="http://schemas.microsoft.com/office/drawing/2014/main" id="{2F5AE8CC-0485-3842-29F8-DB900BDA6A6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9" name="Line 70">
              <a:extLst>
                <a:ext uri="{FF2B5EF4-FFF2-40B4-BE49-F238E27FC236}">
                  <a16:creationId xmlns:a16="http://schemas.microsoft.com/office/drawing/2014/main" id="{79EAF4E3-F1D3-E6D6-FE15-A6142C1ED9A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9140952" cy="91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9144000" cy="5486399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90000"/>
              </a:lnSpc>
              <a:buNone/>
              <a:defRPr sz="5000" b="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198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1" name="Group 100">
            <a:extLst>
              <a:ext uri="{FF2B5EF4-FFF2-40B4-BE49-F238E27FC236}">
                <a16:creationId xmlns:a16="http://schemas.microsoft.com/office/drawing/2014/main" id="{E21DD9B6-52E0-7169-7976-70CDEAC82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8900000" flipH="1" flipV="1">
            <a:off x="9970657" y="4426541"/>
            <a:ext cx="1785984" cy="2211229"/>
            <a:chOff x="3125006" y="3171595"/>
            <a:chExt cx="1785984" cy="2211229"/>
          </a:xfrm>
        </p:grpSpPr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B03227F6-7039-B94F-5997-1E17787AF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36819" y="3174345"/>
              <a:ext cx="1760933" cy="2208479"/>
              <a:chOff x="4749017" y="2998646"/>
              <a:chExt cx="1760933" cy="2208479"/>
            </a:xfrm>
          </p:grpSpPr>
          <p:cxnSp>
            <p:nvCxnSpPr>
              <p:cNvPr id="106" name="Straight Connector 105">
                <a:extLst>
                  <a:ext uri="{FF2B5EF4-FFF2-40B4-BE49-F238E27FC236}">
                    <a16:creationId xmlns:a16="http://schemas.microsoft.com/office/drawing/2014/main" id="{558E3E8E-104E-EA41-08BF-5E318159E5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flipH="1">
                <a:off x="5630197" y="2998646"/>
                <a:ext cx="0" cy="2208479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7" name="Straight Connector 106">
                <a:extLst>
                  <a:ext uri="{FF2B5EF4-FFF2-40B4-BE49-F238E27FC236}">
                    <a16:creationId xmlns:a16="http://schemas.microsoft.com/office/drawing/2014/main" id="{75B027AC-13FC-39C1-D473-0A3B1455E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 noChangeAspect="1"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0800000" flipH="1">
                <a:off x="4749017" y="4416771"/>
                <a:ext cx="1760933" cy="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8" name="Rectangle 30">
                <a:extLst>
                  <a:ext uri="{FF2B5EF4-FFF2-40B4-BE49-F238E27FC236}">
                    <a16:creationId xmlns:a16="http://schemas.microsoft.com/office/drawing/2014/main" id="{B71D1F97-BF2F-7148-AB61-48B42BC25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136242" y="3224252"/>
                <a:ext cx="987915" cy="987915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9" name="Rectangle 30">
                <a:extLst>
                  <a:ext uri="{FF2B5EF4-FFF2-40B4-BE49-F238E27FC236}">
                    <a16:creationId xmlns:a16="http://schemas.microsoft.com/office/drawing/2014/main" id="{85AF10AC-3AF6-1059-BD35-B708FF8A83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3500000">
                <a:off x="5327037" y="3070731"/>
                <a:ext cx="606323" cy="606323"/>
              </a:xfrm>
              <a:custGeom>
                <a:avLst/>
                <a:gdLst>
                  <a:gd name="connsiteX0" fmla="*/ 0 w 1302493"/>
                  <a:gd name="connsiteY0" fmla="*/ 0 h 1302493"/>
                  <a:gd name="connsiteX1" fmla="*/ 1302493 w 1302493"/>
                  <a:gd name="connsiteY1" fmla="*/ 0 h 1302493"/>
                  <a:gd name="connsiteX2" fmla="*/ 1302493 w 1302493"/>
                  <a:gd name="connsiteY2" fmla="*/ 1302493 h 1302493"/>
                  <a:gd name="connsiteX3" fmla="*/ 0 w 1302493"/>
                  <a:gd name="connsiteY3" fmla="*/ 1302493 h 1302493"/>
                  <a:gd name="connsiteX4" fmla="*/ 0 w 1302493"/>
                  <a:gd name="connsiteY4" fmla="*/ 0 h 1302493"/>
                  <a:gd name="connsiteX0" fmla="*/ 1302493 w 1393933"/>
                  <a:gd name="connsiteY0" fmla="*/ 1302493 h 1393933"/>
                  <a:gd name="connsiteX1" fmla="*/ 0 w 1393933"/>
                  <a:gd name="connsiteY1" fmla="*/ 1302493 h 1393933"/>
                  <a:gd name="connsiteX2" fmla="*/ 0 w 1393933"/>
                  <a:gd name="connsiteY2" fmla="*/ 0 h 1393933"/>
                  <a:gd name="connsiteX3" fmla="*/ 1302493 w 1393933"/>
                  <a:gd name="connsiteY3" fmla="*/ 0 h 1393933"/>
                  <a:gd name="connsiteX4" fmla="*/ 1393933 w 1393933"/>
                  <a:gd name="connsiteY4" fmla="*/ 1393933 h 1393933"/>
                  <a:gd name="connsiteX0" fmla="*/ 0 w 1393933"/>
                  <a:gd name="connsiteY0" fmla="*/ 1302493 h 1393933"/>
                  <a:gd name="connsiteX1" fmla="*/ 0 w 1393933"/>
                  <a:gd name="connsiteY1" fmla="*/ 0 h 1393933"/>
                  <a:gd name="connsiteX2" fmla="*/ 1302493 w 1393933"/>
                  <a:gd name="connsiteY2" fmla="*/ 0 h 1393933"/>
                  <a:gd name="connsiteX3" fmla="*/ 1393933 w 1393933"/>
                  <a:gd name="connsiteY3" fmla="*/ 1393933 h 1393933"/>
                  <a:gd name="connsiteX0" fmla="*/ 0 w 1302493"/>
                  <a:gd name="connsiteY0" fmla="*/ 1302493 h 1302493"/>
                  <a:gd name="connsiteX1" fmla="*/ 0 w 1302493"/>
                  <a:gd name="connsiteY1" fmla="*/ 0 h 1302493"/>
                  <a:gd name="connsiteX2" fmla="*/ 1302493 w 1302493"/>
                  <a:gd name="connsiteY2" fmla="*/ 0 h 1302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302493" h="1302493">
                    <a:moveTo>
                      <a:pt x="0" y="1302493"/>
                    </a:moveTo>
                    <a:lnTo>
                      <a:pt x="0" y="0"/>
                    </a:lnTo>
                    <a:lnTo>
                      <a:pt x="1302493" y="0"/>
                    </a:lnTo>
                  </a:path>
                </a:pathLst>
              </a:cu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13FE67EB-BA30-8EDC-4BF6-4558CC75E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125006" y="3171595"/>
              <a:ext cx="1785984" cy="1799739"/>
              <a:chOff x="6879836" y="3516901"/>
              <a:chExt cx="1785984" cy="1799739"/>
            </a:xfrm>
          </p:grpSpPr>
          <p:sp>
            <p:nvSpPr>
              <p:cNvPr id="104" name="Freeform: Shape 141">
                <a:extLst>
                  <a:ext uri="{FF2B5EF4-FFF2-40B4-BE49-F238E27FC236}">
                    <a16:creationId xmlns:a16="http://schemas.microsoft.com/office/drawing/2014/main" id="{D710C972-B401-AED7-77AF-04633FE1C9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879836" y="3521665"/>
                <a:ext cx="892801" cy="1794975"/>
              </a:xfrm>
              <a:custGeom>
                <a:avLst/>
                <a:gdLst>
                  <a:gd name="connsiteX0" fmla="*/ 892801 w 892801"/>
                  <a:gd name="connsiteY0" fmla="*/ 0 h 1794975"/>
                  <a:gd name="connsiteX1" fmla="*/ 892801 w 892801"/>
                  <a:gd name="connsiteY1" fmla="*/ 1434622 h 1794975"/>
                  <a:gd name="connsiteX2" fmla="*/ 845919 w 892801"/>
                  <a:gd name="connsiteY2" fmla="*/ 1533379 h 1794975"/>
                  <a:gd name="connsiteX3" fmla="*/ 440820 w 892801"/>
                  <a:gd name="connsiteY3" fmla="*/ 1794916 h 1794975"/>
                  <a:gd name="connsiteX4" fmla="*/ 379878 w 892801"/>
                  <a:gd name="connsiteY4" fmla="*/ 1791253 h 1794975"/>
                  <a:gd name="connsiteX5" fmla="*/ 763083 w 892801"/>
                  <a:gd name="connsiteY5" fmla="*/ 100140 h 1794975"/>
                  <a:gd name="connsiteX6" fmla="*/ 892801 w 892801"/>
                  <a:gd name="connsiteY6" fmla="*/ 0 h 17949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92801" h="1794975">
                    <a:moveTo>
                      <a:pt x="892801" y="0"/>
                    </a:moveTo>
                    <a:lnTo>
                      <a:pt x="892801" y="1434622"/>
                    </a:lnTo>
                    <a:lnTo>
                      <a:pt x="845919" y="1533379"/>
                    </a:lnTo>
                    <a:cubicBezTo>
                      <a:pt x="735106" y="1711682"/>
                      <a:pt x="584368" y="1792418"/>
                      <a:pt x="440820" y="1794916"/>
                    </a:cubicBezTo>
                    <a:cubicBezTo>
                      <a:pt x="420314" y="1795273"/>
                      <a:pt x="399954" y="1794033"/>
                      <a:pt x="379878" y="1791253"/>
                    </a:cubicBezTo>
                    <a:cubicBezTo>
                      <a:pt x="-41718" y="1732871"/>
                      <a:pt x="-338017" y="995203"/>
                      <a:pt x="763083" y="100140"/>
                    </a:cubicBezTo>
                    <a:lnTo>
                      <a:pt x="89280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05" name="Freeform: Shape 142">
                <a:extLst>
                  <a:ext uri="{FF2B5EF4-FFF2-40B4-BE49-F238E27FC236}">
                    <a16:creationId xmlns:a16="http://schemas.microsoft.com/office/drawing/2014/main" id="{0E8234D7-B4D9-A716-9C7B-C53935A5ADB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Aspec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72637" y="3516901"/>
                <a:ext cx="893183" cy="1795123"/>
              </a:xfrm>
              <a:custGeom>
                <a:avLst/>
                <a:gdLst>
                  <a:gd name="connsiteX0" fmla="*/ 191 w 893183"/>
                  <a:gd name="connsiteY0" fmla="*/ 0 h 1795123"/>
                  <a:gd name="connsiteX1" fmla="*/ 130101 w 893183"/>
                  <a:gd name="connsiteY1" fmla="*/ 100288 h 1795123"/>
                  <a:gd name="connsiteX2" fmla="*/ 513306 w 893183"/>
                  <a:gd name="connsiteY2" fmla="*/ 1791401 h 1795123"/>
                  <a:gd name="connsiteX3" fmla="*/ 47265 w 893183"/>
                  <a:gd name="connsiteY3" fmla="*/ 1533527 h 1795123"/>
                  <a:gd name="connsiteX4" fmla="*/ 192 w 893183"/>
                  <a:gd name="connsiteY4" fmla="*/ 1434367 h 1795123"/>
                  <a:gd name="connsiteX5" fmla="*/ 192 w 893183"/>
                  <a:gd name="connsiteY5" fmla="*/ 1438981 h 1795123"/>
                  <a:gd name="connsiteX6" fmla="*/ 0 w 893183"/>
                  <a:gd name="connsiteY6" fmla="*/ 1439386 h 1795123"/>
                  <a:gd name="connsiteX7" fmla="*/ 0 w 893183"/>
                  <a:gd name="connsiteY7" fmla="*/ 4764 h 1795123"/>
                  <a:gd name="connsiteX8" fmla="*/ 191 w 893183"/>
                  <a:gd name="connsiteY8" fmla="*/ 4616 h 1795123"/>
                  <a:gd name="connsiteX9" fmla="*/ 191 w 893183"/>
                  <a:gd name="connsiteY9" fmla="*/ 0 h 179512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93183" h="1795123">
                    <a:moveTo>
                      <a:pt x="191" y="0"/>
                    </a:moveTo>
                    <a:lnTo>
                      <a:pt x="130101" y="100288"/>
                    </a:lnTo>
                    <a:cubicBezTo>
                      <a:pt x="1231201" y="995351"/>
                      <a:pt x="934902" y="1733019"/>
                      <a:pt x="513306" y="1791401"/>
                    </a:cubicBezTo>
                    <a:cubicBezTo>
                      <a:pt x="352699" y="1813642"/>
                      <a:pt x="173909" y="1737302"/>
                      <a:pt x="47265" y="1533527"/>
                    </a:cubicBezTo>
                    <a:lnTo>
                      <a:pt x="192" y="1434367"/>
                    </a:lnTo>
                    <a:lnTo>
                      <a:pt x="192" y="1438981"/>
                    </a:lnTo>
                    <a:lnTo>
                      <a:pt x="0" y="1439386"/>
                    </a:lnTo>
                    <a:lnTo>
                      <a:pt x="0" y="4764"/>
                    </a:lnTo>
                    <a:lnTo>
                      <a:pt x="191" y="4616"/>
                    </a:lnTo>
                    <a:lnTo>
                      <a:pt x="191" y="0"/>
                    </a:ln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8226552" cy="914400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FC17A020-D6A3-77F7-85C7-53BE80D9026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85800"/>
            <a:ext cx="8229600" cy="5486399"/>
          </a:xfrm>
        </p:spPr>
        <p:txBody>
          <a:bodyPr anchor="ctr">
            <a:noAutofit/>
          </a:bodyPr>
          <a:lstStyle>
            <a:lvl1pPr marL="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  <a:lvl2pPr marL="2286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2pPr>
            <a:lvl3pPr marL="4572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3pPr>
            <a:lvl4pPr marL="6858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4pPr>
            <a:lvl5pPr marL="914400" indent="0">
              <a:lnSpc>
                <a:spcPct val="90000"/>
              </a:lnSpc>
              <a:buNone/>
              <a:defRPr sz="5000" b="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11782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62BAAD8-5E23-403F-8F97-DCFB134B81A8}"/>
              </a:ext>
            </a:extLst>
          </p:cNvPr>
          <p:cNvGrpSpPr/>
          <p:nvPr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78DB782-5204-DE67-F9A0-4A906680A49F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E76D249-95D9-CBEC-64CA-3FDC7A1CE75D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D99002E3-B8F9-2383-6644-7A34CD978308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2ECA2663-32CE-943D-6756-F1FBDD98A6D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CF1D89AC-FE53-59CC-9C9A-D5095FCF28F8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97AE4A79-7C94-350A-D123-528B8EE93613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0E7156A5-D641-1556-B542-155C3BCD690B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DD821AB-1AFD-00AE-F5AC-072FA2831CC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B44CFD51-7AA3-6464-ABAC-BCABA0E2559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3F6E13E8-6620-20F1-EFC9-DCAC2774FBC8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9140107" cy="91440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9C628F80-5DEA-8C31-B904-3BC56FDFF69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775" y="650875"/>
            <a:ext cx="9139238" cy="5521325"/>
          </a:xfrm>
        </p:spPr>
        <p:txBody>
          <a:bodyPr anchor="b"/>
          <a:lstStyle>
            <a:lvl1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  <a:lvl2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2pPr>
            <a:lvl3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3pPr>
            <a:lvl4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4pPr>
            <a:lvl5pPr>
              <a:lnSpc>
                <a:spcPct val="90000"/>
              </a:lnSpc>
              <a:defRPr sz="5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37969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30FA8BD-104F-B62D-9686-170237442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4987925" y="49440"/>
            <a:ext cx="2216150" cy="1177924"/>
            <a:chOff x="4987925" y="2840038"/>
            <a:chExt cx="2216150" cy="1177924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68ED83C9-BFC9-A791-3662-CB404216C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2AC42635-B2C5-71D2-D5BF-7BB171F599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88DB8B70-A837-784C-BE01-7662C397EF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D944038A-4F94-C29A-5020-589829E2C3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CA018A91-4BC0-5B20-4336-EE7FA90F21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4920CAFD-E512-4531-1169-ED481576AB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0EE3CA6F-C175-A73F-2E44-C039243F5A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2803DC2E-CE34-806E-D2CE-9F0121A4C3C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A6A7E506-4934-4A00-8743-D201E56C20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6D4C5F55-56C0-223F-9074-8C8EA50BA5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169920" y="4617355"/>
            <a:ext cx="5852160" cy="1545333"/>
          </a:xfrm>
          <a:prstGeom prst="rect">
            <a:avLst/>
          </a:prstGeom>
        </p:spPr>
        <p:txBody>
          <a:bodyPr anchor="ctr">
            <a:noAutofit/>
          </a:bodyPr>
          <a:lstStyle>
            <a:lvl1pPr algn="ctr">
              <a:lnSpc>
                <a:spcPct val="120000"/>
              </a:lnSpc>
              <a:defRPr sz="1800" b="0" i="0" spc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2925456"/>
          </a:xfrm>
        </p:spPr>
        <p:txBody>
          <a:bodyPr anchor="b">
            <a:noAutofit/>
          </a:bodyPr>
          <a:lstStyle>
            <a:lvl1pPr marL="164592" indent="-164592" algn="ctr">
              <a:lnSpc>
                <a:spcPct val="90000"/>
              </a:lnSpc>
              <a:spcBef>
                <a:spcPts val="0"/>
              </a:spcBef>
              <a:buNone/>
              <a:defRPr sz="4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Batang" panose="02030600000101010101" pitchFamily="18" charset="-127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DB58263-7B3B-44AD-A3FB-5F78690F9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4365765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4012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EA4D7B3C-E2E2-A99D-707D-4A29E0F78A04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39081ED-1E4D-835D-7830-219AA69AD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87482348-118F-172A-CEC2-0BE109082A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6" name="Group 35">
                  <a:extLst>
                    <a:ext uri="{FF2B5EF4-FFF2-40B4-BE49-F238E27FC236}">
                      <a16:creationId xmlns:a16="http://schemas.microsoft.com/office/drawing/2014/main" id="{E24D7200-718C-1F03-6154-C121CE065B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40" name="Straight Connector 39">
                    <a:extLst>
                      <a:ext uri="{FF2B5EF4-FFF2-40B4-BE49-F238E27FC236}">
                        <a16:creationId xmlns:a16="http://schemas.microsoft.com/office/drawing/2014/main" id="{92B64D78-7934-3FE5-87D9-F3A7D5D6AD6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1" name="Straight Connector 40">
                    <a:extLst>
                      <a:ext uri="{FF2B5EF4-FFF2-40B4-BE49-F238E27FC236}">
                        <a16:creationId xmlns:a16="http://schemas.microsoft.com/office/drawing/2014/main" id="{7A497D00-6369-FB97-B6F8-5A6E5F8232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2" name="Rectangle 30">
                    <a:extLst>
                      <a:ext uri="{FF2B5EF4-FFF2-40B4-BE49-F238E27FC236}">
                        <a16:creationId xmlns:a16="http://schemas.microsoft.com/office/drawing/2014/main" id="{E7E05EA8-E3B5-A489-7929-069B330E97B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43" name="Rectangle 30">
                    <a:extLst>
                      <a:ext uri="{FF2B5EF4-FFF2-40B4-BE49-F238E27FC236}">
                        <a16:creationId xmlns:a16="http://schemas.microsoft.com/office/drawing/2014/main" id="{1B76326D-6549-36D1-8925-974843D03D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1F73DD90-9C8D-3260-09BF-779734AD5C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8" name="Freeform: Shape 57">
                    <a:extLst>
                      <a:ext uri="{FF2B5EF4-FFF2-40B4-BE49-F238E27FC236}">
                        <a16:creationId xmlns:a16="http://schemas.microsoft.com/office/drawing/2014/main" id="{507ED09C-B71C-F301-CEBB-E4EAA116F42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" name="Freeform: Shape 58">
                    <a:extLst>
                      <a:ext uri="{FF2B5EF4-FFF2-40B4-BE49-F238E27FC236}">
                        <a16:creationId xmlns:a16="http://schemas.microsoft.com/office/drawing/2014/main" id="{D0C5B0BC-51DA-81B3-9A19-E6FFDEC1B35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1F07DBFE-AC52-8CE2-60C8-996345985A3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440BB012-2594-ED3D-1998-F8EFE65C0B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34" name="Freeform 68">
                    <a:extLst>
                      <a:ext uri="{FF2B5EF4-FFF2-40B4-BE49-F238E27FC236}">
                        <a16:creationId xmlns:a16="http://schemas.microsoft.com/office/drawing/2014/main" id="{2DE4023E-BC6D-AEE3-5769-908F1479B57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35" name="Freeform 69">
                    <a:extLst>
                      <a:ext uri="{FF2B5EF4-FFF2-40B4-BE49-F238E27FC236}">
                        <a16:creationId xmlns:a16="http://schemas.microsoft.com/office/drawing/2014/main" id="{4806FFCC-55BD-F38B-78DA-C107F8CF77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33" name="Line 70">
                  <a:extLst>
                    <a:ext uri="{FF2B5EF4-FFF2-40B4-BE49-F238E27FC236}">
                      <a16:creationId xmlns:a16="http://schemas.microsoft.com/office/drawing/2014/main" id="{09587BBE-7BD5-0A5E-5711-CE564167CC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AF9AFC1F-1EB3-9F87-5CDF-AE004E08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48F2309A-4B72-CD70-792D-23EAFFDE6F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6627476C-BCF0-6A4D-02A4-526DFA603B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6" name="Straight Connector 25">
                    <a:extLst>
                      <a:ext uri="{FF2B5EF4-FFF2-40B4-BE49-F238E27FC236}">
                        <a16:creationId xmlns:a16="http://schemas.microsoft.com/office/drawing/2014/main" id="{9D5AF189-B5B9-C29D-8E3E-EC8702F3676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Connector 26">
                    <a:extLst>
                      <a:ext uri="{FF2B5EF4-FFF2-40B4-BE49-F238E27FC236}">
                        <a16:creationId xmlns:a16="http://schemas.microsoft.com/office/drawing/2014/main" id="{D62D464E-7CBA-A8C2-96A1-F54CBF232F8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Rectangle 30">
                    <a:extLst>
                      <a:ext uri="{FF2B5EF4-FFF2-40B4-BE49-F238E27FC236}">
                        <a16:creationId xmlns:a16="http://schemas.microsoft.com/office/drawing/2014/main" id="{C9030B14-7F34-518E-7149-0A4306370AA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9" name="Rectangle 30">
                    <a:extLst>
                      <a:ext uri="{FF2B5EF4-FFF2-40B4-BE49-F238E27FC236}">
                        <a16:creationId xmlns:a16="http://schemas.microsoft.com/office/drawing/2014/main" id="{DCB4D896-DA64-0F12-3CA5-6161AB90C8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1FB57B90-2476-D0DF-2C8B-7611AD6C9F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4" name="Freeform: Shape 141">
                    <a:extLst>
                      <a:ext uri="{FF2B5EF4-FFF2-40B4-BE49-F238E27FC236}">
                        <a16:creationId xmlns:a16="http://schemas.microsoft.com/office/drawing/2014/main" id="{7F897B26-F7D8-0C81-447C-6942C7C6D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5" name="Freeform: Shape 142">
                    <a:extLst>
                      <a:ext uri="{FF2B5EF4-FFF2-40B4-BE49-F238E27FC236}">
                        <a16:creationId xmlns:a16="http://schemas.microsoft.com/office/drawing/2014/main" id="{7BEC136A-9A82-57FB-E919-71BEDCF9DED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7924E014-70E2-35E1-4035-AFE4CB40E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D9F05B2C-AB75-E3C7-905F-DDFB7661C9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0" name="Freeform 68">
                    <a:extLst>
                      <a:ext uri="{FF2B5EF4-FFF2-40B4-BE49-F238E27FC236}">
                        <a16:creationId xmlns:a16="http://schemas.microsoft.com/office/drawing/2014/main" id="{4B2D29E0-A432-9BF7-4563-DA726502663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1" name="Freeform 69">
                    <a:extLst>
                      <a:ext uri="{FF2B5EF4-FFF2-40B4-BE49-F238E27FC236}">
                        <a16:creationId xmlns:a16="http://schemas.microsoft.com/office/drawing/2014/main" id="{9FB0CA3B-A554-C7C6-489F-00CE622B0EB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BE41ACB0-DD9C-5E88-F826-C4E99E1F033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318DE55C-A74B-5D17-1D99-57F2DD93F3B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354"/>
            <a:ext cx="8226551" cy="1545333"/>
          </a:xfrm>
        </p:spPr>
        <p:txBody>
          <a:bodyPr anchor="t"/>
          <a:lstStyle>
            <a:lvl1pPr>
              <a:lnSpc>
                <a:spcPct val="120000"/>
              </a:lnSpc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1BDC543-8F6B-6FBD-5568-8A52A08A7430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646" y="1188413"/>
            <a:ext cx="8229600" cy="2925763"/>
          </a:xfrm>
        </p:spPr>
        <p:txBody>
          <a:bodyPr anchor="b"/>
          <a:lstStyle>
            <a:lvl1pPr>
              <a:defRPr sz="40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2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>
                    <a:lumMod val="65000"/>
                    <a:lumOff val="3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3797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67AE449-03BC-35B0-AEC3-D45692970205}"/>
              </a:ext>
            </a:extLst>
          </p:cNvPr>
          <p:cNvGrpSpPr/>
          <p:nvPr userDrawn="1"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08CF3E6-E425-C72A-B625-CFCF163D32A5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5CB0A9B-08FF-70E7-543A-C060A982F2CF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145CACDA-2DE0-21D6-B8DB-F9BC62E49AF7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11B46CF9-4D52-6D2F-6FEA-67C5FD728C5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E3F7DC37-85A3-8DBC-5517-FC5DDD800D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FE216884-0A7A-4FBD-E4AC-20BA199D8706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3930D45B-64C3-F88B-4F01-D0155582FAA1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154D7DF8-2B62-B394-8B97-0C34D9539D3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302D7518-34D2-F390-F337-D7BFE83E8D7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68A249B2-F6A7-C4B8-ABD8-196C683EDA4D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11" name="Title 9">
            <a:extLst>
              <a:ext uri="{FF2B5EF4-FFF2-40B4-BE49-F238E27FC236}">
                <a16:creationId xmlns:a16="http://schemas.microsoft.com/office/drawing/2014/main" id="{5998F931-A369-4286-5D28-0D0CED7BC2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354"/>
            <a:ext cx="8226551" cy="1545333"/>
          </a:xfrm>
        </p:spPr>
        <p:txBody>
          <a:bodyPr anchor="t"/>
          <a:lstStyle>
            <a:lvl1pPr>
              <a:lnSpc>
                <a:spcPct val="12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D3ED1498-0FE4-6EE1-2592-BE169CAAD957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646" y="1188413"/>
            <a:ext cx="8229600" cy="2925763"/>
          </a:xfrm>
        </p:spPr>
        <p:txBody>
          <a:bodyPr anchor="b"/>
          <a:lstStyle>
            <a:lvl1pPr>
              <a:defRPr sz="4000" cap="all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8994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1037"/>
            <a:ext cx="10963655" cy="919162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065" y="1825625"/>
            <a:ext cx="5075237" cy="435133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89961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3C3CA2-C6C0-82E2-7C81-4006F6A44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76656"/>
            <a:ext cx="10963655" cy="919163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700" y="1685735"/>
            <a:ext cx="5074602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01064" y="2387600"/>
            <a:ext cx="5075238" cy="3786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511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903FFA5-BEAF-26BB-1ECD-2D735E8B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1036"/>
            <a:ext cx="10963655" cy="919163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601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02291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C1B688C-63E7-2BFF-102C-4E3B1DCC94C7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8039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">
            <a:extLst>
              <a:ext uri="{FF2B5EF4-FFF2-40B4-BE49-F238E27FC236}">
                <a16:creationId xmlns:a16="http://schemas.microsoft.com/office/drawing/2014/main" id="{375B801E-7C84-0C81-3226-862EED76E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657600" cy="182880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6C0B5703-D4E0-53FF-A33C-315D4E49C9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046191"/>
            <a:ext cx="3654552" cy="3126009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685800"/>
            <a:ext cx="6393366" cy="54864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0699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119A23E-A7C2-F4A1-F34A-78CDAAE39652}"/>
              </a:ext>
            </a:extLst>
          </p:cNvPr>
          <p:cNvCxnSpPr>
            <a:cxnSpLocks/>
          </p:cNvCxnSpPr>
          <p:nvPr userDrawn="1"/>
        </p:nvCxnSpPr>
        <p:spPr>
          <a:xfrm>
            <a:off x="714375" y="2780396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6E523965-95D5-2048-A337-42CF57714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1600" y="685800"/>
            <a:ext cx="6394703" cy="5486400"/>
          </a:xfrm>
          <a:prstGeom prst="rect">
            <a:avLst/>
          </a:prstGeom>
          <a:solidFill>
            <a:srgbClr val="FFFFFF">
              <a:alpha val="50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3657600" cy="182880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3046191"/>
            <a:ext cx="3654552" cy="3126009"/>
          </a:xfrm>
        </p:spPr>
        <p:txBody>
          <a:bodyPr anchor="t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F5C634D1-455E-26F8-956F-445295F9C74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457443" y="960120"/>
            <a:ext cx="5843016" cy="493776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3608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2"/>
            <a:ext cx="9146080" cy="225078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9145953" cy="2620736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3A21DAF-0680-3109-32D1-F2152B86C712}"/>
              </a:ext>
            </a:extLst>
          </p:cNvPr>
          <p:cNvCxnSpPr>
            <a:cxnSpLocks/>
          </p:cNvCxnSpPr>
          <p:nvPr userDrawn="1"/>
        </p:nvCxnSpPr>
        <p:spPr>
          <a:xfrm>
            <a:off x="714375" y="318279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1AC9AAAA-FF68-58B0-6AD3-81DAA78B9D79}"/>
              </a:ext>
            </a:extLst>
          </p:cNvPr>
          <p:cNvGrpSpPr/>
          <p:nvPr userDrawn="1"/>
        </p:nvGrpSpPr>
        <p:grpSpPr>
          <a:xfrm flipH="1">
            <a:off x="10414450" y="651327"/>
            <a:ext cx="698051" cy="1372591"/>
            <a:chOff x="1079500" y="649304"/>
            <a:chExt cx="698051" cy="137259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9B2EA1E-B452-6BA4-E61C-1E0C336E7707}"/>
                </a:ext>
              </a:extLst>
            </p:cNvPr>
            <p:cNvSpPr/>
            <p:nvPr/>
          </p:nvSpPr>
          <p:spPr>
            <a:xfrm>
              <a:off x="1437136" y="649304"/>
              <a:ext cx="340415" cy="340415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80000"/>
                  </a:srgbClr>
                </a:gs>
                <a:gs pos="100000">
                  <a:srgbClr val="FFFFFF">
                    <a:alpha val="10000"/>
                  </a:srgbClr>
                </a:gs>
              </a:gsLst>
              <a:lin ang="2700000" scaled="0"/>
              <a:tileRect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lvl="0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DB7CD0-2D95-5BC6-ABC1-BC54BD6C4008}"/>
                </a:ext>
              </a:extLst>
            </p:cNvPr>
            <p:cNvGrpSpPr/>
            <p:nvPr/>
          </p:nvGrpSpPr>
          <p:grpSpPr>
            <a:xfrm rot="10800000">
              <a:off x="1079500" y="952167"/>
              <a:ext cx="641184" cy="1069728"/>
              <a:chOff x="6484111" y="2967038"/>
              <a:chExt cx="641184" cy="1069728"/>
            </a:xfrm>
          </p:grpSpPr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23D6FAD6-E7B1-971D-C962-F317FFDDF1A3}"/>
                  </a:ext>
                </a:extLst>
              </p:cNvPr>
              <p:cNvGrpSpPr/>
              <p:nvPr/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FEFA5D29-9BA3-B2B0-658F-41E3FAAA39F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F580CDFE-3C7E-D23E-EAA5-DD38817443A3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70">
                  <a:extLst>
                    <a:ext uri="{FF2B5EF4-FFF2-40B4-BE49-F238E27FC236}">
                      <a16:creationId xmlns:a16="http://schemas.microsoft.com/office/drawing/2014/main" id="{667E0D1B-7B9B-7A39-6166-7AFCC9386B15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A8D3FD9-9675-FFF0-644E-B5C1A1ECE835}"/>
                  </a:ext>
                </a:extLst>
              </p:cNvPr>
              <p:cNvGrpSpPr/>
              <p:nvPr/>
            </p:nvGrpSpPr>
            <p:grpSpPr>
              <a:xfrm rot="18900000" flipH="1">
                <a:off x="6484111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3" name="Freeform 68">
                  <a:extLst>
                    <a:ext uri="{FF2B5EF4-FFF2-40B4-BE49-F238E27FC236}">
                      <a16:creationId xmlns:a16="http://schemas.microsoft.com/office/drawing/2014/main" id="{82ABA779-0915-5846-DFC5-5E96B4A9723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" name="Freeform 69">
                  <a:extLst>
                    <a:ext uri="{FF2B5EF4-FFF2-40B4-BE49-F238E27FC236}">
                      <a16:creationId xmlns:a16="http://schemas.microsoft.com/office/drawing/2014/main" id="{75B608AC-7F9B-F6BF-06DF-231BBDA3AFE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2D2E2887-1666-122F-B8DA-A4C029AAA7A2}"/>
                    </a:ext>
                  </a:extLst>
                </p:cNvPr>
                <p:cNvSpPr>
                  <a:spLocks noChangeShapeType="1"/>
                </p:cNvSpPr>
                <p:nvPr/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2056998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2898B5F-AB7B-74C1-BF81-2EBBA277CB0A}"/>
              </a:ext>
            </a:extLst>
          </p:cNvPr>
          <p:cNvGrpSpPr/>
          <p:nvPr/>
        </p:nvGrpSpPr>
        <p:grpSpPr>
          <a:xfrm flipH="1">
            <a:off x="9740417" y="457964"/>
            <a:ext cx="2227875" cy="5970551"/>
            <a:chOff x="9740417" y="457964"/>
            <a:chExt cx="2227875" cy="5970551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A5AD13E4-C736-C4D0-3329-881CFA91C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9757063" y="457964"/>
              <a:ext cx="2211229" cy="2707415"/>
              <a:chOff x="9728105" y="457964"/>
              <a:chExt cx="2211229" cy="2707415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9D7712BC-206D-B1BF-26E4-F924E900D1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B4DD0FA9-35AD-B9CB-6A43-73FB16AA4B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34" name="Straight Connector 33">
                    <a:extLst>
                      <a:ext uri="{FF2B5EF4-FFF2-40B4-BE49-F238E27FC236}">
                        <a16:creationId xmlns:a16="http://schemas.microsoft.com/office/drawing/2014/main" id="{B34DDA94-22F2-1094-2D3C-DBDC0C363AF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5" name="Straight Connector 34">
                    <a:extLst>
                      <a:ext uri="{FF2B5EF4-FFF2-40B4-BE49-F238E27FC236}">
                        <a16:creationId xmlns:a16="http://schemas.microsoft.com/office/drawing/2014/main" id="{55A45A38-9585-93BE-7D81-140D05F385E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36" name="Rectangle 30">
                    <a:extLst>
                      <a:ext uri="{FF2B5EF4-FFF2-40B4-BE49-F238E27FC236}">
                        <a16:creationId xmlns:a16="http://schemas.microsoft.com/office/drawing/2014/main" id="{A3E11012-B90B-F52F-7684-926CA336E9F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37" name="Rectangle 30">
                    <a:extLst>
                      <a:ext uri="{FF2B5EF4-FFF2-40B4-BE49-F238E27FC236}">
                        <a16:creationId xmlns:a16="http://schemas.microsoft.com/office/drawing/2014/main" id="{BE5AA1E3-A11C-0373-1D61-D0A9FE4617E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21D63B7A-DDB4-2C0B-1728-0D718F9E39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32" name="Freeform: Shape 57">
                    <a:extLst>
                      <a:ext uri="{FF2B5EF4-FFF2-40B4-BE49-F238E27FC236}">
                        <a16:creationId xmlns:a16="http://schemas.microsoft.com/office/drawing/2014/main" id="{80E2BC7D-E4BD-1454-C098-E5EDE269633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3" name="Freeform: Shape 58">
                    <a:extLst>
                      <a:ext uri="{FF2B5EF4-FFF2-40B4-BE49-F238E27FC236}">
                        <a16:creationId xmlns:a16="http://schemas.microsoft.com/office/drawing/2014/main" id="{B661F348-951D-D355-FE18-B5392C718B4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58E45DB4-7A7F-E7F2-6CCB-5E6213440C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26" name="Group 25">
                  <a:extLst>
                    <a:ext uri="{FF2B5EF4-FFF2-40B4-BE49-F238E27FC236}">
                      <a16:creationId xmlns:a16="http://schemas.microsoft.com/office/drawing/2014/main" id="{2D224138-06E2-E0AF-DE3A-E57A3358CB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8" name="Freeform 68">
                    <a:extLst>
                      <a:ext uri="{FF2B5EF4-FFF2-40B4-BE49-F238E27FC236}">
                        <a16:creationId xmlns:a16="http://schemas.microsoft.com/office/drawing/2014/main" id="{01AC57F7-CE8B-F99B-0F9A-7BEE21F8651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9" name="Freeform 69">
                    <a:extLst>
                      <a:ext uri="{FF2B5EF4-FFF2-40B4-BE49-F238E27FC236}">
                        <a16:creationId xmlns:a16="http://schemas.microsoft.com/office/drawing/2014/main" id="{BCF0D402-7FE4-9FAC-4BC6-9DD325D1BCE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27" name="Line 70">
                  <a:extLst>
                    <a:ext uri="{FF2B5EF4-FFF2-40B4-BE49-F238E27FC236}">
                      <a16:creationId xmlns:a16="http://schemas.microsoft.com/office/drawing/2014/main" id="{D05FDF64-168D-467A-6A78-2FA456716ED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F8D64388-EE11-3AC7-CE32-5F667F63F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V="1">
              <a:off x="9740417" y="3721100"/>
              <a:ext cx="2211229" cy="2707415"/>
              <a:chOff x="9728105" y="457964"/>
              <a:chExt cx="2211229" cy="27074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4A27A44E-F151-2A8C-9338-9747085C3E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" name="Group 15">
                  <a:extLst>
                    <a:ext uri="{FF2B5EF4-FFF2-40B4-BE49-F238E27FC236}">
                      <a16:creationId xmlns:a16="http://schemas.microsoft.com/office/drawing/2014/main" id="{20BD2E44-9A02-DE19-97AB-DCFC7164C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0" name="Straight Connector 19">
                    <a:extLst>
                      <a:ext uri="{FF2B5EF4-FFF2-40B4-BE49-F238E27FC236}">
                        <a16:creationId xmlns:a16="http://schemas.microsoft.com/office/drawing/2014/main" id="{942C6307-1DD8-4291-5F56-1C701B3F131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Straight Connector 20">
                    <a:extLst>
                      <a:ext uri="{FF2B5EF4-FFF2-40B4-BE49-F238E27FC236}">
                        <a16:creationId xmlns:a16="http://schemas.microsoft.com/office/drawing/2014/main" id="{1BAF2483-2C50-41D9-2806-86B3EA8B526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ChangeAspect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2" name="Rectangle 30">
                    <a:extLst>
                      <a:ext uri="{FF2B5EF4-FFF2-40B4-BE49-F238E27FC236}">
                        <a16:creationId xmlns:a16="http://schemas.microsoft.com/office/drawing/2014/main" id="{493CF191-5DDA-8462-AE83-CA01EB942EC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3" name="Rectangle 30">
                    <a:extLst>
                      <a:ext uri="{FF2B5EF4-FFF2-40B4-BE49-F238E27FC236}">
                        <a16:creationId xmlns:a16="http://schemas.microsoft.com/office/drawing/2014/main" id="{B16DA0CF-99DB-5B26-15CE-7A5C3FF5B55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17" name="Group 16">
                  <a:extLst>
                    <a:ext uri="{FF2B5EF4-FFF2-40B4-BE49-F238E27FC236}">
                      <a16:creationId xmlns:a16="http://schemas.microsoft.com/office/drawing/2014/main" id="{969A3741-69D5-4A00-BE22-77B52FF20C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8" name="Freeform: Shape 141">
                    <a:extLst>
                      <a:ext uri="{FF2B5EF4-FFF2-40B4-BE49-F238E27FC236}">
                        <a16:creationId xmlns:a16="http://schemas.microsoft.com/office/drawing/2014/main" id="{CEB8C9BA-7217-3FF0-0000-F75245E6971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9" name="Freeform: Shape 142">
                    <a:extLst>
                      <a:ext uri="{FF2B5EF4-FFF2-40B4-BE49-F238E27FC236}">
                        <a16:creationId xmlns:a16="http://schemas.microsoft.com/office/drawing/2014/main" id="{2EBBFD8B-2D36-E329-EB66-AF3287A585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D06447F1-9BEC-3B87-BB32-191FA43AF03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ChangeAspect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9" y="1917604"/>
                <a:ext cx="633413" cy="1862138"/>
                <a:chOff x="5959193" y="333389"/>
                <a:chExt cx="633413" cy="1862138"/>
              </a:xfrm>
            </p:grpSpPr>
            <p:grpSp>
              <p:nvGrpSpPr>
                <p:cNvPr id="12" name="Group 11">
                  <a:extLst>
                    <a:ext uri="{FF2B5EF4-FFF2-40B4-BE49-F238E27FC236}">
                      <a16:creationId xmlns:a16="http://schemas.microsoft.com/office/drawing/2014/main" id="{9C5EF3DE-B07E-D485-E31C-3594D9BC20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ChangeAspect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4" name="Freeform 68">
                    <a:extLst>
                      <a:ext uri="{FF2B5EF4-FFF2-40B4-BE49-F238E27FC236}">
                        <a16:creationId xmlns:a16="http://schemas.microsoft.com/office/drawing/2014/main" id="{D3AFEFF8-8B08-9A6A-2ABC-B7AC1E804B4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15" name="Freeform 69">
                    <a:extLst>
                      <a:ext uri="{FF2B5EF4-FFF2-40B4-BE49-F238E27FC236}">
                        <a16:creationId xmlns:a16="http://schemas.microsoft.com/office/drawing/2014/main" id="{911E6C5C-E6C0-1635-8A8E-18A6C9AC445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Aspec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A3E77BF5-0B00-BE87-3AF1-AC7557C235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Aspec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38" name="Title 1">
            <a:extLst>
              <a:ext uri="{FF2B5EF4-FFF2-40B4-BE49-F238E27FC236}">
                <a16:creationId xmlns:a16="http://schemas.microsoft.com/office/drawing/2014/main" id="{ABDBC601-EF17-43ED-E11A-47AF443F0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2"/>
            <a:ext cx="8226552" cy="2250780"/>
          </a:xfrm>
          <a:prstGeom prst="rect">
            <a:avLst/>
          </a:prstGeom>
        </p:spPr>
        <p:txBody>
          <a:bodyPr anchor="b"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9" name="Content Placeholder 7">
            <a:extLst>
              <a:ext uri="{FF2B5EF4-FFF2-40B4-BE49-F238E27FC236}">
                <a16:creationId xmlns:a16="http://schemas.microsoft.com/office/drawing/2014/main" id="{0FA9591D-3E3F-856B-F084-D47E87FA27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429000"/>
            <a:ext cx="8226437" cy="2620736"/>
          </a:xfrm>
        </p:spPr>
        <p:txBody>
          <a:bodyPr>
            <a:noAutofit/>
          </a:bodyPr>
          <a:lstStyle>
            <a:lvl1pPr marL="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2286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4572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6858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914400" indent="0">
              <a:buNone/>
              <a:defRPr sz="18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93298" y="6343955"/>
            <a:ext cx="280540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993" y="6343955"/>
            <a:ext cx="429207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456575F-43CC-E7A8-7305-3C73B4FC75BD}"/>
              </a:ext>
            </a:extLst>
          </p:cNvPr>
          <p:cNvCxnSpPr>
            <a:cxnSpLocks/>
          </p:cNvCxnSpPr>
          <p:nvPr userDrawn="1"/>
        </p:nvCxnSpPr>
        <p:spPr>
          <a:xfrm>
            <a:off x="714375" y="3182791"/>
            <a:ext cx="54864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762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800"/>
            <a:ext cx="10963655" cy="80122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629786"/>
            <a:ext cx="10963656" cy="45424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2647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rtl="0">
              <a:defRPr sz="1000" b="0" i="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20xx	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AF5E0EC-34DA-2393-A02C-AF21DBB180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rtl="0">
              <a:defRPr sz="1200" b="0" i="0" cap="all" spc="3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 rtl="0">
              <a:defRPr sz="1000" b="0" i="0" cap="all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197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4" r:id="rId2"/>
    <p:sldLayoutId id="2147484169" r:id="rId3"/>
    <p:sldLayoutId id="2147484170" r:id="rId4"/>
    <p:sldLayoutId id="2147484163" r:id="rId5"/>
    <p:sldLayoutId id="2147484165" r:id="rId6"/>
    <p:sldLayoutId id="2147484166" r:id="rId7"/>
    <p:sldLayoutId id="2147484167" r:id="rId8"/>
    <p:sldLayoutId id="2147484171" r:id="rId9"/>
    <p:sldLayoutId id="2147484172" r:id="rId10"/>
    <p:sldLayoutId id="2147484173" r:id="rId11"/>
    <p:sldLayoutId id="2147484174" r:id="rId12"/>
    <p:sldLayoutId id="2147484175" r:id="rId13"/>
    <p:sldLayoutId id="2147484176" r:id="rId14"/>
    <p:sldLayoutId id="2147484177" r:id="rId15"/>
    <p:sldLayoutId id="2147484178" r:id="rId16"/>
    <p:sldLayoutId id="2147484179" r:id="rId17"/>
    <p:sldLayoutId id="2147484180" r:id="rId18"/>
    <p:sldLayoutId id="2147484181" r:id="rId19"/>
    <p:sldLayoutId id="2147484182" r:id="rId20"/>
    <p:sldLayoutId id="2147484183" r:id="rId21"/>
    <p:sldLayoutId id="2147484184" r:id="rId22"/>
    <p:sldLayoutId id="2147484185" r:id="rId23"/>
    <p:sldLayoutId id="2147484186" r:id="rId24"/>
    <p:sldLayoutId id="2147484187" r:id="rId25"/>
    <p:sldLayoutId id="2147484188" r:id="rId26"/>
    <p:sldLayoutId id="2147484189" r:id="rId27"/>
    <p:sldLayoutId id="2147484190" r:id="rId28"/>
    <p:sldLayoutId id="2147484191" r:id="rId29"/>
    <p:sldLayoutId id="2147484192" r:id="rId30"/>
    <p:sldLayoutId id="2147484193" r:id="rId31"/>
    <p:sldLayoutId id="2147484194" r:id="rId32"/>
    <p:sldLayoutId id="2147484195" r:id="rId33"/>
    <p:sldLayoutId id="2147484196" r:id="rId34"/>
    <p:sldLayoutId id="2147484197" r:id="rId35"/>
    <p:sldLayoutId id="2147484198" r:id="rId36"/>
    <p:sldLayoutId id="2147484199" r:id="rId37"/>
    <p:sldLayoutId id="2147484200" r:id="rId38"/>
    <p:sldLayoutId id="2147484201" r:id="rId39"/>
    <p:sldLayoutId id="2147484202" r:id="rId40"/>
    <p:sldLayoutId id="2147484203" r:id="rId41"/>
    <p:sldLayoutId id="2147484216" r:id="rId42"/>
    <p:sldLayoutId id="2147484205" r:id="rId43"/>
    <p:sldLayoutId id="2147484206" r:id="rId44"/>
    <p:sldLayoutId id="2147484207" r:id="rId45"/>
    <p:sldLayoutId id="2147484208" r:id="rId46"/>
    <p:sldLayoutId id="2147484209" r:id="rId47"/>
    <p:sldLayoutId id="2147484210" r:id="rId48"/>
    <p:sldLayoutId id="2147484211" r:id="rId49"/>
    <p:sldLayoutId id="2147484212" r:id="rId50"/>
    <p:sldLayoutId id="2147484213" r:id="rId51"/>
    <p:sldLayoutId id="2147484214" r:id="rId52"/>
    <p:sldLayoutId id="2147484215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200" b="0" kern="1200" cap="all" spc="0" baseline="0">
          <a:solidFill>
            <a:schemeClr val="tx1">
              <a:lumMod val="75000"/>
              <a:lumOff val="2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b="0" i="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5" orient="horz" pos="2160">
          <p15:clr>
            <a:srgbClr val="F26B43"/>
          </p15:clr>
        </p15:guide>
        <p15:guide id="36" pos="3840">
          <p15:clr>
            <a:srgbClr val="F26B43"/>
          </p15:clr>
        </p15:guide>
        <p15:guide id="37" pos="7296">
          <p15:clr>
            <a:srgbClr val="F26B43"/>
          </p15:clr>
        </p15:guide>
        <p15:guide id="38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operant-conditioning.html" TargetMode="External"/><Relationship Id="rId2" Type="http://schemas.openxmlformats.org/officeDocument/2006/relationships/hyperlink" Target="https://www.cipd.org/uk/knowledge/factsheets/recruitment-factsheet/" TargetMode="External"/><Relationship Id="rId1" Type="http://schemas.openxmlformats.org/officeDocument/2006/relationships/slideLayout" Target="../slideLayouts/slideLayout46.xml"/><Relationship Id="rId5" Type="http://schemas.openxmlformats.org/officeDocument/2006/relationships/hyperlink" Target="https://www.simplypsychology.org/learning-kolb.html" TargetMode="External"/><Relationship Id="rId4" Type="http://schemas.openxmlformats.org/officeDocument/2006/relationships/hyperlink" Target="https://www.nextplc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73917" y="2124082"/>
            <a:ext cx="5431444" cy="1086382"/>
          </a:xfrm>
        </p:spPr>
        <p:txBody>
          <a:bodyPr anchor="b">
            <a:normAutofit fontScale="90000"/>
          </a:bodyPr>
          <a:lstStyle/>
          <a:p>
            <a:r>
              <a:rPr lang="en-US" sz="3200">
                <a:latin typeface="Arial Nova"/>
                <a:ea typeface="Calibri"/>
                <a:cs typeface="Calibri"/>
              </a:rPr>
              <a:t>Recruitment and learning &amp; Development at next plc</a:t>
            </a:r>
          </a:p>
        </p:txBody>
      </p:sp>
      <p:pic>
        <p:nvPicPr>
          <p:cNvPr id="5" name="Picture Placeholder 4" descr="A large building with a large sign&#10;&#10;AI-generated content may be incorrect.">
            <a:extLst>
              <a:ext uri="{FF2B5EF4-FFF2-40B4-BE49-F238E27FC236}">
                <a16:creationId xmlns:a16="http://schemas.microsoft.com/office/drawing/2014/main" id="{0CC6D7F1-B653-5085-4209-14D991DE3D04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/>
          <a:srcRect l="24379" r="17657" b="1"/>
          <a:stretch>
            <a:fillRect/>
          </a:stretch>
        </p:blipFill>
        <p:spPr>
          <a:xfrm>
            <a:off x="272796" y="233172"/>
            <a:ext cx="5550408" cy="6391656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C2225B-5B91-3BC4-D3A9-A7EE8585F600}"/>
              </a:ext>
            </a:extLst>
          </p:cNvPr>
          <p:cNvSpPr txBox="1"/>
          <p:nvPr/>
        </p:nvSpPr>
        <p:spPr>
          <a:xfrm>
            <a:off x="6103034" y="5027428"/>
            <a:ext cx="643936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latin typeface="Arial Nova"/>
              </a:rPr>
              <a:t>Raquel</a:t>
            </a:r>
          </a:p>
          <a:p>
            <a:r>
              <a:rPr lang="en-GB" sz="2000">
                <a:latin typeface="Arial Nova"/>
              </a:rPr>
              <a:t>2428509</a:t>
            </a:r>
          </a:p>
          <a:p>
            <a:r>
              <a:rPr lang="en-GB" sz="2000">
                <a:latin typeface="Arial Nova"/>
              </a:rPr>
              <a:t>LCLM5002</a:t>
            </a:r>
          </a:p>
          <a:p>
            <a:r>
              <a:rPr lang="en-GB" sz="2000">
                <a:latin typeface="Arial Nova"/>
              </a:rPr>
              <a:t>Developing and Managing Individuals and Teams</a:t>
            </a:r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E4AC8-070B-F878-4848-F2A95049A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987" y="163453"/>
            <a:ext cx="11179315" cy="3420822"/>
          </a:xfrm>
        </p:spPr>
        <p:txBody>
          <a:bodyPr/>
          <a:lstStyle/>
          <a:p>
            <a:r>
              <a:rPr lang="en-GB">
                <a:latin typeface="Arial Nova"/>
                <a:ea typeface="Calibri"/>
                <a:cs typeface="Calibri"/>
              </a:rPr>
              <a:t>Table of contents</a:t>
            </a:r>
          </a:p>
        </p:txBody>
      </p:sp>
      <p:sp>
        <p:nvSpPr>
          <p:cNvPr id="7" name="Left Brace 6">
            <a:extLst>
              <a:ext uri="{FF2B5EF4-FFF2-40B4-BE49-F238E27FC236}">
                <a16:creationId xmlns:a16="http://schemas.microsoft.com/office/drawing/2014/main" id="{768A5F56-EECE-3E54-055F-0ADD2C2608F0}"/>
              </a:ext>
            </a:extLst>
          </p:cNvPr>
          <p:cNvSpPr/>
          <p:nvPr/>
        </p:nvSpPr>
        <p:spPr>
          <a:xfrm>
            <a:off x="5086180" y="1590679"/>
            <a:ext cx="1665910" cy="343026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3DC597-DBC5-711D-85B9-0CDB5C8E4444}"/>
              </a:ext>
            </a:extLst>
          </p:cNvPr>
          <p:cNvSpPr txBox="1"/>
          <p:nvPr/>
        </p:nvSpPr>
        <p:spPr>
          <a:xfrm>
            <a:off x="6754304" y="1869759"/>
            <a:ext cx="453948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Introduction to Next plc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Recruitment process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Job Analysis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Job Description 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Person Specification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Learning &amp; Development Needs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Learning Theories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Evaluation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Conclusion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 Nova"/>
                <a:ea typeface="Calibri"/>
                <a:cs typeface="Calibri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6406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240ECCE-48D7-86CE-A1D1-166E83CCC16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/>
        </p:blipFill>
        <p:spPr>
          <a:xfrm>
            <a:off x="5199025" y="1160133"/>
            <a:ext cx="6367321" cy="4250186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76EF74-420A-5B43-24C7-5AABDD5FEE22}"/>
              </a:ext>
            </a:extLst>
          </p:cNvPr>
          <p:cNvSpPr txBox="1"/>
          <p:nvPr/>
        </p:nvSpPr>
        <p:spPr>
          <a:xfrm>
            <a:off x="244415" y="945639"/>
            <a:ext cx="4161637" cy="80945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 Nova"/>
                <a:ea typeface="Batang"/>
              </a:rPr>
              <a:t>Next plc is a UK- based retail company that sells clothing, footwear and home products</a:t>
            </a:r>
            <a:endParaRPr lang="en-US" sz="2000" dirty="0">
              <a:latin typeface="Avenir Next LT Pro Light"/>
              <a:ea typeface="Batang"/>
            </a:endParaRPr>
          </a:p>
          <a:p>
            <a:endParaRPr lang="en-GB" sz="2000">
              <a:latin typeface="Arial Nova"/>
              <a:ea typeface="Batang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 Nova"/>
                <a:ea typeface="Batang"/>
              </a:rPr>
              <a:t>It operates both in physical stores and online</a:t>
            </a:r>
          </a:p>
          <a:p>
            <a:pPr marL="342900" indent="-34290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  <a:ea typeface="Batang"/>
              </a:rPr>
              <a:t>The company focuses on customer service and running stores efficiently. 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 Nova"/>
                <a:ea typeface="Batang"/>
              </a:rPr>
              <a:t>This means it is important to hire the right employees and train them properly </a:t>
            </a:r>
            <a:r>
              <a:rPr lang="en-GB" sz="2000" dirty="0">
                <a:latin typeface="Arial Nova"/>
              </a:rPr>
              <a:t>to maintain business performance (Armstrong, 2020)</a:t>
            </a:r>
          </a:p>
          <a:p>
            <a:pPr marL="342900" indent="-342900">
              <a:buFont typeface="Arial"/>
              <a:buChar char="•"/>
            </a:pPr>
            <a:endParaRPr lang="en-GB" sz="2000" dirty="0">
              <a:latin typeface="Arial Nova"/>
            </a:endParaRPr>
          </a:p>
          <a:p>
            <a:endParaRPr lang="en-GB" sz="2000">
              <a:latin typeface="Arial Nova"/>
              <a:ea typeface="Batang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endParaRPr lang="en-GB" sz="2000">
              <a:latin typeface="Arial Nova"/>
              <a:ea typeface="Batang"/>
            </a:endParaRPr>
          </a:p>
          <a:p>
            <a:endParaRPr lang="en-GB" sz="2000">
              <a:latin typeface="Arial Nova"/>
              <a:ea typeface="Batang"/>
            </a:endParaRPr>
          </a:p>
          <a:p>
            <a:pPr marL="342900" indent="-34290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endParaRPr lang="en-GB" sz="2000">
              <a:latin typeface="Arial Nova"/>
              <a:ea typeface="Batang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  <a:ea typeface="Batang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6700FA-193E-168D-F6B5-1A0C5BB45C90}"/>
              </a:ext>
            </a:extLst>
          </p:cNvPr>
          <p:cNvSpPr txBox="1"/>
          <p:nvPr/>
        </p:nvSpPr>
        <p:spPr>
          <a:xfrm>
            <a:off x="6746952" y="350211"/>
            <a:ext cx="438979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>
                <a:latin typeface="Arial Nova"/>
                <a:ea typeface="Batang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961545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D3335-5F76-0DDB-F965-F272B7B1F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4233" y="-127442"/>
            <a:ext cx="6760061" cy="971910"/>
          </a:xfrm>
        </p:spPr>
        <p:txBody>
          <a:bodyPr/>
          <a:lstStyle/>
          <a:p>
            <a:r>
              <a:rPr lang="en-GB" sz="3600" b="1">
                <a:latin typeface="Arial Nova"/>
                <a:ea typeface="Batang"/>
              </a:rPr>
              <a:t>Recruitment Process</a:t>
            </a:r>
            <a:endParaRPr lang="en-GB" sz="3600" b="1"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19D127-CFF7-5675-D25F-AB5B0F215811}"/>
              </a:ext>
            </a:extLst>
          </p:cNvPr>
          <p:cNvSpPr txBox="1"/>
          <p:nvPr/>
        </p:nvSpPr>
        <p:spPr>
          <a:xfrm>
            <a:off x="96207" y="793311"/>
            <a:ext cx="12095625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GB" sz="2400">
                <a:latin typeface="Arial Nova"/>
              </a:rPr>
              <a:t>Recruitment is the process used by Next plc to attract and selecting suitable employees </a:t>
            </a:r>
            <a:endParaRPr lang="en-US"/>
          </a:p>
          <a:p>
            <a:pPr marL="342900" indent="-342900">
              <a:buFont typeface="Wingdings"/>
              <a:buChar char="v"/>
            </a:pPr>
            <a:r>
              <a:rPr lang="en-GB" sz="2400">
                <a:latin typeface="Arial Nova"/>
              </a:rPr>
              <a:t>It helps to make sure the business runs well</a:t>
            </a:r>
            <a:endParaRPr lang="en-GB"/>
          </a:p>
          <a:p>
            <a:pPr marL="342900" indent="-342900">
              <a:buFont typeface="Wingdings"/>
              <a:buChar char="v"/>
            </a:pPr>
            <a:r>
              <a:rPr lang="en-GB" sz="2400">
                <a:latin typeface="Arial Nova"/>
              </a:rPr>
              <a:t>The process will include analysing the job and selecting candidates</a:t>
            </a:r>
          </a:p>
          <a:p>
            <a:pPr marL="342900" indent="-342900">
              <a:buFont typeface="Wingdings"/>
              <a:buChar char="v"/>
            </a:pPr>
            <a:r>
              <a:rPr lang="en-GB" sz="2400" dirty="0">
                <a:latin typeface="Arial Nova"/>
              </a:rPr>
              <a:t>Hiring the right people improves </a:t>
            </a:r>
            <a:r>
              <a:rPr lang="en-GB" sz="2400">
                <a:latin typeface="Arial Nova"/>
              </a:rPr>
              <a:t>customer service and overall performance</a:t>
            </a:r>
            <a:r>
              <a:rPr lang="en-GB" sz="2400" dirty="0">
                <a:latin typeface="Arial Nova"/>
              </a:rPr>
              <a:t> </a:t>
            </a:r>
          </a:p>
          <a:p>
            <a:pPr marL="342900" indent="-342900">
              <a:buFont typeface="Wingdings"/>
              <a:buChar char="v"/>
            </a:pPr>
            <a:r>
              <a:rPr lang="en-GB" sz="2400">
                <a:latin typeface="Arial Nova"/>
              </a:rPr>
              <a:t>This helps Next give better customer service</a:t>
            </a:r>
          </a:p>
          <a:p>
            <a:pPr marL="342900" indent="-342900">
              <a:buFont typeface="Wingdings"/>
              <a:buChar char="v"/>
            </a:pPr>
            <a:r>
              <a:rPr lang="en-GB" sz="2400">
                <a:latin typeface="Arial Nova"/>
              </a:rPr>
              <a:t>However, poor recruitment can lead to high staff turnover and increased costs</a:t>
            </a:r>
          </a:p>
          <a:p>
            <a:endParaRPr lang="en-GB" sz="2400" dirty="0">
              <a:latin typeface="Arial Nova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DADAAFC-7743-F2CF-28FE-DA4DBC9B0D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581638"/>
              </p:ext>
            </p:extLst>
          </p:nvPr>
        </p:nvGraphicFramePr>
        <p:xfrm>
          <a:off x="287547" y="3670539"/>
          <a:ext cx="4284453" cy="3154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86" name="Right Brace 885">
            <a:extLst>
              <a:ext uri="{FF2B5EF4-FFF2-40B4-BE49-F238E27FC236}">
                <a16:creationId xmlns:a16="http://schemas.microsoft.com/office/drawing/2014/main" id="{3ACBEABB-8745-0E22-E45C-0FE92BFCF588}"/>
              </a:ext>
            </a:extLst>
          </p:cNvPr>
          <p:cNvSpPr/>
          <p:nvPr/>
        </p:nvSpPr>
        <p:spPr>
          <a:xfrm>
            <a:off x="3827253" y="3531615"/>
            <a:ext cx="2453344" cy="331079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9" name="TextBox 888">
            <a:extLst>
              <a:ext uri="{FF2B5EF4-FFF2-40B4-BE49-F238E27FC236}">
                <a16:creationId xmlns:a16="http://schemas.microsoft.com/office/drawing/2014/main" id="{51FB73CD-1DDC-E841-9D65-B317FBD2CD81}"/>
              </a:ext>
            </a:extLst>
          </p:cNvPr>
          <p:cNvSpPr txBox="1"/>
          <p:nvPr/>
        </p:nvSpPr>
        <p:spPr>
          <a:xfrm>
            <a:off x="6280958" y="4859374"/>
            <a:ext cx="475147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  <a:ea typeface="Calibri"/>
                <a:cs typeface="Calibri"/>
              </a:rPr>
              <a:t>This ensures that Next plc operates efficiently and meets customer needs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285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F4AEC-17CB-AA51-B772-C31CED532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Arial Nova"/>
                <a:ea typeface="Batang"/>
              </a:rPr>
              <a:t>Job analysis</a:t>
            </a:r>
            <a:endParaRPr lang="en-GB" sz="2800" b="1">
              <a:latin typeface="Arial Nova"/>
            </a:endParaRPr>
          </a:p>
        </p:txBody>
      </p:sp>
      <p:pic>
        <p:nvPicPr>
          <p:cNvPr id="10" name="Picture Placeholder 9" descr="A person showing something to a person in a clothing store&#10;&#10;AI-generated content may be incorrect.">
            <a:extLst>
              <a:ext uri="{FF2B5EF4-FFF2-40B4-BE49-F238E27FC236}">
                <a16:creationId xmlns:a16="http://schemas.microsoft.com/office/drawing/2014/main" id="{6327C423-9DBC-F17B-DE36-E39346A7B64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8491" r="8491"/>
          <a:stretch/>
        </p:blipFill>
        <p:spPr>
          <a:xfrm>
            <a:off x="986599" y="2480792"/>
            <a:ext cx="4224528" cy="3392424"/>
          </a:xfrm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2D51AC-9BC1-535E-FC12-E70DA7374265}"/>
              </a:ext>
            </a:extLst>
          </p:cNvPr>
          <p:cNvSpPr txBox="1"/>
          <p:nvPr/>
        </p:nvSpPr>
        <p:spPr>
          <a:xfrm>
            <a:off x="5634994" y="1154798"/>
            <a:ext cx="6563193" cy="60939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/>
          </a:p>
          <a:p>
            <a:r>
              <a:rPr lang="en-GB" sz="2000" dirty="0">
                <a:latin typeface="Arial Nova"/>
              </a:rPr>
              <a:t>Job analysis is about identifying the duties and skills required for a role (CIPD, 2023)</a:t>
            </a:r>
          </a:p>
          <a:p>
            <a:endParaRPr lang="en-GB" sz="2000" dirty="0">
              <a:latin typeface="Arial Nova"/>
            </a:endParaRPr>
          </a:p>
          <a:p>
            <a:r>
              <a:rPr lang="en-GB" sz="2000">
                <a:latin typeface="Arial Nova"/>
              </a:rPr>
              <a:t>For a retail role at NEXT, this includes:</a:t>
            </a:r>
          </a:p>
          <a:p>
            <a:endParaRPr lang="en-GB" sz="20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Helping customers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Using the till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Restocking products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Keeping the store organised</a:t>
            </a:r>
            <a:endParaRPr lang="en-GB" sz="20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000" dirty="0">
                <a:latin typeface="Arial Nova"/>
              </a:rPr>
              <a:t>Strong communication skills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Ability to work as part of a team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Ability to work in a busy retail environment</a:t>
            </a:r>
          </a:p>
          <a:p>
            <a:pPr marL="342900" indent="-342900">
              <a:buFont typeface="Calibri"/>
              <a:buChar char="-"/>
            </a:pPr>
            <a:r>
              <a:rPr lang="en-GB" sz="2000">
                <a:latin typeface="Arial Nova"/>
              </a:rPr>
              <a:t>This helps the company understand what kind of employee is needed and reduces the risk of hiring the wrong person</a:t>
            </a:r>
          </a:p>
          <a:p>
            <a:pPr marL="342900" indent="-342900">
              <a:buFont typeface="Calibri"/>
              <a:buChar char="-"/>
            </a:pPr>
            <a:endParaRPr lang="en-GB">
              <a:latin typeface="Arial Nova"/>
            </a:endParaRPr>
          </a:p>
          <a:p>
            <a:pPr marL="342900" indent="-342900">
              <a:buFont typeface="Calibri"/>
              <a:buChar char="-"/>
            </a:pPr>
            <a:endParaRPr lang="en-GB">
              <a:latin typeface="Arial Nova"/>
            </a:endParaRPr>
          </a:p>
          <a:p>
            <a:endParaRPr lang="en-GB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99474015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84393-3B8E-6087-3FFC-6CDEC58C6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709099"/>
            <a:ext cx="5480012" cy="891101"/>
          </a:xfrm>
        </p:spPr>
        <p:txBody>
          <a:bodyPr/>
          <a:lstStyle/>
          <a:p>
            <a:r>
              <a:rPr lang="en-GB" b="1">
                <a:latin typeface="Arial Nova"/>
                <a:ea typeface="Batang"/>
              </a:rPr>
              <a:t>Job description </a:t>
            </a:r>
            <a:endParaRPr lang="en-GB" b="1">
              <a:latin typeface="Arial Nova"/>
            </a:endParaRPr>
          </a:p>
        </p:txBody>
      </p:sp>
      <p:pic>
        <p:nvPicPr>
          <p:cNvPr id="5" name="Picture Placeholder 4" descr="A person standing at a cash register&#10;&#10;AI-generated content may be incorrect.">
            <a:extLst>
              <a:ext uri="{FF2B5EF4-FFF2-40B4-BE49-F238E27FC236}">
                <a16:creationId xmlns:a16="http://schemas.microsoft.com/office/drawing/2014/main" id="{7E90D5EF-9284-C449-D4BB-94097A8FB7E2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/>
          <a:srcRect t="6494" b="6494"/>
          <a:stretch/>
        </p:blipFill>
        <p:spPr>
          <a:prstGeom prst="rect">
            <a:avLst/>
          </a:prstGeom>
          <a:blipFill>
            <a:blip r:embed="rId3">
              <a:alphaModFix amt="60000"/>
            </a:blip>
            <a:stretch>
              <a:fillRect/>
            </a:stretch>
          </a:blip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440FD2-D3DF-A7AB-9FFC-79963062E797}"/>
              </a:ext>
            </a:extLst>
          </p:cNvPr>
          <p:cNvSpPr txBox="1"/>
          <p:nvPr/>
        </p:nvSpPr>
        <p:spPr>
          <a:xfrm>
            <a:off x="326931" y="2239834"/>
            <a:ext cx="4543914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A job description explains what the job involves: </a:t>
            </a:r>
            <a:endParaRPr lang="en-US" sz="2000">
              <a:latin typeface="Arial Nova"/>
            </a:endParaRPr>
          </a:p>
          <a:p>
            <a:endParaRPr lang="en-GB" sz="2000" dirty="0">
              <a:latin typeface="Arial Nova"/>
            </a:endParaRPr>
          </a:p>
          <a:p>
            <a:endParaRPr lang="en-GB" sz="2000" dirty="0">
              <a:latin typeface="Arial Nova"/>
            </a:endParaRPr>
          </a:p>
          <a:p>
            <a:r>
              <a:rPr lang="en-GB" sz="2000">
                <a:latin typeface="Arial Nova"/>
              </a:rPr>
              <a:t>Key responsibilities include: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Helping customers and answering questions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Processing payments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Organising and restocking products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A clear job description helps employees understand their role and supports better recruitment decisions</a:t>
            </a: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</a:endParaRPr>
          </a:p>
          <a:p>
            <a:endParaRPr lang="en-GB" sz="20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05986821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37A31-9705-D0C4-52AA-D288E494F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2458" y="709099"/>
            <a:ext cx="8303845" cy="891101"/>
          </a:xfrm>
        </p:spPr>
        <p:txBody>
          <a:bodyPr/>
          <a:lstStyle/>
          <a:p>
            <a:r>
              <a:rPr lang="en-GB">
                <a:latin typeface="Arial Nova"/>
                <a:ea typeface="Batang"/>
              </a:rPr>
              <a:t>Person specification</a:t>
            </a:r>
            <a:endParaRPr lang="en-GB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C5A4A5-2947-ACFB-4F91-6A7028C0306F}"/>
              </a:ext>
            </a:extLst>
          </p:cNvPr>
          <p:cNvSpPr txBox="1"/>
          <p:nvPr/>
        </p:nvSpPr>
        <p:spPr>
          <a:xfrm>
            <a:off x="284957" y="1980353"/>
            <a:ext cx="1113195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dirty="0">
              <a:latin typeface="Arial Nova"/>
              <a:ea typeface="Calibri"/>
              <a:cs typeface="Calibri"/>
            </a:endParaRPr>
          </a:p>
          <a:p>
            <a:r>
              <a:rPr lang="en-GB" sz="2000">
                <a:latin typeface="Arial Nova"/>
              </a:rPr>
              <a:t>A person specification describes the skills and qualities needed for the job</a:t>
            </a:r>
            <a:endParaRPr lang="en-GB" sz="2000" dirty="0">
              <a:latin typeface="Arial Nova"/>
            </a:endParaRPr>
          </a:p>
          <a:p>
            <a:endParaRPr lang="en-GB" sz="2000" dirty="0">
              <a:latin typeface="Arial Nova"/>
            </a:endParaRPr>
          </a:p>
          <a:p>
            <a:r>
              <a:rPr lang="en-GB" sz="2000">
                <a:latin typeface="Arial Nova"/>
              </a:rPr>
              <a:t>Important skills include:</a:t>
            </a:r>
            <a:endParaRPr lang="en-GB" sz="2000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Communication</a:t>
            </a:r>
            <a:endParaRPr lang="en-GB" sz="2000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Teamwork</a:t>
            </a:r>
            <a:endParaRPr lang="en-GB" sz="2000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Customer service</a:t>
            </a:r>
            <a:endParaRPr lang="en-GB" sz="2000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Arial Nova"/>
              </a:rPr>
              <a:t>Additional skills such as retail experience can be very helpful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This helps ensure the company selects suitable candidates and reduces recruitment mistakes</a:t>
            </a:r>
            <a:endParaRPr lang="en-GB" sz="2000" dirty="0">
              <a:latin typeface="Arial Nova"/>
            </a:endParaRPr>
          </a:p>
          <a:p>
            <a:endParaRPr lang="en-GB" sz="2000">
              <a:latin typeface="Arial Nova"/>
              <a:ea typeface="Calibri"/>
              <a:cs typeface="Calibri"/>
            </a:endParaRPr>
          </a:p>
          <a:p>
            <a:endParaRPr lang="en-GB" sz="2000">
              <a:latin typeface="Arial Nova"/>
              <a:ea typeface="Calibri"/>
              <a:cs typeface="Calibri"/>
            </a:endParaRPr>
          </a:p>
          <a:p>
            <a:endParaRPr lang="en-GB" sz="2000">
              <a:latin typeface="Arial Nova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0658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standing in front of a whiteboard&#10;&#10;AI-generated content may be incorrect.">
            <a:extLst>
              <a:ext uri="{FF2B5EF4-FFF2-40B4-BE49-F238E27FC236}">
                <a16:creationId xmlns:a16="http://schemas.microsoft.com/office/drawing/2014/main" id="{CFCA4AF3-A5CD-3FBF-13B7-9EBCA5C9DB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6392" y="630177"/>
            <a:ext cx="4337291" cy="217583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B18FA1-FCE1-4AC5-6602-2484EAF04BB8}"/>
              </a:ext>
            </a:extLst>
          </p:cNvPr>
          <p:cNvSpPr txBox="1"/>
          <p:nvPr/>
        </p:nvSpPr>
        <p:spPr>
          <a:xfrm>
            <a:off x="3606082" y="164045"/>
            <a:ext cx="54415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 Nova"/>
              </a:rPr>
              <a:t>TRAINING &amp;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ED179F-04F5-A87C-FD1C-9A12859F6D81}"/>
              </a:ext>
            </a:extLst>
          </p:cNvPr>
          <p:cNvSpPr txBox="1"/>
          <p:nvPr/>
        </p:nvSpPr>
        <p:spPr>
          <a:xfrm>
            <a:off x="2151765" y="2876507"/>
            <a:ext cx="980232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 Nova"/>
              </a:rPr>
              <a:t>Training helps employees develop the skills needed to do their job effectively</a:t>
            </a:r>
          </a:p>
          <a:p>
            <a:endParaRPr lang="en-GB" dirty="0">
              <a:latin typeface="Arial Nova"/>
            </a:endParaRPr>
          </a:p>
          <a:p>
            <a:r>
              <a:rPr lang="en-GB">
                <a:latin typeface="Arial Nova"/>
              </a:rPr>
              <a:t>At NEXT, this includes:</a:t>
            </a:r>
          </a:p>
          <a:p>
            <a:endParaRPr lang="en-GB" dirty="0">
              <a:latin typeface="Arial Nova"/>
            </a:endParaRPr>
          </a:p>
          <a:p>
            <a:pPr marL="285750" indent="-285750">
              <a:buFont typeface="Wingdings"/>
              <a:buChar char="q"/>
            </a:pPr>
            <a:r>
              <a:rPr lang="en-GB" dirty="0">
                <a:latin typeface="Arial Nova"/>
              </a:rPr>
              <a:t>Customer service </a:t>
            </a:r>
            <a:r>
              <a:rPr lang="en-GB">
                <a:latin typeface="Arial Nova"/>
              </a:rPr>
              <a:t>training</a:t>
            </a:r>
          </a:p>
          <a:p>
            <a:pPr marL="285750" indent="-285750">
              <a:buFont typeface="Wingdings"/>
              <a:buChar char="q"/>
            </a:pPr>
            <a:r>
              <a:rPr lang="en-GB" dirty="0">
                <a:latin typeface="Arial Nova"/>
              </a:rPr>
              <a:t>Product </a:t>
            </a:r>
            <a:r>
              <a:rPr lang="en-GB" dirty="0" err="1">
                <a:latin typeface="Arial Nova"/>
              </a:rPr>
              <a:t>knowlegde</a:t>
            </a:r>
            <a:r>
              <a:rPr lang="en-GB" dirty="0">
                <a:latin typeface="Arial Nova"/>
              </a:rPr>
              <a:t> </a:t>
            </a:r>
            <a:endParaRPr lang="en-GB" dirty="0"/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 Nova"/>
              </a:rPr>
              <a:t>Improves customer experience and sales training 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 Nova"/>
              </a:rPr>
              <a:t>Helps the staff feel more confident 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 Nova"/>
              </a:rPr>
              <a:t>Health and safety training </a:t>
            </a:r>
          </a:p>
          <a:p>
            <a:pPr marL="285750" indent="-285750">
              <a:buFont typeface="Wingdings"/>
              <a:buChar char="q"/>
            </a:pPr>
            <a:r>
              <a:rPr lang="en-GB">
                <a:latin typeface="Arial Nova"/>
              </a:rPr>
              <a:t>Till system training </a:t>
            </a:r>
            <a:endParaRPr lang="en-GB" dirty="0">
              <a:latin typeface="Arial Nova"/>
            </a:endParaRPr>
          </a:p>
          <a:p>
            <a:pPr marL="285750" indent="-285750">
              <a:buFont typeface="Wingdings"/>
              <a:buChar char="q"/>
            </a:pPr>
            <a:endParaRPr lang="en-GB">
              <a:latin typeface="Arial Nova"/>
            </a:endParaRPr>
          </a:p>
          <a:p>
            <a:r>
              <a:rPr lang="en-GB">
                <a:latin typeface="Arial Nova"/>
              </a:rPr>
              <a:t>- This supports the organisation run smoothly</a:t>
            </a:r>
          </a:p>
          <a:p>
            <a:r>
              <a:rPr lang="en-GB" dirty="0">
                <a:latin typeface="Arial Nova"/>
              </a:rPr>
              <a:t>- This improves employee confidence, performance and customer satisfaction</a:t>
            </a:r>
          </a:p>
          <a:p>
            <a:r>
              <a:rPr lang="en-GB" dirty="0">
                <a:latin typeface="Arial Nova"/>
              </a:rPr>
              <a:t>However, training requires time and financial investment that you </a:t>
            </a:r>
            <a:r>
              <a:rPr lang="en-GB">
                <a:latin typeface="Arial Nova"/>
              </a:rPr>
              <a:t>having to</a:t>
            </a:r>
            <a:r>
              <a:rPr lang="en-GB" dirty="0">
                <a:latin typeface="Arial Nova"/>
              </a:rPr>
              <a:t> put time into it </a:t>
            </a:r>
          </a:p>
          <a:p>
            <a:endParaRPr lang="en-GB">
              <a:latin typeface="Arial Nova"/>
            </a:endParaRPr>
          </a:p>
          <a:p>
            <a:endParaRPr lang="en-GB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4065093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9A89-8671-94C0-B47E-CADFC3E53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4269" y="364736"/>
            <a:ext cx="8692033" cy="1005426"/>
          </a:xfrm>
        </p:spPr>
        <p:txBody>
          <a:bodyPr/>
          <a:lstStyle/>
          <a:p>
            <a:r>
              <a:rPr lang="en-GB" sz="3600">
                <a:latin typeface="Arial Nova"/>
                <a:ea typeface="Batang"/>
                <a:cs typeface="Calibri"/>
              </a:rPr>
              <a:t>Behaviourist Theory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D4B658-B531-FEDF-F1B5-2FFCD71BD318}"/>
              </a:ext>
            </a:extLst>
          </p:cNvPr>
          <p:cNvSpPr txBox="1"/>
          <p:nvPr/>
        </p:nvSpPr>
        <p:spPr>
          <a:xfrm>
            <a:off x="1180400" y="2400623"/>
            <a:ext cx="1019449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Behaviourist theory suggests learning occurs through rewards and reinforcement (Skinner, 1953)</a:t>
            </a:r>
          </a:p>
          <a:p>
            <a:endParaRPr lang="en-GB" sz="2000">
              <a:latin typeface="Arial Nova"/>
            </a:endParaRPr>
          </a:p>
          <a:p>
            <a:endParaRPr lang="en-GB" sz="2000">
              <a:latin typeface="Arial Nova"/>
            </a:endParaRPr>
          </a:p>
          <a:p>
            <a:endParaRPr lang="en-GB" sz="20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 Nova"/>
              </a:rPr>
              <a:t>Behaviourist theory is learning through rewards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Arial Nova"/>
              </a:rPr>
              <a:t>Employees are motivated by recognition and incentives – incentives can include discounts, bonuses or rewards</a:t>
            </a:r>
          </a:p>
          <a:p>
            <a:endParaRPr lang="en-GB" sz="2000" dirty="0">
              <a:latin typeface="Arial Nova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At NEXT, this can be seen in routine training and performance incentives</a:t>
            </a: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rial Nova"/>
              </a:rPr>
              <a:t>This helps improve employee performance and encourages consistent behaviour</a:t>
            </a: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</a:endParaRPr>
          </a:p>
          <a:p>
            <a:pPr marL="285750" indent="-285750">
              <a:buFont typeface="Arial"/>
              <a:buChar char="•"/>
            </a:pPr>
            <a:endParaRPr lang="en-GB" sz="2000">
              <a:latin typeface="Arial Nova"/>
            </a:endParaRPr>
          </a:p>
          <a:p>
            <a:r>
              <a:rPr lang="en-GB" sz="2000">
                <a:latin typeface="Arial Nova"/>
              </a:rPr>
              <a:t>                              </a:t>
            </a:r>
          </a:p>
        </p:txBody>
      </p:sp>
    </p:spTree>
    <p:extLst>
      <p:ext uri="{BB962C8B-B14F-4D97-AF65-F5344CB8AC3E}">
        <p14:creationId xmlns:p14="http://schemas.microsoft.com/office/powerpoint/2010/main" val="426100665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E6DAE-47E7-5A60-4C42-86E6506A7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5439" y="407868"/>
            <a:ext cx="9180863" cy="919162"/>
          </a:xfrm>
        </p:spPr>
        <p:txBody>
          <a:bodyPr/>
          <a:lstStyle/>
          <a:p>
            <a:r>
              <a:rPr lang="en-GB">
                <a:latin typeface="Arial Nova"/>
                <a:ea typeface="Batang"/>
              </a:rPr>
              <a:t>Cognitivist Learning theory</a:t>
            </a:r>
            <a:endParaRPr lang="en-GB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4BED93-646D-B67B-6EFD-3FE8CA46AF02}"/>
              </a:ext>
            </a:extLst>
          </p:cNvPr>
          <p:cNvSpPr txBox="1"/>
          <p:nvPr/>
        </p:nvSpPr>
        <p:spPr>
          <a:xfrm>
            <a:off x="850837" y="2243579"/>
            <a:ext cx="1094136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Calibri"/>
            </a:pPr>
            <a:r>
              <a:rPr lang="en-GB" sz="2400">
                <a:latin typeface="Arial Nova"/>
              </a:rPr>
              <a:t>Cognitivist theory focuses on learning through understanding and thinking</a:t>
            </a:r>
            <a:endParaRPr lang="en-GB" sz="2400" dirty="0">
              <a:latin typeface="Arial Nova"/>
            </a:endParaRPr>
          </a:p>
          <a:p>
            <a:pPr>
              <a:buFont typeface="Calibri"/>
            </a:pPr>
            <a:endParaRPr lang="en-GB" sz="24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Employees gain knowledge and learn how to solve problems</a:t>
            </a:r>
            <a:endParaRPr lang="en-GB" sz="24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At NEXT, this includes learning about products and store systems</a:t>
            </a:r>
            <a:endParaRPr lang="en-GB" sz="24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This helps employees make better decisions and respond effectively to customers</a:t>
            </a:r>
            <a:endParaRPr lang="en-GB" sz="2400" dirty="0">
              <a:latin typeface="Arial Nova"/>
            </a:endParaRPr>
          </a:p>
          <a:p>
            <a:pPr>
              <a:buFont typeface="Calibri"/>
            </a:pPr>
            <a:endParaRPr lang="en-GB" sz="24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1058564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C8CD2-9E2C-82ED-FAA3-DAB529F00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7024" y="681037"/>
            <a:ext cx="7139278" cy="919162"/>
          </a:xfrm>
        </p:spPr>
        <p:txBody>
          <a:bodyPr/>
          <a:lstStyle/>
          <a:p>
            <a:r>
              <a:rPr lang="en-GB">
                <a:latin typeface="Arial Nova"/>
                <a:ea typeface="Batang"/>
              </a:rPr>
              <a:t>evaluation</a:t>
            </a:r>
          </a:p>
          <a:p>
            <a:endParaRPr lang="en-GB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6C507A-9AAE-ABBF-1982-6C256EF08008}"/>
              </a:ext>
            </a:extLst>
          </p:cNvPr>
          <p:cNvSpPr txBox="1"/>
          <p:nvPr/>
        </p:nvSpPr>
        <p:spPr>
          <a:xfrm>
            <a:off x="1776682" y="2000788"/>
            <a:ext cx="9031855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Recruitment and training are essential for business success</a:t>
            </a:r>
            <a:endParaRPr lang="en-GB" sz="24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400" dirty="0">
                <a:latin typeface="Arial Nova"/>
              </a:rPr>
              <a:t>They improve employee performance, customer services and efficiency</a:t>
            </a:r>
          </a:p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However, they can take time and cost money</a:t>
            </a:r>
            <a:endParaRPr lang="en-GB" sz="2400" dirty="0">
              <a:latin typeface="Arial Nova"/>
            </a:endParaRPr>
          </a:p>
          <a:p>
            <a:pPr marL="342900" indent="-342900">
              <a:buFont typeface="Calibri"/>
              <a:buChar char="-"/>
            </a:pPr>
            <a:r>
              <a:rPr lang="en-GB" sz="2400">
                <a:latin typeface="Arial Nova"/>
              </a:rPr>
              <a:t>Despite this, the long-term benefits, such as improved performance and reduced turnover, outweigh the costs</a:t>
            </a:r>
            <a:endParaRPr lang="en-GB" sz="2400" dirty="0">
              <a:latin typeface="Arial Nova"/>
            </a:endParaRPr>
          </a:p>
          <a:p>
            <a:pPr algn="l"/>
            <a:endParaRPr lang="en-US" sz="24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62019950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FDB1B-3937-8403-7441-E98F1D2EF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741" y="681037"/>
            <a:ext cx="7354938" cy="919162"/>
          </a:xfrm>
        </p:spPr>
        <p:txBody>
          <a:bodyPr/>
          <a:lstStyle/>
          <a:p>
            <a:r>
              <a:rPr lang="en-GB" sz="3600">
                <a:latin typeface="Arial Nova"/>
                <a:ea typeface="Batang"/>
              </a:rPr>
              <a:t>Conclusion</a:t>
            </a:r>
            <a:endParaRPr lang="en-GB" sz="3600"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FEF6B1-56B1-B280-93F7-A3659B7F02D2}"/>
              </a:ext>
            </a:extLst>
          </p:cNvPr>
          <p:cNvSpPr txBox="1"/>
          <p:nvPr/>
        </p:nvSpPr>
        <p:spPr>
          <a:xfrm>
            <a:off x="1519187" y="2511953"/>
            <a:ext cx="1006472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latin typeface="Arial Nova"/>
                <a:ea typeface="Batang"/>
              </a:rPr>
              <a:t>Recruiting the right employees is important for the success of Next plc</a:t>
            </a:r>
            <a:endParaRPr lang="en-US">
              <a:latin typeface="Avenir Next LT Pro Light"/>
              <a:ea typeface="Batang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 Nova"/>
                <a:ea typeface="Batang"/>
              </a:rPr>
              <a:t>Training helps employees improve their skills and confidence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 Nova"/>
                <a:ea typeface="Batang"/>
              </a:rPr>
              <a:t>Together, they will help the business run smoothly and improve customer satisfaction </a:t>
            </a:r>
          </a:p>
          <a:p>
            <a:endParaRPr lang="en-GB" sz="2400">
              <a:latin typeface="Arial Nova"/>
              <a:ea typeface="Batang"/>
            </a:endParaRPr>
          </a:p>
        </p:txBody>
      </p:sp>
    </p:spTree>
    <p:extLst>
      <p:ext uri="{BB962C8B-B14F-4D97-AF65-F5344CB8AC3E}">
        <p14:creationId xmlns:p14="http://schemas.microsoft.com/office/powerpoint/2010/main" val="3979716079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75725-C252-CB83-214C-50DFC7012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8836" y="264094"/>
            <a:ext cx="7541843" cy="933539"/>
          </a:xfrm>
        </p:spPr>
        <p:txBody>
          <a:bodyPr/>
          <a:lstStyle/>
          <a:p>
            <a:r>
              <a:rPr lang="en-GB">
                <a:latin typeface="Arial Nova"/>
                <a:ea typeface="Batang"/>
              </a:rPr>
              <a:t>References</a:t>
            </a:r>
            <a:endParaRPr lang="en-GB">
              <a:latin typeface="Arial Nov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4AC994-34D5-DD50-5719-89236A2F3213}"/>
              </a:ext>
            </a:extLst>
          </p:cNvPr>
          <p:cNvSpPr txBox="1"/>
          <p:nvPr/>
        </p:nvSpPr>
        <p:spPr>
          <a:xfrm>
            <a:off x="812492" y="1707560"/>
            <a:ext cx="11088468" cy="59708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</a:rPr>
              <a:t>CIPD (2024). Recruitment Process Overview | Factsheets. [online] CIPD. Available at: </a:t>
            </a:r>
            <a:r>
              <a:rPr lang="en-GB" sz="2000" dirty="0">
                <a:latin typeface="Arial Nova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https://www.cipd.org/uk/knowledge/factsheets/recruitment-factsheet/</a:t>
            </a:r>
            <a:r>
              <a:rPr lang="en-GB" sz="2000" dirty="0">
                <a:latin typeface="Arial Nova"/>
              </a:rPr>
              <a:t>.</a:t>
            </a:r>
            <a:endParaRPr lang="en-US" sz="2000" dirty="0">
              <a:latin typeface="Arial Nova"/>
            </a:endParaRPr>
          </a:p>
          <a:p>
            <a:endParaRPr lang="en-GB">
              <a:latin typeface="Arial Nova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Armstrong, M. and Taylor, S. (2026). </a:t>
            </a:r>
            <a:r>
              <a:rPr lang="en-GB" sz="2000" i="1" dirty="0">
                <a:latin typeface="Calibri"/>
                <a:ea typeface="Calibri"/>
                <a:cs typeface="Calibri"/>
              </a:rPr>
              <a:t>Armstrong′s Handbook of Human Resource Management - a Guide to the Theory and Practice of People Management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  <a:endParaRPr lang="en-GB" sz="2000" dirty="0"/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McLeod, S. (2025). </a:t>
            </a:r>
            <a:r>
              <a:rPr lang="en-GB" sz="2000" i="1">
                <a:latin typeface="Calibri"/>
                <a:ea typeface="Calibri"/>
                <a:cs typeface="Calibri"/>
              </a:rPr>
              <a:t>Operant conditioning: What it is, how it works, and examples</a:t>
            </a:r>
            <a:r>
              <a:rPr lang="en-GB" sz="2000">
                <a:latin typeface="Calibri"/>
                <a:ea typeface="Calibri"/>
                <a:cs typeface="Calibri"/>
              </a:rPr>
              <a:t>. [online] Simply Psychology. Available at: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https://www.simplypsychology.org/operant-conditioning.html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  <a:endParaRPr lang="en-GB" sz="2000"/>
          </a:p>
          <a:p>
            <a:r>
              <a:rPr lang="en-GB" sz="2000">
                <a:latin typeface="Calibri"/>
                <a:ea typeface="Calibri"/>
                <a:cs typeface="Calibri"/>
              </a:rPr>
              <a:t>‌</a:t>
            </a:r>
            <a:endParaRPr lang="en-GB" sz="2000"/>
          </a:p>
          <a:p>
            <a:r>
              <a:rPr lang="en-GB" sz="2000">
                <a:latin typeface="Calibri"/>
                <a:ea typeface="Calibri"/>
                <a:cs typeface="Calibri"/>
              </a:rPr>
              <a:t>Next Plc (2025). </a:t>
            </a:r>
            <a:r>
              <a:rPr lang="en-GB" sz="2000" i="1">
                <a:latin typeface="Calibri"/>
                <a:ea typeface="Calibri"/>
                <a:cs typeface="Calibri"/>
              </a:rPr>
              <a:t>Home</a:t>
            </a:r>
            <a:r>
              <a:rPr lang="en-GB" sz="2000">
                <a:latin typeface="Calibri"/>
                <a:ea typeface="Calibri"/>
                <a:cs typeface="Calibri"/>
              </a:rPr>
              <a:t>. [online] Nextplc.co.uk. Available at: </a:t>
            </a:r>
            <a:r>
              <a:rPr lang="en-GB" sz="2000" dirty="0">
                <a:latin typeface="Calibri"/>
                <a:ea typeface="Calibri"/>
                <a:cs typeface="Calibri"/>
                <a:hlinkClick r:id="rId4"/>
              </a:rPr>
              <a:t>https://www.nextplc.co.uk/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  <a:endParaRPr lang="en-GB" sz="2000"/>
          </a:p>
          <a:p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McLeod</a:t>
            </a:r>
            <a:r>
              <a:rPr lang="en-GB" sz="2000" dirty="0">
                <a:latin typeface="Calibri"/>
                <a:ea typeface="Calibri"/>
                <a:cs typeface="Calibri"/>
              </a:rPr>
              <a:t>, S. (2025). </a:t>
            </a:r>
            <a:r>
              <a:rPr lang="en-GB" sz="2000" i="1" dirty="0">
                <a:latin typeface="Calibri"/>
                <a:ea typeface="Calibri"/>
                <a:cs typeface="Calibri"/>
              </a:rPr>
              <a:t>Kolb’s Learning Styles and Experiential Learning Cycle</a:t>
            </a:r>
            <a:r>
              <a:rPr lang="en-GB" sz="2000" dirty="0">
                <a:latin typeface="Calibri"/>
                <a:ea typeface="Calibri"/>
                <a:cs typeface="Calibri"/>
              </a:rPr>
              <a:t>. [online] Simply Psychology. Available at: </a:t>
            </a:r>
            <a:r>
              <a:rPr lang="en-GB" sz="2000" dirty="0">
                <a:latin typeface="Calibri"/>
                <a:ea typeface="Calibri"/>
                <a:cs typeface="Calibri"/>
                <a:hlinkClick r:id="rId5"/>
              </a:rPr>
              <a:t>https://www.simplypsychology.org/learning-kolb.html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  <a:endParaRPr lang="en-GB" sz="2000"/>
          </a:p>
          <a:p>
            <a:r>
              <a:rPr lang="en-GB" sz="2000">
                <a:latin typeface="Calibri"/>
                <a:ea typeface="Calibri"/>
                <a:cs typeface="Calibri"/>
              </a:rPr>
              <a:t>‌</a:t>
            </a:r>
            <a:endParaRPr lang="en-GB" sz="2000"/>
          </a:p>
          <a:p>
            <a:endParaRPr lang="en-GB" sz="1400" dirty="0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‌</a:t>
            </a:r>
            <a:endParaRPr lang="en-GB"/>
          </a:p>
          <a:p>
            <a:endParaRPr lang="en-GB">
              <a:latin typeface="Arial Nova"/>
            </a:endParaRPr>
          </a:p>
          <a:p>
            <a:r>
              <a:rPr lang="en-GB">
                <a:latin typeface="Arial Nova"/>
              </a:rPr>
              <a:t>‌</a:t>
            </a:r>
          </a:p>
          <a:p>
            <a:endParaRPr lang="en-GB">
              <a:latin typeface="Arial Nova"/>
            </a:endParaRPr>
          </a:p>
          <a:p>
            <a:endParaRPr lang="en-GB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509903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olace">
  <a:themeElements>
    <a:clrScheme name="Custom 2">
      <a:dk1>
        <a:srgbClr val="000000"/>
      </a:dk1>
      <a:lt1>
        <a:srgbClr val="FFFFFF"/>
      </a:lt1>
      <a:dk2>
        <a:srgbClr val="0B2627"/>
      </a:dk2>
      <a:lt2>
        <a:srgbClr val="DAE3E3"/>
      </a:lt2>
      <a:accent1>
        <a:srgbClr val="858A66"/>
      </a:accent1>
      <a:accent2>
        <a:srgbClr val="DACCE0"/>
      </a:accent2>
      <a:accent3>
        <a:srgbClr val="ADBEBF"/>
      </a:accent3>
      <a:accent4>
        <a:srgbClr val="E0B775"/>
      </a:accent4>
      <a:accent5>
        <a:srgbClr val="BA6F50"/>
      </a:accent5>
      <a:accent6>
        <a:srgbClr val="D0BB9E"/>
      </a:accent6>
      <a:hlink>
        <a:srgbClr val="698289"/>
      </a:hlink>
      <a:folHlink>
        <a:srgbClr val="9F7C8F"/>
      </a:folHlink>
    </a:clrScheme>
    <a:fontScheme name="Custom 63">
      <a:majorFont>
        <a:latin typeface="Batang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olace_Copilot Layouts_win32_KO_V7" id="{158F8A01-2E5F-4A07-81BB-FE4F3C72D79D}" vid="{30D5BA39-8B68-4632-B62A-F659D871A1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B99ED26-B189-4BA1-99D0-1112D8C2F106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3766CE19-BB35-48A2-AFDA-766E83330032}">
  <ds:schemaRefs>
    <ds:schemaRef ds:uri="16c05727-aa75-4e4a-9b5f-8a80a1165891"/>
    <ds:schemaRef ds:uri="230e9df3-be65-4c73-a93b-d1236ebd677e"/>
    <ds:schemaRef ds:uri="71af3243-3dd4-4a8d-8c0d-dd76da1f02a5"/>
    <ds:schemaRef ds:uri="http://schemas.microsoft.com/office/2006/metadata/contentType"/>
    <ds:schemaRef ds:uri="http://schemas.microsoft.com/office/2006/metadata/properties/metaAttributes"/>
    <ds:schemaRef ds:uri="http://schemas.microsoft.com/sharepoint/v3"/>
    <ds:schemaRef ds:uri="http://www.w3.org/2000/xmlns/"/>
    <ds:schemaRef ds:uri="http://www.w3.org/2001/XMLSchem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Solace</vt:lpstr>
      <vt:lpstr>Recruitment and learning &amp; Development at next plc</vt:lpstr>
      <vt:lpstr>Table of contents</vt:lpstr>
      <vt:lpstr>PowerPoint Presentation</vt:lpstr>
      <vt:lpstr>Recruitment Process</vt:lpstr>
      <vt:lpstr>Job analysis</vt:lpstr>
      <vt:lpstr>Job description </vt:lpstr>
      <vt:lpstr>Person specification</vt:lpstr>
      <vt:lpstr>PowerPoint Presentation</vt:lpstr>
      <vt:lpstr>Behaviourist Theory</vt:lpstr>
      <vt:lpstr>Cognitivist Learning theory</vt:lpstr>
      <vt:lpstr>evaluation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learning &amp; Development at next plc</dc:title>
  <dc:creator/>
  <cp:revision>380</cp:revision>
  <dcterms:created xsi:type="dcterms:W3CDTF">2026-03-17T19:55:03Z</dcterms:created>
  <dcterms:modified xsi:type="dcterms:W3CDTF">2026-03-19T02:03:10Z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