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slideLayouts/slideLayout28.xml" ContentType="application/vnd.openxmlformats-officedocument.presentationml.slideLayout+xml"/>
  <Override PartName="/ppt/theme/theme5.xml" ContentType="application/vnd.openxmlformats-officedocument.theme+xml"/>
  <Override PartName="/ppt/slideLayouts/slideLayout29.xml" ContentType="application/vnd.openxmlformats-officedocument.presentationml.slideLayout+xml"/>
  <Override PartName="/ppt/theme/theme6.xml" ContentType="application/vnd.openxmlformats-officedocument.theme+xml"/>
  <Override PartName="/ppt/slideLayouts/slideLayout30.xml" ContentType="application/vnd.openxmlformats-officedocument.presentationml.slideLayout+xml"/>
  <Override PartName="/ppt/theme/theme7.xml" ContentType="application/vnd.openxmlformats-officedocument.theme+xml"/>
  <Override PartName="/ppt/slideLayouts/slideLayout31.xml" ContentType="application/vnd.openxmlformats-officedocument.presentationml.slideLayout+xml"/>
  <Override PartName="/ppt/theme/theme8.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9.xml" ContentType="application/vnd.openxmlformats-officedocument.theme+xml"/>
  <Override PartName="/ppt/slideLayouts/slideLayout34.xml" ContentType="application/vnd.openxmlformats-officedocument.presentationml.slideLayout+xml"/>
  <Override PartName="/ppt/theme/theme10.xml" ContentType="application/vnd.openxmlformats-officedocument.theme+xml"/>
  <Override PartName="/ppt/slideLayouts/slideLayout35.xml" ContentType="application/vnd.openxmlformats-officedocument.presentationml.slideLayout+xml"/>
  <Override PartName="/ppt/theme/theme11.xml" ContentType="application/vnd.openxmlformats-officedocument.theme+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1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15.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16.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17.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18.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19.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20.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4" r:id="rId2"/>
    <p:sldMasterId id="2147483676" r:id="rId3"/>
    <p:sldMasterId id="2147483688" r:id="rId4"/>
    <p:sldMasterId id="2147483691" r:id="rId5"/>
    <p:sldMasterId id="2147483693" r:id="rId6"/>
    <p:sldMasterId id="2147483695" r:id="rId7"/>
    <p:sldMasterId id="2147483697" r:id="rId8"/>
    <p:sldMasterId id="2147483699" r:id="rId9"/>
    <p:sldMasterId id="2147483702" r:id="rId10"/>
    <p:sldMasterId id="2147483704" r:id="rId11"/>
    <p:sldMasterId id="2147483706" r:id="rId12"/>
    <p:sldMasterId id="2147483720" r:id="rId13"/>
    <p:sldMasterId id="2147483725" r:id="rId14"/>
    <p:sldMasterId id="2147483729" r:id="rId15"/>
    <p:sldMasterId id="2147483733" r:id="rId16"/>
    <p:sldMasterId id="2147483745" r:id="rId17"/>
    <p:sldMasterId id="2147483757" r:id="rId18"/>
    <p:sldMasterId id="2147483868" r:id="rId19"/>
    <p:sldMasterId id="2147483880" r:id="rId20"/>
  </p:sldMasterIdLst>
  <p:sldIdLst>
    <p:sldId id="256" r:id="rId21"/>
    <p:sldId id="257" r:id="rId22"/>
    <p:sldId id="258" r:id="rId23"/>
    <p:sldId id="259" r:id="rId24"/>
    <p:sldId id="260" r:id="rId25"/>
    <p:sldId id="261" r:id="rId26"/>
    <p:sldId id="26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8" autoAdjust="0"/>
    <p:restoredTop sz="94660"/>
  </p:normalViewPr>
  <p:slideViewPr>
    <p:cSldViewPr snapToGrid="0">
      <p:cViewPr varScale="1">
        <p:scale>
          <a:sx n="94" d="100"/>
          <a:sy n="94" d="100"/>
        </p:scale>
        <p:origin x="114"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 Type="http://schemas.openxmlformats.org/officeDocument/2006/relationships/slideMaster" Target="slideMasters/slideMaster3.xml"/><Relationship Id="rId21" Type="http://schemas.openxmlformats.org/officeDocument/2006/relationships/slide" Target="slides/slid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microsoft.com/office/2016/11/relationships/changesInfo" Target="changesInfos/changesInfo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vya Chidambaram" userId="a5f655d4-7c16-4009-87eb-8eca468fdbaa" providerId="ADAL" clId="{4F568E94-2182-4BBA-AF8F-FED20C53800A}"/>
    <pc:docChg chg="delSld">
      <pc:chgData name="Divya Chidambaram" userId="a5f655d4-7c16-4009-87eb-8eca468fdbaa" providerId="ADAL" clId="{4F568E94-2182-4BBA-AF8F-FED20C53800A}" dt="2023-09-29T12:17:23.114" v="0" actId="47"/>
      <pc:docMkLst>
        <pc:docMk/>
      </pc:docMkLst>
      <pc:sldChg chg="del">
        <pc:chgData name="Divya Chidambaram" userId="a5f655d4-7c16-4009-87eb-8eca468fdbaa" providerId="ADAL" clId="{4F568E94-2182-4BBA-AF8F-FED20C53800A}" dt="2023-09-29T12:17:23.114" v="0" actId="47"/>
        <pc:sldMkLst>
          <pc:docMk/>
          <pc:sldMk cId="770930633" sldId="262"/>
        </pc:sldMkLst>
      </pc:sldChg>
      <pc:sldChg chg="del">
        <pc:chgData name="Divya Chidambaram" userId="a5f655d4-7c16-4009-87eb-8eca468fdbaa" providerId="ADAL" clId="{4F568E94-2182-4BBA-AF8F-FED20C53800A}" dt="2023-09-29T12:17:23.114" v="0" actId="47"/>
        <pc:sldMkLst>
          <pc:docMk/>
          <pc:sldMk cId="3090987668" sldId="263"/>
        </pc:sldMkLst>
      </pc:sldChg>
    </pc:docChg>
  </pc:docChgLst>
  <pc:docChgLst>
    <pc:chgData name="Sadhana Jha" userId="26551a24-7b54-4515-aa86-bf14174199c0" providerId="ADAL" clId="{9113069B-5091-4AD0-95D4-2E41661201C7}"/>
    <pc:docChg chg="custSel modSld">
      <pc:chgData name="Sadhana Jha" userId="26551a24-7b54-4515-aa86-bf14174199c0" providerId="ADAL" clId="{9113069B-5091-4AD0-95D4-2E41661201C7}" dt="2024-01-18T13:07:52.253" v="8" actId="20577"/>
      <pc:docMkLst>
        <pc:docMk/>
      </pc:docMkLst>
      <pc:sldChg chg="modSp mod">
        <pc:chgData name="Sadhana Jha" userId="26551a24-7b54-4515-aa86-bf14174199c0" providerId="ADAL" clId="{9113069B-5091-4AD0-95D4-2E41661201C7}" dt="2024-01-18T13:07:52.253" v="8" actId="20577"/>
        <pc:sldMkLst>
          <pc:docMk/>
          <pc:sldMk cId="2039261324" sldId="259"/>
        </pc:sldMkLst>
        <pc:spChg chg="mod">
          <ac:chgData name="Sadhana Jha" userId="26551a24-7b54-4515-aa86-bf14174199c0" providerId="ADAL" clId="{9113069B-5091-4AD0-95D4-2E41661201C7}" dt="2024-01-18T13:07:52.253" v="8" actId="20577"/>
          <ac:spMkLst>
            <pc:docMk/>
            <pc:sldMk cId="2039261324" sldId="259"/>
            <ac:spMk id="2" creationId="{4AB602C4-2FB2-C7CD-E772-3D6B11F8F6ED}"/>
          </ac:spMkLst>
        </pc:spChg>
      </pc:sldChg>
      <pc:sldChg chg="delSp mod">
        <pc:chgData name="Sadhana Jha" userId="26551a24-7b54-4515-aa86-bf14174199c0" providerId="ADAL" clId="{9113069B-5091-4AD0-95D4-2E41661201C7}" dt="2024-01-18T13:06:43.070" v="0" actId="478"/>
        <pc:sldMkLst>
          <pc:docMk/>
          <pc:sldMk cId="2159562903" sldId="264"/>
        </pc:sldMkLst>
        <pc:spChg chg="del">
          <ac:chgData name="Sadhana Jha" userId="26551a24-7b54-4515-aa86-bf14174199c0" providerId="ADAL" clId="{9113069B-5091-4AD0-95D4-2E41661201C7}" dt="2024-01-18T13:06:43.070" v="0" actId="478"/>
          <ac:spMkLst>
            <pc:docMk/>
            <pc:sldMk cId="2159562903" sldId="264"/>
            <ac:spMk id="2" creationId="{FC832FFB-2524-8FB2-ED49-45E187E38E9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8.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8.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8.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747506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1" y="4495800"/>
            <a:ext cx="8739823"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711201" y="533400"/>
            <a:ext cx="8739823" cy="376767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D03F90-B9E3-4C10-9FC0-09E069C4900C}"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50888C-648F-49BB-B49E-C28287897F55}" type="slidenum">
              <a:rPr lang="en-GB" smtClean="0"/>
              <a:t>‹#›</a:t>
            </a:fld>
            <a:endParaRPr lang="en-GB"/>
          </a:p>
        </p:txBody>
      </p:sp>
    </p:spTree>
    <p:extLst>
      <p:ext uri="{BB962C8B-B14F-4D97-AF65-F5344CB8AC3E}">
        <p14:creationId xmlns:p14="http://schemas.microsoft.com/office/powerpoint/2010/main" val="175290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DD62-704D-5CDB-FF9F-A3A9CEB16E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3A72C09-080B-CE31-4F5C-AED2054C46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2318381-23FC-79F1-8331-6D6B1CC31E4F}"/>
              </a:ext>
            </a:extLst>
          </p:cNvPr>
          <p:cNvSpPr>
            <a:spLocks noGrp="1"/>
          </p:cNvSpPr>
          <p:nvPr>
            <p:ph type="dt" sz="half" idx="10"/>
          </p:nvPr>
        </p:nvSpPr>
        <p:spPr/>
        <p:txBody>
          <a:bodyPr/>
          <a:lstStyle/>
          <a:p>
            <a:fld id="{DAD03F90-B9E3-4C10-9FC0-09E069C4900C}" type="datetimeFigureOut">
              <a:rPr lang="en-GB" smtClean="0"/>
              <a:t>18/01/2024</a:t>
            </a:fld>
            <a:endParaRPr lang="en-GB"/>
          </a:p>
        </p:txBody>
      </p:sp>
      <p:sp>
        <p:nvSpPr>
          <p:cNvPr id="5" name="Footer Placeholder 4">
            <a:extLst>
              <a:ext uri="{FF2B5EF4-FFF2-40B4-BE49-F238E27FC236}">
                <a16:creationId xmlns:a16="http://schemas.microsoft.com/office/drawing/2014/main" id="{577E02AE-0259-9867-65E2-871C7FF04F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9226F4-189F-AFB0-3D60-243FBB45CD8E}"/>
              </a:ext>
            </a:extLst>
          </p:cNvPr>
          <p:cNvSpPr>
            <a:spLocks noGrp="1"/>
          </p:cNvSpPr>
          <p:nvPr>
            <p:ph type="sldNum" sz="quarter" idx="12"/>
          </p:nvPr>
        </p:nvSpPr>
        <p:spPr/>
        <p:txBody>
          <a:bodyPr/>
          <a:lstStyle/>
          <a:p>
            <a:fld id="{7A50888C-648F-49BB-B49E-C28287897F55}" type="slidenum">
              <a:rPr lang="en-GB" smtClean="0"/>
              <a:t>‹#›</a:t>
            </a:fld>
            <a:endParaRPr lang="en-GB"/>
          </a:p>
        </p:txBody>
      </p:sp>
    </p:spTree>
    <p:extLst>
      <p:ext uri="{BB962C8B-B14F-4D97-AF65-F5344CB8AC3E}">
        <p14:creationId xmlns:p14="http://schemas.microsoft.com/office/powerpoint/2010/main" val="858466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191313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77048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56119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028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16705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740539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13644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87460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250772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255229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1/18/2024</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835585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6013436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8578384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534314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7400974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806591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0329851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888284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8922800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863244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3244994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942BC28F-670E-4643-8CB0-EE10CDBF33B4}" type="datetimeFigureOut">
              <a:rPr lang="en-GB" smtClean="0"/>
              <a:t>18/01/2024</a:t>
            </a:fld>
            <a:endParaRPr lang="en-GB"/>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647404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789178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DD62-704D-5CDB-FF9F-A3A9CEB16E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3A72C09-080B-CE31-4F5C-AED2054C46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2318381-23FC-79F1-8331-6D6B1CC31E4F}"/>
              </a:ext>
            </a:extLst>
          </p:cNvPr>
          <p:cNvSpPr>
            <a:spLocks noGrp="1"/>
          </p:cNvSpPr>
          <p:nvPr>
            <p:ph type="dt" sz="half" idx="10"/>
          </p:nvPr>
        </p:nvSpPr>
        <p:spPr/>
        <p:txBody>
          <a:bodyPr/>
          <a:lstStyle/>
          <a:p>
            <a:fld id="{B9D0E7B6-945D-4046-ADF7-A7DD6A8C9EDD}" type="datetimeFigureOut">
              <a:rPr lang="en-GB" smtClean="0"/>
              <a:t>18/01/2024</a:t>
            </a:fld>
            <a:endParaRPr lang="en-GB"/>
          </a:p>
        </p:txBody>
      </p:sp>
      <p:sp>
        <p:nvSpPr>
          <p:cNvPr id="5" name="Footer Placeholder 4">
            <a:extLst>
              <a:ext uri="{FF2B5EF4-FFF2-40B4-BE49-F238E27FC236}">
                <a16:creationId xmlns:a16="http://schemas.microsoft.com/office/drawing/2014/main" id="{577E02AE-0259-9867-65E2-871C7FF04F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9226F4-189F-AFB0-3D60-243FBB45CD8E}"/>
              </a:ext>
            </a:extLst>
          </p:cNvPr>
          <p:cNvSpPr>
            <a:spLocks noGrp="1"/>
          </p:cNvSpPr>
          <p:nvPr>
            <p:ph type="sldNum" sz="quarter" idx="12"/>
          </p:nvPr>
        </p:nvSpPr>
        <p:spPr/>
        <p:txBody>
          <a:bodyPr/>
          <a:lstStyle/>
          <a:p>
            <a:fld id="{AA2F34FF-4C85-4DDA-B17A-59B4C0589485}" type="slidenum">
              <a:rPr lang="en-GB" smtClean="0"/>
              <a:t>‹#›</a:t>
            </a:fld>
            <a:endParaRPr lang="en-GB"/>
          </a:p>
        </p:txBody>
      </p:sp>
    </p:spTree>
    <p:extLst>
      <p:ext uri="{BB962C8B-B14F-4D97-AF65-F5344CB8AC3E}">
        <p14:creationId xmlns:p14="http://schemas.microsoft.com/office/powerpoint/2010/main" val="3106956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5103990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7918219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dirty="0"/>
          </a:p>
        </p:txBody>
      </p:sp>
    </p:spTree>
    <p:extLst>
      <p:ext uri="{BB962C8B-B14F-4D97-AF65-F5344CB8AC3E}">
        <p14:creationId xmlns:p14="http://schemas.microsoft.com/office/powerpoint/2010/main" val="6272928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9999519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4228764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1692230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9682581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6695090" y="1516008"/>
            <a:ext cx="4770895"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45336800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6695090" y="1516008"/>
            <a:ext cx="4770895"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802541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838200" y="1825626"/>
            <a:ext cx="105156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6828237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525518" y="365126"/>
            <a:ext cx="11193517"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525517" y="1825626"/>
            <a:ext cx="5468883"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5884918" y="1825626"/>
            <a:ext cx="5834117"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03608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95629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5183717" y="457201"/>
            <a:ext cx="617220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873716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512380" y="2566604"/>
            <a:ext cx="11332779"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803680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5123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58717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34708182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2344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512380" y="2566604"/>
            <a:ext cx="11332779"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289122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5123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58717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37584736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2262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3398777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8356948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566737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250947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71607405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22279139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9847981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3235092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579923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362383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1/18/2024</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748279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71704778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5805258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378302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4390794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29108898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907927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9513407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2368601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545781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0118428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1/18/2024</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1229252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787684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4665435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3086927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6621117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3471254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401938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527418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4620604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DAD03F90-B9E3-4C10-9FC0-09E069C4900C}" type="datetimeFigureOut">
              <a:rPr lang="en-GB" smtClean="0"/>
              <a:t>18/01/2024</a:t>
            </a:fld>
            <a:endParaRPr lang="en-GB"/>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7A50888C-648F-49BB-B49E-C28287897F55}" type="slidenum">
              <a:rPr lang="en-GB" smtClean="0"/>
              <a:t>‹#›</a:t>
            </a:fld>
            <a:endParaRPr lang="en-GB"/>
          </a:p>
        </p:txBody>
      </p:sp>
    </p:spTree>
    <p:extLst>
      <p:ext uri="{BB962C8B-B14F-4D97-AF65-F5344CB8AC3E}">
        <p14:creationId xmlns:p14="http://schemas.microsoft.com/office/powerpoint/2010/main" val="37588501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DAD03F90-B9E3-4C10-9FC0-09E069C4900C}" type="datetimeFigureOut">
              <a:rPr lang="en-GB" smtClean="0"/>
              <a:t>18/01/2024</a:t>
            </a:fld>
            <a:endParaRPr lang="en-GB"/>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7A50888C-648F-49BB-B49E-C28287897F55}" type="slidenum">
              <a:rPr lang="en-GB" smtClean="0"/>
              <a:t>‹#›</a:t>
            </a:fld>
            <a:endParaRPr lang="en-GB"/>
          </a:p>
        </p:txBody>
      </p:sp>
    </p:spTree>
    <p:extLst>
      <p:ext uri="{BB962C8B-B14F-4D97-AF65-F5344CB8AC3E}">
        <p14:creationId xmlns:p14="http://schemas.microsoft.com/office/powerpoint/2010/main" val="253168900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396680803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71785760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331943460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206635027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328969191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5306790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299357641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139487149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15791227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96930897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1" y="4495800"/>
            <a:ext cx="8739823"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711201" y="533400"/>
            <a:ext cx="8739823" cy="376767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66546C-8383-4484-A493-8022FA251935}"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370693322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8A66546C-8383-4484-A493-8022FA251935}" type="datetimeFigureOut">
              <a:rPr lang="en-GB" smtClean="0"/>
              <a:t>18/01/2024</a:t>
            </a:fld>
            <a:endParaRPr lang="en-GB"/>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62103F4B-D915-4EE4-803F-830B73E39E69}" type="slidenum">
              <a:rPr lang="en-GB" smtClean="0"/>
              <a:t>‹#›</a:t>
            </a:fld>
            <a:endParaRPr lang="en-GB"/>
          </a:p>
        </p:txBody>
      </p:sp>
    </p:spTree>
    <p:extLst>
      <p:ext uri="{BB962C8B-B14F-4D97-AF65-F5344CB8AC3E}">
        <p14:creationId xmlns:p14="http://schemas.microsoft.com/office/powerpoint/2010/main" val="853782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2.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 Id="rId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5.xml"/><Relationship Id="rId1" Type="http://schemas.openxmlformats.org/officeDocument/2006/relationships/slideLayout" Target="../slideLayouts/slideLayout28.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6.xml"/><Relationship Id="rId1" Type="http://schemas.openxmlformats.org/officeDocument/2006/relationships/slideLayout" Target="../slideLayouts/slideLayout29.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7.xml"/><Relationship Id="rId1" Type="http://schemas.openxmlformats.org/officeDocument/2006/relationships/slideLayout" Target="../slideLayouts/slideLayout30.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8.xml"/><Relationship Id="rId1" Type="http://schemas.openxmlformats.org/officeDocument/2006/relationships/slideLayout" Target="../slideLayouts/slideLayout31.xml"/></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2" Type="http://schemas.openxmlformats.org/officeDocument/2006/relationships/slideLayout" Target="../slideLayouts/slideLayout33.xml"/><Relationship Id="rId1" Type="http://schemas.openxmlformats.org/officeDocument/2006/relationships/slideLayout" Target="../slideLayouts/slideLayout32.xml"/><Relationship Id="rId4" Type="http://schemas.openxmlformats.org/officeDocument/2006/relationships/image" Target="../media/image8.png"/></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10.xml"/><Relationship Id="rId1" Type="http://schemas.openxmlformats.org/officeDocument/2006/relationships/slideLayout" Target="../slideLayouts/slideLayout34.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1.xml"/><Relationship Id="rId1" Type="http://schemas.openxmlformats.org/officeDocument/2006/relationships/slideLayout" Target="../slideLayouts/slideLayout35.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2.xml"/><Relationship Id="rId1" Type="http://schemas.openxmlformats.org/officeDocument/2006/relationships/slideLayout" Target="../slideLayouts/slideLayout36.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image" Target="../media/image12.png"/><Relationship Id="rId5" Type="http://schemas.openxmlformats.org/officeDocument/2006/relationships/theme" Target="../theme/theme13.xml"/><Relationship Id="rId4" Type="http://schemas.openxmlformats.org/officeDocument/2006/relationships/slideLayout" Target="../slideLayouts/slideLayout40.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3.xml"/><Relationship Id="rId2" Type="http://schemas.openxmlformats.org/officeDocument/2006/relationships/slideLayout" Target="../slideLayouts/slideLayout42.xml"/><Relationship Id="rId1" Type="http://schemas.openxmlformats.org/officeDocument/2006/relationships/slideLayout" Target="../slideLayouts/slideLayout41.xml"/><Relationship Id="rId5" Type="http://schemas.openxmlformats.org/officeDocument/2006/relationships/image" Target="../media/image13.png"/><Relationship Id="rId4"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slideLayout" Target="../slideLayouts/slideLayout45.xml"/><Relationship Id="rId1" Type="http://schemas.openxmlformats.org/officeDocument/2006/relationships/slideLayout" Target="../slideLayouts/slideLayout44.xml"/><Relationship Id="rId5" Type="http://schemas.openxmlformats.org/officeDocument/2006/relationships/image" Target="../media/image14.png"/><Relationship Id="rId4"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image" Target="../media/image15.png"/><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16.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image" Target="../media/image16.png"/><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17.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5" Type="http://schemas.openxmlformats.org/officeDocument/2006/relationships/slideLayout" Target="../slideLayouts/slideLayout73.xml"/><Relationship Id="rId4" Type="http://schemas.openxmlformats.org/officeDocument/2006/relationships/slideLayout" Target="../slideLayouts/slideLayout72.xml"/><Relationship Id="rId9"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image" Target="../media/image2.png"/><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19.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20.xml.rels><?xml version="1.0" encoding="UTF-8" standalone="yes"?>
<Relationships xmlns="http://schemas.openxmlformats.org/package/2006/relationships"><Relationship Id="rId3" Type="http://schemas.openxmlformats.org/officeDocument/2006/relationships/slideLayout" Target="../slideLayouts/slideLayout90.xml"/><Relationship Id="rId2" Type="http://schemas.openxmlformats.org/officeDocument/2006/relationships/slideLayout" Target="../slideLayouts/slideLayout89.xml"/><Relationship Id="rId1" Type="http://schemas.openxmlformats.org/officeDocument/2006/relationships/slideLayout" Target="../slideLayouts/slideLayout88.xml"/><Relationship Id="rId5" Type="http://schemas.openxmlformats.org/officeDocument/2006/relationships/image" Target="../media/image1.png"/><Relationship Id="rId4" Type="http://schemas.openxmlformats.org/officeDocument/2006/relationships/theme" Target="../theme/theme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p:nvPicPr>
        <p:blipFill>
          <a:blip r:embed="rId5"/>
          <a:stretch>
            <a:fillRect/>
          </a:stretch>
        </p:blipFill>
        <p:spPr>
          <a:xfrm>
            <a:off x="0" y="12111"/>
            <a:ext cx="12192000" cy="6858000"/>
          </a:xfrm>
          <a:prstGeom prst="rect">
            <a:avLst/>
          </a:prstGeom>
        </p:spPr>
      </p:pic>
    </p:spTree>
    <p:extLst>
      <p:ext uri="{BB962C8B-B14F-4D97-AF65-F5344CB8AC3E}">
        <p14:creationId xmlns:p14="http://schemas.microsoft.com/office/powerpoint/2010/main" val="348454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655415184"/>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17808125"/>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89425434"/>
      </p:ext>
    </p:extLst>
  </p:cSld>
  <p:clrMap bg1="lt1" tx1="dk1" bg2="lt2" tx2="dk2" accent1="accent1" accent2="accent2" accent3="accent3" accent4="accent4" accent5="accent5" accent6="accent6" hlink="hlink" folHlink="folHlink"/>
  <p:sldLayoutIdLst>
    <p:sldLayoutId id="2147483689" r:id="rId1"/>
    <p:sldLayoutId id="214748369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93384393"/>
      </p:ext>
    </p:extLst>
  </p:cSld>
  <p:clrMap bg1="lt1" tx1="dk1" bg2="lt2" tx2="dk2" accent1="accent1" accent2="accent2" accent3="accent3" accent4="accent4" accent5="accent5" accent6="accent6" hlink="hlink" folHlink="folHlink"/>
  <p:sldLayoutIdLst>
    <p:sldLayoutId id="214748369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586616278"/>
      </p:ext>
    </p:extLst>
  </p:cSld>
  <p:clrMap bg1="lt1" tx1="dk1" bg2="lt2" tx2="dk2" accent1="accent1" accent2="accent2" accent3="accent3" accent4="accent4" accent5="accent5" accent6="accent6" hlink="hlink" folHlink="folHlink"/>
  <p:sldLayoutIdLst>
    <p:sldLayoutId id="214748369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795479063"/>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348640880"/>
      </p:ext>
    </p:extLst>
  </p:cSld>
  <p:clrMap bg1="lt1" tx1="dk1" bg2="lt2" tx2="dk2" accent1="accent1" accent2="accent2" accent3="accent3" accent4="accent4" accent5="accent5" accent6="accent6" hlink="hlink" folHlink="folHlink"/>
  <p:sldLayoutIdLst>
    <p:sldLayoutId id="214748369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322594682"/>
      </p:ext>
    </p:extLst>
  </p:cSld>
  <p:clrMap bg1="lt1" tx1="dk1" bg2="lt2" tx2="dk2" accent1="accent1" accent2="accent2" accent3="accent3" accent4="accent4" accent5="accent5" accent6="accent6" hlink="hlink" folHlink="folHlink"/>
  <p:sldLayoutIdLst>
    <p:sldLayoutId id="2147483700" r:id="rId1"/>
    <p:sldLayoutId id="214748370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211284258"/>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44487374"/>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00500079"/>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328036544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91786695"/>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775860859"/>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89773938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05797950"/>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123967"/>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4114723799"/>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p:nvPicPr>
        <p:blipFill>
          <a:blip r:embed="rId5"/>
          <a:stretch>
            <a:fillRect/>
          </a:stretch>
        </p:blipFill>
        <p:spPr>
          <a:xfrm>
            <a:off x="0" y="12111"/>
            <a:ext cx="12192000" cy="6858000"/>
          </a:xfrm>
          <a:prstGeom prst="rect">
            <a:avLst/>
          </a:prstGeom>
        </p:spPr>
      </p:pic>
    </p:spTree>
    <p:extLst>
      <p:ext uri="{BB962C8B-B14F-4D97-AF65-F5344CB8AC3E}">
        <p14:creationId xmlns:p14="http://schemas.microsoft.com/office/powerpoint/2010/main" val="2764247774"/>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CB718-36D1-6572-1F02-6A8D9791E337}"/>
              </a:ext>
            </a:extLst>
          </p:cNvPr>
          <p:cNvSpPr>
            <a:spLocks noGrp="1"/>
          </p:cNvSpPr>
          <p:nvPr>
            <p:ph type="ctrTitle"/>
          </p:nvPr>
        </p:nvSpPr>
        <p:spPr/>
        <p:txBody>
          <a:bodyPr/>
          <a:lstStyle/>
          <a:p>
            <a:r>
              <a:rPr lang="en-GB" dirty="0">
                <a:solidFill>
                  <a:schemeClr val="bg1"/>
                </a:solidFill>
              </a:rPr>
              <a:t>Pre-Tutorial Activity</a:t>
            </a:r>
          </a:p>
        </p:txBody>
      </p:sp>
      <p:sp>
        <p:nvSpPr>
          <p:cNvPr id="3" name="Subtitle 2">
            <a:extLst>
              <a:ext uri="{FF2B5EF4-FFF2-40B4-BE49-F238E27FC236}">
                <a16:creationId xmlns:a16="http://schemas.microsoft.com/office/drawing/2014/main" id="{CFA0241B-FDE6-9009-6B1B-D639C3B02D1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96869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ibrary Reception Desk | Counters &amp; Pods | FG Library">
            <a:extLst>
              <a:ext uri="{FF2B5EF4-FFF2-40B4-BE49-F238E27FC236}">
                <a16:creationId xmlns:a16="http://schemas.microsoft.com/office/drawing/2014/main" id="{1F25FA39-AFA2-CDB8-C46D-F0F1A14DB7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83" r="2380" b="-3"/>
          <a:stretch/>
        </p:blipFill>
        <p:spPr bwMode="auto">
          <a:xfrm>
            <a:off x="6541029" y="830263"/>
            <a:ext cx="5426307" cy="4284661"/>
          </a:xfrm>
          <a:prstGeom prst="rect">
            <a:avLst/>
          </a:prstGeom>
          <a:solidFill>
            <a:srgbClr val="FFFFFF"/>
          </a:solidFill>
        </p:spPr>
      </p:pic>
      <p:sp>
        <p:nvSpPr>
          <p:cNvPr id="5" name="Content Placeholder 4">
            <a:extLst>
              <a:ext uri="{FF2B5EF4-FFF2-40B4-BE49-F238E27FC236}">
                <a16:creationId xmlns:a16="http://schemas.microsoft.com/office/drawing/2014/main" id="{A0A6F9F6-A18F-DABA-0203-2E1EEB4295E7}"/>
              </a:ext>
            </a:extLst>
          </p:cNvPr>
          <p:cNvSpPr>
            <a:spLocks noGrp="1"/>
          </p:cNvSpPr>
          <p:nvPr>
            <p:ph type="body" sz="half" idx="2"/>
          </p:nvPr>
        </p:nvSpPr>
        <p:spPr>
          <a:xfrm>
            <a:off x="711730" y="759619"/>
            <a:ext cx="5324739" cy="4976811"/>
          </a:xfrm>
        </p:spPr>
        <p:txBody>
          <a:bodyPr>
            <a:normAutofit fontScale="55000" lnSpcReduction="20000"/>
          </a:bodyPr>
          <a:lstStyle/>
          <a:p>
            <a:pPr marL="0" lvl="0" indent="0">
              <a:spcAft>
                <a:spcPts val="800"/>
              </a:spcAft>
              <a:buNone/>
              <a:tabLst>
                <a:tab pos="457200" algn="l"/>
              </a:tabLst>
            </a:pPr>
            <a:r>
              <a:rPr lang="en-GB" sz="3200" b="1" dirty="0">
                <a:effectLst/>
              </a:rPr>
              <a:t>Scenario:</a:t>
            </a:r>
            <a:r>
              <a:rPr lang="en-GB" sz="3200" dirty="0">
                <a:effectLst/>
              </a:rPr>
              <a:t> </a:t>
            </a:r>
          </a:p>
          <a:p>
            <a:pPr marL="0" lvl="0" indent="0">
              <a:lnSpc>
                <a:spcPct val="170000"/>
              </a:lnSpc>
              <a:spcAft>
                <a:spcPts val="800"/>
              </a:spcAft>
              <a:buNone/>
              <a:tabLst>
                <a:tab pos="457200" algn="l"/>
              </a:tabLst>
            </a:pPr>
            <a:r>
              <a:rPr lang="en-GB" sz="3800" dirty="0">
                <a:effectLst/>
              </a:rPr>
              <a:t>You work for a local library. The library currently manages its book collection using paper records, making it challenging to search for books, track borrowers, and manage due dates efficiently. The library wants to modernize its operations and provide an online catalog for users. How can a database system help the library improve its services?</a:t>
            </a:r>
          </a:p>
          <a:p>
            <a:pPr marL="0" indent="0">
              <a:buNone/>
            </a:pPr>
            <a:endParaRPr lang="en-GB" dirty="0"/>
          </a:p>
        </p:txBody>
      </p:sp>
      <p:sp>
        <p:nvSpPr>
          <p:cNvPr id="7" name="TextBox 6">
            <a:extLst>
              <a:ext uri="{FF2B5EF4-FFF2-40B4-BE49-F238E27FC236}">
                <a16:creationId xmlns:a16="http://schemas.microsoft.com/office/drawing/2014/main" id="{572B7E57-F0B4-AFDA-9BBF-17983B7AC96F}"/>
              </a:ext>
            </a:extLst>
          </p:cNvPr>
          <p:cNvSpPr txBox="1"/>
          <p:nvPr/>
        </p:nvSpPr>
        <p:spPr>
          <a:xfrm>
            <a:off x="6096936" y="5114924"/>
            <a:ext cx="6095064" cy="276999"/>
          </a:xfrm>
          <a:prstGeom prst="rect">
            <a:avLst/>
          </a:prstGeom>
          <a:noFill/>
        </p:spPr>
        <p:txBody>
          <a:bodyPr wrap="square">
            <a:spAutoFit/>
          </a:bodyPr>
          <a:lstStyle/>
          <a:p>
            <a:pPr algn="ctr"/>
            <a:r>
              <a:rPr lang="en-GB" sz="600" i="1" dirty="0">
                <a:effectLst/>
              </a:rPr>
              <a:t>Library reception desks &amp; counters</a:t>
            </a:r>
            <a:r>
              <a:rPr lang="en-GB" sz="600" dirty="0">
                <a:effectLst/>
              </a:rPr>
              <a:t> (no date) </a:t>
            </a:r>
            <a:r>
              <a:rPr lang="en-GB" sz="600" i="1" dirty="0">
                <a:effectLst/>
              </a:rPr>
              <a:t>Library Reception Desk | Counters &amp; Pods | FG Library</a:t>
            </a:r>
            <a:r>
              <a:rPr lang="en-GB" sz="600" dirty="0">
                <a:effectLst/>
              </a:rPr>
              <a:t>. Available at: https://www.fglibrary.co.uk/furniture/counters-pods (Accessed: 29 September 2023). </a:t>
            </a:r>
          </a:p>
        </p:txBody>
      </p:sp>
    </p:spTree>
    <p:extLst>
      <p:ext uri="{BB962C8B-B14F-4D97-AF65-F5344CB8AC3E}">
        <p14:creationId xmlns:p14="http://schemas.microsoft.com/office/powerpoint/2010/main" val="861294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B2B8788-B3BF-66B0-F0C6-DB833A08B7B5}"/>
              </a:ext>
            </a:extLst>
          </p:cNvPr>
          <p:cNvSpPr>
            <a:spLocks noGrp="1"/>
          </p:cNvSpPr>
          <p:nvPr>
            <p:ph idx="1"/>
          </p:nvPr>
        </p:nvSpPr>
        <p:spPr>
          <a:xfrm>
            <a:off x="838200" y="782200"/>
            <a:ext cx="10515600" cy="4351338"/>
          </a:xfrm>
        </p:spPr>
        <p:txBody>
          <a:bodyPr/>
          <a:lstStyle/>
          <a:p>
            <a:r>
              <a:rPr lang="en-GB" dirty="0">
                <a:latin typeface="Calibri" panose="020F0502020204030204" pitchFamily="34" charset="0"/>
                <a:ea typeface="DengXian" panose="02010600030101010101" pitchFamily="2" charset="-122"/>
                <a:cs typeface="Arial" panose="020B0604020202020204" pitchFamily="34" charset="0"/>
              </a:rPr>
              <a:t>B</a:t>
            </a:r>
            <a:r>
              <a:rPr lang="en-GB" sz="2800" dirty="0">
                <a:effectLst/>
                <a:latin typeface="Calibri" panose="020F0502020204030204" pitchFamily="34" charset="0"/>
                <a:ea typeface="DengXian" panose="02010600030101010101" pitchFamily="2" charset="-122"/>
                <a:cs typeface="Arial" panose="020B0604020202020204" pitchFamily="34" charset="0"/>
              </a:rPr>
              <a:t>rainstorm and discuss how a database system could address the challenges presented in the case study</a:t>
            </a:r>
          </a:p>
          <a:p>
            <a:pPr marL="0" indent="0">
              <a:lnSpc>
                <a:spcPct val="150000"/>
              </a:lnSpc>
              <a:buNone/>
            </a:pPr>
            <a:r>
              <a:rPr lang="en-GB" dirty="0"/>
              <a:t>•	What data would the library need to store in the database? 	(e.g., 	book titles, authors, ISBNs, borrower information)</a:t>
            </a:r>
          </a:p>
          <a:p>
            <a:pPr marL="0" indent="0">
              <a:lnSpc>
                <a:spcPct val="150000"/>
              </a:lnSpc>
              <a:buNone/>
            </a:pPr>
            <a:r>
              <a:rPr lang="en-GB" dirty="0"/>
              <a:t>•	How would the data be organized in tables?</a:t>
            </a:r>
          </a:p>
          <a:p>
            <a:pPr marL="0" indent="0">
              <a:lnSpc>
                <a:spcPct val="150000"/>
              </a:lnSpc>
              <a:buNone/>
            </a:pPr>
            <a:r>
              <a:rPr lang="en-GB" dirty="0"/>
              <a:t>•	What types of queries or searches could users perform?</a:t>
            </a:r>
          </a:p>
          <a:p>
            <a:pPr marL="0" indent="0">
              <a:lnSpc>
                <a:spcPct val="150000"/>
              </a:lnSpc>
              <a:buNone/>
            </a:pPr>
            <a:r>
              <a:rPr lang="en-GB" dirty="0"/>
              <a:t>•	How could the database system improve efficiency and user experience?</a:t>
            </a:r>
          </a:p>
          <a:p>
            <a:endParaRPr lang="en-GB" dirty="0"/>
          </a:p>
        </p:txBody>
      </p:sp>
    </p:spTree>
    <p:extLst>
      <p:ext uri="{BB962C8B-B14F-4D97-AF65-F5344CB8AC3E}">
        <p14:creationId xmlns:p14="http://schemas.microsoft.com/office/powerpoint/2010/main" val="398902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1000"/>
                                        <p:tgtEl>
                                          <p:spTgt spid="6">
                                            <p:txEl>
                                              <p:pRg st="3" end="3"/>
                                            </p:txEl>
                                          </p:spTgt>
                                        </p:tgtEl>
                                      </p:cBhvr>
                                    </p:animEffect>
                                    <p:anim calcmode="lin" valueType="num">
                                      <p:cBhvr>
                                        <p:cTn id="22"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Effect transition="in" filter="fade">
                                      <p:cBhvr>
                                        <p:cTn id="28" dur="1000"/>
                                        <p:tgtEl>
                                          <p:spTgt spid="6">
                                            <p:txEl>
                                              <p:pRg st="4" end="4"/>
                                            </p:txEl>
                                          </p:spTgt>
                                        </p:tgtEl>
                                      </p:cBhvr>
                                    </p:animEffect>
                                    <p:anim calcmode="lin" valueType="num">
                                      <p:cBhvr>
                                        <p:cTn id="2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602C4-2FB2-C7CD-E772-3D6B11F8F6ED}"/>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BEE2B484-E37F-FDD1-915D-6EAF058A3F0C}"/>
              </a:ext>
            </a:extLst>
          </p:cNvPr>
          <p:cNvSpPr>
            <a:spLocks noGrp="1"/>
          </p:cNvSpPr>
          <p:nvPr>
            <p:ph idx="1"/>
          </p:nvPr>
        </p:nvSpPr>
        <p:spPr/>
        <p:txBody>
          <a:bodyPr/>
          <a:lstStyle/>
          <a:p>
            <a:pPr>
              <a:buFontTx/>
              <a:buChar char="-"/>
            </a:pPr>
            <a:r>
              <a:rPr lang="en-GB" sz="2800" dirty="0">
                <a:effectLst/>
                <a:latin typeface="Calibri" panose="020F0502020204030204" pitchFamily="34" charset="0"/>
                <a:ea typeface="DengXian" panose="02010600030101010101" pitchFamily="2" charset="-122"/>
                <a:cs typeface="Arial" panose="020B0604020202020204" pitchFamily="34" charset="0"/>
              </a:rPr>
              <a:t>Each group is given 5 minutes to present their solutions and ideas.</a:t>
            </a:r>
          </a:p>
          <a:p>
            <a:pPr>
              <a:buFontTx/>
              <a:buChar char="-"/>
            </a:pPr>
            <a:r>
              <a:rPr lang="en-GB" dirty="0">
                <a:latin typeface="Calibri" panose="020F0502020204030204" pitchFamily="34" charset="0"/>
                <a:ea typeface="DengXian" panose="02010600030101010101" pitchFamily="2" charset="-122"/>
                <a:cs typeface="Arial" panose="020B0604020202020204" pitchFamily="34" charset="0"/>
              </a:rPr>
              <a:t>Ex</a:t>
            </a:r>
            <a:r>
              <a:rPr lang="en-GB" sz="2800" dirty="0">
                <a:effectLst/>
                <a:latin typeface="Calibri" panose="020F0502020204030204" pitchFamily="34" charset="0"/>
                <a:ea typeface="DengXian" panose="02010600030101010101" pitchFamily="2" charset="-122"/>
                <a:cs typeface="Arial" panose="020B0604020202020204" pitchFamily="34" charset="0"/>
              </a:rPr>
              <a:t>plain how you envisioned implementing a database system to address the library's challenges.</a:t>
            </a:r>
          </a:p>
          <a:p>
            <a:pPr>
              <a:buFontTx/>
              <a:buChar char="-"/>
            </a:pPr>
            <a:r>
              <a:rPr lang="en-GB" dirty="0"/>
              <a:t>use visuals or diagrams if needed.</a:t>
            </a:r>
          </a:p>
        </p:txBody>
      </p:sp>
    </p:spTree>
    <p:extLst>
      <p:ext uri="{BB962C8B-B14F-4D97-AF65-F5344CB8AC3E}">
        <p14:creationId xmlns:p14="http://schemas.microsoft.com/office/powerpoint/2010/main" val="2039261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0BAF76-2971-0FA1-EBB0-A0AE26170E42}"/>
              </a:ext>
            </a:extLst>
          </p:cNvPr>
          <p:cNvSpPr>
            <a:spLocks noGrp="1"/>
          </p:cNvSpPr>
          <p:nvPr>
            <p:ph idx="1"/>
          </p:nvPr>
        </p:nvSpPr>
        <p:spPr>
          <a:xfrm>
            <a:off x="709174" y="400732"/>
            <a:ext cx="10515600" cy="4351338"/>
          </a:xfrm>
        </p:spPr>
        <p:txBody>
          <a:bodyPr/>
          <a:lstStyle/>
          <a:p>
            <a:pPr marL="0" indent="0">
              <a:lnSpc>
                <a:spcPct val="107000"/>
              </a:lnSpc>
              <a:spcAft>
                <a:spcPts val="800"/>
              </a:spcAft>
              <a:buNone/>
            </a:pPr>
            <a:r>
              <a:rPr lang="en-GB" sz="1800" b="1" dirty="0">
                <a:effectLst/>
                <a:latin typeface="Calibri" panose="020F0502020204030204" pitchFamily="34" charset="0"/>
                <a:ea typeface="DengXian" panose="02010600030101010101" pitchFamily="2" charset="-122"/>
                <a:cs typeface="Arial" panose="020B0604020202020204" pitchFamily="34" charset="0"/>
              </a:rPr>
              <a:t>Instructions: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tabLst>
                <a:tab pos="457200" algn="l"/>
              </a:tabLst>
            </a:pPr>
            <a:r>
              <a:rPr lang="en-GB" sz="2400" b="1" dirty="0">
                <a:effectLst/>
                <a:latin typeface="Calibri" panose="020F0502020204030204" pitchFamily="34" charset="0"/>
                <a:ea typeface="DengXian" panose="02010600030101010101" pitchFamily="2" charset="-122"/>
                <a:cs typeface="Arial" panose="020B0604020202020204" pitchFamily="34" charset="0"/>
              </a:rPr>
              <a:t>Select an Everyday Scenario:</a:t>
            </a:r>
            <a:r>
              <a:rPr lang="en-GB" sz="2400" dirty="0">
                <a:effectLst/>
                <a:latin typeface="Calibri" panose="020F0502020204030204" pitchFamily="34" charset="0"/>
                <a:ea typeface="DengXian" panose="02010600030101010101" pitchFamily="2" charset="-122"/>
                <a:cs typeface="Arial" panose="020B0604020202020204" pitchFamily="34" charset="0"/>
              </a:rPr>
              <a:t> Think about an everyday situation where you encounter data or information regularly. It could be related to your personal life, studies, or work.</a:t>
            </a:r>
          </a:p>
          <a:p>
            <a:pPr>
              <a:lnSpc>
                <a:spcPct val="107000"/>
              </a:lnSpc>
              <a:spcAft>
                <a:spcPts val="800"/>
              </a:spcAft>
              <a:tabLst>
                <a:tab pos="457200" algn="l"/>
              </a:tabLst>
            </a:pPr>
            <a:r>
              <a:rPr lang="en-GB" sz="2400" b="1" dirty="0">
                <a:effectLst/>
                <a:latin typeface="Calibri" panose="020F0502020204030204" pitchFamily="34" charset="0"/>
                <a:ea typeface="DengXian" panose="02010600030101010101" pitchFamily="2" charset="-122"/>
                <a:cs typeface="Arial" panose="020B0604020202020204" pitchFamily="34" charset="0"/>
              </a:rPr>
              <a:t>Describe the Scenario:</a:t>
            </a:r>
            <a:r>
              <a:rPr lang="en-GB" sz="2400" dirty="0">
                <a:effectLst/>
                <a:latin typeface="Calibri" panose="020F0502020204030204" pitchFamily="34" charset="0"/>
                <a:ea typeface="DengXian" panose="02010600030101010101" pitchFamily="2" charset="-122"/>
                <a:cs typeface="Arial" panose="020B0604020202020204" pitchFamily="34" charset="0"/>
              </a:rPr>
              <a:t> Write a brief description of the scenario, including what type of data or information is involved. For example, if you choose the scenario of selecting a restaurant for dinner, you might mention that you consider online reviews, ratings, and location data.</a:t>
            </a:r>
          </a:p>
          <a:p>
            <a:pPr>
              <a:lnSpc>
                <a:spcPct val="107000"/>
              </a:lnSpc>
              <a:spcAft>
                <a:spcPts val="800"/>
              </a:spcAft>
              <a:tabLst>
                <a:tab pos="457200" algn="l"/>
              </a:tabLst>
            </a:pPr>
            <a:r>
              <a:rPr lang="en-GB" sz="2400" b="1" dirty="0">
                <a:effectLst/>
                <a:latin typeface="Calibri" panose="020F0502020204030204" pitchFamily="34" charset="0"/>
                <a:ea typeface="DengXian" panose="02010600030101010101" pitchFamily="2" charset="-122"/>
                <a:cs typeface="Arial" panose="020B0604020202020204" pitchFamily="34" charset="0"/>
              </a:rPr>
              <a:t>Explain Data's Significance:</a:t>
            </a:r>
            <a:r>
              <a:rPr lang="en-GB" sz="2400" dirty="0">
                <a:effectLst/>
                <a:latin typeface="Calibri" panose="020F0502020204030204" pitchFamily="34" charset="0"/>
                <a:ea typeface="DengXian" panose="02010600030101010101" pitchFamily="2" charset="-122"/>
                <a:cs typeface="Arial" panose="020B0604020202020204" pitchFamily="34" charset="0"/>
              </a:rPr>
              <a:t> Explain why data is significant in this scenario. How does it influence your decision-making or enhance your experience? Discuss the benefits and potential drawbacks of relying on data in this context.</a:t>
            </a:r>
          </a:p>
          <a:p>
            <a:pPr marL="0" indent="0">
              <a:buNone/>
            </a:pPr>
            <a:endParaRPr lang="en-GB" dirty="0"/>
          </a:p>
        </p:txBody>
      </p:sp>
    </p:spTree>
    <p:extLst>
      <p:ext uri="{BB962C8B-B14F-4D97-AF65-F5344CB8AC3E}">
        <p14:creationId xmlns:p14="http://schemas.microsoft.com/office/powerpoint/2010/main" val="2421336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160967-BFC9-5AEE-0518-2F75F290A106}"/>
              </a:ext>
            </a:extLst>
          </p:cNvPr>
          <p:cNvSpPr>
            <a:spLocks noGrp="1"/>
          </p:cNvSpPr>
          <p:nvPr>
            <p:ph idx="1"/>
          </p:nvPr>
        </p:nvSpPr>
        <p:spPr>
          <a:xfrm>
            <a:off x="748443" y="770980"/>
            <a:ext cx="10515600" cy="4351338"/>
          </a:xfrm>
        </p:spPr>
        <p:txBody>
          <a:bodyPr/>
          <a:lstStyle/>
          <a:p>
            <a:pPr>
              <a:lnSpc>
                <a:spcPct val="107000"/>
              </a:lnSpc>
              <a:spcAft>
                <a:spcPts val="800"/>
              </a:spcAft>
              <a:tabLst>
                <a:tab pos="457200" algn="l"/>
              </a:tabLst>
            </a:pPr>
            <a:r>
              <a:rPr lang="en-GB" sz="1800" b="1" dirty="0">
                <a:effectLst/>
                <a:latin typeface="Calibri" panose="020F0502020204030204" pitchFamily="34" charset="0"/>
                <a:ea typeface="DengXian" panose="02010600030101010101" pitchFamily="2" charset="-122"/>
                <a:cs typeface="Arial" panose="020B0604020202020204" pitchFamily="34" charset="0"/>
              </a:rPr>
              <a:t> </a:t>
            </a:r>
            <a:r>
              <a:rPr lang="en-GB" sz="2400" b="1" dirty="0">
                <a:effectLst/>
                <a:latin typeface="Calibri" panose="020F0502020204030204" pitchFamily="34" charset="0"/>
                <a:ea typeface="DengXian" panose="02010600030101010101" pitchFamily="2" charset="-122"/>
                <a:cs typeface="Arial" panose="020B0604020202020204" pitchFamily="34" charset="0"/>
              </a:rPr>
              <a:t>Share Real-Life Insights:</a:t>
            </a:r>
            <a:r>
              <a:rPr lang="en-GB" sz="2400" dirty="0">
                <a:effectLst/>
                <a:latin typeface="Calibri" panose="020F0502020204030204" pitchFamily="34" charset="0"/>
                <a:ea typeface="DengXian" panose="02010600030101010101" pitchFamily="2" charset="-122"/>
                <a:cs typeface="Arial" panose="020B0604020202020204" pitchFamily="34" charset="0"/>
              </a:rPr>
              <a:t> Share a personal experience or example from your life related to this scenario. It could be a time when data or information helped you make a better choice or a situation where you felt overwhelmed by too much data.</a:t>
            </a:r>
          </a:p>
          <a:p>
            <a:pPr>
              <a:lnSpc>
                <a:spcPct val="107000"/>
              </a:lnSpc>
              <a:spcAft>
                <a:spcPts val="800"/>
              </a:spcAft>
              <a:tabLst>
                <a:tab pos="457200" algn="l"/>
              </a:tabLst>
            </a:pPr>
            <a:r>
              <a:rPr lang="en-GB" sz="2400" b="1" dirty="0">
                <a:effectLst/>
                <a:latin typeface="Calibri" panose="020F0502020204030204" pitchFamily="34" charset="0"/>
                <a:ea typeface="DengXian" panose="02010600030101010101" pitchFamily="2" charset="-122"/>
                <a:cs typeface="Arial" panose="020B0604020202020204" pitchFamily="34" charset="0"/>
              </a:rPr>
              <a:t>Reflect on Ethical Considerations:</a:t>
            </a:r>
            <a:r>
              <a:rPr lang="en-GB" sz="2400" dirty="0">
                <a:effectLst/>
                <a:latin typeface="Calibri" panose="020F0502020204030204" pitchFamily="34" charset="0"/>
                <a:ea typeface="DengXian" panose="02010600030101010101" pitchFamily="2" charset="-122"/>
                <a:cs typeface="Arial" panose="020B0604020202020204" pitchFamily="34" charset="0"/>
              </a:rPr>
              <a:t> Consider any ethical aspects related to the use of data in this scenario. Are there privacy concerns, potential biases, or ethical dilemmas that come into play?</a:t>
            </a:r>
          </a:p>
          <a:p>
            <a:pPr marL="0" indent="0">
              <a:buNone/>
            </a:pPr>
            <a:endParaRPr lang="en-GB" dirty="0"/>
          </a:p>
        </p:txBody>
      </p:sp>
    </p:spTree>
    <p:extLst>
      <p:ext uri="{BB962C8B-B14F-4D97-AF65-F5344CB8AC3E}">
        <p14:creationId xmlns:p14="http://schemas.microsoft.com/office/powerpoint/2010/main" val="1578685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D33AD6-57C3-0F42-E135-B16A97CC75F3}"/>
              </a:ext>
            </a:extLst>
          </p:cNvPr>
          <p:cNvSpPr>
            <a:spLocks noGrp="1"/>
          </p:cNvSpPr>
          <p:nvPr>
            <p:ph idx="1"/>
          </p:nvPr>
        </p:nvSpPr>
        <p:spPr/>
        <p:txBody>
          <a:bodyPr/>
          <a:lstStyle/>
          <a:p>
            <a:pPr marL="0" indent="0" algn="ctr">
              <a:buNone/>
            </a:pPr>
            <a:endParaRPr lang="en-GB" sz="4400" dirty="0"/>
          </a:p>
          <a:p>
            <a:pPr marL="0" indent="0" algn="ctr">
              <a:buNone/>
            </a:pPr>
            <a:endParaRPr lang="en-GB" sz="4400" dirty="0"/>
          </a:p>
          <a:p>
            <a:pPr marL="0" indent="0" algn="ctr">
              <a:buNone/>
            </a:pPr>
            <a:r>
              <a:rPr lang="en-GB" sz="4400" dirty="0"/>
              <a:t>"Your effort matters!“</a:t>
            </a:r>
          </a:p>
          <a:p>
            <a:pPr marL="0" indent="0" algn="ctr">
              <a:buNone/>
            </a:pPr>
            <a:r>
              <a:rPr lang="en-GB" sz="6600" dirty="0">
                <a:sym typeface="Wingdings" panose="05000000000000000000" pitchFamily="2" charset="2"/>
              </a:rPr>
              <a:t></a:t>
            </a:r>
            <a:endParaRPr lang="en-GB" sz="4400" dirty="0"/>
          </a:p>
        </p:txBody>
      </p:sp>
    </p:spTree>
    <p:extLst>
      <p:ext uri="{BB962C8B-B14F-4D97-AF65-F5344CB8AC3E}">
        <p14:creationId xmlns:p14="http://schemas.microsoft.com/office/powerpoint/2010/main" val="215956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xEl>
                                              <p:pRg st="2" end="2"/>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3">
                                            <p:txEl>
                                              <p:pRg st="3" end="3"/>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ontent slide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tent slide template" id="{125065F7-B211-4A5C-A1CF-B50C7211C943}" vid="{B8301DC0-4BAA-4361-B5F2-DD5D06C69812}"/>
    </a:ext>
  </a:extLst>
</a:theme>
</file>

<file path=ppt/theme/theme2.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title and content new">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tle and content new" id="{B47FA701-FB60-4F58-990A-23DAFAA0A824}" vid="{E7D14248-1312-4751-828B-7EEC4C836A3D}"/>
    </a:ext>
  </a:extLst>
</a:theme>
</file>

<file path=ppt/theme/theme20.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content slide template</Template>
  <TotalTime>0</TotalTime>
  <Words>438</Words>
  <Application>Microsoft Office PowerPoint</Application>
  <PresentationFormat>Widescreen</PresentationFormat>
  <Paragraphs>23</Paragraphs>
  <Slides>7</Slides>
  <Notes>0</Notes>
  <HiddenSlides>0</HiddenSlides>
  <MMClips>0</MMClips>
  <ScaleCrop>false</ScaleCrop>
  <HeadingPairs>
    <vt:vector size="6" baseType="variant">
      <vt:variant>
        <vt:lpstr>Fonts Used</vt:lpstr>
      </vt:variant>
      <vt:variant>
        <vt:i4>3</vt:i4>
      </vt:variant>
      <vt:variant>
        <vt:lpstr>Theme</vt:lpstr>
      </vt:variant>
      <vt:variant>
        <vt:i4>20</vt:i4>
      </vt:variant>
      <vt:variant>
        <vt:lpstr>Slide Titles</vt:lpstr>
      </vt:variant>
      <vt:variant>
        <vt:i4>7</vt:i4>
      </vt:variant>
    </vt:vector>
  </HeadingPairs>
  <TitlesOfParts>
    <vt:vector size="30" baseType="lpstr">
      <vt:lpstr>Arial</vt:lpstr>
      <vt:lpstr>Calibri</vt:lpstr>
      <vt:lpstr>Calibri Light</vt:lpstr>
      <vt:lpstr>content slide template</vt:lpstr>
      <vt:lpstr>Text 1</vt:lpstr>
      <vt:lpstr>1_Text 1</vt:lpstr>
      <vt:lpstr>Holding PAge</vt:lpstr>
      <vt:lpstr>Title Slide 1</vt:lpstr>
      <vt:lpstr>Title Slide 2</vt:lpstr>
      <vt:lpstr>Title Slide 3</vt:lpstr>
      <vt:lpstr>Title Slide 4</vt:lpstr>
      <vt:lpstr>Sub Title 1</vt:lpstr>
      <vt:lpstr>Sub Title 2</vt:lpstr>
      <vt:lpstr>Sub Title 3</vt:lpstr>
      <vt:lpstr>Sub Title 4</vt:lpstr>
      <vt:lpstr>Text 2</vt:lpstr>
      <vt:lpstr>Text 3</vt:lpstr>
      <vt:lpstr>Text 4</vt:lpstr>
      <vt:lpstr>Text Break / Info Slide 1</vt:lpstr>
      <vt:lpstr>Text Break Info Slide 2</vt:lpstr>
      <vt:lpstr>UWTSD Logo Only_Image Bkgrnd</vt:lpstr>
      <vt:lpstr>title and content new</vt:lpstr>
      <vt:lpstr>UWTSD 200_Title Page 2</vt:lpstr>
      <vt:lpstr>Pre-Tutorial Activity</vt:lpstr>
      <vt:lpstr>PowerPoint Presentation</vt:lpstr>
      <vt:lpstr>PowerPoint Presentation</vt:lpstr>
      <vt:lpstr>Activity</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Pre-Tutorial Activity</dc:title>
  <dc:creator>Divya Chidambaram</dc:creator>
  <cp:lastModifiedBy>Sadhana Jha</cp:lastModifiedBy>
  <cp:revision>2</cp:revision>
  <dcterms:created xsi:type="dcterms:W3CDTF">2023-09-29T11:09:13Z</dcterms:created>
  <dcterms:modified xsi:type="dcterms:W3CDTF">2024-01-18T13:08:00Z</dcterms:modified>
</cp:coreProperties>
</file>