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9" r:id="rId3"/>
    <p:sldId id="260" r:id="rId4"/>
    <p:sldId id="257" r:id="rId5"/>
    <p:sldId id="261" r:id="rId6"/>
    <p:sldId id="263" r:id="rId7"/>
    <p:sldId id="262" r:id="rId8"/>
    <p:sldId id="258"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9B1D1C-DC20-3898-E642-95E4A6B56461}" v="2811" dt="2026-10-22T14:44:58.022"/>
    <p1510:client id="{DC094672-442A-3F44-96C3-806216745DF4}" v="12" dt="2026-10-22T14:42:52.8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uel Knipe (2517829)" userId="S::2517829@student.uwtsd.ac.uk::a8c8e4b4-6f38-4ed8-b551-eda5b030c4fe" providerId="AD" clId="Web-{179B1D1C-DC20-3898-E642-95E4A6B56461}"/>
    <pc:docChg chg="addSld modSld">
      <pc:chgData name="Samuel Knipe (2517829)" userId="S::2517829@student.uwtsd.ac.uk::a8c8e4b4-6f38-4ed8-b551-eda5b030c4fe" providerId="AD" clId="Web-{179B1D1C-DC20-3898-E642-95E4A6B56461}" dt="2026-10-22T14:50:14.157" v="1994" actId="20577"/>
      <pc:docMkLst>
        <pc:docMk/>
      </pc:docMkLst>
      <pc:sldChg chg="addSp modSp mod setBg">
        <pc:chgData name="Samuel Knipe (2517829)" userId="S::2517829@student.uwtsd.ac.uk::a8c8e4b4-6f38-4ed8-b551-eda5b030c4fe" providerId="AD" clId="Web-{179B1D1C-DC20-3898-E642-95E4A6B56461}" dt="2026-10-13T09:06:41.404" v="0"/>
        <pc:sldMkLst>
          <pc:docMk/>
          <pc:sldMk cId="109857222" sldId="256"/>
        </pc:sldMkLst>
        <pc:spChg chg="mod">
          <ac:chgData name="Samuel Knipe (2517829)" userId="S::2517829@student.uwtsd.ac.uk::a8c8e4b4-6f38-4ed8-b551-eda5b030c4fe" providerId="AD" clId="Web-{179B1D1C-DC20-3898-E642-95E4A6B56461}" dt="2026-10-13T09:06:41.404" v="0"/>
          <ac:spMkLst>
            <pc:docMk/>
            <pc:sldMk cId="109857222" sldId="256"/>
            <ac:spMk id="2" creationId="{00000000-0000-0000-0000-000000000000}"/>
          </ac:spMkLst>
        </pc:spChg>
        <pc:spChg chg="mod">
          <ac:chgData name="Samuel Knipe (2517829)" userId="S::2517829@student.uwtsd.ac.uk::a8c8e4b4-6f38-4ed8-b551-eda5b030c4fe" providerId="AD" clId="Web-{179B1D1C-DC20-3898-E642-95E4A6B56461}" dt="2026-10-13T09:06:41.404" v="0"/>
          <ac:spMkLst>
            <pc:docMk/>
            <pc:sldMk cId="109857222" sldId="256"/>
            <ac:spMk id="3" creationId="{00000000-0000-0000-0000-000000000000}"/>
          </ac:spMkLst>
        </pc:spChg>
        <pc:spChg chg="add">
          <ac:chgData name="Samuel Knipe (2517829)" userId="S::2517829@student.uwtsd.ac.uk::a8c8e4b4-6f38-4ed8-b551-eda5b030c4fe" providerId="AD" clId="Web-{179B1D1C-DC20-3898-E642-95E4A6B56461}" dt="2026-10-13T09:06:41.404" v="0"/>
          <ac:spMkLst>
            <pc:docMk/>
            <pc:sldMk cId="109857222" sldId="256"/>
            <ac:spMk id="9" creationId="{B7BD7FCF-A254-4A97-A15C-319B67622677}"/>
          </ac:spMkLst>
        </pc:spChg>
        <pc:spChg chg="add">
          <ac:chgData name="Samuel Knipe (2517829)" userId="S::2517829@student.uwtsd.ac.uk::a8c8e4b4-6f38-4ed8-b551-eda5b030c4fe" providerId="AD" clId="Web-{179B1D1C-DC20-3898-E642-95E4A6B56461}" dt="2026-10-13T09:06:41.404" v="0"/>
          <ac:spMkLst>
            <pc:docMk/>
            <pc:sldMk cId="109857222" sldId="256"/>
            <ac:spMk id="11" creationId="{52FFAF72-6204-4676-9C6F-9A4CC4D91805}"/>
          </ac:spMkLst>
        </pc:spChg>
        <pc:picChg chg="mod">
          <ac:chgData name="Samuel Knipe (2517829)" userId="S::2517829@student.uwtsd.ac.uk::a8c8e4b4-6f38-4ed8-b551-eda5b030c4fe" providerId="AD" clId="Web-{179B1D1C-DC20-3898-E642-95E4A6B56461}" dt="2026-10-13T09:06:41.404" v="0"/>
          <ac:picMkLst>
            <pc:docMk/>
            <pc:sldMk cId="109857222" sldId="256"/>
            <ac:picMk id="4" creationId="{54E4E9F0-4E34-A2C5-A725-BAFB3B7EFA71}"/>
          </ac:picMkLst>
        </pc:picChg>
      </pc:sldChg>
      <pc:sldChg chg="addSp delSp modSp modNotes">
        <pc:chgData name="Samuel Knipe (2517829)" userId="S::2517829@student.uwtsd.ac.uk::a8c8e4b4-6f38-4ed8-b551-eda5b030c4fe" providerId="AD" clId="Web-{179B1D1C-DC20-3898-E642-95E4A6B56461}" dt="2026-10-22T14:25:56.612" v="1375" actId="20577"/>
        <pc:sldMkLst>
          <pc:docMk/>
          <pc:sldMk cId="3382474869" sldId="257"/>
        </pc:sldMkLst>
        <pc:spChg chg="mod">
          <ac:chgData name="Samuel Knipe (2517829)" userId="S::2517829@student.uwtsd.ac.uk::a8c8e4b4-6f38-4ed8-b551-eda5b030c4fe" providerId="AD" clId="Web-{179B1D1C-DC20-3898-E642-95E4A6B56461}" dt="2026-10-22T13:43:24.956" v="106" actId="1076"/>
          <ac:spMkLst>
            <pc:docMk/>
            <pc:sldMk cId="3382474869" sldId="257"/>
            <ac:spMk id="2" creationId="{E0752E88-F204-F744-B725-069116F9531C}"/>
          </ac:spMkLst>
        </pc:spChg>
        <pc:spChg chg="mod">
          <ac:chgData name="Samuel Knipe (2517829)" userId="S::2517829@student.uwtsd.ac.uk::a8c8e4b4-6f38-4ed8-b551-eda5b030c4fe" providerId="AD" clId="Web-{179B1D1C-DC20-3898-E642-95E4A6B56461}" dt="2026-10-22T13:42:05.799" v="55" actId="20577"/>
          <ac:spMkLst>
            <pc:docMk/>
            <pc:sldMk cId="3382474869" sldId="257"/>
            <ac:spMk id="3" creationId="{28E49D58-ACA6-AA15-B3AC-FC3430151F78}"/>
          </ac:spMkLst>
        </pc:spChg>
        <pc:spChg chg="add mod">
          <ac:chgData name="Samuel Knipe (2517829)" userId="S::2517829@student.uwtsd.ac.uk::a8c8e4b4-6f38-4ed8-b551-eda5b030c4fe" providerId="AD" clId="Web-{179B1D1C-DC20-3898-E642-95E4A6B56461}" dt="2026-10-22T13:43:35.956" v="109" actId="20577"/>
          <ac:spMkLst>
            <pc:docMk/>
            <pc:sldMk cId="3382474869" sldId="257"/>
            <ac:spMk id="4" creationId="{2ABB1D5C-D806-0053-AC41-E2E425A2579F}"/>
          </ac:spMkLst>
        </pc:spChg>
        <pc:spChg chg="add del mod">
          <ac:chgData name="Samuel Knipe (2517829)" userId="S::2517829@student.uwtsd.ac.uk::a8c8e4b4-6f38-4ed8-b551-eda5b030c4fe" providerId="AD" clId="Web-{179B1D1C-DC20-3898-E642-95E4A6B56461}" dt="2026-10-22T13:43:48.003" v="112"/>
          <ac:spMkLst>
            <pc:docMk/>
            <pc:sldMk cId="3382474869" sldId="257"/>
            <ac:spMk id="6" creationId="{7657F930-242F-C2B3-7A9B-43786A859F10}"/>
          </ac:spMkLst>
        </pc:spChg>
        <pc:spChg chg="add mod">
          <ac:chgData name="Samuel Knipe (2517829)" userId="S::2517829@student.uwtsd.ac.uk::a8c8e4b4-6f38-4ed8-b551-eda5b030c4fe" providerId="AD" clId="Web-{179B1D1C-DC20-3898-E642-95E4A6B56461}" dt="2026-10-22T14:25:56.612" v="1375" actId="20577"/>
          <ac:spMkLst>
            <pc:docMk/>
            <pc:sldMk cId="3382474869" sldId="257"/>
            <ac:spMk id="7" creationId="{2EF19784-5253-D8FE-4149-822B8983AE9A}"/>
          </ac:spMkLst>
        </pc:spChg>
        <pc:picChg chg="mod">
          <ac:chgData name="Samuel Knipe (2517829)" userId="S::2517829@student.uwtsd.ac.uk::a8c8e4b4-6f38-4ed8-b551-eda5b030c4fe" providerId="AD" clId="Web-{179B1D1C-DC20-3898-E642-95E4A6B56461}" dt="2026-10-22T14:12:03.673" v="782" actId="1076"/>
          <ac:picMkLst>
            <pc:docMk/>
            <pc:sldMk cId="3382474869" sldId="257"/>
            <ac:picMk id="5" creationId="{6A2C238C-5A05-8C00-1C1D-0E28A16BE1F1}"/>
          </ac:picMkLst>
        </pc:picChg>
      </pc:sldChg>
      <pc:sldChg chg="modSp">
        <pc:chgData name="Samuel Knipe (2517829)" userId="S::2517829@student.uwtsd.ac.uk::a8c8e4b4-6f38-4ed8-b551-eda5b030c4fe" providerId="AD" clId="Web-{179B1D1C-DC20-3898-E642-95E4A6B56461}" dt="2026-10-22T14:44:58.022" v="1535" actId="20577"/>
        <pc:sldMkLst>
          <pc:docMk/>
          <pc:sldMk cId="1310110418" sldId="258"/>
        </pc:sldMkLst>
        <pc:spChg chg="mod">
          <ac:chgData name="Samuel Knipe (2517829)" userId="S::2517829@student.uwtsd.ac.uk::a8c8e4b4-6f38-4ed8-b551-eda5b030c4fe" providerId="AD" clId="Web-{179B1D1C-DC20-3898-E642-95E4A6B56461}" dt="2026-10-22T14:44:58.022" v="1535" actId="20577"/>
          <ac:spMkLst>
            <pc:docMk/>
            <pc:sldMk cId="1310110418" sldId="258"/>
            <ac:spMk id="3" creationId="{5CD54F4D-4852-082D-3EAF-F5650617777F}"/>
          </ac:spMkLst>
        </pc:spChg>
      </pc:sldChg>
      <pc:sldChg chg="addSp delSp modSp mod setBg">
        <pc:chgData name="Samuel Knipe (2517829)" userId="S::2517829@student.uwtsd.ac.uk::a8c8e4b4-6f38-4ed8-b551-eda5b030c4fe" providerId="AD" clId="Web-{179B1D1C-DC20-3898-E642-95E4A6B56461}" dt="2026-10-13T09:08:23.095" v="14"/>
        <pc:sldMkLst>
          <pc:docMk/>
          <pc:sldMk cId="2948177260" sldId="259"/>
        </pc:sldMkLst>
        <pc:spChg chg="mod">
          <ac:chgData name="Samuel Knipe (2517829)" userId="S::2517829@student.uwtsd.ac.uk::a8c8e4b4-6f38-4ed8-b551-eda5b030c4fe" providerId="AD" clId="Web-{179B1D1C-DC20-3898-E642-95E4A6B56461}" dt="2026-10-13T09:08:23.095" v="14"/>
          <ac:spMkLst>
            <pc:docMk/>
            <pc:sldMk cId="2948177260" sldId="259"/>
            <ac:spMk id="2" creationId="{652AA61C-B75B-432A-16F4-3C82ED6274A4}"/>
          </ac:spMkLst>
        </pc:spChg>
        <pc:spChg chg="mod">
          <ac:chgData name="Samuel Knipe (2517829)" userId="S::2517829@student.uwtsd.ac.uk::a8c8e4b4-6f38-4ed8-b551-eda5b030c4fe" providerId="AD" clId="Web-{179B1D1C-DC20-3898-E642-95E4A6B56461}" dt="2026-10-13T09:08:23.095" v="14"/>
          <ac:spMkLst>
            <pc:docMk/>
            <pc:sldMk cId="2948177260" sldId="259"/>
            <ac:spMk id="6" creationId="{B76ECFD0-4CEE-8B10-BCB8-911945B6980A}"/>
          </ac:spMkLst>
        </pc:spChg>
        <pc:spChg chg="add">
          <ac:chgData name="Samuel Knipe (2517829)" userId="S::2517829@student.uwtsd.ac.uk::a8c8e4b4-6f38-4ed8-b551-eda5b030c4fe" providerId="AD" clId="Web-{179B1D1C-DC20-3898-E642-95E4A6B56461}" dt="2026-10-13T09:08:23.095" v="14"/>
          <ac:spMkLst>
            <pc:docMk/>
            <pc:sldMk cId="2948177260" sldId="259"/>
            <ac:spMk id="25" creationId="{058A14AF-9FB5-4CC7-BA35-E8E85D3EDF0E}"/>
          </ac:spMkLst>
        </pc:spChg>
        <pc:spChg chg="add">
          <ac:chgData name="Samuel Knipe (2517829)" userId="S::2517829@student.uwtsd.ac.uk::a8c8e4b4-6f38-4ed8-b551-eda5b030c4fe" providerId="AD" clId="Web-{179B1D1C-DC20-3898-E642-95E4A6B56461}" dt="2026-10-13T09:08:23.095" v="14"/>
          <ac:spMkLst>
            <pc:docMk/>
            <pc:sldMk cId="2948177260" sldId="259"/>
            <ac:spMk id="26" creationId="{3A9A4357-BD1D-4622-A4FE-766E6AB8DE84}"/>
          </ac:spMkLst>
        </pc:spChg>
        <pc:spChg chg="add">
          <ac:chgData name="Samuel Knipe (2517829)" userId="S::2517829@student.uwtsd.ac.uk::a8c8e4b4-6f38-4ed8-b551-eda5b030c4fe" providerId="AD" clId="Web-{179B1D1C-DC20-3898-E642-95E4A6B56461}" dt="2026-10-13T09:08:23.095" v="14"/>
          <ac:spMkLst>
            <pc:docMk/>
            <pc:sldMk cId="2948177260" sldId="259"/>
            <ac:spMk id="27" creationId="{E659831F-0D9A-4C63-9EBB-8435B85A440F}"/>
          </ac:spMkLst>
        </pc:spChg>
        <pc:spChg chg="add">
          <ac:chgData name="Samuel Knipe (2517829)" userId="S::2517829@student.uwtsd.ac.uk::a8c8e4b4-6f38-4ed8-b551-eda5b030c4fe" providerId="AD" clId="Web-{179B1D1C-DC20-3898-E642-95E4A6B56461}" dt="2026-10-13T09:08:23.095" v="14"/>
          <ac:spMkLst>
            <pc:docMk/>
            <pc:sldMk cId="2948177260" sldId="259"/>
            <ac:spMk id="28" creationId="{E6995CE5-F890-4ABA-82A2-26507CE8D2A3}"/>
          </ac:spMkLst>
        </pc:spChg>
        <pc:graphicFrameChg chg="mod ord modGraphic">
          <ac:chgData name="Samuel Knipe (2517829)" userId="S::2517829@student.uwtsd.ac.uk::a8c8e4b4-6f38-4ed8-b551-eda5b030c4fe" providerId="AD" clId="Web-{179B1D1C-DC20-3898-E642-95E4A6B56461}" dt="2026-10-13T09:08:23.095" v="14"/>
          <ac:graphicFrameMkLst>
            <pc:docMk/>
            <pc:sldMk cId="2948177260" sldId="259"/>
            <ac:graphicFrameMk id="5" creationId="{E94D9511-4C5B-6CCF-70C5-103FF05AA32E}"/>
          </ac:graphicFrameMkLst>
        </pc:graphicFrameChg>
      </pc:sldChg>
      <pc:sldChg chg="modSp">
        <pc:chgData name="Samuel Knipe (2517829)" userId="S::2517829@student.uwtsd.ac.uk::a8c8e4b4-6f38-4ed8-b551-eda5b030c4fe" providerId="AD" clId="Web-{179B1D1C-DC20-3898-E642-95E4A6B56461}" dt="2026-10-22T14:27:25.961" v="1421" actId="20577"/>
        <pc:sldMkLst>
          <pc:docMk/>
          <pc:sldMk cId="1751552076" sldId="260"/>
        </pc:sldMkLst>
        <pc:spChg chg="mod">
          <ac:chgData name="Samuel Knipe (2517829)" userId="S::2517829@student.uwtsd.ac.uk::a8c8e4b4-6f38-4ed8-b551-eda5b030c4fe" providerId="AD" clId="Web-{179B1D1C-DC20-3898-E642-95E4A6B56461}" dt="2026-10-22T14:27:25.961" v="1421" actId="20577"/>
          <ac:spMkLst>
            <pc:docMk/>
            <pc:sldMk cId="1751552076" sldId="260"/>
            <ac:spMk id="3" creationId="{43F9A32C-7C52-B1A7-EB2A-A7320B322B39}"/>
          </ac:spMkLst>
        </pc:spChg>
      </pc:sldChg>
      <pc:sldChg chg="addSp delSp modSp new modNotes">
        <pc:chgData name="Samuel Knipe (2517829)" userId="S::2517829@student.uwtsd.ac.uk::a8c8e4b4-6f38-4ed8-b551-eda5b030c4fe" providerId="AD" clId="Web-{179B1D1C-DC20-3898-E642-95E4A6B56461}" dt="2026-10-22T14:50:14.157" v="1994" actId="20577"/>
        <pc:sldMkLst>
          <pc:docMk/>
          <pc:sldMk cId="3855801719" sldId="263"/>
        </pc:sldMkLst>
        <pc:spChg chg="mod">
          <ac:chgData name="Samuel Knipe (2517829)" userId="S::2517829@student.uwtsd.ac.uk::a8c8e4b4-6f38-4ed8-b551-eda5b030c4fe" providerId="AD" clId="Web-{179B1D1C-DC20-3898-E642-95E4A6B56461}" dt="2026-10-13T09:17:15.225" v="23" actId="20577"/>
          <ac:spMkLst>
            <pc:docMk/>
            <pc:sldMk cId="3855801719" sldId="263"/>
            <ac:spMk id="2" creationId="{A427BB8A-2869-6084-5789-49D949BE1348}"/>
          </ac:spMkLst>
        </pc:spChg>
        <pc:graphicFrameChg chg="add mod ord modGraphic">
          <ac:chgData name="Samuel Knipe (2517829)" userId="S::2517829@student.uwtsd.ac.uk::a8c8e4b4-6f38-4ed8-b551-eda5b030c4fe" providerId="AD" clId="Web-{179B1D1C-DC20-3898-E642-95E4A6B56461}" dt="2026-10-22T14:50:14.157" v="1994" actId="20577"/>
          <ac:graphicFrameMkLst>
            <pc:docMk/>
            <pc:sldMk cId="3855801719" sldId="263"/>
            <ac:graphicFrameMk id="4" creationId="{8A878D1D-5DAC-B8D1-CCC6-2C824E15EAA7}"/>
          </ac:graphicFrameMkLst>
        </pc:graphicFrameChg>
      </pc:sldChg>
    </pc:docChg>
  </pc:docChgLst>
  <pc:docChgLst>
    <pc:chgData name="Samuel Knipe (2517829)" userId="a8c8e4b4-6f38-4ed8-b551-eda5b030c4fe" providerId="ADAL" clId="{B837473F-72D0-4C70-BFC5-079A879BF1B3}"/>
    <pc:docChg chg="undo custSel modSld">
      <pc:chgData name="Samuel Knipe (2517829)" userId="a8c8e4b4-6f38-4ed8-b551-eda5b030c4fe" providerId="ADAL" clId="{B837473F-72D0-4C70-BFC5-079A879BF1B3}" dt="2026-10-22T14:42:52.898" v="11" actId="20577"/>
      <pc:docMkLst>
        <pc:docMk/>
      </pc:docMkLst>
      <pc:sldChg chg="addSp delSp modSp">
        <pc:chgData name="Samuel Knipe (2517829)" userId="a8c8e4b4-6f38-4ed8-b551-eda5b030c4fe" providerId="ADAL" clId="{B837473F-72D0-4C70-BFC5-079A879BF1B3}" dt="2026-10-22T14:42:52.898" v="11" actId="20577"/>
        <pc:sldMkLst>
          <pc:docMk/>
          <pc:sldMk cId="1310110418" sldId="258"/>
        </pc:sldMkLst>
        <pc:spChg chg="add del mod">
          <ac:chgData name="Samuel Knipe (2517829)" userId="a8c8e4b4-6f38-4ed8-b551-eda5b030c4fe" providerId="ADAL" clId="{B837473F-72D0-4C70-BFC5-079A879BF1B3}" dt="2026-10-22T14:42:52.898" v="11" actId="20577"/>
          <ac:spMkLst>
            <pc:docMk/>
            <pc:sldMk cId="1310110418" sldId="258"/>
            <ac:spMk id="3" creationId="{5CD54F4D-4852-082D-3EAF-F5650617777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838926-EBC4-4BDE-B6C2-F020BC43BEC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C8D2841-9923-492D-9FF6-AADF1CE0B993}">
      <dgm:prSet phldrT="[Text]" phldr="0"/>
      <dgm:spPr/>
      <dgm:t>
        <a:bodyPr/>
        <a:lstStyle/>
        <a:p>
          <a:pPr rtl="0"/>
          <a:r>
            <a:rPr lang="en-GB">
              <a:latin typeface="Aptos Display" panose="020F0302020204030204"/>
            </a:rPr>
            <a:t> I have learnt key skills in communication and teamwork</a:t>
          </a:r>
          <a:endParaRPr lang="en-GB"/>
        </a:p>
      </dgm:t>
    </dgm:pt>
    <dgm:pt modelId="{31DB46B2-1906-446D-AB09-E66D6EBAAFF6}" type="parTrans" cxnId="{BC35743F-3FEE-4742-A4CB-66B58A48FF93}">
      <dgm:prSet/>
      <dgm:spPr/>
      <dgm:t>
        <a:bodyPr/>
        <a:lstStyle/>
        <a:p>
          <a:endParaRPr lang="en-GB"/>
        </a:p>
      </dgm:t>
    </dgm:pt>
    <dgm:pt modelId="{476FA8EB-C466-4DE7-BE7B-87D5AB265FEC}" type="sibTrans" cxnId="{BC35743F-3FEE-4742-A4CB-66B58A48FF93}">
      <dgm:prSet/>
      <dgm:spPr/>
      <dgm:t>
        <a:bodyPr/>
        <a:lstStyle/>
        <a:p>
          <a:endParaRPr lang="en-GB"/>
        </a:p>
      </dgm:t>
    </dgm:pt>
    <dgm:pt modelId="{DF6C8832-6B79-42B9-93AE-4EE4B9ED4C2A}">
      <dgm:prSet phldrT="[Text]" phldr="0"/>
      <dgm:spPr/>
      <dgm:t>
        <a:bodyPr/>
        <a:lstStyle/>
        <a:p>
          <a:pPr rtl="0"/>
          <a:r>
            <a:rPr lang="en-GB">
              <a:latin typeface="Aptos Display" panose="020F0302020204030204"/>
            </a:rPr>
            <a:t>I have gained confidence when being faced with unfamiliar outdoor activities</a:t>
          </a:r>
          <a:endParaRPr lang="en-GB"/>
        </a:p>
      </dgm:t>
    </dgm:pt>
    <dgm:pt modelId="{BD5BAC77-CEB6-4FB0-A17F-8839B3D5D95B}" type="parTrans" cxnId="{F27E612E-D00C-45C3-92EA-D8EDD05F9490}">
      <dgm:prSet/>
      <dgm:spPr/>
      <dgm:t>
        <a:bodyPr/>
        <a:lstStyle/>
        <a:p>
          <a:endParaRPr lang="en-GB"/>
        </a:p>
      </dgm:t>
    </dgm:pt>
    <dgm:pt modelId="{C7991530-00EF-46C6-B1C8-2D92739F13DF}" type="sibTrans" cxnId="{F27E612E-D00C-45C3-92EA-D8EDD05F9490}">
      <dgm:prSet/>
      <dgm:spPr/>
      <dgm:t>
        <a:bodyPr/>
        <a:lstStyle/>
        <a:p>
          <a:endParaRPr lang="en-GB"/>
        </a:p>
      </dgm:t>
    </dgm:pt>
    <dgm:pt modelId="{1419E6F4-09CC-493A-95CF-6D3C657686BD}">
      <dgm:prSet phldrT="[Text]" phldr="0"/>
      <dgm:spPr/>
      <dgm:t>
        <a:bodyPr/>
        <a:lstStyle/>
        <a:p>
          <a:pPr rtl="0"/>
          <a:r>
            <a:rPr lang="en-GB">
              <a:latin typeface="Aptos Display" panose="020F0302020204030204"/>
            </a:rPr>
            <a:t>I learnt how important outdoor education / learning is for children in developing skills outside the classroom</a:t>
          </a:r>
          <a:endParaRPr lang="en-GB"/>
        </a:p>
      </dgm:t>
    </dgm:pt>
    <dgm:pt modelId="{BF06265E-3ECF-46D7-B911-BDD02303EEB2}" type="parTrans" cxnId="{1281F6A3-BCD6-4B37-942B-D4022273E43B}">
      <dgm:prSet/>
      <dgm:spPr/>
      <dgm:t>
        <a:bodyPr/>
        <a:lstStyle/>
        <a:p>
          <a:endParaRPr lang="en-GB"/>
        </a:p>
      </dgm:t>
    </dgm:pt>
    <dgm:pt modelId="{7A97A77D-93FC-4726-B7B5-7F659350292D}" type="sibTrans" cxnId="{1281F6A3-BCD6-4B37-942B-D4022273E43B}">
      <dgm:prSet/>
      <dgm:spPr/>
      <dgm:t>
        <a:bodyPr/>
        <a:lstStyle/>
        <a:p>
          <a:endParaRPr lang="en-GB"/>
        </a:p>
      </dgm:t>
    </dgm:pt>
    <dgm:pt modelId="{3E4B5066-79C3-4B56-A830-2E5BF1A10E93}">
      <dgm:prSet phldrT="[Text]" phldr="0"/>
      <dgm:spPr/>
      <dgm:t>
        <a:bodyPr/>
        <a:lstStyle/>
        <a:p>
          <a:pPr rtl="0"/>
          <a:r>
            <a:rPr lang="en-GB">
              <a:latin typeface="Aptos Display" panose="020F0302020204030204"/>
            </a:rPr>
            <a:t>I have learnt how outdoor education and physical education should be inclusive for everyone and adapted to everyone's needs</a:t>
          </a:r>
          <a:endParaRPr lang="en-GB"/>
        </a:p>
      </dgm:t>
    </dgm:pt>
    <dgm:pt modelId="{EF82E4C1-669F-4EC7-8E2C-124AC16D4C00}" type="parTrans" cxnId="{9B9AD657-7E01-46FC-B5AF-8B9CDCA016BF}">
      <dgm:prSet/>
      <dgm:spPr/>
      <dgm:t>
        <a:bodyPr/>
        <a:lstStyle/>
        <a:p>
          <a:endParaRPr lang="en-GB"/>
        </a:p>
      </dgm:t>
    </dgm:pt>
    <dgm:pt modelId="{77B6D01C-2914-46AB-899D-A8466F8BD39D}" type="sibTrans" cxnId="{9B9AD657-7E01-46FC-B5AF-8B9CDCA016BF}">
      <dgm:prSet/>
      <dgm:spPr/>
      <dgm:t>
        <a:bodyPr/>
        <a:lstStyle/>
        <a:p>
          <a:endParaRPr lang="en-GB"/>
        </a:p>
      </dgm:t>
    </dgm:pt>
    <dgm:pt modelId="{BE1B8D70-38B3-4287-93BB-70621D8AD516}">
      <dgm:prSet phldrT="[Text]" phldr="0"/>
      <dgm:spPr/>
      <dgm:t>
        <a:bodyPr/>
        <a:lstStyle/>
        <a:p>
          <a:pPr rtl="0"/>
          <a:r>
            <a:rPr lang="en-GB">
              <a:latin typeface="Aptos Display" panose="020F0302020204030204"/>
            </a:rPr>
            <a:t>This module has helped me recognise the importance of preparation, organisation and problem solving skills</a:t>
          </a:r>
          <a:endParaRPr lang="en-GB"/>
        </a:p>
      </dgm:t>
    </dgm:pt>
    <dgm:pt modelId="{0C762AA2-DF12-4B9B-98DB-95A66DBDD944}" type="parTrans" cxnId="{A22B270C-27B8-432B-9470-C516201BCEE0}">
      <dgm:prSet/>
      <dgm:spPr/>
      <dgm:t>
        <a:bodyPr/>
        <a:lstStyle/>
        <a:p>
          <a:endParaRPr lang="en-GB"/>
        </a:p>
      </dgm:t>
    </dgm:pt>
    <dgm:pt modelId="{FA71E241-5655-4F76-98A9-5DE3150E18BF}" type="sibTrans" cxnId="{A22B270C-27B8-432B-9470-C516201BCEE0}">
      <dgm:prSet/>
      <dgm:spPr/>
      <dgm:t>
        <a:bodyPr/>
        <a:lstStyle/>
        <a:p>
          <a:endParaRPr lang="en-GB"/>
        </a:p>
      </dgm:t>
    </dgm:pt>
    <dgm:pt modelId="{1D470AD9-3F7B-4936-B252-C51F1CDB8CEF}" type="pres">
      <dgm:prSet presAssocID="{6E838926-EBC4-4BDE-B6C2-F020BC43BECF}" presName="diagram" presStyleCnt="0">
        <dgm:presLayoutVars>
          <dgm:dir/>
          <dgm:resizeHandles val="exact"/>
        </dgm:presLayoutVars>
      </dgm:prSet>
      <dgm:spPr/>
    </dgm:pt>
    <dgm:pt modelId="{C109AFB4-2627-40A4-9ADA-E7C7A83F6174}" type="pres">
      <dgm:prSet presAssocID="{4C8D2841-9923-492D-9FF6-AADF1CE0B993}" presName="node" presStyleLbl="node1" presStyleIdx="0" presStyleCnt="5">
        <dgm:presLayoutVars>
          <dgm:bulletEnabled val="1"/>
        </dgm:presLayoutVars>
      </dgm:prSet>
      <dgm:spPr/>
    </dgm:pt>
    <dgm:pt modelId="{BD586CA2-BC5F-4A3F-904A-8E3D964174DB}" type="pres">
      <dgm:prSet presAssocID="{476FA8EB-C466-4DE7-BE7B-87D5AB265FEC}" presName="sibTrans" presStyleCnt="0"/>
      <dgm:spPr/>
    </dgm:pt>
    <dgm:pt modelId="{40FF8818-162F-414D-AED4-9C633366BDF7}" type="pres">
      <dgm:prSet presAssocID="{DF6C8832-6B79-42B9-93AE-4EE4B9ED4C2A}" presName="node" presStyleLbl="node1" presStyleIdx="1" presStyleCnt="5">
        <dgm:presLayoutVars>
          <dgm:bulletEnabled val="1"/>
        </dgm:presLayoutVars>
      </dgm:prSet>
      <dgm:spPr/>
    </dgm:pt>
    <dgm:pt modelId="{B4945F50-2882-4A1F-8C54-AB4D53E9BBDD}" type="pres">
      <dgm:prSet presAssocID="{C7991530-00EF-46C6-B1C8-2D92739F13DF}" presName="sibTrans" presStyleCnt="0"/>
      <dgm:spPr/>
    </dgm:pt>
    <dgm:pt modelId="{7B0B86C6-3E1B-49EA-9B7E-D81615E7302C}" type="pres">
      <dgm:prSet presAssocID="{1419E6F4-09CC-493A-95CF-6D3C657686BD}" presName="node" presStyleLbl="node1" presStyleIdx="2" presStyleCnt="5">
        <dgm:presLayoutVars>
          <dgm:bulletEnabled val="1"/>
        </dgm:presLayoutVars>
      </dgm:prSet>
      <dgm:spPr/>
    </dgm:pt>
    <dgm:pt modelId="{1E2CBA65-66CA-46BC-B58C-072C058B1A79}" type="pres">
      <dgm:prSet presAssocID="{7A97A77D-93FC-4726-B7B5-7F659350292D}" presName="sibTrans" presStyleCnt="0"/>
      <dgm:spPr/>
    </dgm:pt>
    <dgm:pt modelId="{2AA2A8BD-2A18-442F-8CD2-B35A4AAE4EF8}" type="pres">
      <dgm:prSet presAssocID="{3E4B5066-79C3-4B56-A830-2E5BF1A10E93}" presName="node" presStyleLbl="node1" presStyleIdx="3" presStyleCnt="5">
        <dgm:presLayoutVars>
          <dgm:bulletEnabled val="1"/>
        </dgm:presLayoutVars>
      </dgm:prSet>
      <dgm:spPr/>
    </dgm:pt>
    <dgm:pt modelId="{5AC0083B-A622-43AE-8169-6D3568B32110}" type="pres">
      <dgm:prSet presAssocID="{77B6D01C-2914-46AB-899D-A8466F8BD39D}" presName="sibTrans" presStyleCnt="0"/>
      <dgm:spPr/>
    </dgm:pt>
    <dgm:pt modelId="{83B16143-87C0-4CAF-861A-5056527229D0}" type="pres">
      <dgm:prSet presAssocID="{BE1B8D70-38B3-4287-93BB-70621D8AD516}" presName="node" presStyleLbl="node1" presStyleIdx="4" presStyleCnt="5">
        <dgm:presLayoutVars>
          <dgm:bulletEnabled val="1"/>
        </dgm:presLayoutVars>
      </dgm:prSet>
      <dgm:spPr/>
    </dgm:pt>
  </dgm:ptLst>
  <dgm:cxnLst>
    <dgm:cxn modelId="{A22B270C-27B8-432B-9470-C516201BCEE0}" srcId="{6E838926-EBC4-4BDE-B6C2-F020BC43BECF}" destId="{BE1B8D70-38B3-4287-93BB-70621D8AD516}" srcOrd="4" destOrd="0" parTransId="{0C762AA2-DF12-4B9B-98DB-95A66DBDD944}" sibTransId="{FA71E241-5655-4F76-98A9-5DE3150E18BF}"/>
    <dgm:cxn modelId="{F27E612E-D00C-45C3-92EA-D8EDD05F9490}" srcId="{6E838926-EBC4-4BDE-B6C2-F020BC43BECF}" destId="{DF6C8832-6B79-42B9-93AE-4EE4B9ED4C2A}" srcOrd="1" destOrd="0" parTransId="{BD5BAC77-CEB6-4FB0-A17F-8839B3D5D95B}" sibTransId="{C7991530-00EF-46C6-B1C8-2D92739F13DF}"/>
    <dgm:cxn modelId="{BC35743F-3FEE-4742-A4CB-66B58A48FF93}" srcId="{6E838926-EBC4-4BDE-B6C2-F020BC43BECF}" destId="{4C8D2841-9923-492D-9FF6-AADF1CE0B993}" srcOrd="0" destOrd="0" parTransId="{31DB46B2-1906-446D-AB09-E66D6EBAAFF6}" sibTransId="{476FA8EB-C466-4DE7-BE7B-87D5AB265FEC}"/>
    <dgm:cxn modelId="{48E1773F-6794-48CA-A670-68BEE6EB4039}" type="presOf" srcId="{3E4B5066-79C3-4B56-A830-2E5BF1A10E93}" destId="{2AA2A8BD-2A18-442F-8CD2-B35A4AAE4EF8}" srcOrd="0" destOrd="0" presId="urn:microsoft.com/office/officeart/2005/8/layout/default"/>
    <dgm:cxn modelId="{9B9AD657-7E01-46FC-B5AF-8B9CDCA016BF}" srcId="{6E838926-EBC4-4BDE-B6C2-F020BC43BECF}" destId="{3E4B5066-79C3-4B56-A830-2E5BF1A10E93}" srcOrd="3" destOrd="0" parTransId="{EF82E4C1-669F-4EC7-8E2C-124AC16D4C00}" sibTransId="{77B6D01C-2914-46AB-899D-A8466F8BD39D}"/>
    <dgm:cxn modelId="{3669D957-F3E0-4286-B735-FF727ACFA6B7}" type="presOf" srcId="{6E838926-EBC4-4BDE-B6C2-F020BC43BECF}" destId="{1D470AD9-3F7B-4936-B252-C51F1CDB8CEF}" srcOrd="0" destOrd="0" presId="urn:microsoft.com/office/officeart/2005/8/layout/default"/>
    <dgm:cxn modelId="{47D1AB7E-0246-4DBE-9E71-9E228C37468E}" type="presOf" srcId="{DF6C8832-6B79-42B9-93AE-4EE4B9ED4C2A}" destId="{40FF8818-162F-414D-AED4-9C633366BDF7}" srcOrd="0" destOrd="0" presId="urn:microsoft.com/office/officeart/2005/8/layout/default"/>
    <dgm:cxn modelId="{1281F6A3-BCD6-4B37-942B-D4022273E43B}" srcId="{6E838926-EBC4-4BDE-B6C2-F020BC43BECF}" destId="{1419E6F4-09CC-493A-95CF-6D3C657686BD}" srcOrd="2" destOrd="0" parTransId="{BF06265E-3ECF-46D7-B911-BDD02303EEB2}" sibTransId="{7A97A77D-93FC-4726-B7B5-7F659350292D}"/>
    <dgm:cxn modelId="{9C2A00BB-E964-4F0F-B9A4-B9D6C8B2B27C}" type="presOf" srcId="{BE1B8D70-38B3-4287-93BB-70621D8AD516}" destId="{83B16143-87C0-4CAF-861A-5056527229D0}" srcOrd="0" destOrd="0" presId="urn:microsoft.com/office/officeart/2005/8/layout/default"/>
    <dgm:cxn modelId="{7F527BD5-CD26-4DF2-9D1D-AC68484F7CF6}" type="presOf" srcId="{4C8D2841-9923-492D-9FF6-AADF1CE0B993}" destId="{C109AFB4-2627-40A4-9ADA-E7C7A83F6174}" srcOrd="0" destOrd="0" presId="urn:microsoft.com/office/officeart/2005/8/layout/default"/>
    <dgm:cxn modelId="{45D90FE6-B46C-46C4-B53B-460831F765E3}" type="presOf" srcId="{1419E6F4-09CC-493A-95CF-6D3C657686BD}" destId="{7B0B86C6-3E1B-49EA-9B7E-D81615E7302C}" srcOrd="0" destOrd="0" presId="urn:microsoft.com/office/officeart/2005/8/layout/default"/>
    <dgm:cxn modelId="{B9A917D3-73E1-42F7-9843-8D010BAEE55E}" type="presParOf" srcId="{1D470AD9-3F7B-4936-B252-C51F1CDB8CEF}" destId="{C109AFB4-2627-40A4-9ADA-E7C7A83F6174}" srcOrd="0" destOrd="0" presId="urn:microsoft.com/office/officeart/2005/8/layout/default"/>
    <dgm:cxn modelId="{7B169C82-A6F9-4367-B9F7-5FA5676F3CC2}" type="presParOf" srcId="{1D470AD9-3F7B-4936-B252-C51F1CDB8CEF}" destId="{BD586CA2-BC5F-4A3F-904A-8E3D964174DB}" srcOrd="1" destOrd="0" presId="urn:microsoft.com/office/officeart/2005/8/layout/default"/>
    <dgm:cxn modelId="{09717C90-AF54-4E01-A8D3-CC27C4C74B2B}" type="presParOf" srcId="{1D470AD9-3F7B-4936-B252-C51F1CDB8CEF}" destId="{40FF8818-162F-414D-AED4-9C633366BDF7}" srcOrd="2" destOrd="0" presId="urn:microsoft.com/office/officeart/2005/8/layout/default"/>
    <dgm:cxn modelId="{628C0598-7D65-48C4-B3B2-61BAA7E7949B}" type="presParOf" srcId="{1D470AD9-3F7B-4936-B252-C51F1CDB8CEF}" destId="{B4945F50-2882-4A1F-8C54-AB4D53E9BBDD}" srcOrd="3" destOrd="0" presId="urn:microsoft.com/office/officeart/2005/8/layout/default"/>
    <dgm:cxn modelId="{8BAF5D9C-ECB7-4E89-8B41-943F4478FFA7}" type="presParOf" srcId="{1D470AD9-3F7B-4936-B252-C51F1CDB8CEF}" destId="{7B0B86C6-3E1B-49EA-9B7E-D81615E7302C}" srcOrd="4" destOrd="0" presId="urn:microsoft.com/office/officeart/2005/8/layout/default"/>
    <dgm:cxn modelId="{83A667D5-78EC-4CA1-B80E-013FDBC2E3BE}" type="presParOf" srcId="{1D470AD9-3F7B-4936-B252-C51F1CDB8CEF}" destId="{1E2CBA65-66CA-46BC-B58C-072C058B1A79}" srcOrd="5" destOrd="0" presId="urn:microsoft.com/office/officeart/2005/8/layout/default"/>
    <dgm:cxn modelId="{D7CA15B9-3F2A-46C1-A6DE-76A77263960A}" type="presParOf" srcId="{1D470AD9-3F7B-4936-B252-C51F1CDB8CEF}" destId="{2AA2A8BD-2A18-442F-8CD2-B35A4AAE4EF8}" srcOrd="6" destOrd="0" presId="urn:microsoft.com/office/officeart/2005/8/layout/default"/>
    <dgm:cxn modelId="{0CA0304F-69F0-4E1C-BBFB-837C8DBB113A}" type="presParOf" srcId="{1D470AD9-3F7B-4936-B252-C51F1CDB8CEF}" destId="{5AC0083B-A622-43AE-8169-6D3568B32110}" srcOrd="7" destOrd="0" presId="urn:microsoft.com/office/officeart/2005/8/layout/default"/>
    <dgm:cxn modelId="{EF21CC5E-C7D1-469C-A55F-EB48AF0D63F2}" type="presParOf" srcId="{1D470AD9-3F7B-4936-B252-C51F1CDB8CEF}" destId="{83B16143-87C0-4CAF-861A-5056527229D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09AFB4-2627-40A4-9ADA-E7C7A83F6174}">
      <dsp:nvSpPr>
        <dsp:cNvPr id="0" name=""/>
        <dsp:cNvSpPr/>
      </dsp:nvSpPr>
      <dsp:spPr>
        <a:xfrm>
          <a:off x="0" y="39687"/>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latin typeface="Aptos Display" panose="020F0302020204030204"/>
            </a:rPr>
            <a:t> I have learnt key skills in communication and teamwork</a:t>
          </a:r>
          <a:endParaRPr lang="en-GB" sz="2100" kern="1200"/>
        </a:p>
      </dsp:txBody>
      <dsp:txXfrm>
        <a:off x="0" y="39687"/>
        <a:ext cx="3286125" cy="1971675"/>
      </dsp:txXfrm>
    </dsp:sp>
    <dsp:sp modelId="{40FF8818-162F-414D-AED4-9C633366BDF7}">
      <dsp:nvSpPr>
        <dsp:cNvPr id="0" name=""/>
        <dsp:cNvSpPr/>
      </dsp:nvSpPr>
      <dsp:spPr>
        <a:xfrm>
          <a:off x="3614737" y="39687"/>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latin typeface="Aptos Display" panose="020F0302020204030204"/>
            </a:rPr>
            <a:t>I have gained confidence when being faced with unfamiliar outdoor activities</a:t>
          </a:r>
          <a:endParaRPr lang="en-GB" sz="2100" kern="1200"/>
        </a:p>
      </dsp:txBody>
      <dsp:txXfrm>
        <a:off x="3614737" y="39687"/>
        <a:ext cx="3286125" cy="1971675"/>
      </dsp:txXfrm>
    </dsp:sp>
    <dsp:sp modelId="{7B0B86C6-3E1B-49EA-9B7E-D81615E7302C}">
      <dsp:nvSpPr>
        <dsp:cNvPr id="0" name=""/>
        <dsp:cNvSpPr/>
      </dsp:nvSpPr>
      <dsp:spPr>
        <a:xfrm>
          <a:off x="7229475" y="39687"/>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latin typeface="Aptos Display" panose="020F0302020204030204"/>
            </a:rPr>
            <a:t>I learnt how important outdoor education / learning is for children in developing skills outside the classroom</a:t>
          </a:r>
          <a:endParaRPr lang="en-GB" sz="2100" kern="1200"/>
        </a:p>
      </dsp:txBody>
      <dsp:txXfrm>
        <a:off x="7229475" y="39687"/>
        <a:ext cx="3286125" cy="1971675"/>
      </dsp:txXfrm>
    </dsp:sp>
    <dsp:sp modelId="{2AA2A8BD-2A18-442F-8CD2-B35A4AAE4EF8}">
      <dsp:nvSpPr>
        <dsp:cNvPr id="0" name=""/>
        <dsp:cNvSpPr/>
      </dsp:nvSpPr>
      <dsp:spPr>
        <a:xfrm>
          <a:off x="1807368" y="2339975"/>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latin typeface="Aptos Display" panose="020F0302020204030204"/>
            </a:rPr>
            <a:t>I have learnt how outdoor education and physical education should be inclusive for everyone and adapted to everyone's needs</a:t>
          </a:r>
          <a:endParaRPr lang="en-GB" sz="2100" kern="1200"/>
        </a:p>
      </dsp:txBody>
      <dsp:txXfrm>
        <a:off x="1807368" y="2339975"/>
        <a:ext cx="3286125" cy="1971675"/>
      </dsp:txXfrm>
    </dsp:sp>
    <dsp:sp modelId="{83B16143-87C0-4CAF-861A-5056527229D0}">
      <dsp:nvSpPr>
        <dsp:cNvPr id="0" name=""/>
        <dsp:cNvSpPr/>
      </dsp:nvSpPr>
      <dsp:spPr>
        <a:xfrm>
          <a:off x="5422106" y="2339975"/>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a:latin typeface="Aptos Display" panose="020F0302020204030204"/>
            </a:rPr>
            <a:t>This module has helped me recognise the importance of preparation, organisation and problem solving skills</a:t>
          </a:r>
          <a:endParaRPr lang="en-GB" sz="2100" kern="1200"/>
        </a:p>
      </dsp:txBody>
      <dsp:txXfrm>
        <a:off x="5422106"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23435B-7835-4CDB-BB3D-89EB9ACD19EF}" type="datetimeFigureOut">
              <a:t>10/22/2026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BB771E-7A1D-43D8-B6BB-EA1A1851E686}" type="slidenum">
              <a:t>‹#›</a:t>
            </a:fld>
            <a:endParaRPr lang="en-GB"/>
          </a:p>
        </p:txBody>
      </p:sp>
    </p:spTree>
    <p:extLst>
      <p:ext uri="{BB962C8B-B14F-4D97-AF65-F5344CB8AC3E}">
        <p14:creationId xmlns:p14="http://schemas.microsoft.com/office/powerpoint/2010/main" val="3845006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Turn it in notes</a:t>
            </a:r>
          </a:p>
        </p:txBody>
      </p:sp>
      <p:sp>
        <p:nvSpPr>
          <p:cNvPr id="4" name="Slide Number Placeholder 3"/>
          <p:cNvSpPr>
            <a:spLocks noGrp="1"/>
          </p:cNvSpPr>
          <p:nvPr>
            <p:ph type="sldNum" sz="quarter" idx="5"/>
          </p:nvPr>
        </p:nvSpPr>
        <p:spPr/>
        <p:txBody>
          <a:bodyPr/>
          <a:lstStyle/>
          <a:p>
            <a:fld id="{27BB771E-7A1D-43D8-B6BB-EA1A1851E686}" type="slidenum">
              <a:t>4</a:t>
            </a:fld>
            <a:endParaRPr lang="en-GB"/>
          </a:p>
        </p:txBody>
      </p:sp>
    </p:spTree>
    <p:extLst>
      <p:ext uri="{BB962C8B-B14F-4D97-AF65-F5344CB8AC3E}">
        <p14:creationId xmlns:p14="http://schemas.microsoft.com/office/powerpoint/2010/main" val="3819942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What I learned </a:t>
            </a:r>
            <a:r>
              <a:rPr lang="en-US" err="1">
                <a:ea typeface="Calibri"/>
                <a:cs typeface="Calibri"/>
              </a:rPr>
              <a:t>etc</a:t>
            </a:r>
          </a:p>
        </p:txBody>
      </p:sp>
      <p:sp>
        <p:nvSpPr>
          <p:cNvPr id="4" name="Slide Number Placeholder 3"/>
          <p:cNvSpPr>
            <a:spLocks noGrp="1"/>
          </p:cNvSpPr>
          <p:nvPr>
            <p:ph type="sldNum" sz="quarter" idx="5"/>
          </p:nvPr>
        </p:nvSpPr>
        <p:spPr/>
        <p:txBody>
          <a:bodyPr/>
          <a:lstStyle/>
          <a:p>
            <a:fld id="{27BB771E-7A1D-43D8-B6BB-EA1A1851E686}" type="slidenum">
              <a:t>6</a:t>
            </a:fld>
            <a:endParaRPr lang="en-GB"/>
          </a:p>
        </p:txBody>
      </p:sp>
    </p:spTree>
    <p:extLst>
      <p:ext uri="{BB962C8B-B14F-4D97-AF65-F5344CB8AC3E}">
        <p14:creationId xmlns:p14="http://schemas.microsoft.com/office/powerpoint/2010/main" val="6087529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22/10/2026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hyperlink" Target="https://www.grammarly.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hyperlink" Target="https://sportengland.org/research-and-data/research/children-and-young-people" TargetMode="External"/><Relationship Id="rId2" Type="http://schemas.openxmlformats.org/officeDocument/2006/relationships/hyperlink" Target="https://publications.aap.org/pediatrics/article/148/6/e2021054664/183444/" TargetMode="External"/><Relationship Id="rId1" Type="http://schemas.openxmlformats.org/officeDocument/2006/relationships/slideLayout" Target="../slideLayouts/slideLayout2.xml"/><Relationship Id="rId6" Type="http://schemas.openxmlformats.org/officeDocument/2006/relationships/hyperlink" Target="https://www.who.int/publications/i/item/9789240014886" TargetMode="External"/><Relationship Id="rId5" Type="http://schemas.openxmlformats.org/officeDocument/2006/relationships/hyperlink" Target="https://www.unicef.org/child-rights-convention/convention-text" TargetMode="External"/><Relationship Id="rId4" Type="http://schemas.openxmlformats.org/officeDocument/2006/relationships/hyperlink" Target="https://www.unesco.org/en/legal-affairs/international-charter-physical-education-physical-activity-and-s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p:cNvSpPr>
            <a:spLocks noGrp="1"/>
          </p:cNvSpPr>
          <p:nvPr>
            <p:ph type="ctrTitle"/>
          </p:nvPr>
        </p:nvSpPr>
        <p:spPr>
          <a:xfrm>
            <a:off x="643468" y="643467"/>
            <a:ext cx="4620584" cy="4567137"/>
          </a:xfrm>
        </p:spPr>
        <p:txBody>
          <a:bodyPr>
            <a:normAutofit/>
          </a:bodyPr>
          <a:lstStyle/>
          <a:p>
            <a:pPr algn="l"/>
            <a:r>
              <a:rPr lang="en-GB" sz="4400"/>
              <a:t>Sam Knipe E Portfolio</a:t>
            </a:r>
          </a:p>
        </p:txBody>
      </p:sp>
      <p:sp>
        <p:nvSpPr>
          <p:cNvPr id="3" name="Subtitle 2"/>
          <p:cNvSpPr>
            <a:spLocks noGrp="1"/>
          </p:cNvSpPr>
          <p:nvPr>
            <p:ph type="subTitle" idx="1"/>
          </p:nvPr>
        </p:nvSpPr>
        <p:spPr>
          <a:xfrm>
            <a:off x="643467" y="5277684"/>
            <a:ext cx="4620584" cy="775494"/>
          </a:xfrm>
        </p:spPr>
        <p:txBody>
          <a:bodyPr vert="horz" lIns="91440" tIns="45720" rIns="91440" bIns="45720" rtlCol="0" anchor="t">
            <a:normAutofit/>
          </a:bodyPr>
          <a:lstStyle/>
          <a:p>
            <a:pPr algn="l"/>
            <a:r>
              <a:rPr lang="en-GB"/>
              <a:t>: 2517829</a:t>
            </a:r>
          </a:p>
        </p:txBody>
      </p:sp>
      <p:pic>
        <p:nvPicPr>
          <p:cNvPr id="4" name="Meeting with Samuel Knipe (2517829)-20260514_150854-Meeting Recording">
            <a:hlinkClick r:id="" action="ppaction://media"/>
            <a:extLst>
              <a:ext uri="{FF2B5EF4-FFF2-40B4-BE49-F238E27FC236}">
                <a16:creationId xmlns:a16="http://schemas.microsoft.com/office/drawing/2014/main" id="{54E4E9F0-4E34-A2C5-A725-BAFB3B7EFA7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606253" y="2038984"/>
            <a:ext cx="4942280" cy="2780032"/>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2AA61C-B75B-432A-16F4-3C82ED6274A4}"/>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kern="1200">
                <a:solidFill>
                  <a:schemeClr val="tx1"/>
                </a:solidFill>
                <a:latin typeface="+mj-lt"/>
                <a:ea typeface="+mj-ea"/>
                <a:cs typeface="+mj-cs"/>
              </a:rPr>
              <a:t>Ai Recognition</a:t>
            </a:r>
          </a:p>
        </p:txBody>
      </p:sp>
      <p:sp>
        <p:nvSpPr>
          <p:cNvPr id="26" name="Rectangle 2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76ECFD0-4CEE-8B10-BCB8-911945B6980A}"/>
              </a:ext>
            </a:extLst>
          </p:cNvPr>
          <p:cNvSpPr txBox="1"/>
          <p:nvPr/>
        </p:nvSpPr>
        <p:spPr>
          <a:xfrm>
            <a:off x="793661" y="2599509"/>
            <a:ext cx="4530898" cy="363945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I acknowledge the use of the AI tools listed below. I confirm that I have not presented any AI generated text as my own work. I confirm I have copies of my drafts, notes, and other resources I used before, and after the use of AI tools which I may be asked to provide in evidence.</a:t>
            </a:r>
          </a:p>
          <a:p>
            <a:pPr indent="-228600">
              <a:lnSpc>
                <a:spcPct val="90000"/>
              </a:lnSpc>
              <a:spcAft>
                <a:spcPts val="600"/>
              </a:spcAft>
              <a:buFont typeface="Arial" panose="020B0604020202020204" pitchFamily="34" charset="0"/>
              <a:buChar char="•"/>
            </a:pPr>
            <a:endParaRPr lang="en-US" sz="2000"/>
          </a:p>
        </p:txBody>
      </p:sp>
      <p:sp>
        <p:nvSpPr>
          <p:cNvPr id="28" name="Rectangle 2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E94D9511-4C5B-6CCF-70C5-103FF05AA32E}"/>
              </a:ext>
            </a:extLst>
          </p:cNvPr>
          <p:cNvGraphicFramePr>
            <a:graphicFrameLocks noGrp="1"/>
          </p:cNvGraphicFramePr>
          <p:nvPr>
            <p:ph idx="1"/>
            <p:extLst>
              <p:ext uri="{D42A27DB-BD31-4B8C-83A1-F6EECF244321}">
                <p14:modId xmlns:p14="http://schemas.microsoft.com/office/powerpoint/2010/main" val="753681868"/>
              </p:ext>
            </p:extLst>
          </p:nvPr>
        </p:nvGraphicFramePr>
        <p:xfrm>
          <a:off x="5911532" y="3376588"/>
          <a:ext cx="5150279" cy="1929578"/>
        </p:xfrm>
        <a:graphic>
          <a:graphicData uri="http://schemas.openxmlformats.org/drawingml/2006/table">
            <a:tbl>
              <a:tblPr firstRow="1" firstCol="1" bandRow="1">
                <a:tableStyleId>{5C22544A-7EE6-4342-B048-85BDC9FD1C3A}</a:tableStyleId>
              </a:tblPr>
              <a:tblGrid>
                <a:gridCol w="1924956">
                  <a:extLst>
                    <a:ext uri="{9D8B030D-6E8A-4147-A177-3AD203B41FA5}">
                      <a16:colId xmlns:a16="http://schemas.microsoft.com/office/drawing/2014/main" val="2020397127"/>
                    </a:ext>
                  </a:extLst>
                </a:gridCol>
                <a:gridCol w="869934">
                  <a:extLst>
                    <a:ext uri="{9D8B030D-6E8A-4147-A177-3AD203B41FA5}">
                      <a16:colId xmlns:a16="http://schemas.microsoft.com/office/drawing/2014/main" val="3390803414"/>
                    </a:ext>
                  </a:extLst>
                </a:gridCol>
                <a:gridCol w="916369">
                  <a:extLst>
                    <a:ext uri="{9D8B030D-6E8A-4147-A177-3AD203B41FA5}">
                      <a16:colId xmlns:a16="http://schemas.microsoft.com/office/drawing/2014/main" val="1897818890"/>
                    </a:ext>
                  </a:extLst>
                </a:gridCol>
                <a:gridCol w="1439020">
                  <a:extLst>
                    <a:ext uri="{9D8B030D-6E8A-4147-A177-3AD203B41FA5}">
                      <a16:colId xmlns:a16="http://schemas.microsoft.com/office/drawing/2014/main" val="587783653"/>
                    </a:ext>
                  </a:extLst>
                </a:gridCol>
              </a:tblGrid>
              <a:tr h="356613">
                <a:tc>
                  <a:txBody>
                    <a:bodyPr/>
                    <a:lstStyle/>
                    <a:p>
                      <a:pPr algn="ctr">
                        <a:buNone/>
                      </a:pPr>
                      <a:r>
                        <a:rPr lang="en-GB" sz="1100" b="0">
                          <a:solidFill>
                            <a:schemeClr val="tx1"/>
                          </a:solidFill>
                          <a:effectLst/>
                        </a:rPr>
                        <a:t>AI Tool (with </a:t>
                      </a:r>
                      <a:r>
                        <a:rPr lang="en-GB" sz="1100" b="0" err="1">
                          <a:solidFill>
                            <a:schemeClr val="tx1"/>
                          </a:solidFill>
                          <a:effectLst/>
                        </a:rPr>
                        <a:t>url</a:t>
                      </a:r>
                      <a:r>
                        <a:rPr lang="en-GB" sz="1100" b="0">
                          <a:solidFill>
                            <a:schemeClr val="tx1"/>
                          </a:solidFill>
                          <a:effectLst/>
                        </a:rPr>
                        <a:t>)</a:t>
                      </a: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100" b="0">
                          <a:solidFill>
                            <a:schemeClr val="tx1"/>
                          </a:solidFill>
                          <a:effectLst/>
                        </a:rPr>
                        <a:t>Date used</a:t>
                      </a: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100" b="0">
                          <a:solidFill>
                            <a:schemeClr val="tx1"/>
                          </a:solidFill>
                          <a:effectLst/>
                        </a:rPr>
                        <a:t>Why did you use this tool</a:t>
                      </a: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100" b="0">
                          <a:solidFill>
                            <a:schemeClr val="tx1"/>
                          </a:solidFill>
                          <a:effectLst/>
                        </a:rPr>
                        <a:t>Example prompt(s)</a:t>
                      </a: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37724056"/>
                  </a:ext>
                </a:extLst>
              </a:tr>
              <a:tr h="688345">
                <a:tc>
                  <a:txBody>
                    <a:bodyPr/>
                    <a:lstStyle/>
                    <a:p>
                      <a:pPr>
                        <a:buNone/>
                      </a:pPr>
                      <a:r>
                        <a:rPr lang="en-GB" sz="1100" b="0" i="1">
                          <a:solidFill>
                            <a:schemeClr val="tx1"/>
                          </a:solidFill>
                          <a:effectLst/>
                          <a:hlinkClick r:id="rId2">
                            <a:extLst>
                              <a:ext uri="{A12FA001-AC4F-418D-AE19-62706E023703}">
                                <ahyp:hlinkClr xmlns:ahyp="http://schemas.microsoft.com/office/drawing/2018/hyperlinkcolor" val="tx"/>
                              </a:ext>
                            </a:extLst>
                          </a:hlinkClick>
                        </a:rPr>
                        <a:t>https://www.grammarly.com</a:t>
                      </a:r>
                      <a:r>
                        <a:rPr lang="en-GB" sz="1100" b="0" i="1">
                          <a:solidFill>
                            <a:schemeClr val="tx1"/>
                          </a:solidFill>
                          <a:effectLst/>
                        </a:rPr>
                        <a:t> </a:t>
                      </a:r>
                      <a:endParaRPr lang="en-GB" sz="1100" b="0">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b="0" i="1">
                          <a:solidFill>
                            <a:schemeClr val="tx1"/>
                          </a:solidFill>
                          <a:effectLst/>
                        </a:rPr>
                        <a:t>10/02/2024</a:t>
                      </a:r>
                      <a:endParaRPr lang="en-GB" sz="1100" b="0">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b="0" i="1">
                          <a:solidFill>
                            <a:schemeClr val="tx1"/>
                          </a:solidFill>
                          <a:effectLst/>
                        </a:rPr>
                        <a:t>Check my work</a:t>
                      </a:r>
                      <a:endParaRPr lang="en-GB" sz="1100" b="0">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b="0" i="1">
                          <a:solidFill>
                            <a:schemeClr val="tx1"/>
                          </a:solidFill>
                          <a:effectLst/>
                        </a:rPr>
                        <a:t>Please check the following text for readability, grammar and syntax.</a:t>
                      </a:r>
                      <a:endParaRPr lang="en-GB" sz="1100" b="0">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6484207"/>
                  </a:ext>
                </a:extLst>
              </a:tr>
              <a:tr h="221155">
                <a:tc>
                  <a:txBody>
                    <a:bodyPr/>
                    <a:lstStyle/>
                    <a:p>
                      <a:pPr>
                        <a:buNone/>
                      </a:pPr>
                      <a:endParaRPr lang="en-GB" sz="1100" b="0" i="1">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100" b="0" i="1">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100" b="0" i="1">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100" b="0" i="1">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63102313"/>
                  </a:ext>
                </a:extLst>
              </a:tr>
              <a:tr h="221155">
                <a:tc>
                  <a:txBody>
                    <a:bodyPr/>
                    <a:lstStyle/>
                    <a:p>
                      <a:pPr>
                        <a:buNone/>
                      </a:pPr>
                      <a:endParaRPr lang="en-GB" sz="1100" b="0">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100" b="0">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100" b="0">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100" b="0">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03673862"/>
                  </a:ext>
                </a:extLst>
              </a:tr>
              <a:tr h="221155">
                <a:tc>
                  <a:txBody>
                    <a:bodyPr/>
                    <a:lstStyle/>
                    <a:p>
                      <a:pPr>
                        <a:buNone/>
                      </a:pPr>
                      <a:endParaRPr lang="en-GB" sz="1100" b="0">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100" b="0">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100" b="0">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100" b="0">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4388400"/>
                  </a:ext>
                </a:extLst>
              </a:tr>
              <a:tr h="221155">
                <a:tc>
                  <a:txBody>
                    <a:bodyPr/>
                    <a:lstStyle/>
                    <a:p>
                      <a:pPr>
                        <a:buNone/>
                      </a:pPr>
                      <a:endParaRPr lang="en-GB" sz="1100" b="0">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100" b="0">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100" b="0">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endParaRPr lang="en-GB" sz="1100" b="0">
                        <a:solidFill>
                          <a:schemeClr val="tx1"/>
                        </a:solidFill>
                        <a:effectLst/>
                      </a:endParaRPr>
                    </a:p>
                  </a:txBody>
                  <a:tcPr marL="46650" marR="466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65521034"/>
                  </a:ext>
                </a:extLst>
              </a:tr>
            </a:tbl>
          </a:graphicData>
        </a:graphic>
      </p:graphicFrame>
    </p:spTree>
    <p:extLst>
      <p:ext uri="{BB962C8B-B14F-4D97-AF65-F5344CB8AC3E}">
        <p14:creationId xmlns:p14="http://schemas.microsoft.com/office/powerpoint/2010/main" val="29481772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D39C7-B6E7-DF56-57F3-96453BA45281}"/>
              </a:ext>
            </a:extLst>
          </p:cNvPr>
          <p:cNvSpPr>
            <a:spLocks noGrp="1"/>
          </p:cNvSpPr>
          <p:nvPr>
            <p:ph type="title"/>
          </p:nvPr>
        </p:nvSpPr>
        <p:spPr/>
        <p:txBody>
          <a:bodyPr/>
          <a:lstStyle/>
          <a:p>
            <a:r>
              <a:rPr lang="en-GB"/>
              <a:t>Contents</a:t>
            </a:r>
          </a:p>
        </p:txBody>
      </p:sp>
      <p:sp>
        <p:nvSpPr>
          <p:cNvPr id="3" name="Content Placeholder 2">
            <a:extLst>
              <a:ext uri="{FF2B5EF4-FFF2-40B4-BE49-F238E27FC236}">
                <a16:creationId xmlns:a16="http://schemas.microsoft.com/office/drawing/2014/main" id="{43F9A32C-7C52-B1A7-EB2A-A7320B322B39}"/>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This portfolio explores my learning and development within , focusing on both academic understanding and practical communication skills. Part 1 shows a balanced discussion about , how and why physical activity should be inclusive for all children and young people, explaining both the benefits and disadvantages before reaching a clear conclusion. My part 2 highlights my voice-over work, showing my ability to communicate ideas clearly and creatively while reflecting on my learning journey. Together, these sections highlight my understanding of Academic skills and my ability to present knowledge through both written and spoken formats.</a:t>
            </a:r>
            <a:endParaRPr lang="en-US"/>
          </a:p>
        </p:txBody>
      </p:sp>
      <p:pic>
        <p:nvPicPr>
          <p:cNvPr id="5" name="Meeting with Samuel Knipe (2517829)-20260514_151631-Meeting Recording">
            <a:hlinkClick r:id="" action="ppaction://media"/>
            <a:extLst>
              <a:ext uri="{FF2B5EF4-FFF2-40B4-BE49-F238E27FC236}">
                <a16:creationId xmlns:a16="http://schemas.microsoft.com/office/drawing/2014/main" id="{3A6E77F5-8DE9-ADFB-E8AD-9EC413B39D9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452152" y="5439227"/>
            <a:ext cx="2278744" cy="1289354"/>
          </a:xfrm>
          <a:prstGeom prst="rect">
            <a:avLst/>
          </a:prstGeom>
        </p:spPr>
      </p:pic>
    </p:spTree>
    <p:extLst>
      <p:ext uri="{BB962C8B-B14F-4D97-AF65-F5344CB8AC3E}">
        <p14:creationId xmlns:p14="http://schemas.microsoft.com/office/powerpoint/2010/main" val="1751552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52E88-F204-F744-B725-069116F9531C}"/>
              </a:ext>
            </a:extLst>
          </p:cNvPr>
          <p:cNvSpPr>
            <a:spLocks noGrp="1"/>
          </p:cNvSpPr>
          <p:nvPr>
            <p:ph type="title"/>
          </p:nvPr>
        </p:nvSpPr>
        <p:spPr>
          <a:xfrm>
            <a:off x="114946" y="-177316"/>
            <a:ext cx="10515600" cy="1325563"/>
          </a:xfrm>
        </p:spPr>
        <p:txBody>
          <a:bodyPr/>
          <a:lstStyle/>
          <a:p>
            <a:r>
              <a:rPr lang="en-GB"/>
              <a:t>Part 1: Academic Writing</a:t>
            </a:r>
          </a:p>
        </p:txBody>
      </p:sp>
      <p:sp>
        <p:nvSpPr>
          <p:cNvPr id="3" name="Content Placeholder 2">
            <a:extLst>
              <a:ext uri="{FF2B5EF4-FFF2-40B4-BE49-F238E27FC236}">
                <a16:creationId xmlns:a16="http://schemas.microsoft.com/office/drawing/2014/main" id="{28E49D58-ACA6-AA15-B3AC-FC3430151F78}"/>
              </a:ext>
            </a:extLst>
          </p:cNvPr>
          <p:cNvSpPr>
            <a:spLocks noGrp="1"/>
          </p:cNvSpPr>
          <p:nvPr>
            <p:ph idx="1"/>
          </p:nvPr>
        </p:nvSpPr>
        <p:spPr/>
        <p:txBody>
          <a:bodyPr vert="horz" lIns="91440" tIns="45720" rIns="91440" bIns="45720" rtlCol="0" anchor="t">
            <a:normAutofit/>
          </a:bodyPr>
          <a:lstStyle/>
          <a:p>
            <a:pPr marL="0" indent="0">
              <a:buNone/>
            </a:pPr>
            <a:r>
              <a:rPr lang="en-GB" sz="1100">
                <a:highlight>
                  <a:srgbClr val="FFFFFF"/>
                </a:highlight>
                <a:latin typeface="Aptos Display"/>
              </a:rPr>
              <a:t> </a:t>
            </a:r>
            <a:endParaRPr lang="en-GB" sz="1100">
              <a:highlight>
                <a:srgbClr val="C6C6C6"/>
              </a:highlight>
              <a:latin typeface="Aptos Display"/>
            </a:endParaRPr>
          </a:p>
          <a:p>
            <a:endParaRPr lang="en-GB" sz="1100">
              <a:highlight>
                <a:srgbClr val="C6C6C6"/>
              </a:highlight>
            </a:endParaRPr>
          </a:p>
          <a:p>
            <a:endParaRPr lang="en-GB" sz="1200">
              <a:highlight>
                <a:srgbClr val="C6C6C6"/>
              </a:highlight>
            </a:endParaRPr>
          </a:p>
          <a:p>
            <a:endParaRPr lang="en-GB" sz="1200">
              <a:highlight>
                <a:srgbClr val="C6C6C6"/>
              </a:highlight>
            </a:endParaRPr>
          </a:p>
          <a:p>
            <a:endParaRPr lang="en-GB" sz="1200">
              <a:highlight>
                <a:srgbClr val="C6C6C6"/>
              </a:highlight>
            </a:endParaRPr>
          </a:p>
          <a:p>
            <a:endParaRPr lang="en-GB" sz="1200">
              <a:highlight>
                <a:srgbClr val="C6C6C6"/>
              </a:highlight>
            </a:endParaRPr>
          </a:p>
          <a:p>
            <a:endParaRPr lang="en-GB" sz="1200">
              <a:highlight>
                <a:srgbClr val="C6C6C6"/>
              </a:highlight>
            </a:endParaRPr>
          </a:p>
          <a:p>
            <a:endParaRPr lang="en-GB" sz="1200">
              <a:highlight>
                <a:srgbClr val="C6C6C6"/>
              </a:highlight>
            </a:endParaRPr>
          </a:p>
          <a:p>
            <a:endParaRPr lang="en-GB" sz="1200">
              <a:highlight>
                <a:srgbClr val="C6C6C6"/>
              </a:highlight>
            </a:endParaRPr>
          </a:p>
          <a:p>
            <a:endParaRPr lang="en-GB" sz="1200">
              <a:highlight>
                <a:srgbClr val="C6C6C6"/>
              </a:highlight>
            </a:endParaRPr>
          </a:p>
          <a:p>
            <a:endParaRPr lang="en-GB" sz="1200">
              <a:highlight>
                <a:srgbClr val="C6C6C6"/>
              </a:highlight>
            </a:endParaRPr>
          </a:p>
          <a:p>
            <a:endParaRPr lang="en-GB" sz="1200">
              <a:highlight>
                <a:srgbClr val="FFFFFF"/>
              </a:highlight>
              <a:latin typeface="Aptos" panose="020B0004020202020204"/>
              <a:cs typeface="Times New Roman"/>
            </a:endParaRPr>
          </a:p>
          <a:p>
            <a:endParaRPr lang="en-GB" sz="1200">
              <a:highlight>
                <a:srgbClr val="FFFFFF"/>
              </a:highlight>
            </a:endParaRPr>
          </a:p>
          <a:p>
            <a:endParaRPr lang="en-GB"/>
          </a:p>
        </p:txBody>
      </p:sp>
      <p:pic>
        <p:nvPicPr>
          <p:cNvPr id="5" name="Meeting with Samuel Knipe (2517829)-20260514_152352-Meeting Recording">
            <a:hlinkClick r:id="" action="ppaction://media"/>
            <a:extLst>
              <a:ext uri="{FF2B5EF4-FFF2-40B4-BE49-F238E27FC236}">
                <a16:creationId xmlns:a16="http://schemas.microsoft.com/office/drawing/2014/main" id="{6A2C238C-5A05-8C00-1C1D-0E28A16BE1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9970002" y="-174193"/>
            <a:ext cx="2225032" cy="1347575"/>
          </a:xfrm>
          <a:prstGeom prst="rect">
            <a:avLst/>
          </a:prstGeom>
        </p:spPr>
      </p:pic>
      <p:sp>
        <p:nvSpPr>
          <p:cNvPr id="4" name="TextBox 3">
            <a:extLst>
              <a:ext uri="{FF2B5EF4-FFF2-40B4-BE49-F238E27FC236}">
                <a16:creationId xmlns:a16="http://schemas.microsoft.com/office/drawing/2014/main" id="{2ABB1D5C-D806-0053-AC41-E2E425A2579F}"/>
              </a:ext>
            </a:extLst>
          </p:cNvPr>
          <p:cNvSpPr txBox="1"/>
          <p:nvPr/>
        </p:nvSpPr>
        <p:spPr>
          <a:xfrm>
            <a:off x="115641" y="795380"/>
            <a:ext cx="9894276" cy="13542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t>Discuss how and why sport and physical activity should be inclusive for all children and young people.</a:t>
            </a:r>
          </a:p>
          <a:p>
            <a:endParaRPr lang="en-GB"/>
          </a:p>
        </p:txBody>
      </p:sp>
      <p:sp>
        <p:nvSpPr>
          <p:cNvPr id="7" name="TextBox 6">
            <a:extLst>
              <a:ext uri="{FF2B5EF4-FFF2-40B4-BE49-F238E27FC236}">
                <a16:creationId xmlns:a16="http://schemas.microsoft.com/office/drawing/2014/main" id="{2EF19784-5253-D8FE-4149-822B8983AE9A}"/>
              </a:ext>
            </a:extLst>
          </p:cNvPr>
          <p:cNvSpPr txBox="1"/>
          <p:nvPr/>
        </p:nvSpPr>
        <p:spPr>
          <a:xfrm>
            <a:off x="121999" y="1824031"/>
            <a:ext cx="11612800" cy="56015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Positive </a:t>
            </a:r>
          </a:p>
          <a:p>
            <a:endParaRPr lang="en-GB" sz="1400"/>
          </a:p>
          <a:p>
            <a:r>
              <a:rPr lang="en-GB" sz="1400"/>
              <a:t>Inclusive sport ensures that all children and young people, regardless of ability, disability, gender or background, have equal opportunities to participate. UNESCO (2015) identifies sport and physical activity as a fundamental right, while the UN convention on the rights of the child (1989, Article 31) recognises every child's right to play and recreation.</a:t>
            </a:r>
          </a:p>
          <a:p>
            <a:r>
              <a:rPr lang="en-GB" sz="1400"/>
              <a:t>Physical activity improves fitness, strengthens bones and muscles and reduces the risk of health problems. The world health organization (2020) recommends an average of 60 minutes of daily physical activity for children aged 5-17. Inclusive sport also develops confidence, mental wellbeing, teamwork and friendships, helping young people feel valued and accepted. </a:t>
            </a:r>
          </a:p>
          <a:p>
            <a:endParaRPr lang="en-GB" sz="1400"/>
          </a:p>
          <a:p>
            <a:r>
              <a:rPr lang="en-GB" sz="1400"/>
              <a:t>Negative</a:t>
            </a:r>
          </a:p>
          <a:p>
            <a:endParaRPr lang="en-GB" sz="1400"/>
          </a:p>
          <a:p>
            <a:r>
              <a:rPr lang="en-GB" sz="1400"/>
              <a:t>Barriers such as inaccessible facilities, financial costs, limited equipment and insufficiently trained staff can prevent equal participation. The American academy of  Paediatrics (2021) highlights challenges faced by children with disabilities in sport and physical activity. </a:t>
            </a:r>
          </a:p>
          <a:p>
            <a:r>
              <a:rPr lang="en-GB" sz="1400"/>
              <a:t>Discrimination, gender stereotypes and low confidence can also discourage participation. Sport England (2024) identifies inequalities in activity levels between different groups of children. Additionally, bullying and excessive competition may cause anxiety or exclusion. Therefore, simply providing sporting opportunities is not enough. Activities must be accessible, affordable and welcoming to everyone.</a:t>
            </a:r>
          </a:p>
          <a:p>
            <a:endParaRPr lang="en-GB" sz="1400"/>
          </a:p>
          <a:p>
            <a:r>
              <a:rPr lang="en-GB" sz="1400"/>
              <a:t>Conclusion </a:t>
            </a:r>
          </a:p>
          <a:p>
            <a:endParaRPr lang="en-GB" sz="1400"/>
          </a:p>
          <a:p>
            <a:r>
              <a:rPr lang="en-GB" sz="1400"/>
              <a:t>Overall, sport and physical activity should be inclusive because they support children's physical health, mental wellbeing, confidence and social development. Although barriers such as cost, disability and discrimination exist, schools and clubs can address these through adapted activities, accessible facilities and trained coaches. Every child should have the opportunity to participate, develop and enjoy sport, regardless of ability or background.</a:t>
            </a:r>
          </a:p>
          <a:p>
            <a:endParaRPr lang="en-GB"/>
          </a:p>
          <a:p>
            <a:endParaRPr lang="en-GB"/>
          </a:p>
        </p:txBody>
      </p:sp>
    </p:spTree>
    <p:extLst>
      <p:ext uri="{BB962C8B-B14F-4D97-AF65-F5344CB8AC3E}">
        <p14:creationId xmlns:p14="http://schemas.microsoft.com/office/powerpoint/2010/main" val="3382474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3F57C-884A-A5B1-24DA-24EE24579219}"/>
              </a:ext>
            </a:extLst>
          </p:cNvPr>
          <p:cNvSpPr>
            <a:spLocks noGrp="1"/>
          </p:cNvSpPr>
          <p:nvPr>
            <p:ph type="title"/>
          </p:nvPr>
        </p:nvSpPr>
        <p:spPr/>
        <p:txBody>
          <a:bodyPr/>
          <a:lstStyle/>
          <a:p>
            <a:r>
              <a:rPr lang="en-GB"/>
              <a:t>Part 2 </a:t>
            </a:r>
          </a:p>
        </p:txBody>
      </p:sp>
      <p:sp>
        <p:nvSpPr>
          <p:cNvPr id="3" name="Content Placeholder 2">
            <a:extLst>
              <a:ext uri="{FF2B5EF4-FFF2-40B4-BE49-F238E27FC236}">
                <a16:creationId xmlns:a16="http://schemas.microsoft.com/office/drawing/2014/main" id="{4F18DB5B-F34A-BCA8-E039-74EF5560E59C}"/>
              </a:ext>
            </a:extLst>
          </p:cNvPr>
          <p:cNvSpPr>
            <a:spLocks noGrp="1"/>
          </p:cNvSpPr>
          <p:nvPr>
            <p:ph idx="1"/>
          </p:nvPr>
        </p:nvSpPr>
        <p:spPr/>
        <p:txBody>
          <a:bodyPr vert="horz" lIns="91440" tIns="45720" rIns="91440" bIns="45720" rtlCol="0" anchor="t">
            <a:normAutofit/>
          </a:bodyPr>
          <a:lstStyle/>
          <a:p>
            <a:pPr marL="0" indent="0">
              <a:buNone/>
            </a:pPr>
            <a:r>
              <a:rPr lang="en-GB"/>
              <a:t>References will be included in audio not on reference page</a:t>
            </a:r>
            <a:endParaRPr lang="en-US"/>
          </a:p>
        </p:txBody>
      </p:sp>
      <p:pic>
        <p:nvPicPr>
          <p:cNvPr id="4" name="Meeting with Samuel Knipe (2517829)-20260308_133451-Meeting Recording (1)">
            <a:hlinkClick r:id="" action="ppaction://media"/>
            <a:extLst>
              <a:ext uri="{FF2B5EF4-FFF2-40B4-BE49-F238E27FC236}">
                <a16:creationId xmlns:a16="http://schemas.microsoft.com/office/drawing/2014/main" id="{950C025A-7E49-1EE3-A0A9-775918AD599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34533" y="2621038"/>
            <a:ext cx="5822649" cy="3285067"/>
          </a:xfrm>
          <a:prstGeom prst="rect">
            <a:avLst/>
          </a:prstGeom>
        </p:spPr>
      </p:pic>
    </p:spTree>
    <p:extLst>
      <p:ext uri="{BB962C8B-B14F-4D97-AF65-F5344CB8AC3E}">
        <p14:creationId xmlns:p14="http://schemas.microsoft.com/office/powerpoint/2010/main" val="204156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7BB8A-2869-6084-5789-49D949BE1348}"/>
              </a:ext>
            </a:extLst>
          </p:cNvPr>
          <p:cNvSpPr>
            <a:spLocks noGrp="1"/>
          </p:cNvSpPr>
          <p:nvPr>
            <p:ph type="title"/>
          </p:nvPr>
        </p:nvSpPr>
        <p:spPr/>
        <p:txBody>
          <a:bodyPr/>
          <a:lstStyle/>
          <a:p>
            <a:r>
              <a:rPr lang="en-GB"/>
              <a:t>Final Reflection</a:t>
            </a:r>
          </a:p>
        </p:txBody>
      </p:sp>
      <p:graphicFrame>
        <p:nvGraphicFramePr>
          <p:cNvPr id="4" name="Content Placeholder 3">
            <a:extLst>
              <a:ext uri="{FF2B5EF4-FFF2-40B4-BE49-F238E27FC236}">
                <a16:creationId xmlns:a16="http://schemas.microsoft.com/office/drawing/2014/main" id="{8A878D1D-5DAC-B8D1-CCC6-2C824E15EAA7}"/>
              </a:ext>
            </a:extLst>
          </p:cNvPr>
          <p:cNvGraphicFramePr>
            <a:graphicFrameLocks noGrp="1"/>
          </p:cNvGraphicFramePr>
          <p:nvPr>
            <p:ph idx="1"/>
            <p:extLst>
              <p:ext uri="{D42A27DB-BD31-4B8C-83A1-F6EECF244321}">
                <p14:modId xmlns:p14="http://schemas.microsoft.com/office/powerpoint/2010/main" val="9997407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5801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B748F-269A-56F9-5554-866FCE8D0F5C}"/>
              </a:ext>
            </a:extLst>
          </p:cNvPr>
          <p:cNvSpPr>
            <a:spLocks noGrp="1"/>
          </p:cNvSpPr>
          <p:nvPr>
            <p:ph type="title"/>
          </p:nvPr>
        </p:nvSpPr>
        <p:spPr/>
        <p:txBody>
          <a:bodyPr/>
          <a:lstStyle/>
          <a:p>
            <a:r>
              <a:rPr lang="en-GB"/>
              <a:t>Seminar </a:t>
            </a:r>
          </a:p>
        </p:txBody>
      </p:sp>
      <p:sp>
        <p:nvSpPr>
          <p:cNvPr id="3" name="Content Placeholder 2">
            <a:extLst>
              <a:ext uri="{FF2B5EF4-FFF2-40B4-BE49-F238E27FC236}">
                <a16:creationId xmlns:a16="http://schemas.microsoft.com/office/drawing/2014/main" id="{E2579894-767C-B16C-9719-948179A46A48}"/>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The seminar emphasized actionable insights, including creating mini-deadlines, choosing topics of personal passion, and starting data collection early. A key reflection revolved around the idea that as playing standards increase, enjoyment might decrease, with competition becoming more prominent. The most engaging presentation focused on motivation, particularly one about adolescent girls' discomfort with change and its implications. If tasked with creating a research project, I would choose to do an investigation into football match-fixing as this is what interests me most now. I would support my research by looking at podcasts featuring former players, and online case studies.</a:t>
            </a:r>
            <a:endParaRPr lang="en-GB"/>
          </a:p>
        </p:txBody>
      </p:sp>
      <p:pic>
        <p:nvPicPr>
          <p:cNvPr id="4" name="Meeting with Samuel Knipe (2517829)-20260514_153308-Meeting Recording">
            <a:hlinkClick r:id="" action="ppaction://media"/>
            <a:extLst>
              <a:ext uri="{FF2B5EF4-FFF2-40B4-BE49-F238E27FC236}">
                <a16:creationId xmlns:a16="http://schemas.microsoft.com/office/drawing/2014/main" id="{8C40F1E4-7177-B89F-865D-607AF7FD042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210247" y="-3630"/>
            <a:ext cx="3331029" cy="1894115"/>
          </a:xfrm>
          <a:prstGeom prst="rect">
            <a:avLst/>
          </a:prstGeom>
        </p:spPr>
      </p:pic>
    </p:spTree>
    <p:extLst>
      <p:ext uri="{BB962C8B-B14F-4D97-AF65-F5344CB8AC3E}">
        <p14:creationId xmlns:p14="http://schemas.microsoft.com/office/powerpoint/2010/main" val="3096498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E5365-ECD2-E931-94FF-52D8D6D9E81A}"/>
              </a:ext>
            </a:extLst>
          </p:cNvPr>
          <p:cNvSpPr>
            <a:spLocks noGrp="1"/>
          </p:cNvSpPr>
          <p:nvPr>
            <p:ph type="title"/>
          </p:nvPr>
        </p:nvSpPr>
        <p:spPr/>
        <p:txBody>
          <a:bodyPr/>
          <a:lstStyle/>
          <a:p>
            <a:r>
              <a:rPr lang="en-GB"/>
              <a:t>Reference page  </a:t>
            </a:r>
          </a:p>
        </p:txBody>
      </p:sp>
      <p:sp>
        <p:nvSpPr>
          <p:cNvPr id="3" name="Content Placeholder 2">
            <a:extLst>
              <a:ext uri="{FF2B5EF4-FFF2-40B4-BE49-F238E27FC236}">
                <a16:creationId xmlns:a16="http://schemas.microsoft.com/office/drawing/2014/main" id="{5CD54F4D-4852-082D-3EAF-F5650617777F}"/>
              </a:ext>
            </a:extLst>
          </p:cNvPr>
          <p:cNvSpPr>
            <a:spLocks noGrp="1"/>
          </p:cNvSpPr>
          <p:nvPr>
            <p:ph idx="1"/>
          </p:nvPr>
        </p:nvSpPr>
        <p:spPr/>
        <p:txBody>
          <a:bodyPr vert="horz" lIns="91440" tIns="45720" rIns="91440" bIns="45720" rtlCol="0" anchor="t">
            <a:normAutofit/>
          </a:bodyPr>
          <a:lstStyle/>
          <a:p>
            <a:pPr marL="0" indent="0">
              <a:buNone/>
            </a:pPr>
            <a:r>
              <a:rPr lang="en-GB" sz="2000" b="0" i="0" u="none" strike="noStrike">
                <a:solidFill>
                  <a:srgbClr val="000000"/>
                </a:solidFill>
                <a:effectLst/>
              </a:rPr>
              <a:t>American Academy of </a:t>
            </a:r>
            <a:r>
              <a:rPr lang="en-GB" sz="2000" b="0" i="0" u="none" strike="noStrike" err="1">
                <a:solidFill>
                  <a:srgbClr val="000000"/>
                </a:solidFill>
                <a:effectLst/>
              </a:rPr>
              <a:t>Pediatrics</a:t>
            </a:r>
            <a:r>
              <a:rPr lang="en-GB" sz="2000" b="0" i="0" u="none" strike="noStrike">
                <a:solidFill>
                  <a:srgbClr val="000000"/>
                </a:solidFill>
                <a:effectLst/>
              </a:rPr>
              <a:t> (2021). </a:t>
            </a:r>
            <a:r>
              <a:rPr lang="en-GB" sz="2000" b="0" i="1" u="none" strike="noStrike">
                <a:solidFill>
                  <a:srgbClr val="000000"/>
                </a:solidFill>
                <a:effectLst/>
              </a:rPr>
              <a:t>Promoting the Participation of Children and Adolescents With Disabilities in Sports, Recreation, and Physical Activity.</a:t>
            </a:r>
            <a:r>
              <a:rPr lang="en-GB" sz="2000" b="0" i="0" u="none" strike="noStrike">
                <a:solidFill>
                  <a:srgbClr val="000000"/>
                </a:solidFill>
                <a:effectLst/>
              </a:rPr>
              <a:t> </a:t>
            </a:r>
            <a:r>
              <a:rPr lang="en-GB" sz="2000" b="0" i="0">
                <a:effectLst/>
                <a:hlinkClick r:id="rId2"/>
              </a:rPr>
              <a:t>https://publications.aap.org/</a:t>
            </a:r>
            <a:r>
              <a:rPr lang="en-GB" sz="2000" b="0" i="0" err="1">
                <a:effectLst/>
                <a:hlinkClick r:id="rId2"/>
              </a:rPr>
              <a:t>pediatrics</a:t>
            </a:r>
            <a:r>
              <a:rPr lang="en-GB" sz="2000" b="0" i="0">
                <a:effectLst/>
                <a:hlinkClick r:id="rId2"/>
              </a:rPr>
              <a:t>/article/148/6/e2021054664/183444/</a:t>
            </a:r>
            <a:endParaRPr lang="en-GB" sz="2000" b="0" i="0">
              <a:effectLst/>
            </a:endParaRPr>
          </a:p>
          <a:p>
            <a:pPr marL="0" indent="0">
              <a:buNone/>
            </a:pPr>
            <a:r>
              <a:rPr lang="en-GB" sz="2000" b="0" i="0" u="none" strike="noStrike">
                <a:solidFill>
                  <a:srgbClr val="000000"/>
                </a:solidFill>
                <a:effectLst/>
              </a:rPr>
              <a:t>Sport England (2024). </a:t>
            </a:r>
            <a:r>
              <a:rPr lang="en-GB" sz="2000" b="0" i="1" u="none" strike="noStrike">
                <a:solidFill>
                  <a:srgbClr val="000000"/>
                </a:solidFill>
                <a:effectLst/>
              </a:rPr>
              <a:t>Active Lives Children and Young People Survey 2023–24.</a:t>
            </a:r>
            <a:r>
              <a:rPr lang="en-GB" sz="2000" b="0" i="0" u="none" strike="noStrike">
                <a:solidFill>
                  <a:srgbClr val="000000"/>
                </a:solidFill>
                <a:effectLst/>
              </a:rPr>
              <a:t> </a:t>
            </a:r>
            <a:r>
              <a:rPr lang="en-GB" sz="2000" b="0" i="0">
                <a:effectLst/>
                <a:hlinkClick r:id="rId3"/>
              </a:rPr>
              <a:t>https://</a:t>
            </a:r>
            <a:r>
              <a:rPr lang="en-GB" sz="2000" b="0" i="0" err="1">
                <a:effectLst/>
                <a:hlinkClick r:id="rId3"/>
              </a:rPr>
              <a:t>sportengland.org</a:t>
            </a:r>
            <a:r>
              <a:rPr lang="en-GB" sz="2000" b="0" i="0">
                <a:effectLst/>
                <a:hlinkClick r:id="rId3"/>
              </a:rPr>
              <a:t>/research-and-data/research/children-and-young-people</a:t>
            </a:r>
            <a:endParaRPr lang="en-GB" sz="2000" b="0" i="0">
              <a:effectLst/>
            </a:endParaRPr>
          </a:p>
          <a:p>
            <a:pPr marL="0" indent="0">
              <a:buNone/>
            </a:pPr>
            <a:r>
              <a:rPr lang="en-GB" sz="2000" b="0" i="0" u="none" strike="noStrike">
                <a:solidFill>
                  <a:srgbClr val="000000"/>
                </a:solidFill>
                <a:effectLst/>
              </a:rPr>
              <a:t>UNESCO (2015). </a:t>
            </a:r>
            <a:r>
              <a:rPr lang="en-GB" sz="2000" b="0" i="1" u="none" strike="noStrike">
                <a:solidFill>
                  <a:srgbClr val="000000"/>
                </a:solidFill>
                <a:effectLst/>
              </a:rPr>
              <a:t>International Charter of Physical Education, Physical Activity and Sport.</a:t>
            </a:r>
            <a:r>
              <a:rPr lang="en-GB" sz="2000" b="0" i="0">
                <a:effectLst/>
                <a:hlinkClick r:id="rId4"/>
              </a:rPr>
              <a:t>https://www.unesco.org/en/legal-affairs/international-charter-physical-education-physical-activity-and-sport</a:t>
            </a:r>
            <a:endParaRPr lang="en-GB" sz="2000" b="0" i="0">
              <a:effectLst/>
            </a:endParaRPr>
          </a:p>
          <a:p>
            <a:pPr marL="0" indent="0">
              <a:buNone/>
            </a:pPr>
            <a:r>
              <a:rPr lang="en-GB" sz="2000"/>
              <a:t>UNICEF (1989). </a:t>
            </a:r>
            <a:r>
              <a:rPr lang="en-GB" sz="2000" i="1"/>
              <a:t>Convention on the Rights of the Child, Article 31.</a:t>
            </a:r>
            <a:r>
              <a:rPr lang="en-GB" sz="2000"/>
              <a:t> </a:t>
            </a:r>
            <a:r>
              <a:rPr lang="en-GB" sz="2000">
                <a:hlinkClick r:id="rId5"/>
              </a:rPr>
              <a:t>https://</a:t>
            </a:r>
            <a:r>
              <a:rPr lang="en-GB" sz="2000" err="1">
                <a:hlinkClick r:id="rId5"/>
              </a:rPr>
              <a:t>www.unicef.org</a:t>
            </a:r>
            <a:r>
              <a:rPr lang="en-GB" sz="2000">
                <a:hlinkClick r:id="rId5"/>
              </a:rPr>
              <a:t>/child-rights-convention/convention-text</a:t>
            </a:r>
            <a:r>
              <a:rPr lang="en-GB" sz="2000"/>
              <a:t> UNICEF UK (n.d.). </a:t>
            </a:r>
            <a:r>
              <a:rPr lang="en-GB" sz="2000" i="1"/>
              <a:t>Sport for Development.</a:t>
            </a:r>
          </a:p>
          <a:p>
            <a:pPr marL="0" indent="0">
              <a:buNone/>
            </a:pPr>
            <a:r>
              <a:rPr lang="en-GB" sz="2000" b="0" i="0" u="none" strike="noStrike">
                <a:solidFill>
                  <a:srgbClr val="000000"/>
                </a:solidFill>
                <a:effectLst/>
              </a:rPr>
              <a:t>World Health Organization (2020). </a:t>
            </a:r>
            <a:r>
              <a:rPr lang="en-GB" sz="2000" b="0" i="1" u="none" strike="noStrike">
                <a:solidFill>
                  <a:srgbClr val="000000"/>
                </a:solidFill>
                <a:effectLst/>
              </a:rPr>
              <a:t>WHO Guidelines on Physical Activity and Sedentary Behaviour.</a:t>
            </a:r>
            <a:r>
              <a:rPr lang="en-GB" sz="2000" b="0" i="0">
                <a:effectLst/>
                <a:hlinkClick r:id="rId6"/>
              </a:rPr>
              <a:t>https://www.who.int/publications/i/item/9789240014886</a:t>
            </a:r>
            <a:endParaRPr lang="en-GB" sz="2000" b="0" i="0">
              <a:effectLst/>
            </a:endParaRPr>
          </a:p>
          <a:p>
            <a:pPr marL="0" indent="0">
              <a:buNone/>
            </a:pPr>
            <a:endParaRPr lang="en-GB" sz="1200">
              <a:solidFill>
                <a:srgbClr val="040102"/>
              </a:solidFill>
              <a:highlight>
                <a:srgbClr val="EFEFEF"/>
              </a:highlight>
              <a:latin typeface="Times New Roman"/>
              <a:cs typeface="Times New Roman"/>
            </a:endParaRPr>
          </a:p>
        </p:txBody>
      </p:sp>
    </p:spTree>
    <p:extLst>
      <p:ext uri="{BB962C8B-B14F-4D97-AF65-F5344CB8AC3E}">
        <p14:creationId xmlns:p14="http://schemas.microsoft.com/office/powerpoint/2010/main" val="13101104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2</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Sam Knipe E Portfolio</vt:lpstr>
      <vt:lpstr>Ai Recognition</vt:lpstr>
      <vt:lpstr>Contents</vt:lpstr>
      <vt:lpstr>Part 1: Academic Writing</vt:lpstr>
      <vt:lpstr>Part 2 </vt:lpstr>
      <vt:lpstr>Final Reflection</vt:lpstr>
      <vt:lpstr>Seminar </vt:lpstr>
      <vt:lpstr>Reference page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 Knipe E Portfolio</dc:title>
  <dc:creator/>
  <cp:revision>1</cp:revision>
  <dcterms:created xsi:type="dcterms:W3CDTF">2026-05-13T15:12:37Z</dcterms:created>
  <dcterms:modified xsi:type="dcterms:W3CDTF">2026-10-22T14:50:40Z</dcterms:modified>
</cp:coreProperties>
</file>