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73" r:id="rId13"/>
    <p:sldId id="274" r:id="rId14"/>
    <p:sldId id="275" r:id="rId15"/>
    <p:sldId id="276" r:id="rId16"/>
    <p:sldId id="277" r:id="rId17"/>
    <p:sldId id="268" r:id="rId18"/>
    <p:sldId id="269" r:id="rId19"/>
    <p:sldId id="270" r:id="rId20"/>
    <p:sldId id="271" r:id="rId21"/>
    <p:sldId id="272" r:id="rId22"/>
    <p:sldId id="278" r:id="rId23"/>
  </p:sldIdLst>
  <p:sldSz cx="9144000" cy="6858000" type="screen4x3"/>
  <p:notesSz cx="6858000" cy="9144000"/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33CC33"/>
    <a:srgbClr val="FFCC66"/>
    <a:srgbClr val="66FF33"/>
    <a:srgbClr val="66FFCC"/>
    <a:srgbClr val="FF0000"/>
    <a:srgbClr val="996600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136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1752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1D3283-2D00-4593-A9BC-1D47215FBAA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9394D8-62B8-43AA-BE8D-93722A6CDB8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506BCE-8F0F-42C6-AD60-021D6C830F7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120098-2D74-4649-8048-E5A1B92F28D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6690DA-B203-416A-A2C5-6DD006CFF7C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F419A36-94A7-4FC0-942D-495FBBF4577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A32680-CC4E-409D-B8CD-D73640F1670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5412AD-E326-4D54-92EA-1B866CE4907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6B0675-A151-472D-A5AE-64A826E7321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F897AD-B60B-48CC-B43C-63D3E195B63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013C7D-BA2E-42E8-9797-20C667DD186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BC4E964D-5D0E-445D-916A-7E2935843BB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B49C2F58-58EF-4283-9A26-F5F4804110C9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ext Box 2"/>
          <p:cNvSpPr txBox="1">
            <a:spLocks noChangeArrowheads="1"/>
          </p:cNvSpPr>
          <p:nvPr/>
        </p:nvSpPr>
        <p:spPr bwMode="auto">
          <a:xfrm>
            <a:off x="547688" y="549275"/>
            <a:ext cx="8047037" cy="2011363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Fraction Sales Discount</a:t>
            </a:r>
          </a:p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50179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Find the sale price of each item.</a:t>
            </a:r>
          </a:p>
        </p:txBody>
      </p:sp>
      <p:sp>
        <p:nvSpPr>
          <p:cNvPr id="50180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81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6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01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01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8" grpId="0" animBg="1"/>
      <p:bldP spid="50179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31" name="AutoShape 3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CC">
                  <a:gamma/>
                  <a:shade val="80000"/>
                  <a:invGamma/>
                </a:srgbClr>
              </a:gs>
              <a:gs pos="50000">
                <a:srgbClr val="66FFCC"/>
              </a:gs>
              <a:gs pos="100000">
                <a:srgbClr val="66FFCC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26" name="AutoShape 30"/>
          <p:cNvSpPr>
            <a:spLocks noChangeArrowheads="1"/>
          </p:cNvSpPr>
          <p:nvPr/>
        </p:nvSpPr>
        <p:spPr bwMode="auto">
          <a:xfrm>
            <a:off x="3921125" y="260350"/>
            <a:ext cx="4868863" cy="6345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/>
              </a:gs>
              <a:gs pos="50000">
                <a:srgbClr val="FFCCFF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27" name="AutoShape 31"/>
          <p:cNvSpPr>
            <a:spLocks noChangeArrowheads="1"/>
          </p:cNvSpPr>
          <p:nvPr/>
        </p:nvSpPr>
        <p:spPr bwMode="auto">
          <a:xfrm>
            <a:off x="4232275" y="512763"/>
            <a:ext cx="4246563" cy="1303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28" name="AutoShape 32"/>
          <p:cNvSpPr>
            <a:spLocks noChangeArrowheads="1"/>
          </p:cNvSpPr>
          <p:nvPr/>
        </p:nvSpPr>
        <p:spPr bwMode="auto">
          <a:xfrm>
            <a:off x="4232275" y="2152650"/>
            <a:ext cx="4246563" cy="19510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29" name="AutoShape 33"/>
          <p:cNvSpPr>
            <a:spLocks noChangeArrowheads="1"/>
          </p:cNvSpPr>
          <p:nvPr/>
        </p:nvSpPr>
        <p:spPr bwMode="auto">
          <a:xfrm>
            <a:off x="4232275" y="4364038"/>
            <a:ext cx="4246563" cy="19510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6" name="AutoShape 20"/>
          <p:cNvSpPr>
            <a:spLocks noChangeArrowheads="1"/>
          </p:cNvSpPr>
          <p:nvPr/>
        </p:nvSpPr>
        <p:spPr bwMode="auto">
          <a:xfrm>
            <a:off x="376238" y="2008188"/>
            <a:ext cx="3395662" cy="2916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5" name="Text Box 19"/>
          <p:cNvSpPr txBox="1">
            <a:spLocks noChangeArrowheads="1"/>
          </p:cNvSpPr>
          <p:nvPr/>
        </p:nvSpPr>
        <p:spPr bwMode="auto">
          <a:xfrm>
            <a:off x="808038" y="2011363"/>
            <a:ext cx="253365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chemeClr val="accent2"/>
                </a:solidFill>
                <a:latin typeface="Comic Sans MS" pitchFamily="66" charset="0"/>
              </a:rPr>
              <a:t>HALF Price Sale</a:t>
            </a:r>
            <a:endParaRPr lang="en-US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18" name="Text Box 22"/>
          <p:cNvSpPr txBox="1">
            <a:spLocks noChangeArrowheads="1"/>
          </p:cNvSpPr>
          <p:nvPr/>
        </p:nvSpPr>
        <p:spPr bwMode="auto">
          <a:xfrm>
            <a:off x="4270375" y="828675"/>
            <a:ext cx="416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0099"/>
                </a:solidFill>
                <a:latin typeface="Comic Sans MS" pitchFamily="66" charset="0"/>
              </a:rPr>
              <a:t>Skirt</a:t>
            </a:r>
            <a:endParaRPr lang="en-US" sz="4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4120" name="Text Box 24"/>
          <p:cNvSpPr txBox="1">
            <a:spLocks noChangeArrowheads="1"/>
          </p:cNvSpPr>
          <p:nvPr/>
        </p:nvSpPr>
        <p:spPr bwMode="auto">
          <a:xfrm>
            <a:off x="4592638" y="51800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£3.30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23" name="Text Box 27"/>
          <p:cNvSpPr txBox="1">
            <a:spLocks noChangeArrowheads="1"/>
          </p:cNvSpPr>
          <p:nvPr/>
        </p:nvSpPr>
        <p:spPr bwMode="auto">
          <a:xfrm>
            <a:off x="4110038" y="2247900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Normal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24" name="Text Box 28"/>
          <p:cNvSpPr txBox="1">
            <a:spLocks noChangeArrowheads="1"/>
          </p:cNvSpPr>
          <p:nvPr/>
        </p:nvSpPr>
        <p:spPr bwMode="auto">
          <a:xfrm>
            <a:off x="4111625" y="3113088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£6.60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25" name="Text Box 29"/>
          <p:cNvSpPr txBox="1">
            <a:spLocks noChangeArrowheads="1"/>
          </p:cNvSpPr>
          <p:nvPr/>
        </p:nvSpPr>
        <p:spPr bwMode="auto">
          <a:xfrm>
            <a:off x="4111625" y="4435475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Sale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20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1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CC">
                  <a:gamma/>
                  <a:shade val="80000"/>
                  <a:invGamma/>
                </a:srgbClr>
              </a:gs>
              <a:gs pos="50000">
                <a:srgbClr val="66FFCC"/>
              </a:gs>
              <a:gs pos="100000">
                <a:srgbClr val="66FFCC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699" name="AutoShape 3"/>
          <p:cNvSpPr>
            <a:spLocks noChangeArrowheads="1"/>
          </p:cNvSpPr>
          <p:nvPr/>
        </p:nvSpPr>
        <p:spPr bwMode="auto">
          <a:xfrm>
            <a:off x="3921125" y="260350"/>
            <a:ext cx="4868863" cy="6345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/>
              </a:gs>
              <a:gs pos="50000">
                <a:srgbClr val="FFCCFF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0" name="AutoShape 4"/>
          <p:cNvSpPr>
            <a:spLocks noChangeArrowheads="1"/>
          </p:cNvSpPr>
          <p:nvPr/>
        </p:nvSpPr>
        <p:spPr bwMode="auto">
          <a:xfrm>
            <a:off x="4232275" y="512763"/>
            <a:ext cx="4246563" cy="1303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1" name="AutoShape 5"/>
          <p:cNvSpPr>
            <a:spLocks noChangeArrowheads="1"/>
          </p:cNvSpPr>
          <p:nvPr/>
        </p:nvSpPr>
        <p:spPr bwMode="auto">
          <a:xfrm>
            <a:off x="4232275" y="2152650"/>
            <a:ext cx="4246563" cy="19510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2" name="AutoShape 6"/>
          <p:cNvSpPr>
            <a:spLocks noChangeArrowheads="1"/>
          </p:cNvSpPr>
          <p:nvPr/>
        </p:nvSpPr>
        <p:spPr bwMode="auto">
          <a:xfrm>
            <a:off x="4232275" y="4364038"/>
            <a:ext cx="4246563" cy="19510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3" name="AutoShape 7"/>
          <p:cNvSpPr>
            <a:spLocks noChangeArrowheads="1"/>
          </p:cNvSpPr>
          <p:nvPr/>
        </p:nvSpPr>
        <p:spPr bwMode="auto">
          <a:xfrm>
            <a:off x="376238" y="2008188"/>
            <a:ext cx="3395662" cy="2916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4" name="Text Box 8"/>
          <p:cNvSpPr txBox="1">
            <a:spLocks noChangeArrowheads="1"/>
          </p:cNvSpPr>
          <p:nvPr/>
        </p:nvSpPr>
        <p:spPr bwMode="auto">
          <a:xfrm>
            <a:off x="808038" y="2011363"/>
            <a:ext cx="253365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chemeClr val="accent2"/>
                </a:solidFill>
                <a:latin typeface="Comic Sans MS" pitchFamily="66" charset="0"/>
              </a:rPr>
              <a:t>HALF Price Sale</a:t>
            </a:r>
            <a:endParaRPr lang="en-US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9705" name="Text Box 9"/>
          <p:cNvSpPr txBox="1">
            <a:spLocks noChangeArrowheads="1"/>
          </p:cNvSpPr>
          <p:nvPr/>
        </p:nvSpPr>
        <p:spPr bwMode="auto">
          <a:xfrm>
            <a:off x="4270375" y="828675"/>
            <a:ext cx="416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0099"/>
                </a:solidFill>
                <a:latin typeface="Comic Sans MS" pitchFamily="66" charset="0"/>
              </a:rPr>
              <a:t>Shoes</a:t>
            </a:r>
            <a:endParaRPr lang="en-US" sz="4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29706" name="Text Box 10"/>
          <p:cNvSpPr txBox="1">
            <a:spLocks noChangeArrowheads="1"/>
          </p:cNvSpPr>
          <p:nvPr/>
        </p:nvSpPr>
        <p:spPr bwMode="auto">
          <a:xfrm>
            <a:off x="4592638" y="51800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£8.20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9707" name="Text Box 11"/>
          <p:cNvSpPr txBox="1">
            <a:spLocks noChangeArrowheads="1"/>
          </p:cNvSpPr>
          <p:nvPr/>
        </p:nvSpPr>
        <p:spPr bwMode="auto">
          <a:xfrm>
            <a:off x="4110038" y="2247900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Normal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9708" name="Text Box 12"/>
          <p:cNvSpPr txBox="1">
            <a:spLocks noChangeArrowheads="1"/>
          </p:cNvSpPr>
          <p:nvPr/>
        </p:nvSpPr>
        <p:spPr bwMode="auto">
          <a:xfrm>
            <a:off x="4111625" y="3113088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£16.40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9709" name="Text Box 13"/>
          <p:cNvSpPr txBox="1">
            <a:spLocks noChangeArrowheads="1"/>
          </p:cNvSpPr>
          <p:nvPr/>
        </p:nvSpPr>
        <p:spPr bwMode="auto">
          <a:xfrm>
            <a:off x="4111625" y="4435475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Sale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97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6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CC">
                  <a:gamma/>
                  <a:shade val="80000"/>
                  <a:invGamma/>
                </a:srgbClr>
              </a:gs>
              <a:gs pos="50000">
                <a:srgbClr val="66FFCC"/>
              </a:gs>
              <a:gs pos="100000">
                <a:srgbClr val="66FFCC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3921125" y="260350"/>
            <a:ext cx="4868863" cy="6345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/>
              </a:gs>
              <a:gs pos="50000">
                <a:srgbClr val="FFCCFF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>
            <a:off x="4232275" y="512763"/>
            <a:ext cx="4246563" cy="1303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 bwMode="auto">
          <a:xfrm>
            <a:off x="4232275" y="2152650"/>
            <a:ext cx="4246563" cy="19510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6" name="AutoShape 6"/>
          <p:cNvSpPr>
            <a:spLocks noChangeArrowheads="1"/>
          </p:cNvSpPr>
          <p:nvPr/>
        </p:nvSpPr>
        <p:spPr bwMode="auto">
          <a:xfrm>
            <a:off x="4232275" y="4364038"/>
            <a:ext cx="4246563" cy="19510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7" name="AutoShape 7"/>
          <p:cNvSpPr>
            <a:spLocks noChangeArrowheads="1"/>
          </p:cNvSpPr>
          <p:nvPr/>
        </p:nvSpPr>
        <p:spPr bwMode="auto">
          <a:xfrm>
            <a:off x="376238" y="2008188"/>
            <a:ext cx="3395662" cy="2916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8" name="Text Box 8"/>
          <p:cNvSpPr txBox="1">
            <a:spLocks noChangeArrowheads="1"/>
          </p:cNvSpPr>
          <p:nvPr/>
        </p:nvSpPr>
        <p:spPr bwMode="auto">
          <a:xfrm>
            <a:off x="808038" y="2011363"/>
            <a:ext cx="253365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chemeClr val="accent2"/>
                </a:solidFill>
                <a:latin typeface="Comic Sans MS" pitchFamily="66" charset="0"/>
              </a:rPr>
              <a:t>HALF Price Sale</a:t>
            </a:r>
            <a:endParaRPr lang="en-US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9" name="Text Box 9"/>
          <p:cNvSpPr txBox="1">
            <a:spLocks noChangeArrowheads="1"/>
          </p:cNvSpPr>
          <p:nvPr/>
        </p:nvSpPr>
        <p:spPr bwMode="auto">
          <a:xfrm>
            <a:off x="4270375" y="828675"/>
            <a:ext cx="416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0099"/>
                </a:solidFill>
                <a:latin typeface="Comic Sans MS" pitchFamily="66" charset="0"/>
              </a:rPr>
              <a:t>Jumper</a:t>
            </a:r>
            <a:endParaRPr lang="en-US" sz="4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30730" name="Text Box 10"/>
          <p:cNvSpPr txBox="1">
            <a:spLocks noChangeArrowheads="1"/>
          </p:cNvSpPr>
          <p:nvPr/>
        </p:nvSpPr>
        <p:spPr bwMode="auto">
          <a:xfrm>
            <a:off x="4592638" y="51800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£6.15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0731" name="Text Box 11"/>
          <p:cNvSpPr txBox="1">
            <a:spLocks noChangeArrowheads="1"/>
          </p:cNvSpPr>
          <p:nvPr/>
        </p:nvSpPr>
        <p:spPr bwMode="auto">
          <a:xfrm>
            <a:off x="4110038" y="2247900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Normal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32" name="Text Box 12"/>
          <p:cNvSpPr txBox="1">
            <a:spLocks noChangeArrowheads="1"/>
          </p:cNvSpPr>
          <p:nvPr/>
        </p:nvSpPr>
        <p:spPr bwMode="auto">
          <a:xfrm>
            <a:off x="4111625" y="3113088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£12.30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33" name="Text Box 13"/>
          <p:cNvSpPr txBox="1">
            <a:spLocks noChangeArrowheads="1"/>
          </p:cNvSpPr>
          <p:nvPr/>
        </p:nvSpPr>
        <p:spPr bwMode="auto">
          <a:xfrm>
            <a:off x="4111625" y="4435475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Sale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07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30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CC">
                  <a:gamma/>
                  <a:shade val="80000"/>
                  <a:invGamma/>
                </a:srgbClr>
              </a:gs>
              <a:gs pos="50000">
                <a:srgbClr val="66FFCC"/>
              </a:gs>
              <a:gs pos="100000">
                <a:srgbClr val="66FFCC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7" name="AutoShape 3"/>
          <p:cNvSpPr>
            <a:spLocks noChangeArrowheads="1"/>
          </p:cNvSpPr>
          <p:nvPr/>
        </p:nvSpPr>
        <p:spPr bwMode="auto">
          <a:xfrm>
            <a:off x="3921125" y="260350"/>
            <a:ext cx="4868863" cy="6345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/>
              </a:gs>
              <a:gs pos="50000">
                <a:srgbClr val="FFCCFF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8" name="AutoShape 4"/>
          <p:cNvSpPr>
            <a:spLocks noChangeArrowheads="1"/>
          </p:cNvSpPr>
          <p:nvPr/>
        </p:nvSpPr>
        <p:spPr bwMode="auto">
          <a:xfrm>
            <a:off x="4232275" y="512763"/>
            <a:ext cx="4246563" cy="1303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9" name="AutoShape 5"/>
          <p:cNvSpPr>
            <a:spLocks noChangeArrowheads="1"/>
          </p:cNvSpPr>
          <p:nvPr/>
        </p:nvSpPr>
        <p:spPr bwMode="auto">
          <a:xfrm>
            <a:off x="4232275" y="2152650"/>
            <a:ext cx="4246563" cy="19510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0" name="AutoShape 6"/>
          <p:cNvSpPr>
            <a:spLocks noChangeArrowheads="1"/>
          </p:cNvSpPr>
          <p:nvPr/>
        </p:nvSpPr>
        <p:spPr bwMode="auto">
          <a:xfrm>
            <a:off x="4232275" y="4364038"/>
            <a:ext cx="4246563" cy="19510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1" name="AutoShape 7"/>
          <p:cNvSpPr>
            <a:spLocks noChangeArrowheads="1"/>
          </p:cNvSpPr>
          <p:nvPr/>
        </p:nvSpPr>
        <p:spPr bwMode="auto">
          <a:xfrm>
            <a:off x="376238" y="2008188"/>
            <a:ext cx="3395662" cy="2916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2" name="Text Box 8"/>
          <p:cNvSpPr txBox="1">
            <a:spLocks noChangeArrowheads="1"/>
          </p:cNvSpPr>
          <p:nvPr/>
        </p:nvSpPr>
        <p:spPr bwMode="auto">
          <a:xfrm>
            <a:off x="808038" y="2011363"/>
            <a:ext cx="253365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chemeClr val="accent2"/>
                </a:solidFill>
                <a:latin typeface="Comic Sans MS" pitchFamily="66" charset="0"/>
              </a:rPr>
              <a:t>HALF Price Sale</a:t>
            </a:r>
            <a:endParaRPr lang="en-US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3" name="Text Box 9"/>
          <p:cNvSpPr txBox="1">
            <a:spLocks noChangeArrowheads="1"/>
          </p:cNvSpPr>
          <p:nvPr/>
        </p:nvSpPr>
        <p:spPr bwMode="auto">
          <a:xfrm>
            <a:off x="4270375" y="828675"/>
            <a:ext cx="416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0099"/>
                </a:solidFill>
                <a:latin typeface="Comic Sans MS" pitchFamily="66" charset="0"/>
              </a:rPr>
              <a:t>Socks</a:t>
            </a:r>
            <a:endParaRPr lang="en-US" sz="4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31754" name="Text Box 10"/>
          <p:cNvSpPr txBox="1">
            <a:spLocks noChangeArrowheads="1"/>
          </p:cNvSpPr>
          <p:nvPr/>
        </p:nvSpPr>
        <p:spPr bwMode="auto">
          <a:xfrm>
            <a:off x="4592638" y="51800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£2.90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1755" name="Text Box 11"/>
          <p:cNvSpPr txBox="1">
            <a:spLocks noChangeArrowheads="1"/>
          </p:cNvSpPr>
          <p:nvPr/>
        </p:nvSpPr>
        <p:spPr bwMode="auto">
          <a:xfrm>
            <a:off x="4110038" y="2247900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Normal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6" name="Text Box 12"/>
          <p:cNvSpPr txBox="1">
            <a:spLocks noChangeArrowheads="1"/>
          </p:cNvSpPr>
          <p:nvPr/>
        </p:nvSpPr>
        <p:spPr bwMode="auto">
          <a:xfrm>
            <a:off x="4111625" y="3113088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£5.80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7" name="Text Box 13"/>
          <p:cNvSpPr txBox="1">
            <a:spLocks noChangeArrowheads="1"/>
          </p:cNvSpPr>
          <p:nvPr/>
        </p:nvSpPr>
        <p:spPr bwMode="auto">
          <a:xfrm>
            <a:off x="4111625" y="4435475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Sale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17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4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8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CC">
                  <a:gamma/>
                  <a:shade val="80000"/>
                  <a:invGamma/>
                </a:srgbClr>
              </a:gs>
              <a:gs pos="50000">
                <a:srgbClr val="66FFCC"/>
              </a:gs>
              <a:gs pos="100000">
                <a:srgbClr val="66FFCC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1" name="AutoShape 3"/>
          <p:cNvSpPr>
            <a:spLocks noChangeArrowheads="1"/>
          </p:cNvSpPr>
          <p:nvPr/>
        </p:nvSpPr>
        <p:spPr bwMode="auto">
          <a:xfrm>
            <a:off x="3921125" y="260350"/>
            <a:ext cx="4868863" cy="6345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/>
              </a:gs>
              <a:gs pos="50000">
                <a:srgbClr val="FFCCFF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2" name="AutoShape 4"/>
          <p:cNvSpPr>
            <a:spLocks noChangeArrowheads="1"/>
          </p:cNvSpPr>
          <p:nvPr/>
        </p:nvSpPr>
        <p:spPr bwMode="auto">
          <a:xfrm>
            <a:off x="4232275" y="512763"/>
            <a:ext cx="4246563" cy="1303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3" name="AutoShape 5"/>
          <p:cNvSpPr>
            <a:spLocks noChangeArrowheads="1"/>
          </p:cNvSpPr>
          <p:nvPr/>
        </p:nvSpPr>
        <p:spPr bwMode="auto">
          <a:xfrm>
            <a:off x="4232275" y="2152650"/>
            <a:ext cx="4246563" cy="19510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4" name="AutoShape 6"/>
          <p:cNvSpPr>
            <a:spLocks noChangeArrowheads="1"/>
          </p:cNvSpPr>
          <p:nvPr/>
        </p:nvSpPr>
        <p:spPr bwMode="auto">
          <a:xfrm>
            <a:off x="4232275" y="4364038"/>
            <a:ext cx="4246563" cy="19510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5" name="AutoShape 7"/>
          <p:cNvSpPr>
            <a:spLocks noChangeArrowheads="1"/>
          </p:cNvSpPr>
          <p:nvPr/>
        </p:nvSpPr>
        <p:spPr bwMode="auto">
          <a:xfrm>
            <a:off x="376238" y="2008188"/>
            <a:ext cx="3395662" cy="2916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6" name="Text Box 8"/>
          <p:cNvSpPr txBox="1">
            <a:spLocks noChangeArrowheads="1"/>
          </p:cNvSpPr>
          <p:nvPr/>
        </p:nvSpPr>
        <p:spPr bwMode="auto">
          <a:xfrm>
            <a:off x="808038" y="2011363"/>
            <a:ext cx="253365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chemeClr val="accent2"/>
                </a:solidFill>
                <a:latin typeface="Comic Sans MS" pitchFamily="66" charset="0"/>
              </a:rPr>
              <a:t>HALF Price Sale</a:t>
            </a:r>
            <a:endParaRPr lang="en-US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7" name="Text Box 9"/>
          <p:cNvSpPr txBox="1">
            <a:spLocks noChangeArrowheads="1"/>
          </p:cNvSpPr>
          <p:nvPr/>
        </p:nvSpPr>
        <p:spPr bwMode="auto">
          <a:xfrm>
            <a:off x="4270375" y="828675"/>
            <a:ext cx="416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0099"/>
                </a:solidFill>
                <a:latin typeface="Comic Sans MS" pitchFamily="66" charset="0"/>
              </a:rPr>
              <a:t>Shirt</a:t>
            </a:r>
            <a:endParaRPr lang="en-US" sz="4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32778" name="Text Box 10"/>
          <p:cNvSpPr txBox="1">
            <a:spLocks noChangeArrowheads="1"/>
          </p:cNvSpPr>
          <p:nvPr/>
        </p:nvSpPr>
        <p:spPr bwMode="auto">
          <a:xfrm>
            <a:off x="4592638" y="51800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£4.70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2779" name="Text Box 11"/>
          <p:cNvSpPr txBox="1">
            <a:spLocks noChangeArrowheads="1"/>
          </p:cNvSpPr>
          <p:nvPr/>
        </p:nvSpPr>
        <p:spPr bwMode="auto">
          <a:xfrm>
            <a:off x="4110038" y="2247900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Normal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80" name="Text Box 12"/>
          <p:cNvSpPr txBox="1">
            <a:spLocks noChangeArrowheads="1"/>
          </p:cNvSpPr>
          <p:nvPr/>
        </p:nvSpPr>
        <p:spPr bwMode="auto">
          <a:xfrm>
            <a:off x="4111625" y="3113088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£9.40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81" name="Text Box 13"/>
          <p:cNvSpPr txBox="1">
            <a:spLocks noChangeArrowheads="1"/>
          </p:cNvSpPr>
          <p:nvPr/>
        </p:nvSpPr>
        <p:spPr bwMode="auto">
          <a:xfrm>
            <a:off x="4111625" y="4435475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Sale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7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8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06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>
                  <a:gamma/>
                  <a:shade val="80000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5" name="AutoShape 3"/>
          <p:cNvSpPr>
            <a:spLocks noChangeArrowheads="1"/>
          </p:cNvSpPr>
          <p:nvPr/>
        </p:nvSpPr>
        <p:spPr bwMode="auto">
          <a:xfrm>
            <a:off x="3921125" y="260350"/>
            <a:ext cx="4868863" cy="6345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/>
              </a:gs>
              <a:gs pos="50000">
                <a:srgbClr val="FFCCFF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6" name="AutoShape 4"/>
          <p:cNvSpPr>
            <a:spLocks noChangeArrowheads="1"/>
          </p:cNvSpPr>
          <p:nvPr/>
        </p:nvSpPr>
        <p:spPr bwMode="auto">
          <a:xfrm>
            <a:off x="4232275" y="512763"/>
            <a:ext cx="4246563" cy="1303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7" name="AutoShape 5"/>
          <p:cNvSpPr>
            <a:spLocks noChangeArrowheads="1"/>
          </p:cNvSpPr>
          <p:nvPr/>
        </p:nvSpPr>
        <p:spPr bwMode="auto">
          <a:xfrm>
            <a:off x="4232275" y="2152650"/>
            <a:ext cx="4246563" cy="19510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8" name="AutoShape 6"/>
          <p:cNvSpPr>
            <a:spLocks noChangeArrowheads="1"/>
          </p:cNvSpPr>
          <p:nvPr/>
        </p:nvSpPr>
        <p:spPr bwMode="auto">
          <a:xfrm>
            <a:off x="4232275" y="4364038"/>
            <a:ext cx="4246563" cy="19510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9" name="AutoShape 7"/>
          <p:cNvSpPr>
            <a:spLocks noChangeArrowheads="1"/>
          </p:cNvSpPr>
          <p:nvPr/>
        </p:nvSpPr>
        <p:spPr bwMode="auto">
          <a:xfrm>
            <a:off x="376238" y="2008188"/>
            <a:ext cx="3395662" cy="2916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00" name="Text Box 8"/>
          <p:cNvSpPr txBox="1">
            <a:spLocks noChangeArrowheads="1"/>
          </p:cNvSpPr>
          <p:nvPr/>
        </p:nvSpPr>
        <p:spPr bwMode="auto">
          <a:xfrm>
            <a:off x="808038" y="2011363"/>
            <a:ext cx="253365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0000"/>
                </a:solidFill>
                <a:latin typeface="Comic Sans MS" pitchFamily="66" charset="0"/>
              </a:rPr>
              <a:t>A THIRD off all prices</a:t>
            </a:r>
            <a:endParaRPr lang="en-US" sz="45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3801" name="Text Box 9"/>
          <p:cNvSpPr txBox="1">
            <a:spLocks noChangeArrowheads="1"/>
          </p:cNvSpPr>
          <p:nvPr/>
        </p:nvSpPr>
        <p:spPr bwMode="auto">
          <a:xfrm>
            <a:off x="4270375" y="828675"/>
            <a:ext cx="416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0099"/>
                </a:solidFill>
                <a:latin typeface="Comic Sans MS" pitchFamily="66" charset="0"/>
              </a:rPr>
              <a:t>Squash Racquet</a:t>
            </a:r>
            <a:endParaRPr lang="en-US" sz="4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33802" name="Text Box 10"/>
          <p:cNvSpPr txBox="1">
            <a:spLocks noChangeArrowheads="1"/>
          </p:cNvSpPr>
          <p:nvPr/>
        </p:nvSpPr>
        <p:spPr bwMode="auto">
          <a:xfrm>
            <a:off x="4592638" y="51800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£14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3803" name="Text Box 11"/>
          <p:cNvSpPr txBox="1">
            <a:spLocks noChangeArrowheads="1"/>
          </p:cNvSpPr>
          <p:nvPr/>
        </p:nvSpPr>
        <p:spPr bwMode="auto">
          <a:xfrm>
            <a:off x="4110038" y="2247900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Normal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804" name="Text Box 12"/>
          <p:cNvSpPr txBox="1">
            <a:spLocks noChangeArrowheads="1"/>
          </p:cNvSpPr>
          <p:nvPr/>
        </p:nvSpPr>
        <p:spPr bwMode="auto">
          <a:xfrm>
            <a:off x="4111625" y="3113088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£21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805" name="Text Box 13"/>
          <p:cNvSpPr txBox="1">
            <a:spLocks noChangeArrowheads="1"/>
          </p:cNvSpPr>
          <p:nvPr/>
        </p:nvSpPr>
        <p:spPr bwMode="auto">
          <a:xfrm>
            <a:off x="4111625" y="4435475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Sale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38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802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32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>
                  <a:gamma/>
                  <a:shade val="80000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19" name="AutoShape 3"/>
          <p:cNvSpPr>
            <a:spLocks noChangeArrowheads="1"/>
          </p:cNvSpPr>
          <p:nvPr/>
        </p:nvSpPr>
        <p:spPr bwMode="auto">
          <a:xfrm>
            <a:off x="3921125" y="260350"/>
            <a:ext cx="4868863" cy="6345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/>
              </a:gs>
              <a:gs pos="50000">
                <a:srgbClr val="FFCCFF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0" name="AutoShape 4"/>
          <p:cNvSpPr>
            <a:spLocks noChangeArrowheads="1"/>
          </p:cNvSpPr>
          <p:nvPr/>
        </p:nvSpPr>
        <p:spPr bwMode="auto">
          <a:xfrm>
            <a:off x="4232275" y="512763"/>
            <a:ext cx="4246563" cy="1303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1" name="AutoShape 5"/>
          <p:cNvSpPr>
            <a:spLocks noChangeArrowheads="1"/>
          </p:cNvSpPr>
          <p:nvPr/>
        </p:nvSpPr>
        <p:spPr bwMode="auto">
          <a:xfrm>
            <a:off x="4232275" y="2152650"/>
            <a:ext cx="4246563" cy="19510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2" name="AutoShape 6"/>
          <p:cNvSpPr>
            <a:spLocks noChangeArrowheads="1"/>
          </p:cNvSpPr>
          <p:nvPr/>
        </p:nvSpPr>
        <p:spPr bwMode="auto">
          <a:xfrm>
            <a:off x="4232275" y="4364038"/>
            <a:ext cx="4246563" cy="19510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5" name="Text Box 9"/>
          <p:cNvSpPr txBox="1">
            <a:spLocks noChangeArrowheads="1"/>
          </p:cNvSpPr>
          <p:nvPr/>
        </p:nvSpPr>
        <p:spPr bwMode="auto">
          <a:xfrm>
            <a:off x="4270375" y="828675"/>
            <a:ext cx="416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0099"/>
                </a:solidFill>
                <a:latin typeface="Comic Sans MS" pitchFamily="66" charset="0"/>
              </a:rPr>
              <a:t>Running Shoes</a:t>
            </a:r>
            <a:endParaRPr lang="en-US" sz="4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34826" name="Text Box 10"/>
          <p:cNvSpPr txBox="1">
            <a:spLocks noChangeArrowheads="1"/>
          </p:cNvSpPr>
          <p:nvPr/>
        </p:nvSpPr>
        <p:spPr bwMode="auto">
          <a:xfrm>
            <a:off x="4592638" y="51800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£42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4827" name="Text Box 11"/>
          <p:cNvSpPr txBox="1">
            <a:spLocks noChangeArrowheads="1"/>
          </p:cNvSpPr>
          <p:nvPr/>
        </p:nvSpPr>
        <p:spPr bwMode="auto">
          <a:xfrm>
            <a:off x="4110038" y="2247900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Normal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8" name="Text Box 12"/>
          <p:cNvSpPr txBox="1">
            <a:spLocks noChangeArrowheads="1"/>
          </p:cNvSpPr>
          <p:nvPr/>
        </p:nvSpPr>
        <p:spPr bwMode="auto">
          <a:xfrm>
            <a:off x="4111625" y="3113088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£63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9" name="Text Box 13"/>
          <p:cNvSpPr txBox="1">
            <a:spLocks noChangeArrowheads="1"/>
          </p:cNvSpPr>
          <p:nvPr/>
        </p:nvSpPr>
        <p:spPr bwMode="auto">
          <a:xfrm>
            <a:off x="4111625" y="4435475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Sale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30" name="AutoShape 14"/>
          <p:cNvSpPr>
            <a:spLocks noChangeArrowheads="1"/>
          </p:cNvSpPr>
          <p:nvPr/>
        </p:nvSpPr>
        <p:spPr bwMode="auto">
          <a:xfrm>
            <a:off x="376238" y="2008188"/>
            <a:ext cx="3395662" cy="2916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31" name="Text Box 15"/>
          <p:cNvSpPr txBox="1">
            <a:spLocks noChangeArrowheads="1"/>
          </p:cNvSpPr>
          <p:nvPr/>
        </p:nvSpPr>
        <p:spPr bwMode="auto">
          <a:xfrm>
            <a:off x="808038" y="2011363"/>
            <a:ext cx="253365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0000"/>
                </a:solidFill>
                <a:latin typeface="Comic Sans MS" pitchFamily="66" charset="0"/>
              </a:rPr>
              <a:t>A THIRD off all prices</a:t>
            </a:r>
            <a:endParaRPr lang="en-US" sz="45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4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6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56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>
                  <a:gamma/>
                  <a:shade val="80000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3" name="AutoShape 3"/>
          <p:cNvSpPr>
            <a:spLocks noChangeArrowheads="1"/>
          </p:cNvSpPr>
          <p:nvPr/>
        </p:nvSpPr>
        <p:spPr bwMode="auto">
          <a:xfrm>
            <a:off x="3921125" y="260350"/>
            <a:ext cx="4868863" cy="6345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/>
              </a:gs>
              <a:gs pos="50000">
                <a:srgbClr val="FFCCFF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4" name="AutoShape 4"/>
          <p:cNvSpPr>
            <a:spLocks noChangeArrowheads="1"/>
          </p:cNvSpPr>
          <p:nvPr/>
        </p:nvSpPr>
        <p:spPr bwMode="auto">
          <a:xfrm>
            <a:off x="4232275" y="512763"/>
            <a:ext cx="4246563" cy="1303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5" name="AutoShape 5"/>
          <p:cNvSpPr>
            <a:spLocks noChangeArrowheads="1"/>
          </p:cNvSpPr>
          <p:nvPr/>
        </p:nvSpPr>
        <p:spPr bwMode="auto">
          <a:xfrm>
            <a:off x="4232275" y="2152650"/>
            <a:ext cx="4246563" cy="19510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6" name="AutoShape 6"/>
          <p:cNvSpPr>
            <a:spLocks noChangeArrowheads="1"/>
          </p:cNvSpPr>
          <p:nvPr/>
        </p:nvSpPr>
        <p:spPr bwMode="auto">
          <a:xfrm>
            <a:off x="4232275" y="4364038"/>
            <a:ext cx="4246563" cy="19510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9" name="Text Box 9"/>
          <p:cNvSpPr txBox="1">
            <a:spLocks noChangeArrowheads="1"/>
          </p:cNvSpPr>
          <p:nvPr/>
        </p:nvSpPr>
        <p:spPr bwMode="auto">
          <a:xfrm>
            <a:off x="4270375" y="828675"/>
            <a:ext cx="416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0099"/>
                </a:solidFill>
                <a:latin typeface="Comic Sans MS" pitchFamily="66" charset="0"/>
              </a:rPr>
              <a:t>Cricket Bat</a:t>
            </a:r>
            <a:endParaRPr lang="en-US" sz="4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35850" name="Text Box 10"/>
          <p:cNvSpPr txBox="1">
            <a:spLocks noChangeArrowheads="1"/>
          </p:cNvSpPr>
          <p:nvPr/>
        </p:nvSpPr>
        <p:spPr bwMode="auto">
          <a:xfrm>
            <a:off x="4592638" y="51800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£54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5851" name="Text Box 11"/>
          <p:cNvSpPr txBox="1">
            <a:spLocks noChangeArrowheads="1"/>
          </p:cNvSpPr>
          <p:nvPr/>
        </p:nvSpPr>
        <p:spPr bwMode="auto">
          <a:xfrm>
            <a:off x="4110038" y="2247900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Normal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52" name="Text Box 12"/>
          <p:cNvSpPr txBox="1">
            <a:spLocks noChangeArrowheads="1"/>
          </p:cNvSpPr>
          <p:nvPr/>
        </p:nvSpPr>
        <p:spPr bwMode="auto">
          <a:xfrm>
            <a:off x="4111625" y="3113088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£81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53" name="Text Box 13"/>
          <p:cNvSpPr txBox="1">
            <a:spLocks noChangeArrowheads="1"/>
          </p:cNvSpPr>
          <p:nvPr/>
        </p:nvSpPr>
        <p:spPr bwMode="auto">
          <a:xfrm>
            <a:off x="4111625" y="4435475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Sale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54" name="AutoShape 14"/>
          <p:cNvSpPr>
            <a:spLocks noChangeArrowheads="1"/>
          </p:cNvSpPr>
          <p:nvPr/>
        </p:nvSpPr>
        <p:spPr bwMode="auto">
          <a:xfrm>
            <a:off x="376238" y="2008188"/>
            <a:ext cx="3395662" cy="2916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55" name="Text Box 15"/>
          <p:cNvSpPr txBox="1">
            <a:spLocks noChangeArrowheads="1"/>
          </p:cNvSpPr>
          <p:nvPr/>
        </p:nvSpPr>
        <p:spPr bwMode="auto">
          <a:xfrm>
            <a:off x="808038" y="2011363"/>
            <a:ext cx="253365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0000"/>
                </a:solidFill>
                <a:latin typeface="Comic Sans MS" pitchFamily="66" charset="0"/>
              </a:rPr>
              <a:t>A THIRD off all prices</a:t>
            </a:r>
            <a:endParaRPr lang="en-US" sz="45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58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50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80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>
                  <a:gamma/>
                  <a:shade val="80000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7" name="AutoShape 3"/>
          <p:cNvSpPr>
            <a:spLocks noChangeArrowheads="1"/>
          </p:cNvSpPr>
          <p:nvPr/>
        </p:nvSpPr>
        <p:spPr bwMode="auto">
          <a:xfrm>
            <a:off x="3921125" y="260350"/>
            <a:ext cx="4868863" cy="6345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/>
              </a:gs>
              <a:gs pos="50000">
                <a:srgbClr val="FFCCFF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8" name="AutoShape 4"/>
          <p:cNvSpPr>
            <a:spLocks noChangeArrowheads="1"/>
          </p:cNvSpPr>
          <p:nvPr/>
        </p:nvSpPr>
        <p:spPr bwMode="auto">
          <a:xfrm>
            <a:off x="4232275" y="512763"/>
            <a:ext cx="4246563" cy="1303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9" name="AutoShape 5"/>
          <p:cNvSpPr>
            <a:spLocks noChangeArrowheads="1"/>
          </p:cNvSpPr>
          <p:nvPr/>
        </p:nvSpPr>
        <p:spPr bwMode="auto">
          <a:xfrm>
            <a:off x="4232275" y="2152650"/>
            <a:ext cx="4246563" cy="19510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0" name="AutoShape 6"/>
          <p:cNvSpPr>
            <a:spLocks noChangeArrowheads="1"/>
          </p:cNvSpPr>
          <p:nvPr/>
        </p:nvSpPr>
        <p:spPr bwMode="auto">
          <a:xfrm>
            <a:off x="4232275" y="4364038"/>
            <a:ext cx="4246563" cy="19510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3" name="Text Box 9"/>
          <p:cNvSpPr txBox="1">
            <a:spLocks noChangeArrowheads="1"/>
          </p:cNvSpPr>
          <p:nvPr/>
        </p:nvSpPr>
        <p:spPr bwMode="auto">
          <a:xfrm>
            <a:off x="4270375" y="828675"/>
            <a:ext cx="416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0099"/>
                </a:solidFill>
                <a:latin typeface="Comic Sans MS" pitchFamily="66" charset="0"/>
              </a:rPr>
              <a:t>Hockey Stick</a:t>
            </a:r>
            <a:endParaRPr lang="en-US" sz="4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36874" name="Text Box 10"/>
          <p:cNvSpPr txBox="1">
            <a:spLocks noChangeArrowheads="1"/>
          </p:cNvSpPr>
          <p:nvPr/>
        </p:nvSpPr>
        <p:spPr bwMode="auto">
          <a:xfrm>
            <a:off x="4592638" y="51800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£50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6875" name="Text Box 11"/>
          <p:cNvSpPr txBox="1">
            <a:spLocks noChangeArrowheads="1"/>
          </p:cNvSpPr>
          <p:nvPr/>
        </p:nvSpPr>
        <p:spPr bwMode="auto">
          <a:xfrm>
            <a:off x="4110038" y="2247900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Normal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6" name="Text Box 12"/>
          <p:cNvSpPr txBox="1">
            <a:spLocks noChangeArrowheads="1"/>
          </p:cNvSpPr>
          <p:nvPr/>
        </p:nvSpPr>
        <p:spPr bwMode="auto">
          <a:xfrm>
            <a:off x="4111625" y="3113088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£75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7" name="Text Box 13"/>
          <p:cNvSpPr txBox="1">
            <a:spLocks noChangeArrowheads="1"/>
          </p:cNvSpPr>
          <p:nvPr/>
        </p:nvSpPr>
        <p:spPr bwMode="auto">
          <a:xfrm>
            <a:off x="4111625" y="4435475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Sale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8" name="AutoShape 14"/>
          <p:cNvSpPr>
            <a:spLocks noChangeArrowheads="1"/>
          </p:cNvSpPr>
          <p:nvPr/>
        </p:nvSpPr>
        <p:spPr bwMode="auto">
          <a:xfrm>
            <a:off x="376238" y="2008188"/>
            <a:ext cx="3395662" cy="2916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9" name="Text Box 15"/>
          <p:cNvSpPr txBox="1">
            <a:spLocks noChangeArrowheads="1"/>
          </p:cNvSpPr>
          <p:nvPr/>
        </p:nvSpPr>
        <p:spPr bwMode="auto">
          <a:xfrm>
            <a:off x="808038" y="2011363"/>
            <a:ext cx="253365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0000"/>
                </a:solidFill>
                <a:latin typeface="Comic Sans MS" pitchFamily="66" charset="0"/>
              </a:rPr>
              <a:t>A THIRD off all prices</a:t>
            </a:r>
            <a:endParaRPr lang="en-US" sz="45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8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74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04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>
                  <a:gamma/>
                  <a:shade val="80000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1" name="AutoShape 3"/>
          <p:cNvSpPr>
            <a:spLocks noChangeArrowheads="1"/>
          </p:cNvSpPr>
          <p:nvPr/>
        </p:nvSpPr>
        <p:spPr bwMode="auto">
          <a:xfrm>
            <a:off x="3921125" y="260350"/>
            <a:ext cx="4868863" cy="6345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/>
              </a:gs>
              <a:gs pos="50000">
                <a:srgbClr val="FFCCFF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2" name="AutoShape 4"/>
          <p:cNvSpPr>
            <a:spLocks noChangeArrowheads="1"/>
          </p:cNvSpPr>
          <p:nvPr/>
        </p:nvSpPr>
        <p:spPr bwMode="auto">
          <a:xfrm>
            <a:off x="4232275" y="512763"/>
            <a:ext cx="4246563" cy="1303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3" name="AutoShape 5"/>
          <p:cNvSpPr>
            <a:spLocks noChangeArrowheads="1"/>
          </p:cNvSpPr>
          <p:nvPr/>
        </p:nvSpPr>
        <p:spPr bwMode="auto">
          <a:xfrm>
            <a:off x="4232275" y="2152650"/>
            <a:ext cx="4246563" cy="19510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4" name="AutoShape 6"/>
          <p:cNvSpPr>
            <a:spLocks noChangeArrowheads="1"/>
          </p:cNvSpPr>
          <p:nvPr/>
        </p:nvSpPr>
        <p:spPr bwMode="auto">
          <a:xfrm>
            <a:off x="4232275" y="4364038"/>
            <a:ext cx="4246563" cy="19510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7" name="Text Box 9"/>
          <p:cNvSpPr txBox="1">
            <a:spLocks noChangeArrowheads="1"/>
          </p:cNvSpPr>
          <p:nvPr/>
        </p:nvSpPr>
        <p:spPr bwMode="auto">
          <a:xfrm>
            <a:off x="4270375" y="828675"/>
            <a:ext cx="416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0099"/>
                </a:solidFill>
                <a:latin typeface="Comic Sans MS" pitchFamily="66" charset="0"/>
              </a:rPr>
              <a:t>Tennis Racquet</a:t>
            </a:r>
            <a:endParaRPr lang="en-US" sz="4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37898" name="Text Box 10"/>
          <p:cNvSpPr txBox="1">
            <a:spLocks noChangeArrowheads="1"/>
          </p:cNvSpPr>
          <p:nvPr/>
        </p:nvSpPr>
        <p:spPr bwMode="auto">
          <a:xfrm>
            <a:off x="4592638" y="51800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£58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7899" name="Text Box 11"/>
          <p:cNvSpPr txBox="1">
            <a:spLocks noChangeArrowheads="1"/>
          </p:cNvSpPr>
          <p:nvPr/>
        </p:nvSpPr>
        <p:spPr bwMode="auto">
          <a:xfrm>
            <a:off x="4110038" y="2247900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Normal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900" name="Text Box 12"/>
          <p:cNvSpPr txBox="1">
            <a:spLocks noChangeArrowheads="1"/>
          </p:cNvSpPr>
          <p:nvPr/>
        </p:nvSpPr>
        <p:spPr bwMode="auto">
          <a:xfrm>
            <a:off x="4111625" y="3113088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£87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901" name="Text Box 13"/>
          <p:cNvSpPr txBox="1">
            <a:spLocks noChangeArrowheads="1"/>
          </p:cNvSpPr>
          <p:nvPr/>
        </p:nvSpPr>
        <p:spPr bwMode="auto">
          <a:xfrm>
            <a:off x="4111625" y="4435475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Sale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902" name="AutoShape 14"/>
          <p:cNvSpPr>
            <a:spLocks noChangeArrowheads="1"/>
          </p:cNvSpPr>
          <p:nvPr/>
        </p:nvSpPr>
        <p:spPr bwMode="auto">
          <a:xfrm>
            <a:off x="376238" y="2008188"/>
            <a:ext cx="3395662" cy="2916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903" name="Text Box 15"/>
          <p:cNvSpPr txBox="1">
            <a:spLocks noChangeArrowheads="1"/>
          </p:cNvSpPr>
          <p:nvPr/>
        </p:nvSpPr>
        <p:spPr bwMode="auto">
          <a:xfrm>
            <a:off x="808038" y="2011363"/>
            <a:ext cx="2533650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500" b="1">
                <a:solidFill>
                  <a:srgbClr val="FF0000"/>
                </a:solidFill>
                <a:latin typeface="Comic Sans MS" pitchFamily="66" charset="0"/>
              </a:rPr>
              <a:t>A THIRD off all prices</a:t>
            </a:r>
            <a:endParaRPr lang="en-US" sz="45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78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8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46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CC66">
                  <a:gamma/>
                  <a:shade val="80000"/>
                  <a:invGamma/>
                </a:srgbClr>
              </a:gs>
              <a:gs pos="50000">
                <a:srgbClr val="FFCC66"/>
              </a:gs>
              <a:gs pos="100000">
                <a:srgbClr val="FFCC66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5" name="AutoShape 3"/>
          <p:cNvSpPr>
            <a:spLocks noChangeArrowheads="1"/>
          </p:cNvSpPr>
          <p:nvPr/>
        </p:nvSpPr>
        <p:spPr bwMode="auto">
          <a:xfrm>
            <a:off x="3921125" y="260350"/>
            <a:ext cx="4868863" cy="6345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/>
              </a:gs>
              <a:gs pos="50000">
                <a:srgbClr val="FFCCFF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6" name="AutoShape 4"/>
          <p:cNvSpPr>
            <a:spLocks noChangeArrowheads="1"/>
          </p:cNvSpPr>
          <p:nvPr/>
        </p:nvSpPr>
        <p:spPr bwMode="auto">
          <a:xfrm>
            <a:off x="4232275" y="512763"/>
            <a:ext cx="4246563" cy="1303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7" name="AutoShape 5"/>
          <p:cNvSpPr>
            <a:spLocks noChangeArrowheads="1"/>
          </p:cNvSpPr>
          <p:nvPr/>
        </p:nvSpPr>
        <p:spPr bwMode="auto">
          <a:xfrm>
            <a:off x="4232275" y="2152650"/>
            <a:ext cx="4246563" cy="19510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8" name="AutoShape 6"/>
          <p:cNvSpPr>
            <a:spLocks noChangeArrowheads="1"/>
          </p:cNvSpPr>
          <p:nvPr/>
        </p:nvSpPr>
        <p:spPr bwMode="auto">
          <a:xfrm>
            <a:off x="4232275" y="4364038"/>
            <a:ext cx="4246563" cy="19510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9" name="AutoShape 7"/>
          <p:cNvSpPr>
            <a:spLocks noChangeArrowheads="1"/>
          </p:cNvSpPr>
          <p:nvPr/>
        </p:nvSpPr>
        <p:spPr bwMode="auto">
          <a:xfrm>
            <a:off x="376238" y="2008188"/>
            <a:ext cx="3395662" cy="2916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CC00"/>
              </a:gs>
              <a:gs pos="50000">
                <a:schemeClr val="bg1"/>
              </a:gs>
              <a:gs pos="100000">
                <a:srgbClr val="CCCC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40" name="Text Box 8"/>
          <p:cNvSpPr txBox="1">
            <a:spLocks noChangeArrowheads="1"/>
          </p:cNvSpPr>
          <p:nvPr/>
        </p:nvSpPr>
        <p:spPr bwMode="auto">
          <a:xfrm>
            <a:off x="808038" y="2276475"/>
            <a:ext cx="25336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996600"/>
                </a:solidFill>
                <a:latin typeface="Comic Sans MS" pitchFamily="66" charset="0"/>
              </a:rPr>
              <a:t>Take a TENTH off</a:t>
            </a:r>
            <a:endParaRPr lang="en-US" sz="5000" b="1">
              <a:solidFill>
                <a:srgbClr val="996600"/>
              </a:solidFill>
              <a:latin typeface="Comic Sans MS" pitchFamily="66" charset="0"/>
            </a:endParaRPr>
          </a:p>
        </p:txBody>
      </p:sp>
      <p:sp>
        <p:nvSpPr>
          <p:cNvPr id="44041" name="Text Box 9"/>
          <p:cNvSpPr txBox="1">
            <a:spLocks noChangeArrowheads="1"/>
          </p:cNvSpPr>
          <p:nvPr/>
        </p:nvSpPr>
        <p:spPr bwMode="auto">
          <a:xfrm>
            <a:off x="4270375" y="828675"/>
            <a:ext cx="416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0099"/>
                </a:solidFill>
                <a:latin typeface="Comic Sans MS" pitchFamily="66" charset="0"/>
              </a:rPr>
              <a:t>Fridge</a:t>
            </a:r>
            <a:endParaRPr lang="en-US" sz="4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44042" name="Text Box 10"/>
          <p:cNvSpPr txBox="1">
            <a:spLocks noChangeArrowheads="1"/>
          </p:cNvSpPr>
          <p:nvPr/>
        </p:nvSpPr>
        <p:spPr bwMode="auto">
          <a:xfrm>
            <a:off x="4592638" y="51800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£180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4043" name="Text Box 11"/>
          <p:cNvSpPr txBox="1">
            <a:spLocks noChangeArrowheads="1"/>
          </p:cNvSpPr>
          <p:nvPr/>
        </p:nvSpPr>
        <p:spPr bwMode="auto">
          <a:xfrm>
            <a:off x="4110038" y="2247900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Normal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44" name="Text Box 12"/>
          <p:cNvSpPr txBox="1">
            <a:spLocks noChangeArrowheads="1"/>
          </p:cNvSpPr>
          <p:nvPr/>
        </p:nvSpPr>
        <p:spPr bwMode="auto">
          <a:xfrm>
            <a:off x="4111625" y="3113088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£200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45" name="Text Box 13"/>
          <p:cNvSpPr txBox="1">
            <a:spLocks noChangeArrowheads="1"/>
          </p:cNvSpPr>
          <p:nvPr/>
        </p:nvSpPr>
        <p:spPr bwMode="auto">
          <a:xfrm>
            <a:off x="4111625" y="4435475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Sale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4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42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73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CC66">
                  <a:gamma/>
                  <a:shade val="80000"/>
                  <a:invGamma/>
                </a:srgbClr>
              </a:gs>
              <a:gs pos="50000">
                <a:srgbClr val="FFCC66"/>
              </a:gs>
              <a:gs pos="100000">
                <a:srgbClr val="FFCC66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59" name="AutoShape 3"/>
          <p:cNvSpPr>
            <a:spLocks noChangeArrowheads="1"/>
          </p:cNvSpPr>
          <p:nvPr/>
        </p:nvSpPr>
        <p:spPr bwMode="auto">
          <a:xfrm>
            <a:off x="3921125" y="260350"/>
            <a:ext cx="4868863" cy="6345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/>
              </a:gs>
              <a:gs pos="50000">
                <a:srgbClr val="FFCCFF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0" name="AutoShape 4"/>
          <p:cNvSpPr>
            <a:spLocks noChangeArrowheads="1"/>
          </p:cNvSpPr>
          <p:nvPr/>
        </p:nvSpPr>
        <p:spPr bwMode="auto">
          <a:xfrm>
            <a:off x="4232275" y="512763"/>
            <a:ext cx="4246563" cy="1303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1" name="AutoShape 5"/>
          <p:cNvSpPr>
            <a:spLocks noChangeArrowheads="1"/>
          </p:cNvSpPr>
          <p:nvPr/>
        </p:nvSpPr>
        <p:spPr bwMode="auto">
          <a:xfrm>
            <a:off x="4232275" y="2152650"/>
            <a:ext cx="4246563" cy="19510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2" name="AutoShape 6"/>
          <p:cNvSpPr>
            <a:spLocks noChangeArrowheads="1"/>
          </p:cNvSpPr>
          <p:nvPr/>
        </p:nvSpPr>
        <p:spPr bwMode="auto">
          <a:xfrm>
            <a:off x="4232275" y="4364038"/>
            <a:ext cx="4246563" cy="19510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5" name="Text Box 9"/>
          <p:cNvSpPr txBox="1">
            <a:spLocks noChangeArrowheads="1"/>
          </p:cNvSpPr>
          <p:nvPr/>
        </p:nvSpPr>
        <p:spPr bwMode="auto">
          <a:xfrm>
            <a:off x="4270375" y="828675"/>
            <a:ext cx="416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0099"/>
                </a:solidFill>
                <a:latin typeface="Comic Sans MS" pitchFamily="66" charset="0"/>
              </a:rPr>
              <a:t>Video Recorder</a:t>
            </a:r>
            <a:endParaRPr lang="en-US" sz="4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45066" name="Text Box 10"/>
          <p:cNvSpPr txBox="1">
            <a:spLocks noChangeArrowheads="1"/>
          </p:cNvSpPr>
          <p:nvPr/>
        </p:nvSpPr>
        <p:spPr bwMode="auto">
          <a:xfrm>
            <a:off x="4592638" y="51800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£45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5067" name="Text Box 11"/>
          <p:cNvSpPr txBox="1">
            <a:spLocks noChangeArrowheads="1"/>
          </p:cNvSpPr>
          <p:nvPr/>
        </p:nvSpPr>
        <p:spPr bwMode="auto">
          <a:xfrm>
            <a:off x="4110038" y="2247900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Normal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68" name="Text Box 12"/>
          <p:cNvSpPr txBox="1">
            <a:spLocks noChangeArrowheads="1"/>
          </p:cNvSpPr>
          <p:nvPr/>
        </p:nvSpPr>
        <p:spPr bwMode="auto">
          <a:xfrm>
            <a:off x="4111625" y="3113088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£50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69" name="Text Box 13"/>
          <p:cNvSpPr txBox="1">
            <a:spLocks noChangeArrowheads="1"/>
          </p:cNvSpPr>
          <p:nvPr/>
        </p:nvSpPr>
        <p:spPr bwMode="auto">
          <a:xfrm>
            <a:off x="4111625" y="4435475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Sale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70" name="AutoShape 14"/>
          <p:cNvSpPr>
            <a:spLocks noChangeArrowheads="1"/>
          </p:cNvSpPr>
          <p:nvPr/>
        </p:nvSpPr>
        <p:spPr bwMode="auto">
          <a:xfrm>
            <a:off x="376238" y="2008188"/>
            <a:ext cx="3395662" cy="2916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CC00"/>
              </a:gs>
              <a:gs pos="50000">
                <a:schemeClr val="bg1"/>
              </a:gs>
              <a:gs pos="100000">
                <a:srgbClr val="CCCC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71" name="Text Box 15"/>
          <p:cNvSpPr txBox="1">
            <a:spLocks noChangeArrowheads="1"/>
          </p:cNvSpPr>
          <p:nvPr/>
        </p:nvSpPr>
        <p:spPr bwMode="auto">
          <a:xfrm>
            <a:off x="808038" y="2276475"/>
            <a:ext cx="25336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996600"/>
                </a:solidFill>
                <a:latin typeface="Comic Sans MS" pitchFamily="66" charset="0"/>
              </a:rPr>
              <a:t>Take a TENTH off</a:t>
            </a:r>
            <a:endParaRPr lang="en-US" sz="5000" b="1">
              <a:solidFill>
                <a:srgbClr val="9966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5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6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97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CC66">
                  <a:gamma/>
                  <a:shade val="80000"/>
                  <a:invGamma/>
                </a:srgbClr>
              </a:gs>
              <a:gs pos="50000">
                <a:srgbClr val="FFCC66"/>
              </a:gs>
              <a:gs pos="100000">
                <a:srgbClr val="FFCC66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3" name="AutoShape 3"/>
          <p:cNvSpPr>
            <a:spLocks noChangeArrowheads="1"/>
          </p:cNvSpPr>
          <p:nvPr/>
        </p:nvSpPr>
        <p:spPr bwMode="auto">
          <a:xfrm>
            <a:off x="3921125" y="260350"/>
            <a:ext cx="4868863" cy="6345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/>
              </a:gs>
              <a:gs pos="50000">
                <a:srgbClr val="FFCCFF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4" name="AutoShape 4"/>
          <p:cNvSpPr>
            <a:spLocks noChangeArrowheads="1"/>
          </p:cNvSpPr>
          <p:nvPr/>
        </p:nvSpPr>
        <p:spPr bwMode="auto">
          <a:xfrm>
            <a:off x="4232275" y="512763"/>
            <a:ext cx="4246563" cy="1303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5" name="AutoShape 5"/>
          <p:cNvSpPr>
            <a:spLocks noChangeArrowheads="1"/>
          </p:cNvSpPr>
          <p:nvPr/>
        </p:nvSpPr>
        <p:spPr bwMode="auto">
          <a:xfrm>
            <a:off x="4232275" y="2152650"/>
            <a:ext cx="4246563" cy="19510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6" name="AutoShape 6"/>
          <p:cNvSpPr>
            <a:spLocks noChangeArrowheads="1"/>
          </p:cNvSpPr>
          <p:nvPr/>
        </p:nvSpPr>
        <p:spPr bwMode="auto">
          <a:xfrm>
            <a:off x="4232275" y="4364038"/>
            <a:ext cx="4246563" cy="19510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9" name="Text Box 9"/>
          <p:cNvSpPr txBox="1">
            <a:spLocks noChangeArrowheads="1"/>
          </p:cNvSpPr>
          <p:nvPr/>
        </p:nvSpPr>
        <p:spPr bwMode="auto">
          <a:xfrm>
            <a:off x="4270375" y="828675"/>
            <a:ext cx="416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0099"/>
                </a:solidFill>
                <a:latin typeface="Comic Sans MS" pitchFamily="66" charset="0"/>
              </a:rPr>
              <a:t>CD Player</a:t>
            </a:r>
            <a:endParaRPr lang="en-US" sz="4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46090" name="Text Box 10"/>
          <p:cNvSpPr txBox="1">
            <a:spLocks noChangeArrowheads="1"/>
          </p:cNvSpPr>
          <p:nvPr/>
        </p:nvSpPr>
        <p:spPr bwMode="auto">
          <a:xfrm>
            <a:off x="4592638" y="51800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£54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6091" name="Text Box 11"/>
          <p:cNvSpPr txBox="1">
            <a:spLocks noChangeArrowheads="1"/>
          </p:cNvSpPr>
          <p:nvPr/>
        </p:nvSpPr>
        <p:spPr bwMode="auto">
          <a:xfrm>
            <a:off x="4110038" y="2247900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Normal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6092" name="Text Box 12"/>
          <p:cNvSpPr txBox="1">
            <a:spLocks noChangeArrowheads="1"/>
          </p:cNvSpPr>
          <p:nvPr/>
        </p:nvSpPr>
        <p:spPr bwMode="auto">
          <a:xfrm>
            <a:off x="4111625" y="3113088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£60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6093" name="Text Box 13"/>
          <p:cNvSpPr txBox="1">
            <a:spLocks noChangeArrowheads="1"/>
          </p:cNvSpPr>
          <p:nvPr/>
        </p:nvSpPr>
        <p:spPr bwMode="auto">
          <a:xfrm>
            <a:off x="4111625" y="4435475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Sale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6094" name="AutoShape 14"/>
          <p:cNvSpPr>
            <a:spLocks noChangeArrowheads="1"/>
          </p:cNvSpPr>
          <p:nvPr/>
        </p:nvSpPr>
        <p:spPr bwMode="auto">
          <a:xfrm>
            <a:off x="376238" y="2008188"/>
            <a:ext cx="3395662" cy="2916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CC00"/>
              </a:gs>
              <a:gs pos="50000">
                <a:schemeClr val="bg1"/>
              </a:gs>
              <a:gs pos="100000">
                <a:srgbClr val="CCCC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95" name="Text Box 15"/>
          <p:cNvSpPr txBox="1">
            <a:spLocks noChangeArrowheads="1"/>
          </p:cNvSpPr>
          <p:nvPr/>
        </p:nvSpPr>
        <p:spPr bwMode="auto">
          <a:xfrm>
            <a:off x="808038" y="2276475"/>
            <a:ext cx="25336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996600"/>
                </a:solidFill>
                <a:latin typeface="Comic Sans MS" pitchFamily="66" charset="0"/>
              </a:rPr>
              <a:t>Take a TENTH off</a:t>
            </a:r>
            <a:endParaRPr lang="en-US" sz="5000" b="1">
              <a:solidFill>
                <a:srgbClr val="9966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6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90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21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CC66">
                  <a:gamma/>
                  <a:shade val="80000"/>
                  <a:invGamma/>
                </a:srgbClr>
              </a:gs>
              <a:gs pos="50000">
                <a:srgbClr val="FFCC66"/>
              </a:gs>
              <a:gs pos="100000">
                <a:srgbClr val="FFCC66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07" name="AutoShape 3"/>
          <p:cNvSpPr>
            <a:spLocks noChangeArrowheads="1"/>
          </p:cNvSpPr>
          <p:nvPr/>
        </p:nvSpPr>
        <p:spPr bwMode="auto">
          <a:xfrm>
            <a:off x="3921125" y="260350"/>
            <a:ext cx="4868863" cy="6345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/>
              </a:gs>
              <a:gs pos="50000">
                <a:srgbClr val="FFCCFF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08" name="AutoShape 4"/>
          <p:cNvSpPr>
            <a:spLocks noChangeArrowheads="1"/>
          </p:cNvSpPr>
          <p:nvPr/>
        </p:nvSpPr>
        <p:spPr bwMode="auto">
          <a:xfrm>
            <a:off x="4232275" y="512763"/>
            <a:ext cx="4246563" cy="1303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09" name="AutoShape 5"/>
          <p:cNvSpPr>
            <a:spLocks noChangeArrowheads="1"/>
          </p:cNvSpPr>
          <p:nvPr/>
        </p:nvSpPr>
        <p:spPr bwMode="auto">
          <a:xfrm>
            <a:off x="4232275" y="2152650"/>
            <a:ext cx="4246563" cy="19510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0" name="AutoShape 6"/>
          <p:cNvSpPr>
            <a:spLocks noChangeArrowheads="1"/>
          </p:cNvSpPr>
          <p:nvPr/>
        </p:nvSpPr>
        <p:spPr bwMode="auto">
          <a:xfrm>
            <a:off x="4232275" y="4364038"/>
            <a:ext cx="4246563" cy="19510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3" name="Text Box 9"/>
          <p:cNvSpPr txBox="1">
            <a:spLocks noChangeArrowheads="1"/>
          </p:cNvSpPr>
          <p:nvPr/>
        </p:nvSpPr>
        <p:spPr bwMode="auto">
          <a:xfrm>
            <a:off x="4270375" y="828675"/>
            <a:ext cx="416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0099"/>
                </a:solidFill>
                <a:latin typeface="Comic Sans MS" pitchFamily="66" charset="0"/>
              </a:rPr>
              <a:t>Hi-Fi</a:t>
            </a:r>
            <a:endParaRPr lang="en-US" sz="4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47114" name="Text Box 10"/>
          <p:cNvSpPr txBox="1">
            <a:spLocks noChangeArrowheads="1"/>
          </p:cNvSpPr>
          <p:nvPr/>
        </p:nvSpPr>
        <p:spPr bwMode="auto">
          <a:xfrm>
            <a:off x="4592638" y="51800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£126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7115" name="Text Box 11"/>
          <p:cNvSpPr txBox="1">
            <a:spLocks noChangeArrowheads="1"/>
          </p:cNvSpPr>
          <p:nvPr/>
        </p:nvSpPr>
        <p:spPr bwMode="auto">
          <a:xfrm>
            <a:off x="4110038" y="2247900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Normal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7116" name="Text Box 12"/>
          <p:cNvSpPr txBox="1">
            <a:spLocks noChangeArrowheads="1"/>
          </p:cNvSpPr>
          <p:nvPr/>
        </p:nvSpPr>
        <p:spPr bwMode="auto">
          <a:xfrm>
            <a:off x="4111625" y="3113088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£140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7117" name="Text Box 13"/>
          <p:cNvSpPr txBox="1">
            <a:spLocks noChangeArrowheads="1"/>
          </p:cNvSpPr>
          <p:nvPr/>
        </p:nvSpPr>
        <p:spPr bwMode="auto">
          <a:xfrm>
            <a:off x="4111625" y="4435475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Sale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7118" name="AutoShape 14"/>
          <p:cNvSpPr>
            <a:spLocks noChangeArrowheads="1"/>
          </p:cNvSpPr>
          <p:nvPr/>
        </p:nvSpPr>
        <p:spPr bwMode="auto">
          <a:xfrm>
            <a:off x="376238" y="2008188"/>
            <a:ext cx="3395662" cy="2916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CC00"/>
              </a:gs>
              <a:gs pos="50000">
                <a:schemeClr val="bg1"/>
              </a:gs>
              <a:gs pos="100000">
                <a:srgbClr val="CCCC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9" name="Text Box 15"/>
          <p:cNvSpPr txBox="1">
            <a:spLocks noChangeArrowheads="1"/>
          </p:cNvSpPr>
          <p:nvPr/>
        </p:nvSpPr>
        <p:spPr bwMode="auto">
          <a:xfrm>
            <a:off x="808038" y="2276475"/>
            <a:ext cx="25336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996600"/>
                </a:solidFill>
                <a:latin typeface="Comic Sans MS" pitchFamily="66" charset="0"/>
              </a:rPr>
              <a:t>Take a TENTH off</a:t>
            </a:r>
            <a:endParaRPr lang="en-US" sz="5000" b="1">
              <a:solidFill>
                <a:srgbClr val="9966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7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14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45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CC66">
                  <a:gamma/>
                  <a:shade val="80000"/>
                  <a:invGamma/>
                </a:srgbClr>
              </a:gs>
              <a:gs pos="50000">
                <a:srgbClr val="FFCC66"/>
              </a:gs>
              <a:gs pos="100000">
                <a:srgbClr val="FFCC66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1" name="AutoShape 3"/>
          <p:cNvSpPr>
            <a:spLocks noChangeArrowheads="1"/>
          </p:cNvSpPr>
          <p:nvPr/>
        </p:nvSpPr>
        <p:spPr bwMode="auto">
          <a:xfrm>
            <a:off x="3921125" y="260350"/>
            <a:ext cx="4868863" cy="6345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/>
              </a:gs>
              <a:gs pos="50000">
                <a:srgbClr val="FFCCFF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2" name="AutoShape 4"/>
          <p:cNvSpPr>
            <a:spLocks noChangeArrowheads="1"/>
          </p:cNvSpPr>
          <p:nvPr/>
        </p:nvSpPr>
        <p:spPr bwMode="auto">
          <a:xfrm>
            <a:off x="4232275" y="512763"/>
            <a:ext cx="4246563" cy="1303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3" name="AutoShape 5"/>
          <p:cNvSpPr>
            <a:spLocks noChangeArrowheads="1"/>
          </p:cNvSpPr>
          <p:nvPr/>
        </p:nvSpPr>
        <p:spPr bwMode="auto">
          <a:xfrm>
            <a:off x="4232275" y="2152650"/>
            <a:ext cx="4246563" cy="19510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4" name="AutoShape 6"/>
          <p:cNvSpPr>
            <a:spLocks noChangeArrowheads="1"/>
          </p:cNvSpPr>
          <p:nvPr/>
        </p:nvSpPr>
        <p:spPr bwMode="auto">
          <a:xfrm>
            <a:off x="4232275" y="4364038"/>
            <a:ext cx="4246563" cy="19510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7" name="Text Box 9"/>
          <p:cNvSpPr txBox="1">
            <a:spLocks noChangeArrowheads="1"/>
          </p:cNvSpPr>
          <p:nvPr/>
        </p:nvSpPr>
        <p:spPr bwMode="auto">
          <a:xfrm>
            <a:off x="4270375" y="828675"/>
            <a:ext cx="416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0099"/>
                </a:solidFill>
                <a:latin typeface="Comic Sans MS" pitchFamily="66" charset="0"/>
              </a:rPr>
              <a:t>Computer</a:t>
            </a:r>
            <a:endParaRPr lang="en-US" sz="4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48138" name="Text Box 10"/>
          <p:cNvSpPr txBox="1">
            <a:spLocks noChangeArrowheads="1"/>
          </p:cNvSpPr>
          <p:nvPr/>
        </p:nvSpPr>
        <p:spPr bwMode="auto">
          <a:xfrm>
            <a:off x="4592638" y="51800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£486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8139" name="Text Box 11"/>
          <p:cNvSpPr txBox="1">
            <a:spLocks noChangeArrowheads="1"/>
          </p:cNvSpPr>
          <p:nvPr/>
        </p:nvSpPr>
        <p:spPr bwMode="auto">
          <a:xfrm>
            <a:off x="4110038" y="2247900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Normal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8140" name="Text Box 12"/>
          <p:cNvSpPr txBox="1">
            <a:spLocks noChangeArrowheads="1"/>
          </p:cNvSpPr>
          <p:nvPr/>
        </p:nvSpPr>
        <p:spPr bwMode="auto">
          <a:xfrm>
            <a:off x="4111625" y="3113088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£540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8141" name="Text Box 13"/>
          <p:cNvSpPr txBox="1">
            <a:spLocks noChangeArrowheads="1"/>
          </p:cNvSpPr>
          <p:nvPr/>
        </p:nvSpPr>
        <p:spPr bwMode="auto">
          <a:xfrm>
            <a:off x="4111625" y="4435475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Sale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8142" name="AutoShape 14"/>
          <p:cNvSpPr>
            <a:spLocks noChangeArrowheads="1"/>
          </p:cNvSpPr>
          <p:nvPr/>
        </p:nvSpPr>
        <p:spPr bwMode="auto">
          <a:xfrm>
            <a:off x="376238" y="2008188"/>
            <a:ext cx="3395662" cy="2916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CC00"/>
              </a:gs>
              <a:gs pos="50000">
                <a:schemeClr val="bg1"/>
              </a:gs>
              <a:gs pos="100000">
                <a:srgbClr val="CCCC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43" name="Text Box 15"/>
          <p:cNvSpPr txBox="1">
            <a:spLocks noChangeArrowheads="1"/>
          </p:cNvSpPr>
          <p:nvPr/>
        </p:nvSpPr>
        <p:spPr bwMode="auto">
          <a:xfrm>
            <a:off x="808038" y="2276475"/>
            <a:ext cx="25336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996600"/>
                </a:solidFill>
                <a:latin typeface="Comic Sans MS" pitchFamily="66" charset="0"/>
              </a:rPr>
              <a:t>Take a TENTH off</a:t>
            </a:r>
            <a:endParaRPr lang="en-US" sz="5000" b="1">
              <a:solidFill>
                <a:srgbClr val="9966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8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8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26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5" name="AutoShape 3"/>
          <p:cNvSpPr>
            <a:spLocks noChangeArrowheads="1"/>
          </p:cNvSpPr>
          <p:nvPr/>
        </p:nvSpPr>
        <p:spPr bwMode="auto">
          <a:xfrm>
            <a:off x="3921125" y="260350"/>
            <a:ext cx="4868863" cy="6345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/>
              </a:gs>
              <a:gs pos="50000">
                <a:srgbClr val="FFCCFF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6" name="AutoShape 4"/>
          <p:cNvSpPr>
            <a:spLocks noChangeArrowheads="1"/>
          </p:cNvSpPr>
          <p:nvPr/>
        </p:nvSpPr>
        <p:spPr bwMode="auto">
          <a:xfrm>
            <a:off x="4232275" y="512763"/>
            <a:ext cx="4246563" cy="1303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7" name="AutoShape 5"/>
          <p:cNvSpPr>
            <a:spLocks noChangeArrowheads="1"/>
          </p:cNvSpPr>
          <p:nvPr/>
        </p:nvSpPr>
        <p:spPr bwMode="auto">
          <a:xfrm>
            <a:off x="4232275" y="2152650"/>
            <a:ext cx="4246563" cy="19510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8" name="AutoShape 6"/>
          <p:cNvSpPr>
            <a:spLocks noChangeArrowheads="1"/>
          </p:cNvSpPr>
          <p:nvPr/>
        </p:nvSpPr>
        <p:spPr bwMode="auto">
          <a:xfrm>
            <a:off x="4232275" y="4364038"/>
            <a:ext cx="4246563" cy="19510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9" name="AutoShape 7"/>
          <p:cNvSpPr>
            <a:spLocks noChangeArrowheads="1"/>
          </p:cNvSpPr>
          <p:nvPr/>
        </p:nvSpPr>
        <p:spPr bwMode="auto">
          <a:xfrm>
            <a:off x="376238" y="2008188"/>
            <a:ext cx="3395662" cy="2916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20" name="Text Box 8"/>
          <p:cNvSpPr txBox="1">
            <a:spLocks noChangeArrowheads="1"/>
          </p:cNvSpPr>
          <p:nvPr/>
        </p:nvSpPr>
        <p:spPr bwMode="auto">
          <a:xfrm>
            <a:off x="808038" y="2239963"/>
            <a:ext cx="25336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00"/>
                </a:solidFill>
                <a:latin typeface="Comic Sans MS" pitchFamily="66" charset="0"/>
              </a:rPr>
              <a:t>Pay a FIFTH less</a:t>
            </a:r>
            <a:endParaRPr lang="en-US" sz="5000" b="1">
              <a:solidFill>
                <a:srgbClr val="009900"/>
              </a:solidFill>
              <a:latin typeface="Comic Sans MS" pitchFamily="66" charset="0"/>
            </a:endParaRPr>
          </a:p>
        </p:txBody>
      </p:sp>
      <p:sp>
        <p:nvSpPr>
          <p:cNvPr id="38921" name="Text Box 9"/>
          <p:cNvSpPr txBox="1">
            <a:spLocks noChangeArrowheads="1"/>
          </p:cNvSpPr>
          <p:nvPr/>
        </p:nvSpPr>
        <p:spPr bwMode="auto">
          <a:xfrm>
            <a:off x="4270375" y="828675"/>
            <a:ext cx="416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0099"/>
                </a:solidFill>
                <a:latin typeface="Comic Sans MS" pitchFamily="66" charset="0"/>
              </a:rPr>
              <a:t>Stapler</a:t>
            </a:r>
            <a:endParaRPr lang="en-US" sz="4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38922" name="Text Box 10"/>
          <p:cNvSpPr txBox="1">
            <a:spLocks noChangeArrowheads="1"/>
          </p:cNvSpPr>
          <p:nvPr/>
        </p:nvSpPr>
        <p:spPr bwMode="auto">
          <a:xfrm>
            <a:off x="4592638" y="51800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£4.00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8923" name="Text Box 11"/>
          <p:cNvSpPr txBox="1">
            <a:spLocks noChangeArrowheads="1"/>
          </p:cNvSpPr>
          <p:nvPr/>
        </p:nvSpPr>
        <p:spPr bwMode="auto">
          <a:xfrm>
            <a:off x="4110038" y="2247900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Normal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24" name="Text Box 12"/>
          <p:cNvSpPr txBox="1">
            <a:spLocks noChangeArrowheads="1"/>
          </p:cNvSpPr>
          <p:nvPr/>
        </p:nvSpPr>
        <p:spPr bwMode="auto">
          <a:xfrm>
            <a:off x="4111625" y="3113088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£5.00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25" name="Text Box 13"/>
          <p:cNvSpPr txBox="1">
            <a:spLocks noChangeArrowheads="1"/>
          </p:cNvSpPr>
          <p:nvPr/>
        </p:nvSpPr>
        <p:spPr bwMode="auto">
          <a:xfrm>
            <a:off x="4111625" y="4435475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Sale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89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22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54" name="AutoShape 1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9" name="AutoShape 3"/>
          <p:cNvSpPr>
            <a:spLocks noChangeArrowheads="1"/>
          </p:cNvSpPr>
          <p:nvPr/>
        </p:nvSpPr>
        <p:spPr bwMode="auto">
          <a:xfrm>
            <a:off x="3921125" y="260350"/>
            <a:ext cx="4868863" cy="6345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/>
              </a:gs>
              <a:gs pos="50000">
                <a:srgbClr val="FFCCFF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0" name="AutoShape 4"/>
          <p:cNvSpPr>
            <a:spLocks noChangeArrowheads="1"/>
          </p:cNvSpPr>
          <p:nvPr/>
        </p:nvSpPr>
        <p:spPr bwMode="auto">
          <a:xfrm>
            <a:off x="4232275" y="512763"/>
            <a:ext cx="4246563" cy="1303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1" name="AutoShape 5"/>
          <p:cNvSpPr>
            <a:spLocks noChangeArrowheads="1"/>
          </p:cNvSpPr>
          <p:nvPr/>
        </p:nvSpPr>
        <p:spPr bwMode="auto">
          <a:xfrm>
            <a:off x="4232275" y="2152650"/>
            <a:ext cx="4246563" cy="19510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2" name="AutoShape 6"/>
          <p:cNvSpPr>
            <a:spLocks noChangeArrowheads="1"/>
          </p:cNvSpPr>
          <p:nvPr/>
        </p:nvSpPr>
        <p:spPr bwMode="auto">
          <a:xfrm>
            <a:off x="4232275" y="4364038"/>
            <a:ext cx="4246563" cy="19510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5" name="Text Box 9"/>
          <p:cNvSpPr txBox="1">
            <a:spLocks noChangeArrowheads="1"/>
          </p:cNvSpPr>
          <p:nvPr/>
        </p:nvSpPr>
        <p:spPr bwMode="auto">
          <a:xfrm>
            <a:off x="4270375" y="828675"/>
            <a:ext cx="416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0099"/>
                </a:solidFill>
                <a:latin typeface="Comic Sans MS" pitchFamily="66" charset="0"/>
              </a:rPr>
              <a:t>Pencil Case</a:t>
            </a:r>
            <a:endParaRPr lang="en-US" sz="4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39946" name="Text Box 10"/>
          <p:cNvSpPr txBox="1">
            <a:spLocks noChangeArrowheads="1"/>
          </p:cNvSpPr>
          <p:nvPr/>
        </p:nvSpPr>
        <p:spPr bwMode="auto">
          <a:xfrm>
            <a:off x="4592638" y="51800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£0.96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9947" name="Text Box 11"/>
          <p:cNvSpPr txBox="1">
            <a:spLocks noChangeArrowheads="1"/>
          </p:cNvSpPr>
          <p:nvPr/>
        </p:nvSpPr>
        <p:spPr bwMode="auto">
          <a:xfrm>
            <a:off x="4110038" y="2247900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Normal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8" name="Text Box 12"/>
          <p:cNvSpPr txBox="1">
            <a:spLocks noChangeArrowheads="1"/>
          </p:cNvSpPr>
          <p:nvPr/>
        </p:nvSpPr>
        <p:spPr bwMode="auto">
          <a:xfrm>
            <a:off x="4111625" y="3113088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£1.20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9" name="Text Box 13"/>
          <p:cNvSpPr txBox="1">
            <a:spLocks noChangeArrowheads="1"/>
          </p:cNvSpPr>
          <p:nvPr/>
        </p:nvSpPr>
        <p:spPr bwMode="auto">
          <a:xfrm>
            <a:off x="4111625" y="4435475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Sale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50" name="AutoShape 14"/>
          <p:cNvSpPr>
            <a:spLocks noChangeArrowheads="1"/>
          </p:cNvSpPr>
          <p:nvPr/>
        </p:nvSpPr>
        <p:spPr bwMode="auto">
          <a:xfrm>
            <a:off x="376238" y="2008188"/>
            <a:ext cx="3395662" cy="2916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51" name="Text Box 15"/>
          <p:cNvSpPr txBox="1">
            <a:spLocks noChangeArrowheads="1"/>
          </p:cNvSpPr>
          <p:nvPr/>
        </p:nvSpPr>
        <p:spPr bwMode="auto">
          <a:xfrm>
            <a:off x="808038" y="2239963"/>
            <a:ext cx="25336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00"/>
                </a:solidFill>
                <a:latin typeface="Comic Sans MS" pitchFamily="66" charset="0"/>
              </a:rPr>
              <a:t>Pay a FIFTH less</a:t>
            </a:r>
            <a:endParaRPr lang="en-US" sz="5000" b="1">
              <a:solidFill>
                <a:srgbClr val="00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99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6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7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3" name="AutoShape 3"/>
          <p:cNvSpPr>
            <a:spLocks noChangeArrowheads="1"/>
          </p:cNvSpPr>
          <p:nvPr/>
        </p:nvSpPr>
        <p:spPr bwMode="auto">
          <a:xfrm>
            <a:off x="3921125" y="260350"/>
            <a:ext cx="4868863" cy="6345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/>
              </a:gs>
              <a:gs pos="50000">
                <a:srgbClr val="FFCCFF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4" name="AutoShape 4"/>
          <p:cNvSpPr>
            <a:spLocks noChangeArrowheads="1"/>
          </p:cNvSpPr>
          <p:nvPr/>
        </p:nvSpPr>
        <p:spPr bwMode="auto">
          <a:xfrm>
            <a:off x="4232275" y="512763"/>
            <a:ext cx="4246563" cy="1303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5" name="AutoShape 5"/>
          <p:cNvSpPr>
            <a:spLocks noChangeArrowheads="1"/>
          </p:cNvSpPr>
          <p:nvPr/>
        </p:nvSpPr>
        <p:spPr bwMode="auto">
          <a:xfrm>
            <a:off x="4232275" y="2152650"/>
            <a:ext cx="4246563" cy="19510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6" name="AutoShape 6"/>
          <p:cNvSpPr>
            <a:spLocks noChangeArrowheads="1"/>
          </p:cNvSpPr>
          <p:nvPr/>
        </p:nvSpPr>
        <p:spPr bwMode="auto">
          <a:xfrm>
            <a:off x="4232275" y="4364038"/>
            <a:ext cx="4246563" cy="19510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9" name="Text Box 9"/>
          <p:cNvSpPr txBox="1">
            <a:spLocks noChangeArrowheads="1"/>
          </p:cNvSpPr>
          <p:nvPr/>
        </p:nvSpPr>
        <p:spPr bwMode="auto">
          <a:xfrm>
            <a:off x="4270375" y="828675"/>
            <a:ext cx="416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0099"/>
                </a:solidFill>
                <a:latin typeface="Comic Sans MS" pitchFamily="66" charset="0"/>
              </a:rPr>
              <a:t>Crayons</a:t>
            </a:r>
            <a:endParaRPr lang="en-US" sz="4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40970" name="Text Box 10"/>
          <p:cNvSpPr txBox="1">
            <a:spLocks noChangeArrowheads="1"/>
          </p:cNvSpPr>
          <p:nvPr/>
        </p:nvSpPr>
        <p:spPr bwMode="auto">
          <a:xfrm>
            <a:off x="4592638" y="51800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£2.08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0971" name="Text Box 11"/>
          <p:cNvSpPr txBox="1">
            <a:spLocks noChangeArrowheads="1"/>
          </p:cNvSpPr>
          <p:nvPr/>
        </p:nvSpPr>
        <p:spPr bwMode="auto">
          <a:xfrm>
            <a:off x="4110038" y="2247900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Normal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72" name="Text Box 12"/>
          <p:cNvSpPr txBox="1">
            <a:spLocks noChangeArrowheads="1"/>
          </p:cNvSpPr>
          <p:nvPr/>
        </p:nvSpPr>
        <p:spPr bwMode="auto">
          <a:xfrm>
            <a:off x="4111625" y="3113088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£2.60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73" name="Text Box 13"/>
          <p:cNvSpPr txBox="1">
            <a:spLocks noChangeArrowheads="1"/>
          </p:cNvSpPr>
          <p:nvPr/>
        </p:nvSpPr>
        <p:spPr bwMode="auto">
          <a:xfrm>
            <a:off x="4111625" y="4435475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Sale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74" name="AutoShape 14"/>
          <p:cNvSpPr>
            <a:spLocks noChangeArrowheads="1"/>
          </p:cNvSpPr>
          <p:nvPr/>
        </p:nvSpPr>
        <p:spPr bwMode="auto">
          <a:xfrm>
            <a:off x="376238" y="2008188"/>
            <a:ext cx="3395662" cy="2916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75" name="Text Box 15"/>
          <p:cNvSpPr txBox="1">
            <a:spLocks noChangeArrowheads="1"/>
          </p:cNvSpPr>
          <p:nvPr/>
        </p:nvSpPr>
        <p:spPr bwMode="auto">
          <a:xfrm>
            <a:off x="808038" y="2239963"/>
            <a:ext cx="25336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00"/>
                </a:solidFill>
                <a:latin typeface="Comic Sans MS" pitchFamily="66" charset="0"/>
              </a:rPr>
              <a:t>Pay a FIFTH less</a:t>
            </a:r>
            <a:endParaRPr lang="en-US" sz="5000" b="1">
              <a:solidFill>
                <a:srgbClr val="00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09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70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01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7" name="AutoShape 3"/>
          <p:cNvSpPr>
            <a:spLocks noChangeArrowheads="1"/>
          </p:cNvSpPr>
          <p:nvPr/>
        </p:nvSpPr>
        <p:spPr bwMode="auto">
          <a:xfrm>
            <a:off x="3921125" y="260350"/>
            <a:ext cx="4868863" cy="6345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/>
              </a:gs>
              <a:gs pos="50000">
                <a:srgbClr val="FFCCFF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8" name="AutoShape 4"/>
          <p:cNvSpPr>
            <a:spLocks noChangeArrowheads="1"/>
          </p:cNvSpPr>
          <p:nvPr/>
        </p:nvSpPr>
        <p:spPr bwMode="auto">
          <a:xfrm>
            <a:off x="4232275" y="512763"/>
            <a:ext cx="4246563" cy="1303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9" name="AutoShape 5"/>
          <p:cNvSpPr>
            <a:spLocks noChangeArrowheads="1"/>
          </p:cNvSpPr>
          <p:nvPr/>
        </p:nvSpPr>
        <p:spPr bwMode="auto">
          <a:xfrm>
            <a:off x="4232275" y="2152650"/>
            <a:ext cx="4246563" cy="19510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0" name="AutoShape 6"/>
          <p:cNvSpPr>
            <a:spLocks noChangeArrowheads="1"/>
          </p:cNvSpPr>
          <p:nvPr/>
        </p:nvSpPr>
        <p:spPr bwMode="auto">
          <a:xfrm>
            <a:off x="4232275" y="4364038"/>
            <a:ext cx="4246563" cy="19510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3" name="Text Box 9"/>
          <p:cNvSpPr txBox="1">
            <a:spLocks noChangeArrowheads="1"/>
          </p:cNvSpPr>
          <p:nvPr/>
        </p:nvSpPr>
        <p:spPr bwMode="auto">
          <a:xfrm>
            <a:off x="4270375" y="828675"/>
            <a:ext cx="416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0099"/>
                </a:solidFill>
                <a:latin typeface="Comic Sans MS" pitchFamily="66" charset="0"/>
              </a:rPr>
              <a:t>Ruler</a:t>
            </a:r>
            <a:endParaRPr lang="en-US" sz="4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41994" name="Text Box 10"/>
          <p:cNvSpPr txBox="1">
            <a:spLocks noChangeArrowheads="1"/>
          </p:cNvSpPr>
          <p:nvPr/>
        </p:nvSpPr>
        <p:spPr bwMode="auto">
          <a:xfrm>
            <a:off x="4592638" y="51800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£0.64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995" name="Text Box 11"/>
          <p:cNvSpPr txBox="1">
            <a:spLocks noChangeArrowheads="1"/>
          </p:cNvSpPr>
          <p:nvPr/>
        </p:nvSpPr>
        <p:spPr bwMode="auto">
          <a:xfrm>
            <a:off x="4110038" y="2247900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Normal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6" name="Text Box 12"/>
          <p:cNvSpPr txBox="1">
            <a:spLocks noChangeArrowheads="1"/>
          </p:cNvSpPr>
          <p:nvPr/>
        </p:nvSpPr>
        <p:spPr bwMode="auto">
          <a:xfrm>
            <a:off x="4111625" y="3113088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£0.80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7" name="Text Box 13"/>
          <p:cNvSpPr txBox="1">
            <a:spLocks noChangeArrowheads="1"/>
          </p:cNvSpPr>
          <p:nvPr/>
        </p:nvSpPr>
        <p:spPr bwMode="auto">
          <a:xfrm>
            <a:off x="4111625" y="4435475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Sale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8" name="AutoShape 14"/>
          <p:cNvSpPr>
            <a:spLocks noChangeArrowheads="1"/>
          </p:cNvSpPr>
          <p:nvPr/>
        </p:nvSpPr>
        <p:spPr bwMode="auto">
          <a:xfrm>
            <a:off x="376238" y="2008188"/>
            <a:ext cx="3395662" cy="2916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9" name="Text Box 15"/>
          <p:cNvSpPr txBox="1">
            <a:spLocks noChangeArrowheads="1"/>
          </p:cNvSpPr>
          <p:nvPr/>
        </p:nvSpPr>
        <p:spPr bwMode="auto">
          <a:xfrm>
            <a:off x="808038" y="2239963"/>
            <a:ext cx="25336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00"/>
                </a:solidFill>
                <a:latin typeface="Comic Sans MS" pitchFamily="66" charset="0"/>
              </a:rPr>
              <a:t>Pay a FIFTH less</a:t>
            </a:r>
            <a:endParaRPr lang="en-US" sz="5000" b="1">
              <a:solidFill>
                <a:srgbClr val="00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9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4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25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80000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80000"/>
                  <a:invGamma/>
                </a:srgbClr>
              </a:gs>
            </a:gsLst>
            <a:lin ang="27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1" name="AutoShape 3"/>
          <p:cNvSpPr>
            <a:spLocks noChangeArrowheads="1"/>
          </p:cNvSpPr>
          <p:nvPr/>
        </p:nvSpPr>
        <p:spPr bwMode="auto">
          <a:xfrm>
            <a:off x="3921125" y="260350"/>
            <a:ext cx="4868863" cy="63452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/>
              </a:gs>
              <a:gs pos="50000">
                <a:srgbClr val="FFCCFF"/>
              </a:gs>
              <a:gs pos="100000">
                <a:schemeClr val="accent2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2" name="AutoShape 4"/>
          <p:cNvSpPr>
            <a:spLocks noChangeArrowheads="1"/>
          </p:cNvSpPr>
          <p:nvPr/>
        </p:nvSpPr>
        <p:spPr bwMode="auto">
          <a:xfrm>
            <a:off x="4232275" y="512763"/>
            <a:ext cx="4246563" cy="1303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3" name="AutoShape 5"/>
          <p:cNvSpPr>
            <a:spLocks noChangeArrowheads="1"/>
          </p:cNvSpPr>
          <p:nvPr/>
        </p:nvSpPr>
        <p:spPr bwMode="auto">
          <a:xfrm>
            <a:off x="4232275" y="2152650"/>
            <a:ext cx="4246563" cy="19510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4" name="AutoShape 6"/>
          <p:cNvSpPr>
            <a:spLocks noChangeArrowheads="1"/>
          </p:cNvSpPr>
          <p:nvPr/>
        </p:nvSpPr>
        <p:spPr bwMode="auto">
          <a:xfrm>
            <a:off x="4232275" y="4364038"/>
            <a:ext cx="4246563" cy="19510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7" name="Text Box 9"/>
          <p:cNvSpPr txBox="1">
            <a:spLocks noChangeArrowheads="1"/>
          </p:cNvSpPr>
          <p:nvPr/>
        </p:nvSpPr>
        <p:spPr bwMode="auto">
          <a:xfrm>
            <a:off x="4270375" y="828675"/>
            <a:ext cx="41687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CC0099"/>
                </a:solidFill>
                <a:latin typeface="Comic Sans MS" pitchFamily="66" charset="0"/>
              </a:rPr>
              <a:t>Felt Pens</a:t>
            </a:r>
            <a:endParaRPr lang="en-US" sz="4000" b="1">
              <a:solidFill>
                <a:srgbClr val="CC0099"/>
              </a:solidFill>
              <a:latin typeface="Comic Sans MS" pitchFamily="66" charset="0"/>
            </a:endParaRPr>
          </a:p>
        </p:txBody>
      </p:sp>
      <p:sp>
        <p:nvSpPr>
          <p:cNvPr id="43018" name="Text Box 10"/>
          <p:cNvSpPr txBox="1">
            <a:spLocks noChangeArrowheads="1"/>
          </p:cNvSpPr>
          <p:nvPr/>
        </p:nvSpPr>
        <p:spPr bwMode="auto">
          <a:xfrm>
            <a:off x="4592638" y="51800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£2.72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3019" name="Text Box 11"/>
          <p:cNvSpPr txBox="1">
            <a:spLocks noChangeArrowheads="1"/>
          </p:cNvSpPr>
          <p:nvPr/>
        </p:nvSpPr>
        <p:spPr bwMode="auto">
          <a:xfrm>
            <a:off x="4110038" y="2247900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Normal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20" name="Text Box 12"/>
          <p:cNvSpPr txBox="1">
            <a:spLocks noChangeArrowheads="1"/>
          </p:cNvSpPr>
          <p:nvPr/>
        </p:nvSpPr>
        <p:spPr bwMode="auto">
          <a:xfrm>
            <a:off x="4111625" y="3113088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£3.40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21" name="Text Box 13"/>
          <p:cNvSpPr txBox="1">
            <a:spLocks noChangeArrowheads="1"/>
          </p:cNvSpPr>
          <p:nvPr/>
        </p:nvSpPr>
        <p:spPr bwMode="auto">
          <a:xfrm>
            <a:off x="4111625" y="4435475"/>
            <a:ext cx="44894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Sale Price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22" name="AutoShape 14"/>
          <p:cNvSpPr>
            <a:spLocks noChangeArrowheads="1"/>
          </p:cNvSpPr>
          <p:nvPr/>
        </p:nvSpPr>
        <p:spPr bwMode="auto">
          <a:xfrm>
            <a:off x="376238" y="2008188"/>
            <a:ext cx="3395662" cy="2916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33"/>
              </a:gs>
              <a:gs pos="50000">
                <a:schemeClr val="bg1"/>
              </a:gs>
              <a:gs pos="100000">
                <a:srgbClr val="33CC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23" name="Text Box 15"/>
          <p:cNvSpPr txBox="1">
            <a:spLocks noChangeArrowheads="1"/>
          </p:cNvSpPr>
          <p:nvPr/>
        </p:nvSpPr>
        <p:spPr bwMode="auto">
          <a:xfrm>
            <a:off x="808038" y="2239963"/>
            <a:ext cx="2533650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009900"/>
                </a:solidFill>
                <a:latin typeface="Comic Sans MS" pitchFamily="66" charset="0"/>
              </a:rPr>
              <a:t>Pay a FIFTH less</a:t>
            </a:r>
            <a:endParaRPr lang="en-US" sz="5000" b="1">
              <a:solidFill>
                <a:srgbClr val="0099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30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8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5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6" name="Text Box 4"/>
          <p:cNvSpPr txBox="1">
            <a:spLocks noChangeArrowheads="1"/>
          </p:cNvSpPr>
          <p:nvPr/>
        </p:nvSpPr>
        <p:spPr bwMode="auto"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</TotalTime>
  <Words>287</Words>
  <Application>Microsoft Office PowerPoint</Application>
  <PresentationFormat>On-screen Show (4:3)</PresentationFormat>
  <Paragraphs>125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31</cp:revision>
  <dcterms:created xsi:type="dcterms:W3CDTF">2006-03-03T16:34:11Z</dcterms:created>
  <dcterms:modified xsi:type="dcterms:W3CDTF">2011-11-25T20:25:38Z</dcterms:modified>
</cp:coreProperties>
</file>