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4" r:id="rId4"/>
    <p:sldId id="266" r:id="rId5"/>
    <p:sldId id="269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E00CE2-34D4-445A-A5B4-6772C01CF775}" v="32" dt="2022-11-02T15:49:35.8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4"/>
  </p:normalViewPr>
  <p:slideViewPr>
    <p:cSldViewPr>
      <p:cViewPr varScale="1">
        <p:scale>
          <a:sx n="68" d="100"/>
          <a:sy n="68" d="100"/>
        </p:scale>
        <p:origin x="71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 Jones" userId="5ac1bf1441d41c4f" providerId="LiveId" clId="{7322D99B-F04F-4EA0-B697-D9928B4D4113}"/>
    <pc:docChg chg="custSel addSld modSld">
      <pc:chgData name="Matt Jones" userId="5ac1bf1441d41c4f" providerId="LiveId" clId="{7322D99B-F04F-4EA0-B697-D9928B4D4113}" dt="2022-10-11T09:15:13.843" v="156" actId="20577"/>
      <pc:docMkLst>
        <pc:docMk/>
      </pc:docMkLst>
      <pc:sldChg chg="addSp delSp modSp mod">
        <pc:chgData name="Matt Jones" userId="5ac1bf1441d41c4f" providerId="LiveId" clId="{7322D99B-F04F-4EA0-B697-D9928B4D4113}" dt="2022-10-11T09:14:25.834" v="126" actId="1076"/>
        <pc:sldMkLst>
          <pc:docMk/>
          <pc:sldMk cId="0" sldId="263"/>
        </pc:sldMkLst>
        <pc:spChg chg="mod">
          <ac:chgData name="Matt Jones" userId="5ac1bf1441d41c4f" providerId="LiveId" clId="{7322D99B-F04F-4EA0-B697-D9928B4D4113}" dt="2022-10-11T09:06:10.345" v="13" actId="1076"/>
          <ac:spMkLst>
            <pc:docMk/>
            <pc:sldMk cId="0" sldId="263"/>
            <ac:spMk id="4" creationId="{00000000-0000-0000-0000-000000000000}"/>
          </ac:spMkLst>
        </pc:spChg>
        <pc:spChg chg="mod">
          <ac:chgData name="Matt Jones" userId="5ac1bf1441d41c4f" providerId="LiveId" clId="{7322D99B-F04F-4EA0-B697-D9928B4D4113}" dt="2022-10-11T09:06:19.593" v="15" actId="1076"/>
          <ac:spMkLst>
            <pc:docMk/>
            <pc:sldMk cId="0" sldId="263"/>
            <ac:spMk id="5" creationId="{00000000-0000-0000-0000-000000000000}"/>
          </ac:spMkLst>
        </pc:spChg>
        <pc:spChg chg="mod">
          <ac:chgData name="Matt Jones" userId="5ac1bf1441d41c4f" providerId="LiveId" clId="{7322D99B-F04F-4EA0-B697-D9928B4D4113}" dt="2022-10-11T09:14:25.834" v="126" actId="1076"/>
          <ac:spMkLst>
            <pc:docMk/>
            <pc:sldMk cId="0" sldId="263"/>
            <ac:spMk id="6" creationId="{00000000-0000-0000-0000-000000000000}"/>
          </ac:spMkLst>
        </pc:spChg>
        <pc:spChg chg="add mod">
          <ac:chgData name="Matt Jones" userId="5ac1bf1441d41c4f" providerId="LiveId" clId="{7322D99B-F04F-4EA0-B697-D9928B4D4113}" dt="2022-10-11T09:12:39.036" v="76" actId="20577"/>
          <ac:spMkLst>
            <pc:docMk/>
            <pc:sldMk cId="0" sldId="263"/>
            <ac:spMk id="7" creationId="{AE3FB6CB-136E-22B5-FF0F-2B73362F1FB7}"/>
          </ac:spMkLst>
        </pc:spChg>
        <pc:picChg chg="add mod ord">
          <ac:chgData name="Matt Jones" userId="5ac1bf1441d41c4f" providerId="LiveId" clId="{7322D99B-F04F-4EA0-B697-D9928B4D4113}" dt="2022-10-11T09:06:06.283" v="12" actId="1076"/>
          <ac:picMkLst>
            <pc:docMk/>
            <pc:sldMk cId="0" sldId="263"/>
            <ac:picMk id="3" creationId="{9DB1FE9E-F33E-E78A-F500-8F3E9B74901E}"/>
          </ac:picMkLst>
        </pc:picChg>
        <pc:picChg chg="del">
          <ac:chgData name="Matt Jones" userId="5ac1bf1441d41c4f" providerId="LiveId" clId="{7322D99B-F04F-4EA0-B697-D9928B4D4113}" dt="2022-10-11T09:04:15.022" v="0" actId="478"/>
          <ac:picMkLst>
            <pc:docMk/>
            <pc:sldMk cId="0" sldId="263"/>
            <ac:picMk id="8" creationId="{00000000-0000-0000-0000-000000000000}"/>
          </ac:picMkLst>
        </pc:picChg>
      </pc:sldChg>
      <pc:sldChg chg="addSp delSp modSp add mod">
        <pc:chgData name="Matt Jones" userId="5ac1bf1441d41c4f" providerId="LiveId" clId="{7322D99B-F04F-4EA0-B697-D9928B4D4113}" dt="2022-10-11T09:15:13.843" v="156" actId="20577"/>
        <pc:sldMkLst>
          <pc:docMk/>
          <pc:sldMk cId="773334875" sldId="264"/>
        </pc:sldMkLst>
        <pc:spChg chg="mod ord">
          <ac:chgData name="Matt Jones" userId="5ac1bf1441d41c4f" providerId="LiveId" clId="{7322D99B-F04F-4EA0-B697-D9928B4D4113}" dt="2022-10-11T09:10:23.111" v="62" actId="166"/>
          <ac:spMkLst>
            <pc:docMk/>
            <pc:sldMk cId="773334875" sldId="264"/>
            <ac:spMk id="4" creationId="{00000000-0000-0000-0000-000000000000}"/>
          </ac:spMkLst>
        </pc:spChg>
        <pc:spChg chg="mod">
          <ac:chgData name="Matt Jones" userId="5ac1bf1441d41c4f" providerId="LiveId" clId="{7322D99B-F04F-4EA0-B697-D9928B4D4113}" dt="2022-10-11T09:08:52.128" v="51" actId="20577"/>
          <ac:spMkLst>
            <pc:docMk/>
            <pc:sldMk cId="773334875" sldId="264"/>
            <ac:spMk id="5" creationId="{00000000-0000-0000-0000-000000000000}"/>
          </ac:spMkLst>
        </pc:spChg>
        <pc:spChg chg="del">
          <ac:chgData name="Matt Jones" userId="5ac1bf1441d41c4f" providerId="LiveId" clId="{7322D99B-F04F-4EA0-B697-D9928B4D4113}" dt="2022-10-11T09:14:34.020" v="127" actId="478"/>
          <ac:spMkLst>
            <pc:docMk/>
            <pc:sldMk cId="773334875" sldId="264"/>
            <ac:spMk id="6" creationId="{00000000-0000-0000-0000-000000000000}"/>
          </ac:spMkLst>
        </pc:spChg>
        <pc:spChg chg="add mod">
          <ac:chgData name="Matt Jones" userId="5ac1bf1441d41c4f" providerId="LiveId" clId="{7322D99B-F04F-4EA0-B697-D9928B4D4113}" dt="2022-10-11T09:11:04.236" v="69" actId="20577"/>
          <ac:spMkLst>
            <pc:docMk/>
            <pc:sldMk cId="773334875" sldId="264"/>
            <ac:spMk id="8" creationId="{DB8A1CDB-F983-79D4-E8BB-EB4C784ADC8A}"/>
          </ac:spMkLst>
        </pc:spChg>
        <pc:spChg chg="add mod">
          <ac:chgData name="Matt Jones" userId="5ac1bf1441d41c4f" providerId="LiveId" clId="{7322D99B-F04F-4EA0-B697-D9928B4D4113}" dt="2022-10-11T09:15:13.843" v="156" actId="20577"/>
          <ac:spMkLst>
            <pc:docMk/>
            <pc:sldMk cId="773334875" sldId="264"/>
            <ac:spMk id="9" creationId="{7BD49F40-D085-5A87-6EF7-F3FC90062CB3}"/>
          </ac:spMkLst>
        </pc:spChg>
        <pc:picChg chg="del">
          <ac:chgData name="Matt Jones" userId="5ac1bf1441d41c4f" providerId="LiveId" clId="{7322D99B-F04F-4EA0-B697-D9928B4D4113}" dt="2022-10-11T09:08:57.597" v="52" actId="478"/>
          <ac:picMkLst>
            <pc:docMk/>
            <pc:sldMk cId="773334875" sldId="264"/>
            <ac:picMk id="3" creationId="{9DB1FE9E-F33E-E78A-F500-8F3E9B74901E}"/>
          </ac:picMkLst>
        </pc:picChg>
        <pc:picChg chg="add mod ord">
          <ac:chgData name="Matt Jones" userId="5ac1bf1441d41c4f" providerId="LiveId" clId="{7322D99B-F04F-4EA0-B697-D9928B4D4113}" dt="2022-10-11T09:10:03.082" v="61" actId="171"/>
          <ac:picMkLst>
            <pc:docMk/>
            <pc:sldMk cId="773334875" sldId="264"/>
            <ac:picMk id="7" creationId="{C86DDB96-FA16-3AB7-8BA4-024C3C4D4311}"/>
          </ac:picMkLst>
        </pc:picChg>
      </pc:sldChg>
    </pc:docChg>
  </pc:docChgLst>
  <pc:docChgLst>
    <pc:chgData name="Matt Jones" userId="5ac1bf1441d41c4f" providerId="LiveId" clId="{E9E00CE2-34D4-445A-A5B4-6772C01CF775}"/>
    <pc:docChg chg="undo custSel addSld delSld modSld sldOrd">
      <pc:chgData name="Matt Jones" userId="5ac1bf1441d41c4f" providerId="LiveId" clId="{E9E00CE2-34D4-445A-A5B4-6772C01CF775}" dt="2022-11-02T15:51:05.207" v="511" actId="20577"/>
      <pc:docMkLst>
        <pc:docMk/>
      </pc:docMkLst>
      <pc:sldChg chg="addSp delSp modSp mod">
        <pc:chgData name="Matt Jones" userId="5ac1bf1441d41c4f" providerId="LiveId" clId="{E9E00CE2-34D4-445A-A5B4-6772C01CF775}" dt="2022-11-02T15:42:29.139" v="442" actId="255"/>
        <pc:sldMkLst>
          <pc:docMk/>
          <pc:sldMk cId="0" sldId="256"/>
        </pc:sldMkLst>
        <pc:spChg chg="mod">
          <ac:chgData name="Matt Jones" userId="5ac1bf1441d41c4f" providerId="LiveId" clId="{E9E00CE2-34D4-445A-A5B4-6772C01CF775}" dt="2022-11-02T15:42:13.838" v="438" actId="1076"/>
          <ac:spMkLst>
            <pc:docMk/>
            <pc:sldMk cId="0" sldId="256"/>
            <ac:spMk id="2" creationId="{00000000-0000-0000-0000-000000000000}"/>
          </ac:spMkLst>
        </pc:spChg>
        <pc:spChg chg="mod">
          <ac:chgData name="Matt Jones" userId="5ac1bf1441d41c4f" providerId="LiveId" clId="{E9E00CE2-34D4-445A-A5B4-6772C01CF775}" dt="2022-11-02T15:42:29.139" v="442" actId="255"/>
          <ac:spMkLst>
            <pc:docMk/>
            <pc:sldMk cId="0" sldId="256"/>
            <ac:spMk id="3" creationId="{4682A300-99BA-4178-8AF9-2C0386F5B084}"/>
          </ac:spMkLst>
        </pc:spChg>
        <pc:picChg chg="add del mod">
          <ac:chgData name="Matt Jones" userId="5ac1bf1441d41c4f" providerId="LiveId" clId="{E9E00CE2-34D4-445A-A5B4-6772C01CF775}" dt="2022-11-02T15:35:20.915" v="341" actId="478"/>
          <ac:picMkLst>
            <pc:docMk/>
            <pc:sldMk cId="0" sldId="256"/>
            <ac:picMk id="5" creationId="{3DCB7473-E392-F2B5-272E-3BEADDE72F06}"/>
          </ac:picMkLst>
        </pc:picChg>
        <pc:picChg chg="add mod ord">
          <ac:chgData name="Matt Jones" userId="5ac1bf1441d41c4f" providerId="LiveId" clId="{E9E00CE2-34D4-445A-A5B4-6772C01CF775}" dt="2022-11-02T15:42:18.625" v="440" actId="1076"/>
          <ac:picMkLst>
            <pc:docMk/>
            <pc:sldMk cId="0" sldId="256"/>
            <ac:picMk id="7" creationId="{4039076F-762B-BAC3-3CFE-E6F1760C2A19}"/>
          </ac:picMkLst>
        </pc:picChg>
        <pc:picChg chg="add mod">
          <ac:chgData name="Matt Jones" userId="5ac1bf1441d41c4f" providerId="LiveId" clId="{E9E00CE2-34D4-445A-A5B4-6772C01CF775}" dt="2022-11-02T15:42:06.364" v="436" actId="962"/>
          <ac:picMkLst>
            <pc:docMk/>
            <pc:sldMk cId="0" sldId="256"/>
            <ac:picMk id="9" creationId="{C3841E90-36B4-7946-EB1F-77ADE26B113D}"/>
          </ac:picMkLst>
        </pc:picChg>
        <pc:picChg chg="add del mod">
          <ac:chgData name="Matt Jones" userId="5ac1bf1441d41c4f" providerId="LiveId" clId="{E9E00CE2-34D4-445A-A5B4-6772C01CF775}" dt="2022-11-02T15:30:53.905" v="335" actId="478"/>
          <ac:picMkLst>
            <pc:docMk/>
            <pc:sldMk cId="0" sldId="256"/>
            <ac:picMk id="1026" creationId="{43F0194C-7545-633D-675C-4F4F5FAFD43B}"/>
          </ac:picMkLst>
        </pc:picChg>
      </pc:sldChg>
      <pc:sldChg chg="addSp delSp modSp del mod">
        <pc:chgData name="Matt Jones" userId="5ac1bf1441d41c4f" providerId="LiveId" clId="{E9E00CE2-34D4-445A-A5B4-6772C01CF775}" dt="2022-11-02T15:48:36.878" v="490" actId="2696"/>
        <pc:sldMkLst>
          <pc:docMk/>
          <pc:sldMk cId="0" sldId="263"/>
        </pc:sldMkLst>
        <pc:spChg chg="add del mod">
          <ac:chgData name="Matt Jones" userId="5ac1bf1441d41c4f" providerId="LiveId" clId="{E9E00CE2-34D4-445A-A5B4-6772C01CF775}" dt="2022-11-02T15:47:46.472" v="481" actId="21"/>
          <ac:spMkLst>
            <pc:docMk/>
            <pc:sldMk cId="0" sldId="263"/>
            <ac:spMk id="2" creationId="{34ABFEAF-4435-354A-17FD-F6F0CD867D88}"/>
          </ac:spMkLst>
        </pc:spChg>
        <pc:spChg chg="del">
          <ac:chgData name="Matt Jones" userId="5ac1bf1441d41c4f" providerId="LiveId" clId="{E9E00CE2-34D4-445A-A5B4-6772C01CF775}" dt="2022-11-02T13:38:51.406" v="82" actId="478"/>
          <ac:spMkLst>
            <pc:docMk/>
            <pc:sldMk cId="0" sldId="263"/>
            <ac:spMk id="4" creationId="{00000000-0000-0000-0000-000000000000}"/>
          </ac:spMkLst>
        </pc:spChg>
        <pc:spChg chg="del">
          <ac:chgData name="Matt Jones" userId="5ac1bf1441d41c4f" providerId="LiveId" clId="{E9E00CE2-34D4-445A-A5B4-6772C01CF775}" dt="2022-11-02T13:38:40.525" v="80" actId="478"/>
          <ac:spMkLst>
            <pc:docMk/>
            <pc:sldMk cId="0" sldId="263"/>
            <ac:spMk id="5" creationId="{00000000-0000-0000-0000-000000000000}"/>
          </ac:spMkLst>
        </pc:spChg>
        <pc:spChg chg="del mod">
          <ac:chgData name="Matt Jones" userId="5ac1bf1441d41c4f" providerId="LiveId" clId="{E9E00CE2-34D4-445A-A5B4-6772C01CF775}" dt="2022-11-02T15:47:46.472" v="481" actId="21"/>
          <ac:spMkLst>
            <pc:docMk/>
            <pc:sldMk cId="0" sldId="263"/>
            <ac:spMk id="6" creationId="{00000000-0000-0000-0000-000000000000}"/>
          </ac:spMkLst>
        </pc:spChg>
        <pc:spChg chg="del">
          <ac:chgData name="Matt Jones" userId="5ac1bf1441d41c4f" providerId="LiveId" clId="{E9E00CE2-34D4-445A-A5B4-6772C01CF775}" dt="2022-11-02T13:38:45.024" v="81" actId="478"/>
          <ac:spMkLst>
            <pc:docMk/>
            <pc:sldMk cId="0" sldId="263"/>
            <ac:spMk id="7" creationId="{AE3FB6CB-136E-22B5-FF0F-2B73362F1FB7}"/>
          </ac:spMkLst>
        </pc:spChg>
        <pc:spChg chg="add del mod">
          <ac:chgData name="Matt Jones" userId="5ac1bf1441d41c4f" providerId="LiveId" clId="{E9E00CE2-34D4-445A-A5B4-6772C01CF775}" dt="2022-11-02T15:47:46.472" v="481" actId="21"/>
          <ac:spMkLst>
            <pc:docMk/>
            <pc:sldMk cId="0" sldId="263"/>
            <ac:spMk id="8" creationId="{78274C9E-5E7E-871A-F1D2-2FE896AB124C}"/>
          </ac:spMkLst>
        </pc:spChg>
        <pc:picChg chg="del">
          <ac:chgData name="Matt Jones" userId="5ac1bf1441d41c4f" providerId="LiveId" clId="{E9E00CE2-34D4-445A-A5B4-6772C01CF775}" dt="2022-11-02T13:37:24.277" v="67" actId="478"/>
          <ac:picMkLst>
            <pc:docMk/>
            <pc:sldMk cId="0" sldId="263"/>
            <ac:picMk id="3" creationId="{9DB1FE9E-F33E-E78A-F500-8F3E9B74901E}"/>
          </ac:picMkLst>
        </pc:picChg>
        <pc:picChg chg="add del mod ord">
          <ac:chgData name="Matt Jones" userId="5ac1bf1441d41c4f" providerId="LiveId" clId="{E9E00CE2-34D4-445A-A5B4-6772C01CF775}" dt="2022-11-02T15:39:54.985" v="362" actId="478"/>
          <ac:picMkLst>
            <pc:docMk/>
            <pc:sldMk cId="0" sldId="263"/>
            <ac:picMk id="9" creationId="{0224AE47-AE28-64A4-D7A2-FB848D72DA41}"/>
          </ac:picMkLst>
        </pc:picChg>
        <pc:picChg chg="add mod ord">
          <ac:chgData name="Matt Jones" userId="5ac1bf1441d41c4f" providerId="LiveId" clId="{E9E00CE2-34D4-445A-A5B4-6772C01CF775}" dt="2022-11-02T15:40:06.852" v="366" actId="171"/>
          <ac:picMkLst>
            <pc:docMk/>
            <pc:sldMk cId="0" sldId="263"/>
            <ac:picMk id="10" creationId="{66329FB7-E9D0-D57B-241E-B869F3A3EC84}"/>
          </ac:picMkLst>
        </pc:picChg>
        <pc:picChg chg="add del mod">
          <ac:chgData name="Matt Jones" userId="5ac1bf1441d41c4f" providerId="LiveId" clId="{E9E00CE2-34D4-445A-A5B4-6772C01CF775}" dt="2022-11-02T15:47:46.472" v="481" actId="21"/>
          <ac:picMkLst>
            <pc:docMk/>
            <pc:sldMk cId="0" sldId="263"/>
            <ac:picMk id="11" creationId="{82BC9B1A-3718-7BF4-C287-FEE0BD1AF304}"/>
          </ac:picMkLst>
        </pc:picChg>
      </pc:sldChg>
      <pc:sldChg chg="del">
        <pc:chgData name="Matt Jones" userId="5ac1bf1441d41c4f" providerId="LiveId" clId="{E9E00CE2-34D4-445A-A5B4-6772C01CF775}" dt="2022-11-02T13:39:02.153" v="83" actId="2696"/>
        <pc:sldMkLst>
          <pc:docMk/>
          <pc:sldMk cId="773334875" sldId="264"/>
        </pc:sldMkLst>
      </pc:sldChg>
      <pc:sldChg chg="addSp delSp modSp add mod setBg">
        <pc:chgData name="Matt Jones" userId="5ac1bf1441d41c4f" providerId="LiveId" clId="{E9E00CE2-34D4-445A-A5B4-6772C01CF775}" dt="2022-11-02T15:48:19.649" v="488"/>
        <pc:sldMkLst>
          <pc:docMk/>
          <pc:sldMk cId="2851816304" sldId="264"/>
        </pc:sldMkLst>
        <pc:spChg chg="add del mod">
          <ac:chgData name="Matt Jones" userId="5ac1bf1441d41c4f" providerId="LiveId" clId="{E9E00CE2-34D4-445A-A5B4-6772C01CF775}" dt="2022-11-02T14:51:11.369" v="258" actId="21"/>
          <ac:spMkLst>
            <pc:docMk/>
            <pc:sldMk cId="2851816304" sldId="264"/>
            <ac:spMk id="2" creationId="{06193CC6-7936-0781-A191-D86B847FE40D}"/>
          </ac:spMkLst>
        </pc:spChg>
        <pc:spChg chg="add mod ord">
          <ac:chgData name="Matt Jones" userId="5ac1bf1441d41c4f" providerId="LiveId" clId="{E9E00CE2-34D4-445A-A5B4-6772C01CF775}" dt="2022-11-02T15:46:37.383" v="474" actId="20577"/>
          <ac:spMkLst>
            <pc:docMk/>
            <pc:sldMk cId="2851816304" sldId="264"/>
            <ac:spMk id="3" creationId="{699BE61D-4282-EA45-FFEF-AAE27C6465CD}"/>
          </ac:spMkLst>
        </pc:spChg>
        <pc:spChg chg="del mod">
          <ac:chgData name="Matt Jones" userId="5ac1bf1441d41c4f" providerId="LiveId" clId="{E9E00CE2-34D4-445A-A5B4-6772C01CF775}" dt="2022-11-02T14:50:31.583" v="246" actId="21"/>
          <ac:spMkLst>
            <pc:docMk/>
            <pc:sldMk cId="2851816304" sldId="264"/>
            <ac:spMk id="6" creationId="{00000000-0000-0000-0000-000000000000}"/>
          </ac:spMkLst>
        </pc:spChg>
        <pc:spChg chg="add">
          <ac:chgData name="Matt Jones" userId="5ac1bf1441d41c4f" providerId="LiveId" clId="{E9E00CE2-34D4-445A-A5B4-6772C01CF775}" dt="2022-11-02T15:44:19.832" v="452" actId="26606"/>
          <ac:spMkLst>
            <pc:docMk/>
            <pc:sldMk cId="2851816304" sldId="264"/>
            <ac:spMk id="9" creationId="{04812C46-200A-4DEB-A05E-3ED6C68C2387}"/>
          </ac:spMkLst>
        </pc:spChg>
        <pc:spChg chg="add">
          <ac:chgData name="Matt Jones" userId="5ac1bf1441d41c4f" providerId="LiveId" clId="{E9E00CE2-34D4-445A-A5B4-6772C01CF775}" dt="2022-11-02T15:44:19.832" v="452" actId="26606"/>
          <ac:spMkLst>
            <pc:docMk/>
            <pc:sldMk cId="2851816304" sldId="264"/>
            <ac:spMk id="11" creationId="{D1EA859B-E555-4109-94F3-6700E046E008}"/>
          </ac:spMkLst>
        </pc:spChg>
        <pc:picChg chg="add mod">
          <ac:chgData name="Matt Jones" userId="5ac1bf1441d41c4f" providerId="LiveId" clId="{E9E00CE2-34D4-445A-A5B4-6772C01CF775}" dt="2022-11-02T15:44:19.832" v="452" actId="26606"/>
          <ac:picMkLst>
            <pc:docMk/>
            <pc:sldMk cId="2851816304" sldId="264"/>
            <ac:picMk id="4" creationId="{644693F5-E0F1-6470-E1CF-E86B4E1E0F4E}"/>
          </ac:picMkLst>
        </pc:picChg>
        <pc:picChg chg="add mod">
          <ac:chgData name="Matt Jones" userId="5ac1bf1441d41c4f" providerId="LiveId" clId="{E9E00CE2-34D4-445A-A5B4-6772C01CF775}" dt="2022-11-02T15:48:19.649" v="488"/>
          <ac:picMkLst>
            <pc:docMk/>
            <pc:sldMk cId="2851816304" sldId="264"/>
            <ac:picMk id="5" creationId="{FD30D67D-1A81-3533-BC52-A136323CA552}"/>
          </ac:picMkLst>
        </pc:picChg>
      </pc:sldChg>
      <pc:sldChg chg="new del">
        <pc:chgData name="Matt Jones" userId="5ac1bf1441d41c4f" providerId="LiveId" clId="{E9E00CE2-34D4-445A-A5B4-6772C01CF775}" dt="2022-11-02T13:40:30.205" v="144" actId="2696"/>
        <pc:sldMkLst>
          <pc:docMk/>
          <pc:sldMk cId="1474130136" sldId="265"/>
        </pc:sldMkLst>
      </pc:sldChg>
      <pc:sldChg chg="addSp delSp modSp add del mod">
        <pc:chgData name="Matt Jones" userId="5ac1bf1441d41c4f" providerId="LiveId" clId="{E9E00CE2-34D4-445A-A5B4-6772C01CF775}" dt="2022-11-02T15:49:16.141" v="494" actId="2696"/>
        <pc:sldMkLst>
          <pc:docMk/>
          <pc:sldMk cId="3975794029" sldId="265"/>
        </pc:sldMkLst>
        <pc:spChg chg="add del mod">
          <ac:chgData name="Matt Jones" userId="5ac1bf1441d41c4f" providerId="LiveId" clId="{E9E00CE2-34D4-445A-A5B4-6772C01CF775}" dt="2022-11-02T14:54:12.531" v="296"/>
          <ac:spMkLst>
            <pc:docMk/>
            <pc:sldMk cId="3975794029" sldId="265"/>
            <ac:spMk id="2" creationId="{46BC6F4B-7DA3-8B63-B0BB-9C06F3404A92}"/>
          </ac:spMkLst>
        </pc:spChg>
        <pc:spChg chg="add mod">
          <ac:chgData name="Matt Jones" userId="5ac1bf1441d41c4f" providerId="LiveId" clId="{E9E00CE2-34D4-445A-A5B4-6772C01CF775}" dt="2022-11-02T14:55:46.487" v="312" actId="1076"/>
          <ac:spMkLst>
            <pc:docMk/>
            <pc:sldMk cId="3975794029" sldId="265"/>
            <ac:spMk id="3" creationId="{93B6A4F9-F31E-0BE4-7FBA-B9F89ADDA2A8}"/>
          </ac:spMkLst>
        </pc:spChg>
        <pc:spChg chg="add mod">
          <ac:chgData name="Matt Jones" userId="5ac1bf1441d41c4f" providerId="LiveId" clId="{E9E00CE2-34D4-445A-A5B4-6772C01CF775}" dt="2022-11-02T14:56:30.733" v="322" actId="20577"/>
          <ac:spMkLst>
            <pc:docMk/>
            <pc:sldMk cId="3975794029" sldId="265"/>
            <ac:spMk id="4" creationId="{B936FA1A-D711-86F3-6B79-7BDC976AE85E}"/>
          </ac:spMkLst>
        </pc:spChg>
        <pc:spChg chg="del mod">
          <ac:chgData name="Matt Jones" userId="5ac1bf1441d41c4f" providerId="LiveId" clId="{E9E00CE2-34D4-445A-A5B4-6772C01CF775}" dt="2022-11-02T14:50:45.164" v="249" actId="21"/>
          <ac:spMkLst>
            <pc:docMk/>
            <pc:sldMk cId="3975794029" sldId="265"/>
            <ac:spMk id="6" creationId="{00000000-0000-0000-0000-000000000000}"/>
          </ac:spMkLst>
        </pc:spChg>
        <pc:picChg chg="add del mod">
          <ac:chgData name="Matt Jones" userId="5ac1bf1441d41c4f" providerId="LiveId" clId="{E9E00CE2-34D4-445A-A5B4-6772C01CF775}" dt="2022-11-02T15:49:01.081" v="492"/>
          <ac:picMkLst>
            <pc:docMk/>
            <pc:sldMk cId="3975794029" sldId="265"/>
            <ac:picMk id="5" creationId="{6E95A5B3-3AE9-1257-28A4-6C6303D4B84E}"/>
          </ac:picMkLst>
        </pc:picChg>
      </pc:sldChg>
      <pc:sldChg chg="addSp modSp add mod setBg">
        <pc:chgData name="Matt Jones" userId="5ac1bf1441d41c4f" providerId="LiveId" clId="{E9E00CE2-34D4-445A-A5B4-6772C01CF775}" dt="2022-11-02T15:48:24.916" v="489"/>
        <pc:sldMkLst>
          <pc:docMk/>
          <pc:sldMk cId="2209406651" sldId="266"/>
        </pc:sldMkLst>
        <pc:spChg chg="mod ord">
          <ac:chgData name="Matt Jones" userId="5ac1bf1441d41c4f" providerId="LiveId" clId="{E9E00CE2-34D4-445A-A5B4-6772C01CF775}" dt="2022-11-02T15:45:14.502" v="460" actId="14100"/>
          <ac:spMkLst>
            <pc:docMk/>
            <pc:sldMk cId="2209406651" sldId="266"/>
            <ac:spMk id="3" creationId="{699BE61D-4282-EA45-FFEF-AAE27C6465CD}"/>
          </ac:spMkLst>
        </pc:spChg>
        <pc:spChg chg="add">
          <ac:chgData name="Matt Jones" userId="5ac1bf1441d41c4f" providerId="LiveId" clId="{E9E00CE2-34D4-445A-A5B4-6772C01CF775}" dt="2022-11-02T15:44:50.294" v="456" actId="26606"/>
          <ac:spMkLst>
            <pc:docMk/>
            <pc:sldMk cId="2209406651" sldId="266"/>
            <ac:spMk id="8" creationId="{04812C46-200A-4DEB-A05E-3ED6C68C2387}"/>
          </ac:spMkLst>
        </pc:spChg>
        <pc:spChg chg="add">
          <ac:chgData name="Matt Jones" userId="5ac1bf1441d41c4f" providerId="LiveId" clId="{E9E00CE2-34D4-445A-A5B4-6772C01CF775}" dt="2022-11-02T15:44:50.294" v="456" actId="26606"/>
          <ac:spMkLst>
            <pc:docMk/>
            <pc:sldMk cId="2209406651" sldId="266"/>
            <ac:spMk id="10" creationId="{D1EA859B-E555-4109-94F3-6700E046E008}"/>
          </ac:spMkLst>
        </pc:spChg>
        <pc:picChg chg="add mod">
          <ac:chgData name="Matt Jones" userId="5ac1bf1441d41c4f" providerId="LiveId" clId="{E9E00CE2-34D4-445A-A5B4-6772C01CF775}" dt="2022-11-02T15:44:50.294" v="456" actId="26606"/>
          <ac:picMkLst>
            <pc:docMk/>
            <pc:sldMk cId="2209406651" sldId="266"/>
            <ac:picMk id="2" creationId="{D9CAA422-34BE-BA5E-A0EA-C4DBD2AEC7FF}"/>
          </ac:picMkLst>
        </pc:picChg>
        <pc:picChg chg="add mod">
          <ac:chgData name="Matt Jones" userId="5ac1bf1441d41c4f" providerId="LiveId" clId="{E9E00CE2-34D4-445A-A5B4-6772C01CF775}" dt="2022-11-02T15:48:24.916" v="489"/>
          <ac:picMkLst>
            <pc:docMk/>
            <pc:sldMk cId="2209406651" sldId="266"/>
            <ac:picMk id="4" creationId="{9027E5C3-8F9A-A50D-C35C-CF74B6F06685}"/>
          </ac:picMkLst>
        </pc:picChg>
      </pc:sldChg>
      <pc:sldChg chg="addSp delSp modSp add mod ord">
        <pc:chgData name="Matt Jones" userId="5ac1bf1441d41c4f" providerId="LiveId" clId="{E9E00CE2-34D4-445A-A5B4-6772C01CF775}" dt="2022-11-02T15:48:13.504" v="487" actId="1076"/>
        <pc:sldMkLst>
          <pc:docMk/>
          <pc:sldMk cId="4031294315" sldId="267"/>
        </pc:sldMkLst>
        <pc:spChg chg="add mod">
          <ac:chgData name="Matt Jones" userId="5ac1bf1441d41c4f" providerId="LiveId" clId="{E9E00CE2-34D4-445A-A5B4-6772C01CF775}" dt="2022-11-02T15:47:55.839" v="483" actId="207"/>
          <ac:spMkLst>
            <pc:docMk/>
            <pc:sldMk cId="4031294315" sldId="267"/>
            <ac:spMk id="2" creationId="{BC81DC57-F7F3-881E-6AF4-39A6CBA2C6F6}"/>
          </ac:spMkLst>
        </pc:spChg>
        <pc:spChg chg="del mod">
          <ac:chgData name="Matt Jones" userId="5ac1bf1441d41c4f" providerId="LiveId" clId="{E9E00CE2-34D4-445A-A5B4-6772C01CF775}" dt="2022-11-02T15:47:36.408" v="479" actId="478"/>
          <ac:spMkLst>
            <pc:docMk/>
            <pc:sldMk cId="4031294315" sldId="267"/>
            <ac:spMk id="3" creationId="{699BE61D-4282-EA45-FFEF-AAE27C6465CD}"/>
          </ac:spMkLst>
        </pc:spChg>
        <pc:spChg chg="add mod">
          <ac:chgData name="Matt Jones" userId="5ac1bf1441d41c4f" providerId="LiveId" clId="{E9E00CE2-34D4-445A-A5B4-6772C01CF775}" dt="2022-11-02T15:47:58.992" v="484" actId="207"/>
          <ac:spMkLst>
            <pc:docMk/>
            <pc:sldMk cId="4031294315" sldId="267"/>
            <ac:spMk id="5" creationId="{93E3EC82-7653-1B4B-4304-860AE453FFE3}"/>
          </ac:spMkLst>
        </pc:spChg>
        <pc:spChg chg="add mod">
          <ac:chgData name="Matt Jones" userId="5ac1bf1441d41c4f" providerId="LiveId" clId="{E9E00CE2-34D4-445A-A5B4-6772C01CF775}" dt="2022-11-02T15:48:02.616" v="485" actId="207"/>
          <ac:spMkLst>
            <pc:docMk/>
            <pc:sldMk cId="4031294315" sldId="267"/>
            <ac:spMk id="6" creationId="{9E4B8C17-B162-DF87-0C4A-9D6C29F0892C}"/>
          </ac:spMkLst>
        </pc:spChg>
        <pc:picChg chg="add mod">
          <ac:chgData name="Matt Jones" userId="5ac1bf1441d41c4f" providerId="LiveId" clId="{E9E00CE2-34D4-445A-A5B4-6772C01CF775}" dt="2022-11-02T15:48:13.504" v="487" actId="1076"/>
          <ac:picMkLst>
            <pc:docMk/>
            <pc:sldMk cId="4031294315" sldId="267"/>
            <ac:picMk id="7" creationId="{888CE9CF-B01C-C24A-8713-D7B0321D175A}"/>
          </ac:picMkLst>
        </pc:picChg>
      </pc:sldChg>
      <pc:sldChg chg="add del">
        <pc:chgData name="Matt Jones" userId="5ac1bf1441d41c4f" providerId="LiveId" clId="{E9E00CE2-34D4-445A-A5B4-6772C01CF775}" dt="2022-11-02T15:50:25.945" v="504" actId="2696"/>
        <pc:sldMkLst>
          <pc:docMk/>
          <pc:sldMk cId="99306638" sldId="268"/>
        </pc:sldMkLst>
      </pc:sldChg>
      <pc:sldChg chg="addSp delSp modSp add mod">
        <pc:chgData name="Matt Jones" userId="5ac1bf1441d41c4f" providerId="LiveId" clId="{E9E00CE2-34D4-445A-A5B4-6772C01CF775}" dt="2022-11-02T15:51:05.207" v="511" actId="20577"/>
        <pc:sldMkLst>
          <pc:docMk/>
          <pc:sldMk cId="1354662291" sldId="269"/>
        </pc:sldMkLst>
        <pc:spChg chg="del">
          <ac:chgData name="Matt Jones" userId="5ac1bf1441d41c4f" providerId="LiveId" clId="{E9E00CE2-34D4-445A-A5B4-6772C01CF775}" dt="2022-11-02T15:49:25.022" v="496" actId="478"/>
          <ac:spMkLst>
            <pc:docMk/>
            <pc:sldMk cId="1354662291" sldId="269"/>
            <ac:spMk id="3" creationId="{699BE61D-4282-EA45-FFEF-AAE27C6465CD}"/>
          </ac:spMkLst>
        </pc:spChg>
        <pc:spChg chg="add mod">
          <ac:chgData name="Matt Jones" userId="5ac1bf1441d41c4f" providerId="LiveId" clId="{E9E00CE2-34D4-445A-A5B4-6772C01CF775}" dt="2022-11-02T15:51:05.207" v="511" actId="20577"/>
          <ac:spMkLst>
            <pc:docMk/>
            <pc:sldMk cId="1354662291" sldId="269"/>
            <ac:spMk id="5" creationId="{57AAC0EF-8598-DB07-B534-E87C69170848}"/>
          </ac:spMkLst>
        </pc:spChg>
        <pc:spChg chg="add mod">
          <ac:chgData name="Matt Jones" userId="5ac1bf1441d41c4f" providerId="LiveId" clId="{E9E00CE2-34D4-445A-A5B4-6772C01CF775}" dt="2022-11-02T15:50:10.783" v="503" actId="20577"/>
          <ac:spMkLst>
            <pc:docMk/>
            <pc:sldMk cId="1354662291" sldId="269"/>
            <ac:spMk id="6" creationId="{2F1A8C98-54FF-AFFA-B1CF-FCF1F02CF2D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11/2/2022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11/2/2022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xpress.adobe.com/page/zDjID4Vh33VQB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https://moodle.uwtsd.ac.uk/mod/resource/view.php?id=290635" TargetMode="External"/><Relationship Id="rId4" Type="http://schemas.openxmlformats.org/officeDocument/2006/relationships/hyperlink" Target="https://prezi.com/embed/66dsikaa4eyp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ur01.safelinks.protection.outlook.com/?url=https%3A%2F%2Fstudio.eko.com%2F&amp;data=05%7C01%7Cmatthew.jones%40uwtsd.ac.uk%7C154fbc69af2942b77e5d08dabcd3eb79%7C4e0f11f9046e45059cb8db2152311e21%7C0%7C0%7C638029915612273308%7CUnknown%7CTWFpbGZsb3d8eyJWIjoiMC4wLjAwMDAiLCJQIjoiV2luMzIiLCJBTiI6Ik1haWwiLCJXVCI6Mn0%3D%7C3000%7C%7C%7C&amp;sdata=U%2FcP3nsMHFvgMzMnZYDHEHLpnRgB%2FJ9briDbNHz8vLA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4039076F-762B-BAC3-3CFE-E6F1760C2A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285293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Multiplatform Storytelling</a:t>
            </a:r>
            <a:br>
              <a:rPr lang="en-GB" sz="3200" dirty="0">
                <a:solidFill>
                  <a:schemeClr val="bg1"/>
                </a:solidFill>
              </a:rPr>
            </a:br>
            <a:r>
              <a:rPr lang="en-GB" sz="5400" i="1" dirty="0">
                <a:solidFill>
                  <a:schemeClr val="bg1"/>
                </a:solidFill>
              </a:rPr>
              <a:t>Developing the idea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682A300-99BA-4178-8AF9-2C0386F5B084}"/>
              </a:ext>
            </a:extLst>
          </p:cNvPr>
          <p:cNvSpPr txBox="1">
            <a:spLocks/>
          </p:cNvSpPr>
          <p:nvPr/>
        </p:nvSpPr>
        <p:spPr>
          <a:xfrm>
            <a:off x="685800" y="4855468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dirty="0">
                <a:solidFill>
                  <a:schemeClr val="bg1"/>
                </a:solidFill>
              </a:rPr>
              <a:t>HPMF6004</a:t>
            </a:r>
          </a:p>
        </p:txBody>
      </p:sp>
      <p:pic>
        <p:nvPicPr>
          <p:cNvPr id="9" name="Picture 8" descr="Text&#10;&#10;Description automatically generated">
            <a:extLst>
              <a:ext uri="{FF2B5EF4-FFF2-40B4-BE49-F238E27FC236}">
                <a16:creationId xmlns:a16="http://schemas.microsoft.com/office/drawing/2014/main" id="{C3841E90-36B4-7946-EB1F-77ADE26B11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1610" y="258936"/>
            <a:ext cx="5715000" cy="189547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644693F5-E0F1-6470-E1CF-E86B4E1E0F4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5438"/>
          <a:stretch/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81DC57-F7F3-881E-6AF4-39A6CBA2C6F6}"/>
              </a:ext>
            </a:extLst>
          </p:cNvPr>
          <p:cNvSpPr txBox="1"/>
          <p:nvPr/>
        </p:nvSpPr>
        <p:spPr>
          <a:xfrm>
            <a:off x="533851" y="908720"/>
            <a:ext cx="807629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2000" dirty="0">
                <a:effectLst/>
                <a:latin typeface="Calibri" panose="020F0502020204030204" pitchFamily="34" charset="0"/>
                <a:ea typeface="Arial Unicode MS"/>
              </a:rPr>
              <a:t>This Adobe page will help with developing answers to key questions:</a:t>
            </a:r>
            <a:endParaRPr lang="en-GB" sz="20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fontAlgn="base"/>
            <a:r>
              <a:rPr lang="en-US" sz="2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 Unicode MS"/>
                <a:hlinkClick r:id="rId3"/>
              </a:rPr>
              <a:t>https://express.adobe.com/page/zDjID4Vh33VQB/</a:t>
            </a:r>
            <a:endParaRPr lang="en-GB" sz="2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E3EC82-7653-1B4B-4304-860AE453FFE3}"/>
              </a:ext>
            </a:extLst>
          </p:cNvPr>
          <p:cNvSpPr txBox="1"/>
          <p:nvPr/>
        </p:nvSpPr>
        <p:spPr>
          <a:xfrm>
            <a:off x="518578" y="2348880"/>
            <a:ext cx="80762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2000" dirty="0">
                <a:effectLst/>
                <a:latin typeface="Calibri" panose="020F0502020204030204" pitchFamily="34" charset="0"/>
                <a:ea typeface="Arial Unicode MS"/>
              </a:rPr>
              <a:t>This Prezi page is also available to help develop the process:</a:t>
            </a:r>
            <a:endParaRPr lang="en-GB" sz="20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r>
              <a:rPr lang="en-US" sz="2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rial Unicode MS"/>
                <a:hlinkClick r:id="rId4" tooltip="Original URL: https://prezi.com/embed/66dsikaa4eyp/. Click or tap if you trust this link."/>
              </a:rPr>
              <a:t>https://prezi.com/embed/66dsikaa4eyp/</a:t>
            </a:r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4B8C17-B162-DF87-0C4A-9D6C29F0892C}"/>
              </a:ext>
            </a:extLst>
          </p:cNvPr>
          <p:cNvSpPr txBox="1"/>
          <p:nvPr/>
        </p:nvSpPr>
        <p:spPr>
          <a:xfrm>
            <a:off x="518578" y="3932789"/>
            <a:ext cx="807629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2000" dirty="0">
                <a:effectLst/>
                <a:latin typeface="Calibri" panose="020F0502020204030204" pitchFamily="34" charset="0"/>
                <a:ea typeface="Arial Unicode MS"/>
              </a:rPr>
              <a:t>Here is an exemplar of a former student’s work:</a:t>
            </a:r>
            <a:endParaRPr lang="en-GB" sz="20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r>
              <a:rPr lang="en-US" sz="2800" u="sng" dirty="0">
                <a:latin typeface="Calibri" panose="020F0502020204030204" pitchFamily="34" charset="0"/>
                <a:hlinkClick r:id="rId5"/>
              </a:rPr>
              <a:t>https://moodle.uwtsd.ac.uk/mod/resource/view.php?id=290635</a:t>
            </a:r>
            <a:endParaRPr lang="en-GB" sz="2800" dirty="0"/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888CE9CF-B01C-C24A-8713-D7B0321D175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5733256"/>
            <a:ext cx="2241485" cy="743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2943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644693F5-E0F1-6470-E1CF-E86B4E1E0F4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5438"/>
          <a:stretch/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9BE61D-4282-EA45-FFEF-AAE27C6465CD}"/>
              </a:ext>
            </a:extLst>
          </p:cNvPr>
          <p:cNvSpPr txBox="1"/>
          <p:nvPr/>
        </p:nvSpPr>
        <p:spPr>
          <a:xfrm>
            <a:off x="251520" y="548680"/>
            <a:ext cx="4824536" cy="37427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ffectLst/>
              </a:rPr>
              <a:t>Your presentation should include:</a:t>
            </a:r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effectLst/>
            </a:endParaRPr>
          </a:p>
          <a:p>
            <a:pPr marL="342900" lvl="0" indent="-228600" fontAlgn="base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228600" algn="l"/>
              </a:tabLst>
            </a:pPr>
            <a:r>
              <a:rPr lang="en-US" sz="2400" dirty="0">
                <a:effectLst/>
              </a:rPr>
              <a:t>Synopsis of project- title and purpose with basic narrative/characters</a:t>
            </a:r>
          </a:p>
          <a:p>
            <a:pPr marL="342900" lvl="0" indent="-228600" fontAlgn="base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228600" algn="l"/>
              </a:tabLst>
            </a:pPr>
            <a:r>
              <a:rPr lang="en-US" sz="2400" dirty="0">
                <a:effectLst/>
              </a:rPr>
              <a:t>Research (there must be academic references)</a:t>
            </a:r>
          </a:p>
          <a:p>
            <a:pPr marL="342900" lvl="0" indent="-228600" fontAlgn="base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228600" algn="l"/>
              </a:tabLst>
            </a:pPr>
            <a:r>
              <a:rPr lang="en-US" sz="2400" dirty="0">
                <a:effectLst/>
              </a:rPr>
              <a:t>Moodboard</a:t>
            </a:r>
          </a:p>
          <a:p>
            <a:pPr marL="342900" lvl="0" indent="-228600" fontAlgn="base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228600" algn="l"/>
              </a:tabLst>
            </a:pPr>
            <a:r>
              <a:rPr lang="en-US" sz="2400" dirty="0">
                <a:effectLst/>
              </a:rPr>
              <a:t>Chosen media for the strategy and rationale (the three C's of transmedia)</a:t>
            </a:r>
          </a:p>
          <a:p>
            <a:pPr marL="342900" lvl="0" indent="-228600" fontAlgn="base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228600" algn="l"/>
              </a:tabLst>
            </a:pPr>
            <a:r>
              <a:rPr lang="en-US" sz="2400" dirty="0">
                <a:effectLst/>
              </a:rPr>
              <a:t>Chosen media to produce for final submission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FD30D67D-1A81-3533-BC52-A136323CA5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5733256"/>
            <a:ext cx="2241485" cy="743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8163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D9CAA422-34BE-BA5E-A0EA-C4DBD2AEC7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5438"/>
          <a:stretch/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9BE61D-4282-EA45-FFEF-AAE27C6465CD}"/>
              </a:ext>
            </a:extLst>
          </p:cNvPr>
          <p:cNvSpPr txBox="1"/>
          <p:nvPr/>
        </p:nvSpPr>
        <p:spPr>
          <a:xfrm>
            <a:off x="395536" y="908720"/>
            <a:ext cx="4896544" cy="37427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ffectLst/>
              </a:rPr>
              <a:t>Your presentation should include:</a:t>
            </a:r>
          </a:p>
          <a:p>
            <a:pPr indent="-228600" fontAlgn="base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effectLst/>
            </a:endParaRPr>
          </a:p>
          <a:p>
            <a:pPr marL="342900" lvl="0" indent="-228600" fontAlgn="base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228600" algn="l"/>
              </a:tabLst>
            </a:pPr>
            <a:r>
              <a:rPr lang="en-US" sz="2400" dirty="0">
                <a:effectLst/>
              </a:rPr>
              <a:t>Release strategy/timeline (this can be hypothetical);</a:t>
            </a:r>
          </a:p>
          <a:p>
            <a:pPr marL="342900" lvl="0" indent="-228600" fontAlgn="base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228600" algn="l"/>
              </a:tabLst>
            </a:pPr>
            <a:r>
              <a:rPr lang="en-US" sz="2400" dirty="0">
                <a:effectLst/>
              </a:rPr>
              <a:t>Role/purpose of characters within story world and narrative;</a:t>
            </a:r>
          </a:p>
          <a:p>
            <a:pPr marL="342900" lvl="0" indent="-228600" fontAlgn="base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228600" algn="l"/>
              </a:tabLst>
            </a:pPr>
            <a:r>
              <a:rPr lang="en-US" sz="2400" dirty="0">
                <a:effectLst/>
              </a:rPr>
              <a:t>Is there interactivity, and if so what level of influence do participants have over the outcomes?</a:t>
            </a:r>
          </a:p>
          <a:p>
            <a:pPr marL="342900" lvl="0" indent="-228600" fontAlgn="base">
              <a:lnSpc>
                <a:spcPct val="90000"/>
              </a:lnSpc>
              <a:spcAft>
                <a:spcPts val="600"/>
              </a:spcAft>
              <a:buSzPts val="1000"/>
              <a:buFont typeface="Arial" panose="020B0604020202020204" pitchFamily="34" charset="0"/>
              <a:buChar char="•"/>
              <a:tabLst>
                <a:tab pos="228600" algn="l"/>
              </a:tabLst>
            </a:pPr>
            <a:r>
              <a:rPr lang="en-US" sz="2400" dirty="0">
                <a:effectLst/>
              </a:rPr>
              <a:t>Examples of any experiments</a:t>
            </a:r>
            <a:endParaRPr lang="en-US" sz="2400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9027E5C3-8F9A-A50D-C35C-CF74B6F066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5733256"/>
            <a:ext cx="2241485" cy="743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4066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D9CAA422-34BE-BA5E-A0EA-C4DBD2AEC7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5438"/>
          <a:stretch/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9027E5C3-8F9A-A50D-C35C-CF74B6F066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5733256"/>
            <a:ext cx="2241485" cy="7434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7AAC0EF-8598-DB07-B534-E87C69170848}"/>
              </a:ext>
            </a:extLst>
          </p:cNvPr>
          <p:cNvSpPr txBox="1"/>
          <p:nvPr/>
        </p:nvSpPr>
        <p:spPr>
          <a:xfrm>
            <a:off x="500038" y="393253"/>
            <a:ext cx="6748609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sz="2800" b="1" dirty="0">
                <a:effectLst/>
                <a:latin typeface="Calibri" panose="020F0502020204030204" pitchFamily="34" charset="0"/>
                <a:ea typeface="Arial Unicode MS"/>
              </a:rPr>
              <a:t>The Three C’s of Transmedia</a:t>
            </a:r>
            <a:endParaRPr lang="en-GB" sz="2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r>
              <a:rPr lang="en-US" sz="1800" dirty="0">
                <a:effectLst/>
                <a:latin typeface="Times New Roman" panose="02020603050405020304" pitchFamily="18" charset="0"/>
                <a:ea typeface="Arial Unicode MS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marL="342900" lvl="0" indent="-342900" fontAlgn="base">
              <a:buSzPts val="1000"/>
              <a:buFont typeface="Wingdings" panose="05000000000000000000" pitchFamily="2" charset="2"/>
              <a:buChar char=""/>
              <a:tabLst>
                <a:tab pos="85725" algn="l"/>
              </a:tabLst>
            </a:pPr>
            <a:r>
              <a:rPr lang="en-GB" sz="2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Characters</a:t>
            </a: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– the importance of story</a:t>
            </a:r>
            <a:endParaRPr lang="en-GB" sz="2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marL="342900" lvl="0" indent="-342900" fontAlgn="base">
              <a:buSzPts val="1000"/>
              <a:buFont typeface="Wingdings" panose="05000000000000000000" pitchFamily="2" charset="2"/>
              <a:buChar char=""/>
              <a:tabLst>
                <a:tab pos="85725" algn="l"/>
              </a:tabLst>
            </a:pPr>
            <a:r>
              <a:rPr lang="en-GB" sz="2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Convenience</a:t>
            </a: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– the importance of getting the right content to the right people at the right time</a:t>
            </a:r>
            <a:endParaRPr lang="en-GB" sz="2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marL="342900" lvl="0" indent="-342900" fontAlgn="base">
              <a:buSzPts val="1000"/>
              <a:buFont typeface="Wingdings" panose="05000000000000000000" pitchFamily="2" charset="2"/>
              <a:buChar char=""/>
              <a:tabLst>
                <a:tab pos="85725" algn="l"/>
              </a:tabLst>
            </a:pPr>
            <a:r>
              <a:rPr lang="en-GB" sz="28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Community</a:t>
            </a:r>
            <a:r>
              <a:rPr lang="en-GB" sz="2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– the importance of connecting fans and rewarding them</a:t>
            </a:r>
            <a:endParaRPr lang="en-GB" sz="2800" dirty="0">
              <a:effectLst/>
              <a:latin typeface="Times New Roman" panose="02020603050405020304" pitchFamily="18" charset="0"/>
              <a:ea typeface="Arial Unicode MS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1A8C98-54FF-AFFA-B1CF-FCF1F02CF2D6}"/>
              </a:ext>
            </a:extLst>
          </p:cNvPr>
          <p:cNvSpPr txBox="1"/>
          <p:nvPr/>
        </p:nvSpPr>
        <p:spPr>
          <a:xfrm>
            <a:off x="539552" y="4437112"/>
            <a:ext cx="541393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dirty="0">
                <a:effectLst/>
                <a:latin typeface="Calibri" panose="020F0502020204030204" pitchFamily="34" charset="0"/>
                <a:ea typeface="Arial Unicode MS"/>
              </a:rPr>
              <a:t>Consider physical media: live performance, printed literature, 3D printed objects, even a space/environment which is designed</a:t>
            </a:r>
            <a:endParaRPr lang="en-GB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fontAlgn="base"/>
            <a:r>
              <a:rPr lang="en-US" dirty="0">
                <a:effectLst/>
                <a:latin typeface="Calibri" panose="020F0502020204030204" pitchFamily="34" charset="0"/>
                <a:ea typeface="Arial Unicode MS"/>
              </a:rPr>
              <a:t> </a:t>
            </a:r>
            <a:endParaRPr lang="en-GB" dirty="0">
              <a:effectLst/>
              <a:latin typeface="Times New Roman" panose="02020603050405020304" pitchFamily="18" charset="0"/>
              <a:ea typeface="Arial Unicode MS"/>
            </a:endParaRPr>
          </a:p>
          <a:p>
            <a:pPr fontAlgn="base"/>
            <a:r>
              <a:rPr lang="en-US" dirty="0">
                <a:effectLst/>
                <a:latin typeface="Calibri" panose="020F0502020204030204" pitchFamily="34" charset="0"/>
                <a:ea typeface="Arial Unicode MS"/>
              </a:rPr>
              <a:t>Consider interactive movies: </a:t>
            </a:r>
          </a:p>
          <a:p>
            <a:pPr fontAlgn="base"/>
            <a:r>
              <a:rPr lang="en-US" dirty="0">
                <a:effectLst/>
                <a:latin typeface="Calibri" panose="020F0502020204030204" pitchFamily="34" charset="0"/>
                <a:ea typeface="Arial Unicode MS"/>
              </a:rPr>
              <a:t>EKO Studio- </a:t>
            </a:r>
            <a:r>
              <a:rPr lang="en-US" u="sng" dirty="0">
                <a:effectLst/>
                <a:latin typeface="Calibri" panose="020F0502020204030204" pitchFamily="34" charset="0"/>
                <a:ea typeface="Arial Unicode MS"/>
                <a:hlinkClick r:id="rId4" tooltip="Original URL: https://studio.eko.com/. Click or tap if you trust this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https://studio.eko.com/</a:t>
            </a:r>
            <a:endParaRPr lang="en-GB" dirty="0">
              <a:effectLst/>
              <a:latin typeface="Times New Roman" panose="02020603050405020304" pitchFamily="18" charset="0"/>
              <a:ea typeface="Arial Unicode M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46622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254</Words>
  <Application>Microsoft Office PowerPoint</Application>
  <PresentationFormat>On-screen Show (4:3)</PresentationFormat>
  <Paragraphs>30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Times New Roman</vt:lpstr>
      <vt:lpstr>Wingdings</vt:lpstr>
      <vt:lpstr>Office Theme</vt:lpstr>
      <vt:lpstr>Multiplatform Storytelling Developing the idea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 Jones</cp:lastModifiedBy>
  <cp:revision>15</cp:revision>
  <dcterms:created xsi:type="dcterms:W3CDTF">2016-10-05T07:20:19Z</dcterms:created>
  <dcterms:modified xsi:type="dcterms:W3CDTF">2022-11-02T15:51:08Z</dcterms:modified>
</cp:coreProperties>
</file>