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F1BEFB-DB7D-8A46-9965-094FED0D6EAF}" v="29" dt="2020-01-26T22:15:09.86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289"/>
    <p:restoredTop sz="94611"/>
  </p:normalViewPr>
  <p:slideViewPr>
    <p:cSldViewPr snapToGrid="0" snapToObjects="1">
      <p:cViewPr varScale="1">
        <p:scale>
          <a:sx n="116" d="100"/>
          <a:sy n="116" d="100"/>
        </p:scale>
        <p:origin x="66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4/30/20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4/30/20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4/30/20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5" Type="http://schemas.openxmlformats.org/officeDocument/2006/relationships/image" Target="https://previews.123rf.com/images/jemastock/jemastock1906/jemastock190629266/124724638-young-little-kid-girl-with-pigtails-and-hands-up-avatar-cartoon-character-portrait-vector-illustrati.jpg" TargetMode="Externa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5" Type="http://schemas.openxmlformats.org/officeDocument/2006/relationships/image" Target="https://previews.123rf.com/images/jemastock/jemastock1906/jemastock190629266/124724638-young-little-kid-girl-with-pigtails-and-hands-up-avatar-cartoon-character-portrait-vector-illustrati.jpg" TargetMode="Externa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5" Type="http://schemas.openxmlformats.org/officeDocument/2006/relationships/image" Target="https://previews.123rf.com/images/jemastock/jemastock1906/jemastock190629266/124724638-young-little-kid-girl-with-pigtails-and-hands-up-avatar-cartoon-character-portrait-vector-illustrati.jpg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iff"/><Relationship Id="rId1" Type="http://schemas.openxmlformats.org/officeDocument/2006/relationships/slideLayout" Target="../slideLayouts/slideLayout2.xml"/><Relationship Id="rId5" Type="http://schemas.openxmlformats.org/officeDocument/2006/relationships/image" Target="https://previews.123rf.com/images/jemastock/jemastock1906/jemastock190629266/124724638-young-little-kid-girl-with-pigtails-and-hands-up-avatar-cartoon-character-portrait-vector-illustrati.jpg" TargetMode="External"/><Relationship Id="rId4" Type="http://schemas.openxmlformats.org/officeDocument/2006/relationships/image" Target="../media/image4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2564D-B3FF-2040-ACE6-7D2F6ADC66F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Hamdden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9208C7-7B92-DD44-9781-AE7E86DC84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781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B8C78B-0CD7-A743-B4F1-FAD62EEBB8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enjoy playing rugby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B07B66-5BBF-394A-8031-C04D30FCFF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rygbi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2)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casau</a:t>
            </a:r>
            <a:r>
              <a:rPr lang="en-US" dirty="0"/>
              <a:t> </a:t>
            </a:r>
            <a:r>
              <a:rPr lang="en-US" dirty="0" err="1"/>
              <a:t>chwarae</a:t>
            </a:r>
            <a:r>
              <a:rPr lang="en-US" dirty="0"/>
              <a:t> </a:t>
            </a:r>
            <a:r>
              <a:rPr lang="en-US" dirty="0" err="1"/>
              <a:t>rygbi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3) </a:t>
            </a:r>
            <a:r>
              <a:rPr lang="en-US" dirty="0" err="1"/>
              <a:t>Dw</a:t>
            </a:r>
            <a:r>
              <a:rPr lang="en-US" dirty="0"/>
              <a:t> i</a:t>
            </a:r>
            <a:r>
              <a:rPr lang="en-US"/>
              <a:t>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pel-droed</a:t>
            </a:r>
            <a:r>
              <a:rPr lang="en-US" dirty="0"/>
              <a:t>.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>
              <a:latin typeface="Apple Color Emoji" pitchFamily="2" charset="0"/>
            </a:endParaRP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D712D9F-0AC0-C646-BA53-6C3C10992C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5448299" y="1391655"/>
            <a:ext cx="1295399" cy="1193800"/>
          </a:xfrm>
          <a:prstGeom prst="rect">
            <a:avLst/>
          </a:prstGeom>
        </p:spPr>
      </p:pic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AC93C7BB-027C-094F-8CD5-1BEA16ADDDCC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" t="5989" r="29" b="44614"/>
          <a:stretch/>
        </p:blipFill>
        <p:spPr bwMode="auto">
          <a:xfrm>
            <a:off x="5448300" y="2843604"/>
            <a:ext cx="1295399" cy="914401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A38DE06C-0410-5348-830C-990DF207507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48300" y="3871915"/>
            <a:ext cx="381467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4097" name="Picture 1" descr="Image result for hands up cartoon">
            <a:extLst>
              <a:ext uri="{FF2B5EF4-FFF2-40B4-BE49-F238E27FC236}">
                <a16:creationId xmlns:a16="http://schemas.microsoft.com/office/drawing/2014/main" id="{2E109ED8-8144-8C49-9697-6CA3BE776B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t="6241" r="12994" b="51736"/>
          <a:stretch>
            <a:fillRect/>
          </a:stretch>
        </p:blipFill>
        <p:spPr bwMode="auto">
          <a:xfrm>
            <a:off x="5448300" y="3871916"/>
            <a:ext cx="1295400" cy="1132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ADBBB8-3B85-AB46-8B63-7121A3CC42B9}"/>
              </a:ext>
            </a:extLst>
          </p:cNvPr>
          <p:cNvSpPr txBox="1"/>
          <p:nvPr/>
        </p:nvSpPr>
        <p:spPr>
          <a:xfrm>
            <a:off x="7137401" y="2138538"/>
            <a:ext cx="7747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46409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F636E5-32EF-6D49-8F6C-17559EE1F9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hate swimming.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70FFB7-4090-1C45-AEC2-C515CE0CD9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casau</a:t>
            </a:r>
            <a:r>
              <a:rPr lang="en-US" dirty="0"/>
              <a:t> </a:t>
            </a:r>
            <a:r>
              <a:rPr lang="en-US" dirty="0" err="1"/>
              <a:t>nofio</a:t>
            </a:r>
            <a:r>
              <a:rPr lang="en-US" dirty="0"/>
              <a:t>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2)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gymnasteg</a:t>
            </a:r>
            <a:r>
              <a:rPr lang="en-US" dirty="0"/>
              <a:t>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3)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casau</a:t>
            </a:r>
            <a:r>
              <a:rPr lang="en-US" dirty="0"/>
              <a:t> </a:t>
            </a:r>
            <a:r>
              <a:rPr lang="en-US" dirty="0" err="1"/>
              <a:t>sgleifrio</a:t>
            </a:r>
            <a:r>
              <a:rPr lang="en-US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4771012-A2A0-4742-B95C-5EC472C1A0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46485" y="1021282"/>
            <a:ext cx="1365513" cy="1365513"/>
          </a:xfrm>
          <a:prstGeom prst="rect">
            <a:avLst/>
          </a:prstGeom>
        </p:spPr>
      </p:pic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D2EFD2E1-E1AC-6A45-BC3E-1E9CDD53199C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" t="5989" r="29" b="44614"/>
          <a:stretch/>
        </p:blipFill>
        <p:spPr bwMode="auto">
          <a:xfrm>
            <a:off x="5746485" y="2603558"/>
            <a:ext cx="1365513" cy="1051915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FD6689F-8BC1-CB4B-9BDB-3DDC85847755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46486" y="3964019"/>
            <a:ext cx="4021149" cy="510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3073" name="Picture 1" descr="Image result for hands up cartoon">
            <a:extLst>
              <a:ext uri="{FF2B5EF4-FFF2-40B4-BE49-F238E27FC236}">
                <a16:creationId xmlns:a16="http://schemas.microsoft.com/office/drawing/2014/main" id="{1618BF7C-D0CA-B14B-84FB-6D88D2940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t="6241" r="12994" b="51736"/>
          <a:stretch>
            <a:fillRect/>
          </a:stretch>
        </p:blipFill>
        <p:spPr bwMode="auto">
          <a:xfrm>
            <a:off x="5746485" y="3964020"/>
            <a:ext cx="1365515" cy="119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393405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DE62F-53F9-2B4B-B7EA-A585B10EB8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hate HORSE RIDING.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0A4507-2CCE-1F4C-A120-1BD913102C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marchogaeth</a:t>
            </a:r>
            <a:r>
              <a:rPr lang="en-US" dirty="0"/>
              <a:t>.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2)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casau</a:t>
            </a:r>
            <a:r>
              <a:rPr lang="en-US" dirty="0"/>
              <a:t> </a:t>
            </a:r>
            <a:r>
              <a:rPr lang="en-US" dirty="0" err="1"/>
              <a:t>marchogaeth</a:t>
            </a:r>
            <a:r>
              <a:rPr lang="en-US" dirty="0"/>
              <a:t>.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3)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casau</a:t>
            </a:r>
            <a:r>
              <a:rPr lang="en-US" dirty="0"/>
              <a:t> </a:t>
            </a:r>
            <a:r>
              <a:rPr lang="en-US" dirty="0" err="1"/>
              <a:t>rhedeg</a:t>
            </a:r>
            <a:r>
              <a:rPr lang="en-US" dirty="0"/>
              <a:t>.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27773-A327-194E-8210-A21C97CDEA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467" y="1193220"/>
            <a:ext cx="1451579" cy="1227298"/>
          </a:xfrm>
          <a:prstGeom prst="rect">
            <a:avLst/>
          </a:prstGeom>
        </p:spPr>
      </p:pic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988D7F35-4D58-FB4B-9DA4-F861EE3FD670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" t="5989" r="29" b="44614"/>
          <a:stretch/>
        </p:blipFill>
        <p:spPr bwMode="auto">
          <a:xfrm>
            <a:off x="5997468" y="2712084"/>
            <a:ext cx="1451579" cy="971550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6C5589B-4413-304A-8629-FCD99107EB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97468" y="4043119"/>
            <a:ext cx="4274588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2049" name="Picture 1" descr="Image result for hands up cartoon">
            <a:extLst>
              <a:ext uri="{FF2B5EF4-FFF2-40B4-BE49-F238E27FC236}">
                <a16:creationId xmlns:a16="http://schemas.microsoft.com/office/drawing/2014/main" id="{761C04B8-4D66-5846-9807-C172998EC2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t="6241" r="12994" b="51736"/>
          <a:stretch>
            <a:fillRect/>
          </a:stretch>
        </p:blipFill>
        <p:spPr bwMode="auto">
          <a:xfrm>
            <a:off x="5997468" y="4043120"/>
            <a:ext cx="1451579" cy="12690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34117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3A160D-AFDD-8641-94ED-E68F2FC9DE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 enjoy cycling.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CB93EF-31E1-EC41-990D-9AA5E905EF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1)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seiclo</a:t>
            </a:r>
            <a:r>
              <a:rPr lang="en-US" dirty="0"/>
              <a:t>. 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2)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mwynhau</a:t>
            </a:r>
            <a:r>
              <a:rPr lang="en-US" dirty="0"/>
              <a:t> </a:t>
            </a:r>
            <a:r>
              <a:rPr lang="en-US" dirty="0" err="1"/>
              <a:t>sglefrio</a:t>
            </a:r>
            <a:r>
              <a:rPr lang="en-US" dirty="0"/>
              <a:t>.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3) </a:t>
            </a:r>
            <a:r>
              <a:rPr lang="en-US" dirty="0" err="1"/>
              <a:t>Dw</a:t>
            </a:r>
            <a:r>
              <a:rPr lang="en-US" dirty="0"/>
              <a:t> </a:t>
            </a:r>
            <a:r>
              <a:rPr lang="en-US" dirty="0" err="1"/>
              <a:t>i’n</a:t>
            </a:r>
            <a:r>
              <a:rPr lang="en-US" dirty="0"/>
              <a:t> </a:t>
            </a:r>
            <a:r>
              <a:rPr lang="en-US" dirty="0" err="1"/>
              <a:t>casau</a:t>
            </a:r>
            <a:r>
              <a:rPr lang="en-US" dirty="0"/>
              <a:t> </a:t>
            </a:r>
            <a:r>
              <a:rPr lang="en-US" dirty="0" err="1"/>
              <a:t>seiclo</a:t>
            </a:r>
            <a:r>
              <a:rPr lang="en-US" dirty="0"/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CC7A7D-2DDF-1E4D-ADFA-ACB0F30C08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flipH="1">
            <a:off x="5765799" y="1106380"/>
            <a:ext cx="1390774" cy="1154219"/>
          </a:xfrm>
          <a:prstGeom prst="rect">
            <a:avLst/>
          </a:prstGeom>
        </p:spPr>
      </p:pic>
      <p:pic>
        <p:nvPicPr>
          <p:cNvPr id="5" name="Picture 4" descr="A picture containing clipart&#10;&#10;Description automatically generated">
            <a:extLst>
              <a:ext uri="{FF2B5EF4-FFF2-40B4-BE49-F238E27FC236}">
                <a16:creationId xmlns:a16="http://schemas.microsoft.com/office/drawing/2014/main" id="{23FC8369-0920-3843-9BEA-38E97EEFC7D6}"/>
              </a:ext>
            </a:extLst>
          </p:cNvPr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9" t="5989" r="29" b="44614"/>
          <a:stretch/>
        </p:blipFill>
        <p:spPr bwMode="auto">
          <a:xfrm>
            <a:off x="5765799" y="2762883"/>
            <a:ext cx="1371601" cy="1199099"/>
          </a:xfrm>
          <a:prstGeom prst="rect">
            <a:avLst/>
          </a:prstGeom>
          <a:noFill/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Rectangle 2">
            <a:extLst>
              <a:ext uri="{FF2B5EF4-FFF2-40B4-BE49-F238E27FC236}">
                <a16:creationId xmlns:a16="http://schemas.microsoft.com/office/drawing/2014/main" id="{746D3EAB-653A-DC40-950E-77C3CC58FC42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0480460" y="2260599"/>
            <a:ext cx="4899239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pic>
        <p:nvPicPr>
          <p:cNvPr id="1025" name="Picture 1" descr="Image result for hands up cartoon">
            <a:extLst>
              <a:ext uri="{FF2B5EF4-FFF2-40B4-BE49-F238E27FC236}">
                <a16:creationId xmlns:a16="http://schemas.microsoft.com/office/drawing/2014/main" id="{040E45AD-FE7F-B148-A26F-4B78DFF218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r:link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t="6241" r="12994" b="51736"/>
          <a:stretch>
            <a:fillRect/>
          </a:stretch>
        </p:blipFill>
        <p:spPr bwMode="auto">
          <a:xfrm>
            <a:off x="5765800" y="4341859"/>
            <a:ext cx="1371600" cy="1199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972081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1553</TotalTime>
  <Words>104</Words>
  <Application>Microsoft Macintosh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Apple Color Emoji</vt:lpstr>
      <vt:lpstr>Arial</vt:lpstr>
      <vt:lpstr>Gill Sans MT</vt:lpstr>
      <vt:lpstr>Gallery</vt:lpstr>
      <vt:lpstr>Hamdden</vt:lpstr>
      <vt:lpstr>I enjoy playing rugby</vt:lpstr>
      <vt:lpstr>I hate swimming. </vt:lpstr>
      <vt:lpstr>I hate HORSE RIDING. </vt:lpstr>
      <vt:lpstr>I enjoy cycling.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Hamdden</dc:title>
  <dc:creator>Lowri Ellison (1901652)</dc:creator>
  <cp:lastModifiedBy>Lowri Ellison (1901652)</cp:lastModifiedBy>
  <cp:revision>3</cp:revision>
  <dcterms:created xsi:type="dcterms:W3CDTF">2020-01-24T13:54:39Z</dcterms:created>
  <dcterms:modified xsi:type="dcterms:W3CDTF">2020-04-30T17:50:29Z</dcterms:modified>
</cp:coreProperties>
</file>