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6"/>
    <p:restoredTop sz="94687"/>
  </p:normalViewPr>
  <p:slideViewPr>
    <p:cSldViewPr snapToGrid="0">
      <p:cViewPr varScale="1">
        <p:scale>
          <a:sx n="104" d="100"/>
          <a:sy n="104" d="100"/>
        </p:scale>
        <p:origin x="656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E6B0F-BD92-05EE-F8C5-9F8C8BA76E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F05484-0577-5583-2F44-01F76DB0D0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3DA023-2E57-6583-F73A-533ECCA68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11684-096B-4145-9EDA-41136693BB27}" type="datetimeFigureOut">
              <a:rPr lang="en-RO" smtClean="0"/>
              <a:t>13.03.2023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D4701C-A2A7-D0F1-D009-C18E13717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EEA4-7F0B-B7A2-926C-F8B819A1D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AF03E-3E4B-384F-B3F8-017B7D0DCEB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342804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D18F1-0ED4-C20C-7346-D2B545F52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35740-461A-5440-5713-01F6CA238F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D5FA8-35E8-E7D9-782A-9A0815089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11684-096B-4145-9EDA-41136693BB27}" type="datetimeFigureOut">
              <a:rPr lang="en-RO" smtClean="0"/>
              <a:t>13.03.2023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639639-312E-7DC0-BF24-299D4F5253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438D1A-B0F6-B8A3-D72D-B6D0A5BCD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AF03E-3E4B-384F-B3F8-017B7D0DCEB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639976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415C1-A1E7-86DD-1657-06AF23AFC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83BDEF-C051-5F3A-80D3-43E3782FD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142BA-4F5C-B7DC-5B99-AEC449A7F1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11684-096B-4145-9EDA-41136693BB27}" type="datetimeFigureOut">
              <a:rPr lang="en-RO" smtClean="0"/>
              <a:t>13.03.2023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728A3-D162-76A8-6953-86587C618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AB4E0C-98C9-EA7D-3A93-AC5F51CD29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AF03E-3E4B-384F-B3F8-017B7D0DCEB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854647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5FBFF-F629-181E-970A-268D0D844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963F0-ED37-FD9E-CC4D-D04B78A0A3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5D94C4-FB0B-CCCF-B1A1-2EE77AC50A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CA773E-16A0-5A5F-4F74-3EB58628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11684-096B-4145-9EDA-41136693BB27}" type="datetimeFigureOut">
              <a:rPr lang="en-RO" smtClean="0"/>
              <a:t>13.03.2023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0A077D-7457-7EE6-1C0E-CACCE1F68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C56912-485E-7652-B830-A737CA2178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AF03E-3E4B-384F-B3F8-017B7D0DCEB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202077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FBFF4-F532-A760-6D59-C51B102B0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19D2BB-8DD7-9E9E-78B8-C4C3BF384C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9E6F4D-1CBF-5F3D-9431-5A6302663D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A20257-0955-915C-B979-23C6A58D89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3E634D-E449-E974-624F-100E2908B7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62003E-E8E3-4E4B-2076-4F44EFDF8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11684-096B-4145-9EDA-41136693BB27}" type="datetimeFigureOut">
              <a:rPr lang="en-RO" smtClean="0"/>
              <a:t>13.03.2023</a:t>
            </a:fld>
            <a:endParaRPr lang="en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CE25CE-F7E8-0B4F-0C55-23A4538DC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FC260-CF7C-CCE8-3B40-16E78AC13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AF03E-3E4B-384F-B3F8-017B7D0DCEB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98674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BCB0A-4CA9-24A9-61CC-FA3B401E7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B9E383-0717-3994-B5F0-1B9EA375E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11684-096B-4145-9EDA-41136693BB27}" type="datetimeFigureOut">
              <a:rPr lang="en-RO" smtClean="0"/>
              <a:t>13.03.2023</a:t>
            </a:fld>
            <a:endParaRPr lang="en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40203-F597-0EC0-73BE-AD36ED9EB2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B667B2-D424-3500-97D3-025B44BA5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AF03E-3E4B-384F-B3F8-017B7D0DCEB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711434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50E28A-4A78-7061-EC42-B72494F43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11684-096B-4145-9EDA-41136693BB27}" type="datetimeFigureOut">
              <a:rPr lang="en-RO" smtClean="0"/>
              <a:t>13.03.2023</a:t>
            </a:fld>
            <a:endParaRPr lang="en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B3DA9E-9D15-5F83-405B-0C70530EC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E47E8B-C4E7-CAE3-2F96-DE0B324D9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AF03E-3E4B-384F-B3F8-017B7D0DCEB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0357764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C8804-1147-8E55-E4C0-16AB2EFA4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43C4C-B9B4-8349-2486-9695D4C1DC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D3EA06-15EC-7606-7DCC-451D9C85C1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A41854-877C-31FC-283D-1933083F8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11684-096B-4145-9EDA-41136693BB27}" type="datetimeFigureOut">
              <a:rPr lang="en-RO" smtClean="0"/>
              <a:t>13.03.2023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37699A-6051-2BF7-70D9-C820FA5E6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9B4DD6-F42F-A252-D7D0-783CE2425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AF03E-3E4B-384F-B3F8-017B7D0DCEB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755827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F950C-71E7-7076-B0EA-39578DA26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23A486-905B-5821-206F-5BA01A377B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CDDAC0-AC69-F72F-5987-477DD390E5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7BF29A-B19A-E9D7-CE00-A242F1E87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11684-096B-4145-9EDA-41136693BB27}" type="datetimeFigureOut">
              <a:rPr lang="en-RO" smtClean="0"/>
              <a:t>13.03.2023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3F84A-A27B-146E-54DB-DE7E2E20D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3FCAF9-C00D-074D-920D-748A7740FD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AF03E-3E4B-384F-B3F8-017B7D0DCEB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942154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611B3-D7B0-5DB4-5655-EA85FF380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CBD4E3-5290-8267-E471-16EFABF102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F83B6A-0574-76C9-2767-03D368498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11684-096B-4145-9EDA-41136693BB27}" type="datetimeFigureOut">
              <a:rPr lang="en-RO" smtClean="0"/>
              <a:t>13.03.2023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071A62-B143-CBBE-1941-230D67D8E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EBE998-5AA1-F3C2-9C49-16E3CE3E7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AF03E-3E4B-384F-B3F8-017B7D0DCEB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96561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F198B3-9137-9C41-570D-DD6EF582B2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3CF110-A172-22A3-E2BC-25603CF9D4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4C4656-F6C6-C862-A8DF-11D57C629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11684-096B-4145-9EDA-41136693BB27}" type="datetimeFigureOut">
              <a:rPr lang="en-RO" smtClean="0"/>
              <a:t>13.03.2023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2DB6C7-3565-DE90-6776-EB19ADB55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E2A034-2DF7-19C6-C61F-A5C008670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AF03E-3E4B-384F-B3F8-017B7D0DCEB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008449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611FFC-14B0-EDD5-081C-4682BE778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729416-E80E-765C-4A2E-10068152D1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4343F-0F45-FABB-203C-1F50D761E7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111684-096B-4145-9EDA-41136693BB27}" type="datetimeFigureOut">
              <a:rPr lang="en-RO" smtClean="0"/>
              <a:t>13.03.2023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CDF0D0-FFA7-3ACC-2D75-E74AEEE0E9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EEA2AE-6D1E-757F-007E-57D038223C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6AF03E-3E4B-384F-B3F8-017B7D0DCEB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600792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ublication/317389269_Analysis_of_Amazon_Prime_Air_UAV_Delivery_Service" TargetMode="External"/><Relationship Id="rId3" Type="http://schemas.openxmlformats.org/officeDocument/2006/relationships/hyperlink" Target="https://www.cnet.com/tech/computing/best-drone/" TargetMode="External"/><Relationship Id="rId7" Type="http://schemas.openxmlformats.org/officeDocument/2006/relationships/hyperlink" Target="https://www.planbox.com/open-innovation-compared-to-closed-innovation/" TargetMode="External"/><Relationship Id="rId2" Type="http://schemas.openxmlformats.org/officeDocument/2006/relationships/hyperlink" Target="https://ca.indeed.com/career-advice/career-development/what-is-innovation-matri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ichiganstateuniversityonline.com/resources/healthcare-management/applying-4-ps-for-healthcare-innovation/" TargetMode="External"/><Relationship Id="rId5" Type="http://schemas.openxmlformats.org/officeDocument/2006/relationships/hyperlink" Target="https://www.businessinsider.com/amazon-products-services-failed-discontinued-2019-3?r=US&amp;IR=T#amazon-spark-3" TargetMode="External"/><Relationship Id="rId10" Type="http://schemas.openxmlformats.org/officeDocument/2006/relationships/hyperlink" Target="https://en.wikipedia.org/wiki/Amazon_(company)" TargetMode="External"/><Relationship Id="rId4" Type="http://schemas.openxmlformats.org/officeDocument/2006/relationships/hyperlink" Target="https://learn.nes.nhs.scot/2338/quality-improvement-zone/qi-tools/force-field-analysis" TargetMode="External"/><Relationship Id="rId9" Type="http://schemas.openxmlformats.org/officeDocument/2006/relationships/hyperlink" Target="https://d3.harvard.edu/platform-rctom/submission/open-innovation-at-amazon-alexa-crowd-sourcing-its-way-to-platform-dominan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Meiryo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EC7629-31F1-7AB7-F4EF-B862377E79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0531" y="1346268"/>
            <a:ext cx="5274860" cy="3066706"/>
          </a:xfrm>
        </p:spPr>
        <p:txBody>
          <a:bodyPr anchor="b">
            <a:normAutofit/>
          </a:bodyPr>
          <a:lstStyle/>
          <a:p>
            <a:pPr algn="l"/>
            <a:r>
              <a:rPr lang="en-RO"/>
              <a:t>Amazon Innovation</a:t>
            </a:r>
            <a:br>
              <a:rPr lang="en-RO"/>
            </a:br>
            <a:r>
              <a:rPr lang="en-RO"/>
              <a:t>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EFC927-25B2-A7EC-C529-3F7CFF4D9E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1212" y="4412974"/>
            <a:ext cx="4524024" cy="1576188"/>
          </a:xfrm>
        </p:spPr>
        <p:txBody>
          <a:bodyPr anchor="t">
            <a:normAutofit/>
          </a:bodyPr>
          <a:lstStyle/>
          <a:p>
            <a:pPr algn="l"/>
            <a:r>
              <a:rPr lang="en-RO" dirty="0"/>
              <a:t>Andreea Mocanu</a:t>
            </a:r>
          </a:p>
          <a:p>
            <a:pPr algn="l"/>
            <a:r>
              <a:rPr lang="en-RO" dirty="0"/>
              <a:t>1919375</a:t>
            </a:r>
          </a:p>
          <a:p>
            <a:pPr algn="l"/>
            <a:r>
              <a:rPr lang="en-RO" dirty="0"/>
              <a:t>UWTSD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79F0FB3-8461-462D-84A2-53106FBF4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53480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1E3C311-4E8A-45D9-97BF-07F5FD346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88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4" name="Picture 4">
            <a:extLst>
              <a:ext uri="{FF2B5EF4-FFF2-40B4-BE49-F238E27FC236}">
                <a16:creationId xmlns:a16="http://schemas.microsoft.com/office/drawing/2014/main" id="{4B5B53EC-3CBD-B5CE-BE7C-2FE244C9C8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02" r="-3" b="-3"/>
          <a:stretch/>
        </p:blipFill>
        <p:spPr>
          <a:xfrm>
            <a:off x="6986049" y="10"/>
            <a:ext cx="5205951" cy="6857990"/>
          </a:xfrm>
          <a:custGeom>
            <a:avLst/>
            <a:gdLst/>
            <a:ahLst/>
            <a:cxnLst/>
            <a:rect l="l" t="t" r="r" b="b"/>
            <a:pathLst>
              <a:path w="520595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5205951" y="0"/>
                </a:lnTo>
                <a:lnTo>
                  <a:pt x="5205951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C8C3C31-D2ED-479D-A386-33298BA04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2680522" cy="6858000"/>
          </a:xfrm>
          <a:custGeom>
            <a:avLst/>
            <a:gdLst>
              <a:gd name="connsiteX0" fmla="*/ 1057499 w 2680522"/>
              <a:gd name="connsiteY0" fmla="*/ 0 h 6858000"/>
              <a:gd name="connsiteX1" fmla="*/ 879731 w 2680522"/>
              <a:gd name="connsiteY1" fmla="*/ 0 h 6858000"/>
              <a:gd name="connsiteX2" fmla="*/ 901855 w 2680522"/>
              <a:gd name="connsiteY2" fmla="*/ 14997 h 6858000"/>
              <a:gd name="connsiteX3" fmla="*/ 2502754 w 2680522"/>
              <a:gd name="connsiteY3" fmla="*/ 3621656 h 6858000"/>
              <a:gd name="connsiteX4" fmla="*/ 628404 w 2680522"/>
              <a:gd name="connsiteY4" fmla="*/ 6374814 h 6858000"/>
              <a:gd name="connsiteX5" fmla="*/ 111756 w 2680522"/>
              <a:gd name="connsiteY5" fmla="*/ 6780599 h 6858000"/>
              <a:gd name="connsiteX6" fmla="*/ 0 w 2680522"/>
              <a:gd name="connsiteY6" fmla="*/ 6858000 h 6858000"/>
              <a:gd name="connsiteX7" fmla="*/ 177768 w 2680522"/>
              <a:gd name="connsiteY7" fmla="*/ 6858000 h 6858000"/>
              <a:gd name="connsiteX8" fmla="*/ 289524 w 2680522"/>
              <a:gd name="connsiteY8" fmla="*/ 6780599 h 6858000"/>
              <a:gd name="connsiteX9" fmla="*/ 806172 w 2680522"/>
              <a:gd name="connsiteY9" fmla="*/ 6374814 h 6858000"/>
              <a:gd name="connsiteX10" fmla="*/ 2680522 w 2680522"/>
              <a:gd name="connsiteY10" fmla="*/ 3621656 h 6858000"/>
              <a:gd name="connsiteX11" fmla="*/ 1079623 w 2680522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80522" h="6858000">
                <a:moveTo>
                  <a:pt x="1057499" y="0"/>
                </a:moveTo>
                <a:lnTo>
                  <a:pt x="879731" y="0"/>
                </a:lnTo>
                <a:lnTo>
                  <a:pt x="901855" y="14997"/>
                </a:lnTo>
                <a:cubicBezTo>
                  <a:pt x="1929018" y="754641"/>
                  <a:pt x="2502754" y="2093192"/>
                  <a:pt x="2502754" y="3621656"/>
                </a:cubicBezTo>
                <a:cubicBezTo>
                  <a:pt x="2502754" y="4969131"/>
                  <a:pt x="1574029" y="5602839"/>
                  <a:pt x="628404" y="6374814"/>
                </a:cubicBezTo>
                <a:cubicBezTo>
                  <a:pt x="456201" y="6515397"/>
                  <a:pt x="285574" y="6653108"/>
                  <a:pt x="111756" y="6780599"/>
                </a:cubicBezTo>
                <a:lnTo>
                  <a:pt x="0" y="6858000"/>
                </a:lnTo>
                <a:lnTo>
                  <a:pt x="177768" y="6858000"/>
                </a:lnTo>
                <a:lnTo>
                  <a:pt x="289524" y="6780599"/>
                </a:lnTo>
                <a:cubicBezTo>
                  <a:pt x="463342" y="6653108"/>
                  <a:pt x="633969" y="6515397"/>
                  <a:pt x="806172" y="6374814"/>
                </a:cubicBezTo>
                <a:cubicBezTo>
                  <a:pt x="1751797" y="5602839"/>
                  <a:pt x="2680522" y="4969131"/>
                  <a:pt x="2680522" y="3621656"/>
                </a:cubicBezTo>
                <a:cubicBezTo>
                  <a:pt x="2680522" y="2093192"/>
                  <a:pt x="2106786" y="754641"/>
                  <a:pt x="1079623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987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8A1F2-EA86-583B-B025-CB6D583EA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330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effectLst/>
              </a:rPr>
              <a:t>Background</a:t>
            </a:r>
            <a:endParaRPr lang="en-US" sz="4400" dirty="0"/>
          </a:p>
        </p:txBody>
      </p:sp>
      <p:sp>
        <p:nvSpPr>
          <p:cNvPr id="1031" name="Freeform: Shape 103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Free Google Slides Amazon PowerPoint Template">
            <a:extLst>
              <a:ext uri="{FF2B5EF4-FFF2-40B4-BE49-F238E27FC236}">
                <a16:creationId xmlns:a16="http://schemas.microsoft.com/office/drawing/2014/main" id="{3861F54D-FEE0-B3D0-3C38-1F7EB353CED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89" r="19881"/>
          <a:stretch/>
        </p:blipFill>
        <p:spPr bwMode="auto"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6E58F9-19B5-B299-DBDD-590D0AB051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34329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/>
              <a:t>Amazon - </a:t>
            </a:r>
            <a:r>
              <a:rPr lang="en-US" sz="1800">
                <a:effectLst/>
              </a:rPr>
              <a:t>American multinational technology, headquartered in Seattle Washington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/>
              <a:t>Founded by Jeff Bezos on 5 July 1994</a:t>
            </a:r>
            <a:endParaRPr lang="en-US" sz="180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2565241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5735590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4DB542-5199-7EEC-E460-732918BA82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5239512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Type of Modules</a:t>
            </a:r>
          </a:p>
        </p:txBody>
      </p:sp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7023" y="2050687"/>
            <a:ext cx="4562441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589D6C-2B18-0648-5F63-A997AADD81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3610" y="2121763"/>
            <a:ext cx="5235490" cy="3773010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Innovation matrix - </a:t>
            </a:r>
            <a:r>
              <a:rPr lang="en-US" sz="2000">
                <a:solidFill>
                  <a:schemeClr val="bg1"/>
                </a:solidFill>
                <a:effectLst/>
              </a:rPr>
              <a:t>helps businesses and companies to identify and prioritize opportunities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Open and close innovation - </a:t>
            </a:r>
            <a:r>
              <a:rPr lang="en-US" sz="2000">
                <a:solidFill>
                  <a:schemeClr val="bg1"/>
                </a:solidFill>
                <a:effectLst/>
              </a:rPr>
              <a:t>show how an organization creates its innovation.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4P’s innovation - </a:t>
            </a:r>
            <a:r>
              <a:rPr lang="en-US" sz="2000">
                <a:solidFill>
                  <a:schemeClr val="bg1"/>
                </a:solidFill>
                <a:effectLst/>
              </a:rPr>
              <a:t>shows everything about paradigm, process, position and product regarding the organization.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Force Field analysis - </a:t>
            </a:r>
            <a:r>
              <a:rPr lang="en-US" sz="2000">
                <a:solidFill>
                  <a:schemeClr val="bg1"/>
                </a:solidFill>
                <a:effectLst/>
              </a:rPr>
              <a:t>shows the innovation that the organization is going to implement </a:t>
            </a:r>
            <a:endParaRPr lang="en-US" sz="2000">
              <a:solidFill>
                <a:schemeClr val="bg1"/>
              </a:solidFill>
            </a:endParaRPr>
          </a:p>
        </p:txBody>
      </p:sp>
      <p:pic>
        <p:nvPicPr>
          <p:cNvPr id="2050" name="Picture 2" descr="this really is an innovative approach, but I'm afraid we can't consider it.  It's never been done before&quot; by A. Bacall">
            <a:extLst>
              <a:ext uri="{FF2B5EF4-FFF2-40B4-BE49-F238E27FC236}">
                <a16:creationId xmlns:a16="http://schemas.microsoft.com/office/drawing/2014/main" id="{837B2D0C-0A06-6638-07A6-C5887F501C2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80632" y="839175"/>
            <a:ext cx="5126736" cy="502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7101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1" name="Freeform: Shape 308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DABD4A-FA24-C687-0416-CD80364CA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AE40B9-F031-8E9C-95F2-AEA2741435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The company had many problems over time, because Amazon has managed to lose a lot of revenue or </a:t>
            </a:r>
            <a:r>
              <a:rPr lang="en-US" sz="2000" dirty="0">
                <a:effectLst/>
              </a:rPr>
              <a:t>create a bad reputation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Failure innovation – Fire phone , Crucible Game, </a:t>
            </a:r>
            <a:r>
              <a:rPr lang="en-US" sz="2000" i="0" u="none" strike="noStrike" dirty="0">
                <a:effectLst/>
              </a:rPr>
              <a:t>Amazon Spark and so on.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3074" name="Picture 2" descr="Amazon Officially Kills Fire Phone-5 Reasons it Was the WORST Smartphone I  Ever Owned! | GearDiary">
            <a:extLst>
              <a:ext uri="{FF2B5EF4-FFF2-40B4-BE49-F238E27FC236}">
                <a16:creationId xmlns:a16="http://schemas.microsoft.com/office/drawing/2014/main" id="{75C34BA3-1CA8-D18C-CC06-B32EE120D6D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9367" y="2716104"/>
            <a:ext cx="4788505" cy="2693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3" name="Freeform: Shape 308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8421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F541DB91-0B10-46D9-B34B-7BFF9602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Freeform: Shape 4104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52A937-926D-0927-C1D1-C5FA4A836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1309" y="-94337"/>
            <a:ext cx="5827643" cy="14334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Open and close innovation/ Leadership and management</a:t>
            </a:r>
            <a:endParaRPr lang="en-US" sz="37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098" name="Picture 2" descr="Business teamwork in a friendly team - Vector 2923490 Vector Art at Vecteezy">
            <a:extLst>
              <a:ext uri="{FF2B5EF4-FFF2-40B4-BE49-F238E27FC236}">
                <a16:creationId xmlns:a16="http://schemas.microsoft.com/office/drawing/2014/main" id="{CAFD2FED-C9AB-AB65-BF02-79F81264400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4074695"/>
            <a:ext cx="5340102" cy="2750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0C545A-B2BB-F594-1D14-35AF3B7956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40102" y="1876927"/>
            <a:ext cx="6848850" cy="24704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Amazon is building its cloud-based voice service platform </a:t>
            </a:r>
            <a:r>
              <a:rPr lang="en-US" sz="2000" dirty="0" err="1"/>
              <a:t>utilising</a:t>
            </a:r>
            <a:r>
              <a:rPr lang="en-US" sz="2000" dirty="0"/>
              <a:t> open innovation.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Amazon allows third-party developers to create Alexa skills, which improves Alexa and helps users.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/>
              <a:t>Amazon lets workers be creative and imaginative, making errors and coming up with good ideas for the firm and themselves.</a:t>
            </a:r>
          </a:p>
        </p:txBody>
      </p:sp>
    </p:spTree>
    <p:extLst>
      <p:ext uri="{BB962C8B-B14F-4D97-AF65-F5344CB8AC3E}">
        <p14:creationId xmlns:p14="http://schemas.microsoft.com/office/powerpoint/2010/main" val="2762945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26D3CBF-1D48-413A-86DA-BED534942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79278" y="484632"/>
            <a:ext cx="4189913" cy="5852642"/>
          </a:xfrm>
          <a:prstGeom prst="rect">
            <a:avLst/>
          </a:prstGeom>
          <a:solidFill>
            <a:schemeClr val="bg2"/>
          </a:solidFill>
          <a:ln w="127000" cap="sq" cmpd="thinThick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F350C9-1D19-2760-AA33-42687CA34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743447"/>
            <a:ext cx="3597320" cy="369202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>
                <a:effectLst/>
              </a:rPr>
              <a:t>Force Field analysis</a:t>
            </a:r>
            <a:endParaRPr lang="en-US" sz="520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689A7B-FF84-D653-C0CD-B6D9993EB1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1" y="4629234"/>
            <a:ext cx="3597321" cy="1485319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/>
              <a:t>Amazon plan – Prime delivery by drones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2A64E5-C20B-47CF-8CCC-D62830964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8200" y="4524316"/>
            <a:ext cx="2586790" cy="0"/>
          </a:xfrm>
          <a:prstGeom prst="line">
            <a:avLst/>
          </a:prstGeom>
          <a:ln w="2222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 descr="Timeline&#10;&#10;Description automatically generated">
            <a:extLst>
              <a:ext uri="{FF2B5EF4-FFF2-40B4-BE49-F238E27FC236}">
                <a16:creationId xmlns:a16="http://schemas.microsoft.com/office/drawing/2014/main" id="{C023DCD2-2EF4-7E29-1000-16FC807DBE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482" r="9140" b="1"/>
          <a:stretch/>
        </p:blipFill>
        <p:spPr>
          <a:xfrm>
            <a:off x="4794443" y="0"/>
            <a:ext cx="7253177" cy="6641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1886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DC0EC46-2230-4728-856D-F35311121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8" y="643467"/>
            <a:ext cx="10905066" cy="5562249"/>
          </a:xfrm>
          <a:custGeom>
            <a:avLst/>
            <a:gdLst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8506 w 11243827"/>
              <a:gd name="connsiteY105" fmla="*/ 5632788 h 5641173"/>
              <a:gd name="connsiteX106" fmla="*/ 7912803 w 11243827"/>
              <a:gd name="connsiteY106" fmla="*/ 5629702 h 5641173"/>
              <a:gd name="connsiteX107" fmla="*/ 7890915 w 11243827"/>
              <a:gd name="connsiteY107" fmla="*/ 5612272 h 5641173"/>
              <a:gd name="connsiteX108" fmla="*/ 7727691 w 11243827"/>
              <a:gd name="connsiteY108" fmla="*/ 5621064 h 5641173"/>
              <a:gd name="connsiteX109" fmla="*/ 7685998 w 11243827"/>
              <a:gd name="connsiteY109" fmla="*/ 5615564 h 5641173"/>
              <a:gd name="connsiteX110" fmla="*/ 7649302 w 11243827"/>
              <a:gd name="connsiteY110" fmla="*/ 5626541 h 5641173"/>
              <a:gd name="connsiteX111" fmla="*/ 7634083 w 11243827"/>
              <a:gd name="connsiteY111" fmla="*/ 5620862 h 5641173"/>
              <a:gd name="connsiteX112" fmla="*/ 7631455 w 11243827"/>
              <a:gd name="connsiteY112" fmla="*/ 5619708 h 5641173"/>
              <a:gd name="connsiteX113" fmla="*/ 7620952 w 11243827"/>
              <a:gd name="connsiteY113" fmla="*/ 5618872 h 5641173"/>
              <a:gd name="connsiteX114" fmla="*/ 7617992 w 11243827"/>
              <a:gd name="connsiteY114" fmla="*/ 5613914 h 5641173"/>
              <a:gd name="connsiteX115" fmla="*/ 7602182 w 11243827"/>
              <a:gd name="connsiteY115" fmla="*/ 5609271 h 5641173"/>
              <a:gd name="connsiteX116" fmla="*/ 7582847 w 11243827"/>
              <a:gd name="connsiteY116" fmla="*/ 5609047 h 5641173"/>
              <a:gd name="connsiteX117" fmla="*/ 7514158 w 11243827"/>
              <a:gd name="connsiteY117" fmla="*/ 5607737 h 5641173"/>
              <a:gd name="connsiteX118" fmla="*/ 7502955 w 11243827"/>
              <a:gd name="connsiteY118" fmla="*/ 5610415 h 5641173"/>
              <a:gd name="connsiteX119" fmla="*/ 7466391 w 11243827"/>
              <a:gd name="connsiteY119" fmla="*/ 5605949 h 5641173"/>
              <a:gd name="connsiteX120" fmla="*/ 7433806 w 11243827"/>
              <a:gd name="connsiteY120" fmla="*/ 5604945 h 5641173"/>
              <a:gd name="connsiteX121" fmla="*/ 7412693 w 11243827"/>
              <a:gd name="connsiteY121" fmla="*/ 5607075 h 5641173"/>
              <a:gd name="connsiteX122" fmla="*/ 7407159 w 11243827"/>
              <a:gd name="connsiteY122" fmla="*/ 5605310 h 5641173"/>
              <a:gd name="connsiteX123" fmla="*/ 7385900 w 11243827"/>
              <a:gd name="connsiteY123" fmla="*/ 5604171 h 5641173"/>
              <a:gd name="connsiteX124" fmla="*/ 7375071 w 11243827"/>
              <a:gd name="connsiteY124" fmla="*/ 5606788 h 5641173"/>
              <a:gd name="connsiteX125" fmla="*/ 7364382 w 11243827"/>
              <a:gd name="connsiteY125" fmla="*/ 5600762 h 5641173"/>
              <a:gd name="connsiteX126" fmla="*/ 7361770 w 11243827"/>
              <a:gd name="connsiteY126" fmla="*/ 5596347 h 5641173"/>
              <a:gd name="connsiteX127" fmla="*/ 7346641 w 11243827"/>
              <a:gd name="connsiteY127" fmla="*/ 5598329 h 5641173"/>
              <a:gd name="connsiteX128" fmla="*/ 7334238 w 11243827"/>
              <a:gd name="connsiteY128" fmla="*/ 5594014 h 5641173"/>
              <a:gd name="connsiteX129" fmla="*/ 7323426 w 11243827"/>
              <a:gd name="connsiteY129" fmla="*/ 5596835 h 5641173"/>
              <a:gd name="connsiteX130" fmla="*/ 7318938 w 11243827"/>
              <a:gd name="connsiteY130" fmla="*/ 5596200 h 5641173"/>
              <a:gd name="connsiteX131" fmla="*/ 7307784 w 11243827"/>
              <a:gd name="connsiteY131" fmla="*/ 5594065 h 5641173"/>
              <a:gd name="connsiteX132" fmla="*/ 7288540 w 11243827"/>
              <a:gd name="connsiteY132" fmla="*/ 5589320 h 5641173"/>
              <a:gd name="connsiteX133" fmla="*/ 7282537 w 11243827"/>
              <a:gd name="connsiteY133" fmla="*/ 5588660 h 5641173"/>
              <a:gd name="connsiteX134" fmla="*/ 7269466 w 11243827"/>
              <a:gd name="connsiteY134" fmla="*/ 5581404 h 5641173"/>
              <a:gd name="connsiteX135" fmla="*/ 7244165 w 11243827"/>
              <a:gd name="connsiteY135" fmla="*/ 5575200 h 5641173"/>
              <a:gd name="connsiteX136" fmla="*/ 7199619 w 11243827"/>
              <a:gd name="connsiteY136" fmla="*/ 5553550 h 5641173"/>
              <a:gd name="connsiteX137" fmla="*/ 7173434 w 11243827"/>
              <a:gd name="connsiteY137" fmla="*/ 5543219 h 5641173"/>
              <a:gd name="connsiteX138" fmla="*/ 7155718 w 11243827"/>
              <a:gd name="connsiteY138" fmla="*/ 5533697 h 5641173"/>
              <a:gd name="connsiteX139" fmla="*/ 7103430 w 11243827"/>
              <a:gd name="connsiteY139" fmla="*/ 5520249 h 5641173"/>
              <a:gd name="connsiteX140" fmla="*/ 7013746 w 11243827"/>
              <a:gd name="connsiteY140" fmla="*/ 5502470 h 5641173"/>
              <a:gd name="connsiteX141" fmla="*/ 6995379 w 11243827"/>
              <a:gd name="connsiteY141" fmla="*/ 5497693 h 5641173"/>
              <a:gd name="connsiteX142" fmla="*/ 6982475 w 11243827"/>
              <a:gd name="connsiteY142" fmla="*/ 5489641 h 5641173"/>
              <a:gd name="connsiteX143" fmla="*/ 6981994 w 11243827"/>
              <a:gd name="connsiteY143" fmla="*/ 5484335 h 5641173"/>
              <a:gd name="connsiteX144" fmla="*/ 6972355 w 11243827"/>
              <a:gd name="connsiteY144" fmla="*/ 5481074 h 5641173"/>
              <a:gd name="connsiteX145" fmla="*/ 6970394 w 11243827"/>
              <a:gd name="connsiteY145" fmla="*/ 5479383 h 5641173"/>
              <a:gd name="connsiteX146" fmla="*/ 6958543 w 11243827"/>
              <a:gd name="connsiteY146" fmla="*/ 5470507 h 5641173"/>
              <a:gd name="connsiteX147" fmla="*/ 6918276 w 11243827"/>
              <a:gd name="connsiteY147" fmla="*/ 5472034 h 5641173"/>
              <a:gd name="connsiteX148" fmla="*/ 6881046 w 11243827"/>
              <a:gd name="connsiteY148" fmla="*/ 5457070 h 5641173"/>
              <a:gd name="connsiteX149" fmla="*/ 6720917 w 11243827"/>
              <a:gd name="connsiteY149" fmla="*/ 5426664 h 5641173"/>
              <a:gd name="connsiteX150" fmla="*/ 6724964 w 11243827"/>
              <a:gd name="connsiteY150" fmla="*/ 5414071 h 5641173"/>
              <a:gd name="connsiteX151" fmla="*/ 6717823 w 11243827"/>
              <a:gd name="connsiteY151" fmla="*/ 5410317 h 5641173"/>
              <a:gd name="connsiteX152" fmla="*/ 6660723 w 11243827"/>
              <a:gd name="connsiteY152" fmla="*/ 5408304 h 5641173"/>
              <a:gd name="connsiteX153" fmla="*/ 6532914 w 11243827"/>
              <a:gd name="connsiteY153" fmla="*/ 5431205 h 5641173"/>
              <a:gd name="connsiteX154" fmla="*/ 6317327 w 11243827"/>
              <a:gd name="connsiteY154" fmla="*/ 5481889 h 5641173"/>
              <a:gd name="connsiteX155" fmla="*/ 6196243 w 11243827"/>
              <a:gd name="connsiteY155" fmla="*/ 5515042 h 5641173"/>
              <a:gd name="connsiteX156" fmla="*/ 6099124 w 11243827"/>
              <a:gd name="connsiteY156" fmla="*/ 5516848 h 5641173"/>
              <a:gd name="connsiteX157" fmla="*/ 6016077 w 11243827"/>
              <a:gd name="connsiteY157" fmla="*/ 5528642 h 5641173"/>
              <a:gd name="connsiteX158" fmla="*/ 6004389 w 11243827"/>
              <a:gd name="connsiteY158" fmla="*/ 5531206 h 5641173"/>
              <a:gd name="connsiteX159" fmla="*/ 5933945 w 11243827"/>
              <a:gd name="connsiteY159" fmla="*/ 5538840 h 5641173"/>
              <a:gd name="connsiteX160" fmla="*/ 5883936 w 11243827"/>
              <a:gd name="connsiteY160" fmla="*/ 5553807 h 5641173"/>
              <a:gd name="connsiteX161" fmla="*/ 5798331 w 11243827"/>
              <a:gd name="connsiteY161" fmla="*/ 5564248 h 5641173"/>
              <a:gd name="connsiteX162" fmla="*/ 5712738 w 11243827"/>
              <a:gd name="connsiteY162" fmla="*/ 5573120 h 5641173"/>
              <a:gd name="connsiteX163" fmla="*/ 5681342 w 11243827"/>
              <a:gd name="connsiteY163" fmla="*/ 5575621 h 5641173"/>
              <a:gd name="connsiteX164" fmla="*/ 5627167 w 11243827"/>
              <a:gd name="connsiteY164" fmla="*/ 5583215 h 5641173"/>
              <a:gd name="connsiteX165" fmla="*/ 5591414 w 11243827"/>
              <a:gd name="connsiteY165" fmla="*/ 5587695 h 5641173"/>
              <a:gd name="connsiteX166" fmla="*/ 5583028 w 11243827"/>
              <a:gd name="connsiteY166" fmla="*/ 5580877 h 5641173"/>
              <a:gd name="connsiteX167" fmla="*/ 5549426 w 11243827"/>
              <a:gd name="connsiteY167" fmla="*/ 5582858 h 5641173"/>
              <a:gd name="connsiteX168" fmla="*/ 5519999 w 11243827"/>
              <a:gd name="connsiteY168" fmla="*/ 5592246 h 5641173"/>
              <a:gd name="connsiteX169" fmla="*/ 5480028 w 11243827"/>
              <a:gd name="connsiteY169" fmla="*/ 5597282 h 5641173"/>
              <a:gd name="connsiteX170" fmla="*/ 5456175 w 11243827"/>
              <a:gd name="connsiteY170" fmla="*/ 5600371 h 5641173"/>
              <a:gd name="connsiteX171" fmla="*/ 5388463 w 11243827"/>
              <a:gd name="connsiteY171" fmla="*/ 5602638 h 5641173"/>
              <a:gd name="connsiteX172" fmla="*/ 5265898 w 11243827"/>
              <a:gd name="connsiteY172" fmla="*/ 5591830 h 5641173"/>
              <a:gd name="connsiteX173" fmla="*/ 5231231 w 11243827"/>
              <a:gd name="connsiteY173" fmla="*/ 5592790 h 5641173"/>
              <a:gd name="connsiteX174" fmla="*/ 5226996 w 11243827"/>
              <a:gd name="connsiteY174" fmla="*/ 5595040 h 5641173"/>
              <a:gd name="connsiteX175" fmla="*/ 5175988 w 11243827"/>
              <a:gd name="connsiteY175" fmla="*/ 5588131 h 5641173"/>
              <a:gd name="connsiteX176" fmla="*/ 5107470 w 11243827"/>
              <a:gd name="connsiteY176" fmla="*/ 5594771 h 5641173"/>
              <a:gd name="connsiteX177" fmla="*/ 5027868 w 11243827"/>
              <a:gd name="connsiteY177" fmla="*/ 5605624 h 5641173"/>
              <a:gd name="connsiteX178" fmla="*/ 5007324 w 11243827"/>
              <a:gd name="connsiteY178" fmla="*/ 5609209 h 5641173"/>
              <a:gd name="connsiteX179" fmla="*/ 4952559 w 11243827"/>
              <a:gd name="connsiteY179" fmla="*/ 5611402 h 5641173"/>
              <a:gd name="connsiteX180" fmla="*/ 4826081 w 11243827"/>
              <a:gd name="connsiteY180" fmla="*/ 5616191 h 5641173"/>
              <a:gd name="connsiteX181" fmla="*/ 4823501 w 11243827"/>
              <a:gd name="connsiteY181" fmla="*/ 5619174 h 5641173"/>
              <a:gd name="connsiteX182" fmla="*/ 4813093 w 11243827"/>
              <a:gd name="connsiteY182" fmla="*/ 5620026 h 5641173"/>
              <a:gd name="connsiteX183" fmla="*/ 4810563 w 11243827"/>
              <a:gd name="connsiteY183" fmla="*/ 5620787 h 5641173"/>
              <a:gd name="connsiteX184" fmla="*/ 4795818 w 11243827"/>
              <a:gd name="connsiteY184" fmla="*/ 5624618 h 5641173"/>
              <a:gd name="connsiteX185" fmla="*/ 4758404 w 11243827"/>
              <a:gd name="connsiteY185" fmla="*/ 5619510 h 5641173"/>
              <a:gd name="connsiteX186" fmla="*/ 4717254 w 11243827"/>
              <a:gd name="connsiteY186" fmla="*/ 5624155 h 5641173"/>
              <a:gd name="connsiteX187" fmla="*/ 4591958 w 11243827"/>
              <a:gd name="connsiteY187" fmla="*/ 5624710 h 5641173"/>
              <a:gd name="connsiteX188" fmla="*/ 4476215 w 11243827"/>
              <a:gd name="connsiteY188" fmla="*/ 5628210 h 5641173"/>
              <a:gd name="connsiteX189" fmla="*/ 4425193 w 11243827"/>
              <a:gd name="connsiteY189" fmla="*/ 5627414 h 5641173"/>
              <a:gd name="connsiteX190" fmla="*/ 4383866 w 11243827"/>
              <a:gd name="connsiteY190" fmla="*/ 5626546 h 5641173"/>
              <a:gd name="connsiteX191" fmla="*/ 4385596 w 11243827"/>
              <a:gd name="connsiteY191" fmla="*/ 5634646 h 5641173"/>
              <a:gd name="connsiteX192" fmla="*/ 4360864 w 11243827"/>
              <a:gd name="connsiteY192" fmla="*/ 5641173 h 5641173"/>
              <a:gd name="connsiteX193" fmla="*/ 4328321 w 11243827"/>
              <a:gd name="connsiteY193" fmla="*/ 5626332 h 5641173"/>
              <a:gd name="connsiteX194" fmla="*/ 4309842 w 11243827"/>
              <a:gd name="connsiteY194" fmla="*/ 5626471 h 5641173"/>
              <a:gd name="connsiteX195" fmla="*/ 4277424 w 11243827"/>
              <a:gd name="connsiteY195" fmla="*/ 5631598 h 5641173"/>
              <a:gd name="connsiteX196" fmla="*/ 4266627 w 11243827"/>
              <a:gd name="connsiteY196" fmla="*/ 5633969 h 5641173"/>
              <a:gd name="connsiteX197" fmla="*/ 4185525 w 11243827"/>
              <a:gd name="connsiteY197" fmla="*/ 5617508 h 5641173"/>
              <a:gd name="connsiteX198" fmla="*/ 4177617 w 11243827"/>
              <a:gd name="connsiteY198" fmla="*/ 5610903 h 5641173"/>
              <a:gd name="connsiteX199" fmla="*/ 4136948 w 11243827"/>
              <a:gd name="connsiteY199" fmla="*/ 5608031 h 5641173"/>
              <a:gd name="connsiteX200" fmla="*/ 4132323 w 11243827"/>
              <a:gd name="connsiteY200" fmla="*/ 5609784 h 5641173"/>
              <a:gd name="connsiteX201" fmla="*/ 4098620 w 11243827"/>
              <a:gd name="connsiteY201" fmla="*/ 5599672 h 5641173"/>
              <a:gd name="connsiteX202" fmla="*/ 3963475 w 11243827"/>
              <a:gd name="connsiteY202" fmla="*/ 5581841 h 5641173"/>
              <a:gd name="connsiteX203" fmla="*/ 3703613 w 11243827"/>
              <a:gd name="connsiteY203" fmla="*/ 5572482 h 5641173"/>
              <a:gd name="connsiteX204" fmla="*/ 3432987 w 11243827"/>
              <a:gd name="connsiteY204" fmla="*/ 5545768 h 5641173"/>
              <a:gd name="connsiteX205" fmla="*/ 3176381 w 11243827"/>
              <a:gd name="connsiteY205" fmla="*/ 5556110 h 5641173"/>
              <a:gd name="connsiteX206" fmla="*/ 2710156 w 11243827"/>
              <a:gd name="connsiteY206" fmla="*/ 5527517 h 5641173"/>
              <a:gd name="connsiteX207" fmla="*/ 2550206 w 11243827"/>
              <a:gd name="connsiteY207" fmla="*/ 5524958 h 5641173"/>
              <a:gd name="connsiteX208" fmla="*/ 2443041 w 11243827"/>
              <a:gd name="connsiteY208" fmla="*/ 5523990 h 5641173"/>
              <a:gd name="connsiteX209" fmla="*/ 2435613 w 11243827"/>
              <a:gd name="connsiteY209" fmla="*/ 5526704 h 5641173"/>
              <a:gd name="connsiteX210" fmla="*/ 2405682 w 11243827"/>
              <a:gd name="connsiteY210" fmla="*/ 5528307 h 5641173"/>
              <a:gd name="connsiteX211" fmla="*/ 2397487 w 11243827"/>
              <a:gd name="connsiteY211" fmla="*/ 5540337 h 5641173"/>
              <a:gd name="connsiteX212" fmla="*/ 2297454 w 11243827"/>
              <a:gd name="connsiteY212" fmla="*/ 5550765 h 5641173"/>
              <a:gd name="connsiteX213" fmla="*/ 2056700 w 11243827"/>
              <a:gd name="connsiteY213" fmla="*/ 5555489 h 5641173"/>
              <a:gd name="connsiteX214" fmla="*/ 1878530 w 11243827"/>
              <a:gd name="connsiteY214" fmla="*/ 5535330 h 5641173"/>
              <a:gd name="connsiteX215" fmla="*/ 1859292 w 11243827"/>
              <a:gd name="connsiteY215" fmla="*/ 5535461 h 5641173"/>
              <a:gd name="connsiteX216" fmla="*/ 1835626 w 11243827"/>
              <a:gd name="connsiteY216" fmla="*/ 5533793 h 5641173"/>
              <a:gd name="connsiteX217" fmla="*/ 1798939 w 11243827"/>
              <a:gd name="connsiteY217" fmla="*/ 5540285 h 5641173"/>
              <a:gd name="connsiteX218" fmla="*/ 1779046 w 11243827"/>
              <a:gd name="connsiteY218" fmla="*/ 5549949 h 5641173"/>
              <a:gd name="connsiteX219" fmla="*/ 1772421 w 11243827"/>
              <a:gd name="connsiteY219" fmla="*/ 5549018 h 5641173"/>
              <a:gd name="connsiteX220" fmla="*/ 1772052 w 11243827"/>
              <a:gd name="connsiteY220" fmla="*/ 5545689 h 5641173"/>
              <a:gd name="connsiteX221" fmla="*/ 1711543 w 11243827"/>
              <a:gd name="connsiteY221" fmla="*/ 5534558 h 5641173"/>
              <a:gd name="connsiteX222" fmla="*/ 1698891 w 11243827"/>
              <a:gd name="connsiteY222" fmla="*/ 5513187 h 5641173"/>
              <a:gd name="connsiteX223" fmla="*/ 1538763 w 11243827"/>
              <a:gd name="connsiteY223" fmla="*/ 5482781 h 5641173"/>
              <a:gd name="connsiteX224" fmla="*/ 1501533 w 11243827"/>
              <a:gd name="connsiteY224" fmla="*/ 5467817 h 5641173"/>
              <a:gd name="connsiteX225" fmla="*/ 1461266 w 11243827"/>
              <a:gd name="connsiteY225" fmla="*/ 5469343 h 5641173"/>
              <a:gd name="connsiteX226" fmla="*/ 1449415 w 11243827"/>
              <a:gd name="connsiteY226" fmla="*/ 5460467 h 5641173"/>
              <a:gd name="connsiteX227" fmla="*/ 1447454 w 11243827"/>
              <a:gd name="connsiteY227" fmla="*/ 5458776 h 5641173"/>
              <a:gd name="connsiteX228" fmla="*/ 1437814 w 11243827"/>
              <a:gd name="connsiteY228" fmla="*/ 5455515 h 5641173"/>
              <a:gd name="connsiteX229" fmla="*/ 1437334 w 11243827"/>
              <a:gd name="connsiteY229" fmla="*/ 5450209 h 5641173"/>
              <a:gd name="connsiteX230" fmla="*/ 1424429 w 11243827"/>
              <a:gd name="connsiteY230" fmla="*/ 5442157 h 5641173"/>
              <a:gd name="connsiteX231" fmla="*/ 1406063 w 11243827"/>
              <a:gd name="connsiteY231" fmla="*/ 5437380 h 5641173"/>
              <a:gd name="connsiteX232" fmla="*/ 1316379 w 11243827"/>
              <a:gd name="connsiteY232" fmla="*/ 5419601 h 5641173"/>
              <a:gd name="connsiteX233" fmla="*/ 1264090 w 11243827"/>
              <a:gd name="connsiteY233" fmla="*/ 5406153 h 5641173"/>
              <a:gd name="connsiteX234" fmla="*/ 1246374 w 11243827"/>
              <a:gd name="connsiteY234" fmla="*/ 5396631 h 5641173"/>
              <a:gd name="connsiteX235" fmla="*/ 1220190 w 11243827"/>
              <a:gd name="connsiteY235" fmla="*/ 5386301 h 5641173"/>
              <a:gd name="connsiteX236" fmla="*/ 1175643 w 11243827"/>
              <a:gd name="connsiteY236" fmla="*/ 5364651 h 5641173"/>
              <a:gd name="connsiteX237" fmla="*/ 1150342 w 11243827"/>
              <a:gd name="connsiteY237" fmla="*/ 5358447 h 5641173"/>
              <a:gd name="connsiteX238" fmla="*/ 1137272 w 11243827"/>
              <a:gd name="connsiteY238" fmla="*/ 5351191 h 5641173"/>
              <a:gd name="connsiteX239" fmla="*/ 1131268 w 11243827"/>
              <a:gd name="connsiteY239" fmla="*/ 5350530 h 5641173"/>
              <a:gd name="connsiteX240" fmla="*/ 1112024 w 11243827"/>
              <a:gd name="connsiteY240" fmla="*/ 5345786 h 5641173"/>
              <a:gd name="connsiteX241" fmla="*/ 1100870 w 11243827"/>
              <a:gd name="connsiteY241" fmla="*/ 5343651 h 5641173"/>
              <a:gd name="connsiteX242" fmla="*/ 1096383 w 11243827"/>
              <a:gd name="connsiteY242" fmla="*/ 5343015 h 5641173"/>
              <a:gd name="connsiteX243" fmla="*/ 1085571 w 11243827"/>
              <a:gd name="connsiteY243" fmla="*/ 5345836 h 5641173"/>
              <a:gd name="connsiteX244" fmla="*/ 1073168 w 11243827"/>
              <a:gd name="connsiteY244" fmla="*/ 5341521 h 5641173"/>
              <a:gd name="connsiteX245" fmla="*/ 1058039 w 11243827"/>
              <a:gd name="connsiteY245" fmla="*/ 5343504 h 5641173"/>
              <a:gd name="connsiteX246" fmla="*/ 1055426 w 11243827"/>
              <a:gd name="connsiteY246" fmla="*/ 5339088 h 5641173"/>
              <a:gd name="connsiteX247" fmla="*/ 1044738 w 11243827"/>
              <a:gd name="connsiteY247" fmla="*/ 5333063 h 5641173"/>
              <a:gd name="connsiteX248" fmla="*/ 1033909 w 11243827"/>
              <a:gd name="connsiteY248" fmla="*/ 5335680 h 5641173"/>
              <a:gd name="connsiteX249" fmla="*/ 1012649 w 11243827"/>
              <a:gd name="connsiteY249" fmla="*/ 5334541 h 5641173"/>
              <a:gd name="connsiteX250" fmla="*/ 1007115 w 11243827"/>
              <a:gd name="connsiteY250" fmla="*/ 5332775 h 5641173"/>
              <a:gd name="connsiteX251" fmla="*/ 986002 w 11243827"/>
              <a:gd name="connsiteY251" fmla="*/ 5334906 h 5641173"/>
              <a:gd name="connsiteX252" fmla="*/ 953418 w 11243827"/>
              <a:gd name="connsiteY252" fmla="*/ 5333901 h 5641173"/>
              <a:gd name="connsiteX253" fmla="*/ 916854 w 11243827"/>
              <a:gd name="connsiteY253" fmla="*/ 5329435 h 5641173"/>
              <a:gd name="connsiteX254" fmla="*/ 905651 w 11243827"/>
              <a:gd name="connsiteY254" fmla="*/ 5332114 h 5641173"/>
              <a:gd name="connsiteX255" fmla="*/ 836961 w 11243827"/>
              <a:gd name="connsiteY255" fmla="*/ 5330803 h 5641173"/>
              <a:gd name="connsiteX256" fmla="*/ 817627 w 11243827"/>
              <a:gd name="connsiteY256" fmla="*/ 5330580 h 5641173"/>
              <a:gd name="connsiteX257" fmla="*/ 801817 w 11243827"/>
              <a:gd name="connsiteY257" fmla="*/ 5325937 h 5641173"/>
              <a:gd name="connsiteX258" fmla="*/ 798857 w 11243827"/>
              <a:gd name="connsiteY258" fmla="*/ 5320979 h 5641173"/>
              <a:gd name="connsiteX259" fmla="*/ 788354 w 11243827"/>
              <a:gd name="connsiteY259" fmla="*/ 5320143 h 5641173"/>
              <a:gd name="connsiteX260" fmla="*/ 785726 w 11243827"/>
              <a:gd name="connsiteY260" fmla="*/ 5318989 h 5641173"/>
              <a:gd name="connsiteX261" fmla="*/ 770507 w 11243827"/>
              <a:gd name="connsiteY261" fmla="*/ 5313309 h 5641173"/>
              <a:gd name="connsiteX262" fmla="*/ 733810 w 11243827"/>
              <a:gd name="connsiteY262" fmla="*/ 5324286 h 5641173"/>
              <a:gd name="connsiteX263" fmla="*/ 692117 w 11243827"/>
              <a:gd name="connsiteY263" fmla="*/ 5318786 h 5641173"/>
              <a:gd name="connsiteX264" fmla="*/ 528894 w 11243827"/>
              <a:gd name="connsiteY264" fmla="*/ 5327578 h 5641173"/>
              <a:gd name="connsiteX265" fmla="*/ 507005 w 11243827"/>
              <a:gd name="connsiteY265" fmla="*/ 5310149 h 5641173"/>
              <a:gd name="connsiteX266" fmla="*/ 441302 w 11243827"/>
              <a:gd name="connsiteY266" fmla="*/ 5307062 h 5641173"/>
              <a:gd name="connsiteX267" fmla="*/ 336819 w 11243827"/>
              <a:gd name="connsiteY267" fmla="*/ 5336690 h 5641173"/>
              <a:gd name="connsiteX268" fmla="*/ 215763 w 11243827"/>
              <a:gd name="connsiteY268" fmla="*/ 5332575 h 5641173"/>
              <a:gd name="connsiteX269" fmla="*/ 205927 w 11243827"/>
              <a:gd name="connsiteY269" fmla="*/ 5339672 h 5641173"/>
              <a:gd name="connsiteX270" fmla="*/ 194189 w 11243827"/>
              <a:gd name="connsiteY270" fmla="*/ 5343588 h 5641173"/>
              <a:gd name="connsiteX271" fmla="*/ 192552 w 11243827"/>
              <a:gd name="connsiteY271" fmla="*/ 5342845 h 5641173"/>
              <a:gd name="connsiteX272" fmla="*/ 178320 w 11243827"/>
              <a:gd name="connsiteY272" fmla="*/ 5343766 h 5641173"/>
              <a:gd name="connsiteX273" fmla="*/ 175596 w 11243827"/>
              <a:gd name="connsiteY273" fmla="*/ 5346411 h 5641173"/>
              <a:gd name="connsiteX274" fmla="*/ 165951 w 11243827"/>
              <a:gd name="connsiteY274" fmla="*/ 5347808 h 5641173"/>
              <a:gd name="connsiteX275" fmla="*/ 147287 w 11243827"/>
              <a:gd name="connsiteY275" fmla="*/ 5352625 h 5641173"/>
              <a:gd name="connsiteX276" fmla="*/ 143484 w 11243827"/>
              <a:gd name="connsiteY276" fmla="*/ 5351591 h 5641173"/>
              <a:gd name="connsiteX277" fmla="*/ 114847 w 11243827"/>
              <a:gd name="connsiteY277" fmla="*/ 5355844 h 5641173"/>
              <a:gd name="connsiteX278" fmla="*/ 114306 w 11243827"/>
              <a:gd name="connsiteY278" fmla="*/ 5354983 h 5641173"/>
              <a:gd name="connsiteX279" fmla="*/ 105588 w 11243827"/>
              <a:gd name="connsiteY279" fmla="*/ 5352169 h 5641173"/>
              <a:gd name="connsiteX280" fmla="*/ 89264 w 11243827"/>
              <a:gd name="connsiteY280" fmla="*/ 5348886 h 5641173"/>
              <a:gd name="connsiteX281" fmla="*/ 49794 w 11243827"/>
              <a:gd name="connsiteY281" fmla="*/ 5329950 h 5641173"/>
              <a:gd name="connsiteX282" fmla="*/ 19924 w 11243827"/>
              <a:gd name="connsiteY282" fmla="*/ 5334282 h 5641173"/>
              <a:gd name="connsiteX283" fmla="*/ 13819 w 11243827"/>
              <a:gd name="connsiteY283" fmla="*/ 5334653 h 5641173"/>
              <a:gd name="connsiteX284" fmla="*/ 13657 w 11243827"/>
              <a:gd name="connsiteY284" fmla="*/ 5334455 h 5641173"/>
              <a:gd name="connsiteX285" fmla="*/ 7139 w 11243827"/>
              <a:gd name="connsiteY285" fmla="*/ 5334438 h 5641173"/>
              <a:gd name="connsiteX286" fmla="*/ 2684 w 11243827"/>
              <a:gd name="connsiteY286" fmla="*/ 5335333 h 5641173"/>
              <a:gd name="connsiteX287" fmla="*/ 0 w 11243827"/>
              <a:gd name="connsiteY287" fmla="*/ 5335496 h 5641173"/>
              <a:gd name="connsiteX288" fmla="*/ 0 w 11243827"/>
              <a:gd name="connsiteY288" fmla="*/ 10592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426664 h 5641173"/>
              <a:gd name="connsiteX149" fmla="*/ 6724964 w 11243827"/>
              <a:gd name="connsiteY149" fmla="*/ 5414071 h 5641173"/>
              <a:gd name="connsiteX150" fmla="*/ 6717823 w 11243827"/>
              <a:gd name="connsiteY150" fmla="*/ 5410317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426664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637174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804792 w 11243827"/>
              <a:gd name="connsiteY148" fmla="*/ 5439822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804792 w 11243827"/>
              <a:gd name="connsiteY148" fmla="*/ 5439822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87273"/>
              <a:gd name="connsiteX1" fmla="*/ 11243827 w 11243827"/>
              <a:gd name="connsiteY1" fmla="*/ 1470035 h 5687273"/>
              <a:gd name="connsiteX2" fmla="*/ 11243827 w 11243827"/>
              <a:gd name="connsiteY2" fmla="*/ 5001571 h 5687273"/>
              <a:gd name="connsiteX3" fmla="*/ 11243827 w 11243827"/>
              <a:gd name="connsiteY3" fmla="*/ 5209610 h 5687273"/>
              <a:gd name="connsiteX4" fmla="*/ 11240675 w 11243827"/>
              <a:gd name="connsiteY4" fmla="*/ 5210442 h 5687273"/>
              <a:gd name="connsiteX5" fmla="*/ 11179959 w 11243827"/>
              <a:gd name="connsiteY5" fmla="*/ 5221199 h 5687273"/>
              <a:gd name="connsiteX6" fmla="*/ 11105493 w 11243827"/>
              <a:gd name="connsiteY6" fmla="*/ 5259905 h 5687273"/>
              <a:gd name="connsiteX7" fmla="*/ 11078640 w 11243827"/>
              <a:gd name="connsiteY7" fmla="*/ 5263531 h 5687273"/>
              <a:gd name="connsiteX8" fmla="*/ 11079616 w 11243827"/>
              <a:gd name="connsiteY8" fmla="*/ 5270380 h 5687273"/>
              <a:gd name="connsiteX9" fmla="*/ 11069641 w 11243827"/>
              <a:gd name="connsiteY9" fmla="*/ 5270884 h 5687273"/>
              <a:gd name="connsiteX10" fmla="*/ 11047377 w 11243827"/>
              <a:gd name="connsiteY10" fmla="*/ 5271051 h 5687273"/>
              <a:gd name="connsiteX11" fmla="*/ 10980705 w 11243827"/>
              <a:gd name="connsiteY11" fmla="*/ 5272951 h 5687273"/>
              <a:gd name="connsiteX12" fmla="*/ 10962514 w 11243827"/>
              <a:gd name="connsiteY12" fmla="*/ 5286084 h 5687273"/>
              <a:gd name="connsiteX13" fmla="*/ 10945307 w 11243827"/>
              <a:gd name="connsiteY13" fmla="*/ 5286290 h 5687273"/>
              <a:gd name="connsiteX14" fmla="*/ 10845516 w 11243827"/>
              <a:gd name="connsiteY14" fmla="*/ 5303894 h 5687273"/>
              <a:gd name="connsiteX15" fmla="*/ 10831795 w 11243827"/>
              <a:gd name="connsiteY15" fmla="*/ 5305210 h 5687273"/>
              <a:gd name="connsiteX16" fmla="*/ 10824365 w 11243827"/>
              <a:gd name="connsiteY16" fmla="*/ 5311111 h 5687273"/>
              <a:gd name="connsiteX17" fmla="*/ 10797756 w 11243827"/>
              <a:gd name="connsiteY17" fmla="*/ 5312285 h 5687273"/>
              <a:gd name="connsiteX18" fmla="*/ 10796525 w 11243827"/>
              <a:gd name="connsiteY18" fmla="*/ 5315645 h 5687273"/>
              <a:gd name="connsiteX19" fmla="*/ 10709063 w 11243827"/>
              <a:gd name="connsiteY19" fmla="*/ 5344492 h 5687273"/>
              <a:gd name="connsiteX20" fmla="*/ 10694078 w 11243827"/>
              <a:gd name="connsiteY20" fmla="*/ 5349258 h 5687273"/>
              <a:gd name="connsiteX21" fmla="*/ 10681131 w 11243827"/>
              <a:gd name="connsiteY21" fmla="*/ 5347812 h 5687273"/>
              <a:gd name="connsiteX22" fmla="*/ 10609448 w 11243827"/>
              <a:gd name="connsiteY22" fmla="*/ 5351931 h 5687273"/>
              <a:gd name="connsiteX23" fmla="*/ 10592397 w 11243827"/>
              <a:gd name="connsiteY23" fmla="*/ 5349402 h 5687273"/>
              <a:gd name="connsiteX24" fmla="*/ 10585227 w 11243827"/>
              <a:gd name="connsiteY24" fmla="*/ 5344063 h 5687273"/>
              <a:gd name="connsiteX25" fmla="*/ 10557472 w 11243827"/>
              <a:gd name="connsiteY25" fmla="*/ 5354151 h 5687273"/>
              <a:gd name="connsiteX26" fmla="*/ 10514646 w 11243827"/>
              <a:gd name="connsiteY26" fmla="*/ 5361064 h 5687273"/>
              <a:gd name="connsiteX27" fmla="*/ 10494292 w 11243827"/>
              <a:gd name="connsiteY27" fmla="*/ 5366054 h 5687273"/>
              <a:gd name="connsiteX28" fmla="*/ 10477869 w 11243827"/>
              <a:gd name="connsiteY28" fmla="*/ 5363025 h 5687273"/>
              <a:gd name="connsiteX29" fmla="*/ 10384411 w 11243827"/>
              <a:gd name="connsiteY29" fmla="*/ 5362257 h 5687273"/>
              <a:gd name="connsiteX30" fmla="*/ 10362921 w 11243827"/>
              <a:gd name="connsiteY30" fmla="*/ 5357444 h 5687273"/>
              <a:gd name="connsiteX31" fmla="*/ 10352736 w 11243827"/>
              <a:gd name="connsiteY31" fmla="*/ 5347851 h 5687273"/>
              <a:gd name="connsiteX32" fmla="*/ 10344754 w 11243827"/>
              <a:gd name="connsiteY32" fmla="*/ 5351272 h 5687273"/>
              <a:gd name="connsiteX33" fmla="*/ 10288226 w 11243827"/>
              <a:gd name="connsiteY33" fmla="*/ 5351613 h 5687273"/>
              <a:gd name="connsiteX34" fmla="*/ 10251350 w 11243827"/>
              <a:gd name="connsiteY34" fmla="*/ 5352711 h 5687273"/>
              <a:gd name="connsiteX35" fmla="*/ 10249108 w 11243827"/>
              <a:gd name="connsiteY35" fmla="*/ 5365881 h 5687273"/>
              <a:gd name="connsiteX36" fmla="*/ 10216272 w 11243827"/>
              <a:gd name="connsiteY36" fmla="*/ 5370573 h 5687273"/>
              <a:gd name="connsiteX37" fmla="*/ 10181278 w 11243827"/>
              <a:gd name="connsiteY37" fmla="*/ 5362119 h 5687273"/>
              <a:gd name="connsiteX38" fmla="*/ 10140033 w 11243827"/>
              <a:gd name="connsiteY38" fmla="*/ 5363304 h 5687273"/>
              <a:gd name="connsiteX39" fmla="*/ 10115353 w 11243827"/>
              <a:gd name="connsiteY39" fmla="*/ 5363869 h 5687273"/>
              <a:gd name="connsiteX40" fmla="*/ 10050578 w 11243827"/>
              <a:gd name="connsiteY40" fmla="*/ 5376153 h 5687273"/>
              <a:gd name="connsiteX41" fmla="*/ 9945478 w 11243827"/>
              <a:gd name="connsiteY41" fmla="*/ 5422859 h 5687273"/>
              <a:gd name="connsiteX42" fmla="*/ 9912481 w 11243827"/>
              <a:gd name="connsiteY42" fmla="*/ 5429477 h 5687273"/>
              <a:gd name="connsiteX43" fmla="*/ 9906713 w 11243827"/>
              <a:gd name="connsiteY43" fmla="*/ 5426784 h 5687273"/>
              <a:gd name="connsiteX44" fmla="*/ 9742436 w 11243827"/>
              <a:gd name="connsiteY44" fmla="*/ 5454834 h 5687273"/>
              <a:gd name="connsiteX45" fmla="*/ 9713044 w 11243827"/>
              <a:gd name="connsiteY45" fmla="*/ 5456476 h 5687273"/>
              <a:gd name="connsiteX46" fmla="*/ 9691033 w 11243827"/>
              <a:gd name="connsiteY46" fmla="*/ 5455451 h 5687273"/>
              <a:gd name="connsiteX47" fmla="*/ 9638355 w 11243827"/>
              <a:gd name="connsiteY47" fmla="*/ 5464794 h 5687273"/>
              <a:gd name="connsiteX48" fmla="*/ 9552434 w 11243827"/>
              <a:gd name="connsiteY48" fmla="*/ 5485280 h 5687273"/>
              <a:gd name="connsiteX49" fmla="*/ 9533883 w 11243827"/>
              <a:gd name="connsiteY49" fmla="*/ 5488516 h 5687273"/>
              <a:gd name="connsiteX50" fmla="*/ 9516916 w 11243827"/>
              <a:gd name="connsiteY50" fmla="*/ 5486828 h 5687273"/>
              <a:gd name="connsiteX51" fmla="*/ 9512093 w 11243827"/>
              <a:gd name="connsiteY51" fmla="*/ 5482541 h 5687273"/>
              <a:gd name="connsiteX52" fmla="*/ 9501725 w 11243827"/>
              <a:gd name="connsiteY52" fmla="*/ 5483603 h 5687273"/>
              <a:gd name="connsiteX53" fmla="*/ 9498754 w 11243827"/>
              <a:gd name="connsiteY53" fmla="*/ 5482951 h 5687273"/>
              <a:gd name="connsiteX54" fmla="*/ 9481932 w 11243827"/>
              <a:gd name="connsiteY54" fmla="*/ 5480151 h 5687273"/>
              <a:gd name="connsiteX55" fmla="*/ 9451321 w 11243827"/>
              <a:gd name="connsiteY55" fmla="*/ 5497375 h 5687273"/>
              <a:gd name="connsiteX56" fmla="*/ 9409298 w 11243827"/>
              <a:gd name="connsiteY56" fmla="*/ 5499478 h 5687273"/>
              <a:gd name="connsiteX57" fmla="*/ 9257007 w 11243827"/>
              <a:gd name="connsiteY57" fmla="*/ 5537183 h 5687273"/>
              <a:gd name="connsiteX58" fmla="*/ 9229078 w 11243827"/>
              <a:gd name="connsiteY58" fmla="*/ 5524154 h 5687273"/>
              <a:gd name="connsiteX59" fmla="*/ 9165105 w 11243827"/>
              <a:gd name="connsiteY59" fmla="*/ 5532892 h 5687273"/>
              <a:gd name="connsiteX60" fmla="*/ 9077301 w 11243827"/>
              <a:gd name="connsiteY60" fmla="*/ 5580356 h 5687273"/>
              <a:gd name="connsiteX61" fmla="*/ 8960065 w 11243827"/>
              <a:gd name="connsiteY61" fmla="*/ 5597982 h 5687273"/>
              <a:gd name="connsiteX62" fmla="*/ 8953536 w 11243827"/>
              <a:gd name="connsiteY62" fmla="*/ 5606638 h 5687273"/>
              <a:gd name="connsiteX63" fmla="*/ 8943907 w 11243827"/>
              <a:gd name="connsiteY63" fmla="*/ 5612541 h 5687273"/>
              <a:gd name="connsiteX64" fmla="*/ 8942046 w 11243827"/>
              <a:gd name="connsiteY64" fmla="*/ 5612112 h 5687273"/>
              <a:gd name="connsiteX65" fmla="*/ 8928824 w 11243827"/>
              <a:gd name="connsiteY65" fmla="*/ 5615549 h 5687273"/>
              <a:gd name="connsiteX66" fmla="*/ 8927294 w 11243827"/>
              <a:gd name="connsiteY66" fmla="*/ 5618607 h 5687273"/>
              <a:gd name="connsiteX67" fmla="*/ 8918651 w 11243827"/>
              <a:gd name="connsiteY67" fmla="*/ 5621688 h 5687273"/>
              <a:gd name="connsiteX68" fmla="*/ 8902772 w 11243827"/>
              <a:gd name="connsiteY68" fmla="*/ 5629703 h 5687273"/>
              <a:gd name="connsiteX69" fmla="*/ 8898724 w 11243827"/>
              <a:gd name="connsiteY69" fmla="*/ 5629379 h 5687273"/>
              <a:gd name="connsiteX70" fmla="*/ 8873099 w 11243827"/>
              <a:gd name="connsiteY70" fmla="*/ 5638628 h 5687273"/>
              <a:gd name="connsiteX71" fmla="*/ 8872234 w 11243827"/>
              <a:gd name="connsiteY71" fmla="*/ 5637889 h 5687273"/>
              <a:gd name="connsiteX72" fmla="*/ 8862777 w 11243827"/>
              <a:gd name="connsiteY72" fmla="*/ 5636711 h 5687273"/>
              <a:gd name="connsiteX73" fmla="*/ 8845869 w 11243827"/>
              <a:gd name="connsiteY73" fmla="*/ 5636436 h 5687273"/>
              <a:gd name="connsiteX74" fmla="*/ 8800548 w 11243827"/>
              <a:gd name="connsiteY74" fmla="*/ 5625084 h 5687273"/>
              <a:gd name="connsiteX75" fmla="*/ 8773774 w 11243827"/>
              <a:gd name="connsiteY75" fmla="*/ 5634630 h 5687273"/>
              <a:gd name="connsiteX76" fmla="*/ 8698255 w 11243827"/>
              <a:gd name="connsiteY76" fmla="*/ 5636083 h 5687273"/>
              <a:gd name="connsiteX77" fmla="*/ 8619167 w 11243827"/>
              <a:gd name="connsiteY77" fmla="*/ 5619130 h 5687273"/>
              <a:gd name="connsiteX78" fmla="*/ 8539822 w 11243827"/>
              <a:gd name="connsiteY78" fmla="*/ 5616905 h 5687273"/>
              <a:gd name="connsiteX79" fmla="*/ 8511094 w 11243827"/>
              <a:gd name="connsiteY79" fmla="*/ 5617360 h 5687273"/>
              <a:gd name="connsiteX80" fmla="*/ 8459886 w 11243827"/>
              <a:gd name="connsiteY80" fmla="*/ 5612612 h 5687273"/>
              <a:gd name="connsiteX81" fmla="*/ 8436432 w 11243827"/>
              <a:gd name="connsiteY81" fmla="*/ 5606990 h 5687273"/>
              <a:gd name="connsiteX82" fmla="*/ 8435403 w 11243827"/>
              <a:gd name="connsiteY82" fmla="*/ 5607336 h 5687273"/>
              <a:gd name="connsiteX83" fmla="*/ 8433307 w 11243827"/>
              <a:gd name="connsiteY83" fmla="*/ 5604917 h 5687273"/>
              <a:gd name="connsiteX84" fmla="*/ 8428968 w 11243827"/>
              <a:gd name="connsiteY84" fmla="*/ 5603796 h 5687273"/>
              <a:gd name="connsiteX85" fmla="*/ 8417124 w 11243827"/>
              <a:gd name="connsiteY85" fmla="*/ 5604518 h 5687273"/>
              <a:gd name="connsiteX86" fmla="*/ 8412669 w 11243827"/>
              <a:gd name="connsiteY86" fmla="*/ 5605413 h 5687273"/>
              <a:gd name="connsiteX87" fmla="*/ 8406152 w 11243827"/>
              <a:gd name="connsiteY87" fmla="*/ 5605396 h 5687273"/>
              <a:gd name="connsiteX88" fmla="*/ 8405989 w 11243827"/>
              <a:gd name="connsiteY88" fmla="*/ 5605197 h 5687273"/>
              <a:gd name="connsiteX89" fmla="*/ 8399884 w 11243827"/>
              <a:gd name="connsiteY89" fmla="*/ 5605568 h 5687273"/>
              <a:gd name="connsiteX90" fmla="*/ 8370014 w 11243827"/>
              <a:gd name="connsiteY90" fmla="*/ 5609900 h 5687273"/>
              <a:gd name="connsiteX91" fmla="*/ 8330544 w 11243827"/>
              <a:gd name="connsiteY91" fmla="*/ 5590964 h 5687273"/>
              <a:gd name="connsiteX92" fmla="*/ 8314221 w 11243827"/>
              <a:gd name="connsiteY92" fmla="*/ 5587682 h 5687273"/>
              <a:gd name="connsiteX93" fmla="*/ 8305502 w 11243827"/>
              <a:gd name="connsiteY93" fmla="*/ 5584868 h 5687273"/>
              <a:gd name="connsiteX94" fmla="*/ 8304962 w 11243827"/>
              <a:gd name="connsiteY94" fmla="*/ 5584007 h 5687273"/>
              <a:gd name="connsiteX95" fmla="*/ 8276324 w 11243827"/>
              <a:gd name="connsiteY95" fmla="*/ 5588260 h 5687273"/>
              <a:gd name="connsiteX96" fmla="*/ 8272522 w 11243827"/>
              <a:gd name="connsiteY96" fmla="*/ 5587226 h 5687273"/>
              <a:gd name="connsiteX97" fmla="*/ 8253857 w 11243827"/>
              <a:gd name="connsiteY97" fmla="*/ 5592043 h 5687273"/>
              <a:gd name="connsiteX98" fmla="*/ 8244212 w 11243827"/>
              <a:gd name="connsiteY98" fmla="*/ 5593439 h 5687273"/>
              <a:gd name="connsiteX99" fmla="*/ 8241488 w 11243827"/>
              <a:gd name="connsiteY99" fmla="*/ 5596085 h 5687273"/>
              <a:gd name="connsiteX100" fmla="*/ 8227256 w 11243827"/>
              <a:gd name="connsiteY100" fmla="*/ 5597005 h 5687273"/>
              <a:gd name="connsiteX101" fmla="*/ 8225619 w 11243827"/>
              <a:gd name="connsiteY101" fmla="*/ 5596262 h 5687273"/>
              <a:gd name="connsiteX102" fmla="*/ 8213882 w 11243827"/>
              <a:gd name="connsiteY102" fmla="*/ 5600179 h 5687273"/>
              <a:gd name="connsiteX103" fmla="*/ 8204045 w 11243827"/>
              <a:gd name="connsiteY103" fmla="*/ 5607275 h 5687273"/>
              <a:gd name="connsiteX104" fmla="*/ 8082989 w 11243827"/>
              <a:gd name="connsiteY104" fmla="*/ 5603160 h 5687273"/>
              <a:gd name="connsiteX105" fmla="*/ 7976942 w 11243827"/>
              <a:gd name="connsiteY105" fmla="*/ 5598455 h 5687273"/>
              <a:gd name="connsiteX106" fmla="*/ 7915584 w 11243827"/>
              <a:gd name="connsiteY106" fmla="*/ 5684635 h 5687273"/>
              <a:gd name="connsiteX107" fmla="*/ 7727691 w 11243827"/>
              <a:gd name="connsiteY107" fmla="*/ 5621064 h 5687273"/>
              <a:gd name="connsiteX108" fmla="*/ 7685998 w 11243827"/>
              <a:gd name="connsiteY108" fmla="*/ 5615564 h 5687273"/>
              <a:gd name="connsiteX109" fmla="*/ 7649302 w 11243827"/>
              <a:gd name="connsiteY109" fmla="*/ 5626541 h 5687273"/>
              <a:gd name="connsiteX110" fmla="*/ 7634083 w 11243827"/>
              <a:gd name="connsiteY110" fmla="*/ 5620862 h 5687273"/>
              <a:gd name="connsiteX111" fmla="*/ 7631455 w 11243827"/>
              <a:gd name="connsiteY111" fmla="*/ 5619708 h 5687273"/>
              <a:gd name="connsiteX112" fmla="*/ 7620952 w 11243827"/>
              <a:gd name="connsiteY112" fmla="*/ 5618872 h 5687273"/>
              <a:gd name="connsiteX113" fmla="*/ 7617992 w 11243827"/>
              <a:gd name="connsiteY113" fmla="*/ 5613914 h 5687273"/>
              <a:gd name="connsiteX114" fmla="*/ 7602182 w 11243827"/>
              <a:gd name="connsiteY114" fmla="*/ 5609271 h 5687273"/>
              <a:gd name="connsiteX115" fmla="*/ 7582847 w 11243827"/>
              <a:gd name="connsiteY115" fmla="*/ 5609047 h 5687273"/>
              <a:gd name="connsiteX116" fmla="*/ 7514158 w 11243827"/>
              <a:gd name="connsiteY116" fmla="*/ 5607737 h 5687273"/>
              <a:gd name="connsiteX117" fmla="*/ 7502955 w 11243827"/>
              <a:gd name="connsiteY117" fmla="*/ 5610415 h 5687273"/>
              <a:gd name="connsiteX118" fmla="*/ 7466391 w 11243827"/>
              <a:gd name="connsiteY118" fmla="*/ 5605949 h 5687273"/>
              <a:gd name="connsiteX119" fmla="*/ 7433806 w 11243827"/>
              <a:gd name="connsiteY119" fmla="*/ 5604945 h 5687273"/>
              <a:gd name="connsiteX120" fmla="*/ 7412693 w 11243827"/>
              <a:gd name="connsiteY120" fmla="*/ 5607075 h 5687273"/>
              <a:gd name="connsiteX121" fmla="*/ 7407159 w 11243827"/>
              <a:gd name="connsiteY121" fmla="*/ 5605310 h 5687273"/>
              <a:gd name="connsiteX122" fmla="*/ 7385900 w 11243827"/>
              <a:gd name="connsiteY122" fmla="*/ 5604171 h 5687273"/>
              <a:gd name="connsiteX123" fmla="*/ 7375071 w 11243827"/>
              <a:gd name="connsiteY123" fmla="*/ 5606788 h 5687273"/>
              <a:gd name="connsiteX124" fmla="*/ 7364382 w 11243827"/>
              <a:gd name="connsiteY124" fmla="*/ 5600762 h 5687273"/>
              <a:gd name="connsiteX125" fmla="*/ 7361770 w 11243827"/>
              <a:gd name="connsiteY125" fmla="*/ 5596347 h 5687273"/>
              <a:gd name="connsiteX126" fmla="*/ 7346641 w 11243827"/>
              <a:gd name="connsiteY126" fmla="*/ 5598329 h 5687273"/>
              <a:gd name="connsiteX127" fmla="*/ 7334238 w 11243827"/>
              <a:gd name="connsiteY127" fmla="*/ 5594014 h 5687273"/>
              <a:gd name="connsiteX128" fmla="*/ 7323426 w 11243827"/>
              <a:gd name="connsiteY128" fmla="*/ 5596835 h 5687273"/>
              <a:gd name="connsiteX129" fmla="*/ 7318938 w 11243827"/>
              <a:gd name="connsiteY129" fmla="*/ 5596200 h 5687273"/>
              <a:gd name="connsiteX130" fmla="*/ 7307784 w 11243827"/>
              <a:gd name="connsiteY130" fmla="*/ 5594065 h 5687273"/>
              <a:gd name="connsiteX131" fmla="*/ 7288540 w 11243827"/>
              <a:gd name="connsiteY131" fmla="*/ 5589320 h 5687273"/>
              <a:gd name="connsiteX132" fmla="*/ 7282537 w 11243827"/>
              <a:gd name="connsiteY132" fmla="*/ 5588660 h 5687273"/>
              <a:gd name="connsiteX133" fmla="*/ 7269466 w 11243827"/>
              <a:gd name="connsiteY133" fmla="*/ 5581404 h 5687273"/>
              <a:gd name="connsiteX134" fmla="*/ 7244165 w 11243827"/>
              <a:gd name="connsiteY134" fmla="*/ 5575200 h 5687273"/>
              <a:gd name="connsiteX135" fmla="*/ 7199619 w 11243827"/>
              <a:gd name="connsiteY135" fmla="*/ 5553550 h 5687273"/>
              <a:gd name="connsiteX136" fmla="*/ 7173434 w 11243827"/>
              <a:gd name="connsiteY136" fmla="*/ 5543219 h 5687273"/>
              <a:gd name="connsiteX137" fmla="*/ 7155718 w 11243827"/>
              <a:gd name="connsiteY137" fmla="*/ 5533697 h 5687273"/>
              <a:gd name="connsiteX138" fmla="*/ 7103430 w 11243827"/>
              <a:gd name="connsiteY138" fmla="*/ 5520249 h 5687273"/>
              <a:gd name="connsiteX139" fmla="*/ 7013746 w 11243827"/>
              <a:gd name="connsiteY139" fmla="*/ 5502470 h 5687273"/>
              <a:gd name="connsiteX140" fmla="*/ 6995379 w 11243827"/>
              <a:gd name="connsiteY140" fmla="*/ 5497693 h 5687273"/>
              <a:gd name="connsiteX141" fmla="*/ 6982475 w 11243827"/>
              <a:gd name="connsiteY141" fmla="*/ 5489641 h 5687273"/>
              <a:gd name="connsiteX142" fmla="*/ 6981994 w 11243827"/>
              <a:gd name="connsiteY142" fmla="*/ 5484335 h 5687273"/>
              <a:gd name="connsiteX143" fmla="*/ 6972355 w 11243827"/>
              <a:gd name="connsiteY143" fmla="*/ 5481074 h 5687273"/>
              <a:gd name="connsiteX144" fmla="*/ 6970394 w 11243827"/>
              <a:gd name="connsiteY144" fmla="*/ 5479383 h 5687273"/>
              <a:gd name="connsiteX145" fmla="*/ 6958543 w 11243827"/>
              <a:gd name="connsiteY145" fmla="*/ 5470507 h 5687273"/>
              <a:gd name="connsiteX146" fmla="*/ 6918276 w 11243827"/>
              <a:gd name="connsiteY146" fmla="*/ 5472034 h 5687273"/>
              <a:gd name="connsiteX147" fmla="*/ 6881046 w 11243827"/>
              <a:gd name="connsiteY147" fmla="*/ 5457070 h 5687273"/>
              <a:gd name="connsiteX148" fmla="*/ 6752164 w 11243827"/>
              <a:gd name="connsiteY148" fmla="*/ 5425021 h 5687273"/>
              <a:gd name="connsiteX149" fmla="*/ 6724964 w 11243827"/>
              <a:gd name="connsiteY149" fmla="*/ 5414071 h 5687273"/>
              <a:gd name="connsiteX150" fmla="*/ 6683286 w 11243827"/>
              <a:gd name="connsiteY150" fmla="*/ 5405383 h 5687273"/>
              <a:gd name="connsiteX151" fmla="*/ 6644277 w 11243827"/>
              <a:gd name="connsiteY151" fmla="*/ 5429684 h 5687273"/>
              <a:gd name="connsiteX152" fmla="*/ 6532914 w 11243827"/>
              <a:gd name="connsiteY152" fmla="*/ 5431205 h 5687273"/>
              <a:gd name="connsiteX153" fmla="*/ 6307459 w 11243827"/>
              <a:gd name="connsiteY153" fmla="*/ 5467087 h 5687273"/>
              <a:gd name="connsiteX154" fmla="*/ 6196243 w 11243827"/>
              <a:gd name="connsiteY154" fmla="*/ 5515042 h 5687273"/>
              <a:gd name="connsiteX155" fmla="*/ 6099124 w 11243827"/>
              <a:gd name="connsiteY155" fmla="*/ 5516848 h 5687273"/>
              <a:gd name="connsiteX156" fmla="*/ 6016077 w 11243827"/>
              <a:gd name="connsiteY156" fmla="*/ 5528642 h 5687273"/>
              <a:gd name="connsiteX157" fmla="*/ 6004389 w 11243827"/>
              <a:gd name="connsiteY157" fmla="*/ 5531206 h 5687273"/>
              <a:gd name="connsiteX158" fmla="*/ 5933945 w 11243827"/>
              <a:gd name="connsiteY158" fmla="*/ 5538840 h 5687273"/>
              <a:gd name="connsiteX159" fmla="*/ 5883936 w 11243827"/>
              <a:gd name="connsiteY159" fmla="*/ 5553807 h 5687273"/>
              <a:gd name="connsiteX160" fmla="*/ 5798331 w 11243827"/>
              <a:gd name="connsiteY160" fmla="*/ 5564248 h 5687273"/>
              <a:gd name="connsiteX161" fmla="*/ 5712738 w 11243827"/>
              <a:gd name="connsiteY161" fmla="*/ 5573120 h 5687273"/>
              <a:gd name="connsiteX162" fmla="*/ 5681342 w 11243827"/>
              <a:gd name="connsiteY162" fmla="*/ 5575621 h 5687273"/>
              <a:gd name="connsiteX163" fmla="*/ 5627167 w 11243827"/>
              <a:gd name="connsiteY163" fmla="*/ 5583215 h 5687273"/>
              <a:gd name="connsiteX164" fmla="*/ 5591414 w 11243827"/>
              <a:gd name="connsiteY164" fmla="*/ 5587695 h 5687273"/>
              <a:gd name="connsiteX165" fmla="*/ 5583028 w 11243827"/>
              <a:gd name="connsiteY165" fmla="*/ 5580877 h 5687273"/>
              <a:gd name="connsiteX166" fmla="*/ 5549426 w 11243827"/>
              <a:gd name="connsiteY166" fmla="*/ 5582858 h 5687273"/>
              <a:gd name="connsiteX167" fmla="*/ 5519999 w 11243827"/>
              <a:gd name="connsiteY167" fmla="*/ 5592246 h 5687273"/>
              <a:gd name="connsiteX168" fmla="*/ 5480028 w 11243827"/>
              <a:gd name="connsiteY168" fmla="*/ 5597282 h 5687273"/>
              <a:gd name="connsiteX169" fmla="*/ 5456175 w 11243827"/>
              <a:gd name="connsiteY169" fmla="*/ 5600371 h 5687273"/>
              <a:gd name="connsiteX170" fmla="*/ 5388463 w 11243827"/>
              <a:gd name="connsiteY170" fmla="*/ 5602638 h 5687273"/>
              <a:gd name="connsiteX171" fmla="*/ 5265898 w 11243827"/>
              <a:gd name="connsiteY171" fmla="*/ 5591830 h 5687273"/>
              <a:gd name="connsiteX172" fmla="*/ 5231231 w 11243827"/>
              <a:gd name="connsiteY172" fmla="*/ 5592790 h 5687273"/>
              <a:gd name="connsiteX173" fmla="*/ 5226996 w 11243827"/>
              <a:gd name="connsiteY173" fmla="*/ 5595040 h 5687273"/>
              <a:gd name="connsiteX174" fmla="*/ 5175988 w 11243827"/>
              <a:gd name="connsiteY174" fmla="*/ 5588131 h 5687273"/>
              <a:gd name="connsiteX175" fmla="*/ 5107470 w 11243827"/>
              <a:gd name="connsiteY175" fmla="*/ 5594771 h 5687273"/>
              <a:gd name="connsiteX176" fmla="*/ 5027868 w 11243827"/>
              <a:gd name="connsiteY176" fmla="*/ 5605624 h 5687273"/>
              <a:gd name="connsiteX177" fmla="*/ 5007324 w 11243827"/>
              <a:gd name="connsiteY177" fmla="*/ 5609209 h 5687273"/>
              <a:gd name="connsiteX178" fmla="*/ 4952559 w 11243827"/>
              <a:gd name="connsiteY178" fmla="*/ 5611402 h 5687273"/>
              <a:gd name="connsiteX179" fmla="*/ 4826081 w 11243827"/>
              <a:gd name="connsiteY179" fmla="*/ 5616191 h 5687273"/>
              <a:gd name="connsiteX180" fmla="*/ 4823501 w 11243827"/>
              <a:gd name="connsiteY180" fmla="*/ 5619174 h 5687273"/>
              <a:gd name="connsiteX181" fmla="*/ 4813093 w 11243827"/>
              <a:gd name="connsiteY181" fmla="*/ 5620026 h 5687273"/>
              <a:gd name="connsiteX182" fmla="*/ 4810563 w 11243827"/>
              <a:gd name="connsiteY182" fmla="*/ 5620787 h 5687273"/>
              <a:gd name="connsiteX183" fmla="*/ 4795818 w 11243827"/>
              <a:gd name="connsiteY183" fmla="*/ 5624618 h 5687273"/>
              <a:gd name="connsiteX184" fmla="*/ 4758404 w 11243827"/>
              <a:gd name="connsiteY184" fmla="*/ 5619510 h 5687273"/>
              <a:gd name="connsiteX185" fmla="*/ 4717254 w 11243827"/>
              <a:gd name="connsiteY185" fmla="*/ 5624155 h 5687273"/>
              <a:gd name="connsiteX186" fmla="*/ 4591958 w 11243827"/>
              <a:gd name="connsiteY186" fmla="*/ 5624710 h 5687273"/>
              <a:gd name="connsiteX187" fmla="*/ 4476215 w 11243827"/>
              <a:gd name="connsiteY187" fmla="*/ 5628210 h 5687273"/>
              <a:gd name="connsiteX188" fmla="*/ 4425193 w 11243827"/>
              <a:gd name="connsiteY188" fmla="*/ 5627414 h 5687273"/>
              <a:gd name="connsiteX189" fmla="*/ 4383866 w 11243827"/>
              <a:gd name="connsiteY189" fmla="*/ 5626546 h 5687273"/>
              <a:gd name="connsiteX190" fmla="*/ 4385596 w 11243827"/>
              <a:gd name="connsiteY190" fmla="*/ 5634646 h 5687273"/>
              <a:gd name="connsiteX191" fmla="*/ 4360864 w 11243827"/>
              <a:gd name="connsiteY191" fmla="*/ 5641173 h 5687273"/>
              <a:gd name="connsiteX192" fmla="*/ 4328321 w 11243827"/>
              <a:gd name="connsiteY192" fmla="*/ 5626332 h 5687273"/>
              <a:gd name="connsiteX193" fmla="*/ 4309842 w 11243827"/>
              <a:gd name="connsiteY193" fmla="*/ 5626471 h 5687273"/>
              <a:gd name="connsiteX194" fmla="*/ 4277424 w 11243827"/>
              <a:gd name="connsiteY194" fmla="*/ 5631598 h 5687273"/>
              <a:gd name="connsiteX195" fmla="*/ 4266627 w 11243827"/>
              <a:gd name="connsiteY195" fmla="*/ 5633969 h 5687273"/>
              <a:gd name="connsiteX196" fmla="*/ 4185525 w 11243827"/>
              <a:gd name="connsiteY196" fmla="*/ 5617508 h 5687273"/>
              <a:gd name="connsiteX197" fmla="*/ 4177617 w 11243827"/>
              <a:gd name="connsiteY197" fmla="*/ 5610903 h 5687273"/>
              <a:gd name="connsiteX198" fmla="*/ 4136948 w 11243827"/>
              <a:gd name="connsiteY198" fmla="*/ 5608031 h 5687273"/>
              <a:gd name="connsiteX199" fmla="*/ 4132323 w 11243827"/>
              <a:gd name="connsiteY199" fmla="*/ 5609784 h 5687273"/>
              <a:gd name="connsiteX200" fmla="*/ 4098620 w 11243827"/>
              <a:gd name="connsiteY200" fmla="*/ 5599672 h 5687273"/>
              <a:gd name="connsiteX201" fmla="*/ 3963475 w 11243827"/>
              <a:gd name="connsiteY201" fmla="*/ 5581841 h 5687273"/>
              <a:gd name="connsiteX202" fmla="*/ 3703613 w 11243827"/>
              <a:gd name="connsiteY202" fmla="*/ 5572482 h 5687273"/>
              <a:gd name="connsiteX203" fmla="*/ 3432987 w 11243827"/>
              <a:gd name="connsiteY203" fmla="*/ 5545768 h 5687273"/>
              <a:gd name="connsiteX204" fmla="*/ 3176381 w 11243827"/>
              <a:gd name="connsiteY204" fmla="*/ 5556110 h 5687273"/>
              <a:gd name="connsiteX205" fmla="*/ 2710156 w 11243827"/>
              <a:gd name="connsiteY205" fmla="*/ 5527517 h 5687273"/>
              <a:gd name="connsiteX206" fmla="*/ 2550206 w 11243827"/>
              <a:gd name="connsiteY206" fmla="*/ 5524958 h 5687273"/>
              <a:gd name="connsiteX207" fmla="*/ 2443041 w 11243827"/>
              <a:gd name="connsiteY207" fmla="*/ 5523990 h 5687273"/>
              <a:gd name="connsiteX208" fmla="*/ 2435613 w 11243827"/>
              <a:gd name="connsiteY208" fmla="*/ 5526704 h 5687273"/>
              <a:gd name="connsiteX209" fmla="*/ 2405682 w 11243827"/>
              <a:gd name="connsiteY209" fmla="*/ 5528307 h 5687273"/>
              <a:gd name="connsiteX210" fmla="*/ 2397487 w 11243827"/>
              <a:gd name="connsiteY210" fmla="*/ 5540337 h 5687273"/>
              <a:gd name="connsiteX211" fmla="*/ 2297454 w 11243827"/>
              <a:gd name="connsiteY211" fmla="*/ 5550765 h 5687273"/>
              <a:gd name="connsiteX212" fmla="*/ 2056700 w 11243827"/>
              <a:gd name="connsiteY212" fmla="*/ 5555489 h 5687273"/>
              <a:gd name="connsiteX213" fmla="*/ 1878530 w 11243827"/>
              <a:gd name="connsiteY213" fmla="*/ 5535330 h 5687273"/>
              <a:gd name="connsiteX214" fmla="*/ 1859292 w 11243827"/>
              <a:gd name="connsiteY214" fmla="*/ 5535461 h 5687273"/>
              <a:gd name="connsiteX215" fmla="*/ 1835626 w 11243827"/>
              <a:gd name="connsiteY215" fmla="*/ 5533793 h 5687273"/>
              <a:gd name="connsiteX216" fmla="*/ 1798939 w 11243827"/>
              <a:gd name="connsiteY216" fmla="*/ 5540285 h 5687273"/>
              <a:gd name="connsiteX217" fmla="*/ 1779046 w 11243827"/>
              <a:gd name="connsiteY217" fmla="*/ 5549949 h 5687273"/>
              <a:gd name="connsiteX218" fmla="*/ 1772421 w 11243827"/>
              <a:gd name="connsiteY218" fmla="*/ 5549018 h 5687273"/>
              <a:gd name="connsiteX219" fmla="*/ 1772052 w 11243827"/>
              <a:gd name="connsiteY219" fmla="*/ 5545689 h 5687273"/>
              <a:gd name="connsiteX220" fmla="*/ 1711543 w 11243827"/>
              <a:gd name="connsiteY220" fmla="*/ 5534558 h 5687273"/>
              <a:gd name="connsiteX221" fmla="*/ 1698891 w 11243827"/>
              <a:gd name="connsiteY221" fmla="*/ 5513187 h 5687273"/>
              <a:gd name="connsiteX222" fmla="*/ 1538763 w 11243827"/>
              <a:gd name="connsiteY222" fmla="*/ 5482781 h 5687273"/>
              <a:gd name="connsiteX223" fmla="*/ 1501533 w 11243827"/>
              <a:gd name="connsiteY223" fmla="*/ 5467817 h 5687273"/>
              <a:gd name="connsiteX224" fmla="*/ 1461266 w 11243827"/>
              <a:gd name="connsiteY224" fmla="*/ 5469343 h 5687273"/>
              <a:gd name="connsiteX225" fmla="*/ 1449415 w 11243827"/>
              <a:gd name="connsiteY225" fmla="*/ 5460467 h 5687273"/>
              <a:gd name="connsiteX226" fmla="*/ 1447454 w 11243827"/>
              <a:gd name="connsiteY226" fmla="*/ 5458776 h 5687273"/>
              <a:gd name="connsiteX227" fmla="*/ 1437814 w 11243827"/>
              <a:gd name="connsiteY227" fmla="*/ 5455515 h 5687273"/>
              <a:gd name="connsiteX228" fmla="*/ 1437334 w 11243827"/>
              <a:gd name="connsiteY228" fmla="*/ 5450209 h 5687273"/>
              <a:gd name="connsiteX229" fmla="*/ 1424429 w 11243827"/>
              <a:gd name="connsiteY229" fmla="*/ 5442157 h 5687273"/>
              <a:gd name="connsiteX230" fmla="*/ 1406063 w 11243827"/>
              <a:gd name="connsiteY230" fmla="*/ 5437380 h 5687273"/>
              <a:gd name="connsiteX231" fmla="*/ 1316379 w 11243827"/>
              <a:gd name="connsiteY231" fmla="*/ 5419601 h 5687273"/>
              <a:gd name="connsiteX232" fmla="*/ 1264090 w 11243827"/>
              <a:gd name="connsiteY232" fmla="*/ 5406153 h 5687273"/>
              <a:gd name="connsiteX233" fmla="*/ 1246374 w 11243827"/>
              <a:gd name="connsiteY233" fmla="*/ 5396631 h 5687273"/>
              <a:gd name="connsiteX234" fmla="*/ 1220190 w 11243827"/>
              <a:gd name="connsiteY234" fmla="*/ 5386301 h 5687273"/>
              <a:gd name="connsiteX235" fmla="*/ 1175643 w 11243827"/>
              <a:gd name="connsiteY235" fmla="*/ 5364651 h 5687273"/>
              <a:gd name="connsiteX236" fmla="*/ 1150342 w 11243827"/>
              <a:gd name="connsiteY236" fmla="*/ 5358447 h 5687273"/>
              <a:gd name="connsiteX237" fmla="*/ 1137272 w 11243827"/>
              <a:gd name="connsiteY237" fmla="*/ 5351191 h 5687273"/>
              <a:gd name="connsiteX238" fmla="*/ 1131268 w 11243827"/>
              <a:gd name="connsiteY238" fmla="*/ 5350530 h 5687273"/>
              <a:gd name="connsiteX239" fmla="*/ 1112024 w 11243827"/>
              <a:gd name="connsiteY239" fmla="*/ 5345786 h 5687273"/>
              <a:gd name="connsiteX240" fmla="*/ 1100870 w 11243827"/>
              <a:gd name="connsiteY240" fmla="*/ 5343651 h 5687273"/>
              <a:gd name="connsiteX241" fmla="*/ 1096383 w 11243827"/>
              <a:gd name="connsiteY241" fmla="*/ 5343015 h 5687273"/>
              <a:gd name="connsiteX242" fmla="*/ 1085571 w 11243827"/>
              <a:gd name="connsiteY242" fmla="*/ 5345836 h 5687273"/>
              <a:gd name="connsiteX243" fmla="*/ 1073168 w 11243827"/>
              <a:gd name="connsiteY243" fmla="*/ 5341521 h 5687273"/>
              <a:gd name="connsiteX244" fmla="*/ 1058039 w 11243827"/>
              <a:gd name="connsiteY244" fmla="*/ 5343504 h 5687273"/>
              <a:gd name="connsiteX245" fmla="*/ 1055426 w 11243827"/>
              <a:gd name="connsiteY245" fmla="*/ 5339088 h 5687273"/>
              <a:gd name="connsiteX246" fmla="*/ 1044738 w 11243827"/>
              <a:gd name="connsiteY246" fmla="*/ 5333063 h 5687273"/>
              <a:gd name="connsiteX247" fmla="*/ 1033909 w 11243827"/>
              <a:gd name="connsiteY247" fmla="*/ 5335680 h 5687273"/>
              <a:gd name="connsiteX248" fmla="*/ 1012649 w 11243827"/>
              <a:gd name="connsiteY248" fmla="*/ 5334541 h 5687273"/>
              <a:gd name="connsiteX249" fmla="*/ 1007115 w 11243827"/>
              <a:gd name="connsiteY249" fmla="*/ 5332775 h 5687273"/>
              <a:gd name="connsiteX250" fmla="*/ 986002 w 11243827"/>
              <a:gd name="connsiteY250" fmla="*/ 5334906 h 5687273"/>
              <a:gd name="connsiteX251" fmla="*/ 953418 w 11243827"/>
              <a:gd name="connsiteY251" fmla="*/ 5333901 h 5687273"/>
              <a:gd name="connsiteX252" fmla="*/ 916854 w 11243827"/>
              <a:gd name="connsiteY252" fmla="*/ 5329435 h 5687273"/>
              <a:gd name="connsiteX253" fmla="*/ 905651 w 11243827"/>
              <a:gd name="connsiteY253" fmla="*/ 5332114 h 5687273"/>
              <a:gd name="connsiteX254" fmla="*/ 836961 w 11243827"/>
              <a:gd name="connsiteY254" fmla="*/ 5330803 h 5687273"/>
              <a:gd name="connsiteX255" fmla="*/ 817627 w 11243827"/>
              <a:gd name="connsiteY255" fmla="*/ 5330580 h 5687273"/>
              <a:gd name="connsiteX256" fmla="*/ 801817 w 11243827"/>
              <a:gd name="connsiteY256" fmla="*/ 5325937 h 5687273"/>
              <a:gd name="connsiteX257" fmla="*/ 798857 w 11243827"/>
              <a:gd name="connsiteY257" fmla="*/ 5320979 h 5687273"/>
              <a:gd name="connsiteX258" fmla="*/ 788354 w 11243827"/>
              <a:gd name="connsiteY258" fmla="*/ 5320143 h 5687273"/>
              <a:gd name="connsiteX259" fmla="*/ 785726 w 11243827"/>
              <a:gd name="connsiteY259" fmla="*/ 5318989 h 5687273"/>
              <a:gd name="connsiteX260" fmla="*/ 770507 w 11243827"/>
              <a:gd name="connsiteY260" fmla="*/ 5313309 h 5687273"/>
              <a:gd name="connsiteX261" fmla="*/ 733810 w 11243827"/>
              <a:gd name="connsiteY261" fmla="*/ 5324286 h 5687273"/>
              <a:gd name="connsiteX262" fmla="*/ 692117 w 11243827"/>
              <a:gd name="connsiteY262" fmla="*/ 5318786 h 5687273"/>
              <a:gd name="connsiteX263" fmla="*/ 528894 w 11243827"/>
              <a:gd name="connsiteY263" fmla="*/ 5327578 h 5687273"/>
              <a:gd name="connsiteX264" fmla="*/ 507005 w 11243827"/>
              <a:gd name="connsiteY264" fmla="*/ 5310149 h 5687273"/>
              <a:gd name="connsiteX265" fmla="*/ 441302 w 11243827"/>
              <a:gd name="connsiteY265" fmla="*/ 5307062 h 5687273"/>
              <a:gd name="connsiteX266" fmla="*/ 336819 w 11243827"/>
              <a:gd name="connsiteY266" fmla="*/ 5336690 h 5687273"/>
              <a:gd name="connsiteX267" fmla="*/ 215763 w 11243827"/>
              <a:gd name="connsiteY267" fmla="*/ 5332575 h 5687273"/>
              <a:gd name="connsiteX268" fmla="*/ 205927 w 11243827"/>
              <a:gd name="connsiteY268" fmla="*/ 5339672 h 5687273"/>
              <a:gd name="connsiteX269" fmla="*/ 194189 w 11243827"/>
              <a:gd name="connsiteY269" fmla="*/ 5343588 h 5687273"/>
              <a:gd name="connsiteX270" fmla="*/ 192552 w 11243827"/>
              <a:gd name="connsiteY270" fmla="*/ 5342845 h 5687273"/>
              <a:gd name="connsiteX271" fmla="*/ 178320 w 11243827"/>
              <a:gd name="connsiteY271" fmla="*/ 5343766 h 5687273"/>
              <a:gd name="connsiteX272" fmla="*/ 175596 w 11243827"/>
              <a:gd name="connsiteY272" fmla="*/ 5346411 h 5687273"/>
              <a:gd name="connsiteX273" fmla="*/ 165951 w 11243827"/>
              <a:gd name="connsiteY273" fmla="*/ 5347808 h 5687273"/>
              <a:gd name="connsiteX274" fmla="*/ 147287 w 11243827"/>
              <a:gd name="connsiteY274" fmla="*/ 5352625 h 5687273"/>
              <a:gd name="connsiteX275" fmla="*/ 143484 w 11243827"/>
              <a:gd name="connsiteY275" fmla="*/ 5351591 h 5687273"/>
              <a:gd name="connsiteX276" fmla="*/ 114847 w 11243827"/>
              <a:gd name="connsiteY276" fmla="*/ 5355844 h 5687273"/>
              <a:gd name="connsiteX277" fmla="*/ 114306 w 11243827"/>
              <a:gd name="connsiteY277" fmla="*/ 5354983 h 5687273"/>
              <a:gd name="connsiteX278" fmla="*/ 105588 w 11243827"/>
              <a:gd name="connsiteY278" fmla="*/ 5352169 h 5687273"/>
              <a:gd name="connsiteX279" fmla="*/ 89264 w 11243827"/>
              <a:gd name="connsiteY279" fmla="*/ 5348886 h 5687273"/>
              <a:gd name="connsiteX280" fmla="*/ 49794 w 11243827"/>
              <a:gd name="connsiteY280" fmla="*/ 5329950 h 5687273"/>
              <a:gd name="connsiteX281" fmla="*/ 19924 w 11243827"/>
              <a:gd name="connsiteY281" fmla="*/ 5334282 h 5687273"/>
              <a:gd name="connsiteX282" fmla="*/ 13819 w 11243827"/>
              <a:gd name="connsiteY282" fmla="*/ 5334653 h 5687273"/>
              <a:gd name="connsiteX283" fmla="*/ 13657 w 11243827"/>
              <a:gd name="connsiteY283" fmla="*/ 5334455 h 5687273"/>
              <a:gd name="connsiteX284" fmla="*/ 7139 w 11243827"/>
              <a:gd name="connsiteY284" fmla="*/ 5334438 h 5687273"/>
              <a:gd name="connsiteX285" fmla="*/ 2684 w 11243827"/>
              <a:gd name="connsiteY285" fmla="*/ 5335333 h 5687273"/>
              <a:gd name="connsiteX286" fmla="*/ 0 w 11243827"/>
              <a:gd name="connsiteY286" fmla="*/ 5335496 h 5687273"/>
              <a:gd name="connsiteX287" fmla="*/ 0 w 11243827"/>
              <a:gd name="connsiteY287" fmla="*/ 10592 h 5687273"/>
              <a:gd name="connsiteX288" fmla="*/ 11243827 w 11243827"/>
              <a:gd name="connsiteY288" fmla="*/ 0 h 56872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15763 w 11243827"/>
              <a:gd name="connsiteY266" fmla="*/ 5332575 h 5641173"/>
              <a:gd name="connsiteX267" fmla="*/ 205927 w 11243827"/>
              <a:gd name="connsiteY267" fmla="*/ 5339672 h 5641173"/>
              <a:gd name="connsiteX268" fmla="*/ 194189 w 11243827"/>
              <a:gd name="connsiteY268" fmla="*/ 5343588 h 5641173"/>
              <a:gd name="connsiteX269" fmla="*/ 192552 w 11243827"/>
              <a:gd name="connsiteY269" fmla="*/ 5342845 h 5641173"/>
              <a:gd name="connsiteX270" fmla="*/ 178320 w 11243827"/>
              <a:gd name="connsiteY270" fmla="*/ 5343766 h 5641173"/>
              <a:gd name="connsiteX271" fmla="*/ 175596 w 11243827"/>
              <a:gd name="connsiteY271" fmla="*/ 5346411 h 5641173"/>
              <a:gd name="connsiteX272" fmla="*/ 165951 w 11243827"/>
              <a:gd name="connsiteY272" fmla="*/ 5347808 h 5641173"/>
              <a:gd name="connsiteX273" fmla="*/ 147287 w 11243827"/>
              <a:gd name="connsiteY273" fmla="*/ 5352625 h 5641173"/>
              <a:gd name="connsiteX274" fmla="*/ 143484 w 11243827"/>
              <a:gd name="connsiteY274" fmla="*/ 5351591 h 5641173"/>
              <a:gd name="connsiteX275" fmla="*/ 114847 w 11243827"/>
              <a:gd name="connsiteY275" fmla="*/ 5355844 h 5641173"/>
              <a:gd name="connsiteX276" fmla="*/ 114306 w 11243827"/>
              <a:gd name="connsiteY276" fmla="*/ 5354983 h 5641173"/>
              <a:gd name="connsiteX277" fmla="*/ 105588 w 11243827"/>
              <a:gd name="connsiteY277" fmla="*/ 5352169 h 5641173"/>
              <a:gd name="connsiteX278" fmla="*/ 89264 w 11243827"/>
              <a:gd name="connsiteY278" fmla="*/ 5348886 h 5641173"/>
              <a:gd name="connsiteX279" fmla="*/ 49794 w 11243827"/>
              <a:gd name="connsiteY279" fmla="*/ 5329950 h 5641173"/>
              <a:gd name="connsiteX280" fmla="*/ 19924 w 11243827"/>
              <a:gd name="connsiteY280" fmla="*/ 5334282 h 5641173"/>
              <a:gd name="connsiteX281" fmla="*/ 13819 w 11243827"/>
              <a:gd name="connsiteY281" fmla="*/ 5334653 h 5641173"/>
              <a:gd name="connsiteX282" fmla="*/ 13657 w 11243827"/>
              <a:gd name="connsiteY282" fmla="*/ 5334455 h 5641173"/>
              <a:gd name="connsiteX283" fmla="*/ 7139 w 11243827"/>
              <a:gd name="connsiteY283" fmla="*/ 5334438 h 5641173"/>
              <a:gd name="connsiteX284" fmla="*/ 2684 w 11243827"/>
              <a:gd name="connsiteY284" fmla="*/ 5335333 h 5641173"/>
              <a:gd name="connsiteX285" fmla="*/ 0 w 11243827"/>
              <a:gd name="connsiteY285" fmla="*/ 5335496 h 5641173"/>
              <a:gd name="connsiteX286" fmla="*/ 0 w 11243827"/>
              <a:gd name="connsiteY286" fmla="*/ 10592 h 5641173"/>
              <a:gd name="connsiteX287" fmla="*/ 11243827 w 11243827"/>
              <a:gd name="connsiteY287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15763 w 11243827"/>
              <a:gd name="connsiteY266" fmla="*/ 5332575 h 5641173"/>
              <a:gd name="connsiteX267" fmla="*/ 270932 w 11243827"/>
              <a:gd name="connsiteY267" fmla="*/ 5345451 h 5641173"/>
              <a:gd name="connsiteX268" fmla="*/ 194189 w 11243827"/>
              <a:gd name="connsiteY268" fmla="*/ 5343588 h 5641173"/>
              <a:gd name="connsiteX269" fmla="*/ 192552 w 11243827"/>
              <a:gd name="connsiteY269" fmla="*/ 5342845 h 5641173"/>
              <a:gd name="connsiteX270" fmla="*/ 178320 w 11243827"/>
              <a:gd name="connsiteY270" fmla="*/ 5343766 h 5641173"/>
              <a:gd name="connsiteX271" fmla="*/ 175596 w 11243827"/>
              <a:gd name="connsiteY271" fmla="*/ 5346411 h 5641173"/>
              <a:gd name="connsiteX272" fmla="*/ 165951 w 11243827"/>
              <a:gd name="connsiteY272" fmla="*/ 5347808 h 5641173"/>
              <a:gd name="connsiteX273" fmla="*/ 147287 w 11243827"/>
              <a:gd name="connsiteY273" fmla="*/ 5352625 h 5641173"/>
              <a:gd name="connsiteX274" fmla="*/ 143484 w 11243827"/>
              <a:gd name="connsiteY274" fmla="*/ 5351591 h 5641173"/>
              <a:gd name="connsiteX275" fmla="*/ 114847 w 11243827"/>
              <a:gd name="connsiteY275" fmla="*/ 5355844 h 5641173"/>
              <a:gd name="connsiteX276" fmla="*/ 114306 w 11243827"/>
              <a:gd name="connsiteY276" fmla="*/ 5354983 h 5641173"/>
              <a:gd name="connsiteX277" fmla="*/ 105588 w 11243827"/>
              <a:gd name="connsiteY277" fmla="*/ 5352169 h 5641173"/>
              <a:gd name="connsiteX278" fmla="*/ 89264 w 11243827"/>
              <a:gd name="connsiteY278" fmla="*/ 5348886 h 5641173"/>
              <a:gd name="connsiteX279" fmla="*/ 49794 w 11243827"/>
              <a:gd name="connsiteY279" fmla="*/ 5329950 h 5641173"/>
              <a:gd name="connsiteX280" fmla="*/ 19924 w 11243827"/>
              <a:gd name="connsiteY280" fmla="*/ 5334282 h 5641173"/>
              <a:gd name="connsiteX281" fmla="*/ 13819 w 11243827"/>
              <a:gd name="connsiteY281" fmla="*/ 5334653 h 5641173"/>
              <a:gd name="connsiteX282" fmla="*/ 13657 w 11243827"/>
              <a:gd name="connsiteY282" fmla="*/ 5334455 h 5641173"/>
              <a:gd name="connsiteX283" fmla="*/ 7139 w 11243827"/>
              <a:gd name="connsiteY283" fmla="*/ 5334438 h 5641173"/>
              <a:gd name="connsiteX284" fmla="*/ 2684 w 11243827"/>
              <a:gd name="connsiteY284" fmla="*/ 5335333 h 5641173"/>
              <a:gd name="connsiteX285" fmla="*/ 0 w 11243827"/>
              <a:gd name="connsiteY285" fmla="*/ 5335496 h 5641173"/>
              <a:gd name="connsiteX286" fmla="*/ 0 w 11243827"/>
              <a:gd name="connsiteY286" fmla="*/ 10592 h 5641173"/>
              <a:gd name="connsiteX287" fmla="*/ 11243827 w 11243827"/>
              <a:gd name="connsiteY287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43484 w 11243827"/>
              <a:gd name="connsiteY273" fmla="*/ 5351591 h 5641173"/>
              <a:gd name="connsiteX274" fmla="*/ 114847 w 11243827"/>
              <a:gd name="connsiteY274" fmla="*/ 5355844 h 5641173"/>
              <a:gd name="connsiteX275" fmla="*/ 114306 w 11243827"/>
              <a:gd name="connsiteY275" fmla="*/ 5354983 h 5641173"/>
              <a:gd name="connsiteX276" fmla="*/ 105588 w 11243827"/>
              <a:gd name="connsiteY276" fmla="*/ 5352169 h 5641173"/>
              <a:gd name="connsiteX277" fmla="*/ 89264 w 11243827"/>
              <a:gd name="connsiteY277" fmla="*/ 5348886 h 5641173"/>
              <a:gd name="connsiteX278" fmla="*/ 49794 w 11243827"/>
              <a:gd name="connsiteY278" fmla="*/ 5329950 h 5641173"/>
              <a:gd name="connsiteX279" fmla="*/ 19924 w 11243827"/>
              <a:gd name="connsiteY279" fmla="*/ 5334282 h 5641173"/>
              <a:gd name="connsiteX280" fmla="*/ 13819 w 11243827"/>
              <a:gd name="connsiteY280" fmla="*/ 5334653 h 5641173"/>
              <a:gd name="connsiteX281" fmla="*/ 13657 w 11243827"/>
              <a:gd name="connsiteY281" fmla="*/ 5334455 h 5641173"/>
              <a:gd name="connsiteX282" fmla="*/ 7139 w 11243827"/>
              <a:gd name="connsiteY282" fmla="*/ 5334438 h 5641173"/>
              <a:gd name="connsiteX283" fmla="*/ 2684 w 11243827"/>
              <a:gd name="connsiteY283" fmla="*/ 5335333 h 5641173"/>
              <a:gd name="connsiteX284" fmla="*/ 0 w 11243827"/>
              <a:gd name="connsiteY284" fmla="*/ 5335496 h 5641173"/>
              <a:gd name="connsiteX285" fmla="*/ 0 w 11243827"/>
              <a:gd name="connsiteY285" fmla="*/ 10592 h 5641173"/>
              <a:gd name="connsiteX286" fmla="*/ 11243827 w 11243827"/>
              <a:gd name="connsiteY286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43484 w 11243827"/>
              <a:gd name="connsiteY273" fmla="*/ 5351591 h 5641173"/>
              <a:gd name="connsiteX274" fmla="*/ 114847 w 11243827"/>
              <a:gd name="connsiteY274" fmla="*/ 5355844 h 5641173"/>
              <a:gd name="connsiteX275" fmla="*/ 114306 w 11243827"/>
              <a:gd name="connsiteY275" fmla="*/ 5354983 h 5641173"/>
              <a:gd name="connsiteX276" fmla="*/ 89264 w 11243827"/>
              <a:gd name="connsiteY276" fmla="*/ 5348886 h 5641173"/>
              <a:gd name="connsiteX277" fmla="*/ 49794 w 11243827"/>
              <a:gd name="connsiteY277" fmla="*/ 5329950 h 5641173"/>
              <a:gd name="connsiteX278" fmla="*/ 19924 w 11243827"/>
              <a:gd name="connsiteY278" fmla="*/ 5334282 h 5641173"/>
              <a:gd name="connsiteX279" fmla="*/ 13819 w 11243827"/>
              <a:gd name="connsiteY279" fmla="*/ 5334653 h 5641173"/>
              <a:gd name="connsiteX280" fmla="*/ 13657 w 11243827"/>
              <a:gd name="connsiteY280" fmla="*/ 5334455 h 5641173"/>
              <a:gd name="connsiteX281" fmla="*/ 7139 w 11243827"/>
              <a:gd name="connsiteY281" fmla="*/ 5334438 h 5641173"/>
              <a:gd name="connsiteX282" fmla="*/ 2684 w 11243827"/>
              <a:gd name="connsiteY282" fmla="*/ 5335333 h 5641173"/>
              <a:gd name="connsiteX283" fmla="*/ 0 w 11243827"/>
              <a:gd name="connsiteY283" fmla="*/ 5335496 h 5641173"/>
              <a:gd name="connsiteX284" fmla="*/ 0 w 11243827"/>
              <a:gd name="connsiteY284" fmla="*/ 10592 h 5641173"/>
              <a:gd name="connsiteX285" fmla="*/ 11243827 w 11243827"/>
              <a:gd name="connsiteY285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14847 w 11243827"/>
              <a:gd name="connsiteY273" fmla="*/ 5355844 h 5641173"/>
              <a:gd name="connsiteX274" fmla="*/ 114306 w 11243827"/>
              <a:gd name="connsiteY274" fmla="*/ 5354983 h 5641173"/>
              <a:gd name="connsiteX275" fmla="*/ 89264 w 11243827"/>
              <a:gd name="connsiteY275" fmla="*/ 5348886 h 5641173"/>
              <a:gd name="connsiteX276" fmla="*/ 49794 w 11243827"/>
              <a:gd name="connsiteY276" fmla="*/ 5329950 h 5641173"/>
              <a:gd name="connsiteX277" fmla="*/ 19924 w 11243827"/>
              <a:gd name="connsiteY277" fmla="*/ 5334282 h 5641173"/>
              <a:gd name="connsiteX278" fmla="*/ 13819 w 11243827"/>
              <a:gd name="connsiteY278" fmla="*/ 5334653 h 5641173"/>
              <a:gd name="connsiteX279" fmla="*/ 13657 w 11243827"/>
              <a:gd name="connsiteY279" fmla="*/ 5334455 h 5641173"/>
              <a:gd name="connsiteX280" fmla="*/ 7139 w 11243827"/>
              <a:gd name="connsiteY280" fmla="*/ 5334438 h 5641173"/>
              <a:gd name="connsiteX281" fmla="*/ 2684 w 11243827"/>
              <a:gd name="connsiteY281" fmla="*/ 5335333 h 5641173"/>
              <a:gd name="connsiteX282" fmla="*/ 0 w 11243827"/>
              <a:gd name="connsiteY282" fmla="*/ 5335496 h 5641173"/>
              <a:gd name="connsiteX283" fmla="*/ 0 w 11243827"/>
              <a:gd name="connsiteY283" fmla="*/ 10592 h 5641173"/>
              <a:gd name="connsiteX284" fmla="*/ 11243827 w 11243827"/>
              <a:gd name="connsiteY284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47287 w 11243827"/>
              <a:gd name="connsiteY271" fmla="*/ 5352625 h 5641173"/>
              <a:gd name="connsiteX272" fmla="*/ 114847 w 11243827"/>
              <a:gd name="connsiteY272" fmla="*/ 5355844 h 5641173"/>
              <a:gd name="connsiteX273" fmla="*/ 114306 w 11243827"/>
              <a:gd name="connsiteY273" fmla="*/ 5354983 h 5641173"/>
              <a:gd name="connsiteX274" fmla="*/ 89264 w 11243827"/>
              <a:gd name="connsiteY274" fmla="*/ 5348886 h 5641173"/>
              <a:gd name="connsiteX275" fmla="*/ 49794 w 11243827"/>
              <a:gd name="connsiteY275" fmla="*/ 5329950 h 5641173"/>
              <a:gd name="connsiteX276" fmla="*/ 19924 w 11243827"/>
              <a:gd name="connsiteY276" fmla="*/ 5334282 h 5641173"/>
              <a:gd name="connsiteX277" fmla="*/ 13819 w 11243827"/>
              <a:gd name="connsiteY277" fmla="*/ 5334653 h 5641173"/>
              <a:gd name="connsiteX278" fmla="*/ 13657 w 11243827"/>
              <a:gd name="connsiteY278" fmla="*/ 5334455 h 5641173"/>
              <a:gd name="connsiteX279" fmla="*/ 7139 w 11243827"/>
              <a:gd name="connsiteY279" fmla="*/ 5334438 h 5641173"/>
              <a:gd name="connsiteX280" fmla="*/ 2684 w 11243827"/>
              <a:gd name="connsiteY280" fmla="*/ 5335333 h 5641173"/>
              <a:gd name="connsiteX281" fmla="*/ 0 w 11243827"/>
              <a:gd name="connsiteY281" fmla="*/ 5335496 h 5641173"/>
              <a:gd name="connsiteX282" fmla="*/ 0 w 11243827"/>
              <a:gd name="connsiteY282" fmla="*/ 10592 h 5641173"/>
              <a:gd name="connsiteX283" fmla="*/ 11243827 w 11243827"/>
              <a:gd name="connsiteY283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12024 w 11243827"/>
              <a:gd name="connsiteY238" fmla="*/ 5345786 h 5641173"/>
              <a:gd name="connsiteX239" fmla="*/ 1100870 w 11243827"/>
              <a:gd name="connsiteY239" fmla="*/ 5343651 h 5641173"/>
              <a:gd name="connsiteX240" fmla="*/ 1096383 w 11243827"/>
              <a:gd name="connsiteY240" fmla="*/ 5343015 h 5641173"/>
              <a:gd name="connsiteX241" fmla="*/ 1085571 w 11243827"/>
              <a:gd name="connsiteY241" fmla="*/ 5345836 h 5641173"/>
              <a:gd name="connsiteX242" fmla="*/ 1073168 w 11243827"/>
              <a:gd name="connsiteY242" fmla="*/ 5341521 h 5641173"/>
              <a:gd name="connsiteX243" fmla="*/ 1058039 w 11243827"/>
              <a:gd name="connsiteY243" fmla="*/ 5343504 h 5641173"/>
              <a:gd name="connsiteX244" fmla="*/ 1055426 w 11243827"/>
              <a:gd name="connsiteY244" fmla="*/ 5339088 h 5641173"/>
              <a:gd name="connsiteX245" fmla="*/ 1044738 w 11243827"/>
              <a:gd name="connsiteY245" fmla="*/ 5333063 h 5641173"/>
              <a:gd name="connsiteX246" fmla="*/ 1033909 w 11243827"/>
              <a:gd name="connsiteY246" fmla="*/ 5335680 h 5641173"/>
              <a:gd name="connsiteX247" fmla="*/ 1012649 w 11243827"/>
              <a:gd name="connsiteY247" fmla="*/ 5334541 h 5641173"/>
              <a:gd name="connsiteX248" fmla="*/ 1007115 w 11243827"/>
              <a:gd name="connsiteY248" fmla="*/ 5332775 h 5641173"/>
              <a:gd name="connsiteX249" fmla="*/ 986002 w 11243827"/>
              <a:gd name="connsiteY249" fmla="*/ 5334906 h 5641173"/>
              <a:gd name="connsiteX250" fmla="*/ 953418 w 11243827"/>
              <a:gd name="connsiteY250" fmla="*/ 5333901 h 5641173"/>
              <a:gd name="connsiteX251" fmla="*/ 916854 w 11243827"/>
              <a:gd name="connsiteY251" fmla="*/ 5329435 h 5641173"/>
              <a:gd name="connsiteX252" fmla="*/ 905651 w 11243827"/>
              <a:gd name="connsiteY252" fmla="*/ 5332114 h 5641173"/>
              <a:gd name="connsiteX253" fmla="*/ 836961 w 11243827"/>
              <a:gd name="connsiteY253" fmla="*/ 5330803 h 5641173"/>
              <a:gd name="connsiteX254" fmla="*/ 817627 w 11243827"/>
              <a:gd name="connsiteY254" fmla="*/ 5330580 h 5641173"/>
              <a:gd name="connsiteX255" fmla="*/ 801817 w 11243827"/>
              <a:gd name="connsiteY255" fmla="*/ 5325937 h 5641173"/>
              <a:gd name="connsiteX256" fmla="*/ 798857 w 11243827"/>
              <a:gd name="connsiteY256" fmla="*/ 5320979 h 5641173"/>
              <a:gd name="connsiteX257" fmla="*/ 788354 w 11243827"/>
              <a:gd name="connsiteY257" fmla="*/ 5320143 h 5641173"/>
              <a:gd name="connsiteX258" fmla="*/ 785726 w 11243827"/>
              <a:gd name="connsiteY258" fmla="*/ 5318989 h 5641173"/>
              <a:gd name="connsiteX259" fmla="*/ 770507 w 11243827"/>
              <a:gd name="connsiteY259" fmla="*/ 5313309 h 5641173"/>
              <a:gd name="connsiteX260" fmla="*/ 733810 w 11243827"/>
              <a:gd name="connsiteY260" fmla="*/ 5324286 h 5641173"/>
              <a:gd name="connsiteX261" fmla="*/ 692117 w 11243827"/>
              <a:gd name="connsiteY261" fmla="*/ 5318786 h 5641173"/>
              <a:gd name="connsiteX262" fmla="*/ 574943 w 11243827"/>
              <a:gd name="connsiteY262" fmla="*/ 5327578 h 5641173"/>
              <a:gd name="connsiteX263" fmla="*/ 441302 w 11243827"/>
              <a:gd name="connsiteY263" fmla="*/ 5307062 h 5641173"/>
              <a:gd name="connsiteX264" fmla="*/ 336819 w 11243827"/>
              <a:gd name="connsiteY264" fmla="*/ 5336690 h 5641173"/>
              <a:gd name="connsiteX265" fmla="*/ 270932 w 11243827"/>
              <a:gd name="connsiteY265" fmla="*/ 5345451 h 5641173"/>
              <a:gd name="connsiteX266" fmla="*/ 194189 w 11243827"/>
              <a:gd name="connsiteY266" fmla="*/ 5343588 h 5641173"/>
              <a:gd name="connsiteX267" fmla="*/ 192552 w 11243827"/>
              <a:gd name="connsiteY267" fmla="*/ 5342845 h 5641173"/>
              <a:gd name="connsiteX268" fmla="*/ 178320 w 11243827"/>
              <a:gd name="connsiteY268" fmla="*/ 5343766 h 5641173"/>
              <a:gd name="connsiteX269" fmla="*/ 175596 w 11243827"/>
              <a:gd name="connsiteY269" fmla="*/ 5346411 h 5641173"/>
              <a:gd name="connsiteX270" fmla="*/ 147287 w 11243827"/>
              <a:gd name="connsiteY270" fmla="*/ 5352625 h 5641173"/>
              <a:gd name="connsiteX271" fmla="*/ 114847 w 11243827"/>
              <a:gd name="connsiteY271" fmla="*/ 5355844 h 5641173"/>
              <a:gd name="connsiteX272" fmla="*/ 114306 w 11243827"/>
              <a:gd name="connsiteY272" fmla="*/ 5354983 h 5641173"/>
              <a:gd name="connsiteX273" fmla="*/ 89264 w 11243827"/>
              <a:gd name="connsiteY273" fmla="*/ 5348886 h 5641173"/>
              <a:gd name="connsiteX274" fmla="*/ 49794 w 11243827"/>
              <a:gd name="connsiteY274" fmla="*/ 5329950 h 5641173"/>
              <a:gd name="connsiteX275" fmla="*/ 19924 w 11243827"/>
              <a:gd name="connsiteY275" fmla="*/ 5334282 h 5641173"/>
              <a:gd name="connsiteX276" fmla="*/ 13819 w 11243827"/>
              <a:gd name="connsiteY276" fmla="*/ 5334653 h 5641173"/>
              <a:gd name="connsiteX277" fmla="*/ 13657 w 11243827"/>
              <a:gd name="connsiteY277" fmla="*/ 5334455 h 5641173"/>
              <a:gd name="connsiteX278" fmla="*/ 7139 w 11243827"/>
              <a:gd name="connsiteY278" fmla="*/ 5334438 h 5641173"/>
              <a:gd name="connsiteX279" fmla="*/ 2684 w 11243827"/>
              <a:gd name="connsiteY279" fmla="*/ 5335333 h 5641173"/>
              <a:gd name="connsiteX280" fmla="*/ 0 w 11243827"/>
              <a:gd name="connsiteY280" fmla="*/ 5335496 h 5641173"/>
              <a:gd name="connsiteX281" fmla="*/ 0 w 11243827"/>
              <a:gd name="connsiteY281" fmla="*/ 10592 h 5641173"/>
              <a:gd name="connsiteX282" fmla="*/ 11243827 w 11243827"/>
              <a:gd name="connsiteY282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45836 h 5641173"/>
              <a:gd name="connsiteX241" fmla="*/ 1073168 w 11243827"/>
              <a:gd name="connsiteY241" fmla="*/ 5341521 h 5641173"/>
              <a:gd name="connsiteX242" fmla="*/ 1058039 w 11243827"/>
              <a:gd name="connsiteY242" fmla="*/ 5343504 h 5641173"/>
              <a:gd name="connsiteX243" fmla="*/ 1055426 w 11243827"/>
              <a:gd name="connsiteY243" fmla="*/ 5339088 h 5641173"/>
              <a:gd name="connsiteX244" fmla="*/ 1044738 w 11243827"/>
              <a:gd name="connsiteY244" fmla="*/ 5333063 h 5641173"/>
              <a:gd name="connsiteX245" fmla="*/ 1033909 w 11243827"/>
              <a:gd name="connsiteY245" fmla="*/ 5335680 h 5641173"/>
              <a:gd name="connsiteX246" fmla="*/ 1012649 w 11243827"/>
              <a:gd name="connsiteY246" fmla="*/ 5334541 h 5641173"/>
              <a:gd name="connsiteX247" fmla="*/ 1007115 w 11243827"/>
              <a:gd name="connsiteY247" fmla="*/ 5332775 h 5641173"/>
              <a:gd name="connsiteX248" fmla="*/ 986002 w 11243827"/>
              <a:gd name="connsiteY248" fmla="*/ 5334906 h 5641173"/>
              <a:gd name="connsiteX249" fmla="*/ 953418 w 11243827"/>
              <a:gd name="connsiteY249" fmla="*/ 5333901 h 5641173"/>
              <a:gd name="connsiteX250" fmla="*/ 916854 w 11243827"/>
              <a:gd name="connsiteY250" fmla="*/ 5329435 h 5641173"/>
              <a:gd name="connsiteX251" fmla="*/ 905651 w 11243827"/>
              <a:gd name="connsiteY251" fmla="*/ 5332114 h 5641173"/>
              <a:gd name="connsiteX252" fmla="*/ 836961 w 11243827"/>
              <a:gd name="connsiteY252" fmla="*/ 5330803 h 5641173"/>
              <a:gd name="connsiteX253" fmla="*/ 817627 w 11243827"/>
              <a:gd name="connsiteY253" fmla="*/ 5330580 h 5641173"/>
              <a:gd name="connsiteX254" fmla="*/ 801817 w 11243827"/>
              <a:gd name="connsiteY254" fmla="*/ 5325937 h 5641173"/>
              <a:gd name="connsiteX255" fmla="*/ 798857 w 11243827"/>
              <a:gd name="connsiteY255" fmla="*/ 5320979 h 5641173"/>
              <a:gd name="connsiteX256" fmla="*/ 788354 w 11243827"/>
              <a:gd name="connsiteY256" fmla="*/ 5320143 h 5641173"/>
              <a:gd name="connsiteX257" fmla="*/ 785726 w 11243827"/>
              <a:gd name="connsiteY257" fmla="*/ 5318989 h 5641173"/>
              <a:gd name="connsiteX258" fmla="*/ 770507 w 11243827"/>
              <a:gd name="connsiteY258" fmla="*/ 5313309 h 5641173"/>
              <a:gd name="connsiteX259" fmla="*/ 733810 w 11243827"/>
              <a:gd name="connsiteY259" fmla="*/ 5324286 h 5641173"/>
              <a:gd name="connsiteX260" fmla="*/ 692117 w 11243827"/>
              <a:gd name="connsiteY260" fmla="*/ 5318786 h 5641173"/>
              <a:gd name="connsiteX261" fmla="*/ 574943 w 11243827"/>
              <a:gd name="connsiteY261" fmla="*/ 5327578 h 5641173"/>
              <a:gd name="connsiteX262" fmla="*/ 441302 w 11243827"/>
              <a:gd name="connsiteY262" fmla="*/ 5307062 h 5641173"/>
              <a:gd name="connsiteX263" fmla="*/ 336819 w 11243827"/>
              <a:gd name="connsiteY263" fmla="*/ 5336690 h 5641173"/>
              <a:gd name="connsiteX264" fmla="*/ 270932 w 11243827"/>
              <a:gd name="connsiteY264" fmla="*/ 5345451 h 5641173"/>
              <a:gd name="connsiteX265" fmla="*/ 194189 w 11243827"/>
              <a:gd name="connsiteY265" fmla="*/ 5343588 h 5641173"/>
              <a:gd name="connsiteX266" fmla="*/ 192552 w 11243827"/>
              <a:gd name="connsiteY266" fmla="*/ 5342845 h 5641173"/>
              <a:gd name="connsiteX267" fmla="*/ 178320 w 11243827"/>
              <a:gd name="connsiteY267" fmla="*/ 5343766 h 5641173"/>
              <a:gd name="connsiteX268" fmla="*/ 175596 w 11243827"/>
              <a:gd name="connsiteY268" fmla="*/ 5346411 h 5641173"/>
              <a:gd name="connsiteX269" fmla="*/ 147287 w 11243827"/>
              <a:gd name="connsiteY269" fmla="*/ 5352625 h 5641173"/>
              <a:gd name="connsiteX270" fmla="*/ 114847 w 11243827"/>
              <a:gd name="connsiteY270" fmla="*/ 5355844 h 5641173"/>
              <a:gd name="connsiteX271" fmla="*/ 114306 w 11243827"/>
              <a:gd name="connsiteY271" fmla="*/ 5354983 h 5641173"/>
              <a:gd name="connsiteX272" fmla="*/ 89264 w 11243827"/>
              <a:gd name="connsiteY272" fmla="*/ 5348886 h 5641173"/>
              <a:gd name="connsiteX273" fmla="*/ 49794 w 11243827"/>
              <a:gd name="connsiteY273" fmla="*/ 5329950 h 5641173"/>
              <a:gd name="connsiteX274" fmla="*/ 19924 w 11243827"/>
              <a:gd name="connsiteY274" fmla="*/ 5334282 h 5641173"/>
              <a:gd name="connsiteX275" fmla="*/ 13819 w 11243827"/>
              <a:gd name="connsiteY275" fmla="*/ 5334653 h 5641173"/>
              <a:gd name="connsiteX276" fmla="*/ 13657 w 11243827"/>
              <a:gd name="connsiteY276" fmla="*/ 5334455 h 5641173"/>
              <a:gd name="connsiteX277" fmla="*/ 7139 w 11243827"/>
              <a:gd name="connsiteY277" fmla="*/ 5334438 h 5641173"/>
              <a:gd name="connsiteX278" fmla="*/ 2684 w 11243827"/>
              <a:gd name="connsiteY278" fmla="*/ 5335333 h 5641173"/>
              <a:gd name="connsiteX279" fmla="*/ 0 w 11243827"/>
              <a:gd name="connsiteY279" fmla="*/ 5335496 h 5641173"/>
              <a:gd name="connsiteX280" fmla="*/ 0 w 11243827"/>
              <a:gd name="connsiteY280" fmla="*/ 10592 h 5641173"/>
              <a:gd name="connsiteX281" fmla="*/ 11243827 w 11243827"/>
              <a:gd name="connsiteY281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45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6002 w 11243827"/>
              <a:gd name="connsiteY247" fmla="*/ 5334906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6002 w 11243827"/>
              <a:gd name="connsiteY247" fmla="*/ 5334906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7447 w 11243827"/>
              <a:gd name="connsiteY247" fmla="*/ 5346462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7447 w 11243827"/>
              <a:gd name="connsiteY247" fmla="*/ 5346462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8405 w 11243827"/>
              <a:gd name="connsiteY251" fmla="*/ 5339470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32830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32830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209610 h 5641173"/>
              <a:gd name="connsiteX3" fmla="*/ 11240675 w 11243827"/>
              <a:gd name="connsiteY3" fmla="*/ 5210442 h 5641173"/>
              <a:gd name="connsiteX4" fmla="*/ 11179959 w 11243827"/>
              <a:gd name="connsiteY4" fmla="*/ 5221199 h 5641173"/>
              <a:gd name="connsiteX5" fmla="*/ 11105493 w 11243827"/>
              <a:gd name="connsiteY5" fmla="*/ 5259905 h 5641173"/>
              <a:gd name="connsiteX6" fmla="*/ 11078640 w 11243827"/>
              <a:gd name="connsiteY6" fmla="*/ 5263531 h 5641173"/>
              <a:gd name="connsiteX7" fmla="*/ 11079616 w 11243827"/>
              <a:gd name="connsiteY7" fmla="*/ 5270380 h 5641173"/>
              <a:gd name="connsiteX8" fmla="*/ 11069641 w 11243827"/>
              <a:gd name="connsiteY8" fmla="*/ 5270884 h 5641173"/>
              <a:gd name="connsiteX9" fmla="*/ 11047377 w 11243827"/>
              <a:gd name="connsiteY9" fmla="*/ 5271051 h 5641173"/>
              <a:gd name="connsiteX10" fmla="*/ 10980705 w 11243827"/>
              <a:gd name="connsiteY10" fmla="*/ 5272951 h 5641173"/>
              <a:gd name="connsiteX11" fmla="*/ 10962514 w 11243827"/>
              <a:gd name="connsiteY11" fmla="*/ 5286084 h 5641173"/>
              <a:gd name="connsiteX12" fmla="*/ 10945307 w 11243827"/>
              <a:gd name="connsiteY12" fmla="*/ 5286290 h 5641173"/>
              <a:gd name="connsiteX13" fmla="*/ 10845516 w 11243827"/>
              <a:gd name="connsiteY13" fmla="*/ 5303894 h 5641173"/>
              <a:gd name="connsiteX14" fmla="*/ 10831795 w 11243827"/>
              <a:gd name="connsiteY14" fmla="*/ 5305210 h 5641173"/>
              <a:gd name="connsiteX15" fmla="*/ 10824365 w 11243827"/>
              <a:gd name="connsiteY15" fmla="*/ 5311111 h 5641173"/>
              <a:gd name="connsiteX16" fmla="*/ 10797756 w 11243827"/>
              <a:gd name="connsiteY16" fmla="*/ 5312285 h 5641173"/>
              <a:gd name="connsiteX17" fmla="*/ 10796525 w 11243827"/>
              <a:gd name="connsiteY17" fmla="*/ 5315645 h 5641173"/>
              <a:gd name="connsiteX18" fmla="*/ 10709063 w 11243827"/>
              <a:gd name="connsiteY18" fmla="*/ 5344492 h 5641173"/>
              <a:gd name="connsiteX19" fmla="*/ 10694078 w 11243827"/>
              <a:gd name="connsiteY19" fmla="*/ 5349258 h 5641173"/>
              <a:gd name="connsiteX20" fmla="*/ 10681131 w 11243827"/>
              <a:gd name="connsiteY20" fmla="*/ 5347812 h 5641173"/>
              <a:gd name="connsiteX21" fmla="*/ 10609448 w 11243827"/>
              <a:gd name="connsiteY21" fmla="*/ 5351931 h 5641173"/>
              <a:gd name="connsiteX22" fmla="*/ 10592397 w 11243827"/>
              <a:gd name="connsiteY22" fmla="*/ 5349402 h 5641173"/>
              <a:gd name="connsiteX23" fmla="*/ 10585227 w 11243827"/>
              <a:gd name="connsiteY23" fmla="*/ 5344063 h 5641173"/>
              <a:gd name="connsiteX24" fmla="*/ 10557472 w 11243827"/>
              <a:gd name="connsiteY24" fmla="*/ 5354151 h 5641173"/>
              <a:gd name="connsiteX25" fmla="*/ 10514646 w 11243827"/>
              <a:gd name="connsiteY25" fmla="*/ 5361064 h 5641173"/>
              <a:gd name="connsiteX26" fmla="*/ 10494292 w 11243827"/>
              <a:gd name="connsiteY26" fmla="*/ 5366054 h 5641173"/>
              <a:gd name="connsiteX27" fmla="*/ 10477869 w 11243827"/>
              <a:gd name="connsiteY27" fmla="*/ 5363025 h 5641173"/>
              <a:gd name="connsiteX28" fmla="*/ 10384411 w 11243827"/>
              <a:gd name="connsiteY28" fmla="*/ 5362257 h 5641173"/>
              <a:gd name="connsiteX29" fmla="*/ 10362921 w 11243827"/>
              <a:gd name="connsiteY29" fmla="*/ 5357444 h 5641173"/>
              <a:gd name="connsiteX30" fmla="*/ 10352736 w 11243827"/>
              <a:gd name="connsiteY30" fmla="*/ 5347851 h 5641173"/>
              <a:gd name="connsiteX31" fmla="*/ 10344754 w 11243827"/>
              <a:gd name="connsiteY31" fmla="*/ 5351272 h 5641173"/>
              <a:gd name="connsiteX32" fmla="*/ 10288226 w 11243827"/>
              <a:gd name="connsiteY32" fmla="*/ 5351613 h 5641173"/>
              <a:gd name="connsiteX33" fmla="*/ 10251350 w 11243827"/>
              <a:gd name="connsiteY33" fmla="*/ 5352711 h 5641173"/>
              <a:gd name="connsiteX34" fmla="*/ 10249108 w 11243827"/>
              <a:gd name="connsiteY34" fmla="*/ 5365881 h 5641173"/>
              <a:gd name="connsiteX35" fmla="*/ 10216272 w 11243827"/>
              <a:gd name="connsiteY35" fmla="*/ 5370573 h 5641173"/>
              <a:gd name="connsiteX36" fmla="*/ 10181278 w 11243827"/>
              <a:gd name="connsiteY36" fmla="*/ 5362119 h 5641173"/>
              <a:gd name="connsiteX37" fmla="*/ 10140033 w 11243827"/>
              <a:gd name="connsiteY37" fmla="*/ 5363304 h 5641173"/>
              <a:gd name="connsiteX38" fmla="*/ 10115353 w 11243827"/>
              <a:gd name="connsiteY38" fmla="*/ 5363869 h 5641173"/>
              <a:gd name="connsiteX39" fmla="*/ 10050578 w 11243827"/>
              <a:gd name="connsiteY39" fmla="*/ 5376153 h 5641173"/>
              <a:gd name="connsiteX40" fmla="*/ 9945478 w 11243827"/>
              <a:gd name="connsiteY40" fmla="*/ 5422859 h 5641173"/>
              <a:gd name="connsiteX41" fmla="*/ 9912481 w 11243827"/>
              <a:gd name="connsiteY41" fmla="*/ 5429477 h 5641173"/>
              <a:gd name="connsiteX42" fmla="*/ 9906713 w 11243827"/>
              <a:gd name="connsiteY42" fmla="*/ 5426784 h 5641173"/>
              <a:gd name="connsiteX43" fmla="*/ 9742436 w 11243827"/>
              <a:gd name="connsiteY43" fmla="*/ 5454834 h 5641173"/>
              <a:gd name="connsiteX44" fmla="*/ 9713044 w 11243827"/>
              <a:gd name="connsiteY44" fmla="*/ 5456476 h 5641173"/>
              <a:gd name="connsiteX45" fmla="*/ 9691033 w 11243827"/>
              <a:gd name="connsiteY45" fmla="*/ 5455451 h 5641173"/>
              <a:gd name="connsiteX46" fmla="*/ 9638355 w 11243827"/>
              <a:gd name="connsiteY46" fmla="*/ 5464794 h 5641173"/>
              <a:gd name="connsiteX47" fmla="*/ 9552434 w 11243827"/>
              <a:gd name="connsiteY47" fmla="*/ 5485280 h 5641173"/>
              <a:gd name="connsiteX48" fmla="*/ 9533883 w 11243827"/>
              <a:gd name="connsiteY48" fmla="*/ 5488516 h 5641173"/>
              <a:gd name="connsiteX49" fmla="*/ 9516916 w 11243827"/>
              <a:gd name="connsiteY49" fmla="*/ 5486828 h 5641173"/>
              <a:gd name="connsiteX50" fmla="*/ 9512093 w 11243827"/>
              <a:gd name="connsiteY50" fmla="*/ 5482541 h 5641173"/>
              <a:gd name="connsiteX51" fmla="*/ 9501725 w 11243827"/>
              <a:gd name="connsiteY51" fmla="*/ 5483603 h 5641173"/>
              <a:gd name="connsiteX52" fmla="*/ 9498754 w 11243827"/>
              <a:gd name="connsiteY52" fmla="*/ 5482951 h 5641173"/>
              <a:gd name="connsiteX53" fmla="*/ 9481932 w 11243827"/>
              <a:gd name="connsiteY53" fmla="*/ 5480151 h 5641173"/>
              <a:gd name="connsiteX54" fmla="*/ 9451321 w 11243827"/>
              <a:gd name="connsiteY54" fmla="*/ 5497375 h 5641173"/>
              <a:gd name="connsiteX55" fmla="*/ 9409298 w 11243827"/>
              <a:gd name="connsiteY55" fmla="*/ 5499478 h 5641173"/>
              <a:gd name="connsiteX56" fmla="*/ 9303056 w 11243827"/>
              <a:gd name="connsiteY56" fmla="*/ 5519093 h 5641173"/>
              <a:gd name="connsiteX57" fmla="*/ 9229078 w 11243827"/>
              <a:gd name="connsiteY57" fmla="*/ 5524154 h 5641173"/>
              <a:gd name="connsiteX58" fmla="*/ 9165105 w 11243827"/>
              <a:gd name="connsiteY58" fmla="*/ 5532892 h 5641173"/>
              <a:gd name="connsiteX59" fmla="*/ 9077301 w 11243827"/>
              <a:gd name="connsiteY59" fmla="*/ 5580356 h 5641173"/>
              <a:gd name="connsiteX60" fmla="*/ 8960065 w 11243827"/>
              <a:gd name="connsiteY60" fmla="*/ 5597982 h 5641173"/>
              <a:gd name="connsiteX61" fmla="*/ 8953536 w 11243827"/>
              <a:gd name="connsiteY61" fmla="*/ 5606638 h 5641173"/>
              <a:gd name="connsiteX62" fmla="*/ 8943907 w 11243827"/>
              <a:gd name="connsiteY62" fmla="*/ 5612541 h 5641173"/>
              <a:gd name="connsiteX63" fmla="*/ 8942046 w 11243827"/>
              <a:gd name="connsiteY63" fmla="*/ 5612112 h 5641173"/>
              <a:gd name="connsiteX64" fmla="*/ 8928824 w 11243827"/>
              <a:gd name="connsiteY64" fmla="*/ 5615549 h 5641173"/>
              <a:gd name="connsiteX65" fmla="*/ 8927294 w 11243827"/>
              <a:gd name="connsiteY65" fmla="*/ 5618607 h 5641173"/>
              <a:gd name="connsiteX66" fmla="*/ 8918651 w 11243827"/>
              <a:gd name="connsiteY66" fmla="*/ 5621688 h 5641173"/>
              <a:gd name="connsiteX67" fmla="*/ 8902772 w 11243827"/>
              <a:gd name="connsiteY67" fmla="*/ 5629703 h 5641173"/>
              <a:gd name="connsiteX68" fmla="*/ 8898724 w 11243827"/>
              <a:gd name="connsiteY68" fmla="*/ 5629379 h 5641173"/>
              <a:gd name="connsiteX69" fmla="*/ 8873099 w 11243827"/>
              <a:gd name="connsiteY69" fmla="*/ 5638628 h 5641173"/>
              <a:gd name="connsiteX70" fmla="*/ 8872234 w 11243827"/>
              <a:gd name="connsiteY70" fmla="*/ 5637889 h 5641173"/>
              <a:gd name="connsiteX71" fmla="*/ 8862777 w 11243827"/>
              <a:gd name="connsiteY71" fmla="*/ 5636711 h 5641173"/>
              <a:gd name="connsiteX72" fmla="*/ 8845869 w 11243827"/>
              <a:gd name="connsiteY72" fmla="*/ 5636436 h 5641173"/>
              <a:gd name="connsiteX73" fmla="*/ 8800548 w 11243827"/>
              <a:gd name="connsiteY73" fmla="*/ 5625084 h 5641173"/>
              <a:gd name="connsiteX74" fmla="*/ 8773774 w 11243827"/>
              <a:gd name="connsiteY74" fmla="*/ 5634630 h 5641173"/>
              <a:gd name="connsiteX75" fmla="*/ 8698255 w 11243827"/>
              <a:gd name="connsiteY75" fmla="*/ 5636083 h 5641173"/>
              <a:gd name="connsiteX76" fmla="*/ 8619167 w 11243827"/>
              <a:gd name="connsiteY76" fmla="*/ 5619130 h 5641173"/>
              <a:gd name="connsiteX77" fmla="*/ 8539822 w 11243827"/>
              <a:gd name="connsiteY77" fmla="*/ 5616905 h 5641173"/>
              <a:gd name="connsiteX78" fmla="*/ 8511094 w 11243827"/>
              <a:gd name="connsiteY78" fmla="*/ 5617360 h 5641173"/>
              <a:gd name="connsiteX79" fmla="*/ 8459886 w 11243827"/>
              <a:gd name="connsiteY79" fmla="*/ 5612612 h 5641173"/>
              <a:gd name="connsiteX80" fmla="*/ 8436432 w 11243827"/>
              <a:gd name="connsiteY80" fmla="*/ 5606990 h 5641173"/>
              <a:gd name="connsiteX81" fmla="*/ 8435403 w 11243827"/>
              <a:gd name="connsiteY81" fmla="*/ 5607336 h 5641173"/>
              <a:gd name="connsiteX82" fmla="*/ 8433307 w 11243827"/>
              <a:gd name="connsiteY82" fmla="*/ 5604917 h 5641173"/>
              <a:gd name="connsiteX83" fmla="*/ 8428968 w 11243827"/>
              <a:gd name="connsiteY83" fmla="*/ 5603796 h 5641173"/>
              <a:gd name="connsiteX84" fmla="*/ 8417124 w 11243827"/>
              <a:gd name="connsiteY84" fmla="*/ 5604518 h 5641173"/>
              <a:gd name="connsiteX85" fmla="*/ 8412669 w 11243827"/>
              <a:gd name="connsiteY85" fmla="*/ 5605413 h 5641173"/>
              <a:gd name="connsiteX86" fmla="*/ 8406152 w 11243827"/>
              <a:gd name="connsiteY86" fmla="*/ 5605396 h 5641173"/>
              <a:gd name="connsiteX87" fmla="*/ 8405989 w 11243827"/>
              <a:gd name="connsiteY87" fmla="*/ 5605197 h 5641173"/>
              <a:gd name="connsiteX88" fmla="*/ 8399884 w 11243827"/>
              <a:gd name="connsiteY88" fmla="*/ 5605568 h 5641173"/>
              <a:gd name="connsiteX89" fmla="*/ 8370014 w 11243827"/>
              <a:gd name="connsiteY89" fmla="*/ 5609900 h 5641173"/>
              <a:gd name="connsiteX90" fmla="*/ 8330544 w 11243827"/>
              <a:gd name="connsiteY90" fmla="*/ 5590964 h 5641173"/>
              <a:gd name="connsiteX91" fmla="*/ 8314221 w 11243827"/>
              <a:gd name="connsiteY91" fmla="*/ 5587682 h 5641173"/>
              <a:gd name="connsiteX92" fmla="*/ 8305502 w 11243827"/>
              <a:gd name="connsiteY92" fmla="*/ 5584868 h 5641173"/>
              <a:gd name="connsiteX93" fmla="*/ 8304962 w 11243827"/>
              <a:gd name="connsiteY93" fmla="*/ 5584007 h 5641173"/>
              <a:gd name="connsiteX94" fmla="*/ 8276324 w 11243827"/>
              <a:gd name="connsiteY94" fmla="*/ 5588260 h 5641173"/>
              <a:gd name="connsiteX95" fmla="*/ 8272522 w 11243827"/>
              <a:gd name="connsiteY95" fmla="*/ 5587226 h 5641173"/>
              <a:gd name="connsiteX96" fmla="*/ 8253857 w 11243827"/>
              <a:gd name="connsiteY96" fmla="*/ 5592043 h 5641173"/>
              <a:gd name="connsiteX97" fmla="*/ 8244212 w 11243827"/>
              <a:gd name="connsiteY97" fmla="*/ 5593439 h 5641173"/>
              <a:gd name="connsiteX98" fmla="*/ 8241488 w 11243827"/>
              <a:gd name="connsiteY98" fmla="*/ 5596085 h 5641173"/>
              <a:gd name="connsiteX99" fmla="*/ 8227256 w 11243827"/>
              <a:gd name="connsiteY99" fmla="*/ 5597005 h 5641173"/>
              <a:gd name="connsiteX100" fmla="*/ 8225619 w 11243827"/>
              <a:gd name="connsiteY100" fmla="*/ 5596262 h 5641173"/>
              <a:gd name="connsiteX101" fmla="*/ 8213882 w 11243827"/>
              <a:gd name="connsiteY101" fmla="*/ 5600179 h 5641173"/>
              <a:gd name="connsiteX102" fmla="*/ 8204045 w 11243827"/>
              <a:gd name="connsiteY102" fmla="*/ 5607275 h 5641173"/>
              <a:gd name="connsiteX103" fmla="*/ 8082989 w 11243827"/>
              <a:gd name="connsiteY103" fmla="*/ 5603160 h 5641173"/>
              <a:gd name="connsiteX104" fmla="*/ 7976942 w 11243827"/>
              <a:gd name="connsiteY104" fmla="*/ 5598455 h 5641173"/>
              <a:gd name="connsiteX105" fmla="*/ 7950121 w 11243827"/>
              <a:gd name="connsiteY105" fmla="*/ 5590893 h 5641173"/>
              <a:gd name="connsiteX106" fmla="*/ 7727691 w 11243827"/>
              <a:gd name="connsiteY106" fmla="*/ 5621064 h 5641173"/>
              <a:gd name="connsiteX107" fmla="*/ 7685998 w 11243827"/>
              <a:gd name="connsiteY107" fmla="*/ 5615564 h 5641173"/>
              <a:gd name="connsiteX108" fmla="*/ 7649302 w 11243827"/>
              <a:gd name="connsiteY108" fmla="*/ 5626541 h 5641173"/>
              <a:gd name="connsiteX109" fmla="*/ 7634083 w 11243827"/>
              <a:gd name="connsiteY109" fmla="*/ 5620862 h 5641173"/>
              <a:gd name="connsiteX110" fmla="*/ 7631455 w 11243827"/>
              <a:gd name="connsiteY110" fmla="*/ 5619708 h 5641173"/>
              <a:gd name="connsiteX111" fmla="*/ 7620952 w 11243827"/>
              <a:gd name="connsiteY111" fmla="*/ 5618872 h 5641173"/>
              <a:gd name="connsiteX112" fmla="*/ 7617992 w 11243827"/>
              <a:gd name="connsiteY112" fmla="*/ 5613914 h 5641173"/>
              <a:gd name="connsiteX113" fmla="*/ 7602182 w 11243827"/>
              <a:gd name="connsiteY113" fmla="*/ 5609271 h 5641173"/>
              <a:gd name="connsiteX114" fmla="*/ 7582847 w 11243827"/>
              <a:gd name="connsiteY114" fmla="*/ 5609047 h 5641173"/>
              <a:gd name="connsiteX115" fmla="*/ 7514158 w 11243827"/>
              <a:gd name="connsiteY115" fmla="*/ 5607737 h 5641173"/>
              <a:gd name="connsiteX116" fmla="*/ 7502955 w 11243827"/>
              <a:gd name="connsiteY116" fmla="*/ 5610415 h 5641173"/>
              <a:gd name="connsiteX117" fmla="*/ 7466391 w 11243827"/>
              <a:gd name="connsiteY117" fmla="*/ 5605949 h 5641173"/>
              <a:gd name="connsiteX118" fmla="*/ 7433806 w 11243827"/>
              <a:gd name="connsiteY118" fmla="*/ 5604945 h 5641173"/>
              <a:gd name="connsiteX119" fmla="*/ 7412693 w 11243827"/>
              <a:gd name="connsiteY119" fmla="*/ 5607075 h 5641173"/>
              <a:gd name="connsiteX120" fmla="*/ 7407159 w 11243827"/>
              <a:gd name="connsiteY120" fmla="*/ 5605310 h 5641173"/>
              <a:gd name="connsiteX121" fmla="*/ 7385900 w 11243827"/>
              <a:gd name="connsiteY121" fmla="*/ 5604171 h 5641173"/>
              <a:gd name="connsiteX122" fmla="*/ 7375071 w 11243827"/>
              <a:gd name="connsiteY122" fmla="*/ 5606788 h 5641173"/>
              <a:gd name="connsiteX123" fmla="*/ 7364382 w 11243827"/>
              <a:gd name="connsiteY123" fmla="*/ 5600762 h 5641173"/>
              <a:gd name="connsiteX124" fmla="*/ 7361770 w 11243827"/>
              <a:gd name="connsiteY124" fmla="*/ 5596347 h 5641173"/>
              <a:gd name="connsiteX125" fmla="*/ 7346641 w 11243827"/>
              <a:gd name="connsiteY125" fmla="*/ 5598329 h 5641173"/>
              <a:gd name="connsiteX126" fmla="*/ 7334238 w 11243827"/>
              <a:gd name="connsiteY126" fmla="*/ 5594014 h 5641173"/>
              <a:gd name="connsiteX127" fmla="*/ 7323426 w 11243827"/>
              <a:gd name="connsiteY127" fmla="*/ 5596835 h 5641173"/>
              <a:gd name="connsiteX128" fmla="*/ 7318938 w 11243827"/>
              <a:gd name="connsiteY128" fmla="*/ 5596200 h 5641173"/>
              <a:gd name="connsiteX129" fmla="*/ 7307784 w 11243827"/>
              <a:gd name="connsiteY129" fmla="*/ 5594065 h 5641173"/>
              <a:gd name="connsiteX130" fmla="*/ 7288540 w 11243827"/>
              <a:gd name="connsiteY130" fmla="*/ 5589320 h 5641173"/>
              <a:gd name="connsiteX131" fmla="*/ 7282537 w 11243827"/>
              <a:gd name="connsiteY131" fmla="*/ 5588660 h 5641173"/>
              <a:gd name="connsiteX132" fmla="*/ 7269466 w 11243827"/>
              <a:gd name="connsiteY132" fmla="*/ 5581404 h 5641173"/>
              <a:gd name="connsiteX133" fmla="*/ 7244165 w 11243827"/>
              <a:gd name="connsiteY133" fmla="*/ 5575200 h 5641173"/>
              <a:gd name="connsiteX134" fmla="*/ 7199619 w 11243827"/>
              <a:gd name="connsiteY134" fmla="*/ 5553550 h 5641173"/>
              <a:gd name="connsiteX135" fmla="*/ 7173434 w 11243827"/>
              <a:gd name="connsiteY135" fmla="*/ 5543219 h 5641173"/>
              <a:gd name="connsiteX136" fmla="*/ 7155718 w 11243827"/>
              <a:gd name="connsiteY136" fmla="*/ 5533697 h 5641173"/>
              <a:gd name="connsiteX137" fmla="*/ 7103430 w 11243827"/>
              <a:gd name="connsiteY137" fmla="*/ 5520249 h 5641173"/>
              <a:gd name="connsiteX138" fmla="*/ 7013746 w 11243827"/>
              <a:gd name="connsiteY138" fmla="*/ 5502470 h 5641173"/>
              <a:gd name="connsiteX139" fmla="*/ 6995379 w 11243827"/>
              <a:gd name="connsiteY139" fmla="*/ 5497693 h 5641173"/>
              <a:gd name="connsiteX140" fmla="*/ 6982475 w 11243827"/>
              <a:gd name="connsiteY140" fmla="*/ 5489641 h 5641173"/>
              <a:gd name="connsiteX141" fmla="*/ 6981994 w 11243827"/>
              <a:gd name="connsiteY141" fmla="*/ 5484335 h 5641173"/>
              <a:gd name="connsiteX142" fmla="*/ 6972355 w 11243827"/>
              <a:gd name="connsiteY142" fmla="*/ 5481074 h 5641173"/>
              <a:gd name="connsiteX143" fmla="*/ 6970394 w 11243827"/>
              <a:gd name="connsiteY143" fmla="*/ 5479383 h 5641173"/>
              <a:gd name="connsiteX144" fmla="*/ 6958543 w 11243827"/>
              <a:gd name="connsiteY144" fmla="*/ 5470507 h 5641173"/>
              <a:gd name="connsiteX145" fmla="*/ 6918276 w 11243827"/>
              <a:gd name="connsiteY145" fmla="*/ 5472034 h 5641173"/>
              <a:gd name="connsiteX146" fmla="*/ 6881046 w 11243827"/>
              <a:gd name="connsiteY146" fmla="*/ 5457070 h 5641173"/>
              <a:gd name="connsiteX147" fmla="*/ 6752164 w 11243827"/>
              <a:gd name="connsiteY147" fmla="*/ 5425021 h 5641173"/>
              <a:gd name="connsiteX148" fmla="*/ 6724964 w 11243827"/>
              <a:gd name="connsiteY148" fmla="*/ 5414071 h 5641173"/>
              <a:gd name="connsiteX149" fmla="*/ 6683286 w 11243827"/>
              <a:gd name="connsiteY149" fmla="*/ 5432830 h 5641173"/>
              <a:gd name="connsiteX150" fmla="*/ 6644277 w 11243827"/>
              <a:gd name="connsiteY150" fmla="*/ 5429684 h 5641173"/>
              <a:gd name="connsiteX151" fmla="*/ 6532914 w 11243827"/>
              <a:gd name="connsiteY151" fmla="*/ 5431205 h 5641173"/>
              <a:gd name="connsiteX152" fmla="*/ 6307459 w 11243827"/>
              <a:gd name="connsiteY152" fmla="*/ 5467087 h 5641173"/>
              <a:gd name="connsiteX153" fmla="*/ 6196243 w 11243827"/>
              <a:gd name="connsiteY153" fmla="*/ 5515042 h 5641173"/>
              <a:gd name="connsiteX154" fmla="*/ 6099124 w 11243827"/>
              <a:gd name="connsiteY154" fmla="*/ 5516848 h 5641173"/>
              <a:gd name="connsiteX155" fmla="*/ 6016077 w 11243827"/>
              <a:gd name="connsiteY155" fmla="*/ 5528642 h 5641173"/>
              <a:gd name="connsiteX156" fmla="*/ 6004389 w 11243827"/>
              <a:gd name="connsiteY156" fmla="*/ 5531206 h 5641173"/>
              <a:gd name="connsiteX157" fmla="*/ 5933945 w 11243827"/>
              <a:gd name="connsiteY157" fmla="*/ 5538840 h 5641173"/>
              <a:gd name="connsiteX158" fmla="*/ 5883936 w 11243827"/>
              <a:gd name="connsiteY158" fmla="*/ 5553807 h 5641173"/>
              <a:gd name="connsiteX159" fmla="*/ 5798331 w 11243827"/>
              <a:gd name="connsiteY159" fmla="*/ 5564248 h 5641173"/>
              <a:gd name="connsiteX160" fmla="*/ 5712738 w 11243827"/>
              <a:gd name="connsiteY160" fmla="*/ 5573120 h 5641173"/>
              <a:gd name="connsiteX161" fmla="*/ 5681342 w 11243827"/>
              <a:gd name="connsiteY161" fmla="*/ 5575621 h 5641173"/>
              <a:gd name="connsiteX162" fmla="*/ 5627167 w 11243827"/>
              <a:gd name="connsiteY162" fmla="*/ 5583215 h 5641173"/>
              <a:gd name="connsiteX163" fmla="*/ 5591414 w 11243827"/>
              <a:gd name="connsiteY163" fmla="*/ 5587695 h 5641173"/>
              <a:gd name="connsiteX164" fmla="*/ 5583028 w 11243827"/>
              <a:gd name="connsiteY164" fmla="*/ 5580877 h 5641173"/>
              <a:gd name="connsiteX165" fmla="*/ 5549426 w 11243827"/>
              <a:gd name="connsiteY165" fmla="*/ 5582858 h 5641173"/>
              <a:gd name="connsiteX166" fmla="*/ 5519999 w 11243827"/>
              <a:gd name="connsiteY166" fmla="*/ 5592246 h 5641173"/>
              <a:gd name="connsiteX167" fmla="*/ 5480028 w 11243827"/>
              <a:gd name="connsiteY167" fmla="*/ 5597282 h 5641173"/>
              <a:gd name="connsiteX168" fmla="*/ 5456175 w 11243827"/>
              <a:gd name="connsiteY168" fmla="*/ 5600371 h 5641173"/>
              <a:gd name="connsiteX169" fmla="*/ 5388463 w 11243827"/>
              <a:gd name="connsiteY169" fmla="*/ 5602638 h 5641173"/>
              <a:gd name="connsiteX170" fmla="*/ 5265898 w 11243827"/>
              <a:gd name="connsiteY170" fmla="*/ 5591830 h 5641173"/>
              <a:gd name="connsiteX171" fmla="*/ 5231231 w 11243827"/>
              <a:gd name="connsiteY171" fmla="*/ 5592790 h 5641173"/>
              <a:gd name="connsiteX172" fmla="*/ 5226996 w 11243827"/>
              <a:gd name="connsiteY172" fmla="*/ 5595040 h 5641173"/>
              <a:gd name="connsiteX173" fmla="*/ 5175988 w 11243827"/>
              <a:gd name="connsiteY173" fmla="*/ 5588131 h 5641173"/>
              <a:gd name="connsiteX174" fmla="*/ 5107470 w 11243827"/>
              <a:gd name="connsiteY174" fmla="*/ 5594771 h 5641173"/>
              <a:gd name="connsiteX175" fmla="*/ 5027868 w 11243827"/>
              <a:gd name="connsiteY175" fmla="*/ 5605624 h 5641173"/>
              <a:gd name="connsiteX176" fmla="*/ 5007324 w 11243827"/>
              <a:gd name="connsiteY176" fmla="*/ 5609209 h 5641173"/>
              <a:gd name="connsiteX177" fmla="*/ 4952559 w 11243827"/>
              <a:gd name="connsiteY177" fmla="*/ 5611402 h 5641173"/>
              <a:gd name="connsiteX178" fmla="*/ 4826081 w 11243827"/>
              <a:gd name="connsiteY178" fmla="*/ 5616191 h 5641173"/>
              <a:gd name="connsiteX179" fmla="*/ 4823501 w 11243827"/>
              <a:gd name="connsiteY179" fmla="*/ 5619174 h 5641173"/>
              <a:gd name="connsiteX180" fmla="*/ 4813093 w 11243827"/>
              <a:gd name="connsiteY180" fmla="*/ 5620026 h 5641173"/>
              <a:gd name="connsiteX181" fmla="*/ 4810563 w 11243827"/>
              <a:gd name="connsiteY181" fmla="*/ 5620787 h 5641173"/>
              <a:gd name="connsiteX182" fmla="*/ 4795818 w 11243827"/>
              <a:gd name="connsiteY182" fmla="*/ 5624618 h 5641173"/>
              <a:gd name="connsiteX183" fmla="*/ 4758404 w 11243827"/>
              <a:gd name="connsiteY183" fmla="*/ 5619510 h 5641173"/>
              <a:gd name="connsiteX184" fmla="*/ 4717254 w 11243827"/>
              <a:gd name="connsiteY184" fmla="*/ 5624155 h 5641173"/>
              <a:gd name="connsiteX185" fmla="*/ 4591958 w 11243827"/>
              <a:gd name="connsiteY185" fmla="*/ 5624710 h 5641173"/>
              <a:gd name="connsiteX186" fmla="*/ 4476215 w 11243827"/>
              <a:gd name="connsiteY186" fmla="*/ 5628210 h 5641173"/>
              <a:gd name="connsiteX187" fmla="*/ 4425193 w 11243827"/>
              <a:gd name="connsiteY187" fmla="*/ 5627414 h 5641173"/>
              <a:gd name="connsiteX188" fmla="*/ 4383866 w 11243827"/>
              <a:gd name="connsiteY188" fmla="*/ 5626546 h 5641173"/>
              <a:gd name="connsiteX189" fmla="*/ 4385596 w 11243827"/>
              <a:gd name="connsiteY189" fmla="*/ 5634646 h 5641173"/>
              <a:gd name="connsiteX190" fmla="*/ 4360864 w 11243827"/>
              <a:gd name="connsiteY190" fmla="*/ 5641173 h 5641173"/>
              <a:gd name="connsiteX191" fmla="*/ 4328321 w 11243827"/>
              <a:gd name="connsiteY191" fmla="*/ 5626332 h 5641173"/>
              <a:gd name="connsiteX192" fmla="*/ 4309842 w 11243827"/>
              <a:gd name="connsiteY192" fmla="*/ 5626471 h 5641173"/>
              <a:gd name="connsiteX193" fmla="*/ 4277424 w 11243827"/>
              <a:gd name="connsiteY193" fmla="*/ 5631598 h 5641173"/>
              <a:gd name="connsiteX194" fmla="*/ 4266627 w 11243827"/>
              <a:gd name="connsiteY194" fmla="*/ 5633969 h 5641173"/>
              <a:gd name="connsiteX195" fmla="*/ 4185525 w 11243827"/>
              <a:gd name="connsiteY195" fmla="*/ 5617508 h 5641173"/>
              <a:gd name="connsiteX196" fmla="*/ 4177617 w 11243827"/>
              <a:gd name="connsiteY196" fmla="*/ 5610903 h 5641173"/>
              <a:gd name="connsiteX197" fmla="*/ 4136948 w 11243827"/>
              <a:gd name="connsiteY197" fmla="*/ 5608031 h 5641173"/>
              <a:gd name="connsiteX198" fmla="*/ 4132323 w 11243827"/>
              <a:gd name="connsiteY198" fmla="*/ 5609784 h 5641173"/>
              <a:gd name="connsiteX199" fmla="*/ 4098620 w 11243827"/>
              <a:gd name="connsiteY199" fmla="*/ 5599672 h 5641173"/>
              <a:gd name="connsiteX200" fmla="*/ 3963475 w 11243827"/>
              <a:gd name="connsiteY200" fmla="*/ 5581841 h 5641173"/>
              <a:gd name="connsiteX201" fmla="*/ 3703613 w 11243827"/>
              <a:gd name="connsiteY201" fmla="*/ 5572482 h 5641173"/>
              <a:gd name="connsiteX202" fmla="*/ 3432987 w 11243827"/>
              <a:gd name="connsiteY202" fmla="*/ 5545768 h 5641173"/>
              <a:gd name="connsiteX203" fmla="*/ 3176381 w 11243827"/>
              <a:gd name="connsiteY203" fmla="*/ 5556110 h 5641173"/>
              <a:gd name="connsiteX204" fmla="*/ 2710156 w 11243827"/>
              <a:gd name="connsiteY204" fmla="*/ 5527517 h 5641173"/>
              <a:gd name="connsiteX205" fmla="*/ 2550206 w 11243827"/>
              <a:gd name="connsiteY205" fmla="*/ 5524958 h 5641173"/>
              <a:gd name="connsiteX206" fmla="*/ 2443041 w 11243827"/>
              <a:gd name="connsiteY206" fmla="*/ 5523990 h 5641173"/>
              <a:gd name="connsiteX207" fmla="*/ 2435613 w 11243827"/>
              <a:gd name="connsiteY207" fmla="*/ 5526704 h 5641173"/>
              <a:gd name="connsiteX208" fmla="*/ 2405682 w 11243827"/>
              <a:gd name="connsiteY208" fmla="*/ 5528307 h 5641173"/>
              <a:gd name="connsiteX209" fmla="*/ 2397487 w 11243827"/>
              <a:gd name="connsiteY209" fmla="*/ 5540337 h 5641173"/>
              <a:gd name="connsiteX210" fmla="*/ 2297454 w 11243827"/>
              <a:gd name="connsiteY210" fmla="*/ 5550765 h 5641173"/>
              <a:gd name="connsiteX211" fmla="*/ 2056700 w 11243827"/>
              <a:gd name="connsiteY211" fmla="*/ 5555489 h 5641173"/>
              <a:gd name="connsiteX212" fmla="*/ 1878530 w 11243827"/>
              <a:gd name="connsiteY212" fmla="*/ 5535330 h 5641173"/>
              <a:gd name="connsiteX213" fmla="*/ 1859292 w 11243827"/>
              <a:gd name="connsiteY213" fmla="*/ 5535461 h 5641173"/>
              <a:gd name="connsiteX214" fmla="*/ 1835626 w 11243827"/>
              <a:gd name="connsiteY214" fmla="*/ 5533793 h 5641173"/>
              <a:gd name="connsiteX215" fmla="*/ 1798939 w 11243827"/>
              <a:gd name="connsiteY215" fmla="*/ 5540285 h 5641173"/>
              <a:gd name="connsiteX216" fmla="*/ 1779046 w 11243827"/>
              <a:gd name="connsiteY216" fmla="*/ 5549949 h 5641173"/>
              <a:gd name="connsiteX217" fmla="*/ 1772421 w 11243827"/>
              <a:gd name="connsiteY217" fmla="*/ 5549018 h 5641173"/>
              <a:gd name="connsiteX218" fmla="*/ 1772052 w 11243827"/>
              <a:gd name="connsiteY218" fmla="*/ 5545689 h 5641173"/>
              <a:gd name="connsiteX219" fmla="*/ 1711543 w 11243827"/>
              <a:gd name="connsiteY219" fmla="*/ 5534558 h 5641173"/>
              <a:gd name="connsiteX220" fmla="*/ 1631462 w 11243827"/>
              <a:gd name="connsiteY220" fmla="*/ 5491807 h 5641173"/>
              <a:gd name="connsiteX221" fmla="*/ 1538763 w 11243827"/>
              <a:gd name="connsiteY221" fmla="*/ 5482781 h 5641173"/>
              <a:gd name="connsiteX222" fmla="*/ 1501533 w 11243827"/>
              <a:gd name="connsiteY222" fmla="*/ 5467817 h 5641173"/>
              <a:gd name="connsiteX223" fmla="*/ 1461266 w 11243827"/>
              <a:gd name="connsiteY223" fmla="*/ 5469343 h 5641173"/>
              <a:gd name="connsiteX224" fmla="*/ 1449415 w 11243827"/>
              <a:gd name="connsiteY224" fmla="*/ 5460467 h 5641173"/>
              <a:gd name="connsiteX225" fmla="*/ 1447454 w 11243827"/>
              <a:gd name="connsiteY225" fmla="*/ 5458776 h 5641173"/>
              <a:gd name="connsiteX226" fmla="*/ 1437814 w 11243827"/>
              <a:gd name="connsiteY226" fmla="*/ 5455515 h 5641173"/>
              <a:gd name="connsiteX227" fmla="*/ 1437334 w 11243827"/>
              <a:gd name="connsiteY227" fmla="*/ 5450209 h 5641173"/>
              <a:gd name="connsiteX228" fmla="*/ 1424429 w 11243827"/>
              <a:gd name="connsiteY228" fmla="*/ 5442157 h 5641173"/>
              <a:gd name="connsiteX229" fmla="*/ 1406063 w 11243827"/>
              <a:gd name="connsiteY229" fmla="*/ 5437380 h 5641173"/>
              <a:gd name="connsiteX230" fmla="*/ 1316379 w 11243827"/>
              <a:gd name="connsiteY230" fmla="*/ 5419601 h 5641173"/>
              <a:gd name="connsiteX231" fmla="*/ 1264090 w 11243827"/>
              <a:gd name="connsiteY231" fmla="*/ 5406153 h 5641173"/>
              <a:gd name="connsiteX232" fmla="*/ 1246374 w 11243827"/>
              <a:gd name="connsiteY232" fmla="*/ 5396631 h 5641173"/>
              <a:gd name="connsiteX233" fmla="*/ 1220190 w 11243827"/>
              <a:gd name="connsiteY233" fmla="*/ 5386301 h 5641173"/>
              <a:gd name="connsiteX234" fmla="*/ 1175643 w 11243827"/>
              <a:gd name="connsiteY234" fmla="*/ 5364651 h 5641173"/>
              <a:gd name="connsiteX235" fmla="*/ 1150342 w 11243827"/>
              <a:gd name="connsiteY235" fmla="*/ 5358447 h 5641173"/>
              <a:gd name="connsiteX236" fmla="*/ 1112024 w 11243827"/>
              <a:gd name="connsiteY236" fmla="*/ 5345786 h 5641173"/>
              <a:gd name="connsiteX237" fmla="*/ 1100870 w 11243827"/>
              <a:gd name="connsiteY237" fmla="*/ 5343651 h 5641173"/>
              <a:gd name="connsiteX238" fmla="*/ 1096383 w 11243827"/>
              <a:gd name="connsiteY238" fmla="*/ 5343015 h 5641173"/>
              <a:gd name="connsiteX239" fmla="*/ 1058039 w 11243827"/>
              <a:gd name="connsiteY239" fmla="*/ 5343504 h 5641173"/>
              <a:gd name="connsiteX240" fmla="*/ 1055426 w 11243827"/>
              <a:gd name="connsiteY240" fmla="*/ 5339088 h 5641173"/>
              <a:gd name="connsiteX241" fmla="*/ 1044738 w 11243827"/>
              <a:gd name="connsiteY241" fmla="*/ 5333063 h 5641173"/>
              <a:gd name="connsiteX242" fmla="*/ 1033909 w 11243827"/>
              <a:gd name="connsiteY242" fmla="*/ 5335680 h 5641173"/>
              <a:gd name="connsiteX243" fmla="*/ 1012649 w 11243827"/>
              <a:gd name="connsiteY243" fmla="*/ 5334541 h 5641173"/>
              <a:gd name="connsiteX244" fmla="*/ 1007115 w 11243827"/>
              <a:gd name="connsiteY244" fmla="*/ 5332775 h 5641173"/>
              <a:gd name="connsiteX245" fmla="*/ 987447 w 11243827"/>
              <a:gd name="connsiteY245" fmla="*/ 5346462 h 5641173"/>
              <a:gd name="connsiteX246" fmla="*/ 953418 w 11243827"/>
              <a:gd name="connsiteY246" fmla="*/ 5333901 h 5641173"/>
              <a:gd name="connsiteX247" fmla="*/ 916854 w 11243827"/>
              <a:gd name="connsiteY247" fmla="*/ 5329435 h 5641173"/>
              <a:gd name="connsiteX248" fmla="*/ 905651 w 11243827"/>
              <a:gd name="connsiteY248" fmla="*/ 5332114 h 5641173"/>
              <a:gd name="connsiteX249" fmla="*/ 838405 w 11243827"/>
              <a:gd name="connsiteY249" fmla="*/ 5339470 h 5641173"/>
              <a:gd name="connsiteX250" fmla="*/ 817627 w 11243827"/>
              <a:gd name="connsiteY250" fmla="*/ 5330580 h 5641173"/>
              <a:gd name="connsiteX251" fmla="*/ 801817 w 11243827"/>
              <a:gd name="connsiteY251" fmla="*/ 5325937 h 5641173"/>
              <a:gd name="connsiteX252" fmla="*/ 798857 w 11243827"/>
              <a:gd name="connsiteY252" fmla="*/ 5320979 h 5641173"/>
              <a:gd name="connsiteX253" fmla="*/ 788354 w 11243827"/>
              <a:gd name="connsiteY253" fmla="*/ 5320143 h 5641173"/>
              <a:gd name="connsiteX254" fmla="*/ 785726 w 11243827"/>
              <a:gd name="connsiteY254" fmla="*/ 5318989 h 5641173"/>
              <a:gd name="connsiteX255" fmla="*/ 770507 w 11243827"/>
              <a:gd name="connsiteY255" fmla="*/ 5313309 h 5641173"/>
              <a:gd name="connsiteX256" fmla="*/ 733810 w 11243827"/>
              <a:gd name="connsiteY256" fmla="*/ 5324286 h 5641173"/>
              <a:gd name="connsiteX257" fmla="*/ 692117 w 11243827"/>
              <a:gd name="connsiteY257" fmla="*/ 5318786 h 5641173"/>
              <a:gd name="connsiteX258" fmla="*/ 574943 w 11243827"/>
              <a:gd name="connsiteY258" fmla="*/ 5327578 h 5641173"/>
              <a:gd name="connsiteX259" fmla="*/ 441302 w 11243827"/>
              <a:gd name="connsiteY259" fmla="*/ 5307062 h 5641173"/>
              <a:gd name="connsiteX260" fmla="*/ 336819 w 11243827"/>
              <a:gd name="connsiteY260" fmla="*/ 5336690 h 5641173"/>
              <a:gd name="connsiteX261" fmla="*/ 270932 w 11243827"/>
              <a:gd name="connsiteY261" fmla="*/ 5345451 h 5641173"/>
              <a:gd name="connsiteX262" fmla="*/ 194189 w 11243827"/>
              <a:gd name="connsiteY262" fmla="*/ 5343588 h 5641173"/>
              <a:gd name="connsiteX263" fmla="*/ 192552 w 11243827"/>
              <a:gd name="connsiteY263" fmla="*/ 5342845 h 5641173"/>
              <a:gd name="connsiteX264" fmla="*/ 178320 w 11243827"/>
              <a:gd name="connsiteY264" fmla="*/ 5343766 h 5641173"/>
              <a:gd name="connsiteX265" fmla="*/ 175596 w 11243827"/>
              <a:gd name="connsiteY265" fmla="*/ 5346411 h 5641173"/>
              <a:gd name="connsiteX266" fmla="*/ 147287 w 11243827"/>
              <a:gd name="connsiteY266" fmla="*/ 5352625 h 5641173"/>
              <a:gd name="connsiteX267" fmla="*/ 114847 w 11243827"/>
              <a:gd name="connsiteY267" fmla="*/ 5355844 h 5641173"/>
              <a:gd name="connsiteX268" fmla="*/ 114306 w 11243827"/>
              <a:gd name="connsiteY268" fmla="*/ 5354983 h 5641173"/>
              <a:gd name="connsiteX269" fmla="*/ 89264 w 11243827"/>
              <a:gd name="connsiteY269" fmla="*/ 5348886 h 5641173"/>
              <a:gd name="connsiteX270" fmla="*/ 49794 w 11243827"/>
              <a:gd name="connsiteY270" fmla="*/ 5329950 h 5641173"/>
              <a:gd name="connsiteX271" fmla="*/ 19924 w 11243827"/>
              <a:gd name="connsiteY271" fmla="*/ 5334282 h 5641173"/>
              <a:gd name="connsiteX272" fmla="*/ 13819 w 11243827"/>
              <a:gd name="connsiteY272" fmla="*/ 5334653 h 5641173"/>
              <a:gd name="connsiteX273" fmla="*/ 13657 w 11243827"/>
              <a:gd name="connsiteY273" fmla="*/ 5334455 h 5641173"/>
              <a:gd name="connsiteX274" fmla="*/ 7139 w 11243827"/>
              <a:gd name="connsiteY274" fmla="*/ 5334438 h 5641173"/>
              <a:gd name="connsiteX275" fmla="*/ 2684 w 11243827"/>
              <a:gd name="connsiteY275" fmla="*/ 5335333 h 5641173"/>
              <a:gd name="connsiteX276" fmla="*/ 0 w 11243827"/>
              <a:gd name="connsiteY276" fmla="*/ 5335496 h 5641173"/>
              <a:gd name="connsiteX277" fmla="*/ 0 w 11243827"/>
              <a:gd name="connsiteY277" fmla="*/ 10592 h 5641173"/>
              <a:gd name="connsiteX278" fmla="*/ 11243827 w 11243827"/>
              <a:gd name="connsiteY278" fmla="*/ 0 h 5641173"/>
              <a:gd name="connsiteX0" fmla="*/ 11243827 w 11243827"/>
              <a:gd name="connsiteY0" fmla="*/ 0 h 5641173"/>
              <a:gd name="connsiteX1" fmla="*/ 11243827 w 11243827"/>
              <a:gd name="connsiteY1" fmla="*/ 5209610 h 5641173"/>
              <a:gd name="connsiteX2" fmla="*/ 11240675 w 11243827"/>
              <a:gd name="connsiteY2" fmla="*/ 5210442 h 5641173"/>
              <a:gd name="connsiteX3" fmla="*/ 11179959 w 11243827"/>
              <a:gd name="connsiteY3" fmla="*/ 5221199 h 5641173"/>
              <a:gd name="connsiteX4" fmla="*/ 11105493 w 11243827"/>
              <a:gd name="connsiteY4" fmla="*/ 5259905 h 5641173"/>
              <a:gd name="connsiteX5" fmla="*/ 11078640 w 11243827"/>
              <a:gd name="connsiteY5" fmla="*/ 5263531 h 5641173"/>
              <a:gd name="connsiteX6" fmla="*/ 11079616 w 11243827"/>
              <a:gd name="connsiteY6" fmla="*/ 5270380 h 5641173"/>
              <a:gd name="connsiteX7" fmla="*/ 11069641 w 11243827"/>
              <a:gd name="connsiteY7" fmla="*/ 5270884 h 5641173"/>
              <a:gd name="connsiteX8" fmla="*/ 11047377 w 11243827"/>
              <a:gd name="connsiteY8" fmla="*/ 5271051 h 5641173"/>
              <a:gd name="connsiteX9" fmla="*/ 10980705 w 11243827"/>
              <a:gd name="connsiteY9" fmla="*/ 5272951 h 5641173"/>
              <a:gd name="connsiteX10" fmla="*/ 10962514 w 11243827"/>
              <a:gd name="connsiteY10" fmla="*/ 5286084 h 5641173"/>
              <a:gd name="connsiteX11" fmla="*/ 10945307 w 11243827"/>
              <a:gd name="connsiteY11" fmla="*/ 5286290 h 5641173"/>
              <a:gd name="connsiteX12" fmla="*/ 10845516 w 11243827"/>
              <a:gd name="connsiteY12" fmla="*/ 5303894 h 5641173"/>
              <a:gd name="connsiteX13" fmla="*/ 10831795 w 11243827"/>
              <a:gd name="connsiteY13" fmla="*/ 5305210 h 5641173"/>
              <a:gd name="connsiteX14" fmla="*/ 10824365 w 11243827"/>
              <a:gd name="connsiteY14" fmla="*/ 5311111 h 5641173"/>
              <a:gd name="connsiteX15" fmla="*/ 10797756 w 11243827"/>
              <a:gd name="connsiteY15" fmla="*/ 5312285 h 5641173"/>
              <a:gd name="connsiteX16" fmla="*/ 10796525 w 11243827"/>
              <a:gd name="connsiteY16" fmla="*/ 5315645 h 5641173"/>
              <a:gd name="connsiteX17" fmla="*/ 10709063 w 11243827"/>
              <a:gd name="connsiteY17" fmla="*/ 5344492 h 5641173"/>
              <a:gd name="connsiteX18" fmla="*/ 10694078 w 11243827"/>
              <a:gd name="connsiteY18" fmla="*/ 5349258 h 5641173"/>
              <a:gd name="connsiteX19" fmla="*/ 10681131 w 11243827"/>
              <a:gd name="connsiteY19" fmla="*/ 5347812 h 5641173"/>
              <a:gd name="connsiteX20" fmla="*/ 10609448 w 11243827"/>
              <a:gd name="connsiteY20" fmla="*/ 5351931 h 5641173"/>
              <a:gd name="connsiteX21" fmla="*/ 10592397 w 11243827"/>
              <a:gd name="connsiteY21" fmla="*/ 5349402 h 5641173"/>
              <a:gd name="connsiteX22" fmla="*/ 10585227 w 11243827"/>
              <a:gd name="connsiteY22" fmla="*/ 5344063 h 5641173"/>
              <a:gd name="connsiteX23" fmla="*/ 10557472 w 11243827"/>
              <a:gd name="connsiteY23" fmla="*/ 5354151 h 5641173"/>
              <a:gd name="connsiteX24" fmla="*/ 10514646 w 11243827"/>
              <a:gd name="connsiteY24" fmla="*/ 5361064 h 5641173"/>
              <a:gd name="connsiteX25" fmla="*/ 10494292 w 11243827"/>
              <a:gd name="connsiteY25" fmla="*/ 5366054 h 5641173"/>
              <a:gd name="connsiteX26" fmla="*/ 10477869 w 11243827"/>
              <a:gd name="connsiteY26" fmla="*/ 5363025 h 5641173"/>
              <a:gd name="connsiteX27" fmla="*/ 10384411 w 11243827"/>
              <a:gd name="connsiteY27" fmla="*/ 5362257 h 5641173"/>
              <a:gd name="connsiteX28" fmla="*/ 10362921 w 11243827"/>
              <a:gd name="connsiteY28" fmla="*/ 5357444 h 5641173"/>
              <a:gd name="connsiteX29" fmla="*/ 10352736 w 11243827"/>
              <a:gd name="connsiteY29" fmla="*/ 5347851 h 5641173"/>
              <a:gd name="connsiteX30" fmla="*/ 10344754 w 11243827"/>
              <a:gd name="connsiteY30" fmla="*/ 5351272 h 5641173"/>
              <a:gd name="connsiteX31" fmla="*/ 10288226 w 11243827"/>
              <a:gd name="connsiteY31" fmla="*/ 5351613 h 5641173"/>
              <a:gd name="connsiteX32" fmla="*/ 10251350 w 11243827"/>
              <a:gd name="connsiteY32" fmla="*/ 5352711 h 5641173"/>
              <a:gd name="connsiteX33" fmla="*/ 10249108 w 11243827"/>
              <a:gd name="connsiteY33" fmla="*/ 5365881 h 5641173"/>
              <a:gd name="connsiteX34" fmla="*/ 10216272 w 11243827"/>
              <a:gd name="connsiteY34" fmla="*/ 5370573 h 5641173"/>
              <a:gd name="connsiteX35" fmla="*/ 10181278 w 11243827"/>
              <a:gd name="connsiteY35" fmla="*/ 5362119 h 5641173"/>
              <a:gd name="connsiteX36" fmla="*/ 10140033 w 11243827"/>
              <a:gd name="connsiteY36" fmla="*/ 5363304 h 5641173"/>
              <a:gd name="connsiteX37" fmla="*/ 10115353 w 11243827"/>
              <a:gd name="connsiteY37" fmla="*/ 5363869 h 5641173"/>
              <a:gd name="connsiteX38" fmla="*/ 10050578 w 11243827"/>
              <a:gd name="connsiteY38" fmla="*/ 5376153 h 5641173"/>
              <a:gd name="connsiteX39" fmla="*/ 9945478 w 11243827"/>
              <a:gd name="connsiteY39" fmla="*/ 5422859 h 5641173"/>
              <a:gd name="connsiteX40" fmla="*/ 9912481 w 11243827"/>
              <a:gd name="connsiteY40" fmla="*/ 5429477 h 5641173"/>
              <a:gd name="connsiteX41" fmla="*/ 9906713 w 11243827"/>
              <a:gd name="connsiteY41" fmla="*/ 5426784 h 5641173"/>
              <a:gd name="connsiteX42" fmla="*/ 9742436 w 11243827"/>
              <a:gd name="connsiteY42" fmla="*/ 5454834 h 5641173"/>
              <a:gd name="connsiteX43" fmla="*/ 9713044 w 11243827"/>
              <a:gd name="connsiteY43" fmla="*/ 5456476 h 5641173"/>
              <a:gd name="connsiteX44" fmla="*/ 9691033 w 11243827"/>
              <a:gd name="connsiteY44" fmla="*/ 5455451 h 5641173"/>
              <a:gd name="connsiteX45" fmla="*/ 9638355 w 11243827"/>
              <a:gd name="connsiteY45" fmla="*/ 5464794 h 5641173"/>
              <a:gd name="connsiteX46" fmla="*/ 9552434 w 11243827"/>
              <a:gd name="connsiteY46" fmla="*/ 5485280 h 5641173"/>
              <a:gd name="connsiteX47" fmla="*/ 9533883 w 11243827"/>
              <a:gd name="connsiteY47" fmla="*/ 5488516 h 5641173"/>
              <a:gd name="connsiteX48" fmla="*/ 9516916 w 11243827"/>
              <a:gd name="connsiteY48" fmla="*/ 5486828 h 5641173"/>
              <a:gd name="connsiteX49" fmla="*/ 9512093 w 11243827"/>
              <a:gd name="connsiteY49" fmla="*/ 5482541 h 5641173"/>
              <a:gd name="connsiteX50" fmla="*/ 9501725 w 11243827"/>
              <a:gd name="connsiteY50" fmla="*/ 5483603 h 5641173"/>
              <a:gd name="connsiteX51" fmla="*/ 9498754 w 11243827"/>
              <a:gd name="connsiteY51" fmla="*/ 5482951 h 5641173"/>
              <a:gd name="connsiteX52" fmla="*/ 9481932 w 11243827"/>
              <a:gd name="connsiteY52" fmla="*/ 5480151 h 5641173"/>
              <a:gd name="connsiteX53" fmla="*/ 9451321 w 11243827"/>
              <a:gd name="connsiteY53" fmla="*/ 5497375 h 5641173"/>
              <a:gd name="connsiteX54" fmla="*/ 9409298 w 11243827"/>
              <a:gd name="connsiteY54" fmla="*/ 5499478 h 5641173"/>
              <a:gd name="connsiteX55" fmla="*/ 9303056 w 11243827"/>
              <a:gd name="connsiteY55" fmla="*/ 5519093 h 5641173"/>
              <a:gd name="connsiteX56" fmla="*/ 9229078 w 11243827"/>
              <a:gd name="connsiteY56" fmla="*/ 5524154 h 5641173"/>
              <a:gd name="connsiteX57" fmla="*/ 9165105 w 11243827"/>
              <a:gd name="connsiteY57" fmla="*/ 5532892 h 5641173"/>
              <a:gd name="connsiteX58" fmla="*/ 9077301 w 11243827"/>
              <a:gd name="connsiteY58" fmla="*/ 5580356 h 5641173"/>
              <a:gd name="connsiteX59" fmla="*/ 8960065 w 11243827"/>
              <a:gd name="connsiteY59" fmla="*/ 5597982 h 5641173"/>
              <a:gd name="connsiteX60" fmla="*/ 8953536 w 11243827"/>
              <a:gd name="connsiteY60" fmla="*/ 5606638 h 5641173"/>
              <a:gd name="connsiteX61" fmla="*/ 8943907 w 11243827"/>
              <a:gd name="connsiteY61" fmla="*/ 5612541 h 5641173"/>
              <a:gd name="connsiteX62" fmla="*/ 8942046 w 11243827"/>
              <a:gd name="connsiteY62" fmla="*/ 5612112 h 5641173"/>
              <a:gd name="connsiteX63" fmla="*/ 8928824 w 11243827"/>
              <a:gd name="connsiteY63" fmla="*/ 5615549 h 5641173"/>
              <a:gd name="connsiteX64" fmla="*/ 8927294 w 11243827"/>
              <a:gd name="connsiteY64" fmla="*/ 5618607 h 5641173"/>
              <a:gd name="connsiteX65" fmla="*/ 8918651 w 11243827"/>
              <a:gd name="connsiteY65" fmla="*/ 5621688 h 5641173"/>
              <a:gd name="connsiteX66" fmla="*/ 8902772 w 11243827"/>
              <a:gd name="connsiteY66" fmla="*/ 5629703 h 5641173"/>
              <a:gd name="connsiteX67" fmla="*/ 8898724 w 11243827"/>
              <a:gd name="connsiteY67" fmla="*/ 5629379 h 5641173"/>
              <a:gd name="connsiteX68" fmla="*/ 8873099 w 11243827"/>
              <a:gd name="connsiteY68" fmla="*/ 5638628 h 5641173"/>
              <a:gd name="connsiteX69" fmla="*/ 8872234 w 11243827"/>
              <a:gd name="connsiteY69" fmla="*/ 5637889 h 5641173"/>
              <a:gd name="connsiteX70" fmla="*/ 8862777 w 11243827"/>
              <a:gd name="connsiteY70" fmla="*/ 5636711 h 5641173"/>
              <a:gd name="connsiteX71" fmla="*/ 8845869 w 11243827"/>
              <a:gd name="connsiteY71" fmla="*/ 5636436 h 5641173"/>
              <a:gd name="connsiteX72" fmla="*/ 8800548 w 11243827"/>
              <a:gd name="connsiteY72" fmla="*/ 5625084 h 5641173"/>
              <a:gd name="connsiteX73" fmla="*/ 8773774 w 11243827"/>
              <a:gd name="connsiteY73" fmla="*/ 5634630 h 5641173"/>
              <a:gd name="connsiteX74" fmla="*/ 8698255 w 11243827"/>
              <a:gd name="connsiteY74" fmla="*/ 5636083 h 5641173"/>
              <a:gd name="connsiteX75" fmla="*/ 8619167 w 11243827"/>
              <a:gd name="connsiteY75" fmla="*/ 5619130 h 5641173"/>
              <a:gd name="connsiteX76" fmla="*/ 8539822 w 11243827"/>
              <a:gd name="connsiteY76" fmla="*/ 5616905 h 5641173"/>
              <a:gd name="connsiteX77" fmla="*/ 8511094 w 11243827"/>
              <a:gd name="connsiteY77" fmla="*/ 5617360 h 5641173"/>
              <a:gd name="connsiteX78" fmla="*/ 8459886 w 11243827"/>
              <a:gd name="connsiteY78" fmla="*/ 5612612 h 5641173"/>
              <a:gd name="connsiteX79" fmla="*/ 8436432 w 11243827"/>
              <a:gd name="connsiteY79" fmla="*/ 5606990 h 5641173"/>
              <a:gd name="connsiteX80" fmla="*/ 8435403 w 11243827"/>
              <a:gd name="connsiteY80" fmla="*/ 5607336 h 5641173"/>
              <a:gd name="connsiteX81" fmla="*/ 8433307 w 11243827"/>
              <a:gd name="connsiteY81" fmla="*/ 5604917 h 5641173"/>
              <a:gd name="connsiteX82" fmla="*/ 8428968 w 11243827"/>
              <a:gd name="connsiteY82" fmla="*/ 5603796 h 5641173"/>
              <a:gd name="connsiteX83" fmla="*/ 8417124 w 11243827"/>
              <a:gd name="connsiteY83" fmla="*/ 5604518 h 5641173"/>
              <a:gd name="connsiteX84" fmla="*/ 8412669 w 11243827"/>
              <a:gd name="connsiteY84" fmla="*/ 5605413 h 5641173"/>
              <a:gd name="connsiteX85" fmla="*/ 8406152 w 11243827"/>
              <a:gd name="connsiteY85" fmla="*/ 5605396 h 5641173"/>
              <a:gd name="connsiteX86" fmla="*/ 8405989 w 11243827"/>
              <a:gd name="connsiteY86" fmla="*/ 5605197 h 5641173"/>
              <a:gd name="connsiteX87" fmla="*/ 8399884 w 11243827"/>
              <a:gd name="connsiteY87" fmla="*/ 5605568 h 5641173"/>
              <a:gd name="connsiteX88" fmla="*/ 8370014 w 11243827"/>
              <a:gd name="connsiteY88" fmla="*/ 5609900 h 5641173"/>
              <a:gd name="connsiteX89" fmla="*/ 8330544 w 11243827"/>
              <a:gd name="connsiteY89" fmla="*/ 5590964 h 5641173"/>
              <a:gd name="connsiteX90" fmla="*/ 8314221 w 11243827"/>
              <a:gd name="connsiteY90" fmla="*/ 5587682 h 5641173"/>
              <a:gd name="connsiteX91" fmla="*/ 8305502 w 11243827"/>
              <a:gd name="connsiteY91" fmla="*/ 5584868 h 5641173"/>
              <a:gd name="connsiteX92" fmla="*/ 8304962 w 11243827"/>
              <a:gd name="connsiteY92" fmla="*/ 5584007 h 5641173"/>
              <a:gd name="connsiteX93" fmla="*/ 8276324 w 11243827"/>
              <a:gd name="connsiteY93" fmla="*/ 5588260 h 5641173"/>
              <a:gd name="connsiteX94" fmla="*/ 8272522 w 11243827"/>
              <a:gd name="connsiteY94" fmla="*/ 5587226 h 5641173"/>
              <a:gd name="connsiteX95" fmla="*/ 8253857 w 11243827"/>
              <a:gd name="connsiteY95" fmla="*/ 5592043 h 5641173"/>
              <a:gd name="connsiteX96" fmla="*/ 8244212 w 11243827"/>
              <a:gd name="connsiteY96" fmla="*/ 5593439 h 5641173"/>
              <a:gd name="connsiteX97" fmla="*/ 8241488 w 11243827"/>
              <a:gd name="connsiteY97" fmla="*/ 5596085 h 5641173"/>
              <a:gd name="connsiteX98" fmla="*/ 8227256 w 11243827"/>
              <a:gd name="connsiteY98" fmla="*/ 5597005 h 5641173"/>
              <a:gd name="connsiteX99" fmla="*/ 8225619 w 11243827"/>
              <a:gd name="connsiteY99" fmla="*/ 5596262 h 5641173"/>
              <a:gd name="connsiteX100" fmla="*/ 8213882 w 11243827"/>
              <a:gd name="connsiteY100" fmla="*/ 5600179 h 5641173"/>
              <a:gd name="connsiteX101" fmla="*/ 8204045 w 11243827"/>
              <a:gd name="connsiteY101" fmla="*/ 5607275 h 5641173"/>
              <a:gd name="connsiteX102" fmla="*/ 8082989 w 11243827"/>
              <a:gd name="connsiteY102" fmla="*/ 5603160 h 5641173"/>
              <a:gd name="connsiteX103" fmla="*/ 7976942 w 11243827"/>
              <a:gd name="connsiteY103" fmla="*/ 5598455 h 5641173"/>
              <a:gd name="connsiteX104" fmla="*/ 7950121 w 11243827"/>
              <a:gd name="connsiteY104" fmla="*/ 5590893 h 5641173"/>
              <a:gd name="connsiteX105" fmla="*/ 7727691 w 11243827"/>
              <a:gd name="connsiteY105" fmla="*/ 5621064 h 5641173"/>
              <a:gd name="connsiteX106" fmla="*/ 7685998 w 11243827"/>
              <a:gd name="connsiteY106" fmla="*/ 5615564 h 5641173"/>
              <a:gd name="connsiteX107" fmla="*/ 7649302 w 11243827"/>
              <a:gd name="connsiteY107" fmla="*/ 5626541 h 5641173"/>
              <a:gd name="connsiteX108" fmla="*/ 7634083 w 11243827"/>
              <a:gd name="connsiteY108" fmla="*/ 5620862 h 5641173"/>
              <a:gd name="connsiteX109" fmla="*/ 7631455 w 11243827"/>
              <a:gd name="connsiteY109" fmla="*/ 5619708 h 5641173"/>
              <a:gd name="connsiteX110" fmla="*/ 7620952 w 11243827"/>
              <a:gd name="connsiteY110" fmla="*/ 5618872 h 5641173"/>
              <a:gd name="connsiteX111" fmla="*/ 7617992 w 11243827"/>
              <a:gd name="connsiteY111" fmla="*/ 5613914 h 5641173"/>
              <a:gd name="connsiteX112" fmla="*/ 7602182 w 11243827"/>
              <a:gd name="connsiteY112" fmla="*/ 5609271 h 5641173"/>
              <a:gd name="connsiteX113" fmla="*/ 7582847 w 11243827"/>
              <a:gd name="connsiteY113" fmla="*/ 5609047 h 5641173"/>
              <a:gd name="connsiteX114" fmla="*/ 7514158 w 11243827"/>
              <a:gd name="connsiteY114" fmla="*/ 5607737 h 5641173"/>
              <a:gd name="connsiteX115" fmla="*/ 7502955 w 11243827"/>
              <a:gd name="connsiteY115" fmla="*/ 5610415 h 5641173"/>
              <a:gd name="connsiteX116" fmla="*/ 7466391 w 11243827"/>
              <a:gd name="connsiteY116" fmla="*/ 5605949 h 5641173"/>
              <a:gd name="connsiteX117" fmla="*/ 7433806 w 11243827"/>
              <a:gd name="connsiteY117" fmla="*/ 5604945 h 5641173"/>
              <a:gd name="connsiteX118" fmla="*/ 7412693 w 11243827"/>
              <a:gd name="connsiteY118" fmla="*/ 5607075 h 5641173"/>
              <a:gd name="connsiteX119" fmla="*/ 7407159 w 11243827"/>
              <a:gd name="connsiteY119" fmla="*/ 5605310 h 5641173"/>
              <a:gd name="connsiteX120" fmla="*/ 7385900 w 11243827"/>
              <a:gd name="connsiteY120" fmla="*/ 5604171 h 5641173"/>
              <a:gd name="connsiteX121" fmla="*/ 7375071 w 11243827"/>
              <a:gd name="connsiteY121" fmla="*/ 5606788 h 5641173"/>
              <a:gd name="connsiteX122" fmla="*/ 7364382 w 11243827"/>
              <a:gd name="connsiteY122" fmla="*/ 5600762 h 5641173"/>
              <a:gd name="connsiteX123" fmla="*/ 7361770 w 11243827"/>
              <a:gd name="connsiteY123" fmla="*/ 5596347 h 5641173"/>
              <a:gd name="connsiteX124" fmla="*/ 7346641 w 11243827"/>
              <a:gd name="connsiteY124" fmla="*/ 5598329 h 5641173"/>
              <a:gd name="connsiteX125" fmla="*/ 7334238 w 11243827"/>
              <a:gd name="connsiteY125" fmla="*/ 5594014 h 5641173"/>
              <a:gd name="connsiteX126" fmla="*/ 7323426 w 11243827"/>
              <a:gd name="connsiteY126" fmla="*/ 5596835 h 5641173"/>
              <a:gd name="connsiteX127" fmla="*/ 7318938 w 11243827"/>
              <a:gd name="connsiteY127" fmla="*/ 5596200 h 5641173"/>
              <a:gd name="connsiteX128" fmla="*/ 7307784 w 11243827"/>
              <a:gd name="connsiteY128" fmla="*/ 5594065 h 5641173"/>
              <a:gd name="connsiteX129" fmla="*/ 7288540 w 11243827"/>
              <a:gd name="connsiteY129" fmla="*/ 5589320 h 5641173"/>
              <a:gd name="connsiteX130" fmla="*/ 7282537 w 11243827"/>
              <a:gd name="connsiteY130" fmla="*/ 5588660 h 5641173"/>
              <a:gd name="connsiteX131" fmla="*/ 7269466 w 11243827"/>
              <a:gd name="connsiteY131" fmla="*/ 5581404 h 5641173"/>
              <a:gd name="connsiteX132" fmla="*/ 7244165 w 11243827"/>
              <a:gd name="connsiteY132" fmla="*/ 5575200 h 5641173"/>
              <a:gd name="connsiteX133" fmla="*/ 7199619 w 11243827"/>
              <a:gd name="connsiteY133" fmla="*/ 5553550 h 5641173"/>
              <a:gd name="connsiteX134" fmla="*/ 7173434 w 11243827"/>
              <a:gd name="connsiteY134" fmla="*/ 5543219 h 5641173"/>
              <a:gd name="connsiteX135" fmla="*/ 7155718 w 11243827"/>
              <a:gd name="connsiteY135" fmla="*/ 5533697 h 5641173"/>
              <a:gd name="connsiteX136" fmla="*/ 7103430 w 11243827"/>
              <a:gd name="connsiteY136" fmla="*/ 5520249 h 5641173"/>
              <a:gd name="connsiteX137" fmla="*/ 7013746 w 11243827"/>
              <a:gd name="connsiteY137" fmla="*/ 5502470 h 5641173"/>
              <a:gd name="connsiteX138" fmla="*/ 6995379 w 11243827"/>
              <a:gd name="connsiteY138" fmla="*/ 5497693 h 5641173"/>
              <a:gd name="connsiteX139" fmla="*/ 6982475 w 11243827"/>
              <a:gd name="connsiteY139" fmla="*/ 5489641 h 5641173"/>
              <a:gd name="connsiteX140" fmla="*/ 6981994 w 11243827"/>
              <a:gd name="connsiteY140" fmla="*/ 5484335 h 5641173"/>
              <a:gd name="connsiteX141" fmla="*/ 6972355 w 11243827"/>
              <a:gd name="connsiteY141" fmla="*/ 5481074 h 5641173"/>
              <a:gd name="connsiteX142" fmla="*/ 6970394 w 11243827"/>
              <a:gd name="connsiteY142" fmla="*/ 5479383 h 5641173"/>
              <a:gd name="connsiteX143" fmla="*/ 6958543 w 11243827"/>
              <a:gd name="connsiteY143" fmla="*/ 5470507 h 5641173"/>
              <a:gd name="connsiteX144" fmla="*/ 6918276 w 11243827"/>
              <a:gd name="connsiteY144" fmla="*/ 5472034 h 5641173"/>
              <a:gd name="connsiteX145" fmla="*/ 6881046 w 11243827"/>
              <a:gd name="connsiteY145" fmla="*/ 5457070 h 5641173"/>
              <a:gd name="connsiteX146" fmla="*/ 6752164 w 11243827"/>
              <a:gd name="connsiteY146" fmla="*/ 5425021 h 5641173"/>
              <a:gd name="connsiteX147" fmla="*/ 6724964 w 11243827"/>
              <a:gd name="connsiteY147" fmla="*/ 5414071 h 5641173"/>
              <a:gd name="connsiteX148" fmla="*/ 6683286 w 11243827"/>
              <a:gd name="connsiteY148" fmla="*/ 5432830 h 5641173"/>
              <a:gd name="connsiteX149" fmla="*/ 6644277 w 11243827"/>
              <a:gd name="connsiteY149" fmla="*/ 5429684 h 5641173"/>
              <a:gd name="connsiteX150" fmla="*/ 6532914 w 11243827"/>
              <a:gd name="connsiteY150" fmla="*/ 5431205 h 5641173"/>
              <a:gd name="connsiteX151" fmla="*/ 6307459 w 11243827"/>
              <a:gd name="connsiteY151" fmla="*/ 5467087 h 5641173"/>
              <a:gd name="connsiteX152" fmla="*/ 6196243 w 11243827"/>
              <a:gd name="connsiteY152" fmla="*/ 5515042 h 5641173"/>
              <a:gd name="connsiteX153" fmla="*/ 6099124 w 11243827"/>
              <a:gd name="connsiteY153" fmla="*/ 5516848 h 5641173"/>
              <a:gd name="connsiteX154" fmla="*/ 6016077 w 11243827"/>
              <a:gd name="connsiteY154" fmla="*/ 5528642 h 5641173"/>
              <a:gd name="connsiteX155" fmla="*/ 6004389 w 11243827"/>
              <a:gd name="connsiteY155" fmla="*/ 5531206 h 5641173"/>
              <a:gd name="connsiteX156" fmla="*/ 5933945 w 11243827"/>
              <a:gd name="connsiteY156" fmla="*/ 5538840 h 5641173"/>
              <a:gd name="connsiteX157" fmla="*/ 5883936 w 11243827"/>
              <a:gd name="connsiteY157" fmla="*/ 5553807 h 5641173"/>
              <a:gd name="connsiteX158" fmla="*/ 5798331 w 11243827"/>
              <a:gd name="connsiteY158" fmla="*/ 5564248 h 5641173"/>
              <a:gd name="connsiteX159" fmla="*/ 5712738 w 11243827"/>
              <a:gd name="connsiteY159" fmla="*/ 5573120 h 5641173"/>
              <a:gd name="connsiteX160" fmla="*/ 5681342 w 11243827"/>
              <a:gd name="connsiteY160" fmla="*/ 5575621 h 5641173"/>
              <a:gd name="connsiteX161" fmla="*/ 5627167 w 11243827"/>
              <a:gd name="connsiteY161" fmla="*/ 5583215 h 5641173"/>
              <a:gd name="connsiteX162" fmla="*/ 5591414 w 11243827"/>
              <a:gd name="connsiteY162" fmla="*/ 5587695 h 5641173"/>
              <a:gd name="connsiteX163" fmla="*/ 5583028 w 11243827"/>
              <a:gd name="connsiteY163" fmla="*/ 5580877 h 5641173"/>
              <a:gd name="connsiteX164" fmla="*/ 5549426 w 11243827"/>
              <a:gd name="connsiteY164" fmla="*/ 5582858 h 5641173"/>
              <a:gd name="connsiteX165" fmla="*/ 5519999 w 11243827"/>
              <a:gd name="connsiteY165" fmla="*/ 5592246 h 5641173"/>
              <a:gd name="connsiteX166" fmla="*/ 5480028 w 11243827"/>
              <a:gd name="connsiteY166" fmla="*/ 5597282 h 5641173"/>
              <a:gd name="connsiteX167" fmla="*/ 5456175 w 11243827"/>
              <a:gd name="connsiteY167" fmla="*/ 5600371 h 5641173"/>
              <a:gd name="connsiteX168" fmla="*/ 5388463 w 11243827"/>
              <a:gd name="connsiteY168" fmla="*/ 5602638 h 5641173"/>
              <a:gd name="connsiteX169" fmla="*/ 5265898 w 11243827"/>
              <a:gd name="connsiteY169" fmla="*/ 5591830 h 5641173"/>
              <a:gd name="connsiteX170" fmla="*/ 5231231 w 11243827"/>
              <a:gd name="connsiteY170" fmla="*/ 5592790 h 5641173"/>
              <a:gd name="connsiteX171" fmla="*/ 5226996 w 11243827"/>
              <a:gd name="connsiteY171" fmla="*/ 5595040 h 5641173"/>
              <a:gd name="connsiteX172" fmla="*/ 5175988 w 11243827"/>
              <a:gd name="connsiteY172" fmla="*/ 5588131 h 5641173"/>
              <a:gd name="connsiteX173" fmla="*/ 5107470 w 11243827"/>
              <a:gd name="connsiteY173" fmla="*/ 5594771 h 5641173"/>
              <a:gd name="connsiteX174" fmla="*/ 5027868 w 11243827"/>
              <a:gd name="connsiteY174" fmla="*/ 5605624 h 5641173"/>
              <a:gd name="connsiteX175" fmla="*/ 5007324 w 11243827"/>
              <a:gd name="connsiteY175" fmla="*/ 5609209 h 5641173"/>
              <a:gd name="connsiteX176" fmla="*/ 4952559 w 11243827"/>
              <a:gd name="connsiteY176" fmla="*/ 5611402 h 5641173"/>
              <a:gd name="connsiteX177" fmla="*/ 4826081 w 11243827"/>
              <a:gd name="connsiteY177" fmla="*/ 5616191 h 5641173"/>
              <a:gd name="connsiteX178" fmla="*/ 4823501 w 11243827"/>
              <a:gd name="connsiteY178" fmla="*/ 5619174 h 5641173"/>
              <a:gd name="connsiteX179" fmla="*/ 4813093 w 11243827"/>
              <a:gd name="connsiteY179" fmla="*/ 5620026 h 5641173"/>
              <a:gd name="connsiteX180" fmla="*/ 4810563 w 11243827"/>
              <a:gd name="connsiteY180" fmla="*/ 5620787 h 5641173"/>
              <a:gd name="connsiteX181" fmla="*/ 4795818 w 11243827"/>
              <a:gd name="connsiteY181" fmla="*/ 5624618 h 5641173"/>
              <a:gd name="connsiteX182" fmla="*/ 4758404 w 11243827"/>
              <a:gd name="connsiteY182" fmla="*/ 5619510 h 5641173"/>
              <a:gd name="connsiteX183" fmla="*/ 4717254 w 11243827"/>
              <a:gd name="connsiteY183" fmla="*/ 5624155 h 5641173"/>
              <a:gd name="connsiteX184" fmla="*/ 4591958 w 11243827"/>
              <a:gd name="connsiteY184" fmla="*/ 5624710 h 5641173"/>
              <a:gd name="connsiteX185" fmla="*/ 4476215 w 11243827"/>
              <a:gd name="connsiteY185" fmla="*/ 5628210 h 5641173"/>
              <a:gd name="connsiteX186" fmla="*/ 4425193 w 11243827"/>
              <a:gd name="connsiteY186" fmla="*/ 5627414 h 5641173"/>
              <a:gd name="connsiteX187" fmla="*/ 4383866 w 11243827"/>
              <a:gd name="connsiteY187" fmla="*/ 5626546 h 5641173"/>
              <a:gd name="connsiteX188" fmla="*/ 4385596 w 11243827"/>
              <a:gd name="connsiteY188" fmla="*/ 5634646 h 5641173"/>
              <a:gd name="connsiteX189" fmla="*/ 4360864 w 11243827"/>
              <a:gd name="connsiteY189" fmla="*/ 5641173 h 5641173"/>
              <a:gd name="connsiteX190" fmla="*/ 4328321 w 11243827"/>
              <a:gd name="connsiteY190" fmla="*/ 5626332 h 5641173"/>
              <a:gd name="connsiteX191" fmla="*/ 4309842 w 11243827"/>
              <a:gd name="connsiteY191" fmla="*/ 5626471 h 5641173"/>
              <a:gd name="connsiteX192" fmla="*/ 4277424 w 11243827"/>
              <a:gd name="connsiteY192" fmla="*/ 5631598 h 5641173"/>
              <a:gd name="connsiteX193" fmla="*/ 4266627 w 11243827"/>
              <a:gd name="connsiteY193" fmla="*/ 5633969 h 5641173"/>
              <a:gd name="connsiteX194" fmla="*/ 4185525 w 11243827"/>
              <a:gd name="connsiteY194" fmla="*/ 5617508 h 5641173"/>
              <a:gd name="connsiteX195" fmla="*/ 4177617 w 11243827"/>
              <a:gd name="connsiteY195" fmla="*/ 5610903 h 5641173"/>
              <a:gd name="connsiteX196" fmla="*/ 4136948 w 11243827"/>
              <a:gd name="connsiteY196" fmla="*/ 5608031 h 5641173"/>
              <a:gd name="connsiteX197" fmla="*/ 4132323 w 11243827"/>
              <a:gd name="connsiteY197" fmla="*/ 5609784 h 5641173"/>
              <a:gd name="connsiteX198" fmla="*/ 4098620 w 11243827"/>
              <a:gd name="connsiteY198" fmla="*/ 5599672 h 5641173"/>
              <a:gd name="connsiteX199" fmla="*/ 3963475 w 11243827"/>
              <a:gd name="connsiteY199" fmla="*/ 5581841 h 5641173"/>
              <a:gd name="connsiteX200" fmla="*/ 3703613 w 11243827"/>
              <a:gd name="connsiteY200" fmla="*/ 5572482 h 5641173"/>
              <a:gd name="connsiteX201" fmla="*/ 3432987 w 11243827"/>
              <a:gd name="connsiteY201" fmla="*/ 5545768 h 5641173"/>
              <a:gd name="connsiteX202" fmla="*/ 3176381 w 11243827"/>
              <a:gd name="connsiteY202" fmla="*/ 5556110 h 5641173"/>
              <a:gd name="connsiteX203" fmla="*/ 2710156 w 11243827"/>
              <a:gd name="connsiteY203" fmla="*/ 5527517 h 5641173"/>
              <a:gd name="connsiteX204" fmla="*/ 2550206 w 11243827"/>
              <a:gd name="connsiteY204" fmla="*/ 5524958 h 5641173"/>
              <a:gd name="connsiteX205" fmla="*/ 2443041 w 11243827"/>
              <a:gd name="connsiteY205" fmla="*/ 5523990 h 5641173"/>
              <a:gd name="connsiteX206" fmla="*/ 2435613 w 11243827"/>
              <a:gd name="connsiteY206" fmla="*/ 5526704 h 5641173"/>
              <a:gd name="connsiteX207" fmla="*/ 2405682 w 11243827"/>
              <a:gd name="connsiteY207" fmla="*/ 5528307 h 5641173"/>
              <a:gd name="connsiteX208" fmla="*/ 2397487 w 11243827"/>
              <a:gd name="connsiteY208" fmla="*/ 5540337 h 5641173"/>
              <a:gd name="connsiteX209" fmla="*/ 2297454 w 11243827"/>
              <a:gd name="connsiteY209" fmla="*/ 5550765 h 5641173"/>
              <a:gd name="connsiteX210" fmla="*/ 2056700 w 11243827"/>
              <a:gd name="connsiteY210" fmla="*/ 5555489 h 5641173"/>
              <a:gd name="connsiteX211" fmla="*/ 1878530 w 11243827"/>
              <a:gd name="connsiteY211" fmla="*/ 5535330 h 5641173"/>
              <a:gd name="connsiteX212" fmla="*/ 1859292 w 11243827"/>
              <a:gd name="connsiteY212" fmla="*/ 5535461 h 5641173"/>
              <a:gd name="connsiteX213" fmla="*/ 1835626 w 11243827"/>
              <a:gd name="connsiteY213" fmla="*/ 5533793 h 5641173"/>
              <a:gd name="connsiteX214" fmla="*/ 1798939 w 11243827"/>
              <a:gd name="connsiteY214" fmla="*/ 5540285 h 5641173"/>
              <a:gd name="connsiteX215" fmla="*/ 1779046 w 11243827"/>
              <a:gd name="connsiteY215" fmla="*/ 5549949 h 5641173"/>
              <a:gd name="connsiteX216" fmla="*/ 1772421 w 11243827"/>
              <a:gd name="connsiteY216" fmla="*/ 5549018 h 5641173"/>
              <a:gd name="connsiteX217" fmla="*/ 1772052 w 11243827"/>
              <a:gd name="connsiteY217" fmla="*/ 5545689 h 5641173"/>
              <a:gd name="connsiteX218" fmla="*/ 1711543 w 11243827"/>
              <a:gd name="connsiteY218" fmla="*/ 5534558 h 5641173"/>
              <a:gd name="connsiteX219" fmla="*/ 1631462 w 11243827"/>
              <a:gd name="connsiteY219" fmla="*/ 5491807 h 5641173"/>
              <a:gd name="connsiteX220" fmla="*/ 1538763 w 11243827"/>
              <a:gd name="connsiteY220" fmla="*/ 5482781 h 5641173"/>
              <a:gd name="connsiteX221" fmla="*/ 1501533 w 11243827"/>
              <a:gd name="connsiteY221" fmla="*/ 5467817 h 5641173"/>
              <a:gd name="connsiteX222" fmla="*/ 1461266 w 11243827"/>
              <a:gd name="connsiteY222" fmla="*/ 5469343 h 5641173"/>
              <a:gd name="connsiteX223" fmla="*/ 1449415 w 11243827"/>
              <a:gd name="connsiteY223" fmla="*/ 5460467 h 5641173"/>
              <a:gd name="connsiteX224" fmla="*/ 1447454 w 11243827"/>
              <a:gd name="connsiteY224" fmla="*/ 5458776 h 5641173"/>
              <a:gd name="connsiteX225" fmla="*/ 1437814 w 11243827"/>
              <a:gd name="connsiteY225" fmla="*/ 5455515 h 5641173"/>
              <a:gd name="connsiteX226" fmla="*/ 1437334 w 11243827"/>
              <a:gd name="connsiteY226" fmla="*/ 5450209 h 5641173"/>
              <a:gd name="connsiteX227" fmla="*/ 1424429 w 11243827"/>
              <a:gd name="connsiteY227" fmla="*/ 5442157 h 5641173"/>
              <a:gd name="connsiteX228" fmla="*/ 1406063 w 11243827"/>
              <a:gd name="connsiteY228" fmla="*/ 5437380 h 5641173"/>
              <a:gd name="connsiteX229" fmla="*/ 1316379 w 11243827"/>
              <a:gd name="connsiteY229" fmla="*/ 5419601 h 5641173"/>
              <a:gd name="connsiteX230" fmla="*/ 1264090 w 11243827"/>
              <a:gd name="connsiteY230" fmla="*/ 5406153 h 5641173"/>
              <a:gd name="connsiteX231" fmla="*/ 1246374 w 11243827"/>
              <a:gd name="connsiteY231" fmla="*/ 5396631 h 5641173"/>
              <a:gd name="connsiteX232" fmla="*/ 1220190 w 11243827"/>
              <a:gd name="connsiteY232" fmla="*/ 5386301 h 5641173"/>
              <a:gd name="connsiteX233" fmla="*/ 1175643 w 11243827"/>
              <a:gd name="connsiteY233" fmla="*/ 5364651 h 5641173"/>
              <a:gd name="connsiteX234" fmla="*/ 1150342 w 11243827"/>
              <a:gd name="connsiteY234" fmla="*/ 5358447 h 5641173"/>
              <a:gd name="connsiteX235" fmla="*/ 1112024 w 11243827"/>
              <a:gd name="connsiteY235" fmla="*/ 5345786 h 5641173"/>
              <a:gd name="connsiteX236" fmla="*/ 1100870 w 11243827"/>
              <a:gd name="connsiteY236" fmla="*/ 5343651 h 5641173"/>
              <a:gd name="connsiteX237" fmla="*/ 1096383 w 11243827"/>
              <a:gd name="connsiteY237" fmla="*/ 5343015 h 5641173"/>
              <a:gd name="connsiteX238" fmla="*/ 1058039 w 11243827"/>
              <a:gd name="connsiteY238" fmla="*/ 5343504 h 5641173"/>
              <a:gd name="connsiteX239" fmla="*/ 1055426 w 11243827"/>
              <a:gd name="connsiteY239" fmla="*/ 5339088 h 5641173"/>
              <a:gd name="connsiteX240" fmla="*/ 1044738 w 11243827"/>
              <a:gd name="connsiteY240" fmla="*/ 5333063 h 5641173"/>
              <a:gd name="connsiteX241" fmla="*/ 1033909 w 11243827"/>
              <a:gd name="connsiteY241" fmla="*/ 5335680 h 5641173"/>
              <a:gd name="connsiteX242" fmla="*/ 1012649 w 11243827"/>
              <a:gd name="connsiteY242" fmla="*/ 5334541 h 5641173"/>
              <a:gd name="connsiteX243" fmla="*/ 1007115 w 11243827"/>
              <a:gd name="connsiteY243" fmla="*/ 5332775 h 5641173"/>
              <a:gd name="connsiteX244" fmla="*/ 987447 w 11243827"/>
              <a:gd name="connsiteY244" fmla="*/ 5346462 h 5641173"/>
              <a:gd name="connsiteX245" fmla="*/ 953418 w 11243827"/>
              <a:gd name="connsiteY245" fmla="*/ 5333901 h 5641173"/>
              <a:gd name="connsiteX246" fmla="*/ 916854 w 11243827"/>
              <a:gd name="connsiteY246" fmla="*/ 5329435 h 5641173"/>
              <a:gd name="connsiteX247" fmla="*/ 905651 w 11243827"/>
              <a:gd name="connsiteY247" fmla="*/ 5332114 h 5641173"/>
              <a:gd name="connsiteX248" fmla="*/ 838405 w 11243827"/>
              <a:gd name="connsiteY248" fmla="*/ 5339470 h 5641173"/>
              <a:gd name="connsiteX249" fmla="*/ 817627 w 11243827"/>
              <a:gd name="connsiteY249" fmla="*/ 5330580 h 5641173"/>
              <a:gd name="connsiteX250" fmla="*/ 801817 w 11243827"/>
              <a:gd name="connsiteY250" fmla="*/ 5325937 h 5641173"/>
              <a:gd name="connsiteX251" fmla="*/ 798857 w 11243827"/>
              <a:gd name="connsiteY251" fmla="*/ 5320979 h 5641173"/>
              <a:gd name="connsiteX252" fmla="*/ 788354 w 11243827"/>
              <a:gd name="connsiteY252" fmla="*/ 5320143 h 5641173"/>
              <a:gd name="connsiteX253" fmla="*/ 785726 w 11243827"/>
              <a:gd name="connsiteY253" fmla="*/ 5318989 h 5641173"/>
              <a:gd name="connsiteX254" fmla="*/ 770507 w 11243827"/>
              <a:gd name="connsiteY254" fmla="*/ 5313309 h 5641173"/>
              <a:gd name="connsiteX255" fmla="*/ 733810 w 11243827"/>
              <a:gd name="connsiteY255" fmla="*/ 5324286 h 5641173"/>
              <a:gd name="connsiteX256" fmla="*/ 692117 w 11243827"/>
              <a:gd name="connsiteY256" fmla="*/ 5318786 h 5641173"/>
              <a:gd name="connsiteX257" fmla="*/ 574943 w 11243827"/>
              <a:gd name="connsiteY257" fmla="*/ 5327578 h 5641173"/>
              <a:gd name="connsiteX258" fmla="*/ 441302 w 11243827"/>
              <a:gd name="connsiteY258" fmla="*/ 5307062 h 5641173"/>
              <a:gd name="connsiteX259" fmla="*/ 336819 w 11243827"/>
              <a:gd name="connsiteY259" fmla="*/ 5336690 h 5641173"/>
              <a:gd name="connsiteX260" fmla="*/ 270932 w 11243827"/>
              <a:gd name="connsiteY260" fmla="*/ 5345451 h 5641173"/>
              <a:gd name="connsiteX261" fmla="*/ 194189 w 11243827"/>
              <a:gd name="connsiteY261" fmla="*/ 5343588 h 5641173"/>
              <a:gd name="connsiteX262" fmla="*/ 192552 w 11243827"/>
              <a:gd name="connsiteY262" fmla="*/ 5342845 h 5641173"/>
              <a:gd name="connsiteX263" fmla="*/ 178320 w 11243827"/>
              <a:gd name="connsiteY263" fmla="*/ 5343766 h 5641173"/>
              <a:gd name="connsiteX264" fmla="*/ 175596 w 11243827"/>
              <a:gd name="connsiteY264" fmla="*/ 5346411 h 5641173"/>
              <a:gd name="connsiteX265" fmla="*/ 147287 w 11243827"/>
              <a:gd name="connsiteY265" fmla="*/ 5352625 h 5641173"/>
              <a:gd name="connsiteX266" fmla="*/ 114847 w 11243827"/>
              <a:gd name="connsiteY266" fmla="*/ 5355844 h 5641173"/>
              <a:gd name="connsiteX267" fmla="*/ 114306 w 11243827"/>
              <a:gd name="connsiteY267" fmla="*/ 5354983 h 5641173"/>
              <a:gd name="connsiteX268" fmla="*/ 89264 w 11243827"/>
              <a:gd name="connsiteY268" fmla="*/ 5348886 h 5641173"/>
              <a:gd name="connsiteX269" fmla="*/ 49794 w 11243827"/>
              <a:gd name="connsiteY269" fmla="*/ 5329950 h 5641173"/>
              <a:gd name="connsiteX270" fmla="*/ 19924 w 11243827"/>
              <a:gd name="connsiteY270" fmla="*/ 5334282 h 5641173"/>
              <a:gd name="connsiteX271" fmla="*/ 13819 w 11243827"/>
              <a:gd name="connsiteY271" fmla="*/ 5334653 h 5641173"/>
              <a:gd name="connsiteX272" fmla="*/ 13657 w 11243827"/>
              <a:gd name="connsiteY272" fmla="*/ 5334455 h 5641173"/>
              <a:gd name="connsiteX273" fmla="*/ 7139 w 11243827"/>
              <a:gd name="connsiteY273" fmla="*/ 5334438 h 5641173"/>
              <a:gd name="connsiteX274" fmla="*/ 2684 w 11243827"/>
              <a:gd name="connsiteY274" fmla="*/ 5335333 h 5641173"/>
              <a:gd name="connsiteX275" fmla="*/ 0 w 11243827"/>
              <a:gd name="connsiteY275" fmla="*/ 5335496 h 5641173"/>
              <a:gd name="connsiteX276" fmla="*/ 0 w 11243827"/>
              <a:gd name="connsiteY276" fmla="*/ 10592 h 5641173"/>
              <a:gd name="connsiteX277" fmla="*/ 11243827 w 11243827"/>
              <a:gd name="connsiteY277" fmla="*/ 0 h 564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</a:cxnLst>
            <a:rect l="l" t="t" r="r" b="b"/>
            <a:pathLst>
              <a:path w="11243827" h="5641173">
                <a:moveTo>
                  <a:pt x="11243827" y="0"/>
                </a:moveTo>
                <a:lnTo>
                  <a:pt x="11243827" y="5209610"/>
                </a:lnTo>
                <a:lnTo>
                  <a:pt x="11240675" y="5210442"/>
                </a:lnTo>
                <a:cubicBezTo>
                  <a:pt x="11212687" y="5216721"/>
                  <a:pt x="11197241" y="5217028"/>
                  <a:pt x="11179959" y="5221199"/>
                </a:cubicBezTo>
                <a:cubicBezTo>
                  <a:pt x="11151979" y="5230882"/>
                  <a:pt x="11122378" y="5252850"/>
                  <a:pt x="11105493" y="5259905"/>
                </a:cubicBezTo>
                <a:lnTo>
                  <a:pt x="11078640" y="5263531"/>
                </a:lnTo>
                <a:lnTo>
                  <a:pt x="11079616" y="5270380"/>
                </a:lnTo>
                <a:lnTo>
                  <a:pt x="11069641" y="5270884"/>
                </a:lnTo>
                <a:lnTo>
                  <a:pt x="11047377" y="5271051"/>
                </a:lnTo>
                <a:cubicBezTo>
                  <a:pt x="11033483" y="5272087"/>
                  <a:pt x="10994850" y="5270445"/>
                  <a:pt x="10980705" y="5272951"/>
                </a:cubicBezTo>
                <a:cubicBezTo>
                  <a:pt x="10976625" y="5280257"/>
                  <a:pt x="10970327" y="5284239"/>
                  <a:pt x="10962514" y="5286084"/>
                </a:cubicBezTo>
                <a:lnTo>
                  <a:pt x="10945307" y="5286290"/>
                </a:lnTo>
                <a:lnTo>
                  <a:pt x="10845516" y="5303894"/>
                </a:lnTo>
                <a:lnTo>
                  <a:pt x="10831795" y="5305210"/>
                </a:lnTo>
                <a:lnTo>
                  <a:pt x="10824365" y="5311111"/>
                </a:lnTo>
                <a:cubicBezTo>
                  <a:pt x="10818692" y="5312290"/>
                  <a:pt x="10802397" y="5311529"/>
                  <a:pt x="10797756" y="5312285"/>
                </a:cubicBezTo>
                <a:lnTo>
                  <a:pt x="10796525" y="5315645"/>
                </a:lnTo>
                <a:cubicBezTo>
                  <a:pt x="10781742" y="5321013"/>
                  <a:pt x="10726138" y="5338890"/>
                  <a:pt x="10709063" y="5344492"/>
                </a:cubicBezTo>
                <a:cubicBezTo>
                  <a:pt x="10705652" y="5339328"/>
                  <a:pt x="10698014" y="5347484"/>
                  <a:pt x="10694078" y="5349258"/>
                </a:cubicBezTo>
                <a:cubicBezTo>
                  <a:pt x="10693469" y="5345779"/>
                  <a:pt x="10683941" y="5344718"/>
                  <a:pt x="10681131" y="5347812"/>
                </a:cubicBezTo>
                <a:cubicBezTo>
                  <a:pt x="10614153" y="5364782"/>
                  <a:pt x="10647679" y="5329716"/>
                  <a:pt x="10609448" y="5351931"/>
                </a:cubicBezTo>
                <a:cubicBezTo>
                  <a:pt x="10602685" y="5353403"/>
                  <a:pt x="10597204" y="5352000"/>
                  <a:pt x="10592397" y="5349402"/>
                </a:cubicBezTo>
                <a:lnTo>
                  <a:pt x="10585227" y="5344063"/>
                </a:lnTo>
                <a:lnTo>
                  <a:pt x="10557472" y="5354151"/>
                </a:lnTo>
                <a:cubicBezTo>
                  <a:pt x="10543800" y="5357667"/>
                  <a:pt x="10529411" y="5359999"/>
                  <a:pt x="10514646" y="5361064"/>
                </a:cubicBezTo>
                <a:cubicBezTo>
                  <a:pt x="10511333" y="5353956"/>
                  <a:pt x="10499744" y="5364054"/>
                  <a:pt x="10494292" y="5366054"/>
                </a:cubicBezTo>
                <a:cubicBezTo>
                  <a:pt x="10494236" y="5361412"/>
                  <a:pt x="10482156" y="5359187"/>
                  <a:pt x="10477869" y="5363025"/>
                </a:cubicBezTo>
                <a:cubicBezTo>
                  <a:pt x="10387782" y="5379617"/>
                  <a:pt x="10438473" y="5336257"/>
                  <a:pt x="10384411" y="5362257"/>
                </a:cubicBezTo>
                <a:cubicBezTo>
                  <a:pt x="10375368" y="5363613"/>
                  <a:pt x="10368582" y="5361287"/>
                  <a:pt x="10362921" y="5357444"/>
                </a:cubicBezTo>
                <a:lnTo>
                  <a:pt x="10352736" y="5347851"/>
                </a:lnTo>
                <a:lnTo>
                  <a:pt x="10344754" y="5351272"/>
                </a:lnTo>
                <a:cubicBezTo>
                  <a:pt x="10314632" y="5351540"/>
                  <a:pt x="10305751" y="5341709"/>
                  <a:pt x="10288226" y="5351613"/>
                </a:cubicBezTo>
                <a:cubicBezTo>
                  <a:pt x="10262327" y="5331026"/>
                  <a:pt x="10271048" y="5349560"/>
                  <a:pt x="10251350" y="5352711"/>
                </a:cubicBezTo>
                <a:cubicBezTo>
                  <a:pt x="10235810" y="5356816"/>
                  <a:pt x="10264339" y="5364714"/>
                  <a:pt x="10249108" y="5365881"/>
                </a:cubicBezTo>
                <a:cubicBezTo>
                  <a:pt x="10232632" y="5360566"/>
                  <a:pt x="10233406" y="5377073"/>
                  <a:pt x="10216272" y="5370573"/>
                </a:cubicBezTo>
                <a:cubicBezTo>
                  <a:pt x="10220434" y="5358137"/>
                  <a:pt x="10182459" y="5372984"/>
                  <a:pt x="10181278" y="5362119"/>
                </a:cubicBezTo>
                <a:cubicBezTo>
                  <a:pt x="10166724" y="5377655"/>
                  <a:pt x="10159412" y="5358516"/>
                  <a:pt x="10140033" y="5363304"/>
                </a:cubicBezTo>
                <a:cubicBezTo>
                  <a:pt x="10130907" y="5369181"/>
                  <a:pt x="10124323" y="5370190"/>
                  <a:pt x="10115353" y="5363869"/>
                </a:cubicBezTo>
                <a:cubicBezTo>
                  <a:pt x="10073314" y="5392482"/>
                  <a:pt x="10089920" y="5365150"/>
                  <a:pt x="10050578" y="5376153"/>
                </a:cubicBezTo>
                <a:cubicBezTo>
                  <a:pt x="10016683" y="5387725"/>
                  <a:pt x="9978260" y="5395233"/>
                  <a:pt x="9945478" y="5422859"/>
                </a:cubicBezTo>
                <a:cubicBezTo>
                  <a:pt x="9939461" y="5430686"/>
                  <a:pt x="9924686" y="5433649"/>
                  <a:pt x="9912481" y="5429477"/>
                </a:cubicBezTo>
                <a:cubicBezTo>
                  <a:pt x="9910384" y="5428759"/>
                  <a:pt x="9908438" y="5427851"/>
                  <a:pt x="9906713" y="5426784"/>
                </a:cubicBezTo>
                <a:cubicBezTo>
                  <a:pt x="9878372" y="5431011"/>
                  <a:pt x="9774714" y="5449885"/>
                  <a:pt x="9742436" y="5454834"/>
                </a:cubicBezTo>
                <a:cubicBezTo>
                  <a:pt x="9739822" y="5444779"/>
                  <a:pt x="9723500" y="5462923"/>
                  <a:pt x="9713044" y="5456476"/>
                </a:cubicBezTo>
                <a:cubicBezTo>
                  <a:pt x="9705555" y="5450821"/>
                  <a:pt x="9698855" y="5455006"/>
                  <a:pt x="9691033" y="5455451"/>
                </a:cubicBezTo>
                <a:cubicBezTo>
                  <a:pt x="9680728" y="5451004"/>
                  <a:pt x="9647117" y="5459035"/>
                  <a:pt x="9638355" y="5464794"/>
                </a:cubicBezTo>
                <a:cubicBezTo>
                  <a:pt x="9617415" y="5484808"/>
                  <a:pt x="9569832" y="5469945"/>
                  <a:pt x="9552434" y="5485280"/>
                </a:cubicBezTo>
                <a:cubicBezTo>
                  <a:pt x="9546122" y="5487529"/>
                  <a:pt x="9539945" y="5488440"/>
                  <a:pt x="9533883" y="5488516"/>
                </a:cubicBezTo>
                <a:lnTo>
                  <a:pt x="9516916" y="5486828"/>
                </a:lnTo>
                <a:lnTo>
                  <a:pt x="9512093" y="5482541"/>
                </a:lnTo>
                <a:lnTo>
                  <a:pt x="9501725" y="5483603"/>
                </a:lnTo>
                <a:lnTo>
                  <a:pt x="9498754" y="5482951"/>
                </a:lnTo>
                <a:cubicBezTo>
                  <a:pt x="9493078" y="5481686"/>
                  <a:pt x="9487476" y="5480586"/>
                  <a:pt x="9481932" y="5480151"/>
                </a:cubicBezTo>
                <a:cubicBezTo>
                  <a:pt x="9489223" y="5501646"/>
                  <a:pt x="9435971" y="5479991"/>
                  <a:pt x="9451321" y="5497375"/>
                </a:cubicBezTo>
                <a:cubicBezTo>
                  <a:pt x="9422124" y="5498722"/>
                  <a:pt x="9444395" y="5514914"/>
                  <a:pt x="9409298" y="5499478"/>
                </a:cubicBezTo>
                <a:cubicBezTo>
                  <a:pt x="9363968" y="5517055"/>
                  <a:pt x="9350073" y="5507226"/>
                  <a:pt x="9303056" y="5519093"/>
                </a:cubicBezTo>
                <a:cubicBezTo>
                  <a:pt x="9272929" y="5515489"/>
                  <a:pt x="9242312" y="5519100"/>
                  <a:pt x="9229078" y="5524154"/>
                </a:cubicBezTo>
                <a:cubicBezTo>
                  <a:pt x="9244549" y="5484199"/>
                  <a:pt x="9198133" y="5512463"/>
                  <a:pt x="9165105" y="5532892"/>
                </a:cubicBezTo>
                <a:cubicBezTo>
                  <a:pt x="9128348" y="5546691"/>
                  <a:pt x="9105217" y="5601124"/>
                  <a:pt x="9077301" y="5580356"/>
                </a:cubicBezTo>
                <a:cubicBezTo>
                  <a:pt x="9034770" y="5585424"/>
                  <a:pt x="9004654" y="5606346"/>
                  <a:pt x="8960065" y="5597982"/>
                </a:cubicBezTo>
                <a:cubicBezTo>
                  <a:pt x="8958681" y="5601368"/>
                  <a:pt x="8956414" y="5604204"/>
                  <a:pt x="8953536" y="5606638"/>
                </a:cubicBezTo>
                <a:lnTo>
                  <a:pt x="8943907" y="5612541"/>
                </a:lnTo>
                <a:lnTo>
                  <a:pt x="8942046" y="5612112"/>
                </a:lnTo>
                <a:cubicBezTo>
                  <a:pt x="8934733" y="5612036"/>
                  <a:pt x="8930989" y="5613463"/>
                  <a:pt x="8928824" y="5615549"/>
                </a:cubicBezTo>
                <a:lnTo>
                  <a:pt x="8927294" y="5618607"/>
                </a:lnTo>
                <a:lnTo>
                  <a:pt x="8918651" y="5621688"/>
                </a:lnTo>
                <a:lnTo>
                  <a:pt x="8902772" y="5629703"/>
                </a:lnTo>
                <a:lnTo>
                  <a:pt x="8898724" y="5629379"/>
                </a:lnTo>
                <a:lnTo>
                  <a:pt x="8873099" y="5638628"/>
                </a:lnTo>
                <a:lnTo>
                  <a:pt x="8872234" y="5637889"/>
                </a:lnTo>
                <a:cubicBezTo>
                  <a:pt x="8869712" y="5636443"/>
                  <a:pt x="8866744" y="5635774"/>
                  <a:pt x="8862777" y="5636711"/>
                </a:cubicBezTo>
                <a:cubicBezTo>
                  <a:pt x="8861373" y="5622581"/>
                  <a:pt x="8857449" y="5632426"/>
                  <a:pt x="8845869" y="5636436"/>
                </a:cubicBezTo>
                <a:cubicBezTo>
                  <a:pt x="8841103" y="5615386"/>
                  <a:pt x="8812729" y="5634444"/>
                  <a:pt x="8800548" y="5625084"/>
                </a:cubicBezTo>
                <a:cubicBezTo>
                  <a:pt x="8792146" y="5628504"/>
                  <a:pt x="8783174" y="5631737"/>
                  <a:pt x="8773774" y="5634630"/>
                </a:cubicBezTo>
                <a:lnTo>
                  <a:pt x="8698255" y="5636083"/>
                </a:lnTo>
                <a:lnTo>
                  <a:pt x="8619167" y="5619130"/>
                </a:lnTo>
                <a:cubicBezTo>
                  <a:pt x="8589913" y="5618762"/>
                  <a:pt x="8564581" y="5612466"/>
                  <a:pt x="8539822" y="5616905"/>
                </a:cubicBezTo>
                <a:cubicBezTo>
                  <a:pt x="8529764" y="5612008"/>
                  <a:pt x="8520285" y="5610031"/>
                  <a:pt x="8511094" y="5617360"/>
                </a:cubicBezTo>
                <a:cubicBezTo>
                  <a:pt x="8483794" y="5614914"/>
                  <a:pt x="8477184" y="5604447"/>
                  <a:pt x="8459886" y="5612612"/>
                </a:cubicBezTo>
                <a:cubicBezTo>
                  <a:pt x="8444548" y="5595681"/>
                  <a:pt x="8443640" y="5602142"/>
                  <a:pt x="8436432" y="5606990"/>
                </a:cubicBezTo>
                <a:lnTo>
                  <a:pt x="8435403" y="5607336"/>
                </a:lnTo>
                <a:lnTo>
                  <a:pt x="8433307" y="5604917"/>
                </a:lnTo>
                <a:lnTo>
                  <a:pt x="8428968" y="5603796"/>
                </a:lnTo>
                <a:lnTo>
                  <a:pt x="8417124" y="5604518"/>
                </a:lnTo>
                <a:lnTo>
                  <a:pt x="8412669" y="5605413"/>
                </a:lnTo>
                <a:cubicBezTo>
                  <a:pt x="8409601" y="5605797"/>
                  <a:pt x="8407563" y="5605754"/>
                  <a:pt x="8406152" y="5605396"/>
                </a:cubicBezTo>
                <a:lnTo>
                  <a:pt x="8405989" y="5605197"/>
                </a:lnTo>
                <a:lnTo>
                  <a:pt x="8399884" y="5605568"/>
                </a:lnTo>
                <a:cubicBezTo>
                  <a:pt x="8389582" y="5606652"/>
                  <a:pt x="8379557" y="5608135"/>
                  <a:pt x="8370014" y="5609900"/>
                </a:cubicBezTo>
                <a:cubicBezTo>
                  <a:pt x="8361945" y="5598787"/>
                  <a:pt x="8326685" y="5611914"/>
                  <a:pt x="8330544" y="5590964"/>
                </a:cubicBezTo>
                <a:cubicBezTo>
                  <a:pt x="8317672" y="5592723"/>
                  <a:pt x="8309886" y="5601422"/>
                  <a:pt x="8314221" y="5587682"/>
                </a:cubicBezTo>
                <a:cubicBezTo>
                  <a:pt x="8309983" y="5587866"/>
                  <a:pt x="8307372" y="5586698"/>
                  <a:pt x="8305502" y="5584868"/>
                </a:cubicBezTo>
                <a:lnTo>
                  <a:pt x="8304962" y="5584007"/>
                </a:lnTo>
                <a:lnTo>
                  <a:pt x="8276324" y="5588260"/>
                </a:lnTo>
                <a:lnTo>
                  <a:pt x="8272522" y="5587226"/>
                </a:lnTo>
                <a:lnTo>
                  <a:pt x="8253857" y="5592043"/>
                </a:lnTo>
                <a:lnTo>
                  <a:pt x="8244212" y="5593439"/>
                </a:lnTo>
                <a:lnTo>
                  <a:pt x="8241488" y="5596085"/>
                </a:lnTo>
                <a:cubicBezTo>
                  <a:pt x="8238546" y="5597691"/>
                  <a:pt x="8234330" y="5598384"/>
                  <a:pt x="8227256" y="5597005"/>
                </a:cubicBezTo>
                <a:lnTo>
                  <a:pt x="8225619" y="5596262"/>
                </a:lnTo>
                <a:lnTo>
                  <a:pt x="8213882" y="5600179"/>
                </a:lnTo>
                <a:cubicBezTo>
                  <a:pt x="8210102" y="5601988"/>
                  <a:pt x="8206755" y="5604291"/>
                  <a:pt x="8204045" y="5607275"/>
                </a:cubicBezTo>
                <a:cubicBezTo>
                  <a:pt x="8164079" y="5591326"/>
                  <a:pt x="8126369" y="5605919"/>
                  <a:pt x="8082989" y="5603160"/>
                </a:cubicBezTo>
                <a:cubicBezTo>
                  <a:pt x="8034449" y="5606898"/>
                  <a:pt x="8008954" y="5596936"/>
                  <a:pt x="7976942" y="5598455"/>
                </a:cubicBezTo>
                <a:cubicBezTo>
                  <a:pt x="7962042" y="5600916"/>
                  <a:pt x="7941729" y="5599827"/>
                  <a:pt x="7950121" y="5590893"/>
                </a:cubicBezTo>
                <a:cubicBezTo>
                  <a:pt x="7904855" y="5610014"/>
                  <a:pt x="7778840" y="5612380"/>
                  <a:pt x="7727691" y="5621064"/>
                </a:cubicBezTo>
                <a:cubicBezTo>
                  <a:pt x="7699805" y="5600056"/>
                  <a:pt x="7714922" y="5619495"/>
                  <a:pt x="7685998" y="5615564"/>
                </a:cubicBezTo>
                <a:cubicBezTo>
                  <a:pt x="7693909" y="5634905"/>
                  <a:pt x="7650884" y="5604714"/>
                  <a:pt x="7649302" y="5626541"/>
                </a:cubicBezTo>
                <a:cubicBezTo>
                  <a:pt x="7644089" y="5625134"/>
                  <a:pt x="7639087" y="5623084"/>
                  <a:pt x="7634083" y="5620862"/>
                </a:cubicBezTo>
                <a:lnTo>
                  <a:pt x="7631455" y="5619708"/>
                </a:lnTo>
                <a:lnTo>
                  <a:pt x="7620952" y="5618872"/>
                </a:lnTo>
                <a:lnTo>
                  <a:pt x="7617992" y="5613914"/>
                </a:lnTo>
                <a:lnTo>
                  <a:pt x="7602182" y="5609271"/>
                </a:lnTo>
                <a:cubicBezTo>
                  <a:pt x="7596260" y="5608262"/>
                  <a:pt x="7589888" y="5608028"/>
                  <a:pt x="7582847" y="5609047"/>
                </a:cubicBezTo>
                <a:cubicBezTo>
                  <a:pt x="7565525" y="5617697"/>
                  <a:pt x="7538553" y="5607096"/>
                  <a:pt x="7514158" y="5607737"/>
                </a:cubicBezTo>
                <a:lnTo>
                  <a:pt x="7502955" y="5610415"/>
                </a:lnTo>
                <a:lnTo>
                  <a:pt x="7466391" y="5605949"/>
                </a:lnTo>
                <a:cubicBezTo>
                  <a:pt x="7455982" y="5605083"/>
                  <a:pt x="7445179" y="5604628"/>
                  <a:pt x="7433806" y="5604945"/>
                </a:cubicBezTo>
                <a:lnTo>
                  <a:pt x="7412693" y="5607075"/>
                </a:lnTo>
                <a:lnTo>
                  <a:pt x="7407159" y="5605310"/>
                </a:lnTo>
                <a:cubicBezTo>
                  <a:pt x="7397520" y="5605506"/>
                  <a:pt x="7384763" y="5611721"/>
                  <a:pt x="7385900" y="5604171"/>
                </a:cubicBezTo>
                <a:lnTo>
                  <a:pt x="7375071" y="5606788"/>
                </a:lnTo>
                <a:lnTo>
                  <a:pt x="7364382" y="5600762"/>
                </a:lnTo>
                <a:cubicBezTo>
                  <a:pt x="7363212" y="5599363"/>
                  <a:pt x="7362331" y="5597874"/>
                  <a:pt x="7361770" y="5596347"/>
                </a:cubicBezTo>
                <a:lnTo>
                  <a:pt x="7346641" y="5598329"/>
                </a:lnTo>
                <a:lnTo>
                  <a:pt x="7334238" y="5594014"/>
                </a:lnTo>
                <a:lnTo>
                  <a:pt x="7323426" y="5596835"/>
                </a:lnTo>
                <a:lnTo>
                  <a:pt x="7318938" y="5596200"/>
                </a:lnTo>
                <a:lnTo>
                  <a:pt x="7307784" y="5594065"/>
                </a:lnTo>
                <a:cubicBezTo>
                  <a:pt x="7302066" y="5592568"/>
                  <a:pt x="7295667" y="5590765"/>
                  <a:pt x="7288540" y="5589320"/>
                </a:cubicBezTo>
                <a:lnTo>
                  <a:pt x="7282537" y="5588660"/>
                </a:lnTo>
                <a:lnTo>
                  <a:pt x="7269466" y="5581404"/>
                </a:lnTo>
                <a:cubicBezTo>
                  <a:pt x="7259956" y="5575919"/>
                  <a:pt x="7252471" y="5572223"/>
                  <a:pt x="7244165" y="5575200"/>
                </a:cubicBezTo>
                <a:cubicBezTo>
                  <a:pt x="7230005" y="5568113"/>
                  <a:pt x="7220114" y="5548251"/>
                  <a:pt x="7199619" y="5553550"/>
                </a:cubicBezTo>
                <a:cubicBezTo>
                  <a:pt x="7205839" y="5544552"/>
                  <a:pt x="7176858" y="5552461"/>
                  <a:pt x="7173434" y="5543219"/>
                </a:cubicBezTo>
                <a:cubicBezTo>
                  <a:pt x="7171853" y="5535776"/>
                  <a:pt x="7162694" y="5536440"/>
                  <a:pt x="7155718" y="5533697"/>
                </a:cubicBezTo>
                <a:cubicBezTo>
                  <a:pt x="7150747" y="5526096"/>
                  <a:pt x="7115649" y="5519155"/>
                  <a:pt x="7103430" y="5520249"/>
                </a:cubicBezTo>
                <a:cubicBezTo>
                  <a:pt x="7068988" y="5527813"/>
                  <a:pt x="7041283" y="5497211"/>
                  <a:pt x="7013746" y="5502470"/>
                </a:cubicBezTo>
                <a:cubicBezTo>
                  <a:pt x="7006535" y="5501753"/>
                  <a:pt x="7000557" y="5500031"/>
                  <a:pt x="6995379" y="5497693"/>
                </a:cubicBezTo>
                <a:lnTo>
                  <a:pt x="6982475" y="5489641"/>
                </a:lnTo>
                <a:cubicBezTo>
                  <a:pt x="6982314" y="5487873"/>
                  <a:pt x="6982155" y="5486104"/>
                  <a:pt x="6981994" y="5484335"/>
                </a:cubicBezTo>
                <a:lnTo>
                  <a:pt x="6972355" y="5481074"/>
                </a:lnTo>
                <a:lnTo>
                  <a:pt x="6970394" y="5479383"/>
                </a:lnTo>
                <a:cubicBezTo>
                  <a:pt x="6966663" y="5476135"/>
                  <a:pt x="6962857" y="5473046"/>
                  <a:pt x="6958543" y="5470507"/>
                </a:cubicBezTo>
                <a:cubicBezTo>
                  <a:pt x="6946682" y="5490417"/>
                  <a:pt x="6919886" y="5452192"/>
                  <a:pt x="6918276" y="5472034"/>
                </a:cubicBezTo>
                <a:cubicBezTo>
                  <a:pt x="6892502" y="5461546"/>
                  <a:pt x="6897731" y="5483185"/>
                  <a:pt x="6881046" y="5457070"/>
                </a:cubicBezTo>
                <a:cubicBezTo>
                  <a:pt x="6828055" y="5453051"/>
                  <a:pt x="6839016" y="5431108"/>
                  <a:pt x="6752164" y="5425021"/>
                </a:cubicBezTo>
                <a:cubicBezTo>
                  <a:pt x="6758292" y="5421861"/>
                  <a:pt x="6727733" y="5418470"/>
                  <a:pt x="6724964" y="5414071"/>
                </a:cubicBezTo>
                <a:lnTo>
                  <a:pt x="6683286" y="5432830"/>
                </a:lnTo>
                <a:lnTo>
                  <a:pt x="6644277" y="5429684"/>
                </a:lnTo>
                <a:cubicBezTo>
                  <a:pt x="6602299" y="5429624"/>
                  <a:pt x="6572889" y="5412513"/>
                  <a:pt x="6532914" y="5431205"/>
                </a:cubicBezTo>
                <a:lnTo>
                  <a:pt x="6307459" y="5467087"/>
                </a:lnTo>
                <a:cubicBezTo>
                  <a:pt x="6243940" y="5484756"/>
                  <a:pt x="6232610" y="5506751"/>
                  <a:pt x="6196243" y="5515042"/>
                </a:cubicBezTo>
                <a:cubicBezTo>
                  <a:pt x="6164533" y="5518021"/>
                  <a:pt x="6142666" y="5509345"/>
                  <a:pt x="6099124" y="5516848"/>
                </a:cubicBezTo>
                <a:cubicBezTo>
                  <a:pt x="6076503" y="5515419"/>
                  <a:pt x="6031865" y="5528713"/>
                  <a:pt x="6016077" y="5528642"/>
                </a:cubicBezTo>
                <a:cubicBezTo>
                  <a:pt x="6017142" y="5530608"/>
                  <a:pt x="6008544" y="5532493"/>
                  <a:pt x="6004389" y="5531206"/>
                </a:cubicBezTo>
                <a:cubicBezTo>
                  <a:pt x="5932347" y="5531241"/>
                  <a:pt x="5981006" y="5545600"/>
                  <a:pt x="5933945" y="5538840"/>
                </a:cubicBezTo>
                <a:cubicBezTo>
                  <a:pt x="5905303" y="5539379"/>
                  <a:pt x="5918093" y="5561978"/>
                  <a:pt x="5883936" y="5553807"/>
                </a:cubicBezTo>
                <a:cubicBezTo>
                  <a:pt x="5850054" y="5556990"/>
                  <a:pt x="5832962" y="5567338"/>
                  <a:pt x="5798331" y="5564248"/>
                </a:cubicBezTo>
                <a:cubicBezTo>
                  <a:pt x="5766627" y="5567265"/>
                  <a:pt x="5741097" y="5573248"/>
                  <a:pt x="5712738" y="5573120"/>
                </a:cubicBezTo>
                <a:cubicBezTo>
                  <a:pt x="5703372" y="5576849"/>
                  <a:pt x="5693695" y="5578874"/>
                  <a:pt x="5681342" y="5575621"/>
                </a:cubicBezTo>
                <a:lnTo>
                  <a:pt x="5627167" y="5583215"/>
                </a:lnTo>
                <a:cubicBezTo>
                  <a:pt x="5612183" y="5597917"/>
                  <a:pt x="5611727" y="5586689"/>
                  <a:pt x="5591414" y="5587695"/>
                </a:cubicBezTo>
                <a:cubicBezTo>
                  <a:pt x="5574616" y="5587612"/>
                  <a:pt x="5598133" y="5579413"/>
                  <a:pt x="5583028" y="5580877"/>
                </a:cubicBezTo>
                <a:cubicBezTo>
                  <a:pt x="5569804" y="5586020"/>
                  <a:pt x="5562718" y="5576982"/>
                  <a:pt x="5549426" y="5582858"/>
                </a:cubicBezTo>
                <a:cubicBezTo>
                  <a:pt x="5559299" y="5589013"/>
                  <a:pt x="5515978" y="5586206"/>
                  <a:pt x="5519999" y="5592246"/>
                </a:cubicBezTo>
                <a:cubicBezTo>
                  <a:pt x="5498728" y="5585844"/>
                  <a:pt x="5500813" y="5597206"/>
                  <a:pt x="5480028" y="5597282"/>
                </a:cubicBezTo>
                <a:cubicBezTo>
                  <a:pt x="5468519" y="5595356"/>
                  <a:pt x="5461753" y="5595717"/>
                  <a:pt x="5456175" y="5600371"/>
                </a:cubicBezTo>
                <a:cubicBezTo>
                  <a:pt x="5402444" y="5590675"/>
                  <a:pt x="5431269" y="5603179"/>
                  <a:pt x="5388463" y="5602638"/>
                </a:cubicBezTo>
                <a:cubicBezTo>
                  <a:pt x="5350589" y="5601042"/>
                  <a:pt x="5310318" y="5602266"/>
                  <a:pt x="5265898" y="5591830"/>
                </a:cubicBezTo>
                <a:cubicBezTo>
                  <a:pt x="5256434" y="5588423"/>
                  <a:pt x="5240914" y="5588853"/>
                  <a:pt x="5231231" y="5592790"/>
                </a:cubicBezTo>
                <a:cubicBezTo>
                  <a:pt x="5229565" y="5593467"/>
                  <a:pt x="5228139" y="5594226"/>
                  <a:pt x="5226996" y="5595040"/>
                </a:cubicBezTo>
                <a:cubicBezTo>
                  <a:pt x="5199121" y="5587151"/>
                  <a:pt x="5190547" y="5594087"/>
                  <a:pt x="5175988" y="5588131"/>
                </a:cubicBezTo>
                <a:cubicBezTo>
                  <a:pt x="5141664" y="5589465"/>
                  <a:pt x="5120774" y="5599921"/>
                  <a:pt x="5107470" y="5594771"/>
                </a:cubicBezTo>
                <a:cubicBezTo>
                  <a:pt x="5082783" y="5597686"/>
                  <a:pt x="5044558" y="5603218"/>
                  <a:pt x="5027868" y="5605624"/>
                </a:cubicBezTo>
                <a:cubicBezTo>
                  <a:pt x="5023394" y="5609716"/>
                  <a:pt x="5015008" y="5608373"/>
                  <a:pt x="5007324" y="5609209"/>
                </a:cubicBezTo>
                <a:cubicBezTo>
                  <a:pt x="4999584" y="5613033"/>
                  <a:pt x="4963661" y="5613313"/>
                  <a:pt x="4952559" y="5611402"/>
                </a:cubicBezTo>
                <a:lnTo>
                  <a:pt x="4826081" y="5616191"/>
                </a:lnTo>
                <a:lnTo>
                  <a:pt x="4823501" y="5619174"/>
                </a:lnTo>
                <a:lnTo>
                  <a:pt x="4813093" y="5620026"/>
                </a:lnTo>
                <a:lnTo>
                  <a:pt x="4810563" y="5620787"/>
                </a:lnTo>
                <a:cubicBezTo>
                  <a:pt x="4805739" y="5622253"/>
                  <a:pt x="4800910" y="5623620"/>
                  <a:pt x="4795818" y="5624618"/>
                </a:cubicBezTo>
                <a:cubicBezTo>
                  <a:pt x="4792594" y="5611984"/>
                  <a:pt x="4751975" y="5631029"/>
                  <a:pt x="4758404" y="5619510"/>
                </a:cubicBezTo>
                <a:cubicBezTo>
                  <a:pt x="4729867" y="5622800"/>
                  <a:pt x="4743470" y="5610974"/>
                  <a:pt x="4717254" y="5624155"/>
                </a:cubicBezTo>
                <a:cubicBezTo>
                  <a:pt x="4665606" y="5620882"/>
                  <a:pt x="4638526" y="5634254"/>
                  <a:pt x="4591958" y="5624710"/>
                </a:cubicBezTo>
                <a:cubicBezTo>
                  <a:pt x="4600998" y="5629613"/>
                  <a:pt x="4491255" y="5629123"/>
                  <a:pt x="4476215" y="5628210"/>
                </a:cubicBezTo>
                <a:lnTo>
                  <a:pt x="4425193" y="5627414"/>
                </a:lnTo>
                <a:lnTo>
                  <a:pt x="4383866" y="5626546"/>
                </a:lnTo>
                <a:lnTo>
                  <a:pt x="4385596" y="5634646"/>
                </a:lnTo>
                <a:cubicBezTo>
                  <a:pt x="4373497" y="5634009"/>
                  <a:pt x="4366105" y="5636763"/>
                  <a:pt x="4360864" y="5641173"/>
                </a:cubicBezTo>
                <a:lnTo>
                  <a:pt x="4328321" y="5626332"/>
                </a:lnTo>
                <a:lnTo>
                  <a:pt x="4309842" y="5626471"/>
                </a:lnTo>
                <a:lnTo>
                  <a:pt x="4277424" y="5631598"/>
                </a:lnTo>
                <a:lnTo>
                  <a:pt x="4266627" y="5633969"/>
                </a:lnTo>
                <a:lnTo>
                  <a:pt x="4185525" y="5617508"/>
                </a:lnTo>
                <a:lnTo>
                  <a:pt x="4177617" y="5610903"/>
                </a:lnTo>
                <a:cubicBezTo>
                  <a:pt x="4169135" y="5606836"/>
                  <a:pt x="4157063" y="5604954"/>
                  <a:pt x="4136948" y="5608031"/>
                </a:cubicBezTo>
                <a:lnTo>
                  <a:pt x="4132323" y="5609784"/>
                </a:lnTo>
                <a:lnTo>
                  <a:pt x="4098620" y="5599672"/>
                </a:lnTo>
                <a:cubicBezTo>
                  <a:pt x="4087744" y="5595070"/>
                  <a:pt x="3971360" y="5589278"/>
                  <a:pt x="3963475" y="5581841"/>
                </a:cubicBezTo>
                <a:cubicBezTo>
                  <a:pt x="3836034" y="5600252"/>
                  <a:pt x="3827261" y="5567580"/>
                  <a:pt x="3703613" y="5572482"/>
                </a:cubicBezTo>
                <a:cubicBezTo>
                  <a:pt x="3596526" y="5522697"/>
                  <a:pt x="3528981" y="5553020"/>
                  <a:pt x="3432987" y="5545768"/>
                </a:cubicBezTo>
                <a:cubicBezTo>
                  <a:pt x="3341557" y="5540666"/>
                  <a:pt x="3299222" y="5556776"/>
                  <a:pt x="3176381" y="5556110"/>
                </a:cubicBezTo>
                <a:cubicBezTo>
                  <a:pt x="3046225" y="5545252"/>
                  <a:pt x="2856562" y="5551022"/>
                  <a:pt x="2710156" y="5527517"/>
                </a:cubicBezTo>
                <a:cubicBezTo>
                  <a:pt x="2595124" y="5519951"/>
                  <a:pt x="2594726" y="5525545"/>
                  <a:pt x="2550206" y="5524958"/>
                </a:cubicBezTo>
                <a:cubicBezTo>
                  <a:pt x="2535402" y="5528183"/>
                  <a:pt x="2457214" y="5518753"/>
                  <a:pt x="2443041" y="5523990"/>
                </a:cubicBezTo>
                <a:lnTo>
                  <a:pt x="2435613" y="5526704"/>
                </a:lnTo>
                <a:lnTo>
                  <a:pt x="2405682" y="5528307"/>
                </a:lnTo>
                <a:lnTo>
                  <a:pt x="2397487" y="5540337"/>
                </a:lnTo>
                <a:lnTo>
                  <a:pt x="2297454" y="5550765"/>
                </a:lnTo>
                <a:cubicBezTo>
                  <a:pt x="2230952" y="5521480"/>
                  <a:pt x="2174171" y="5556417"/>
                  <a:pt x="2056700" y="5555489"/>
                </a:cubicBezTo>
                <a:cubicBezTo>
                  <a:pt x="2025568" y="5545373"/>
                  <a:pt x="1901680" y="5520750"/>
                  <a:pt x="1878530" y="5535330"/>
                </a:cubicBezTo>
                <a:lnTo>
                  <a:pt x="1859292" y="5535461"/>
                </a:lnTo>
                <a:lnTo>
                  <a:pt x="1835626" y="5533793"/>
                </a:lnTo>
                <a:cubicBezTo>
                  <a:pt x="1823131" y="5534628"/>
                  <a:pt x="1810151" y="5536942"/>
                  <a:pt x="1798939" y="5540285"/>
                </a:cubicBezTo>
                <a:lnTo>
                  <a:pt x="1779046" y="5549949"/>
                </a:lnTo>
                <a:lnTo>
                  <a:pt x="1772421" y="5549018"/>
                </a:lnTo>
                <a:lnTo>
                  <a:pt x="1772052" y="5545689"/>
                </a:lnTo>
                <a:cubicBezTo>
                  <a:pt x="1758274" y="5534165"/>
                  <a:pt x="1670822" y="5556887"/>
                  <a:pt x="1711543" y="5534558"/>
                </a:cubicBezTo>
                <a:cubicBezTo>
                  <a:pt x="1696140" y="5533324"/>
                  <a:pt x="1670188" y="5488258"/>
                  <a:pt x="1631462" y="5491807"/>
                </a:cubicBezTo>
                <a:cubicBezTo>
                  <a:pt x="1579148" y="5498877"/>
                  <a:pt x="1591754" y="5486800"/>
                  <a:pt x="1538763" y="5482781"/>
                </a:cubicBezTo>
                <a:cubicBezTo>
                  <a:pt x="1522078" y="5456666"/>
                  <a:pt x="1527306" y="5478305"/>
                  <a:pt x="1501533" y="5467817"/>
                </a:cubicBezTo>
                <a:cubicBezTo>
                  <a:pt x="1499922" y="5487659"/>
                  <a:pt x="1473126" y="5449434"/>
                  <a:pt x="1461266" y="5469343"/>
                </a:cubicBezTo>
                <a:cubicBezTo>
                  <a:pt x="1456951" y="5466804"/>
                  <a:pt x="1453146" y="5463716"/>
                  <a:pt x="1449415" y="5460467"/>
                </a:cubicBezTo>
                <a:lnTo>
                  <a:pt x="1447454" y="5458776"/>
                </a:lnTo>
                <a:lnTo>
                  <a:pt x="1437814" y="5455515"/>
                </a:lnTo>
                <a:lnTo>
                  <a:pt x="1437334" y="5450209"/>
                </a:lnTo>
                <a:lnTo>
                  <a:pt x="1424429" y="5442157"/>
                </a:lnTo>
                <a:cubicBezTo>
                  <a:pt x="1419251" y="5439819"/>
                  <a:pt x="1413273" y="5438098"/>
                  <a:pt x="1406063" y="5437380"/>
                </a:cubicBezTo>
                <a:cubicBezTo>
                  <a:pt x="1378526" y="5442640"/>
                  <a:pt x="1350821" y="5412037"/>
                  <a:pt x="1316379" y="5419601"/>
                </a:cubicBezTo>
                <a:cubicBezTo>
                  <a:pt x="1304160" y="5420695"/>
                  <a:pt x="1269061" y="5413755"/>
                  <a:pt x="1264090" y="5406153"/>
                </a:cubicBezTo>
                <a:cubicBezTo>
                  <a:pt x="1257115" y="5403410"/>
                  <a:pt x="1247955" y="5404075"/>
                  <a:pt x="1246374" y="5396631"/>
                </a:cubicBezTo>
                <a:cubicBezTo>
                  <a:pt x="1242951" y="5387390"/>
                  <a:pt x="1213970" y="5395299"/>
                  <a:pt x="1220190" y="5386301"/>
                </a:cubicBezTo>
                <a:cubicBezTo>
                  <a:pt x="1199695" y="5391599"/>
                  <a:pt x="1189803" y="5371737"/>
                  <a:pt x="1175643" y="5364651"/>
                </a:cubicBezTo>
                <a:cubicBezTo>
                  <a:pt x="1167337" y="5367627"/>
                  <a:pt x="1159852" y="5363931"/>
                  <a:pt x="1150342" y="5358447"/>
                </a:cubicBezTo>
                <a:lnTo>
                  <a:pt x="1112024" y="5345786"/>
                </a:lnTo>
                <a:lnTo>
                  <a:pt x="1100870" y="5343651"/>
                </a:lnTo>
                <a:lnTo>
                  <a:pt x="1096383" y="5343015"/>
                </a:lnTo>
                <a:lnTo>
                  <a:pt x="1058039" y="5343504"/>
                </a:lnTo>
                <a:cubicBezTo>
                  <a:pt x="1057478" y="5341976"/>
                  <a:pt x="1056597" y="5340487"/>
                  <a:pt x="1055426" y="5339088"/>
                </a:cubicBezTo>
                <a:lnTo>
                  <a:pt x="1044738" y="5333063"/>
                </a:lnTo>
                <a:lnTo>
                  <a:pt x="1033909" y="5335680"/>
                </a:lnTo>
                <a:cubicBezTo>
                  <a:pt x="1035046" y="5328129"/>
                  <a:pt x="1022289" y="5334344"/>
                  <a:pt x="1012649" y="5334541"/>
                </a:cubicBezTo>
                <a:lnTo>
                  <a:pt x="1007115" y="5332775"/>
                </a:lnTo>
                <a:lnTo>
                  <a:pt x="987447" y="5346462"/>
                </a:lnTo>
                <a:cubicBezTo>
                  <a:pt x="976074" y="5346779"/>
                  <a:pt x="963827" y="5334768"/>
                  <a:pt x="953418" y="5333901"/>
                </a:cubicBezTo>
                <a:lnTo>
                  <a:pt x="916854" y="5329435"/>
                </a:lnTo>
                <a:lnTo>
                  <a:pt x="905651" y="5332114"/>
                </a:lnTo>
                <a:cubicBezTo>
                  <a:pt x="881256" y="5332755"/>
                  <a:pt x="855727" y="5330820"/>
                  <a:pt x="838405" y="5339470"/>
                </a:cubicBezTo>
                <a:cubicBezTo>
                  <a:pt x="831364" y="5340489"/>
                  <a:pt x="823548" y="5331589"/>
                  <a:pt x="817627" y="5330580"/>
                </a:cubicBezTo>
                <a:lnTo>
                  <a:pt x="801817" y="5325937"/>
                </a:lnTo>
                <a:lnTo>
                  <a:pt x="798857" y="5320979"/>
                </a:lnTo>
                <a:lnTo>
                  <a:pt x="788354" y="5320143"/>
                </a:lnTo>
                <a:lnTo>
                  <a:pt x="785726" y="5318989"/>
                </a:lnTo>
                <a:cubicBezTo>
                  <a:pt x="780721" y="5316767"/>
                  <a:pt x="775719" y="5314716"/>
                  <a:pt x="770507" y="5313309"/>
                </a:cubicBezTo>
                <a:cubicBezTo>
                  <a:pt x="768924" y="5335137"/>
                  <a:pt x="725899" y="5304945"/>
                  <a:pt x="733810" y="5324286"/>
                </a:cubicBezTo>
                <a:cubicBezTo>
                  <a:pt x="704886" y="5320356"/>
                  <a:pt x="720003" y="5339795"/>
                  <a:pt x="692117" y="5318786"/>
                </a:cubicBezTo>
                <a:cubicBezTo>
                  <a:pt x="640968" y="5327470"/>
                  <a:pt x="620209" y="5334772"/>
                  <a:pt x="574943" y="5327578"/>
                </a:cubicBezTo>
                <a:cubicBezTo>
                  <a:pt x="533141" y="5325624"/>
                  <a:pt x="480989" y="5305543"/>
                  <a:pt x="441302" y="5307062"/>
                </a:cubicBezTo>
                <a:cubicBezTo>
                  <a:pt x="381194" y="5308098"/>
                  <a:pt x="355572" y="5361507"/>
                  <a:pt x="336819" y="5336690"/>
                </a:cubicBezTo>
                <a:cubicBezTo>
                  <a:pt x="308424" y="5343088"/>
                  <a:pt x="294704" y="5344301"/>
                  <a:pt x="270932" y="5345451"/>
                </a:cubicBezTo>
                <a:lnTo>
                  <a:pt x="194189" y="5343588"/>
                </a:lnTo>
                <a:lnTo>
                  <a:pt x="192552" y="5342845"/>
                </a:lnTo>
                <a:cubicBezTo>
                  <a:pt x="185478" y="5341467"/>
                  <a:pt x="181262" y="5342160"/>
                  <a:pt x="178320" y="5343766"/>
                </a:cubicBezTo>
                <a:lnTo>
                  <a:pt x="175596" y="5346411"/>
                </a:lnTo>
                <a:lnTo>
                  <a:pt x="147287" y="5352625"/>
                </a:lnTo>
                <a:lnTo>
                  <a:pt x="114847" y="5355844"/>
                </a:lnTo>
                <a:lnTo>
                  <a:pt x="114306" y="5354983"/>
                </a:lnTo>
                <a:cubicBezTo>
                  <a:pt x="110042" y="5353823"/>
                  <a:pt x="100016" y="5353058"/>
                  <a:pt x="89264" y="5348886"/>
                </a:cubicBezTo>
                <a:cubicBezTo>
                  <a:pt x="93123" y="5327937"/>
                  <a:pt x="57863" y="5341064"/>
                  <a:pt x="49794" y="5329950"/>
                </a:cubicBezTo>
                <a:cubicBezTo>
                  <a:pt x="40251" y="5331715"/>
                  <a:pt x="30226" y="5333199"/>
                  <a:pt x="19924" y="5334282"/>
                </a:cubicBezTo>
                <a:lnTo>
                  <a:pt x="13819" y="5334653"/>
                </a:lnTo>
                <a:lnTo>
                  <a:pt x="13657" y="5334455"/>
                </a:lnTo>
                <a:cubicBezTo>
                  <a:pt x="12246" y="5334096"/>
                  <a:pt x="10207" y="5334053"/>
                  <a:pt x="7139" y="5334438"/>
                </a:cubicBezTo>
                <a:lnTo>
                  <a:pt x="2684" y="5335333"/>
                </a:lnTo>
                <a:lnTo>
                  <a:pt x="0" y="5335496"/>
                </a:lnTo>
                <a:lnTo>
                  <a:pt x="0" y="10592"/>
                </a:lnTo>
                <a:lnTo>
                  <a:pt x="11243827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96DB53F-FBDC-421C-C034-087ECF296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2021" y="644534"/>
            <a:ext cx="8924392" cy="933486"/>
          </a:xfrm>
        </p:spPr>
        <p:txBody>
          <a:bodyPr>
            <a:normAutofit/>
          </a:bodyPr>
          <a:lstStyle/>
          <a:p>
            <a:pPr algn="ctr"/>
            <a:r>
              <a:rPr lang="en-RO" dirty="0"/>
              <a:t>References</a:t>
            </a:r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16A12243-4887-4E89-8347-1146AE5D1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0000">
            <a:off x="5418161" y="351736"/>
            <a:ext cx="1352113" cy="407805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E09C87-2CB2-7AA6-6CD9-5E7CF1EF75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6" y="1426478"/>
            <a:ext cx="10905066" cy="4489148"/>
          </a:xfrm>
        </p:spPr>
        <p:txBody>
          <a:bodyPr>
            <a:normAutofit fontScale="92500"/>
          </a:bodyPr>
          <a:lstStyle/>
          <a:p>
            <a:r>
              <a:rPr lang="en-US" sz="1400" b="0" i="1" u="none" strike="noStrike" dirty="0">
                <a:effectLst/>
              </a:rPr>
              <a:t>Indeed Career Guide. (2022). What Is the Innovation Matrix? (Plus Types of Innovation). [online] Available at: </a:t>
            </a:r>
            <a:r>
              <a:rPr lang="en-US" sz="1400" b="0" i="1" u="none" strike="noStrike" dirty="0">
                <a:effectLst/>
                <a:hlinkClick r:id="rId2"/>
              </a:rPr>
              <a:t>https://ca.indeed.com/career-advice/career-development/what-is-innovation-matrix</a:t>
            </a:r>
            <a:r>
              <a:rPr lang="en-US" sz="1400" b="0" i="1" u="none" strike="noStrike" dirty="0">
                <a:effectLst/>
              </a:rPr>
              <a:t>.</a:t>
            </a:r>
          </a:p>
          <a:p>
            <a:r>
              <a:rPr lang="en-US" sz="1400" b="0" i="1" u="none" strike="noStrike" dirty="0">
                <a:effectLst/>
              </a:rPr>
              <a:t>Jaffe, J. (2023.). Best drones for 2021. [online] CNET. Available at: </a:t>
            </a:r>
            <a:r>
              <a:rPr lang="en-US" sz="1400" b="0" i="1" u="none" strike="noStrike" dirty="0">
                <a:effectLst/>
                <a:hlinkClick r:id="rId3"/>
              </a:rPr>
              <a:t>https://www.cnet.com/tech/computing/best-drone/</a:t>
            </a:r>
            <a:r>
              <a:rPr lang="en-US" sz="1400" b="0" i="1" u="none" strike="noStrike" dirty="0">
                <a:effectLst/>
              </a:rPr>
              <a:t>. </a:t>
            </a:r>
          </a:p>
          <a:p>
            <a:r>
              <a:rPr lang="en-US" sz="1400" b="0" i="1" u="none" strike="noStrike" dirty="0" err="1">
                <a:effectLst/>
              </a:rPr>
              <a:t>learn.nes.nhs.scot</a:t>
            </a:r>
            <a:r>
              <a:rPr lang="en-US" sz="1400" b="0" i="1" u="none" strike="noStrike" dirty="0">
                <a:effectLst/>
              </a:rPr>
              <a:t>. (2023). Force Field Analysis | </a:t>
            </a:r>
            <a:r>
              <a:rPr lang="en-US" sz="1400" b="0" i="1" u="none" strike="noStrike" dirty="0" err="1">
                <a:effectLst/>
              </a:rPr>
              <a:t>Turas</a:t>
            </a:r>
            <a:r>
              <a:rPr lang="en-US" sz="1400" b="0" i="1" u="none" strike="noStrike" dirty="0">
                <a:effectLst/>
              </a:rPr>
              <a:t> | Learn. [online] Available at: </a:t>
            </a:r>
            <a:r>
              <a:rPr lang="en-US" sz="1400" b="0" i="1" u="none" strike="noStrike" dirty="0">
                <a:effectLst/>
                <a:hlinkClick r:id="rId4"/>
              </a:rPr>
              <a:t>https://learn.nes.nhs.scot/2338/quality-improvement-zone/qi-tools/force-field-analysis</a:t>
            </a:r>
            <a:r>
              <a:rPr lang="en-US" sz="1400" b="0" i="1" u="none" strike="noStrike" dirty="0">
                <a:effectLst/>
              </a:rPr>
              <a:t>.</a:t>
            </a:r>
          </a:p>
          <a:p>
            <a:r>
              <a:rPr lang="en-US" sz="1400" b="0" i="1" u="none" strike="noStrike" dirty="0" err="1">
                <a:effectLst/>
              </a:rPr>
              <a:t>Meisenzahl</a:t>
            </a:r>
            <a:r>
              <a:rPr lang="en-US" sz="1400" b="0" i="1" u="none" strike="noStrike" dirty="0">
                <a:effectLst/>
              </a:rPr>
              <a:t>, D.G., Mary (2021.). Jeff Bezos famously embraces failure. Here are the biggest flops Amazon has overcome under his watch.[online] Business Insider. Available at: </a:t>
            </a:r>
            <a:r>
              <a:rPr lang="en-US" sz="1400" b="0" i="1" u="none" strike="noStrike" dirty="0">
                <a:effectLst/>
                <a:hlinkClick r:id="rId5"/>
              </a:rPr>
              <a:t>https://www.businessinsider.com/amazon-products-services-failed-discontinued-2019-3?r=US&amp;IR=T#amazon-spark-3</a:t>
            </a:r>
            <a:r>
              <a:rPr lang="en-US" sz="1400" b="0" i="1" u="none" strike="noStrike" dirty="0">
                <a:effectLst/>
              </a:rPr>
              <a:t>. </a:t>
            </a:r>
          </a:p>
          <a:p>
            <a:r>
              <a:rPr lang="en-US" sz="1400" b="0" i="1" u="none" strike="noStrike" dirty="0" err="1">
                <a:effectLst/>
              </a:rPr>
              <a:t>Michiganstateuniversityonline.com</a:t>
            </a:r>
            <a:r>
              <a:rPr lang="en-US" sz="1400" b="0" i="1" u="none" strike="noStrike" dirty="0">
                <a:effectLst/>
              </a:rPr>
              <a:t>. (2019). Available at: </a:t>
            </a:r>
            <a:r>
              <a:rPr lang="en-US" sz="1400" b="0" i="1" u="none" strike="noStrike" dirty="0">
                <a:effectLst/>
                <a:hlinkClick r:id="rId6"/>
              </a:rPr>
              <a:t>https://www.michiganstateuniversityonline.com/resources/healthcare-management/applying-4-ps-for-healthcare-innovation/</a:t>
            </a:r>
            <a:r>
              <a:rPr lang="en-US" sz="1400" b="0" i="1" u="none" strike="noStrike" dirty="0">
                <a:effectLst/>
              </a:rPr>
              <a:t>. </a:t>
            </a:r>
          </a:p>
          <a:p>
            <a:r>
              <a:rPr lang="en-US" sz="1400" b="0" i="1" u="none" strike="noStrike" dirty="0">
                <a:effectLst/>
              </a:rPr>
              <a:t>Pandit, </a:t>
            </a:r>
            <a:r>
              <a:rPr lang="en-US" sz="1400" b="0" i="1" u="none" strike="noStrike" dirty="0" err="1">
                <a:effectLst/>
              </a:rPr>
              <a:t>Dr.V</a:t>
            </a:r>
            <a:r>
              <a:rPr lang="en-US" sz="1400" b="0" i="1" u="none" strike="noStrike" dirty="0">
                <a:effectLst/>
              </a:rPr>
              <a:t>. and </a:t>
            </a:r>
            <a:r>
              <a:rPr lang="en-US" sz="1400" b="0" i="1" u="none" strike="noStrike" dirty="0" err="1">
                <a:effectLst/>
              </a:rPr>
              <a:t>Poojari</a:t>
            </a:r>
            <a:r>
              <a:rPr lang="en-US" sz="1400" b="0" i="1" u="none" strike="noStrike" dirty="0">
                <a:effectLst/>
              </a:rPr>
              <a:t>, </a:t>
            </a:r>
            <a:r>
              <a:rPr lang="en-US" sz="1400" b="0" i="1" u="none" strike="noStrike" dirty="0" err="1">
                <a:effectLst/>
              </a:rPr>
              <a:t>Dr.A</a:t>
            </a:r>
            <a:r>
              <a:rPr lang="en-US" sz="1400" b="0" i="1" u="none" strike="noStrike" dirty="0">
                <a:effectLst/>
              </a:rPr>
              <a:t>. (2014). A Study on Amazon Prime Air for Feasibility and Profitability-- A Graphical Data Analysis. IOSR Journal of Business and Management, 16(11), pp.06-11. </a:t>
            </a:r>
            <a:r>
              <a:rPr lang="en-US" sz="1400" b="0" i="1" u="none" strike="noStrike" dirty="0" err="1">
                <a:effectLst/>
              </a:rPr>
              <a:t>doi:https</a:t>
            </a:r>
            <a:r>
              <a:rPr lang="en-US" sz="1400" b="0" i="1" u="none" strike="noStrike" dirty="0">
                <a:effectLst/>
              </a:rPr>
              <a:t>://</a:t>
            </a:r>
            <a:r>
              <a:rPr lang="en-US" sz="1400" b="0" i="1" u="none" strike="noStrike" dirty="0" err="1">
                <a:effectLst/>
              </a:rPr>
              <a:t>doi.org</a:t>
            </a:r>
            <a:r>
              <a:rPr lang="en-US" sz="1400" b="0" i="1" u="none" strike="noStrike" dirty="0">
                <a:effectLst/>
              </a:rPr>
              <a:t>/10.9790/487x-161110611.</a:t>
            </a:r>
          </a:p>
          <a:p>
            <a:r>
              <a:rPr lang="en-US" sz="1400" b="0" i="1" u="none" strike="noStrike" dirty="0" err="1">
                <a:effectLst/>
              </a:rPr>
              <a:t>Planbox</a:t>
            </a:r>
            <a:r>
              <a:rPr lang="en-US" sz="1400" b="0" i="1" u="none" strike="noStrike" dirty="0">
                <a:effectLst/>
              </a:rPr>
              <a:t> Blogger (2018). Open Innovation Compared to Closed Innovation - </a:t>
            </a:r>
            <a:r>
              <a:rPr lang="en-US" sz="1400" b="0" i="1" u="none" strike="noStrike" dirty="0" err="1">
                <a:effectLst/>
              </a:rPr>
              <a:t>Planbox</a:t>
            </a:r>
            <a:r>
              <a:rPr lang="en-US" sz="1400" b="0" i="1" u="none" strike="noStrike" dirty="0">
                <a:effectLst/>
              </a:rPr>
              <a:t>. [online] </a:t>
            </a:r>
            <a:r>
              <a:rPr lang="en-US" sz="1400" b="0" i="1" u="none" strike="noStrike" dirty="0" err="1">
                <a:effectLst/>
              </a:rPr>
              <a:t>Planbox</a:t>
            </a:r>
            <a:r>
              <a:rPr lang="en-US" sz="1400" b="0" i="1" u="none" strike="noStrike" dirty="0">
                <a:effectLst/>
              </a:rPr>
              <a:t>. Available at: </a:t>
            </a:r>
            <a:r>
              <a:rPr lang="en-US" sz="1400" b="0" i="1" u="none" strike="noStrike" dirty="0">
                <a:effectLst/>
                <a:hlinkClick r:id="rId7"/>
              </a:rPr>
              <a:t>https://www.planbox.com/open-innovation-compared-to-closed-innovation/</a:t>
            </a:r>
            <a:r>
              <a:rPr lang="en-US" sz="1400" b="0" i="1" u="none" strike="noStrike" dirty="0">
                <a:effectLst/>
              </a:rPr>
              <a:t>.</a:t>
            </a:r>
          </a:p>
          <a:p>
            <a:r>
              <a:rPr lang="en-US" sz="1400" b="0" i="1" dirty="0" err="1">
                <a:effectLst/>
              </a:rPr>
              <a:t>Sunghun</a:t>
            </a:r>
            <a:r>
              <a:rPr lang="en-US" sz="1400" b="0" i="1" dirty="0">
                <a:effectLst/>
              </a:rPr>
              <a:t> J, (2017)</a:t>
            </a:r>
            <a:r>
              <a:rPr lang="en-US" sz="1400" b="0" i="1" u="none" strike="noStrike" dirty="0">
                <a:effectLst/>
              </a:rPr>
              <a:t>. (PDF) Analysis of Amazon Prime Air UAV Delivery Service. [online] Available at: </a:t>
            </a:r>
            <a:r>
              <a:rPr lang="en-US" sz="1400" b="0" i="1" u="none" strike="noStrike" dirty="0">
                <a:effectLst/>
                <a:hlinkClick r:id="rId8"/>
              </a:rPr>
              <a:t>https://www.researchgate.net/publication/317389269_Analysis_of_Amazon_Prime_Air_UAV_Delivery_Service</a:t>
            </a:r>
            <a:r>
              <a:rPr lang="en-US" sz="1400" b="0" i="1" u="none" strike="noStrike" dirty="0">
                <a:effectLst/>
              </a:rPr>
              <a:t>.</a:t>
            </a:r>
          </a:p>
          <a:p>
            <a:r>
              <a:rPr lang="en-US" sz="1400" b="0" i="1" u="none" strike="noStrike" dirty="0">
                <a:effectLst/>
              </a:rPr>
              <a:t>Technology and Operations Management. (2018). Open Innovation at Amazon Alexa: Crowd-sourcing Its Way to Platform Dominance. [online] Available at: </a:t>
            </a:r>
            <a:r>
              <a:rPr lang="en-US" sz="1400" b="0" i="1" u="none" strike="noStrike" dirty="0">
                <a:effectLst/>
                <a:hlinkClick r:id="rId9"/>
              </a:rPr>
              <a:t>https://d3.harvard.edu/platform-rctom/submission/open-innovation-at-amazon-alexa-crowd-sourcing-its-way-to-platform-dominance/</a:t>
            </a:r>
            <a:r>
              <a:rPr lang="en-US" sz="1400" b="0" i="1" u="none" strike="noStrike" dirty="0">
                <a:effectLst/>
              </a:rPr>
              <a:t>. </a:t>
            </a:r>
          </a:p>
          <a:p>
            <a:r>
              <a:rPr lang="en-US" sz="1400" b="0" i="1" u="none" strike="noStrike" dirty="0">
                <a:effectLst/>
              </a:rPr>
              <a:t>Wikipedia (2019). Amazon (company). [online] Wikipedia. Available at: </a:t>
            </a:r>
            <a:r>
              <a:rPr lang="en-US" sz="1400" b="0" i="1" u="none" strike="noStrike" dirty="0">
                <a:effectLst/>
                <a:hlinkClick r:id="rId10"/>
              </a:rPr>
              <a:t>https://en.wikipedia.org/wiki/Amazon_(company)</a:t>
            </a:r>
            <a:r>
              <a:rPr lang="en-US" sz="1400" b="0" i="1" u="none" strike="noStrike" dirty="0">
                <a:effectLst/>
              </a:rPr>
              <a:t>.</a:t>
            </a:r>
            <a:r>
              <a:rPr lang="en-US" sz="1400" i="1" dirty="0"/>
              <a:t> </a:t>
            </a:r>
            <a:endParaRPr lang="en-US" sz="1400" b="0" i="1" u="none" strike="noStrike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688249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599</Words>
  <Application>Microsoft Macintosh PowerPoint</Application>
  <PresentationFormat>Widescreen</PresentationFormat>
  <Paragraphs>31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Meiryo</vt:lpstr>
      <vt:lpstr>Arial</vt:lpstr>
      <vt:lpstr>Calibri</vt:lpstr>
      <vt:lpstr>Calibri Light</vt:lpstr>
      <vt:lpstr>Office Theme</vt:lpstr>
      <vt:lpstr>Amazon Innovation Presentation</vt:lpstr>
      <vt:lpstr>Background</vt:lpstr>
      <vt:lpstr>Type of Modules</vt:lpstr>
      <vt:lpstr>PowerPoint Presentation</vt:lpstr>
      <vt:lpstr>Open and close innovation/ Leadership and management</vt:lpstr>
      <vt:lpstr>Force Field analysis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Andreea Mocanu (1919375)</dc:creator>
  <cp:lastModifiedBy>Andreea Mocanu (1919375)</cp:lastModifiedBy>
  <cp:revision>5</cp:revision>
  <dcterms:created xsi:type="dcterms:W3CDTF">2023-03-07T19:01:46Z</dcterms:created>
  <dcterms:modified xsi:type="dcterms:W3CDTF">2023-03-13T01:45:32Z</dcterms:modified>
</cp:coreProperties>
</file>