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3" r:id="rId4"/>
  </p:sldMasterIdLst>
  <p:notesMasterIdLst>
    <p:notesMasterId r:id="rId98"/>
  </p:notesMasterIdLst>
  <p:sldIdLst>
    <p:sldId id="256" r:id="rId5"/>
    <p:sldId id="400" r:id="rId6"/>
    <p:sldId id="401" r:id="rId7"/>
    <p:sldId id="377" r:id="rId8"/>
    <p:sldId id="402" r:id="rId9"/>
    <p:sldId id="403" r:id="rId10"/>
    <p:sldId id="404" r:id="rId11"/>
    <p:sldId id="370" r:id="rId12"/>
    <p:sldId id="405" r:id="rId13"/>
    <p:sldId id="406" r:id="rId14"/>
    <p:sldId id="407" r:id="rId15"/>
    <p:sldId id="272" r:id="rId16"/>
    <p:sldId id="258" r:id="rId17"/>
    <p:sldId id="260" r:id="rId18"/>
    <p:sldId id="259" r:id="rId19"/>
    <p:sldId id="265" r:id="rId20"/>
    <p:sldId id="261" r:id="rId21"/>
    <p:sldId id="383" r:id="rId22"/>
    <p:sldId id="381" r:id="rId23"/>
    <p:sldId id="382" r:id="rId24"/>
    <p:sldId id="264" r:id="rId25"/>
    <p:sldId id="376" r:id="rId26"/>
    <p:sldId id="379" r:id="rId27"/>
    <p:sldId id="378" r:id="rId28"/>
    <p:sldId id="380" r:id="rId29"/>
    <p:sldId id="408" r:id="rId30"/>
    <p:sldId id="373" r:id="rId31"/>
    <p:sldId id="374" r:id="rId32"/>
    <p:sldId id="409" r:id="rId33"/>
    <p:sldId id="375" r:id="rId34"/>
    <p:sldId id="384" r:id="rId35"/>
    <p:sldId id="273" r:id="rId36"/>
    <p:sldId id="410" r:id="rId37"/>
    <p:sldId id="387" r:id="rId38"/>
    <p:sldId id="397" r:id="rId39"/>
    <p:sldId id="392" r:id="rId40"/>
    <p:sldId id="395" r:id="rId41"/>
    <p:sldId id="389" r:id="rId42"/>
    <p:sldId id="411" r:id="rId43"/>
    <p:sldId id="267" r:id="rId44"/>
    <p:sldId id="302" r:id="rId45"/>
    <p:sldId id="308" r:id="rId46"/>
    <p:sldId id="307" r:id="rId47"/>
    <p:sldId id="275" r:id="rId48"/>
    <p:sldId id="412" r:id="rId49"/>
    <p:sldId id="269" r:id="rId50"/>
    <p:sldId id="299" r:id="rId51"/>
    <p:sldId id="369" r:id="rId52"/>
    <p:sldId id="310" r:id="rId53"/>
    <p:sldId id="413" r:id="rId54"/>
    <p:sldId id="313" r:id="rId55"/>
    <p:sldId id="314" r:id="rId56"/>
    <p:sldId id="277" r:id="rId57"/>
    <p:sldId id="278" r:id="rId58"/>
    <p:sldId id="315" r:id="rId59"/>
    <p:sldId id="319" r:id="rId60"/>
    <p:sldId id="320" r:id="rId61"/>
    <p:sldId id="321" r:id="rId62"/>
    <p:sldId id="322" r:id="rId63"/>
    <p:sldId id="323" r:id="rId64"/>
    <p:sldId id="337" r:id="rId65"/>
    <p:sldId id="326" r:id="rId66"/>
    <p:sldId id="340" r:id="rId67"/>
    <p:sldId id="398" r:id="rId68"/>
    <p:sldId id="328" r:id="rId69"/>
    <p:sldId id="329" r:id="rId70"/>
    <p:sldId id="276" r:id="rId71"/>
    <p:sldId id="399" r:id="rId72"/>
    <p:sldId id="330" r:id="rId73"/>
    <p:sldId id="331" r:id="rId74"/>
    <p:sldId id="332" r:id="rId75"/>
    <p:sldId id="262" r:id="rId76"/>
    <p:sldId id="333" r:id="rId77"/>
    <p:sldId id="339" r:id="rId78"/>
    <p:sldId id="344" r:id="rId79"/>
    <p:sldId id="345" r:id="rId80"/>
    <p:sldId id="346" r:id="rId81"/>
    <p:sldId id="347" r:id="rId82"/>
    <p:sldId id="348" r:id="rId83"/>
    <p:sldId id="349" r:id="rId84"/>
    <p:sldId id="350" r:id="rId85"/>
    <p:sldId id="351" r:id="rId86"/>
    <p:sldId id="268" r:id="rId87"/>
    <p:sldId id="354" r:id="rId88"/>
    <p:sldId id="355" r:id="rId89"/>
    <p:sldId id="356" r:id="rId90"/>
    <p:sldId id="357" r:id="rId91"/>
    <p:sldId id="359" r:id="rId92"/>
    <p:sldId id="361" r:id="rId93"/>
    <p:sldId id="363" r:id="rId94"/>
    <p:sldId id="364" r:id="rId95"/>
    <p:sldId id="271" r:id="rId96"/>
    <p:sldId id="298" r:id="rId9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B8B630-6C84-2B04-BA9C-6C8A95899EAD}" v="1062" dt="2023-10-09T14:52:59.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snapToObjects="1">
      <p:cViewPr varScale="1">
        <p:scale>
          <a:sx n="121" d="100"/>
          <a:sy n="121" d="100"/>
        </p:scale>
        <p:origin x="744" y="176"/>
      </p:cViewPr>
      <p:guideLst/>
    </p:cSldViewPr>
  </p:slideViewPr>
  <p:notesTextViewPr>
    <p:cViewPr>
      <p:scale>
        <a:sx n="1" d="1"/>
        <a:sy n="1" d="1"/>
      </p:scale>
      <p:origin x="0" y="0"/>
    </p:cViewPr>
  </p:notesTextViewPr>
  <p:sorterViewPr>
    <p:cViewPr>
      <p:scale>
        <a:sx n="184" d="100"/>
        <a:sy n="184"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tableStyles" Target="tableStyle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notesMaster" Target="notesMasters/notesMaster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Flagg" userId="S::mark.flagg@uwtsd.ac.uk::778ee1c4-c87f-463b-a43b-86dc060fca3c" providerId="AD" clId="Web-{30B8B630-6C84-2B04-BA9C-6C8A95899EAD}"/>
    <pc:docChg chg="addSld delSld modSld sldOrd addMainMaster delMainMaster">
      <pc:chgData name="Mark Flagg" userId="S::mark.flagg@uwtsd.ac.uk::778ee1c4-c87f-463b-a43b-86dc060fca3c" providerId="AD" clId="Web-{30B8B630-6C84-2B04-BA9C-6C8A95899EAD}" dt="2023-10-09T14:53:11.334" v="1066"/>
      <pc:docMkLst>
        <pc:docMk/>
      </pc:docMkLst>
      <pc:sldChg chg="addSp delSp modSp mod setBg modClrScheme addAnim delAnim setClrOvrMap delDesignElem chgLayout">
        <pc:chgData name="Mark Flagg" userId="S::mark.flagg@uwtsd.ac.uk::778ee1c4-c87f-463b-a43b-86dc060fca3c" providerId="AD" clId="Web-{30B8B630-6C84-2B04-BA9C-6C8A95899EAD}" dt="2023-10-09T13:55:48.778" v="38" actId="20577"/>
        <pc:sldMkLst>
          <pc:docMk/>
          <pc:sldMk cId="3957202780" sldId="256"/>
        </pc:sldMkLst>
        <pc:spChg chg="mod ord">
          <ac:chgData name="Mark Flagg" userId="S::mark.flagg@uwtsd.ac.uk::778ee1c4-c87f-463b-a43b-86dc060fca3c" providerId="AD" clId="Web-{30B8B630-6C84-2B04-BA9C-6C8A95899EAD}" dt="2023-10-09T13:55:29.481" v="14" actId="20577"/>
          <ac:spMkLst>
            <pc:docMk/>
            <pc:sldMk cId="3957202780" sldId="256"/>
            <ac:spMk id="2" creationId="{EFD79D4C-CA20-914F-BBC1-C44AC25F38A7}"/>
          </ac:spMkLst>
        </pc:spChg>
        <pc:spChg chg="mod ord">
          <ac:chgData name="Mark Flagg" userId="S::mark.flagg@uwtsd.ac.uk::778ee1c4-c87f-463b-a43b-86dc060fca3c" providerId="AD" clId="Web-{30B8B630-6C84-2B04-BA9C-6C8A95899EAD}" dt="2023-10-09T13:55:48.778" v="38" actId="20577"/>
          <ac:spMkLst>
            <pc:docMk/>
            <pc:sldMk cId="3957202780" sldId="256"/>
            <ac:spMk id="3" creationId="{4AE4679E-B468-DE4E-BC5B-B9F942B002F4}"/>
          </ac:spMkLst>
        </pc:spChg>
        <pc:spChg chg="add del">
          <ac:chgData name="Mark Flagg" userId="S::mark.flagg@uwtsd.ac.uk::778ee1c4-c87f-463b-a43b-86dc060fca3c" providerId="AD" clId="Web-{30B8B630-6C84-2B04-BA9C-6C8A95899EAD}" dt="2023-10-09T13:54:21.650" v="7"/>
          <ac:spMkLst>
            <pc:docMk/>
            <pc:sldMk cId="3957202780" sldId="256"/>
            <ac:spMk id="8" creationId="{D071C0CD-5EFD-45A1-AAFD-61C3D4A65188}"/>
          </ac:spMkLst>
        </pc:spChg>
        <pc:spChg chg="add del">
          <ac:chgData name="Mark Flagg" userId="S::mark.flagg@uwtsd.ac.uk::778ee1c4-c87f-463b-a43b-86dc060fca3c" providerId="AD" clId="Web-{30B8B630-6C84-2B04-BA9C-6C8A95899EAD}" dt="2023-10-09T13:54:10.369" v="5"/>
          <ac:spMkLst>
            <pc:docMk/>
            <pc:sldMk cId="3957202780" sldId="256"/>
            <ac:spMk id="9" creationId="{6F40FBDA-CEB1-40F0-9AB9-BD9C402D70FE}"/>
          </ac:spMkLst>
        </pc:spChg>
        <pc:spChg chg="add del">
          <ac:chgData name="Mark Flagg" userId="S::mark.flagg@uwtsd.ac.uk::778ee1c4-c87f-463b-a43b-86dc060fca3c" providerId="AD" clId="Web-{30B8B630-6C84-2B04-BA9C-6C8A95899EAD}" dt="2023-10-09T13:54:21.650" v="7"/>
          <ac:spMkLst>
            <pc:docMk/>
            <pc:sldMk cId="3957202780" sldId="256"/>
            <ac:spMk id="10" creationId="{8A03302C-20A2-4C4F-9760-E85AE1041385}"/>
          </ac:spMkLst>
        </pc:spChg>
        <pc:spChg chg="add del">
          <ac:chgData name="Mark Flagg" userId="S::mark.flagg@uwtsd.ac.uk::778ee1c4-c87f-463b-a43b-86dc060fca3c" providerId="AD" clId="Web-{30B8B630-6C84-2B04-BA9C-6C8A95899EAD}" dt="2023-10-09T13:54:10.369" v="5"/>
          <ac:spMkLst>
            <pc:docMk/>
            <pc:sldMk cId="3957202780" sldId="256"/>
            <ac:spMk id="11" creationId="{0344D4FE-ABEF-4230-9E4E-AD5782FC78AC}"/>
          </ac:spMkLst>
        </pc:spChg>
        <pc:spChg chg="add del">
          <ac:chgData name="Mark Flagg" userId="S::mark.flagg@uwtsd.ac.uk::778ee1c4-c87f-463b-a43b-86dc060fca3c" providerId="AD" clId="Web-{30B8B630-6C84-2B04-BA9C-6C8A95899EAD}" dt="2023-10-09T13:54:21.650" v="7"/>
          <ac:spMkLst>
            <pc:docMk/>
            <pc:sldMk cId="3957202780" sldId="256"/>
            <ac:spMk id="12" creationId="{D00F093B-0739-4429-B30D-D72924D08871}"/>
          </ac:spMkLst>
        </pc:spChg>
        <pc:spChg chg="add del">
          <ac:chgData name="Mark Flagg" userId="S::mark.flagg@uwtsd.ac.uk::778ee1c4-c87f-463b-a43b-86dc060fca3c" providerId="AD" clId="Web-{30B8B630-6C84-2B04-BA9C-6C8A95899EAD}" dt="2023-10-09T13:54:10.369" v="5"/>
          <ac:spMkLst>
            <pc:docMk/>
            <pc:sldMk cId="3957202780" sldId="256"/>
            <ac:spMk id="13" creationId="{9325F979-D3F9-4926-81B7-7ACCB31A501B}"/>
          </ac:spMkLst>
        </pc:spChg>
        <pc:spChg chg="add del">
          <ac:chgData name="Mark Flagg" userId="S::mark.flagg@uwtsd.ac.uk::778ee1c4-c87f-463b-a43b-86dc060fca3c" providerId="AD" clId="Web-{30B8B630-6C84-2B04-BA9C-6C8A95899EAD}" dt="2023-10-09T13:54:21.650" v="7"/>
          <ac:spMkLst>
            <pc:docMk/>
            <pc:sldMk cId="3957202780" sldId="256"/>
            <ac:spMk id="14" creationId="{1BB92999-6A40-480A-8965-2F20DFB032B5}"/>
          </ac:spMkLst>
        </pc:spChg>
        <pc:spChg chg="add del">
          <ac:chgData name="Mark Flagg" userId="S::mark.flagg@uwtsd.ac.uk::778ee1c4-c87f-463b-a43b-86dc060fca3c" providerId="AD" clId="Web-{30B8B630-6C84-2B04-BA9C-6C8A95899EAD}" dt="2023-10-09T13:54:59.011" v="9"/>
          <ac:spMkLst>
            <pc:docMk/>
            <pc:sldMk cId="3957202780" sldId="256"/>
            <ac:spMk id="22" creationId="{B645BD8A-B13F-463A-9101-4FB883F064BD}"/>
          </ac:spMkLst>
        </pc:spChg>
        <pc:spChg chg="add del">
          <ac:chgData name="Mark Flagg" userId="S::mark.flagg@uwtsd.ac.uk::778ee1c4-c87f-463b-a43b-86dc060fca3c" providerId="AD" clId="Web-{30B8B630-6C84-2B04-BA9C-6C8A95899EAD}" dt="2023-10-09T13:54:59.011" v="9"/>
          <ac:spMkLst>
            <pc:docMk/>
            <pc:sldMk cId="3957202780" sldId="256"/>
            <ac:spMk id="23" creationId="{1AA55ABF-213F-4B65-8B7E-1ED8609F20FC}"/>
          </ac:spMkLst>
        </pc:spChg>
        <pc:spChg chg="add del">
          <ac:chgData name="Mark Flagg" userId="S::mark.flagg@uwtsd.ac.uk::778ee1c4-c87f-463b-a43b-86dc060fca3c" providerId="AD" clId="Web-{30B8B630-6C84-2B04-BA9C-6C8A95899EAD}" dt="2023-10-09T13:54:59.011" v="9"/>
          <ac:spMkLst>
            <pc:docMk/>
            <pc:sldMk cId="3957202780" sldId="256"/>
            <ac:spMk id="24" creationId="{F8DB4189-B5C4-45EA-AFC5-6739032B85FE}"/>
          </ac:spMkLst>
        </pc:spChg>
        <pc:picChg chg="add del">
          <ac:chgData name="Mark Flagg" userId="S::mark.flagg@uwtsd.ac.uk::778ee1c4-c87f-463b-a43b-86dc060fca3c" providerId="AD" clId="Web-{30B8B630-6C84-2B04-BA9C-6C8A95899EAD}" dt="2023-10-09T13:54:10.369" v="5"/>
          <ac:picMkLst>
            <pc:docMk/>
            <pc:sldMk cId="3957202780" sldId="256"/>
            <ac:picMk id="5" creationId="{CAB7AF6F-73BE-B819-06A2-4AB7803D08E2}"/>
          </ac:picMkLst>
        </pc:picChg>
        <pc:cxnChg chg="add del">
          <ac:chgData name="Mark Flagg" userId="S::mark.flagg@uwtsd.ac.uk::778ee1c4-c87f-463b-a43b-86dc060fca3c" providerId="AD" clId="Web-{30B8B630-6C84-2B04-BA9C-6C8A95899EAD}" dt="2023-10-09T13:54:21.650" v="7"/>
          <ac:cxnSpMkLst>
            <pc:docMk/>
            <pc:sldMk cId="3957202780" sldId="256"/>
            <ac:cxnSpMk id="16" creationId="{15573B87-7D61-460C-9ADA-EF63674E3A97}"/>
          </ac:cxnSpMkLst>
        </pc:cxnChg>
        <pc:cxnChg chg="add del">
          <ac:chgData name="Mark Flagg" userId="S::mark.flagg@uwtsd.ac.uk::778ee1c4-c87f-463b-a43b-86dc060fca3c" providerId="AD" clId="Web-{30B8B630-6C84-2B04-BA9C-6C8A95899EAD}" dt="2023-10-09T13:54:21.650" v="7"/>
          <ac:cxnSpMkLst>
            <pc:docMk/>
            <pc:sldMk cId="3957202780" sldId="256"/>
            <ac:cxnSpMk id="18" creationId="{0AAF6B7C-985D-4351-9564-8DBDF5BB03EA}"/>
          </ac:cxnSpMkLst>
        </pc:cxnChg>
        <pc:cxnChg chg="add del">
          <ac:chgData name="Mark Flagg" userId="S::mark.flagg@uwtsd.ac.uk::778ee1c4-c87f-463b-a43b-86dc060fca3c" providerId="AD" clId="Web-{30B8B630-6C84-2B04-BA9C-6C8A95899EAD}" dt="2023-10-09T13:54:21.650" v="7"/>
          <ac:cxnSpMkLst>
            <pc:docMk/>
            <pc:sldMk cId="3957202780" sldId="256"/>
            <ac:cxnSpMk id="20" creationId="{F88433F4-33AB-4CE1-9DE3-72A8403654F1}"/>
          </ac:cxnSpMkLst>
        </pc:cxnChg>
      </pc:sldChg>
      <pc:sldChg chg="addSp modSp del mod modClrScheme chgLayout">
        <pc:chgData name="Mark Flagg" userId="S::mark.flagg@uwtsd.ac.uk::778ee1c4-c87f-463b-a43b-86dc060fca3c" providerId="AD" clId="Web-{30B8B630-6C84-2B04-BA9C-6C8A95899EAD}" dt="2023-10-09T14:35:42.490" v="834"/>
        <pc:sldMkLst>
          <pc:docMk/>
          <pc:sldMk cId="1541496115" sldId="257"/>
        </pc:sldMkLst>
        <pc:spChg chg="mod ord">
          <ac:chgData name="Mark Flagg" userId="S::mark.flagg@uwtsd.ac.uk::778ee1c4-c87f-463b-a43b-86dc060fca3c" providerId="AD" clId="Web-{30B8B630-6C84-2B04-BA9C-6C8A95899EAD}" dt="2023-10-09T14:30:29.934" v="794"/>
          <ac:spMkLst>
            <pc:docMk/>
            <pc:sldMk cId="1541496115" sldId="257"/>
            <ac:spMk id="2" creationId="{B95EDD17-EA59-CF42-8342-33C9064FD780}"/>
          </ac:spMkLst>
        </pc:spChg>
        <pc:spChg chg="mod ord">
          <ac:chgData name="Mark Flagg" userId="S::mark.flagg@uwtsd.ac.uk::778ee1c4-c87f-463b-a43b-86dc060fca3c" providerId="AD" clId="Web-{30B8B630-6C84-2B04-BA9C-6C8A95899EAD}" dt="2023-10-09T14:35:34.896" v="830" actId="20577"/>
          <ac:spMkLst>
            <pc:docMk/>
            <pc:sldMk cId="1541496115" sldId="257"/>
            <ac:spMk id="3" creationId="{3F8D339E-585A-F043-B5F1-6C77CE3C4285}"/>
          </ac:spMkLst>
        </pc:spChg>
        <pc:spChg chg="add">
          <ac:chgData name="Mark Flagg" userId="S::mark.flagg@uwtsd.ac.uk::778ee1c4-c87f-463b-a43b-86dc060fca3c" providerId="AD" clId="Web-{30B8B630-6C84-2B04-BA9C-6C8A95899EAD}" dt="2023-10-09T14:30:29.934" v="794"/>
          <ac:spMkLst>
            <pc:docMk/>
            <pc:sldMk cId="1541496115" sldId="257"/>
            <ac:spMk id="8" creationId="{29DC5A77-10C9-4ECF-B7EB-8D917F36A9EE}"/>
          </ac:spMkLst>
        </pc:spChg>
        <pc:spChg chg="add">
          <ac:chgData name="Mark Flagg" userId="S::mark.flagg@uwtsd.ac.uk::778ee1c4-c87f-463b-a43b-86dc060fca3c" providerId="AD" clId="Web-{30B8B630-6C84-2B04-BA9C-6C8A95899EAD}" dt="2023-10-09T14:30:29.934" v="794"/>
          <ac:spMkLst>
            <pc:docMk/>
            <pc:sldMk cId="1541496115" sldId="257"/>
            <ac:spMk id="10" creationId="{2FFE28B5-FB16-49A9-B851-3C35FAC0CACB}"/>
          </ac:spMkLst>
        </pc:spChg>
        <pc:spChg chg="add">
          <ac:chgData name="Mark Flagg" userId="S::mark.flagg@uwtsd.ac.uk::778ee1c4-c87f-463b-a43b-86dc060fca3c" providerId="AD" clId="Web-{30B8B630-6C84-2B04-BA9C-6C8A95899EAD}" dt="2023-10-09T14:30:29.934" v="794"/>
          <ac:spMkLst>
            <pc:docMk/>
            <pc:sldMk cId="1541496115" sldId="257"/>
            <ac:spMk id="12" creationId="{01014442-855A-4E0F-8D09-C314661A48B9}"/>
          </ac:spMkLst>
        </pc:spChg>
        <pc:spChg chg="add">
          <ac:chgData name="Mark Flagg" userId="S::mark.flagg@uwtsd.ac.uk::778ee1c4-c87f-463b-a43b-86dc060fca3c" providerId="AD" clId="Web-{30B8B630-6C84-2B04-BA9C-6C8A95899EAD}" dt="2023-10-09T14:30:29.934" v="794"/>
          <ac:spMkLst>
            <pc:docMk/>
            <pc:sldMk cId="1541496115" sldId="257"/>
            <ac:spMk id="14" creationId="{9B1ABF09-86CF-414E-88A5-2B84CC7232A9}"/>
          </ac:spMkLst>
        </pc:spChg>
        <pc:spChg chg="add">
          <ac:chgData name="Mark Flagg" userId="S::mark.flagg@uwtsd.ac.uk::778ee1c4-c87f-463b-a43b-86dc060fca3c" providerId="AD" clId="Web-{30B8B630-6C84-2B04-BA9C-6C8A95899EAD}" dt="2023-10-09T14:30:29.934" v="794"/>
          <ac:spMkLst>
            <pc:docMk/>
            <pc:sldMk cId="1541496115" sldId="257"/>
            <ac:spMk id="16" creationId="{3FE91770-CDBB-4D24-94E5-AD484F36CE87}"/>
          </ac:spMkLst>
        </pc:spChg>
      </pc:sldChg>
      <pc:sldChg chg="addSp modSp mod modClrScheme chgLayout">
        <pc:chgData name="Mark Flagg" userId="S::mark.flagg@uwtsd.ac.uk::778ee1c4-c87f-463b-a43b-86dc060fca3c" providerId="AD" clId="Web-{30B8B630-6C84-2B04-BA9C-6C8A95899EAD}" dt="2023-10-09T14:30:37.075" v="795"/>
        <pc:sldMkLst>
          <pc:docMk/>
          <pc:sldMk cId="2255631065" sldId="258"/>
        </pc:sldMkLst>
        <pc:spChg chg="mod ord">
          <ac:chgData name="Mark Flagg" userId="S::mark.flagg@uwtsd.ac.uk::778ee1c4-c87f-463b-a43b-86dc060fca3c" providerId="AD" clId="Web-{30B8B630-6C84-2B04-BA9C-6C8A95899EAD}" dt="2023-10-09T14:30:37.075" v="795"/>
          <ac:spMkLst>
            <pc:docMk/>
            <pc:sldMk cId="2255631065" sldId="258"/>
            <ac:spMk id="2" creationId="{39EA384A-C94D-C14F-9FB2-B1FBFAB171B9}"/>
          </ac:spMkLst>
        </pc:spChg>
        <pc:spChg chg="mod ord">
          <ac:chgData name="Mark Flagg" userId="S::mark.flagg@uwtsd.ac.uk::778ee1c4-c87f-463b-a43b-86dc060fca3c" providerId="AD" clId="Web-{30B8B630-6C84-2B04-BA9C-6C8A95899EAD}" dt="2023-10-09T14:30:37.075" v="795"/>
          <ac:spMkLst>
            <pc:docMk/>
            <pc:sldMk cId="2255631065" sldId="258"/>
            <ac:spMk id="3" creationId="{2D7D78A6-F5E2-3244-BDE6-3CDBC5F7D262}"/>
          </ac:spMkLst>
        </pc:spChg>
        <pc:spChg chg="add">
          <ac:chgData name="Mark Flagg" userId="S::mark.flagg@uwtsd.ac.uk::778ee1c4-c87f-463b-a43b-86dc060fca3c" providerId="AD" clId="Web-{30B8B630-6C84-2B04-BA9C-6C8A95899EAD}" dt="2023-10-09T14:30:37.075" v="795"/>
          <ac:spMkLst>
            <pc:docMk/>
            <pc:sldMk cId="2255631065" sldId="258"/>
            <ac:spMk id="10" creationId="{13577A01-3DD8-4E33-BEE1-3065F7E6FB2F}"/>
          </ac:spMkLst>
        </pc:spChg>
        <pc:picChg chg="mod">
          <ac:chgData name="Mark Flagg" userId="S::mark.flagg@uwtsd.ac.uk::778ee1c4-c87f-463b-a43b-86dc060fca3c" providerId="AD" clId="Web-{30B8B630-6C84-2B04-BA9C-6C8A95899EAD}" dt="2023-10-09T14:30:37.075" v="795"/>
          <ac:picMkLst>
            <pc:docMk/>
            <pc:sldMk cId="2255631065" sldId="258"/>
            <ac:picMk id="5" creationId="{9128A70B-454E-4349-ACEA-B3A45E8EB6C8}"/>
          </ac:picMkLst>
        </pc:picChg>
      </pc:sldChg>
      <pc:sldChg chg="addSp modSp mod ord modClrScheme chgLayout">
        <pc:chgData name="Mark Flagg" userId="S::mark.flagg@uwtsd.ac.uk::778ee1c4-c87f-463b-a43b-86dc060fca3c" providerId="AD" clId="Web-{30B8B630-6C84-2B04-BA9C-6C8A95899EAD}" dt="2023-10-09T14:30:47.278" v="798"/>
        <pc:sldMkLst>
          <pc:docMk/>
          <pc:sldMk cId="2816025305" sldId="259"/>
        </pc:sldMkLst>
        <pc:spChg chg="mod ord">
          <ac:chgData name="Mark Flagg" userId="S::mark.flagg@uwtsd.ac.uk::778ee1c4-c87f-463b-a43b-86dc060fca3c" providerId="AD" clId="Web-{30B8B630-6C84-2B04-BA9C-6C8A95899EAD}" dt="2023-10-09T14:30:47.278" v="798"/>
          <ac:spMkLst>
            <pc:docMk/>
            <pc:sldMk cId="2816025305" sldId="259"/>
            <ac:spMk id="2" creationId="{C8348501-4BDC-8146-B8F9-7888B9D39B06}"/>
          </ac:spMkLst>
        </pc:spChg>
        <pc:spChg chg="mod ord">
          <ac:chgData name="Mark Flagg" userId="S::mark.flagg@uwtsd.ac.uk::778ee1c4-c87f-463b-a43b-86dc060fca3c" providerId="AD" clId="Web-{30B8B630-6C84-2B04-BA9C-6C8A95899EAD}" dt="2023-10-09T14:30:47.278" v="798"/>
          <ac:spMkLst>
            <pc:docMk/>
            <pc:sldMk cId="2816025305" sldId="259"/>
            <ac:spMk id="3" creationId="{D6888443-0912-5948-9DEA-A0F9F15E6633}"/>
          </ac:spMkLst>
        </pc:spChg>
        <pc:spChg chg="add">
          <ac:chgData name="Mark Flagg" userId="S::mark.flagg@uwtsd.ac.uk::778ee1c4-c87f-463b-a43b-86dc060fca3c" providerId="AD" clId="Web-{30B8B630-6C84-2B04-BA9C-6C8A95899EAD}" dt="2023-10-09T14:30:47.278" v="798"/>
          <ac:spMkLst>
            <pc:docMk/>
            <pc:sldMk cId="2816025305" sldId="259"/>
            <ac:spMk id="8" creationId="{29DC5A77-10C9-4ECF-B7EB-8D917F36A9EE}"/>
          </ac:spMkLst>
        </pc:spChg>
        <pc:spChg chg="add">
          <ac:chgData name="Mark Flagg" userId="S::mark.flagg@uwtsd.ac.uk::778ee1c4-c87f-463b-a43b-86dc060fca3c" providerId="AD" clId="Web-{30B8B630-6C84-2B04-BA9C-6C8A95899EAD}" dt="2023-10-09T14:30:47.278" v="798"/>
          <ac:spMkLst>
            <pc:docMk/>
            <pc:sldMk cId="2816025305" sldId="259"/>
            <ac:spMk id="10" creationId="{2FFE28B5-FB16-49A9-B851-3C35FAC0CACB}"/>
          </ac:spMkLst>
        </pc:spChg>
        <pc:spChg chg="add">
          <ac:chgData name="Mark Flagg" userId="S::mark.flagg@uwtsd.ac.uk::778ee1c4-c87f-463b-a43b-86dc060fca3c" providerId="AD" clId="Web-{30B8B630-6C84-2B04-BA9C-6C8A95899EAD}" dt="2023-10-09T14:30:47.278" v="798"/>
          <ac:spMkLst>
            <pc:docMk/>
            <pc:sldMk cId="2816025305" sldId="259"/>
            <ac:spMk id="12" creationId="{01014442-855A-4E0F-8D09-C314661A48B9}"/>
          </ac:spMkLst>
        </pc:spChg>
        <pc:spChg chg="add">
          <ac:chgData name="Mark Flagg" userId="S::mark.flagg@uwtsd.ac.uk::778ee1c4-c87f-463b-a43b-86dc060fca3c" providerId="AD" clId="Web-{30B8B630-6C84-2B04-BA9C-6C8A95899EAD}" dt="2023-10-09T14:30:47.278" v="798"/>
          <ac:spMkLst>
            <pc:docMk/>
            <pc:sldMk cId="2816025305" sldId="259"/>
            <ac:spMk id="14" creationId="{9B1ABF09-86CF-414E-88A5-2B84CC7232A9}"/>
          </ac:spMkLst>
        </pc:spChg>
        <pc:spChg chg="add">
          <ac:chgData name="Mark Flagg" userId="S::mark.flagg@uwtsd.ac.uk::778ee1c4-c87f-463b-a43b-86dc060fca3c" providerId="AD" clId="Web-{30B8B630-6C84-2B04-BA9C-6C8A95899EAD}" dt="2023-10-09T14:30:47.278" v="798"/>
          <ac:spMkLst>
            <pc:docMk/>
            <pc:sldMk cId="2816025305" sldId="259"/>
            <ac:spMk id="16" creationId="{3FE91770-CDBB-4D24-94E5-AD484F36CE87}"/>
          </ac:spMkLst>
        </pc:spChg>
      </pc:sldChg>
      <pc:sldChg chg="addSp modSp mod modClrScheme chgLayout">
        <pc:chgData name="Mark Flagg" userId="S::mark.flagg@uwtsd.ac.uk::778ee1c4-c87f-463b-a43b-86dc060fca3c" providerId="AD" clId="Web-{30B8B630-6C84-2B04-BA9C-6C8A95899EAD}" dt="2023-10-09T14:37:06.837" v="854"/>
        <pc:sldMkLst>
          <pc:docMk/>
          <pc:sldMk cId="3620812174" sldId="260"/>
        </pc:sldMkLst>
        <pc:spChg chg="mod ord">
          <ac:chgData name="Mark Flagg" userId="S::mark.flagg@uwtsd.ac.uk::778ee1c4-c87f-463b-a43b-86dc060fca3c" providerId="AD" clId="Web-{30B8B630-6C84-2B04-BA9C-6C8A95899EAD}" dt="2023-10-09T14:37:06.837" v="854"/>
          <ac:spMkLst>
            <pc:docMk/>
            <pc:sldMk cId="3620812174" sldId="260"/>
            <ac:spMk id="2" creationId="{E5C752DB-1195-A749-9D5E-0F6D95BD6F92}"/>
          </ac:spMkLst>
        </pc:spChg>
        <pc:spChg chg="mod ord">
          <ac:chgData name="Mark Flagg" userId="S::mark.flagg@uwtsd.ac.uk::778ee1c4-c87f-463b-a43b-86dc060fca3c" providerId="AD" clId="Web-{30B8B630-6C84-2B04-BA9C-6C8A95899EAD}" dt="2023-10-09T14:37:06.837" v="854"/>
          <ac:spMkLst>
            <pc:docMk/>
            <pc:sldMk cId="3620812174" sldId="260"/>
            <ac:spMk id="3" creationId="{A84F8271-7625-F545-A198-25C47CA9138D}"/>
          </ac:spMkLst>
        </pc:spChg>
        <pc:spChg chg="add">
          <ac:chgData name="Mark Flagg" userId="S::mark.flagg@uwtsd.ac.uk::778ee1c4-c87f-463b-a43b-86dc060fca3c" providerId="AD" clId="Web-{30B8B630-6C84-2B04-BA9C-6C8A95899EAD}" dt="2023-10-09T14:37:06.837" v="854"/>
          <ac:spMkLst>
            <pc:docMk/>
            <pc:sldMk cId="3620812174" sldId="260"/>
            <ac:spMk id="8" creationId="{29DC5A77-10C9-4ECF-B7EB-8D917F36A9EE}"/>
          </ac:spMkLst>
        </pc:spChg>
        <pc:spChg chg="add">
          <ac:chgData name="Mark Flagg" userId="S::mark.flagg@uwtsd.ac.uk::778ee1c4-c87f-463b-a43b-86dc060fca3c" providerId="AD" clId="Web-{30B8B630-6C84-2B04-BA9C-6C8A95899EAD}" dt="2023-10-09T14:37:06.837" v="854"/>
          <ac:spMkLst>
            <pc:docMk/>
            <pc:sldMk cId="3620812174" sldId="260"/>
            <ac:spMk id="10" creationId="{2FFE28B5-FB16-49A9-B851-3C35FAC0CACB}"/>
          </ac:spMkLst>
        </pc:spChg>
        <pc:spChg chg="add">
          <ac:chgData name="Mark Flagg" userId="S::mark.flagg@uwtsd.ac.uk::778ee1c4-c87f-463b-a43b-86dc060fca3c" providerId="AD" clId="Web-{30B8B630-6C84-2B04-BA9C-6C8A95899EAD}" dt="2023-10-09T14:37:06.837" v="854"/>
          <ac:spMkLst>
            <pc:docMk/>
            <pc:sldMk cId="3620812174" sldId="260"/>
            <ac:spMk id="12" creationId="{01014442-855A-4E0F-8D09-C314661A48B9}"/>
          </ac:spMkLst>
        </pc:spChg>
        <pc:spChg chg="add">
          <ac:chgData name="Mark Flagg" userId="S::mark.flagg@uwtsd.ac.uk::778ee1c4-c87f-463b-a43b-86dc060fca3c" providerId="AD" clId="Web-{30B8B630-6C84-2B04-BA9C-6C8A95899EAD}" dt="2023-10-09T14:37:06.837" v="854"/>
          <ac:spMkLst>
            <pc:docMk/>
            <pc:sldMk cId="3620812174" sldId="260"/>
            <ac:spMk id="14" creationId="{9B1ABF09-86CF-414E-88A5-2B84CC7232A9}"/>
          </ac:spMkLst>
        </pc:spChg>
        <pc:spChg chg="add">
          <ac:chgData name="Mark Flagg" userId="S::mark.flagg@uwtsd.ac.uk::778ee1c4-c87f-463b-a43b-86dc060fca3c" providerId="AD" clId="Web-{30B8B630-6C84-2B04-BA9C-6C8A95899EAD}" dt="2023-10-09T14:37:06.837" v="854"/>
          <ac:spMkLst>
            <pc:docMk/>
            <pc:sldMk cId="3620812174" sldId="260"/>
            <ac:spMk id="16" creationId="{3FE91770-CDBB-4D24-94E5-AD484F36CE87}"/>
          </ac:spMkLst>
        </pc:spChg>
      </pc:sldChg>
      <pc:sldChg chg="addSp modSp mod modClrScheme chgLayout">
        <pc:chgData name="Mark Flagg" userId="S::mark.flagg@uwtsd.ac.uk::778ee1c4-c87f-463b-a43b-86dc060fca3c" providerId="AD" clId="Web-{30B8B630-6C84-2B04-BA9C-6C8A95899EAD}" dt="2023-10-09T14:37:35.525" v="856" actId="20577"/>
        <pc:sldMkLst>
          <pc:docMk/>
          <pc:sldMk cId="3514082607" sldId="261"/>
        </pc:sldMkLst>
        <pc:spChg chg="mod ord">
          <ac:chgData name="Mark Flagg" userId="S::mark.flagg@uwtsd.ac.uk::778ee1c4-c87f-463b-a43b-86dc060fca3c" providerId="AD" clId="Web-{30B8B630-6C84-2B04-BA9C-6C8A95899EAD}" dt="2023-10-09T14:30:59.060" v="799"/>
          <ac:spMkLst>
            <pc:docMk/>
            <pc:sldMk cId="3514082607" sldId="261"/>
            <ac:spMk id="2" creationId="{BC0AA0C1-B8CA-C241-AC20-2DC1DE0BEA57}"/>
          </ac:spMkLst>
        </pc:spChg>
        <pc:spChg chg="mod ord">
          <ac:chgData name="Mark Flagg" userId="S::mark.flagg@uwtsd.ac.uk::778ee1c4-c87f-463b-a43b-86dc060fca3c" providerId="AD" clId="Web-{30B8B630-6C84-2B04-BA9C-6C8A95899EAD}" dt="2023-10-09T14:37:35.525" v="856" actId="20577"/>
          <ac:spMkLst>
            <pc:docMk/>
            <pc:sldMk cId="3514082607" sldId="261"/>
            <ac:spMk id="3" creationId="{66CD3F8E-7EAA-0543-8A88-A2ECC8DFC1EC}"/>
          </ac:spMkLst>
        </pc:spChg>
        <pc:spChg chg="add">
          <ac:chgData name="Mark Flagg" userId="S::mark.flagg@uwtsd.ac.uk::778ee1c4-c87f-463b-a43b-86dc060fca3c" providerId="AD" clId="Web-{30B8B630-6C84-2B04-BA9C-6C8A95899EAD}" dt="2023-10-09T14:30:59.060" v="799"/>
          <ac:spMkLst>
            <pc:docMk/>
            <pc:sldMk cId="3514082607" sldId="261"/>
            <ac:spMk id="25" creationId="{696A55C8-89F1-439D-863D-E208C0AC880F}"/>
          </ac:spMkLst>
        </pc:spChg>
        <pc:spChg chg="add">
          <ac:chgData name="Mark Flagg" userId="S::mark.flagg@uwtsd.ac.uk::778ee1c4-c87f-463b-a43b-86dc060fca3c" providerId="AD" clId="Web-{30B8B630-6C84-2B04-BA9C-6C8A95899EAD}" dt="2023-10-09T14:30:59.060" v="799"/>
          <ac:spMkLst>
            <pc:docMk/>
            <pc:sldMk cId="3514082607" sldId="261"/>
            <ac:spMk id="27" creationId="{E4A1FD7E-EAEC-40B9-B75B-432F9DA75BA8}"/>
          </ac:spMkLst>
        </pc:spChg>
        <pc:spChg chg="add">
          <ac:chgData name="Mark Flagg" userId="S::mark.flagg@uwtsd.ac.uk::778ee1c4-c87f-463b-a43b-86dc060fca3c" providerId="AD" clId="Web-{30B8B630-6C84-2B04-BA9C-6C8A95899EAD}" dt="2023-10-09T14:30:59.060" v="799"/>
          <ac:spMkLst>
            <pc:docMk/>
            <pc:sldMk cId="3514082607" sldId="261"/>
            <ac:spMk id="29" creationId="{AC88629E-396B-4C99-B284-F30AABDF2E1D}"/>
          </ac:spMkLst>
        </pc:spChg>
        <pc:picChg chg="mod ord">
          <ac:chgData name="Mark Flagg" userId="S::mark.flagg@uwtsd.ac.uk::778ee1c4-c87f-463b-a43b-86dc060fca3c" providerId="AD" clId="Web-{30B8B630-6C84-2B04-BA9C-6C8A95899EAD}" dt="2023-10-09T14:30:59.060" v="799"/>
          <ac:picMkLst>
            <pc:docMk/>
            <pc:sldMk cId="3514082607" sldId="261"/>
            <ac:picMk id="20" creationId="{99BAC5B6-AC71-48AC-830F-4360A68EF621}"/>
          </ac:picMkLst>
        </pc:picChg>
      </pc:sldChg>
      <pc:sldChg chg="mod modClrScheme chgLayout">
        <pc:chgData name="Mark Flagg" userId="S::mark.flagg@uwtsd.ac.uk::778ee1c4-c87f-463b-a43b-86dc060fca3c" providerId="AD" clId="Web-{30B8B630-6C84-2B04-BA9C-6C8A95899EAD}" dt="2023-10-09T13:54:59.011" v="9"/>
        <pc:sldMkLst>
          <pc:docMk/>
          <pc:sldMk cId="0" sldId="262"/>
        </pc:sldMkLst>
      </pc:sldChg>
      <pc:sldChg chg="addSp modSp mod modClrScheme chgLayout">
        <pc:chgData name="Mark Flagg" userId="S::mark.flagg@uwtsd.ac.uk::778ee1c4-c87f-463b-a43b-86dc060fca3c" providerId="AD" clId="Web-{30B8B630-6C84-2B04-BA9C-6C8A95899EAD}" dt="2023-10-09T14:31:19.217" v="802"/>
        <pc:sldMkLst>
          <pc:docMk/>
          <pc:sldMk cId="2992193392" sldId="264"/>
        </pc:sldMkLst>
        <pc:spChg chg="mod ord">
          <ac:chgData name="Mark Flagg" userId="S::mark.flagg@uwtsd.ac.uk::778ee1c4-c87f-463b-a43b-86dc060fca3c" providerId="AD" clId="Web-{30B8B630-6C84-2B04-BA9C-6C8A95899EAD}" dt="2023-10-09T14:31:19.217" v="802"/>
          <ac:spMkLst>
            <pc:docMk/>
            <pc:sldMk cId="2992193392" sldId="264"/>
            <ac:spMk id="2" creationId="{EA8C0AA0-961F-CA4F-BA42-15174C19F702}"/>
          </ac:spMkLst>
        </pc:spChg>
        <pc:spChg chg="mod ord">
          <ac:chgData name="Mark Flagg" userId="S::mark.flagg@uwtsd.ac.uk::778ee1c4-c87f-463b-a43b-86dc060fca3c" providerId="AD" clId="Web-{30B8B630-6C84-2B04-BA9C-6C8A95899EAD}" dt="2023-10-09T14:31:19.217" v="802"/>
          <ac:spMkLst>
            <pc:docMk/>
            <pc:sldMk cId="2992193392" sldId="264"/>
            <ac:spMk id="3" creationId="{6FC384A0-07A8-6642-BF76-6B4B4AECB9DF}"/>
          </ac:spMkLst>
        </pc:spChg>
        <pc:spChg chg="add">
          <ac:chgData name="Mark Flagg" userId="S::mark.flagg@uwtsd.ac.uk::778ee1c4-c87f-463b-a43b-86dc060fca3c" providerId="AD" clId="Web-{30B8B630-6C84-2B04-BA9C-6C8A95899EAD}" dt="2023-10-09T14:31:19.217" v="802"/>
          <ac:spMkLst>
            <pc:docMk/>
            <pc:sldMk cId="2992193392" sldId="264"/>
            <ac:spMk id="10" creationId="{13577A01-3DD8-4E33-BEE1-3065F7E6FB2F}"/>
          </ac:spMkLst>
        </pc:spChg>
        <pc:picChg chg="mod">
          <ac:chgData name="Mark Flagg" userId="S::mark.flagg@uwtsd.ac.uk::778ee1c4-c87f-463b-a43b-86dc060fca3c" providerId="AD" clId="Web-{30B8B630-6C84-2B04-BA9C-6C8A95899EAD}" dt="2023-10-09T14:31:19.217" v="802"/>
          <ac:picMkLst>
            <pc:docMk/>
            <pc:sldMk cId="2992193392" sldId="264"/>
            <ac:picMk id="5" creationId="{F4118F6F-7E1B-491D-A370-6C1D21F7309E}"/>
          </ac:picMkLst>
        </pc:picChg>
      </pc:sldChg>
      <pc:sldChg chg="mod modClrScheme chgLayout">
        <pc:chgData name="Mark Flagg" userId="S::mark.flagg@uwtsd.ac.uk::778ee1c4-c87f-463b-a43b-86dc060fca3c" providerId="AD" clId="Web-{30B8B630-6C84-2B04-BA9C-6C8A95899EAD}" dt="2023-10-09T13:54:59.011" v="9"/>
        <pc:sldMkLst>
          <pc:docMk/>
          <pc:sldMk cId="2377935657" sldId="265"/>
        </pc:sldMkLst>
      </pc:sldChg>
      <pc:sldChg chg="addSp modSp mod ord modClrScheme chgLayout">
        <pc:chgData name="Mark Flagg" userId="S::mark.flagg@uwtsd.ac.uk::778ee1c4-c87f-463b-a43b-86dc060fca3c" providerId="AD" clId="Web-{30B8B630-6C84-2B04-BA9C-6C8A95899EAD}" dt="2023-10-09T14:46:54.823" v="992"/>
        <pc:sldMkLst>
          <pc:docMk/>
          <pc:sldMk cId="1458629126" sldId="267"/>
        </pc:sldMkLst>
        <pc:spChg chg="mod ord">
          <ac:chgData name="Mark Flagg" userId="S::mark.flagg@uwtsd.ac.uk::778ee1c4-c87f-463b-a43b-86dc060fca3c" providerId="AD" clId="Web-{30B8B630-6C84-2B04-BA9C-6C8A95899EAD}" dt="2023-10-09T14:46:21.697" v="983"/>
          <ac:spMkLst>
            <pc:docMk/>
            <pc:sldMk cId="1458629126" sldId="267"/>
            <ac:spMk id="2" creationId="{E6267749-47BF-9E4C-9BA2-F665401DB16B}"/>
          </ac:spMkLst>
        </pc:spChg>
        <pc:spChg chg="mod ord">
          <ac:chgData name="Mark Flagg" userId="S::mark.flagg@uwtsd.ac.uk::778ee1c4-c87f-463b-a43b-86dc060fca3c" providerId="AD" clId="Web-{30B8B630-6C84-2B04-BA9C-6C8A95899EAD}" dt="2023-10-09T14:46:21.697" v="983"/>
          <ac:spMkLst>
            <pc:docMk/>
            <pc:sldMk cId="1458629126" sldId="267"/>
            <ac:spMk id="3" creationId="{C91B52AD-5BF3-5C4A-9BDD-8A94B353B287}"/>
          </ac:spMkLst>
        </pc:spChg>
        <pc:spChg chg="add">
          <ac:chgData name="Mark Flagg" userId="S::mark.flagg@uwtsd.ac.uk::778ee1c4-c87f-463b-a43b-86dc060fca3c" providerId="AD" clId="Web-{30B8B630-6C84-2B04-BA9C-6C8A95899EAD}" dt="2023-10-09T14:46:21.697" v="983"/>
          <ac:spMkLst>
            <pc:docMk/>
            <pc:sldMk cId="1458629126" sldId="267"/>
            <ac:spMk id="8" creationId="{80516254-1D9F-4F3A-9870-3A3280BE2BFE}"/>
          </ac:spMkLst>
        </pc:spChg>
        <pc:spChg chg="add">
          <ac:chgData name="Mark Flagg" userId="S::mark.flagg@uwtsd.ac.uk::778ee1c4-c87f-463b-a43b-86dc060fca3c" providerId="AD" clId="Web-{30B8B630-6C84-2B04-BA9C-6C8A95899EAD}" dt="2023-10-09T14:46:21.697" v="983"/>
          <ac:spMkLst>
            <pc:docMk/>
            <pc:sldMk cId="1458629126" sldId="267"/>
            <ac:spMk id="10" creationId="{FC14672B-27A5-4CDA-ABAF-5E4CF4B41C23}"/>
          </ac:spMkLst>
        </pc:spChg>
        <pc:spChg chg="add">
          <ac:chgData name="Mark Flagg" userId="S::mark.flagg@uwtsd.ac.uk::778ee1c4-c87f-463b-a43b-86dc060fca3c" providerId="AD" clId="Web-{30B8B630-6C84-2B04-BA9C-6C8A95899EAD}" dt="2023-10-09T14:46:21.697" v="983"/>
          <ac:spMkLst>
            <pc:docMk/>
            <pc:sldMk cId="1458629126" sldId="267"/>
            <ac:spMk id="14" creationId="{9A206779-5C74-4555-94BC-5845C92EC3A8}"/>
          </ac:spMkLst>
        </pc:spChg>
        <pc:cxnChg chg="add">
          <ac:chgData name="Mark Flagg" userId="S::mark.flagg@uwtsd.ac.uk::778ee1c4-c87f-463b-a43b-86dc060fca3c" providerId="AD" clId="Web-{30B8B630-6C84-2B04-BA9C-6C8A95899EAD}" dt="2023-10-09T14:46:21.697" v="983"/>
          <ac:cxnSpMkLst>
            <pc:docMk/>
            <pc:sldMk cId="1458629126" sldId="267"/>
            <ac:cxnSpMk id="12" creationId="{8D89589C-2C90-4407-A995-05EC3DD7AB14}"/>
          </ac:cxnSpMkLst>
        </pc:cxnChg>
      </pc:sldChg>
      <pc:sldChg chg="addSp modSp mod modClrScheme setClrOvrMap chgLayout">
        <pc:chgData name="Mark Flagg" userId="S::mark.flagg@uwtsd.ac.uk::778ee1c4-c87f-463b-a43b-86dc060fca3c" providerId="AD" clId="Web-{30B8B630-6C84-2B04-BA9C-6C8A95899EAD}" dt="2023-10-09T14:52:36.567" v="1061"/>
        <pc:sldMkLst>
          <pc:docMk/>
          <pc:sldMk cId="811261243" sldId="268"/>
        </pc:sldMkLst>
        <pc:spChg chg="mod ord">
          <ac:chgData name="Mark Flagg" userId="S::mark.flagg@uwtsd.ac.uk::778ee1c4-c87f-463b-a43b-86dc060fca3c" providerId="AD" clId="Web-{30B8B630-6C84-2B04-BA9C-6C8A95899EAD}" dt="2023-10-09T14:52:36.567" v="1061"/>
          <ac:spMkLst>
            <pc:docMk/>
            <pc:sldMk cId="811261243" sldId="268"/>
            <ac:spMk id="2" creationId="{6C0044C9-2731-C147-888B-3843A907D74F}"/>
          </ac:spMkLst>
        </pc:spChg>
        <pc:spChg chg="mod ord">
          <ac:chgData name="Mark Flagg" userId="S::mark.flagg@uwtsd.ac.uk::778ee1c4-c87f-463b-a43b-86dc060fca3c" providerId="AD" clId="Web-{30B8B630-6C84-2B04-BA9C-6C8A95899EAD}" dt="2023-10-09T14:52:36.567" v="1061"/>
          <ac:spMkLst>
            <pc:docMk/>
            <pc:sldMk cId="811261243" sldId="268"/>
            <ac:spMk id="3" creationId="{700DE38A-C854-4044-AF50-D46D4ABC3724}"/>
          </ac:spMkLst>
        </pc:spChg>
        <pc:spChg chg="add">
          <ac:chgData name="Mark Flagg" userId="S::mark.flagg@uwtsd.ac.uk::778ee1c4-c87f-463b-a43b-86dc060fca3c" providerId="AD" clId="Web-{30B8B630-6C84-2B04-BA9C-6C8A95899EAD}" dt="2023-10-09T14:52:36.567" v="1061"/>
          <ac:spMkLst>
            <pc:docMk/>
            <pc:sldMk cId="811261243" sldId="268"/>
            <ac:spMk id="24" creationId="{13577A01-3DD8-4E33-BEE1-3065F7E6FB2F}"/>
          </ac:spMkLst>
        </pc:spChg>
        <pc:picChg chg="mod ord">
          <ac:chgData name="Mark Flagg" userId="S::mark.flagg@uwtsd.ac.uk::778ee1c4-c87f-463b-a43b-86dc060fca3c" providerId="AD" clId="Web-{30B8B630-6C84-2B04-BA9C-6C8A95899EAD}" dt="2023-10-09T14:52:36.567" v="1061"/>
          <ac:picMkLst>
            <pc:docMk/>
            <pc:sldMk cId="811261243" sldId="268"/>
            <ac:picMk id="19" creationId="{4B1BFA59-FEDE-4FC4-95D8-A50ECB25A13F}"/>
          </ac:picMkLst>
        </pc:picChg>
      </pc:sldChg>
      <pc:sldChg chg="addSp modSp mod modClrScheme chgLayout">
        <pc:chgData name="Mark Flagg" userId="S::mark.flagg@uwtsd.ac.uk::778ee1c4-c87f-463b-a43b-86dc060fca3c" providerId="AD" clId="Web-{30B8B630-6C84-2B04-BA9C-6C8A95899EAD}" dt="2023-10-09T14:48:35.295" v="1024"/>
        <pc:sldMkLst>
          <pc:docMk/>
          <pc:sldMk cId="3644230693" sldId="269"/>
        </pc:sldMkLst>
        <pc:spChg chg="mod ord">
          <ac:chgData name="Mark Flagg" userId="S::mark.flagg@uwtsd.ac.uk::778ee1c4-c87f-463b-a43b-86dc060fca3c" providerId="AD" clId="Web-{30B8B630-6C84-2B04-BA9C-6C8A95899EAD}" dt="2023-10-09T14:48:35.295" v="1024"/>
          <ac:spMkLst>
            <pc:docMk/>
            <pc:sldMk cId="3644230693" sldId="269"/>
            <ac:spMk id="2" creationId="{3B1FBE9A-E719-5647-BB9A-FB72A2024B9D}"/>
          </ac:spMkLst>
        </pc:spChg>
        <pc:spChg chg="add">
          <ac:chgData name="Mark Flagg" userId="S::mark.flagg@uwtsd.ac.uk::778ee1c4-c87f-463b-a43b-86dc060fca3c" providerId="AD" clId="Web-{30B8B630-6C84-2B04-BA9C-6C8A95899EAD}" dt="2023-10-09T14:48:35.295" v="1024"/>
          <ac:spMkLst>
            <pc:docMk/>
            <pc:sldMk cId="3644230693" sldId="269"/>
            <ac:spMk id="24" creationId="{9AAD8036-96D8-496C-8006-37ACA5AD8628}"/>
          </ac:spMkLst>
        </pc:spChg>
        <pc:spChg chg="add">
          <ac:chgData name="Mark Flagg" userId="S::mark.flagg@uwtsd.ac.uk::778ee1c4-c87f-463b-a43b-86dc060fca3c" providerId="AD" clId="Web-{30B8B630-6C84-2B04-BA9C-6C8A95899EAD}" dt="2023-10-09T14:48:35.295" v="1024"/>
          <ac:spMkLst>
            <pc:docMk/>
            <pc:sldMk cId="3644230693" sldId="269"/>
            <ac:spMk id="26" creationId="{24A4CBA9-3463-4C65-BF46-6B6C50E7FC23}"/>
          </ac:spMkLst>
        </pc:spChg>
        <pc:spChg chg="add">
          <ac:chgData name="Mark Flagg" userId="S::mark.flagg@uwtsd.ac.uk::778ee1c4-c87f-463b-a43b-86dc060fca3c" providerId="AD" clId="Web-{30B8B630-6C84-2B04-BA9C-6C8A95899EAD}" dt="2023-10-09T14:48:35.295" v="1024"/>
          <ac:spMkLst>
            <pc:docMk/>
            <pc:sldMk cId="3644230693" sldId="269"/>
            <ac:spMk id="28" creationId="{2DCEED6C-D39C-40AA-B89E-52C3FA5A704F}"/>
          </ac:spMkLst>
        </pc:spChg>
        <pc:graphicFrameChg chg="mod ord modGraphic">
          <ac:chgData name="Mark Flagg" userId="S::mark.flagg@uwtsd.ac.uk::778ee1c4-c87f-463b-a43b-86dc060fca3c" providerId="AD" clId="Web-{30B8B630-6C84-2B04-BA9C-6C8A95899EAD}" dt="2023-10-09T14:48:35.295" v="1024"/>
          <ac:graphicFrameMkLst>
            <pc:docMk/>
            <pc:sldMk cId="3644230693" sldId="269"/>
            <ac:graphicFrameMk id="19" creationId="{8832C133-D869-49DE-A1B5-01BCCD23E3CA}"/>
          </ac:graphicFrameMkLst>
        </pc:graphicFrameChg>
      </pc:sldChg>
      <pc:sldChg chg="addSp modSp mod modClrScheme chgLayout">
        <pc:chgData name="Mark Flagg" userId="S::mark.flagg@uwtsd.ac.uk::778ee1c4-c87f-463b-a43b-86dc060fca3c" providerId="AD" clId="Web-{30B8B630-6C84-2B04-BA9C-6C8A95899EAD}" dt="2023-10-09T14:53:06.693" v="1065"/>
        <pc:sldMkLst>
          <pc:docMk/>
          <pc:sldMk cId="3428278411" sldId="271"/>
        </pc:sldMkLst>
        <pc:spChg chg="mod ord">
          <ac:chgData name="Mark Flagg" userId="S::mark.flagg@uwtsd.ac.uk::778ee1c4-c87f-463b-a43b-86dc060fca3c" providerId="AD" clId="Web-{30B8B630-6C84-2B04-BA9C-6C8A95899EAD}" dt="2023-10-09T14:53:06.693" v="1065"/>
          <ac:spMkLst>
            <pc:docMk/>
            <pc:sldMk cId="3428278411" sldId="271"/>
            <ac:spMk id="2" creationId="{0EDD0CC1-F7B8-0741-853A-5DB6164ACF28}"/>
          </ac:spMkLst>
        </pc:spChg>
        <pc:spChg chg="mod ord">
          <ac:chgData name="Mark Flagg" userId="S::mark.flagg@uwtsd.ac.uk::778ee1c4-c87f-463b-a43b-86dc060fca3c" providerId="AD" clId="Web-{30B8B630-6C84-2B04-BA9C-6C8A95899EAD}" dt="2023-10-09T14:53:06.693" v="1065"/>
          <ac:spMkLst>
            <pc:docMk/>
            <pc:sldMk cId="3428278411" sldId="271"/>
            <ac:spMk id="3" creationId="{FC648FC0-E0DD-8645-A18A-7A5277E4F20B}"/>
          </ac:spMkLst>
        </pc:spChg>
        <pc:spChg chg="add">
          <ac:chgData name="Mark Flagg" userId="S::mark.flagg@uwtsd.ac.uk::778ee1c4-c87f-463b-a43b-86dc060fca3c" providerId="AD" clId="Web-{30B8B630-6C84-2B04-BA9C-6C8A95899EAD}" dt="2023-10-09T14:53:06.693" v="1065"/>
          <ac:spMkLst>
            <pc:docMk/>
            <pc:sldMk cId="3428278411" sldId="271"/>
            <ac:spMk id="9" creationId="{80516254-1D9F-4F3A-9870-3A3280BE2BFE}"/>
          </ac:spMkLst>
        </pc:spChg>
        <pc:spChg chg="add">
          <ac:chgData name="Mark Flagg" userId="S::mark.flagg@uwtsd.ac.uk::778ee1c4-c87f-463b-a43b-86dc060fca3c" providerId="AD" clId="Web-{30B8B630-6C84-2B04-BA9C-6C8A95899EAD}" dt="2023-10-09T14:53:06.693" v="1065"/>
          <ac:spMkLst>
            <pc:docMk/>
            <pc:sldMk cId="3428278411" sldId="271"/>
            <ac:spMk id="11" creationId="{FC14672B-27A5-4CDA-ABAF-5E4CF4B41C23}"/>
          </ac:spMkLst>
        </pc:spChg>
        <pc:spChg chg="add">
          <ac:chgData name="Mark Flagg" userId="S::mark.flagg@uwtsd.ac.uk::778ee1c4-c87f-463b-a43b-86dc060fca3c" providerId="AD" clId="Web-{30B8B630-6C84-2B04-BA9C-6C8A95899EAD}" dt="2023-10-09T14:53:06.693" v="1065"/>
          <ac:spMkLst>
            <pc:docMk/>
            <pc:sldMk cId="3428278411" sldId="271"/>
            <ac:spMk id="15" creationId="{9A206779-5C74-4555-94BC-5845C92EC3A8}"/>
          </ac:spMkLst>
        </pc:spChg>
        <pc:cxnChg chg="add">
          <ac:chgData name="Mark Flagg" userId="S::mark.flagg@uwtsd.ac.uk::778ee1c4-c87f-463b-a43b-86dc060fca3c" providerId="AD" clId="Web-{30B8B630-6C84-2B04-BA9C-6C8A95899EAD}" dt="2023-10-09T14:53:06.693" v="1065"/>
          <ac:cxnSpMkLst>
            <pc:docMk/>
            <pc:sldMk cId="3428278411" sldId="271"/>
            <ac:cxnSpMk id="13" creationId="{8D89589C-2C90-4407-A995-05EC3DD7AB14}"/>
          </ac:cxnSpMkLst>
        </pc:cxnChg>
      </pc:sldChg>
      <pc:sldChg chg="addSp modSp mod ord modClrScheme chgLayout">
        <pc:chgData name="Mark Flagg" userId="S::mark.flagg@uwtsd.ac.uk::778ee1c4-c87f-463b-a43b-86dc060fca3c" providerId="AD" clId="Web-{30B8B630-6C84-2B04-BA9C-6C8A95899EAD}" dt="2023-10-09T14:36:53.805" v="853" actId="20577"/>
        <pc:sldMkLst>
          <pc:docMk/>
          <pc:sldMk cId="1633503308" sldId="272"/>
        </pc:sldMkLst>
        <pc:spChg chg="mod ord">
          <ac:chgData name="Mark Flagg" userId="S::mark.flagg@uwtsd.ac.uk::778ee1c4-c87f-463b-a43b-86dc060fca3c" providerId="AD" clId="Web-{30B8B630-6C84-2B04-BA9C-6C8A95899EAD}" dt="2023-10-09T14:36:53.805" v="853" actId="20577"/>
          <ac:spMkLst>
            <pc:docMk/>
            <pc:sldMk cId="1633503308" sldId="272"/>
            <ac:spMk id="2" creationId="{00F6D631-DA02-1C41-925A-66370C045912}"/>
          </ac:spMkLst>
        </pc:spChg>
        <pc:spChg chg="mod ord">
          <ac:chgData name="Mark Flagg" userId="S::mark.flagg@uwtsd.ac.uk::778ee1c4-c87f-463b-a43b-86dc060fca3c" providerId="AD" clId="Web-{30B8B630-6C84-2B04-BA9C-6C8A95899EAD}" dt="2023-10-09T14:30:42.169" v="796"/>
          <ac:spMkLst>
            <pc:docMk/>
            <pc:sldMk cId="1633503308" sldId="272"/>
            <ac:spMk id="3" creationId="{8D34B801-25A8-AC43-A281-A3927C27B956}"/>
          </ac:spMkLst>
        </pc:spChg>
        <pc:spChg chg="add">
          <ac:chgData name="Mark Flagg" userId="S::mark.flagg@uwtsd.ac.uk::778ee1c4-c87f-463b-a43b-86dc060fca3c" providerId="AD" clId="Web-{30B8B630-6C84-2B04-BA9C-6C8A95899EAD}" dt="2023-10-09T14:30:42.169" v="796"/>
          <ac:spMkLst>
            <pc:docMk/>
            <pc:sldMk cId="1633503308" sldId="272"/>
            <ac:spMk id="8" creationId="{29DC5A77-10C9-4ECF-B7EB-8D917F36A9EE}"/>
          </ac:spMkLst>
        </pc:spChg>
        <pc:spChg chg="add">
          <ac:chgData name="Mark Flagg" userId="S::mark.flagg@uwtsd.ac.uk::778ee1c4-c87f-463b-a43b-86dc060fca3c" providerId="AD" clId="Web-{30B8B630-6C84-2B04-BA9C-6C8A95899EAD}" dt="2023-10-09T14:30:42.169" v="796"/>
          <ac:spMkLst>
            <pc:docMk/>
            <pc:sldMk cId="1633503308" sldId="272"/>
            <ac:spMk id="10" creationId="{2FFE28B5-FB16-49A9-B851-3C35FAC0CACB}"/>
          </ac:spMkLst>
        </pc:spChg>
        <pc:spChg chg="add">
          <ac:chgData name="Mark Flagg" userId="S::mark.flagg@uwtsd.ac.uk::778ee1c4-c87f-463b-a43b-86dc060fca3c" providerId="AD" clId="Web-{30B8B630-6C84-2B04-BA9C-6C8A95899EAD}" dt="2023-10-09T14:30:42.169" v="796"/>
          <ac:spMkLst>
            <pc:docMk/>
            <pc:sldMk cId="1633503308" sldId="272"/>
            <ac:spMk id="12" creationId="{01014442-855A-4E0F-8D09-C314661A48B9}"/>
          </ac:spMkLst>
        </pc:spChg>
        <pc:spChg chg="add">
          <ac:chgData name="Mark Flagg" userId="S::mark.flagg@uwtsd.ac.uk::778ee1c4-c87f-463b-a43b-86dc060fca3c" providerId="AD" clId="Web-{30B8B630-6C84-2B04-BA9C-6C8A95899EAD}" dt="2023-10-09T14:30:42.169" v="796"/>
          <ac:spMkLst>
            <pc:docMk/>
            <pc:sldMk cId="1633503308" sldId="272"/>
            <ac:spMk id="14" creationId="{9B1ABF09-86CF-414E-88A5-2B84CC7232A9}"/>
          </ac:spMkLst>
        </pc:spChg>
        <pc:spChg chg="add">
          <ac:chgData name="Mark Flagg" userId="S::mark.flagg@uwtsd.ac.uk::778ee1c4-c87f-463b-a43b-86dc060fca3c" providerId="AD" clId="Web-{30B8B630-6C84-2B04-BA9C-6C8A95899EAD}" dt="2023-10-09T14:30:42.169" v="796"/>
          <ac:spMkLst>
            <pc:docMk/>
            <pc:sldMk cId="1633503308" sldId="272"/>
            <ac:spMk id="16" creationId="{3FE91770-CDBB-4D24-94E5-AD484F36CE87}"/>
          </ac:spMkLst>
        </pc:spChg>
      </pc:sldChg>
      <pc:sldChg chg="addSp delSp modSp mod modClrScheme chgLayout">
        <pc:chgData name="Mark Flagg" userId="S::mark.flagg@uwtsd.ac.uk::778ee1c4-c87f-463b-a43b-86dc060fca3c" providerId="AD" clId="Web-{30B8B630-6C84-2B04-BA9C-6C8A95899EAD}" dt="2023-10-09T14:42:26.659" v="903"/>
        <pc:sldMkLst>
          <pc:docMk/>
          <pc:sldMk cId="233911288" sldId="273"/>
        </pc:sldMkLst>
        <pc:spChg chg="mod ord">
          <ac:chgData name="Mark Flagg" userId="S::mark.flagg@uwtsd.ac.uk::778ee1c4-c87f-463b-a43b-86dc060fca3c" providerId="AD" clId="Web-{30B8B630-6C84-2B04-BA9C-6C8A95899EAD}" dt="2023-10-09T13:54:59.011" v="9"/>
          <ac:spMkLst>
            <pc:docMk/>
            <pc:sldMk cId="233911288" sldId="273"/>
            <ac:spMk id="2" creationId="{EFD79D4C-CA20-914F-BBC1-C44AC25F38A7}"/>
          </ac:spMkLst>
        </pc:spChg>
        <pc:spChg chg="mod ord">
          <ac:chgData name="Mark Flagg" userId="S::mark.flagg@uwtsd.ac.uk::778ee1c4-c87f-463b-a43b-86dc060fca3c" providerId="AD" clId="Web-{30B8B630-6C84-2B04-BA9C-6C8A95899EAD}" dt="2023-10-09T13:54:59.011" v="9"/>
          <ac:spMkLst>
            <pc:docMk/>
            <pc:sldMk cId="233911288" sldId="273"/>
            <ac:spMk id="3" creationId="{4AE4679E-B468-DE4E-BC5B-B9F942B002F4}"/>
          </ac:spMkLst>
        </pc:spChg>
        <pc:spChg chg="add del mod">
          <ac:chgData name="Mark Flagg" userId="S::mark.flagg@uwtsd.ac.uk::778ee1c4-c87f-463b-a43b-86dc060fca3c" providerId="AD" clId="Web-{30B8B630-6C84-2B04-BA9C-6C8A95899EAD}" dt="2023-10-09T14:42:26.659" v="903"/>
          <ac:spMkLst>
            <pc:docMk/>
            <pc:sldMk cId="233911288" sldId="273"/>
            <ac:spMk id="4" creationId="{A0EC0A7D-2475-910C-D5EC-1C37CF3EF903}"/>
          </ac:spMkLst>
        </pc:spChg>
      </pc:sldChg>
      <pc:sldChg chg="addSp modSp mod setBg modClrScheme chgLayout">
        <pc:chgData name="Mark Flagg" userId="S::mark.flagg@uwtsd.ac.uk::778ee1c4-c87f-463b-a43b-86dc060fca3c" providerId="AD" clId="Web-{30B8B630-6C84-2B04-BA9C-6C8A95899EAD}" dt="2023-10-09T14:47:38.918" v="1004"/>
        <pc:sldMkLst>
          <pc:docMk/>
          <pc:sldMk cId="1009943327" sldId="275"/>
        </pc:sldMkLst>
        <pc:spChg chg="mod ord">
          <ac:chgData name="Mark Flagg" userId="S::mark.flagg@uwtsd.ac.uk::778ee1c4-c87f-463b-a43b-86dc060fca3c" providerId="AD" clId="Web-{30B8B630-6C84-2B04-BA9C-6C8A95899EAD}" dt="2023-10-09T14:47:38.918" v="1004"/>
          <ac:spMkLst>
            <pc:docMk/>
            <pc:sldMk cId="1009943327" sldId="275"/>
            <ac:spMk id="2" creationId="{EFD79D4C-CA20-914F-BBC1-C44AC25F38A7}"/>
          </ac:spMkLst>
        </pc:spChg>
        <pc:spChg chg="mod ord">
          <ac:chgData name="Mark Flagg" userId="S::mark.flagg@uwtsd.ac.uk::778ee1c4-c87f-463b-a43b-86dc060fca3c" providerId="AD" clId="Web-{30B8B630-6C84-2B04-BA9C-6C8A95899EAD}" dt="2023-10-09T14:47:38.918" v="1004"/>
          <ac:spMkLst>
            <pc:docMk/>
            <pc:sldMk cId="1009943327" sldId="275"/>
            <ac:spMk id="3" creationId="{4AE4679E-B468-DE4E-BC5B-B9F942B002F4}"/>
          </ac:spMkLst>
        </pc:spChg>
        <pc:spChg chg="add">
          <ac:chgData name="Mark Flagg" userId="S::mark.flagg@uwtsd.ac.uk::778ee1c4-c87f-463b-a43b-86dc060fca3c" providerId="AD" clId="Web-{30B8B630-6C84-2B04-BA9C-6C8A95899EAD}" dt="2023-10-09T14:47:38.918" v="1004"/>
          <ac:spMkLst>
            <pc:docMk/>
            <pc:sldMk cId="1009943327" sldId="275"/>
            <ac:spMk id="10" creationId="{07CBBDD0-4420-4A50-96AB-392F9B97CF03}"/>
          </ac:spMkLst>
        </pc:spChg>
        <pc:spChg chg="add">
          <ac:chgData name="Mark Flagg" userId="S::mark.flagg@uwtsd.ac.uk::778ee1c4-c87f-463b-a43b-86dc060fca3c" providerId="AD" clId="Web-{30B8B630-6C84-2B04-BA9C-6C8A95899EAD}" dt="2023-10-09T14:47:38.918" v="1004"/>
          <ac:spMkLst>
            <pc:docMk/>
            <pc:sldMk cId="1009943327" sldId="275"/>
            <ac:spMk id="12" creationId="{465BA403-54B9-4A0B-BC79-028C495C038E}"/>
          </ac:spMkLst>
        </pc:spChg>
        <pc:spChg chg="add">
          <ac:chgData name="Mark Flagg" userId="S::mark.flagg@uwtsd.ac.uk::778ee1c4-c87f-463b-a43b-86dc060fca3c" providerId="AD" clId="Web-{30B8B630-6C84-2B04-BA9C-6C8A95899EAD}" dt="2023-10-09T14:47:38.918" v="1004"/>
          <ac:spMkLst>
            <pc:docMk/>
            <pc:sldMk cId="1009943327" sldId="275"/>
            <ac:spMk id="14" creationId="{DC8C6883-513A-4FE8-8B55-7AA2A13A9BB9}"/>
          </ac:spMkLst>
        </pc:spChg>
        <pc:picChg chg="mod">
          <ac:chgData name="Mark Flagg" userId="S::mark.flagg@uwtsd.ac.uk::778ee1c4-c87f-463b-a43b-86dc060fca3c" providerId="AD" clId="Web-{30B8B630-6C84-2B04-BA9C-6C8A95899EAD}" dt="2023-10-09T14:47:38.918" v="1004"/>
          <ac:picMkLst>
            <pc:docMk/>
            <pc:sldMk cId="1009943327" sldId="275"/>
            <ac:picMk id="5" creationId="{6E03BF38-A484-4647-8BAF-96FCF974A958}"/>
          </ac:picMkLst>
        </pc:picChg>
      </pc:sldChg>
      <pc:sldChg chg="modSp mod modClrScheme chgLayout">
        <pc:chgData name="Mark Flagg" userId="S::mark.flagg@uwtsd.ac.uk::778ee1c4-c87f-463b-a43b-86dc060fca3c" providerId="AD" clId="Web-{30B8B630-6C84-2B04-BA9C-6C8A95899EAD}" dt="2023-10-09T13:54:59.011" v="9"/>
        <pc:sldMkLst>
          <pc:docMk/>
          <pc:sldMk cId="0" sldId="276"/>
        </pc:sldMkLst>
        <pc:spChg chg="mod ord">
          <ac:chgData name="Mark Flagg" userId="S::mark.flagg@uwtsd.ac.uk::778ee1c4-c87f-463b-a43b-86dc060fca3c" providerId="AD" clId="Web-{30B8B630-6C84-2B04-BA9C-6C8A95899EAD}" dt="2023-10-09T13:54:59.011" v="9"/>
          <ac:spMkLst>
            <pc:docMk/>
            <pc:sldMk cId="0" sldId="276"/>
            <ac:spMk id="47106" creationId="{ECAEF547-989C-9C42-96E2-8991DA1319D3}"/>
          </ac:spMkLst>
        </pc:spChg>
      </pc:sldChg>
      <pc:sldChg chg="addSp modSp mod modClrScheme chgLayout">
        <pc:chgData name="Mark Flagg" userId="S::mark.flagg@uwtsd.ac.uk::778ee1c4-c87f-463b-a43b-86dc060fca3c" providerId="AD" clId="Web-{30B8B630-6C84-2B04-BA9C-6C8A95899EAD}" dt="2023-10-09T14:50:37.220" v="1039"/>
        <pc:sldMkLst>
          <pc:docMk/>
          <pc:sldMk cId="0" sldId="277"/>
        </pc:sldMkLst>
        <pc:spChg chg="mod ord">
          <ac:chgData name="Mark Flagg" userId="S::mark.flagg@uwtsd.ac.uk::778ee1c4-c87f-463b-a43b-86dc060fca3c" providerId="AD" clId="Web-{30B8B630-6C84-2B04-BA9C-6C8A95899EAD}" dt="2023-10-09T14:50:37.220" v="1039"/>
          <ac:spMkLst>
            <pc:docMk/>
            <pc:sldMk cId="0" sldId="277"/>
            <ac:spMk id="27650" creationId="{04CD7DD0-4E4D-814A-B4E0-716962E96070}"/>
          </ac:spMkLst>
        </pc:spChg>
        <pc:spChg chg="mod ord">
          <ac:chgData name="Mark Flagg" userId="S::mark.flagg@uwtsd.ac.uk::778ee1c4-c87f-463b-a43b-86dc060fca3c" providerId="AD" clId="Web-{30B8B630-6C84-2B04-BA9C-6C8A95899EAD}" dt="2023-10-09T14:50:37.220" v="1039"/>
          <ac:spMkLst>
            <pc:docMk/>
            <pc:sldMk cId="0" sldId="277"/>
            <ac:spMk id="27651" creationId="{07415852-4618-0645-BBDC-47A1A735DFD1}"/>
          </ac:spMkLst>
        </pc:spChg>
        <pc:spChg chg="add">
          <ac:chgData name="Mark Flagg" userId="S::mark.flagg@uwtsd.ac.uk::778ee1c4-c87f-463b-a43b-86dc060fca3c" providerId="AD" clId="Web-{30B8B630-6C84-2B04-BA9C-6C8A95899EAD}" dt="2023-10-09T14:50:37.220" v="1039"/>
          <ac:spMkLst>
            <pc:docMk/>
            <pc:sldMk cId="0" sldId="277"/>
            <ac:spMk id="27656" creationId="{29DC5A77-10C9-4ECF-B7EB-8D917F36A9EE}"/>
          </ac:spMkLst>
        </pc:spChg>
        <pc:spChg chg="add">
          <ac:chgData name="Mark Flagg" userId="S::mark.flagg@uwtsd.ac.uk::778ee1c4-c87f-463b-a43b-86dc060fca3c" providerId="AD" clId="Web-{30B8B630-6C84-2B04-BA9C-6C8A95899EAD}" dt="2023-10-09T14:50:37.220" v="1039"/>
          <ac:spMkLst>
            <pc:docMk/>
            <pc:sldMk cId="0" sldId="277"/>
            <ac:spMk id="27658" creationId="{2FFE28B5-FB16-49A9-B851-3C35FAC0CACB}"/>
          </ac:spMkLst>
        </pc:spChg>
        <pc:spChg chg="add">
          <ac:chgData name="Mark Flagg" userId="S::mark.flagg@uwtsd.ac.uk::778ee1c4-c87f-463b-a43b-86dc060fca3c" providerId="AD" clId="Web-{30B8B630-6C84-2B04-BA9C-6C8A95899EAD}" dt="2023-10-09T14:50:37.220" v="1039"/>
          <ac:spMkLst>
            <pc:docMk/>
            <pc:sldMk cId="0" sldId="277"/>
            <ac:spMk id="27660" creationId="{01014442-855A-4E0F-8D09-C314661A48B9}"/>
          </ac:spMkLst>
        </pc:spChg>
        <pc:spChg chg="add">
          <ac:chgData name="Mark Flagg" userId="S::mark.flagg@uwtsd.ac.uk::778ee1c4-c87f-463b-a43b-86dc060fca3c" providerId="AD" clId="Web-{30B8B630-6C84-2B04-BA9C-6C8A95899EAD}" dt="2023-10-09T14:50:37.220" v="1039"/>
          <ac:spMkLst>
            <pc:docMk/>
            <pc:sldMk cId="0" sldId="277"/>
            <ac:spMk id="27662" creationId="{9B1ABF09-86CF-414E-88A5-2B84CC7232A9}"/>
          </ac:spMkLst>
        </pc:spChg>
        <pc:spChg chg="add">
          <ac:chgData name="Mark Flagg" userId="S::mark.flagg@uwtsd.ac.uk::778ee1c4-c87f-463b-a43b-86dc060fca3c" providerId="AD" clId="Web-{30B8B630-6C84-2B04-BA9C-6C8A95899EAD}" dt="2023-10-09T14:50:37.220" v="1039"/>
          <ac:spMkLst>
            <pc:docMk/>
            <pc:sldMk cId="0" sldId="277"/>
            <ac:spMk id="27664" creationId="{3FE91770-CDBB-4D24-94E5-AD484F36CE87}"/>
          </ac:spMkLst>
        </pc:spChg>
      </pc:sldChg>
      <pc:sldChg chg="addSp modSp mod modClrScheme chgLayout">
        <pc:chgData name="Mark Flagg" userId="S::mark.flagg@uwtsd.ac.uk::778ee1c4-c87f-463b-a43b-86dc060fca3c" providerId="AD" clId="Web-{30B8B630-6C84-2B04-BA9C-6C8A95899EAD}" dt="2023-10-09T14:50:42.595" v="1040"/>
        <pc:sldMkLst>
          <pc:docMk/>
          <pc:sldMk cId="0" sldId="278"/>
        </pc:sldMkLst>
        <pc:spChg chg="mod ord">
          <ac:chgData name="Mark Flagg" userId="S::mark.flagg@uwtsd.ac.uk::778ee1c4-c87f-463b-a43b-86dc060fca3c" providerId="AD" clId="Web-{30B8B630-6C84-2B04-BA9C-6C8A95899EAD}" dt="2023-10-09T14:50:42.595" v="1040"/>
          <ac:spMkLst>
            <pc:docMk/>
            <pc:sldMk cId="0" sldId="278"/>
            <ac:spMk id="28674" creationId="{9981BE54-5C93-2546-ABED-0824DB679439}"/>
          </ac:spMkLst>
        </pc:spChg>
        <pc:spChg chg="mod ord">
          <ac:chgData name="Mark Flagg" userId="S::mark.flagg@uwtsd.ac.uk::778ee1c4-c87f-463b-a43b-86dc060fca3c" providerId="AD" clId="Web-{30B8B630-6C84-2B04-BA9C-6C8A95899EAD}" dt="2023-10-09T14:50:42.595" v="1040"/>
          <ac:spMkLst>
            <pc:docMk/>
            <pc:sldMk cId="0" sldId="278"/>
            <ac:spMk id="28675" creationId="{83F1D41F-B0E9-374B-BE90-94DA33B6293D}"/>
          </ac:spMkLst>
        </pc:spChg>
        <pc:spChg chg="add">
          <ac:chgData name="Mark Flagg" userId="S::mark.flagg@uwtsd.ac.uk::778ee1c4-c87f-463b-a43b-86dc060fca3c" providerId="AD" clId="Web-{30B8B630-6C84-2B04-BA9C-6C8A95899EAD}" dt="2023-10-09T14:50:42.595" v="1040"/>
          <ac:spMkLst>
            <pc:docMk/>
            <pc:sldMk cId="0" sldId="278"/>
            <ac:spMk id="28680" creationId="{29DC5A77-10C9-4ECF-B7EB-8D917F36A9EE}"/>
          </ac:spMkLst>
        </pc:spChg>
        <pc:spChg chg="add">
          <ac:chgData name="Mark Flagg" userId="S::mark.flagg@uwtsd.ac.uk::778ee1c4-c87f-463b-a43b-86dc060fca3c" providerId="AD" clId="Web-{30B8B630-6C84-2B04-BA9C-6C8A95899EAD}" dt="2023-10-09T14:50:42.595" v="1040"/>
          <ac:spMkLst>
            <pc:docMk/>
            <pc:sldMk cId="0" sldId="278"/>
            <ac:spMk id="28682" creationId="{2FFE28B5-FB16-49A9-B851-3C35FAC0CACB}"/>
          </ac:spMkLst>
        </pc:spChg>
        <pc:spChg chg="add">
          <ac:chgData name="Mark Flagg" userId="S::mark.flagg@uwtsd.ac.uk::778ee1c4-c87f-463b-a43b-86dc060fca3c" providerId="AD" clId="Web-{30B8B630-6C84-2B04-BA9C-6C8A95899EAD}" dt="2023-10-09T14:50:42.595" v="1040"/>
          <ac:spMkLst>
            <pc:docMk/>
            <pc:sldMk cId="0" sldId="278"/>
            <ac:spMk id="28684" creationId="{01014442-855A-4E0F-8D09-C314661A48B9}"/>
          </ac:spMkLst>
        </pc:spChg>
        <pc:spChg chg="add">
          <ac:chgData name="Mark Flagg" userId="S::mark.flagg@uwtsd.ac.uk::778ee1c4-c87f-463b-a43b-86dc060fca3c" providerId="AD" clId="Web-{30B8B630-6C84-2B04-BA9C-6C8A95899EAD}" dt="2023-10-09T14:50:42.595" v="1040"/>
          <ac:spMkLst>
            <pc:docMk/>
            <pc:sldMk cId="0" sldId="278"/>
            <ac:spMk id="28686" creationId="{9B1ABF09-86CF-414E-88A5-2B84CC7232A9}"/>
          </ac:spMkLst>
        </pc:spChg>
        <pc:spChg chg="add">
          <ac:chgData name="Mark Flagg" userId="S::mark.flagg@uwtsd.ac.uk::778ee1c4-c87f-463b-a43b-86dc060fca3c" providerId="AD" clId="Web-{30B8B630-6C84-2B04-BA9C-6C8A95899EAD}" dt="2023-10-09T14:50:42.595" v="1040"/>
          <ac:spMkLst>
            <pc:docMk/>
            <pc:sldMk cId="0" sldId="278"/>
            <ac:spMk id="28688" creationId="{3FE91770-CDBB-4D24-94E5-AD484F36CE87}"/>
          </ac:spMkLst>
        </pc:spChg>
      </pc:sldChg>
      <pc:sldChg chg="addSp modSp mod setBg modClrScheme chgLayout">
        <pc:chgData name="Mark Flagg" userId="S::mark.flagg@uwtsd.ac.uk::778ee1c4-c87f-463b-a43b-86dc060fca3c" providerId="AD" clId="Web-{30B8B630-6C84-2B04-BA9C-6C8A95899EAD}" dt="2023-10-09T14:53:11.334" v="1066"/>
        <pc:sldMkLst>
          <pc:docMk/>
          <pc:sldMk cId="0" sldId="298"/>
        </pc:sldMkLst>
        <pc:spChg chg="mod ord">
          <ac:chgData name="Mark Flagg" userId="S::mark.flagg@uwtsd.ac.uk::778ee1c4-c87f-463b-a43b-86dc060fca3c" providerId="AD" clId="Web-{30B8B630-6C84-2B04-BA9C-6C8A95899EAD}" dt="2023-10-09T14:53:11.334" v="1066"/>
          <ac:spMkLst>
            <pc:docMk/>
            <pc:sldMk cId="0" sldId="298"/>
            <ac:spMk id="18435" creationId="{00000000-0000-0000-0000-000000000000}"/>
          </ac:spMkLst>
        </pc:spChg>
        <pc:spChg chg="mod ord">
          <ac:chgData name="Mark Flagg" userId="S::mark.flagg@uwtsd.ac.uk::778ee1c4-c87f-463b-a43b-86dc060fca3c" providerId="AD" clId="Web-{30B8B630-6C84-2B04-BA9C-6C8A95899EAD}" dt="2023-10-09T14:53:11.334" v="1066"/>
          <ac:spMkLst>
            <pc:docMk/>
            <pc:sldMk cId="0" sldId="298"/>
            <ac:spMk id="18436" creationId="{00000000-0000-0000-0000-000000000000}"/>
          </ac:spMkLst>
        </pc:spChg>
        <pc:spChg chg="mod ord">
          <ac:chgData name="Mark Flagg" userId="S::mark.flagg@uwtsd.ac.uk::778ee1c4-c87f-463b-a43b-86dc060fca3c" providerId="AD" clId="Web-{30B8B630-6C84-2B04-BA9C-6C8A95899EAD}" dt="2023-10-09T14:53:11.334" v="1066"/>
          <ac:spMkLst>
            <pc:docMk/>
            <pc:sldMk cId="0" sldId="298"/>
            <ac:spMk id="18437" creationId="{00000000-0000-0000-0000-000000000000}"/>
          </ac:spMkLst>
        </pc:spChg>
        <pc:spChg chg="add">
          <ac:chgData name="Mark Flagg" userId="S::mark.flagg@uwtsd.ac.uk::778ee1c4-c87f-463b-a43b-86dc060fca3c" providerId="AD" clId="Web-{30B8B630-6C84-2B04-BA9C-6C8A95899EAD}" dt="2023-10-09T14:53:11.334" v="1066"/>
          <ac:spMkLst>
            <pc:docMk/>
            <pc:sldMk cId="0" sldId="298"/>
            <ac:spMk id="18442" creationId="{80516254-1D9F-4F3A-9870-3A3280BE2BFE}"/>
          </ac:spMkLst>
        </pc:spChg>
        <pc:spChg chg="add">
          <ac:chgData name="Mark Flagg" userId="S::mark.flagg@uwtsd.ac.uk::778ee1c4-c87f-463b-a43b-86dc060fca3c" providerId="AD" clId="Web-{30B8B630-6C84-2B04-BA9C-6C8A95899EAD}" dt="2023-10-09T14:53:11.334" v="1066"/>
          <ac:spMkLst>
            <pc:docMk/>
            <pc:sldMk cId="0" sldId="298"/>
            <ac:spMk id="18444" creationId="{FC14672B-27A5-4CDA-ABAF-5E4CF4B41C23}"/>
          </ac:spMkLst>
        </pc:spChg>
        <pc:spChg chg="add">
          <ac:chgData name="Mark Flagg" userId="S::mark.flagg@uwtsd.ac.uk::778ee1c4-c87f-463b-a43b-86dc060fca3c" providerId="AD" clId="Web-{30B8B630-6C84-2B04-BA9C-6C8A95899EAD}" dt="2023-10-09T14:53:11.334" v="1066"/>
          <ac:spMkLst>
            <pc:docMk/>
            <pc:sldMk cId="0" sldId="298"/>
            <ac:spMk id="18448" creationId="{9A206779-5C74-4555-94BC-5845C92EC3A8}"/>
          </ac:spMkLst>
        </pc:spChg>
        <pc:cxnChg chg="add">
          <ac:chgData name="Mark Flagg" userId="S::mark.flagg@uwtsd.ac.uk::778ee1c4-c87f-463b-a43b-86dc060fca3c" providerId="AD" clId="Web-{30B8B630-6C84-2B04-BA9C-6C8A95899EAD}" dt="2023-10-09T14:53:11.334" v="1066"/>
          <ac:cxnSpMkLst>
            <pc:docMk/>
            <pc:sldMk cId="0" sldId="298"/>
            <ac:cxnSpMk id="18446" creationId="{8D89589C-2C90-4407-A995-05EC3DD7AB14}"/>
          </ac:cxnSpMkLst>
        </pc:cxnChg>
      </pc:sldChg>
      <pc:sldChg chg="modSp mod modClrScheme chgLayout">
        <pc:chgData name="Mark Flagg" userId="S::mark.flagg@uwtsd.ac.uk::778ee1c4-c87f-463b-a43b-86dc060fca3c" providerId="AD" clId="Web-{30B8B630-6C84-2B04-BA9C-6C8A95899EAD}" dt="2023-10-09T13:54:59.011" v="9"/>
        <pc:sldMkLst>
          <pc:docMk/>
          <pc:sldMk cId="0" sldId="299"/>
        </pc:sldMkLst>
        <pc:spChg chg="mod ord">
          <ac:chgData name="Mark Flagg" userId="S::mark.flagg@uwtsd.ac.uk::778ee1c4-c87f-463b-a43b-86dc060fca3c" providerId="AD" clId="Web-{30B8B630-6C84-2B04-BA9C-6C8A95899EAD}" dt="2023-10-09T13:54:59.011" v="9"/>
          <ac:spMkLst>
            <pc:docMk/>
            <pc:sldMk cId="0" sldId="299"/>
            <ac:spMk id="13315" creationId="{00000000-0000-0000-0000-000000000000}"/>
          </ac:spMkLst>
        </pc:spChg>
        <pc:spChg chg="mod ord">
          <ac:chgData name="Mark Flagg" userId="S::mark.flagg@uwtsd.ac.uk::778ee1c4-c87f-463b-a43b-86dc060fca3c" providerId="AD" clId="Web-{30B8B630-6C84-2B04-BA9C-6C8A95899EAD}" dt="2023-10-09T13:54:59.011" v="9"/>
          <ac:spMkLst>
            <pc:docMk/>
            <pc:sldMk cId="0" sldId="299"/>
            <ac:spMk id="13316" creationId="{00000000-0000-0000-0000-000000000000}"/>
          </ac:spMkLst>
        </pc:spChg>
        <pc:spChg chg="mod ord">
          <ac:chgData name="Mark Flagg" userId="S::mark.flagg@uwtsd.ac.uk::778ee1c4-c87f-463b-a43b-86dc060fca3c" providerId="AD" clId="Web-{30B8B630-6C84-2B04-BA9C-6C8A95899EAD}" dt="2023-10-09T13:54:59.011" v="9"/>
          <ac:spMkLst>
            <pc:docMk/>
            <pc:sldMk cId="0" sldId="299"/>
            <ac:spMk id="13317" creationId="{00000000-0000-0000-0000-000000000000}"/>
          </ac:spMkLst>
        </pc:spChg>
      </pc:sldChg>
      <pc:sldChg chg="modSp mod modClrScheme chgLayout">
        <pc:chgData name="Mark Flagg" userId="S::mark.flagg@uwtsd.ac.uk::778ee1c4-c87f-463b-a43b-86dc060fca3c" providerId="AD" clId="Web-{30B8B630-6C84-2B04-BA9C-6C8A95899EAD}" dt="2023-10-09T14:47:17.917" v="1001" actId="1076"/>
        <pc:sldMkLst>
          <pc:docMk/>
          <pc:sldMk cId="0" sldId="302"/>
        </pc:sldMkLst>
        <pc:spChg chg="mod ord">
          <ac:chgData name="Mark Flagg" userId="S::mark.flagg@uwtsd.ac.uk::778ee1c4-c87f-463b-a43b-86dc060fca3c" providerId="AD" clId="Web-{30B8B630-6C84-2B04-BA9C-6C8A95899EAD}" dt="2023-10-09T13:54:59.011" v="9"/>
          <ac:spMkLst>
            <pc:docMk/>
            <pc:sldMk cId="0" sldId="302"/>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0" sldId="302"/>
            <ac:spMk id="3" creationId="{00000000-0000-0000-0000-000000000000}"/>
          </ac:spMkLst>
        </pc:spChg>
        <pc:spChg chg="mod ord">
          <ac:chgData name="Mark Flagg" userId="S::mark.flagg@uwtsd.ac.uk::778ee1c4-c87f-463b-a43b-86dc060fca3c" providerId="AD" clId="Web-{30B8B630-6C84-2B04-BA9C-6C8A95899EAD}" dt="2023-10-09T14:47:17.917" v="1001" actId="1076"/>
          <ac:spMkLst>
            <pc:docMk/>
            <pc:sldMk cId="0" sldId="302"/>
            <ac:spMk id="12290" creationId="{00000000-0000-0000-0000-000000000000}"/>
          </ac:spMkLst>
        </pc:spChg>
      </pc:sldChg>
      <pc:sldChg chg="addSp modSp mod modClrScheme chgLayout">
        <pc:chgData name="Mark Flagg" userId="S::mark.flagg@uwtsd.ac.uk::778ee1c4-c87f-463b-a43b-86dc060fca3c" providerId="AD" clId="Web-{30B8B630-6C84-2B04-BA9C-6C8A95899EAD}" dt="2023-10-09T14:47:32.855" v="1003"/>
        <pc:sldMkLst>
          <pc:docMk/>
          <pc:sldMk cId="0" sldId="307"/>
        </pc:sldMkLst>
        <pc:spChg chg="mod ord">
          <ac:chgData name="Mark Flagg" userId="S::mark.flagg@uwtsd.ac.uk::778ee1c4-c87f-463b-a43b-86dc060fca3c" providerId="AD" clId="Web-{30B8B630-6C84-2B04-BA9C-6C8A95899EAD}" dt="2023-10-09T14:47:32.855" v="1003"/>
          <ac:spMkLst>
            <pc:docMk/>
            <pc:sldMk cId="0" sldId="307"/>
            <ac:spMk id="2" creationId="{00000000-0000-0000-0000-000000000000}"/>
          </ac:spMkLst>
        </pc:spChg>
        <pc:spChg chg="mod ord">
          <ac:chgData name="Mark Flagg" userId="S::mark.flagg@uwtsd.ac.uk::778ee1c4-c87f-463b-a43b-86dc060fca3c" providerId="AD" clId="Web-{30B8B630-6C84-2B04-BA9C-6C8A95899EAD}" dt="2023-10-09T14:47:32.855" v="1003"/>
          <ac:spMkLst>
            <pc:docMk/>
            <pc:sldMk cId="0" sldId="307"/>
            <ac:spMk id="3" creationId="{00000000-0000-0000-0000-000000000000}"/>
          </ac:spMkLst>
        </pc:spChg>
        <pc:spChg chg="mod ord">
          <ac:chgData name="Mark Flagg" userId="S::mark.flagg@uwtsd.ac.uk::778ee1c4-c87f-463b-a43b-86dc060fca3c" providerId="AD" clId="Web-{30B8B630-6C84-2B04-BA9C-6C8A95899EAD}" dt="2023-10-09T14:47:32.855" v="1003"/>
          <ac:spMkLst>
            <pc:docMk/>
            <pc:sldMk cId="0" sldId="307"/>
            <ac:spMk id="5" creationId="{00000000-0000-0000-0000-000000000000}"/>
          </ac:spMkLst>
        </pc:spChg>
        <pc:spChg chg="add">
          <ac:chgData name="Mark Flagg" userId="S::mark.flagg@uwtsd.ac.uk::778ee1c4-c87f-463b-a43b-86dc060fca3c" providerId="AD" clId="Web-{30B8B630-6C84-2B04-BA9C-6C8A95899EAD}" dt="2023-10-09T14:47:32.855" v="1003"/>
          <ac:spMkLst>
            <pc:docMk/>
            <pc:sldMk cId="0" sldId="307"/>
            <ac:spMk id="12" creationId="{13577A01-3DD8-4E33-BEE1-3065F7E6FB2F}"/>
          </ac:spMkLst>
        </pc:spChg>
        <pc:picChg chg="mod">
          <ac:chgData name="Mark Flagg" userId="S::mark.flagg@uwtsd.ac.uk::778ee1c4-c87f-463b-a43b-86dc060fca3c" providerId="AD" clId="Web-{30B8B630-6C84-2B04-BA9C-6C8A95899EAD}" dt="2023-10-09T14:47:32.855" v="1003"/>
          <ac:picMkLst>
            <pc:docMk/>
            <pc:sldMk cId="0" sldId="307"/>
            <ac:picMk id="7" creationId="{28D41377-B70D-497F-9B6C-800FB20CC3DC}"/>
          </ac:picMkLst>
        </pc:picChg>
      </pc:sldChg>
      <pc:sldChg chg="addSp modSp mod modClrScheme setClrOvrMap chgLayout">
        <pc:chgData name="Mark Flagg" userId="S::mark.flagg@uwtsd.ac.uk::778ee1c4-c87f-463b-a43b-86dc060fca3c" providerId="AD" clId="Web-{30B8B630-6C84-2B04-BA9C-6C8A95899EAD}" dt="2023-10-09T14:47:23.105" v="1002"/>
        <pc:sldMkLst>
          <pc:docMk/>
          <pc:sldMk cId="0" sldId="308"/>
        </pc:sldMkLst>
        <pc:spChg chg="mod ord">
          <ac:chgData name="Mark Flagg" userId="S::mark.flagg@uwtsd.ac.uk::778ee1c4-c87f-463b-a43b-86dc060fca3c" providerId="AD" clId="Web-{30B8B630-6C84-2B04-BA9C-6C8A95899EAD}" dt="2023-10-09T14:47:23.105" v="1002"/>
          <ac:spMkLst>
            <pc:docMk/>
            <pc:sldMk cId="0" sldId="308"/>
            <ac:spMk id="2" creationId="{00000000-0000-0000-0000-000000000000}"/>
          </ac:spMkLst>
        </pc:spChg>
        <pc:spChg chg="mod ord">
          <ac:chgData name="Mark Flagg" userId="S::mark.flagg@uwtsd.ac.uk::778ee1c4-c87f-463b-a43b-86dc060fca3c" providerId="AD" clId="Web-{30B8B630-6C84-2B04-BA9C-6C8A95899EAD}" dt="2023-10-09T14:47:23.105" v="1002"/>
          <ac:spMkLst>
            <pc:docMk/>
            <pc:sldMk cId="0" sldId="308"/>
            <ac:spMk id="3" creationId="{00000000-0000-0000-0000-000000000000}"/>
          </ac:spMkLst>
        </pc:spChg>
        <pc:spChg chg="mod ord">
          <ac:chgData name="Mark Flagg" userId="S::mark.flagg@uwtsd.ac.uk::778ee1c4-c87f-463b-a43b-86dc060fca3c" providerId="AD" clId="Web-{30B8B630-6C84-2B04-BA9C-6C8A95899EAD}" dt="2023-10-09T14:47:23.105" v="1002"/>
          <ac:spMkLst>
            <pc:docMk/>
            <pc:sldMk cId="0" sldId="308"/>
            <ac:spMk id="5" creationId="{00000000-0000-0000-0000-000000000000}"/>
          </ac:spMkLst>
        </pc:spChg>
        <pc:spChg chg="add">
          <ac:chgData name="Mark Flagg" userId="S::mark.flagg@uwtsd.ac.uk::778ee1c4-c87f-463b-a43b-86dc060fca3c" providerId="AD" clId="Web-{30B8B630-6C84-2B04-BA9C-6C8A95899EAD}" dt="2023-10-09T14:47:23.105" v="1002"/>
          <ac:spMkLst>
            <pc:docMk/>
            <pc:sldMk cId="0" sldId="308"/>
            <ac:spMk id="12" creationId="{13577A01-3DD8-4E33-BEE1-3065F7E6FB2F}"/>
          </ac:spMkLst>
        </pc:spChg>
        <pc:picChg chg="mod ord">
          <ac:chgData name="Mark Flagg" userId="S::mark.flagg@uwtsd.ac.uk::778ee1c4-c87f-463b-a43b-86dc060fca3c" providerId="AD" clId="Web-{30B8B630-6C84-2B04-BA9C-6C8A95899EAD}" dt="2023-10-09T14:47:23.105" v="1002"/>
          <ac:picMkLst>
            <pc:docMk/>
            <pc:sldMk cId="0" sldId="308"/>
            <ac:picMk id="7" creationId="{5E4B6775-0316-471F-9BD4-070B5D7FCB15}"/>
          </ac:picMkLst>
        </pc:picChg>
      </pc:sldChg>
      <pc:sldChg chg="addSp modSp mod setBg modClrScheme setClrOvrMap chgLayout">
        <pc:chgData name="Mark Flagg" userId="S::mark.flagg@uwtsd.ac.uk::778ee1c4-c87f-463b-a43b-86dc060fca3c" providerId="AD" clId="Web-{30B8B630-6C84-2B04-BA9C-6C8A95899EAD}" dt="2023-10-09T14:49:25.999" v="1029"/>
        <pc:sldMkLst>
          <pc:docMk/>
          <pc:sldMk cId="944166224" sldId="310"/>
        </pc:sldMkLst>
        <pc:spChg chg="mod ord">
          <ac:chgData name="Mark Flagg" userId="S::mark.flagg@uwtsd.ac.uk::778ee1c4-c87f-463b-a43b-86dc060fca3c" providerId="AD" clId="Web-{30B8B630-6C84-2B04-BA9C-6C8A95899EAD}" dt="2023-10-09T14:49:25.999" v="1029"/>
          <ac:spMkLst>
            <pc:docMk/>
            <pc:sldMk cId="944166224" sldId="310"/>
            <ac:spMk id="4" creationId="{882EE334-D353-D641-BDF5-8E4F6AEB8BF6}"/>
          </ac:spMkLst>
        </pc:spChg>
        <pc:spChg chg="mod ord">
          <ac:chgData name="Mark Flagg" userId="S::mark.flagg@uwtsd.ac.uk::778ee1c4-c87f-463b-a43b-86dc060fca3c" providerId="AD" clId="Web-{30B8B630-6C84-2B04-BA9C-6C8A95899EAD}" dt="2023-10-09T14:49:25.999" v="1029"/>
          <ac:spMkLst>
            <pc:docMk/>
            <pc:sldMk cId="944166224" sldId="310"/>
            <ac:spMk id="5" creationId="{10274D82-A593-F34C-8A9A-2302D9376989}"/>
          </ac:spMkLst>
        </pc:spChg>
        <pc:spChg chg="add">
          <ac:chgData name="Mark Flagg" userId="S::mark.flagg@uwtsd.ac.uk::778ee1c4-c87f-463b-a43b-86dc060fca3c" providerId="AD" clId="Web-{30B8B630-6C84-2B04-BA9C-6C8A95899EAD}" dt="2023-10-09T14:49:25.999" v="1029"/>
          <ac:spMkLst>
            <pc:docMk/>
            <pc:sldMk cId="944166224" sldId="310"/>
            <ac:spMk id="12" creationId="{17115F77-2FAE-4CA7-9A7F-10D5F2C8F831}"/>
          </ac:spMkLst>
        </pc:spChg>
        <pc:spChg chg="add">
          <ac:chgData name="Mark Flagg" userId="S::mark.flagg@uwtsd.ac.uk::778ee1c4-c87f-463b-a43b-86dc060fca3c" providerId="AD" clId="Web-{30B8B630-6C84-2B04-BA9C-6C8A95899EAD}" dt="2023-10-09T14:49:25.999" v="1029"/>
          <ac:spMkLst>
            <pc:docMk/>
            <pc:sldMk cId="944166224" sldId="310"/>
            <ac:spMk id="14" creationId="{5CD4C046-A04C-46CC-AFA3-6B0621F628C8}"/>
          </ac:spMkLst>
        </pc:spChg>
        <pc:spChg chg="add">
          <ac:chgData name="Mark Flagg" userId="S::mark.flagg@uwtsd.ac.uk::778ee1c4-c87f-463b-a43b-86dc060fca3c" providerId="AD" clId="Web-{30B8B630-6C84-2B04-BA9C-6C8A95899EAD}" dt="2023-10-09T14:49:25.999" v="1029"/>
          <ac:spMkLst>
            <pc:docMk/>
            <pc:sldMk cId="944166224" sldId="310"/>
            <ac:spMk id="16" creationId="{66C7A97A-A7DE-4DFB-8542-1E4BF24C7D31}"/>
          </ac:spMkLst>
        </pc:spChg>
        <pc:spChg chg="add">
          <ac:chgData name="Mark Flagg" userId="S::mark.flagg@uwtsd.ac.uk::778ee1c4-c87f-463b-a43b-86dc060fca3c" providerId="AD" clId="Web-{30B8B630-6C84-2B04-BA9C-6C8A95899EAD}" dt="2023-10-09T14:49:25.999" v="1029"/>
          <ac:spMkLst>
            <pc:docMk/>
            <pc:sldMk cId="944166224" sldId="310"/>
            <ac:spMk id="18" creationId="{BE111DB0-3D73-4D20-9D57-CEF5A0D865B9}"/>
          </ac:spMkLst>
        </pc:spChg>
        <pc:spChg chg="add">
          <ac:chgData name="Mark Flagg" userId="S::mark.flagg@uwtsd.ac.uk::778ee1c4-c87f-463b-a43b-86dc060fca3c" providerId="AD" clId="Web-{30B8B630-6C84-2B04-BA9C-6C8A95899EAD}" dt="2023-10-09T14:49:25.999" v="1029"/>
          <ac:spMkLst>
            <pc:docMk/>
            <pc:sldMk cId="944166224" sldId="310"/>
            <ac:spMk id="20" creationId="{027ADCA0-A066-4B16-8E1F-3C2483947B72}"/>
          </ac:spMkLst>
        </pc:spChg>
        <pc:picChg chg="mod ord">
          <ac:chgData name="Mark Flagg" userId="S::mark.flagg@uwtsd.ac.uk::778ee1c4-c87f-463b-a43b-86dc060fca3c" providerId="AD" clId="Web-{30B8B630-6C84-2B04-BA9C-6C8A95899EAD}" dt="2023-10-09T14:49:25.999" v="1029"/>
          <ac:picMkLst>
            <pc:docMk/>
            <pc:sldMk cId="944166224" sldId="310"/>
            <ac:picMk id="7" creationId="{191B9FA0-24A9-4E10-A12F-A89003E65B81}"/>
          </ac:picMkLst>
        </pc:picChg>
      </pc:sldChg>
      <pc:sldChg chg="addSp modSp del mod modClrScheme chgLayout">
        <pc:chgData name="Mark Flagg" userId="S::mark.flagg@uwtsd.ac.uk::778ee1c4-c87f-463b-a43b-86dc060fca3c" providerId="AD" clId="Web-{30B8B630-6C84-2B04-BA9C-6C8A95899EAD}" dt="2023-10-09T14:50:15.454" v="1036"/>
        <pc:sldMkLst>
          <pc:docMk/>
          <pc:sldMk cId="0" sldId="312"/>
        </pc:sldMkLst>
        <pc:spChg chg="mod ord">
          <ac:chgData name="Mark Flagg" userId="S::mark.flagg@uwtsd.ac.uk::778ee1c4-c87f-463b-a43b-86dc060fca3c" providerId="AD" clId="Web-{30B8B630-6C84-2B04-BA9C-6C8A95899EAD}" dt="2023-10-09T14:48:55.030" v="1025"/>
          <ac:spMkLst>
            <pc:docMk/>
            <pc:sldMk cId="0" sldId="312"/>
            <ac:spMk id="3074" creationId="{2A93D282-F28A-D048-889C-2AA3AAFFD0DF}"/>
          </ac:spMkLst>
        </pc:spChg>
        <pc:spChg chg="mod ord">
          <ac:chgData name="Mark Flagg" userId="S::mark.flagg@uwtsd.ac.uk::778ee1c4-c87f-463b-a43b-86dc060fca3c" providerId="AD" clId="Web-{30B8B630-6C84-2B04-BA9C-6C8A95899EAD}" dt="2023-10-09T14:49:43.828" v="1032" actId="20577"/>
          <ac:spMkLst>
            <pc:docMk/>
            <pc:sldMk cId="0" sldId="312"/>
            <ac:spMk id="3075" creationId="{F98F840C-930C-AC40-8F52-2D0B14D7FB0E}"/>
          </ac:spMkLst>
        </pc:spChg>
        <pc:spChg chg="add">
          <ac:chgData name="Mark Flagg" userId="S::mark.flagg@uwtsd.ac.uk::778ee1c4-c87f-463b-a43b-86dc060fca3c" providerId="AD" clId="Web-{30B8B630-6C84-2B04-BA9C-6C8A95899EAD}" dt="2023-10-09T14:48:55.030" v="1025"/>
          <ac:spMkLst>
            <pc:docMk/>
            <pc:sldMk cId="0" sldId="312"/>
            <ac:spMk id="3081" creationId="{EE9F5D7F-1BBC-4096-ADA7-AA9C9E4D2868}"/>
          </ac:spMkLst>
        </pc:spChg>
        <pc:spChg chg="add">
          <ac:chgData name="Mark Flagg" userId="S::mark.flagg@uwtsd.ac.uk::778ee1c4-c87f-463b-a43b-86dc060fca3c" providerId="AD" clId="Web-{30B8B630-6C84-2B04-BA9C-6C8A95899EAD}" dt="2023-10-09T14:48:55.030" v="1025"/>
          <ac:spMkLst>
            <pc:docMk/>
            <pc:sldMk cId="0" sldId="312"/>
            <ac:spMk id="3083" creationId="{06D370DD-716B-4528-B475-331F84CEA5A1}"/>
          </ac:spMkLst>
        </pc:spChg>
        <pc:spChg chg="add">
          <ac:chgData name="Mark Flagg" userId="S::mark.flagg@uwtsd.ac.uk::778ee1c4-c87f-463b-a43b-86dc060fca3c" providerId="AD" clId="Web-{30B8B630-6C84-2B04-BA9C-6C8A95899EAD}" dt="2023-10-09T14:48:55.030" v="1025"/>
          <ac:spMkLst>
            <pc:docMk/>
            <pc:sldMk cId="0" sldId="312"/>
            <ac:spMk id="3085" creationId="{E79D076F-656A-4CD9-83AD-AF8F4B28CA49}"/>
          </ac:spMkLst>
        </pc:spChg>
        <pc:picChg chg="mod">
          <ac:chgData name="Mark Flagg" userId="S::mark.flagg@uwtsd.ac.uk::778ee1c4-c87f-463b-a43b-86dc060fca3c" providerId="AD" clId="Web-{30B8B630-6C84-2B04-BA9C-6C8A95899EAD}" dt="2023-10-09T14:48:55.030" v="1025"/>
          <ac:picMkLst>
            <pc:docMk/>
            <pc:sldMk cId="0" sldId="312"/>
            <ac:picMk id="3076" creationId="{316306F4-789A-174F-A938-1B15C4304738}"/>
          </ac:picMkLst>
        </pc:picChg>
      </pc:sldChg>
      <pc:sldChg chg="addSp modSp mod modClrScheme chgLayout">
        <pc:chgData name="Mark Flagg" userId="S::mark.flagg@uwtsd.ac.uk::778ee1c4-c87f-463b-a43b-86dc060fca3c" providerId="AD" clId="Web-{30B8B630-6C84-2B04-BA9C-6C8A95899EAD}" dt="2023-10-09T14:50:19.282" v="1037"/>
        <pc:sldMkLst>
          <pc:docMk/>
          <pc:sldMk cId="0" sldId="313"/>
        </pc:sldMkLst>
        <pc:spChg chg="mod ord">
          <ac:chgData name="Mark Flagg" userId="S::mark.flagg@uwtsd.ac.uk::778ee1c4-c87f-463b-a43b-86dc060fca3c" providerId="AD" clId="Web-{30B8B630-6C84-2B04-BA9C-6C8A95899EAD}" dt="2023-10-09T14:50:19.282" v="1037"/>
          <ac:spMkLst>
            <pc:docMk/>
            <pc:sldMk cId="0" sldId="313"/>
            <ac:spMk id="4098" creationId="{1587D599-82AF-9A40-822F-A9C4BA95A6DD}"/>
          </ac:spMkLst>
        </pc:spChg>
        <pc:spChg chg="mod ord">
          <ac:chgData name="Mark Flagg" userId="S::mark.flagg@uwtsd.ac.uk::778ee1c4-c87f-463b-a43b-86dc060fca3c" providerId="AD" clId="Web-{30B8B630-6C84-2B04-BA9C-6C8A95899EAD}" dt="2023-10-09T14:50:19.282" v="1037"/>
          <ac:spMkLst>
            <pc:docMk/>
            <pc:sldMk cId="0" sldId="313"/>
            <ac:spMk id="4099" creationId="{FE2D9884-72DF-B340-8E95-97258A184D04}"/>
          </ac:spMkLst>
        </pc:spChg>
        <pc:spChg chg="add">
          <ac:chgData name="Mark Flagg" userId="S::mark.flagg@uwtsd.ac.uk::778ee1c4-c87f-463b-a43b-86dc060fca3c" providerId="AD" clId="Web-{30B8B630-6C84-2B04-BA9C-6C8A95899EAD}" dt="2023-10-09T14:50:19.282" v="1037"/>
          <ac:spMkLst>
            <pc:docMk/>
            <pc:sldMk cId="0" sldId="313"/>
            <ac:spMk id="4105" creationId="{EE9F5D7F-1BBC-4096-ADA7-AA9C9E4D2868}"/>
          </ac:spMkLst>
        </pc:spChg>
        <pc:spChg chg="add">
          <ac:chgData name="Mark Flagg" userId="S::mark.flagg@uwtsd.ac.uk::778ee1c4-c87f-463b-a43b-86dc060fca3c" providerId="AD" clId="Web-{30B8B630-6C84-2B04-BA9C-6C8A95899EAD}" dt="2023-10-09T14:50:19.282" v="1037"/>
          <ac:spMkLst>
            <pc:docMk/>
            <pc:sldMk cId="0" sldId="313"/>
            <ac:spMk id="4107" creationId="{06D370DD-716B-4528-B475-331F84CEA5A1}"/>
          </ac:spMkLst>
        </pc:spChg>
        <pc:spChg chg="add">
          <ac:chgData name="Mark Flagg" userId="S::mark.flagg@uwtsd.ac.uk::778ee1c4-c87f-463b-a43b-86dc060fca3c" providerId="AD" clId="Web-{30B8B630-6C84-2B04-BA9C-6C8A95899EAD}" dt="2023-10-09T14:50:19.282" v="1037"/>
          <ac:spMkLst>
            <pc:docMk/>
            <pc:sldMk cId="0" sldId="313"/>
            <ac:spMk id="4109" creationId="{E79D076F-656A-4CD9-83AD-AF8F4B28CA49}"/>
          </ac:spMkLst>
        </pc:spChg>
        <pc:picChg chg="mod">
          <ac:chgData name="Mark Flagg" userId="S::mark.flagg@uwtsd.ac.uk::778ee1c4-c87f-463b-a43b-86dc060fca3c" providerId="AD" clId="Web-{30B8B630-6C84-2B04-BA9C-6C8A95899EAD}" dt="2023-10-09T14:50:19.282" v="1037"/>
          <ac:picMkLst>
            <pc:docMk/>
            <pc:sldMk cId="0" sldId="313"/>
            <ac:picMk id="4100" creationId="{C781D072-8E43-B847-8B4C-F86E65D237F2}"/>
          </ac:picMkLst>
        </pc:picChg>
      </pc:sldChg>
      <pc:sldChg chg="addSp modSp mod modClrScheme chgLayout">
        <pc:chgData name="Mark Flagg" userId="S::mark.flagg@uwtsd.ac.uk::778ee1c4-c87f-463b-a43b-86dc060fca3c" providerId="AD" clId="Web-{30B8B630-6C84-2B04-BA9C-6C8A95899EAD}" dt="2023-10-09T14:50:32.204" v="1038"/>
        <pc:sldMkLst>
          <pc:docMk/>
          <pc:sldMk cId="0" sldId="314"/>
        </pc:sldMkLst>
        <pc:spChg chg="mod ord">
          <ac:chgData name="Mark Flagg" userId="S::mark.flagg@uwtsd.ac.uk::778ee1c4-c87f-463b-a43b-86dc060fca3c" providerId="AD" clId="Web-{30B8B630-6C84-2B04-BA9C-6C8A95899EAD}" dt="2023-10-09T14:50:32.204" v="1038"/>
          <ac:spMkLst>
            <pc:docMk/>
            <pc:sldMk cId="0" sldId="314"/>
            <ac:spMk id="5122" creationId="{1FAF7513-B6AA-134E-BD09-3228B61CCAEE}"/>
          </ac:spMkLst>
        </pc:spChg>
        <pc:spChg chg="mod ord">
          <ac:chgData name="Mark Flagg" userId="S::mark.flagg@uwtsd.ac.uk::778ee1c4-c87f-463b-a43b-86dc060fca3c" providerId="AD" clId="Web-{30B8B630-6C84-2B04-BA9C-6C8A95899EAD}" dt="2023-10-09T14:50:32.204" v="1038"/>
          <ac:spMkLst>
            <pc:docMk/>
            <pc:sldMk cId="0" sldId="314"/>
            <ac:spMk id="5123" creationId="{055E0458-ECE0-F340-85F8-D0C5C70C1574}"/>
          </ac:spMkLst>
        </pc:spChg>
        <pc:spChg chg="add">
          <ac:chgData name="Mark Flagg" userId="S::mark.flagg@uwtsd.ac.uk::778ee1c4-c87f-463b-a43b-86dc060fca3c" providerId="AD" clId="Web-{30B8B630-6C84-2B04-BA9C-6C8A95899EAD}" dt="2023-10-09T14:50:32.204" v="1038"/>
          <ac:spMkLst>
            <pc:docMk/>
            <pc:sldMk cId="0" sldId="314"/>
            <ac:spMk id="5129" creationId="{EE9F5D7F-1BBC-4096-ADA7-AA9C9E4D2868}"/>
          </ac:spMkLst>
        </pc:spChg>
        <pc:spChg chg="add">
          <ac:chgData name="Mark Flagg" userId="S::mark.flagg@uwtsd.ac.uk::778ee1c4-c87f-463b-a43b-86dc060fca3c" providerId="AD" clId="Web-{30B8B630-6C84-2B04-BA9C-6C8A95899EAD}" dt="2023-10-09T14:50:32.204" v="1038"/>
          <ac:spMkLst>
            <pc:docMk/>
            <pc:sldMk cId="0" sldId="314"/>
            <ac:spMk id="5131" creationId="{06D370DD-716B-4528-B475-331F84CEA5A1}"/>
          </ac:spMkLst>
        </pc:spChg>
        <pc:spChg chg="add">
          <ac:chgData name="Mark Flagg" userId="S::mark.flagg@uwtsd.ac.uk::778ee1c4-c87f-463b-a43b-86dc060fca3c" providerId="AD" clId="Web-{30B8B630-6C84-2B04-BA9C-6C8A95899EAD}" dt="2023-10-09T14:50:32.204" v="1038"/>
          <ac:spMkLst>
            <pc:docMk/>
            <pc:sldMk cId="0" sldId="314"/>
            <ac:spMk id="5133" creationId="{E79D076F-656A-4CD9-83AD-AF8F4B28CA49}"/>
          </ac:spMkLst>
        </pc:spChg>
        <pc:picChg chg="mod">
          <ac:chgData name="Mark Flagg" userId="S::mark.flagg@uwtsd.ac.uk::778ee1c4-c87f-463b-a43b-86dc060fca3c" providerId="AD" clId="Web-{30B8B630-6C84-2B04-BA9C-6C8A95899EAD}" dt="2023-10-09T14:50:32.204" v="1038"/>
          <ac:picMkLst>
            <pc:docMk/>
            <pc:sldMk cId="0" sldId="314"/>
            <ac:picMk id="5124" creationId="{822FE1C6-5BDF-CB4D-9E93-1F70B4A57127}"/>
          </ac:picMkLst>
        </pc:picChg>
      </pc:sldChg>
      <pc:sldChg chg="addSp modSp mod modClrScheme chgLayout">
        <pc:chgData name="Mark Flagg" userId="S::mark.flagg@uwtsd.ac.uk::778ee1c4-c87f-463b-a43b-86dc060fca3c" providerId="AD" clId="Web-{30B8B630-6C84-2B04-BA9C-6C8A95899EAD}" dt="2023-10-09T14:50:48.705" v="1041"/>
        <pc:sldMkLst>
          <pc:docMk/>
          <pc:sldMk cId="0" sldId="315"/>
        </pc:sldMkLst>
        <pc:spChg chg="mod ord">
          <ac:chgData name="Mark Flagg" userId="S::mark.flagg@uwtsd.ac.uk::778ee1c4-c87f-463b-a43b-86dc060fca3c" providerId="AD" clId="Web-{30B8B630-6C84-2B04-BA9C-6C8A95899EAD}" dt="2023-10-09T14:50:48.705" v="1041"/>
          <ac:spMkLst>
            <pc:docMk/>
            <pc:sldMk cId="0" sldId="315"/>
            <ac:spMk id="32770" creationId="{19637200-D975-3340-9C2C-EFECD18068B7}"/>
          </ac:spMkLst>
        </pc:spChg>
        <pc:spChg chg="mod ord">
          <ac:chgData name="Mark Flagg" userId="S::mark.flagg@uwtsd.ac.uk::778ee1c4-c87f-463b-a43b-86dc060fca3c" providerId="AD" clId="Web-{30B8B630-6C84-2B04-BA9C-6C8A95899EAD}" dt="2023-10-09T14:50:48.705" v="1041"/>
          <ac:spMkLst>
            <pc:docMk/>
            <pc:sldMk cId="0" sldId="315"/>
            <ac:spMk id="32771" creationId="{2E45C017-B990-4D4C-8E13-8CD40B57D7AE}"/>
          </ac:spMkLst>
        </pc:spChg>
        <pc:spChg chg="add">
          <ac:chgData name="Mark Flagg" userId="S::mark.flagg@uwtsd.ac.uk::778ee1c4-c87f-463b-a43b-86dc060fca3c" providerId="AD" clId="Web-{30B8B630-6C84-2B04-BA9C-6C8A95899EAD}" dt="2023-10-09T14:50:48.705" v="1041"/>
          <ac:spMkLst>
            <pc:docMk/>
            <pc:sldMk cId="0" sldId="315"/>
            <ac:spMk id="32777" creationId="{EE9F5D7F-1BBC-4096-ADA7-AA9C9E4D2868}"/>
          </ac:spMkLst>
        </pc:spChg>
        <pc:spChg chg="add">
          <ac:chgData name="Mark Flagg" userId="S::mark.flagg@uwtsd.ac.uk::778ee1c4-c87f-463b-a43b-86dc060fca3c" providerId="AD" clId="Web-{30B8B630-6C84-2B04-BA9C-6C8A95899EAD}" dt="2023-10-09T14:50:48.705" v="1041"/>
          <ac:spMkLst>
            <pc:docMk/>
            <pc:sldMk cId="0" sldId="315"/>
            <ac:spMk id="32779" creationId="{06D370DD-716B-4528-B475-331F84CEA5A1}"/>
          </ac:spMkLst>
        </pc:spChg>
        <pc:spChg chg="add">
          <ac:chgData name="Mark Flagg" userId="S::mark.flagg@uwtsd.ac.uk::778ee1c4-c87f-463b-a43b-86dc060fca3c" providerId="AD" clId="Web-{30B8B630-6C84-2B04-BA9C-6C8A95899EAD}" dt="2023-10-09T14:50:48.705" v="1041"/>
          <ac:spMkLst>
            <pc:docMk/>
            <pc:sldMk cId="0" sldId="315"/>
            <ac:spMk id="32781" creationId="{E79D076F-656A-4CD9-83AD-AF8F4B28CA49}"/>
          </ac:spMkLst>
        </pc:spChg>
        <pc:picChg chg="mod">
          <ac:chgData name="Mark Flagg" userId="S::mark.flagg@uwtsd.ac.uk::778ee1c4-c87f-463b-a43b-86dc060fca3c" providerId="AD" clId="Web-{30B8B630-6C84-2B04-BA9C-6C8A95899EAD}" dt="2023-10-09T14:50:48.705" v="1041"/>
          <ac:picMkLst>
            <pc:docMk/>
            <pc:sldMk cId="0" sldId="315"/>
            <ac:picMk id="32772" creationId="{BA051687-753A-2F46-9CAE-8398A2C2C5CC}"/>
          </ac:picMkLst>
        </pc:picChg>
      </pc:sldChg>
      <pc:sldChg chg="addSp modSp mod modClrScheme chgLayout">
        <pc:chgData name="Mark Flagg" userId="S::mark.flagg@uwtsd.ac.uk::778ee1c4-c87f-463b-a43b-86dc060fca3c" providerId="AD" clId="Web-{30B8B630-6C84-2B04-BA9C-6C8A95899EAD}" dt="2023-10-09T14:50:53.439" v="1042"/>
        <pc:sldMkLst>
          <pc:docMk/>
          <pc:sldMk cId="0" sldId="319"/>
        </pc:sldMkLst>
        <pc:spChg chg="mod ord">
          <ac:chgData name="Mark Flagg" userId="S::mark.flagg@uwtsd.ac.uk::778ee1c4-c87f-463b-a43b-86dc060fca3c" providerId="AD" clId="Web-{30B8B630-6C84-2B04-BA9C-6C8A95899EAD}" dt="2023-10-09T14:50:53.439" v="1042"/>
          <ac:spMkLst>
            <pc:docMk/>
            <pc:sldMk cId="0" sldId="319"/>
            <ac:spMk id="13314" creationId="{48307120-AFFB-1C4B-9945-0EF9CFD61891}"/>
          </ac:spMkLst>
        </pc:spChg>
        <pc:spChg chg="mod ord">
          <ac:chgData name="Mark Flagg" userId="S::mark.flagg@uwtsd.ac.uk::778ee1c4-c87f-463b-a43b-86dc060fca3c" providerId="AD" clId="Web-{30B8B630-6C84-2B04-BA9C-6C8A95899EAD}" dt="2023-10-09T14:50:53.439" v="1042"/>
          <ac:spMkLst>
            <pc:docMk/>
            <pc:sldMk cId="0" sldId="319"/>
            <ac:spMk id="13315" creationId="{40574A64-84B4-124C-872A-8D7389464681}"/>
          </ac:spMkLst>
        </pc:spChg>
        <pc:spChg chg="add">
          <ac:chgData name="Mark Flagg" userId="S::mark.flagg@uwtsd.ac.uk::778ee1c4-c87f-463b-a43b-86dc060fca3c" providerId="AD" clId="Web-{30B8B630-6C84-2B04-BA9C-6C8A95899EAD}" dt="2023-10-09T14:50:53.439" v="1042"/>
          <ac:spMkLst>
            <pc:docMk/>
            <pc:sldMk cId="0" sldId="319"/>
            <ac:spMk id="13321" creationId="{EE9F5D7F-1BBC-4096-ADA7-AA9C9E4D2868}"/>
          </ac:spMkLst>
        </pc:spChg>
        <pc:spChg chg="add">
          <ac:chgData name="Mark Flagg" userId="S::mark.flagg@uwtsd.ac.uk::778ee1c4-c87f-463b-a43b-86dc060fca3c" providerId="AD" clId="Web-{30B8B630-6C84-2B04-BA9C-6C8A95899EAD}" dt="2023-10-09T14:50:53.439" v="1042"/>
          <ac:spMkLst>
            <pc:docMk/>
            <pc:sldMk cId="0" sldId="319"/>
            <ac:spMk id="13323" creationId="{06D370DD-716B-4528-B475-331F84CEA5A1}"/>
          </ac:spMkLst>
        </pc:spChg>
        <pc:spChg chg="add">
          <ac:chgData name="Mark Flagg" userId="S::mark.flagg@uwtsd.ac.uk::778ee1c4-c87f-463b-a43b-86dc060fca3c" providerId="AD" clId="Web-{30B8B630-6C84-2B04-BA9C-6C8A95899EAD}" dt="2023-10-09T14:50:53.439" v="1042"/>
          <ac:spMkLst>
            <pc:docMk/>
            <pc:sldMk cId="0" sldId="319"/>
            <ac:spMk id="13325" creationId="{E79D076F-656A-4CD9-83AD-AF8F4B28CA49}"/>
          </ac:spMkLst>
        </pc:spChg>
        <pc:picChg chg="mod">
          <ac:chgData name="Mark Flagg" userId="S::mark.flagg@uwtsd.ac.uk::778ee1c4-c87f-463b-a43b-86dc060fca3c" providerId="AD" clId="Web-{30B8B630-6C84-2B04-BA9C-6C8A95899EAD}" dt="2023-10-09T14:50:53.439" v="1042"/>
          <ac:picMkLst>
            <pc:docMk/>
            <pc:sldMk cId="0" sldId="319"/>
            <ac:picMk id="13316" creationId="{8D456D6D-7593-4F48-8847-00C74FC402CB}"/>
          </ac:picMkLst>
        </pc:picChg>
      </pc:sldChg>
      <pc:sldChg chg="addSp modSp mod modClrScheme chgLayout">
        <pc:chgData name="Mark Flagg" userId="S::mark.flagg@uwtsd.ac.uk::778ee1c4-c87f-463b-a43b-86dc060fca3c" providerId="AD" clId="Web-{30B8B630-6C84-2B04-BA9C-6C8A95899EAD}" dt="2023-10-09T14:50:58.330" v="1043"/>
        <pc:sldMkLst>
          <pc:docMk/>
          <pc:sldMk cId="0" sldId="320"/>
        </pc:sldMkLst>
        <pc:spChg chg="mod ord">
          <ac:chgData name="Mark Flagg" userId="S::mark.flagg@uwtsd.ac.uk::778ee1c4-c87f-463b-a43b-86dc060fca3c" providerId="AD" clId="Web-{30B8B630-6C84-2B04-BA9C-6C8A95899EAD}" dt="2023-10-09T14:50:58.330" v="1043"/>
          <ac:spMkLst>
            <pc:docMk/>
            <pc:sldMk cId="0" sldId="320"/>
            <ac:spMk id="16386" creationId="{42330541-AFE2-164E-B901-10A828BC0CF8}"/>
          </ac:spMkLst>
        </pc:spChg>
        <pc:spChg chg="mod ord">
          <ac:chgData name="Mark Flagg" userId="S::mark.flagg@uwtsd.ac.uk::778ee1c4-c87f-463b-a43b-86dc060fca3c" providerId="AD" clId="Web-{30B8B630-6C84-2B04-BA9C-6C8A95899EAD}" dt="2023-10-09T14:50:58.330" v="1043"/>
          <ac:spMkLst>
            <pc:docMk/>
            <pc:sldMk cId="0" sldId="320"/>
            <ac:spMk id="16387" creationId="{482C2E8A-2CA2-8A45-8DB8-10106EE457E7}"/>
          </ac:spMkLst>
        </pc:spChg>
        <pc:spChg chg="add">
          <ac:chgData name="Mark Flagg" userId="S::mark.flagg@uwtsd.ac.uk::778ee1c4-c87f-463b-a43b-86dc060fca3c" providerId="AD" clId="Web-{30B8B630-6C84-2B04-BA9C-6C8A95899EAD}" dt="2023-10-09T14:50:58.330" v="1043"/>
          <ac:spMkLst>
            <pc:docMk/>
            <pc:sldMk cId="0" sldId="320"/>
            <ac:spMk id="16393" creationId="{EE9F5D7F-1BBC-4096-ADA7-AA9C9E4D2868}"/>
          </ac:spMkLst>
        </pc:spChg>
        <pc:spChg chg="add">
          <ac:chgData name="Mark Flagg" userId="S::mark.flagg@uwtsd.ac.uk::778ee1c4-c87f-463b-a43b-86dc060fca3c" providerId="AD" clId="Web-{30B8B630-6C84-2B04-BA9C-6C8A95899EAD}" dt="2023-10-09T14:50:58.330" v="1043"/>
          <ac:spMkLst>
            <pc:docMk/>
            <pc:sldMk cId="0" sldId="320"/>
            <ac:spMk id="16395" creationId="{06D370DD-716B-4528-B475-331F84CEA5A1}"/>
          </ac:spMkLst>
        </pc:spChg>
        <pc:spChg chg="add">
          <ac:chgData name="Mark Flagg" userId="S::mark.flagg@uwtsd.ac.uk::778ee1c4-c87f-463b-a43b-86dc060fca3c" providerId="AD" clId="Web-{30B8B630-6C84-2B04-BA9C-6C8A95899EAD}" dt="2023-10-09T14:50:58.330" v="1043"/>
          <ac:spMkLst>
            <pc:docMk/>
            <pc:sldMk cId="0" sldId="320"/>
            <ac:spMk id="16397" creationId="{E79D076F-656A-4CD9-83AD-AF8F4B28CA49}"/>
          </ac:spMkLst>
        </pc:spChg>
        <pc:picChg chg="mod">
          <ac:chgData name="Mark Flagg" userId="S::mark.flagg@uwtsd.ac.uk::778ee1c4-c87f-463b-a43b-86dc060fca3c" providerId="AD" clId="Web-{30B8B630-6C84-2B04-BA9C-6C8A95899EAD}" dt="2023-10-09T14:50:58.330" v="1043"/>
          <ac:picMkLst>
            <pc:docMk/>
            <pc:sldMk cId="0" sldId="320"/>
            <ac:picMk id="16388" creationId="{B57D9116-06B2-5348-9591-0C8DF22FFDA9}"/>
          </ac:picMkLst>
        </pc:picChg>
      </pc:sldChg>
      <pc:sldChg chg="addSp modSp mod modClrScheme chgLayout">
        <pc:chgData name="Mark Flagg" userId="S::mark.flagg@uwtsd.ac.uk::778ee1c4-c87f-463b-a43b-86dc060fca3c" providerId="AD" clId="Web-{30B8B630-6C84-2B04-BA9C-6C8A95899EAD}" dt="2023-10-09T14:51:03.096" v="1044"/>
        <pc:sldMkLst>
          <pc:docMk/>
          <pc:sldMk cId="0" sldId="321"/>
        </pc:sldMkLst>
        <pc:spChg chg="mod ord">
          <ac:chgData name="Mark Flagg" userId="S::mark.flagg@uwtsd.ac.uk::778ee1c4-c87f-463b-a43b-86dc060fca3c" providerId="AD" clId="Web-{30B8B630-6C84-2B04-BA9C-6C8A95899EAD}" dt="2023-10-09T14:51:03.096" v="1044"/>
          <ac:spMkLst>
            <pc:docMk/>
            <pc:sldMk cId="0" sldId="321"/>
            <ac:spMk id="10242" creationId="{72701CA0-4AFF-A94D-A0BC-E2EF10DED16B}"/>
          </ac:spMkLst>
        </pc:spChg>
        <pc:spChg chg="mod ord">
          <ac:chgData name="Mark Flagg" userId="S::mark.flagg@uwtsd.ac.uk::778ee1c4-c87f-463b-a43b-86dc060fca3c" providerId="AD" clId="Web-{30B8B630-6C84-2B04-BA9C-6C8A95899EAD}" dt="2023-10-09T14:51:03.096" v="1044"/>
          <ac:spMkLst>
            <pc:docMk/>
            <pc:sldMk cId="0" sldId="321"/>
            <ac:spMk id="10243" creationId="{A3181742-301C-544D-8F16-40CBE541D8B1}"/>
          </ac:spMkLst>
        </pc:spChg>
        <pc:spChg chg="add">
          <ac:chgData name="Mark Flagg" userId="S::mark.flagg@uwtsd.ac.uk::778ee1c4-c87f-463b-a43b-86dc060fca3c" providerId="AD" clId="Web-{30B8B630-6C84-2B04-BA9C-6C8A95899EAD}" dt="2023-10-09T14:51:03.096" v="1044"/>
          <ac:spMkLst>
            <pc:docMk/>
            <pc:sldMk cId="0" sldId="321"/>
            <ac:spMk id="10249" creationId="{EE9F5D7F-1BBC-4096-ADA7-AA9C9E4D2868}"/>
          </ac:spMkLst>
        </pc:spChg>
        <pc:spChg chg="add">
          <ac:chgData name="Mark Flagg" userId="S::mark.flagg@uwtsd.ac.uk::778ee1c4-c87f-463b-a43b-86dc060fca3c" providerId="AD" clId="Web-{30B8B630-6C84-2B04-BA9C-6C8A95899EAD}" dt="2023-10-09T14:51:03.096" v="1044"/>
          <ac:spMkLst>
            <pc:docMk/>
            <pc:sldMk cId="0" sldId="321"/>
            <ac:spMk id="10251" creationId="{06D370DD-716B-4528-B475-331F84CEA5A1}"/>
          </ac:spMkLst>
        </pc:spChg>
        <pc:spChg chg="add">
          <ac:chgData name="Mark Flagg" userId="S::mark.flagg@uwtsd.ac.uk::778ee1c4-c87f-463b-a43b-86dc060fca3c" providerId="AD" clId="Web-{30B8B630-6C84-2B04-BA9C-6C8A95899EAD}" dt="2023-10-09T14:51:03.096" v="1044"/>
          <ac:spMkLst>
            <pc:docMk/>
            <pc:sldMk cId="0" sldId="321"/>
            <ac:spMk id="10253" creationId="{E79D076F-656A-4CD9-83AD-AF8F4B28CA49}"/>
          </ac:spMkLst>
        </pc:spChg>
        <pc:picChg chg="mod">
          <ac:chgData name="Mark Flagg" userId="S::mark.flagg@uwtsd.ac.uk::778ee1c4-c87f-463b-a43b-86dc060fca3c" providerId="AD" clId="Web-{30B8B630-6C84-2B04-BA9C-6C8A95899EAD}" dt="2023-10-09T14:51:03.096" v="1044"/>
          <ac:picMkLst>
            <pc:docMk/>
            <pc:sldMk cId="0" sldId="321"/>
            <ac:picMk id="10244" creationId="{41699570-316D-A142-AD12-32C71AB743D9}"/>
          </ac:picMkLst>
        </pc:picChg>
      </pc:sldChg>
      <pc:sldChg chg="addSp modSp mod modClrScheme chgLayout">
        <pc:chgData name="Mark Flagg" userId="S::mark.flagg@uwtsd.ac.uk::778ee1c4-c87f-463b-a43b-86dc060fca3c" providerId="AD" clId="Web-{30B8B630-6C84-2B04-BA9C-6C8A95899EAD}" dt="2023-10-09T14:51:08.299" v="1045"/>
        <pc:sldMkLst>
          <pc:docMk/>
          <pc:sldMk cId="0" sldId="322"/>
        </pc:sldMkLst>
        <pc:spChg chg="mod ord">
          <ac:chgData name="Mark Flagg" userId="S::mark.flagg@uwtsd.ac.uk::778ee1c4-c87f-463b-a43b-86dc060fca3c" providerId="AD" clId="Web-{30B8B630-6C84-2B04-BA9C-6C8A95899EAD}" dt="2023-10-09T14:51:08.299" v="1045"/>
          <ac:spMkLst>
            <pc:docMk/>
            <pc:sldMk cId="0" sldId="322"/>
            <ac:spMk id="11266" creationId="{BABD929F-CF74-924D-BD4E-93130D9804A4}"/>
          </ac:spMkLst>
        </pc:spChg>
        <pc:spChg chg="mod ord">
          <ac:chgData name="Mark Flagg" userId="S::mark.flagg@uwtsd.ac.uk::778ee1c4-c87f-463b-a43b-86dc060fca3c" providerId="AD" clId="Web-{30B8B630-6C84-2B04-BA9C-6C8A95899EAD}" dt="2023-10-09T14:51:08.299" v="1045"/>
          <ac:spMkLst>
            <pc:docMk/>
            <pc:sldMk cId="0" sldId="322"/>
            <ac:spMk id="11267" creationId="{5B6DC21D-544B-A941-89DB-81C6688C0DE6}"/>
          </ac:spMkLst>
        </pc:spChg>
        <pc:spChg chg="add">
          <ac:chgData name="Mark Flagg" userId="S::mark.flagg@uwtsd.ac.uk::778ee1c4-c87f-463b-a43b-86dc060fca3c" providerId="AD" clId="Web-{30B8B630-6C84-2B04-BA9C-6C8A95899EAD}" dt="2023-10-09T14:51:08.299" v="1045"/>
          <ac:spMkLst>
            <pc:docMk/>
            <pc:sldMk cId="0" sldId="322"/>
            <ac:spMk id="11273" creationId="{EE9F5D7F-1BBC-4096-ADA7-AA9C9E4D2868}"/>
          </ac:spMkLst>
        </pc:spChg>
        <pc:spChg chg="add">
          <ac:chgData name="Mark Flagg" userId="S::mark.flagg@uwtsd.ac.uk::778ee1c4-c87f-463b-a43b-86dc060fca3c" providerId="AD" clId="Web-{30B8B630-6C84-2B04-BA9C-6C8A95899EAD}" dt="2023-10-09T14:51:08.299" v="1045"/>
          <ac:spMkLst>
            <pc:docMk/>
            <pc:sldMk cId="0" sldId="322"/>
            <ac:spMk id="11275" creationId="{06D370DD-716B-4528-B475-331F84CEA5A1}"/>
          </ac:spMkLst>
        </pc:spChg>
        <pc:spChg chg="add">
          <ac:chgData name="Mark Flagg" userId="S::mark.flagg@uwtsd.ac.uk::778ee1c4-c87f-463b-a43b-86dc060fca3c" providerId="AD" clId="Web-{30B8B630-6C84-2B04-BA9C-6C8A95899EAD}" dt="2023-10-09T14:51:08.299" v="1045"/>
          <ac:spMkLst>
            <pc:docMk/>
            <pc:sldMk cId="0" sldId="322"/>
            <ac:spMk id="11277" creationId="{E79D076F-656A-4CD9-83AD-AF8F4B28CA49}"/>
          </ac:spMkLst>
        </pc:spChg>
        <pc:picChg chg="mod">
          <ac:chgData name="Mark Flagg" userId="S::mark.flagg@uwtsd.ac.uk::778ee1c4-c87f-463b-a43b-86dc060fca3c" providerId="AD" clId="Web-{30B8B630-6C84-2B04-BA9C-6C8A95899EAD}" dt="2023-10-09T14:51:08.299" v="1045"/>
          <ac:picMkLst>
            <pc:docMk/>
            <pc:sldMk cId="0" sldId="322"/>
            <ac:picMk id="11268" creationId="{BCD89027-906B-054E-858B-D4AE7547FF35}"/>
          </ac:picMkLst>
        </pc:picChg>
      </pc:sldChg>
      <pc:sldChg chg="addSp modSp mod modClrScheme chgLayout">
        <pc:chgData name="Mark Flagg" userId="S::mark.flagg@uwtsd.ac.uk::778ee1c4-c87f-463b-a43b-86dc060fca3c" providerId="AD" clId="Web-{30B8B630-6C84-2B04-BA9C-6C8A95899EAD}" dt="2023-10-09T14:51:13.737" v="1046"/>
        <pc:sldMkLst>
          <pc:docMk/>
          <pc:sldMk cId="0" sldId="323"/>
        </pc:sldMkLst>
        <pc:spChg chg="mod ord">
          <ac:chgData name="Mark Flagg" userId="S::mark.flagg@uwtsd.ac.uk::778ee1c4-c87f-463b-a43b-86dc060fca3c" providerId="AD" clId="Web-{30B8B630-6C84-2B04-BA9C-6C8A95899EAD}" dt="2023-10-09T14:51:13.737" v="1046"/>
          <ac:spMkLst>
            <pc:docMk/>
            <pc:sldMk cId="0" sldId="323"/>
            <ac:spMk id="14338" creationId="{0B92952F-53D8-0940-AA94-DE74423810EC}"/>
          </ac:spMkLst>
        </pc:spChg>
        <pc:spChg chg="mod ord">
          <ac:chgData name="Mark Flagg" userId="S::mark.flagg@uwtsd.ac.uk::778ee1c4-c87f-463b-a43b-86dc060fca3c" providerId="AD" clId="Web-{30B8B630-6C84-2B04-BA9C-6C8A95899EAD}" dt="2023-10-09T14:51:13.737" v="1046"/>
          <ac:spMkLst>
            <pc:docMk/>
            <pc:sldMk cId="0" sldId="323"/>
            <ac:spMk id="14339" creationId="{CAC738CB-13E9-934D-A52A-1CA5B8966B61}"/>
          </ac:spMkLst>
        </pc:spChg>
        <pc:spChg chg="add">
          <ac:chgData name="Mark Flagg" userId="S::mark.flagg@uwtsd.ac.uk::778ee1c4-c87f-463b-a43b-86dc060fca3c" providerId="AD" clId="Web-{30B8B630-6C84-2B04-BA9C-6C8A95899EAD}" dt="2023-10-09T14:51:13.737" v="1046"/>
          <ac:spMkLst>
            <pc:docMk/>
            <pc:sldMk cId="0" sldId="323"/>
            <ac:spMk id="14345" creationId="{EE9F5D7F-1BBC-4096-ADA7-AA9C9E4D2868}"/>
          </ac:spMkLst>
        </pc:spChg>
        <pc:spChg chg="add">
          <ac:chgData name="Mark Flagg" userId="S::mark.flagg@uwtsd.ac.uk::778ee1c4-c87f-463b-a43b-86dc060fca3c" providerId="AD" clId="Web-{30B8B630-6C84-2B04-BA9C-6C8A95899EAD}" dt="2023-10-09T14:51:13.737" v="1046"/>
          <ac:spMkLst>
            <pc:docMk/>
            <pc:sldMk cId="0" sldId="323"/>
            <ac:spMk id="14347" creationId="{06D370DD-716B-4528-B475-331F84CEA5A1}"/>
          </ac:spMkLst>
        </pc:spChg>
        <pc:spChg chg="add">
          <ac:chgData name="Mark Flagg" userId="S::mark.flagg@uwtsd.ac.uk::778ee1c4-c87f-463b-a43b-86dc060fca3c" providerId="AD" clId="Web-{30B8B630-6C84-2B04-BA9C-6C8A95899EAD}" dt="2023-10-09T14:51:13.737" v="1046"/>
          <ac:spMkLst>
            <pc:docMk/>
            <pc:sldMk cId="0" sldId="323"/>
            <ac:spMk id="14349" creationId="{E79D076F-656A-4CD9-83AD-AF8F4B28CA49}"/>
          </ac:spMkLst>
        </pc:spChg>
        <pc:picChg chg="mod">
          <ac:chgData name="Mark Flagg" userId="S::mark.flagg@uwtsd.ac.uk::778ee1c4-c87f-463b-a43b-86dc060fca3c" providerId="AD" clId="Web-{30B8B630-6C84-2B04-BA9C-6C8A95899EAD}" dt="2023-10-09T14:51:13.737" v="1046"/>
          <ac:picMkLst>
            <pc:docMk/>
            <pc:sldMk cId="0" sldId="323"/>
            <ac:picMk id="14340" creationId="{02280EC1-90C2-AE4F-B756-47B6947A84F3}"/>
          </ac:picMkLst>
        </pc:picChg>
      </pc:sldChg>
      <pc:sldChg chg="addSp modSp mod setBg modClrScheme chgLayout">
        <pc:chgData name="Mark Flagg" userId="S::mark.flagg@uwtsd.ac.uk::778ee1c4-c87f-463b-a43b-86dc060fca3c" providerId="AD" clId="Web-{30B8B630-6C84-2B04-BA9C-6C8A95899EAD}" dt="2023-10-09T14:51:25.847" v="1048"/>
        <pc:sldMkLst>
          <pc:docMk/>
          <pc:sldMk cId="0" sldId="326"/>
        </pc:sldMkLst>
        <pc:spChg chg="mod ord">
          <ac:chgData name="Mark Flagg" userId="S::mark.flagg@uwtsd.ac.uk::778ee1c4-c87f-463b-a43b-86dc060fca3c" providerId="AD" clId="Web-{30B8B630-6C84-2B04-BA9C-6C8A95899EAD}" dt="2023-10-09T14:51:25.847" v="1048"/>
          <ac:spMkLst>
            <pc:docMk/>
            <pc:sldMk cId="0" sldId="326"/>
            <ac:spMk id="16385" creationId="{B7537847-14E5-9142-8424-ECB67CA7DE4B}"/>
          </ac:spMkLst>
        </pc:spChg>
        <pc:spChg chg="mod ord">
          <ac:chgData name="Mark Flagg" userId="S::mark.flagg@uwtsd.ac.uk::778ee1c4-c87f-463b-a43b-86dc060fca3c" providerId="AD" clId="Web-{30B8B630-6C84-2B04-BA9C-6C8A95899EAD}" dt="2023-10-09T14:51:25.847" v="1048"/>
          <ac:spMkLst>
            <pc:docMk/>
            <pc:sldMk cId="0" sldId="326"/>
            <ac:spMk id="16386" creationId="{6208C1FF-822E-0E48-B681-56EADBCC0A57}"/>
          </ac:spMkLst>
        </pc:spChg>
        <pc:spChg chg="add">
          <ac:chgData name="Mark Flagg" userId="S::mark.flagg@uwtsd.ac.uk::778ee1c4-c87f-463b-a43b-86dc060fca3c" providerId="AD" clId="Web-{30B8B630-6C84-2B04-BA9C-6C8A95899EAD}" dt="2023-10-09T14:51:25.847" v="1048"/>
          <ac:spMkLst>
            <pc:docMk/>
            <pc:sldMk cId="0" sldId="326"/>
            <ac:spMk id="16391" creationId="{29DC5A77-10C9-4ECF-B7EB-8D917F36A9EE}"/>
          </ac:spMkLst>
        </pc:spChg>
        <pc:spChg chg="add">
          <ac:chgData name="Mark Flagg" userId="S::mark.flagg@uwtsd.ac.uk::778ee1c4-c87f-463b-a43b-86dc060fca3c" providerId="AD" clId="Web-{30B8B630-6C84-2B04-BA9C-6C8A95899EAD}" dt="2023-10-09T14:51:25.847" v="1048"/>
          <ac:spMkLst>
            <pc:docMk/>
            <pc:sldMk cId="0" sldId="326"/>
            <ac:spMk id="16393" creationId="{2FFE28B5-FB16-49A9-B851-3C35FAC0CACB}"/>
          </ac:spMkLst>
        </pc:spChg>
        <pc:spChg chg="add">
          <ac:chgData name="Mark Flagg" userId="S::mark.flagg@uwtsd.ac.uk::778ee1c4-c87f-463b-a43b-86dc060fca3c" providerId="AD" clId="Web-{30B8B630-6C84-2B04-BA9C-6C8A95899EAD}" dt="2023-10-09T14:51:25.847" v="1048"/>
          <ac:spMkLst>
            <pc:docMk/>
            <pc:sldMk cId="0" sldId="326"/>
            <ac:spMk id="16395" creationId="{01014442-855A-4E0F-8D09-C314661A48B9}"/>
          </ac:spMkLst>
        </pc:spChg>
        <pc:spChg chg="add">
          <ac:chgData name="Mark Flagg" userId="S::mark.flagg@uwtsd.ac.uk::778ee1c4-c87f-463b-a43b-86dc060fca3c" providerId="AD" clId="Web-{30B8B630-6C84-2B04-BA9C-6C8A95899EAD}" dt="2023-10-09T14:51:25.847" v="1048"/>
          <ac:spMkLst>
            <pc:docMk/>
            <pc:sldMk cId="0" sldId="326"/>
            <ac:spMk id="16397" creationId="{9B1ABF09-86CF-414E-88A5-2B84CC7232A9}"/>
          </ac:spMkLst>
        </pc:spChg>
        <pc:spChg chg="add">
          <ac:chgData name="Mark Flagg" userId="S::mark.flagg@uwtsd.ac.uk::778ee1c4-c87f-463b-a43b-86dc060fca3c" providerId="AD" clId="Web-{30B8B630-6C84-2B04-BA9C-6C8A95899EAD}" dt="2023-10-09T14:51:25.847" v="1048"/>
          <ac:spMkLst>
            <pc:docMk/>
            <pc:sldMk cId="0" sldId="326"/>
            <ac:spMk id="16399" creationId="{3FE91770-CDBB-4D24-94E5-AD484F36CE87}"/>
          </ac:spMkLst>
        </pc:spChg>
      </pc:sldChg>
      <pc:sldChg chg="modSp mod modClrScheme chgLayout">
        <pc:chgData name="Mark Flagg" userId="S::mark.flagg@uwtsd.ac.uk::778ee1c4-c87f-463b-a43b-86dc060fca3c" providerId="AD" clId="Web-{30B8B630-6C84-2B04-BA9C-6C8A95899EAD}" dt="2023-10-09T13:54:59.011" v="9"/>
        <pc:sldMkLst>
          <pc:docMk/>
          <pc:sldMk cId="0" sldId="328"/>
        </pc:sldMkLst>
        <pc:spChg chg="mod ord">
          <ac:chgData name="Mark Flagg" userId="S::mark.flagg@uwtsd.ac.uk::778ee1c4-c87f-463b-a43b-86dc060fca3c" providerId="AD" clId="Web-{30B8B630-6C84-2B04-BA9C-6C8A95899EAD}" dt="2023-10-09T13:54:59.011" v="9"/>
          <ac:spMkLst>
            <pc:docMk/>
            <pc:sldMk cId="0" sldId="328"/>
            <ac:spMk id="28674" creationId="{F3A03C86-8136-E645-84AA-9A7A29940DF4}"/>
          </ac:spMkLst>
        </pc:spChg>
      </pc:sldChg>
      <pc:sldChg chg="modSp mod modClrScheme chgLayout">
        <pc:chgData name="Mark Flagg" userId="S::mark.flagg@uwtsd.ac.uk::778ee1c4-c87f-463b-a43b-86dc060fca3c" providerId="AD" clId="Web-{30B8B630-6C84-2B04-BA9C-6C8A95899EAD}" dt="2023-10-09T13:54:59.011" v="9"/>
        <pc:sldMkLst>
          <pc:docMk/>
          <pc:sldMk cId="0" sldId="329"/>
        </pc:sldMkLst>
        <pc:spChg chg="mod ord">
          <ac:chgData name="Mark Flagg" userId="S::mark.flagg@uwtsd.ac.uk::778ee1c4-c87f-463b-a43b-86dc060fca3c" providerId="AD" clId="Web-{30B8B630-6C84-2B04-BA9C-6C8A95899EAD}" dt="2023-10-09T13:54:59.011" v="9"/>
          <ac:spMkLst>
            <pc:docMk/>
            <pc:sldMk cId="0" sldId="329"/>
            <ac:spMk id="27650" creationId="{EBBA505B-65B7-F742-B6D8-CB438CAEDDFB}"/>
          </ac:spMkLst>
        </pc:spChg>
      </pc:sldChg>
      <pc:sldChg chg="modSp mod modClrScheme chgLayout">
        <pc:chgData name="Mark Flagg" userId="S::mark.flagg@uwtsd.ac.uk::778ee1c4-c87f-463b-a43b-86dc060fca3c" providerId="AD" clId="Web-{30B8B630-6C84-2B04-BA9C-6C8A95899EAD}" dt="2023-10-09T13:54:59.011" v="9"/>
        <pc:sldMkLst>
          <pc:docMk/>
          <pc:sldMk cId="0" sldId="330"/>
        </pc:sldMkLst>
        <pc:spChg chg="mod ord">
          <ac:chgData name="Mark Flagg" userId="S::mark.flagg@uwtsd.ac.uk::778ee1c4-c87f-463b-a43b-86dc060fca3c" providerId="AD" clId="Web-{30B8B630-6C84-2B04-BA9C-6C8A95899EAD}" dt="2023-10-09T13:54:59.011" v="9"/>
          <ac:spMkLst>
            <pc:docMk/>
            <pc:sldMk cId="0" sldId="330"/>
            <ac:spMk id="39938" creationId="{F29C8D1C-7ED3-3446-8235-43623C94D9E2}"/>
          </ac:spMkLst>
        </pc:spChg>
      </pc:sldChg>
      <pc:sldChg chg="modSp mod modClrScheme chgLayout">
        <pc:chgData name="Mark Flagg" userId="S::mark.flagg@uwtsd.ac.uk::778ee1c4-c87f-463b-a43b-86dc060fca3c" providerId="AD" clId="Web-{30B8B630-6C84-2B04-BA9C-6C8A95899EAD}" dt="2023-10-09T13:54:59.011" v="9"/>
        <pc:sldMkLst>
          <pc:docMk/>
          <pc:sldMk cId="0" sldId="331"/>
        </pc:sldMkLst>
        <pc:spChg chg="mod ord">
          <ac:chgData name="Mark Flagg" userId="S::mark.flagg@uwtsd.ac.uk::778ee1c4-c87f-463b-a43b-86dc060fca3c" providerId="AD" clId="Web-{30B8B630-6C84-2B04-BA9C-6C8A95899EAD}" dt="2023-10-09T13:54:59.011" v="9"/>
          <ac:spMkLst>
            <pc:docMk/>
            <pc:sldMk cId="0" sldId="331"/>
            <ac:spMk id="34818" creationId="{04530A3D-A9B5-6F4D-B5F9-90652164CCEF}"/>
          </ac:spMkLst>
        </pc:spChg>
      </pc:sldChg>
      <pc:sldChg chg="modSp mod modClrScheme chgLayout">
        <pc:chgData name="Mark Flagg" userId="S::mark.flagg@uwtsd.ac.uk::778ee1c4-c87f-463b-a43b-86dc060fca3c" providerId="AD" clId="Web-{30B8B630-6C84-2B04-BA9C-6C8A95899EAD}" dt="2023-10-09T13:54:59.011" v="9"/>
        <pc:sldMkLst>
          <pc:docMk/>
          <pc:sldMk cId="0" sldId="332"/>
        </pc:sldMkLst>
        <pc:spChg chg="mod ord">
          <ac:chgData name="Mark Flagg" userId="S::mark.flagg@uwtsd.ac.uk::778ee1c4-c87f-463b-a43b-86dc060fca3c" providerId="AD" clId="Web-{30B8B630-6C84-2B04-BA9C-6C8A95899EAD}" dt="2023-10-09T13:54:59.011" v="9"/>
          <ac:spMkLst>
            <pc:docMk/>
            <pc:sldMk cId="0" sldId="332"/>
            <ac:spMk id="48130" creationId="{78F2EE16-3AB4-664C-B71F-1628184C970A}"/>
          </ac:spMkLst>
        </pc:spChg>
      </pc:sldChg>
      <pc:sldChg chg="mod modClrScheme chgLayout">
        <pc:chgData name="Mark Flagg" userId="S::mark.flagg@uwtsd.ac.uk::778ee1c4-c87f-463b-a43b-86dc060fca3c" providerId="AD" clId="Web-{30B8B630-6C84-2B04-BA9C-6C8A95899EAD}" dt="2023-10-09T13:54:59.011" v="9"/>
        <pc:sldMkLst>
          <pc:docMk/>
          <pc:sldMk cId="0" sldId="333"/>
        </pc:sldMkLst>
      </pc:sldChg>
      <pc:sldChg chg="addSp modSp mod modClrScheme chgLayout">
        <pc:chgData name="Mark Flagg" userId="S::mark.flagg@uwtsd.ac.uk::778ee1c4-c87f-463b-a43b-86dc060fca3c" providerId="AD" clId="Web-{30B8B630-6C84-2B04-BA9C-6C8A95899EAD}" dt="2023-10-09T14:51:20.581" v="1047"/>
        <pc:sldMkLst>
          <pc:docMk/>
          <pc:sldMk cId="1768723031" sldId="337"/>
        </pc:sldMkLst>
        <pc:spChg chg="mod ord">
          <ac:chgData name="Mark Flagg" userId="S::mark.flagg@uwtsd.ac.uk::778ee1c4-c87f-463b-a43b-86dc060fca3c" providerId="AD" clId="Web-{30B8B630-6C84-2B04-BA9C-6C8A95899EAD}" dt="2023-10-09T14:51:20.581" v="1047"/>
          <ac:spMkLst>
            <pc:docMk/>
            <pc:sldMk cId="1768723031" sldId="337"/>
            <ac:spMk id="2" creationId="{00000000-0000-0000-0000-000000000000}"/>
          </ac:spMkLst>
        </pc:spChg>
        <pc:spChg chg="mod ord">
          <ac:chgData name="Mark Flagg" userId="S::mark.flagg@uwtsd.ac.uk::778ee1c4-c87f-463b-a43b-86dc060fca3c" providerId="AD" clId="Web-{30B8B630-6C84-2B04-BA9C-6C8A95899EAD}" dt="2023-10-09T14:51:20.581" v="1047"/>
          <ac:spMkLst>
            <pc:docMk/>
            <pc:sldMk cId="1768723031" sldId="337"/>
            <ac:spMk id="3" creationId="{00000000-0000-0000-0000-000000000000}"/>
          </ac:spMkLst>
        </pc:spChg>
        <pc:spChg chg="add">
          <ac:chgData name="Mark Flagg" userId="S::mark.flagg@uwtsd.ac.uk::778ee1c4-c87f-463b-a43b-86dc060fca3c" providerId="AD" clId="Web-{30B8B630-6C84-2B04-BA9C-6C8A95899EAD}" dt="2023-10-09T14:51:20.581" v="1047"/>
          <ac:spMkLst>
            <pc:docMk/>
            <pc:sldMk cId="1768723031" sldId="337"/>
            <ac:spMk id="18" creationId="{8A4DBD17-19AD-4376-A55A-C527EF944522}"/>
          </ac:spMkLst>
        </pc:spChg>
        <pc:spChg chg="add">
          <ac:chgData name="Mark Flagg" userId="S::mark.flagg@uwtsd.ac.uk::778ee1c4-c87f-463b-a43b-86dc060fca3c" providerId="AD" clId="Web-{30B8B630-6C84-2B04-BA9C-6C8A95899EAD}" dt="2023-10-09T14:51:20.581" v="1047"/>
          <ac:spMkLst>
            <pc:docMk/>
            <pc:sldMk cId="1768723031" sldId="337"/>
            <ac:spMk id="20" creationId="{7DB7C943-6BFC-4A35-8DFA-0B204CD18B00}"/>
          </ac:spMkLst>
        </pc:spChg>
        <pc:spChg chg="add">
          <ac:chgData name="Mark Flagg" userId="S::mark.flagg@uwtsd.ac.uk::778ee1c4-c87f-463b-a43b-86dc060fca3c" providerId="AD" clId="Web-{30B8B630-6C84-2B04-BA9C-6C8A95899EAD}" dt="2023-10-09T14:51:20.581" v="1047"/>
          <ac:spMkLst>
            <pc:docMk/>
            <pc:sldMk cId="1768723031" sldId="337"/>
            <ac:spMk id="22" creationId="{79DF27D9-327F-4301-A56A-9A8EC61E6B4E}"/>
          </ac:spMkLst>
        </pc:spChg>
        <pc:picChg chg="mod ord">
          <ac:chgData name="Mark Flagg" userId="S::mark.flagg@uwtsd.ac.uk::778ee1c4-c87f-463b-a43b-86dc060fca3c" providerId="AD" clId="Web-{30B8B630-6C84-2B04-BA9C-6C8A95899EAD}" dt="2023-10-09T14:51:20.581" v="1047"/>
          <ac:picMkLst>
            <pc:docMk/>
            <pc:sldMk cId="1768723031" sldId="337"/>
            <ac:picMk id="13" creationId="{66384BE4-AFE7-419C-9479-0469601E10E8}"/>
          </ac:picMkLst>
        </pc:picChg>
      </pc:sldChg>
      <pc:sldChg chg="modSp mod modClrScheme chgLayout">
        <pc:chgData name="Mark Flagg" userId="S::mark.flagg@uwtsd.ac.uk::778ee1c4-c87f-463b-a43b-86dc060fca3c" providerId="AD" clId="Web-{30B8B630-6C84-2B04-BA9C-6C8A95899EAD}" dt="2023-10-09T13:54:59.011" v="9"/>
        <pc:sldMkLst>
          <pc:docMk/>
          <pc:sldMk cId="288653151" sldId="339"/>
        </pc:sldMkLst>
        <pc:spChg chg="mod ord">
          <ac:chgData name="Mark Flagg" userId="S::mark.flagg@uwtsd.ac.uk::778ee1c4-c87f-463b-a43b-86dc060fca3c" providerId="AD" clId="Web-{30B8B630-6C84-2B04-BA9C-6C8A95899EAD}" dt="2023-10-09T13:54:59.011" v="9"/>
          <ac:spMkLst>
            <pc:docMk/>
            <pc:sldMk cId="288653151" sldId="339"/>
            <ac:spMk id="2" creationId="{00000000-0000-0000-0000-000000000000}"/>
          </ac:spMkLst>
        </pc:spChg>
        <pc:graphicFrameChg chg="mod ord">
          <ac:chgData name="Mark Flagg" userId="S::mark.flagg@uwtsd.ac.uk::778ee1c4-c87f-463b-a43b-86dc060fca3c" providerId="AD" clId="Web-{30B8B630-6C84-2B04-BA9C-6C8A95899EAD}" dt="2023-10-09T13:54:59.011" v="9"/>
          <ac:graphicFrameMkLst>
            <pc:docMk/>
            <pc:sldMk cId="288653151" sldId="339"/>
            <ac:graphicFrameMk id="4" creationId="{00000000-0000-0000-0000-000000000000}"/>
          </ac:graphicFrameMkLst>
        </pc:graphicFrameChg>
      </pc:sldChg>
      <pc:sldChg chg="modSp mod modClrScheme chgLayout">
        <pc:chgData name="Mark Flagg" userId="S::mark.flagg@uwtsd.ac.uk::778ee1c4-c87f-463b-a43b-86dc060fca3c" providerId="AD" clId="Web-{30B8B630-6C84-2B04-BA9C-6C8A95899EAD}" dt="2023-10-09T13:54:59.011" v="9"/>
        <pc:sldMkLst>
          <pc:docMk/>
          <pc:sldMk cId="1718446339" sldId="340"/>
        </pc:sldMkLst>
        <pc:spChg chg="mod ord">
          <ac:chgData name="Mark Flagg" userId="S::mark.flagg@uwtsd.ac.uk::778ee1c4-c87f-463b-a43b-86dc060fca3c" providerId="AD" clId="Web-{30B8B630-6C84-2B04-BA9C-6C8A95899EAD}" dt="2023-10-09T13:54:59.011" v="9"/>
          <ac:spMkLst>
            <pc:docMk/>
            <pc:sldMk cId="1718446339" sldId="340"/>
            <ac:spMk id="2" creationId="{00000000-0000-0000-0000-000000000000}"/>
          </ac:spMkLst>
        </pc:spChg>
        <pc:graphicFrameChg chg="mod ord">
          <ac:chgData name="Mark Flagg" userId="S::mark.flagg@uwtsd.ac.uk::778ee1c4-c87f-463b-a43b-86dc060fca3c" providerId="AD" clId="Web-{30B8B630-6C84-2B04-BA9C-6C8A95899EAD}" dt="2023-10-09T13:54:59.011" v="9"/>
          <ac:graphicFrameMkLst>
            <pc:docMk/>
            <pc:sldMk cId="1718446339" sldId="340"/>
            <ac:graphicFrameMk id="4" creationId="{00000000-0000-0000-0000-000000000000}"/>
          </ac:graphicFrameMkLst>
        </pc:graphicFrameChg>
      </pc:sldChg>
      <pc:sldChg chg="addSp modSp mod setBg modClrScheme chgLayout">
        <pc:chgData name="Mark Flagg" userId="S::mark.flagg@uwtsd.ac.uk::778ee1c4-c87f-463b-a43b-86dc060fca3c" providerId="AD" clId="Web-{30B8B630-6C84-2B04-BA9C-6C8A95899EAD}" dt="2023-10-09T14:51:57.207" v="1053"/>
        <pc:sldMkLst>
          <pc:docMk/>
          <pc:sldMk cId="310523767" sldId="344"/>
        </pc:sldMkLst>
        <pc:spChg chg="mod ord">
          <ac:chgData name="Mark Flagg" userId="S::mark.flagg@uwtsd.ac.uk::778ee1c4-c87f-463b-a43b-86dc060fca3c" providerId="AD" clId="Web-{30B8B630-6C84-2B04-BA9C-6C8A95899EAD}" dt="2023-10-09T14:51:57.207" v="1053"/>
          <ac:spMkLst>
            <pc:docMk/>
            <pc:sldMk cId="310523767" sldId="344"/>
            <ac:spMk id="2" creationId="{00000000-0000-0000-0000-000000000000}"/>
          </ac:spMkLst>
        </pc:spChg>
        <pc:spChg chg="mod ord">
          <ac:chgData name="Mark Flagg" userId="S::mark.flagg@uwtsd.ac.uk::778ee1c4-c87f-463b-a43b-86dc060fca3c" providerId="AD" clId="Web-{30B8B630-6C84-2B04-BA9C-6C8A95899EAD}" dt="2023-10-09T14:51:57.207" v="1053"/>
          <ac:spMkLst>
            <pc:docMk/>
            <pc:sldMk cId="310523767" sldId="344"/>
            <ac:spMk id="3" creationId="{00000000-0000-0000-0000-000000000000}"/>
          </ac:spMkLst>
        </pc:spChg>
        <pc:spChg chg="add">
          <ac:chgData name="Mark Flagg" userId="S::mark.flagg@uwtsd.ac.uk::778ee1c4-c87f-463b-a43b-86dc060fca3c" providerId="AD" clId="Web-{30B8B630-6C84-2B04-BA9C-6C8A95899EAD}" dt="2023-10-09T14:51:57.207" v="1053"/>
          <ac:spMkLst>
            <pc:docMk/>
            <pc:sldMk cId="310523767" sldId="344"/>
            <ac:spMk id="8" creationId="{29DC5A77-10C9-4ECF-B7EB-8D917F36A9EE}"/>
          </ac:spMkLst>
        </pc:spChg>
        <pc:spChg chg="add">
          <ac:chgData name="Mark Flagg" userId="S::mark.flagg@uwtsd.ac.uk::778ee1c4-c87f-463b-a43b-86dc060fca3c" providerId="AD" clId="Web-{30B8B630-6C84-2B04-BA9C-6C8A95899EAD}" dt="2023-10-09T14:51:57.207" v="1053"/>
          <ac:spMkLst>
            <pc:docMk/>
            <pc:sldMk cId="310523767" sldId="344"/>
            <ac:spMk id="10" creationId="{2FFE28B5-FB16-49A9-B851-3C35FAC0CACB}"/>
          </ac:spMkLst>
        </pc:spChg>
        <pc:spChg chg="add">
          <ac:chgData name="Mark Flagg" userId="S::mark.flagg@uwtsd.ac.uk::778ee1c4-c87f-463b-a43b-86dc060fca3c" providerId="AD" clId="Web-{30B8B630-6C84-2B04-BA9C-6C8A95899EAD}" dt="2023-10-09T14:51:57.207" v="1053"/>
          <ac:spMkLst>
            <pc:docMk/>
            <pc:sldMk cId="310523767" sldId="344"/>
            <ac:spMk id="12" creationId="{01014442-855A-4E0F-8D09-C314661A48B9}"/>
          </ac:spMkLst>
        </pc:spChg>
        <pc:spChg chg="add">
          <ac:chgData name="Mark Flagg" userId="S::mark.flagg@uwtsd.ac.uk::778ee1c4-c87f-463b-a43b-86dc060fca3c" providerId="AD" clId="Web-{30B8B630-6C84-2B04-BA9C-6C8A95899EAD}" dt="2023-10-09T14:51:57.207" v="1053"/>
          <ac:spMkLst>
            <pc:docMk/>
            <pc:sldMk cId="310523767" sldId="344"/>
            <ac:spMk id="14" creationId="{9B1ABF09-86CF-414E-88A5-2B84CC7232A9}"/>
          </ac:spMkLst>
        </pc:spChg>
        <pc:spChg chg="add">
          <ac:chgData name="Mark Flagg" userId="S::mark.flagg@uwtsd.ac.uk::778ee1c4-c87f-463b-a43b-86dc060fca3c" providerId="AD" clId="Web-{30B8B630-6C84-2B04-BA9C-6C8A95899EAD}" dt="2023-10-09T14:51:57.207" v="1053"/>
          <ac:spMkLst>
            <pc:docMk/>
            <pc:sldMk cId="310523767" sldId="344"/>
            <ac:spMk id="16" creationId="{3FE91770-CDBB-4D24-94E5-AD484F36CE87}"/>
          </ac:spMkLst>
        </pc:spChg>
      </pc:sldChg>
      <pc:sldChg chg="modSp mod modClrScheme chgLayout">
        <pc:chgData name="Mark Flagg" userId="S::mark.flagg@uwtsd.ac.uk::778ee1c4-c87f-463b-a43b-86dc060fca3c" providerId="AD" clId="Web-{30B8B630-6C84-2B04-BA9C-6C8A95899EAD}" dt="2023-10-09T13:54:59.011" v="9"/>
        <pc:sldMkLst>
          <pc:docMk/>
          <pc:sldMk cId="918291292" sldId="345"/>
        </pc:sldMkLst>
        <pc:spChg chg="mod ord">
          <ac:chgData name="Mark Flagg" userId="S::mark.flagg@uwtsd.ac.uk::778ee1c4-c87f-463b-a43b-86dc060fca3c" providerId="AD" clId="Web-{30B8B630-6C84-2B04-BA9C-6C8A95899EAD}" dt="2023-10-09T13:54:59.011" v="9"/>
          <ac:spMkLst>
            <pc:docMk/>
            <pc:sldMk cId="918291292" sldId="345"/>
            <ac:spMk id="2" creationId="{00000000-0000-0000-0000-000000000000}"/>
          </ac:spMkLst>
        </pc:spChg>
        <pc:graphicFrameChg chg="mod ord">
          <ac:chgData name="Mark Flagg" userId="S::mark.flagg@uwtsd.ac.uk::778ee1c4-c87f-463b-a43b-86dc060fca3c" providerId="AD" clId="Web-{30B8B630-6C84-2B04-BA9C-6C8A95899EAD}" dt="2023-10-09T13:54:59.011" v="9"/>
          <ac:graphicFrameMkLst>
            <pc:docMk/>
            <pc:sldMk cId="918291292" sldId="345"/>
            <ac:graphicFrameMk id="4" creationId="{00000000-0000-0000-0000-000000000000}"/>
          </ac:graphicFrameMkLst>
        </pc:graphicFrameChg>
      </pc:sldChg>
      <pc:sldChg chg="modSp mod modClrScheme chgLayout">
        <pc:chgData name="Mark Flagg" userId="S::mark.flagg@uwtsd.ac.uk::778ee1c4-c87f-463b-a43b-86dc060fca3c" providerId="AD" clId="Web-{30B8B630-6C84-2B04-BA9C-6C8A95899EAD}" dt="2023-10-09T13:54:59.011" v="9"/>
        <pc:sldMkLst>
          <pc:docMk/>
          <pc:sldMk cId="551129641" sldId="346"/>
        </pc:sldMkLst>
        <pc:spChg chg="mod ord">
          <ac:chgData name="Mark Flagg" userId="S::mark.flagg@uwtsd.ac.uk::778ee1c4-c87f-463b-a43b-86dc060fca3c" providerId="AD" clId="Web-{30B8B630-6C84-2B04-BA9C-6C8A95899EAD}" dt="2023-10-09T13:54:59.011" v="9"/>
          <ac:spMkLst>
            <pc:docMk/>
            <pc:sldMk cId="551129641" sldId="346"/>
            <ac:spMk id="2" creationId="{00000000-0000-0000-0000-000000000000}"/>
          </ac:spMkLst>
        </pc:spChg>
        <pc:graphicFrameChg chg="mod ord">
          <ac:chgData name="Mark Flagg" userId="S::mark.flagg@uwtsd.ac.uk::778ee1c4-c87f-463b-a43b-86dc060fca3c" providerId="AD" clId="Web-{30B8B630-6C84-2B04-BA9C-6C8A95899EAD}" dt="2023-10-09T13:54:59.011" v="9"/>
          <ac:graphicFrameMkLst>
            <pc:docMk/>
            <pc:sldMk cId="551129641" sldId="346"/>
            <ac:graphicFrameMk id="4" creationId="{00000000-0000-0000-0000-000000000000}"/>
          </ac:graphicFrameMkLst>
        </pc:graphicFrameChg>
      </pc:sldChg>
      <pc:sldChg chg="addSp modSp mod modClrScheme chgLayout">
        <pc:chgData name="Mark Flagg" userId="S::mark.flagg@uwtsd.ac.uk::778ee1c4-c87f-463b-a43b-86dc060fca3c" providerId="AD" clId="Web-{30B8B630-6C84-2B04-BA9C-6C8A95899EAD}" dt="2023-10-09T14:52:07.613" v="1054"/>
        <pc:sldMkLst>
          <pc:docMk/>
          <pc:sldMk cId="2000883339" sldId="347"/>
        </pc:sldMkLst>
        <pc:spChg chg="mod ord">
          <ac:chgData name="Mark Flagg" userId="S::mark.flagg@uwtsd.ac.uk::778ee1c4-c87f-463b-a43b-86dc060fca3c" providerId="AD" clId="Web-{30B8B630-6C84-2B04-BA9C-6C8A95899EAD}" dt="2023-10-09T14:52:07.613" v="1054"/>
          <ac:spMkLst>
            <pc:docMk/>
            <pc:sldMk cId="2000883339" sldId="347"/>
            <ac:spMk id="2" creationId="{00000000-0000-0000-0000-000000000000}"/>
          </ac:spMkLst>
        </pc:spChg>
        <pc:spChg chg="mod ord">
          <ac:chgData name="Mark Flagg" userId="S::mark.flagg@uwtsd.ac.uk::778ee1c4-c87f-463b-a43b-86dc060fca3c" providerId="AD" clId="Web-{30B8B630-6C84-2B04-BA9C-6C8A95899EAD}" dt="2023-10-09T14:52:07.613" v="1054"/>
          <ac:spMkLst>
            <pc:docMk/>
            <pc:sldMk cId="2000883339" sldId="347"/>
            <ac:spMk id="3" creationId="{00000000-0000-0000-0000-000000000000}"/>
          </ac:spMkLst>
        </pc:spChg>
        <pc:spChg chg="add">
          <ac:chgData name="Mark Flagg" userId="S::mark.flagg@uwtsd.ac.uk::778ee1c4-c87f-463b-a43b-86dc060fca3c" providerId="AD" clId="Web-{30B8B630-6C84-2B04-BA9C-6C8A95899EAD}" dt="2023-10-09T14:52:07.613" v="1054"/>
          <ac:spMkLst>
            <pc:docMk/>
            <pc:sldMk cId="2000883339" sldId="347"/>
            <ac:spMk id="10" creationId="{13577A01-3DD8-4E33-BEE1-3065F7E6FB2F}"/>
          </ac:spMkLst>
        </pc:spChg>
        <pc:picChg chg="mod">
          <ac:chgData name="Mark Flagg" userId="S::mark.flagg@uwtsd.ac.uk::778ee1c4-c87f-463b-a43b-86dc060fca3c" providerId="AD" clId="Web-{30B8B630-6C84-2B04-BA9C-6C8A95899EAD}" dt="2023-10-09T14:52:07.613" v="1054"/>
          <ac:picMkLst>
            <pc:docMk/>
            <pc:sldMk cId="2000883339" sldId="347"/>
            <ac:picMk id="5" creationId="{A5C58CEC-0433-4538-8C92-CCD478CFF2E2}"/>
          </ac:picMkLst>
        </pc:picChg>
      </pc:sldChg>
      <pc:sldChg chg="modSp mod modClrScheme chgLayout">
        <pc:chgData name="Mark Flagg" userId="S::mark.flagg@uwtsd.ac.uk::778ee1c4-c87f-463b-a43b-86dc060fca3c" providerId="AD" clId="Web-{30B8B630-6C84-2B04-BA9C-6C8A95899EAD}" dt="2023-10-09T13:54:59.011" v="9"/>
        <pc:sldMkLst>
          <pc:docMk/>
          <pc:sldMk cId="129807128" sldId="348"/>
        </pc:sldMkLst>
        <pc:spChg chg="mod ord">
          <ac:chgData name="Mark Flagg" userId="S::mark.flagg@uwtsd.ac.uk::778ee1c4-c87f-463b-a43b-86dc060fca3c" providerId="AD" clId="Web-{30B8B630-6C84-2B04-BA9C-6C8A95899EAD}" dt="2023-10-09T13:54:59.011" v="9"/>
          <ac:spMkLst>
            <pc:docMk/>
            <pc:sldMk cId="129807128" sldId="348"/>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129807128" sldId="348"/>
            <ac:spMk id="3" creationId="{00000000-0000-0000-0000-000000000000}"/>
          </ac:spMkLst>
        </pc:spChg>
      </pc:sldChg>
      <pc:sldChg chg="addSp modSp mod modClrScheme setClrOvrMap chgLayout">
        <pc:chgData name="Mark Flagg" userId="S::mark.flagg@uwtsd.ac.uk::778ee1c4-c87f-463b-a43b-86dc060fca3c" providerId="AD" clId="Web-{30B8B630-6C84-2B04-BA9C-6C8A95899EAD}" dt="2023-10-09T14:52:13.176" v="1055"/>
        <pc:sldMkLst>
          <pc:docMk/>
          <pc:sldMk cId="1021583944" sldId="349"/>
        </pc:sldMkLst>
        <pc:spChg chg="mod ord">
          <ac:chgData name="Mark Flagg" userId="S::mark.flagg@uwtsd.ac.uk::778ee1c4-c87f-463b-a43b-86dc060fca3c" providerId="AD" clId="Web-{30B8B630-6C84-2B04-BA9C-6C8A95899EAD}" dt="2023-10-09T14:52:13.176" v="1055"/>
          <ac:spMkLst>
            <pc:docMk/>
            <pc:sldMk cId="1021583944" sldId="349"/>
            <ac:spMk id="2" creationId="{00000000-0000-0000-0000-000000000000}"/>
          </ac:spMkLst>
        </pc:spChg>
        <pc:spChg chg="mod ord">
          <ac:chgData name="Mark Flagg" userId="S::mark.flagg@uwtsd.ac.uk::778ee1c4-c87f-463b-a43b-86dc060fca3c" providerId="AD" clId="Web-{30B8B630-6C84-2B04-BA9C-6C8A95899EAD}" dt="2023-10-09T14:52:13.176" v="1055"/>
          <ac:spMkLst>
            <pc:docMk/>
            <pc:sldMk cId="1021583944" sldId="349"/>
            <ac:spMk id="3" creationId="{00000000-0000-0000-0000-000000000000}"/>
          </ac:spMkLst>
        </pc:spChg>
        <pc:spChg chg="add">
          <ac:chgData name="Mark Flagg" userId="S::mark.flagg@uwtsd.ac.uk::778ee1c4-c87f-463b-a43b-86dc060fca3c" providerId="AD" clId="Web-{30B8B630-6C84-2B04-BA9C-6C8A95899EAD}" dt="2023-10-09T14:52:13.176" v="1055"/>
          <ac:spMkLst>
            <pc:docMk/>
            <pc:sldMk cId="1021583944" sldId="349"/>
            <ac:spMk id="10" creationId="{13577A01-3DD8-4E33-BEE1-3065F7E6FB2F}"/>
          </ac:spMkLst>
        </pc:spChg>
        <pc:picChg chg="mod ord">
          <ac:chgData name="Mark Flagg" userId="S::mark.flagg@uwtsd.ac.uk::778ee1c4-c87f-463b-a43b-86dc060fca3c" providerId="AD" clId="Web-{30B8B630-6C84-2B04-BA9C-6C8A95899EAD}" dt="2023-10-09T14:52:13.176" v="1055"/>
          <ac:picMkLst>
            <pc:docMk/>
            <pc:sldMk cId="1021583944" sldId="349"/>
            <ac:picMk id="5" creationId="{B1214FBE-AABD-46CD-9D07-6BB1E73CFDFB}"/>
          </ac:picMkLst>
        </pc:picChg>
      </pc:sldChg>
      <pc:sldChg chg="modSp mod modClrScheme chgLayout">
        <pc:chgData name="Mark Flagg" userId="S::mark.flagg@uwtsd.ac.uk::778ee1c4-c87f-463b-a43b-86dc060fca3c" providerId="AD" clId="Web-{30B8B630-6C84-2B04-BA9C-6C8A95899EAD}" dt="2023-10-09T14:52:31.989" v="1060" actId="20577"/>
        <pc:sldMkLst>
          <pc:docMk/>
          <pc:sldMk cId="1775593190" sldId="350"/>
        </pc:sldMkLst>
        <pc:spChg chg="mod ord">
          <ac:chgData name="Mark Flagg" userId="S::mark.flagg@uwtsd.ac.uk::778ee1c4-c87f-463b-a43b-86dc060fca3c" providerId="AD" clId="Web-{30B8B630-6C84-2B04-BA9C-6C8A95899EAD}" dt="2023-10-09T14:52:31.989" v="1060" actId="20577"/>
          <ac:spMkLst>
            <pc:docMk/>
            <pc:sldMk cId="1775593190" sldId="350"/>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1775593190" sldId="350"/>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1034289305" sldId="351"/>
        </pc:sldMkLst>
        <pc:spChg chg="mod ord">
          <ac:chgData name="Mark Flagg" userId="S::mark.flagg@uwtsd.ac.uk::778ee1c4-c87f-463b-a43b-86dc060fca3c" providerId="AD" clId="Web-{30B8B630-6C84-2B04-BA9C-6C8A95899EAD}" dt="2023-10-09T13:54:59.011" v="9"/>
          <ac:spMkLst>
            <pc:docMk/>
            <pc:sldMk cId="1034289305" sldId="351"/>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1034289305" sldId="351"/>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3502450067" sldId="354"/>
        </pc:sldMkLst>
        <pc:spChg chg="mod ord">
          <ac:chgData name="Mark Flagg" userId="S::mark.flagg@uwtsd.ac.uk::778ee1c4-c87f-463b-a43b-86dc060fca3c" providerId="AD" clId="Web-{30B8B630-6C84-2B04-BA9C-6C8A95899EAD}" dt="2023-10-09T13:54:59.011" v="9"/>
          <ac:spMkLst>
            <pc:docMk/>
            <pc:sldMk cId="3502450067" sldId="354"/>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3502450067" sldId="354"/>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3527517715" sldId="355"/>
        </pc:sldMkLst>
        <pc:spChg chg="mod ord">
          <ac:chgData name="Mark Flagg" userId="S::mark.flagg@uwtsd.ac.uk::778ee1c4-c87f-463b-a43b-86dc060fca3c" providerId="AD" clId="Web-{30B8B630-6C84-2B04-BA9C-6C8A95899EAD}" dt="2023-10-09T13:54:59.011" v="9"/>
          <ac:spMkLst>
            <pc:docMk/>
            <pc:sldMk cId="3527517715" sldId="355"/>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3527517715" sldId="355"/>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3858173030" sldId="356"/>
        </pc:sldMkLst>
        <pc:spChg chg="mod ord">
          <ac:chgData name="Mark Flagg" userId="S::mark.flagg@uwtsd.ac.uk::778ee1c4-c87f-463b-a43b-86dc060fca3c" providerId="AD" clId="Web-{30B8B630-6C84-2B04-BA9C-6C8A95899EAD}" dt="2023-10-09T13:54:59.011" v="9"/>
          <ac:spMkLst>
            <pc:docMk/>
            <pc:sldMk cId="3858173030" sldId="356"/>
            <ac:spMk id="2" creationId="{00000000-0000-0000-0000-000000000000}"/>
          </ac:spMkLst>
        </pc:spChg>
      </pc:sldChg>
      <pc:sldChg chg="modSp mod modClrScheme chgLayout">
        <pc:chgData name="Mark Flagg" userId="S::mark.flagg@uwtsd.ac.uk::778ee1c4-c87f-463b-a43b-86dc060fca3c" providerId="AD" clId="Web-{30B8B630-6C84-2B04-BA9C-6C8A95899EAD}" dt="2023-10-09T14:52:48.724" v="1063" actId="1076"/>
        <pc:sldMkLst>
          <pc:docMk/>
          <pc:sldMk cId="1628081988" sldId="357"/>
        </pc:sldMkLst>
        <pc:spChg chg="mod ord">
          <ac:chgData name="Mark Flagg" userId="S::mark.flagg@uwtsd.ac.uk::778ee1c4-c87f-463b-a43b-86dc060fca3c" providerId="AD" clId="Web-{30B8B630-6C84-2B04-BA9C-6C8A95899EAD}" dt="2023-10-09T13:54:59.011" v="9"/>
          <ac:spMkLst>
            <pc:docMk/>
            <pc:sldMk cId="1628081988" sldId="357"/>
            <ac:spMk id="2" creationId="{00000000-0000-0000-0000-000000000000}"/>
          </ac:spMkLst>
        </pc:spChg>
        <pc:picChg chg="mod ord">
          <ac:chgData name="Mark Flagg" userId="S::mark.flagg@uwtsd.ac.uk::778ee1c4-c87f-463b-a43b-86dc060fca3c" providerId="AD" clId="Web-{30B8B630-6C84-2B04-BA9C-6C8A95899EAD}" dt="2023-10-09T14:52:48.724" v="1063" actId="1076"/>
          <ac:picMkLst>
            <pc:docMk/>
            <pc:sldMk cId="1628081988" sldId="357"/>
            <ac:picMk id="4" creationId="{00000000-0000-0000-0000-000000000000}"/>
          </ac:picMkLst>
        </pc:picChg>
      </pc:sldChg>
      <pc:sldChg chg="modSp mod modClrScheme chgLayout">
        <pc:chgData name="Mark Flagg" userId="S::mark.flagg@uwtsd.ac.uk::778ee1c4-c87f-463b-a43b-86dc060fca3c" providerId="AD" clId="Web-{30B8B630-6C84-2B04-BA9C-6C8A95899EAD}" dt="2023-10-09T13:54:59.011" v="9"/>
        <pc:sldMkLst>
          <pc:docMk/>
          <pc:sldMk cId="2578337785" sldId="359"/>
        </pc:sldMkLst>
        <pc:spChg chg="mod ord">
          <ac:chgData name="Mark Flagg" userId="S::mark.flagg@uwtsd.ac.uk::778ee1c4-c87f-463b-a43b-86dc060fca3c" providerId="AD" clId="Web-{30B8B630-6C84-2B04-BA9C-6C8A95899EAD}" dt="2023-10-09T13:54:59.011" v="9"/>
          <ac:spMkLst>
            <pc:docMk/>
            <pc:sldMk cId="2578337785" sldId="359"/>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2578337785" sldId="359"/>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866724877" sldId="361"/>
        </pc:sldMkLst>
        <pc:spChg chg="mod ord">
          <ac:chgData name="Mark Flagg" userId="S::mark.flagg@uwtsd.ac.uk::778ee1c4-c87f-463b-a43b-86dc060fca3c" providerId="AD" clId="Web-{30B8B630-6C84-2B04-BA9C-6C8A95899EAD}" dt="2023-10-09T13:54:59.011" v="9"/>
          <ac:spMkLst>
            <pc:docMk/>
            <pc:sldMk cId="866724877" sldId="361"/>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866724877" sldId="361"/>
            <ac:spMk id="3" creationId="{00000000-0000-0000-0000-000000000000}"/>
          </ac:spMkLst>
        </pc:spChg>
      </pc:sldChg>
      <pc:sldChg chg="modSp mod modClrScheme chgLayout">
        <pc:chgData name="Mark Flagg" userId="S::mark.flagg@uwtsd.ac.uk::778ee1c4-c87f-463b-a43b-86dc060fca3c" providerId="AD" clId="Web-{30B8B630-6C84-2B04-BA9C-6C8A95899EAD}" dt="2023-10-09T14:52:59.115" v="1064" actId="20577"/>
        <pc:sldMkLst>
          <pc:docMk/>
          <pc:sldMk cId="2197772503" sldId="363"/>
        </pc:sldMkLst>
        <pc:spChg chg="mod ord">
          <ac:chgData name="Mark Flagg" userId="S::mark.flagg@uwtsd.ac.uk::778ee1c4-c87f-463b-a43b-86dc060fca3c" providerId="AD" clId="Web-{30B8B630-6C84-2B04-BA9C-6C8A95899EAD}" dt="2023-10-09T14:52:59.115" v="1064" actId="20577"/>
          <ac:spMkLst>
            <pc:docMk/>
            <pc:sldMk cId="2197772503" sldId="363"/>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2197772503" sldId="363"/>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1945933611" sldId="364"/>
        </pc:sldMkLst>
        <pc:spChg chg="mod ord">
          <ac:chgData name="Mark Flagg" userId="S::mark.flagg@uwtsd.ac.uk::778ee1c4-c87f-463b-a43b-86dc060fca3c" providerId="AD" clId="Web-{30B8B630-6C84-2B04-BA9C-6C8A95899EAD}" dt="2023-10-09T13:54:59.011" v="9"/>
          <ac:spMkLst>
            <pc:docMk/>
            <pc:sldMk cId="1945933611" sldId="364"/>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1945933611" sldId="364"/>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2692209489" sldId="369"/>
        </pc:sldMkLst>
        <pc:spChg chg="mod ord">
          <ac:chgData name="Mark Flagg" userId="S::mark.flagg@uwtsd.ac.uk::778ee1c4-c87f-463b-a43b-86dc060fca3c" providerId="AD" clId="Web-{30B8B630-6C84-2B04-BA9C-6C8A95899EAD}" dt="2023-10-09T13:54:59.011" v="9"/>
          <ac:spMkLst>
            <pc:docMk/>
            <pc:sldMk cId="2692209489" sldId="369"/>
            <ac:spMk id="2" creationId="{B5153688-191A-2045-B159-80B2EFBC662B}"/>
          </ac:spMkLst>
        </pc:spChg>
        <pc:graphicFrameChg chg="mod ord">
          <ac:chgData name="Mark Flagg" userId="S::mark.flagg@uwtsd.ac.uk::778ee1c4-c87f-463b-a43b-86dc060fca3c" providerId="AD" clId="Web-{30B8B630-6C84-2B04-BA9C-6C8A95899EAD}" dt="2023-10-09T13:54:59.011" v="9"/>
          <ac:graphicFrameMkLst>
            <pc:docMk/>
            <pc:sldMk cId="2692209489" sldId="369"/>
            <ac:graphicFrameMk id="5" creationId="{F0F74CBD-023B-454A-BC9B-6240A5962A7F}"/>
          </ac:graphicFrameMkLst>
        </pc:graphicFrameChg>
      </pc:sldChg>
      <pc:sldChg chg="modSp mod modClrScheme chgLayout">
        <pc:chgData name="Mark Flagg" userId="S::mark.flagg@uwtsd.ac.uk::778ee1c4-c87f-463b-a43b-86dc060fca3c" providerId="AD" clId="Web-{30B8B630-6C84-2B04-BA9C-6C8A95899EAD}" dt="2023-10-09T13:54:59.011" v="9"/>
        <pc:sldMkLst>
          <pc:docMk/>
          <pc:sldMk cId="987629648" sldId="370"/>
        </pc:sldMkLst>
        <pc:spChg chg="mod ord">
          <ac:chgData name="Mark Flagg" userId="S::mark.flagg@uwtsd.ac.uk::778ee1c4-c87f-463b-a43b-86dc060fca3c" providerId="AD" clId="Web-{30B8B630-6C84-2B04-BA9C-6C8A95899EAD}" dt="2023-10-09T13:54:59.011" v="9"/>
          <ac:spMkLst>
            <pc:docMk/>
            <pc:sldMk cId="987629648" sldId="370"/>
            <ac:spMk id="2" creationId="{4B54E6CF-4295-B47E-3D0E-E70B0FA94E64}"/>
          </ac:spMkLst>
        </pc:spChg>
        <pc:spChg chg="mod ord">
          <ac:chgData name="Mark Flagg" userId="S::mark.flagg@uwtsd.ac.uk::778ee1c4-c87f-463b-a43b-86dc060fca3c" providerId="AD" clId="Web-{30B8B630-6C84-2B04-BA9C-6C8A95899EAD}" dt="2023-10-09T13:54:59.011" v="9"/>
          <ac:spMkLst>
            <pc:docMk/>
            <pc:sldMk cId="987629648" sldId="370"/>
            <ac:spMk id="3" creationId="{6E5224A9-5F3F-ECD9-F30C-34B42D2E9185}"/>
          </ac:spMkLst>
        </pc:spChg>
      </pc:sldChg>
      <pc:sldChg chg="modSp del mod modClrScheme chgLayout">
        <pc:chgData name="Mark Flagg" userId="S::mark.flagg@uwtsd.ac.uk::778ee1c4-c87f-463b-a43b-86dc060fca3c" providerId="AD" clId="Web-{30B8B630-6C84-2B04-BA9C-6C8A95899EAD}" dt="2023-10-09T14:37:48.760" v="857"/>
        <pc:sldMkLst>
          <pc:docMk/>
          <pc:sldMk cId="602969404" sldId="371"/>
        </pc:sldMkLst>
        <pc:spChg chg="mod ord">
          <ac:chgData name="Mark Flagg" userId="S::mark.flagg@uwtsd.ac.uk::778ee1c4-c87f-463b-a43b-86dc060fca3c" providerId="AD" clId="Web-{30B8B630-6C84-2B04-BA9C-6C8A95899EAD}" dt="2023-10-09T13:54:59.011" v="9"/>
          <ac:spMkLst>
            <pc:docMk/>
            <pc:sldMk cId="602969404" sldId="371"/>
            <ac:spMk id="4" creationId="{8C81C93E-9C68-8370-F0A3-AD8E25A249F9}"/>
          </ac:spMkLst>
        </pc:spChg>
        <pc:spChg chg="mod ord">
          <ac:chgData name="Mark Flagg" userId="S::mark.flagg@uwtsd.ac.uk::778ee1c4-c87f-463b-a43b-86dc060fca3c" providerId="AD" clId="Web-{30B8B630-6C84-2B04-BA9C-6C8A95899EAD}" dt="2023-10-09T13:54:59.011" v="9"/>
          <ac:spMkLst>
            <pc:docMk/>
            <pc:sldMk cId="602969404" sldId="371"/>
            <ac:spMk id="5" creationId="{FB13C27F-6EA0-263F-B628-BAFA72C249FE}"/>
          </ac:spMkLst>
        </pc:spChg>
      </pc:sldChg>
      <pc:sldChg chg="addSp modSp del mod setBg modClrScheme chgLayout">
        <pc:chgData name="Mark Flagg" userId="S::mark.flagg@uwtsd.ac.uk::778ee1c4-c87f-463b-a43b-86dc060fca3c" providerId="AD" clId="Web-{30B8B630-6C84-2B04-BA9C-6C8A95899EAD}" dt="2023-10-09T14:38:29.292" v="866"/>
        <pc:sldMkLst>
          <pc:docMk/>
          <pc:sldMk cId="473440940" sldId="372"/>
        </pc:sldMkLst>
        <pc:spChg chg="mod ord">
          <ac:chgData name="Mark Flagg" userId="S::mark.flagg@uwtsd.ac.uk::778ee1c4-c87f-463b-a43b-86dc060fca3c" providerId="AD" clId="Web-{30B8B630-6C84-2B04-BA9C-6C8A95899EAD}" dt="2023-10-09T14:31:33.295" v="803"/>
          <ac:spMkLst>
            <pc:docMk/>
            <pc:sldMk cId="473440940" sldId="372"/>
            <ac:spMk id="4" creationId="{ED0000BC-3A63-7D4B-344D-96878109DDA8}"/>
          </ac:spMkLst>
        </pc:spChg>
        <pc:spChg chg="mod ord">
          <ac:chgData name="Mark Flagg" userId="S::mark.flagg@uwtsd.ac.uk::778ee1c4-c87f-463b-a43b-86dc060fca3c" providerId="AD" clId="Web-{30B8B630-6C84-2B04-BA9C-6C8A95899EAD}" dt="2023-10-09T14:38:22.995" v="865" actId="20577"/>
          <ac:spMkLst>
            <pc:docMk/>
            <pc:sldMk cId="473440940" sldId="372"/>
            <ac:spMk id="5" creationId="{5EE091CC-FCE7-2BA9-6A53-28397C8D2AB2}"/>
          </ac:spMkLst>
        </pc:spChg>
        <pc:spChg chg="add">
          <ac:chgData name="Mark Flagg" userId="S::mark.flagg@uwtsd.ac.uk::778ee1c4-c87f-463b-a43b-86dc060fca3c" providerId="AD" clId="Web-{30B8B630-6C84-2B04-BA9C-6C8A95899EAD}" dt="2023-10-09T14:31:33.295" v="803"/>
          <ac:spMkLst>
            <pc:docMk/>
            <pc:sldMk cId="473440940" sldId="372"/>
            <ac:spMk id="10" creationId="{29DC5A77-10C9-4ECF-B7EB-8D917F36A9EE}"/>
          </ac:spMkLst>
        </pc:spChg>
        <pc:spChg chg="add">
          <ac:chgData name="Mark Flagg" userId="S::mark.flagg@uwtsd.ac.uk::778ee1c4-c87f-463b-a43b-86dc060fca3c" providerId="AD" clId="Web-{30B8B630-6C84-2B04-BA9C-6C8A95899EAD}" dt="2023-10-09T14:31:33.295" v="803"/>
          <ac:spMkLst>
            <pc:docMk/>
            <pc:sldMk cId="473440940" sldId="372"/>
            <ac:spMk id="12" creationId="{2FFE28B5-FB16-49A9-B851-3C35FAC0CACB}"/>
          </ac:spMkLst>
        </pc:spChg>
        <pc:spChg chg="add">
          <ac:chgData name="Mark Flagg" userId="S::mark.flagg@uwtsd.ac.uk::778ee1c4-c87f-463b-a43b-86dc060fca3c" providerId="AD" clId="Web-{30B8B630-6C84-2B04-BA9C-6C8A95899EAD}" dt="2023-10-09T14:31:33.295" v="803"/>
          <ac:spMkLst>
            <pc:docMk/>
            <pc:sldMk cId="473440940" sldId="372"/>
            <ac:spMk id="14" creationId="{01014442-855A-4E0F-8D09-C314661A48B9}"/>
          </ac:spMkLst>
        </pc:spChg>
        <pc:spChg chg="add">
          <ac:chgData name="Mark Flagg" userId="S::mark.flagg@uwtsd.ac.uk::778ee1c4-c87f-463b-a43b-86dc060fca3c" providerId="AD" clId="Web-{30B8B630-6C84-2B04-BA9C-6C8A95899EAD}" dt="2023-10-09T14:31:33.295" v="803"/>
          <ac:spMkLst>
            <pc:docMk/>
            <pc:sldMk cId="473440940" sldId="372"/>
            <ac:spMk id="16" creationId="{9B1ABF09-86CF-414E-88A5-2B84CC7232A9}"/>
          </ac:spMkLst>
        </pc:spChg>
        <pc:spChg chg="add">
          <ac:chgData name="Mark Flagg" userId="S::mark.flagg@uwtsd.ac.uk::778ee1c4-c87f-463b-a43b-86dc060fca3c" providerId="AD" clId="Web-{30B8B630-6C84-2B04-BA9C-6C8A95899EAD}" dt="2023-10-09T14:31:33.295" v="803"/>
          <ac:spMkLst>
            <pc:docMk/>
            <pc:sldMk cId="473440940" sldId="372"/>
            <ac:spMk id="18" creationId="{3FE91770-CDBB-4D24-94E5-AD484F36CE87}"/>
          </ac:spMkLst>
        </pc:spChg>
      </pc:sldChg>
      <pc:sldChg chg="modSp mod modClrScheme chgLayout">
        <pc:chgData name="Mark Flagg" userId="S::mark.flagg@uwtsd.ac.uk::778ee1c4-c87f-463b-a43b-86dc060fca3c" providerId="AD" clId="Web-{30B8B630-6C84-2B04-BA9C-6C8A95899EAD}" dt="2023-10-09T13:54:59.011" v="9"/>
        <pc:sldMkLst>
          <pc:docMk/>
          <pc:sldMk cId="3097070833" sldId="373"/>
        </pc:sldMkLst>
        <pc:spChg chg="mod ord">
          <ac:chgData name="Mark Flagg" userId="S::mark.flagg@uwtsd.ac.uk::778ee1c4-c87f-463b-a43b-86dc060fca3c" providerId="AD" clId="Web-{30B8B630-6C84-2B04-BA9C-6C8A95899EAD}" dt="2023-10-09T13:54:59.011" v="9"/>
          <ac:spMkLst>
            <pc:docMk/>
            <pc:sldMk cId="3097070833" sldId="373"/>
            <ac:spMk id="2" creationId="{68DCC36E-BF89-0F51-14CE-4F61342D0EDC}"/>
          </ac:spMkLst>
        </pc:spChg>
        <pc:spChg chg="mod ord">
          <ac:chgData name="Mark Flagg" userId="S::mark.flagg@uwtsd.ac.uk::778ee1c4-c87f-463b-a43b-86dc060fca3c" providerId="AD" clId="Web-{30B8B630-6C84-2B04-BA9C-6C8A95899EAD}" dt="2023-10-09T13:54:59.011" v="9"/>
          <ac:spMkLst>
            <pc:docMk/>
            <pc:sldMk cId="3097070833" sldId="373"/>
            <ac:spMk id="3" creationId="{77E47221-B24A-A771-BC00-6105C1B48A99}"/>
          </ac:spMkLst>
        </pc:spChg>
      </pc:sldChg>
      <pc:sldChg chg="modSp mod modClrScheme chgLayout">
        <pc:chgData name="Mark Flagg" userId="S::mark.flagg@uwtsd.ac.uk::778ee1c4-c87f-463b-a43b-86dc060fca3c" providerId="AD" clId="Web-{30B8B630-6C84-2B04-BA9C-6C8A95899EAD}" dt="2023-10-09T14:40:19.389" v="878" actId="20577"/>
        <pc:sldMkLst>
          <pc:docMk/>
          <pc:sldMk cId="2077121430" sldId="374"/>
        </pc:sldMkLst>
        <pc:spChg chg="mod ord">
          <ac:chgData name="Mark Flagg" userId="S::mark.flagg@uwtsd.ac.uk::778ee1c4-c87f-463b-a43b-86dc060fca3c" providerId="AD" clId="Web-{30B8B630-6C84-2B04-BA9C-6C8A95899EAD}" dt="2023-10-09T14:40:19.389" v="878" actId="20577"/>
          <ac:spMkLst>
            <pc:docMk/>
            <pc:sldMk cId="2077121430" sldId="374"/>
            <ac:spMk id="2" creationId="{60808E65-53E8-1997-639F-B043DD909736}"/>
          </ac:spMkLst>
        </pc:spChg>
        <pc:spChg chg="mod ord">
          <ac:chgData name="Mark Flagg" userId="S::mark.flagg@uwtsd.ac.uk::778ee1c4-c87f-463b-a43b-86dc060fca3c" providerId="AD" clId="Web-{30B8B630-6C84-2B04-BA9C-6C8A95899EAD}" dt="2023-10-09T13:54:59.011" v="9"/>
          <ac:spMkLst>
            <pc:docMk/>
            <pc:sldMk cId="2077121430" sldId="374"/>
            <ac:spMk id="3" creationId="{58FF6523-5910-4738-5322-5D9C0A13BD40}"/>
          </ac:spMkLst>
        </pc:spChg>
      </pc:sldChg>
      <pc:sldChg chg="modSp mod modClrScheme chgLayout">
        <pc:chgData name="Mark Flagg" userId="S::mark.flagg@uwtsd.ac.uk::778ee1c4-c87f-463b-a43b-86dc060fca3c" providerId="AD" clId="Web-{30B8B630-6C84-2B04-BA9C-6C8A95899EAD}" dt="2023-10-09T13:54:59.011" v="9"/>
        <pc:sldMkLst>
          <pc:docMk/>
          <pc:sldMk cId="3641856804" sldId="375"/>
        </pc:sldMkLst>
        <pc:spChg chg="mod ord">
          <ac:chgData name="Mark Flagg" userId="S::mark.flagg@uwtsd.ac.uk::778ee1c4-c87f-463b-a43b-86dc060fca3c" providerId="AD" clId="Web-{30B8B630-6C84-2B04-BA9C-6C8A95899EAD}" dt="2023-10-09T13:54:59.011" v="9"/>
          <ac:spMkLst>
            <pc:docMk/>
            <pc:sldMk cId="3641856804" sldId="375"/>
            <ac:spMk id="2" creationId="{01C9E1DA-91B5-9336-427F-F6F37BBFF9A0}"/>
          </ac:spMkLst>
        </pc:spChg>
        <pc:spChg chg="mod ord">
          <ac:chgData name="Mark Flagg" userId="S::mark.flagg@uwtsd.ac.uk::778ee1c4-c87f-463b-a43b-86dc060fca3c" providerId="AD" clId="Web-{30B8B630-6C84-2B04-BA9C-6C8A95899EAD}" dt="2023-10-09T13:54:59.011" v="9"/>
          <ac:spMkLst>
            <pc:docMk/>
            <pc:sldMk cId="3641856804" sldId="375"/>
            <ac:spMk id="3" creationId="{31ABED48-9EBA-EB3E-6656-29AD34731029}"/>
          </ac:spMkLst>
        </pc:spChg>
      </pc:sldChg>
      <pc:sldChg chg="modSp mod modClrScheme chgLayout">
        <pc:chgData name="Mark Flagg" userId="S::mark.flagg@uwtsd.ac.uk::778ee1c4-c87f-463b-a43b-86dc060fca3c" providerId="AD" clId="Web-{30B8B630-6C84-2B04-BA9C-6C8A95899EAD}" dt="2023-10-09T13:54:59.011" v="9"/>
        <pc:sldMkLst>
          <pc:docMk/>
          <pc:sldMk cId="2509790378" sldId="376"/>
        </pc:sldMkLst>
        <pc:spChg chg="mod ord">
          <ac:chgData name="Mark Flagg" userId="S::mark.flagg@uwtsd.ac.uk::778ee1c4-c87f-463b-a43b-86dc060fca3c" providerId="AD" clId="Web-{30B8B630-6C84-2B04-BA9C-6C8A95899EAD}" dt="2023-10-09T13:54:59.011" v="9"/>
          <ac:spMkLst>
            <pc:docMk/>
            <pc:sldMk cId="2509790378" sldId="376"/>
            <ac:spMk id="2" creationId="{AA29CA55-8E29-058E-7D62-50FA6F6127FD}"/>
          </ac:spMkLst>
        </pc:spChg>
        <pc:spChg chg="mod ord">
          <ac:chgData name="Mark Flagg" userId="S::mark.flagg@uwtsd.ac.uk::778ee1c4-c87f-463b-a43b-86dc060fca3c" providerId="AD" clId="Web-{30B8B630-6C84-2B04-BA9C-6C8A95899EAD}" dt="2023-10-09T13:54:59.011" v="9"/>
          <ac:spMkLst>
            <pc:docMk/>
            <pc:sldMk cId="2509790378" sldId="376"/>
            <ac:spMk id="3" creationId="{675901A5-899B-A69A-5512-BDBCCC4D14C6}"/>
          </ac:spMkLst>
        </pc:spChg>
      </pc:sldChg>
      <pc:sldChg chg="modSp mod ord modClrScheme chgLayout">
        <pc:chgData name="Mark Flagg" userId="S::mark.flagg@uwtsd.ac.uk::778ee1c4-c87f-463b-a43b-86dc060fca3c" providerId="AD" clId="Web-{30B8B630-6C84-2B04-BA9C-6C8A95899EAD}" dt="2023-10-09T14:38:56.465" v="867"/>
        <pc:sldMkLst>
          <pc:docMk/>
          <pc:sldMk cId="1767966078" sldId="377"/>
        </pc:sldMkLst>
        <pc:spChg chg="mod ord">
          <ac:chgData name="Mark Flagg" userId="S::mark.flagg@uwtsd.ac.uk::778ee1c4-c87f-463b-a43b-86dc060fca3c" providerId="AD" clId="Web-{30B8B630-6C84-2B04-BA9C-6C8A95899EAD}" dt="2023-10-09T14:38:19.182" v="864" actId="20577"/>
          <ac:spMkLst>
            <pc:docMk/>
            <pc:sldMk cId="1767966078" sldId="377"/>
            <ac:spMk id="4" creationId="{ED0000BC-3A63-7D4B-344D-96878109DDA8}"/>
          </ac:spMkLst>
        </pc:spChg>
        <pc:spChg chg="mod ord">
          <ac:chgData name="Mark Flagg" userId="S::mark.flagg@uwtsd.ac.uk::778ee1c4-c87f-463b-a43b-86dc060fca3c" providerId="AD" clId="Web-{30B8B630-6C84-2B04-BA9C-6C8A95899EAD}" dt="2023-10-09T13:54:59.011" v="9"/>
          <ac:spMkLst>
            <pc:docMk/>
            <pc:sldMk cId="1767966078" sldId="377"/>
            <ac:spMk id="5" creationId="{5EE091CC-FCE7-2BA9-6A53-28397C8D2AB2}"/>
          </ac:spMkLst>
        </pc:spChg>
      </pc:sldChg>
      <pc:sldChg chg="delSp modSp mod modClrScheme delDesignElem chgLayout">
        <pc:chgData name="Mark Flagg" userId="S::mark.flagg@uwtsd.ac.uk::778ee1c4-c87f-463b-a43b-86dc060fca3c" providerId="AD" clId="Web-{30B8B630-6C84-2B04-BA9C-6C8A95899EAD}" dt="2023-10-09T13:54:59.011" v="9"/>
        <pc:sldMkLst>
          <pc:docMk/>
          <pc:sldMk cId="2944181583" sldId="378"/>
        </pc:sldMkLst>
        <pc:spChg chg="mod ord">
          <ac:chgData name="Mark Flagg" userId="S::mark.flagg@uwtsd.ac.uk::778ee1c4-c87f-463b-a43b-86dc060fca3c" providerId="AD" clId="Web-{30B8B630-6C84-2B04-BA9C-6C8A95899EAD}" dt="2023-10-09T13:54:59.011" v="9"/>
          <ac:spMkLst>
            <pc:docMk/>
            <pc:sldMk cId="2944181583" sldId="378"/>
            <ac:spMk id="2" creationId="{DC5BFFF7-3A77-72E1-B129-5F7F07BF3154}"/>
          </ac:spMkLst>
        </pc:spChg>
        <pc:spChg chg="mod ord">
          <ac:chgData name="Mark Flagg" userId="S::mark.flagg@uwtsd.ac.uk::778ee1c4-c87f-463b-a43b-86dc060fca3c" providerId="AD" clId="Web-{30B8B630-6C84-2B04-BA9C-6C8A95899EAD}" dt="2023-10-09T13:54:59.011" v="9"/>
          <ac:spMkLst>
            <pc:docMk/>
            <pc:sldMk cId="2944181583" sldId="378"/>
            <ac:spMk id="8" creationId="{B3AF0B63-5A15-AA7D-784F-DA3DE8136E09}"/>
          </ac:spMkLst>
        </pc:spChg>
        <pc:spChg chg="del">
          <ac:chgData name="Mark Flagg" userId="S::mark.flagg@uwtsd.ac.uk::778ee1c4-c87f-463b-a43b-86dc060fca3c" providerId="AD" clId="Web-{30B8B630-6C84-2B04-BA9C-6C8A95899EAD}" dt="2023-10-09T13:54:59.011" v="9"/>
          <ac:spMkLst>
            <pc:docMk/>
            <pc:sldMk cId="2944181583" sldId="378"/>
            <ac:spMk id="16" creationId="{E192707B-B929-41A7-9B41-E959A1C689E4}"/>
          </ac:spMkLst>
        </pc:spChg>
        <pc:spChg chg="del">
          <ac:chgData name="Mark Flagg" userId="S::mark.flagg@uwtsd.ac.uk::778ee1c4-c87f-463b-a43b-86dc060fca3c" providerId="AD" clId="Web-{30B8B630-6C84-2B04-BA9C-6C8A95899EAD}" dt="2023-10-09T13:54:59.011" v="9"/>
          <ac:spMkLst>
            <pc:docMk/>
            <pc:sldMk cId="2944181583" sldId="378"/>
            <ac:spMk id="18" creationId="{8FB4235C-4505-46C7-AD8F-8769A1972FC1}"/>
          </ac:spMkLst>
        </pc:spChg>
      </pc:sldChg>
      <pc:sldChg chg="addSp delSp modSp mod modClrScheme delDesignElem chgLayout">
        <pc:chgData name="Mark Flagg" userId="S::mark.flagg@uwtsd.ac.uk::778ee1c4-c87f-463b-a43b-86dc060fca3c" providerId="AD" clId="Web-{30B8B630-6C84-2B04-BA9C-6C8A95899EAD}" dt="2023-10-09T14:39:33.888" v="868"/>
        <pc:sldMkLst>
          <pc:docMk/>
          <pc:sldMk cId="167880927" sldId="379"/>
        </pc:sldMkLst>
        <pc:spChg chg="mod ord">
          <ac:chgData name="Mark Flagg" userId="S::mark.flagg@uwtsd.ac.uk::778ee1c4-c87f-463b-a43b-86dc060fca3c" providerId="AD" clId="Web-{30B8B630-6C84-2B04-BA9C-6C8A95899EAD}" dt="2023-10-09T14:39:33.888" v="868"/>
          <ac:spMkLst>
            <pc:docMk/>
            <pc:sldMk cId="167880927" sldId="379"/>
            <ac:spMk id="2" creationId="{23897D50-A1F9-899D-60BA-561C4A436393}"/>
          </ac:spMkLst>
        </pc:spChg>
        <pc:spChg chg="mod ord">
          <ac:chgData name="Mark Flagg" userId="S::mark.flagg@uwtsd.ac.uk::778ee1c4-c87f-463b-a43b-86dc060fca3c" providerId="AD" clId="Web-{30B8B630-6C84-2B04-BA9C-6C8A95899EAD}" dt="2023-10-09T14:39:33.888" v="868"/>
          <ac:spMkLst>
            <pc:docMk/>
            <pc:sldMk cId="167880927" sldId="379"/>
            <ac:spMk id="3" creationId="{E2F339D5-965D-011F-A716-BAE13FA76911}"/>
          </ac:spMkLst>
        </pc:spChg>
        <pc:spChg chg="add">
          <ac:chgData name="Mark Flagg" userId="S::mark.flagg@uwtsd.ac.uk::778ee1c4-c87f-463b-a43b-86dc060fca3c" providerId="AD" clId="Web-{30B8B630-6C84-2B04-BA9C-6C8A95899EAD}" dt="2023-10-09T14:39:33.888" v="868"/>
          <ac:spMkLst>
            <pc:docMk/>
            <pc:sldMk cId="167880927" sldId="379"/>
            <ac:spMk id="5" creationId="{29DC5A77-10C9-4ECF-B7EB-8D917F36A9EE}"/>
          </ac:spMkLst>
        </pc:spChg>
        <pc:spChg chg="add">
          <ac:chgData name="Mark Flagg" userId="S::mark.flagg@uwtsd.ac.uk::778ee1c4-c87f-463b-a43b-86dc060fca3c" providerId="AD" clId="Web-{30B8B630-6C84-2B04-BA9C-6C8A95899EAD}" dt="2023-10-09T14:39:33.888" v="868"/>
          <ac:spMkLst>
            <pc:docMk/>
            <pc:sldMk cId="167880927" sldId="379"/>
            <ac:spMk id="6" creationId="{2FFE28B5-FB16-49A9-B851-3C35FAC0CACB}"/>
          </ac:spMkLst>
        </pc:spChg>
        <pc:spChg chg="add">
          <ac:chgData name="Mark Flagg" userId="S::mark.flagg@uwtsd.ac.uk::778ee1c4-c87f-463b-a43b-86dc060fca3c" providerId="AD" clId="Web-{30B8B630-6C84-2B04-BA9C-6C8A95899EAD}" dt="2023-10-09T14:39:33.888" v="868"/>
          <ac:spMkLst>
            <pc:docMk/>
            <pc:sldMk cId="167880927" sldId="379"/>
            <ac:spMk id="7" creationId="{01014442-855A-4E0F-8D09-C314661A48B9}"/>
          </ac:spMkLst>
        </pc:spChg>
        <pc:spChg chg="del">
          <ac:chgData name="Mark Flagg" userId="S::mark.flagg@uwtsd.ac.uk::778ee1c4-c87f-463b-a43b-86dc060fca3c" providerId="AD" clId="Web-{30B8B630-6C84-2B04-BA9C-6C8A95899EAD}" dt="2023-10-09T13:54:59.011" v="9"/>
          <ac:spMkLst>
            <pc:docMk/>
            <pc:sldMk cId="167880927" sldId="379"/>
            <ac:spMk id="8" creationId="{F04BED5A-E98E-4DA0-BAA5-4F6AB2492D6C}"/>
          </ac:spMkLst>
        </pc:spChg>
        <pc:spChg chg="del">
          <ac:chgData name="Mark Flagg" userId="S::mark.flagg@uwtsd.ac.uk::778ee1c4-c87f-463b-a43b-86dc060fca3c" providerId="AD" clId="Web-{30B8B630-6C84-2B04-BA9C-6C8A95899EAD}" dt="2023-10-09T13:54:59.011" v="9"/>
          <ac:spMkLst>
            <pc:docMk/>
            <pc:sldMk cId="167880927" sldId="379"/>
            <ac:spMk id="10" creationId="{EB64B94A-E40E-48CE-BD7B-C1A30AE572FB}"/>
          </ac:spMkLst>
        </pc:spChg>
        <pc:spChg chg="add">
          <ac:chgData name="Mark Flagg" userId="S::mark.flagg@uwtsd.ac.uk::778ee1c4-c87f-463b-a43b-86dc060fca3c" providerId="AD" clId="Web-{30B8B630-6C84-2B04-BA9C-6C8A95899EAD}" dt="2023-10-09T14:39:33.888" v="868"/>
          <ac:spMkLst>
            <pc:docMk/>
            <pc:sldMk cId="167880927" sldId="379"/>
            <ac:spMk id="14" creationId="{9B1ABF09-86CF-414E-88A5-2B84CC7232A9}"/>
          </ac:spMkLst>
        </pc:spChg>
        <pc:spChg chg="add">
          <ac:chgData name="Mark Flagg" userId="S::mark.flagg@uwtsd.ac.uk::778ee1c4-c87f-463b-a43b-86dc060fca3c" providerId="AD" clId="Web-{30B8B630-6C84-2B04-BA9C-6C8A95899EAD}" dt="2023-10-09T14:39:33.888" v="868"/>
          <ac:spMkLst>
            <pc:docMk/>
            <pc:sldMk cId="167880927" sldId="379"/>
            <ac:spMk id="16" creationId="{3FE91770-CDBB-4D24-94E5-AD484F36CE87}"/>
          </ac:spMkLst>
        </pc:spChg>
        <pc:cxnChg chg="del">
          <ac:chgData name="Mark Flagg" userId="S::mark.flagg@uwtsd.ac.uk::778ee1c4-c87f-463b-a43b-86dc060fca3c" providerId="AD" clId="Web-{30B8B630-6C84-2B04-BA9C-6C8A95899EAD}" dt="2023-10-09T13:54:59.011" v="9"/>
          <ac:cxnSpMkLst>
            <pc:docMk/>
            <pc:sldMk cId="167880927" sldId="379"/>
            <ac:cxnSpMk id="12" creationId="{49EC5CA6-6479-49D5-B4B5-5643D26B83CD}"/>
          </ac:cxnSpMkLst>
        </pc:cxnChg>
      </pc:sldChg>
      <pc:sldChg chg="modSp mod modClrScheme chgLayout">
        <pc:chgData name="Mark Flagg" userId="S::mark.flagg@uwtsd.ac.uk::778ee1c4-c87f-463b-a43b-86dc060fca3c" providerId="AD" clId="Web-{30B8B630-6C84-2B04-BA9C-6C8A95899EAD}" dt="2023-10-09T13:54:59.011" v="9"/>
        <pc:sldMkLst>
          <pc:docMk/>
          <pc:sldMk cId="3610639863" sldId="380"/>
        </pc:sldMkLst>
        <pc:spChg chg="mod ord">
          <ac:chgData name="Mark Flagg" userId="S::mark.flagg@uwtsd.ac.uk::778ee1c4-c87f-463b-a43b-86dc060fca3c" providerId="AD" clId="Web-{30B8B630-6C84-2B04-BA9C-6C8A95899EAD}" dt="2023-10-09T13:54:59.011" v="9"/>
          <ac:spMkLst>
            <pc:docMk/>
            <pc:sldMk cId="3610639863" sldId="380"/>
            <ac:spMk id="2" creationId="{63554938-026A-9D35-3ADB-230E9B3B7F53}"/>
          </ac:spMkLst>
        </pc:spChg>
        <pc:spChg chg="mod ord">
          <ac:chgData name="Mark Flagg" userId="S::mark.flagg@uwtsd.ac.uk::778ee1c4-c87f-463b-a43b-86dc060fca3c" providerId="AD" clId="Web-{30B8B630-6C84-2B04-BA9C-6C8A95899EAD}" dt="2023-10-09T13:54:59.011" v="9"/>
          <ac:spMkLst>
            <pc:docMk/>
            <pc:sldMk cId="3610639863" sldId="380"/>
            <ac:spMk id="3" creationId="{8FFD5E6F-DCFF-0AEC-069D-E5C3AFC3BA36}"/>
          </ac:spMkLst>
        </pc:spChg>
      </pc:sldChg>
      <pc:sldChg chg="addSp modSp mod setBg modClrScheme chgLayout">
        <pc:chgData name="Mark Flagg" userId="S::mark.flagg@uwtsd.ac.uk::778ee1c4-c87f-463b-a43b-86dc060fca3c" providerId="AD" clId="Web-{30B8B630-6C84-2B04-BA9C-6C8A95899EAD}" dt="2023-10-09T14:31:08.810" v="800"/>
        <pc:sldMkLst>
          <pc:docMk/>
          <pc:sldMk cId="4047567301" sldId="381"/>
        </pc:sldMkLst>
        <pc:spChg chg="mod ord">
          <ac:chgData name="Mark Flagg" userId="S::mark.flagg@uwtsd.ac.uk::778ee1c4-c87f-463b-a43b-86dc060fca3c" providerId="AD" clId="Web-{30B8B630-6C84-2B04-BA9C-6C8A95899EAD}" dt="2023-10-09T14:31:08.810" v="800"/>
          <ac:spMkLst>
            <pc:docMk/>
            <pc:sldMk cId="4047567301" sldId="381"/>
            <ac:spMk id="2" creationId="{91D97192-6A69-E229-1ED3-76D773A87CBB}"/>
          </ac:spMkLst>
        </pc:spChg>
        <pc:spChg chg="mod ord">
          <ac:chgData name="Mark Flagg" userId="S::mark.flagg@uwtsd.ac.uk::778ee1c4-c87f-463b-a43b-86dc060fca3c" providerId="AD" clId="Web-{30B8B630-6C84-2B04-BA9C-6C8A95899EAD}" dt="2023-10-09T14:31:08.810" v="800"/>
          <ac:spMkLst>
            <pc:docMk/>
            <pc:sldMk cId="4047567301" sldId="381"/>
            <ac:spMk id="3" creationId="{DB13C5BE-9DB2-AA29-848C-9FB6445EFCF7}"/>
          </ac:spMkLst>
        </pc:spChg>
        <pc:spChg chg="add">
          <ac:chgData name="Mark Flagg" userId="S::mark.flagg@uwtsd.ac.uk::778ee1c4-c87f-463b-a43b-86dc060fca3c" providerId="AD" clId="Web-{30B8B630-6C84-2B04-BA9C-6C8A95899EAD}" dt="2023-10-09T14:31:08.810" v="800"/>
          <ac:spMkLst>
            <pc:docMk/>
            <pc:sldMk cId="4047567301" sldId="381"/>
            <ac:spMk id="8" creationId="{29DC5A77-10C9-4ECF-B7EB-8D917F36A9EE}"/>
          </ac:spMkLst>
        </pc:spChg>
        <pc:spChg chg="add">
          <ac:chgData name="Mark Flagg" userId="S::mark.flagg@uwtsd.ac.uk::778ee1c4-c87f-463b-a43b-86dc060fca3c" providerId="AD" clId="Web-{30B8B630-6C84-2B04-BA9C-6C8A95899EAD}" dt="2023-10-09T14:31:08.810" v="800"/>
          <ac:spMkLst>
            <pc:docMk/>
            <pc:sldMk cId="4047567301" sldId="381"/>
            <ac:spMk id="10" creationId="{2FFE28B5-FB16-49A9-B851-3C35FAC0CACB}"/>
          </ac:spMkLst>
        </pc:spChg>
        <pc:spChg chg="add">
          <ac:chgData name="Mark Flagg" userId="S::mark.flagg@uwtsd.ac.uk::778ee1c4-c87f-463b-a43b-86dc060fca3c" providerId="AD" clId="Web-{30B8B630-6C84-2B04-BA9C-6C8A95899EAD}" dt="2023-10-09T14:31:08.810" v="800"/>
          <ac:spMkLst>
            <pc:docMk/>
            <pc:sldMk cId="4047567301" sldId="381"/>
            <ac:spMk id="12" creationId="{01014442-855A-4E0F-8D09-C314661A48B9}"/>
          </ac:spMkLst>
        </pc:spChg>
        <pc:spChg chg="add">
          <ac:chgData name="Mark Flagg" userId="S::mark.flagg@uwtsd.ac.uk::778ee1c4-c87f-463b-a43b-86dc060fca3c" providerId="AD" clId="Web-{30B8B630-6C84-2B04-BA9C-6C8A95899EAD}" dt="2023-10-09T14:31:08.810" v="800"/>
          <ac:spMkLst>
            <pc:docMk/>
            <pc:sldMk cId="4047567301" sldId="381"/>
            <ac:spMk id="14" creationId="{9B1ABF09-86CF-414E-88A5-2B84CC7232A9}"/>
          </ac:spMkLst>
        </pc:spChg>
        <pc:spChg chg="add">
          <ac:chgData name="Mark Flagg" userId="S::mark.flagg@uwtsd.ac.uk::778ee1c4-c87f-463b-a43b-86dc060fca3c" providerId="AD" clId="Web-{30B8B630-6C84-2B04-BA9C-6C8A95899EAD}" dt="2023-10-09T14:31:08.810" v="800"/>
          <ac:spMkLst>
            <pc:docMk/>
            <pc:sldMk cId="4047567301" sldId="381"/>
            <ac:spMk id="16" creationId="{3FE91770-CDBB-4D24-94E5-AD484F36CE87}"/>
          </ac:spMkLst>
        </pc:spChg>
      </pc:sldChg>
      <pc:sldChg chg="addSp modSp mod setBg modClrScheme chgLayout">
        <pc:chgData name="Mark Flagg" userId="S::mark.flagg@uwtsd.ac.uk::778ee1c4-c87f-463b-a43b-86dc060fca3c" providerId="AD" clId="Web-{30B8B630-6C84-2B04-BA9C-6C8A95899EAD}" dt="2023-10-09T14:31:13.217" v="801"/>
        <pc:sldMkLst>
          <pc:docMk/>
          <pc:sldMk cId="4272964259" sldId="382"/>
        </pc:sldMkLst>
        <pc:spChg chg="mod ord">
          <ac:chgData name="Mark Flagg" userId="S::mark.flagg@uwtsd.ac.uk::778ee1c4-c87f-463b-a43b-86dc060fca3c" providerId="AD" clId="Web-{30B8B630-6C84-2B04-BA9C-6C8A95899EAD}" dt="2023-10-09T14:31:13.217" v="801"/>
          <ac:spMkLst>
            <pc:docMk/>
            <pc:sldMk cId="4272964259" sldId="382"/>
            <ac:spMk id="2" creationId="{D544ED09-9C79-0DC7-1564-56374F1BFF5C}"/>
          </ac:spMkLst>
        </pc:spChg>
        <pc:spChg chg="mod ord">
          <ac:chgData name="Mark Flagg" userId="S::mark.flagg@uwtsd.ac.uk::778ee1c4-c87f-463b-a43b-86dc060fca3c" providerId="AD" clId="Web-{30B8B630-6C84-2B04-BA9C-6C8A95899EAD}" dt="2023-10-09T14:31:13.217" v="801"/>
          <ac:spMkLst>
            <pc:docMk/>
            <pc:sldMk cId="4272964259" sldId="382"/>
            <ac:spMk id="3" creationId="{064181C7-5C42-6B16-DB1B-6C7AFC3EC411}"/>
          </ac:spMkLst>
        </pc:spChg>
        <pc:spChg chg="add">
          <ac:chgData name="Mark Flagg" userId="S::mark.flagg@uwtsd.ac.uk::778ee1c4-c87f-463b-a43b-86dc060fca3c" providerId="AD" clId="Web-{30B8B630-6C84-2B04-BA9C-6C8A95899EAD}" dt="2023-10-09T14:31:13.217" v="801"/>
          <ac:spMkLst>
            <pc:docMk/>
            <pc:sldMk cId="4272964259" sldId="382"/>
            <ac:spMk id="8" creationId="{29DC5A77-10C9-4ECF-B7EB-8D917F36A9EE}"/>
          </ac:spMkLst>
        </pc:spChg>
        <pc:spChg chg="add">
          <ac:chgData name="Mark Flagg" userId="S::mark.flagg@uwtsd.ac.uk::778ee1c4-c87f-463b-a43b-86dc060fca3c" providerId="AD" clId="Web-{30B8B630-6C84-2B04-BA9C-6C8A95899EAD}" dt="2023-10-09T14:31:13.217" v="801"/>
          <ac:spMkLst>
            <pc:docMk/>
            <pc:sldMk cId="4272964259" sldId="382"/>
            <ac:spMk id="10" creationId="{2FFE28B5-FB16-49A9-B851-3C35FAC0CACB}"/>
          </ac:spMkLst>
        </pc:spChg>
        <pc:spChg chg="add">
          <ac:chgData name="Mark Flagg" userId="S::mark.flagg@uwtsd.ac.uk::778ee1c4-c87f-463b-a43b-86dc060fca3c" providerId="AD" clId="Web-{30B8B630-6C84-2B04-BA9C-6C8A95899EAD}" dt="2023-10-09T14:31:13.217" v="801"/>
          <ac:spMkLst>
            <pc:docMk/>
            <pc:sldMk cId="4272964259" sldId="382"/>
            <ac:spMk id="12" creationId="{01014442-855A-4E0F-8D09-C314661A48B9}"/>
          </ac:spMkLst>
        </pc:spChg>
        <pc:spChg chg="add">
          <ac:chgData name="Mark Flagg" userId="S::mark.flagg@uwtsd.ac.uk::778ee1c4-c87f-463b-a43b-86dc060fca3c" providerId="AD" clId="Web-{30B8B630-6C84-2B04-BA9C-6C8A95899EAD}" dt="2023-10-09T14:31:13.217" v="801"/>
          <ac:spMkLst>
            <pc:docMk/>
            <pc:sldMk cId="4272964259" sldId="382"/>
            <ac:spMk id="14" creationId="{9B1ABF09-86CF-414E-88A5-2B84CC7232A9}"/>
          </ac:spMkLst>
        </pc:spChg>
        <pc:spChg chg="add">
          <ac:chgData name="Mark Flagg" userId="S::mark.flagg@uwtsd.ac.uk::778ee1c4-c87f-463b-a43b-86dc060fca3c" providerId="AD" clId="Web-{30B8B630-6C84-2B04-BA9C-6C8A95899EAD}" dt="2023-10-09T14:31:13.217" v="801"/>
          <ac:spMkLst>
            <pc:docMk/>
            <pc:sldMk cId="4272964259" sldId="382"/>
            <ac:spMk id="16" creationId="{3FE91770-CDBB-4D24-94E5-AD484F36CE87}"/>
          </ac:spMkLst>
        </pc:spChg>
      </pc:sldChg>
      <pc:sldChg chg="modSp mod modClrScheme chgLayout">
        <pc:chgData name="Mark Flagg" userId="S::mark.flagg@uwtsd.ac.uk::778ee1c4-c87f-463b-a43b-86dc060fca3c" providerId="AD" clId="Web-{30B8B630-6C84-2B04-BA9C-6C8A95899EAD}" dt="2023-10-09T13:54:59.011" v="9"/>
        <pc:sldMkLst>
          <pc:docMk/>
          <pc:sldMk cId="3502516001" sldId="383"/>
        </pc:sldMkLst>
        <pc:spChg chg="mod ord">
          <ac:chgData name="Mark Flagg" userId="S::mark.flagg@uwtsd.ac.uk::778ee1c4-c87f-463b-a43b-86dc060fca3c" providerId="AD" clId="Web-{30B8B630-6C84-2B04-BA9C-6C8A95899EAD}" dt="2023-10-09T13:54:59.011" v="9"/>
          <ac:spMkLst>
            <pc:docMk/>
            <pc:sldMk cId="3502516001" sldId="383"/>
            <ac:spMk id="2" creationId="{5963B78B-8F2E-985B-4172-38AA43DE6AF1}"/>
          </ac:spMkLst>
        </pc:spChg>
        <pc:graphicFrameChg chg="mod ord">
          <ac:chgData name="Mark Flagg" userId="S::mark.flagg@uwtsd.ac.uk::778ee1c4-c87f-463b-a43b-86dc060fca3c" providerId="AD" clId="Web-{30B8B630-6C84-2B04-BA9C-6C8A95899EAD}" dt="2023-10-09T13:54:59.011" v="9"/>
          <ac:graphicFrameMkLst>
            <pc:docMk/>
            <pc:sldMk cId="3502516001" sldId="383"/>
            <ac:graphicFrameMk id="4" creationId="{63730131-4092-6C2D-1CAB-A9C52F94808D}"/>
          </ac:graphicFrameMkLst>
        </pc:graphicFrameChg>
      </pc:sldChg>
      <pc:sldChg chg="modSp mod modClrScheme chgLayout">
        <pc:chgData name="Mark Flagg" userId="S::mark.flagg@uwtsd.ac.uk::778ee1c4-c87f-463b-a43b-86dc060fca3c" providerId="AD" clId="Web-{30B8B630-6C84-2B04-BA9C-6C8A95899EAD}" dt="2023-10-09T13:54:59.011" v="9"/>
        <pc:sldMkLst>
          <pc:docMk/>
          <pc:sldMk cId="2517360340" sldId="384"/>
        </pc:sldMkLst>
        <pc:graphicFrameChg chg="mod ord">
          <ac:chgData name="Mark Flagg" userId="S::mark.flagg@uwtsd.ac.uk::778ee1c4-c87f-463b-a43b-86dc060fca3c" providerId="AD" clId="Web-{30B8B630-6C84-2B04-BA9C-6C8A95899EAD}" dt="2023-10-09T13:54:59.011" v="9"/>
          <ac:graphicFrameMkLst>
            <pc:docMk/>
            <pc:sldMk cId="2517360340" sldId="384"/>
            <ac:graphicFrameMk id="4" creationId="{A547B03D-5A8B-B942-C719-B35A4A833619}"/>
          </ac:graphicFrameMkLst>
        </pc:graphicFrameChg>
      </pc:sldChg>
      <pc:sldChg chg="del mod modClrScheme chgLayout">
        <pc:chgData name="Mark Flagg" userId="S::mark.flagg@uwtsd.ac.uk::778ee1c4-c87f-463b-a43b-86dc060fca3c" providerId="AD" clId="Web-{30B8B630-6C84-2B04-BA9C-6C8A95899EAD}" dt="2023-10-09T14:33:47.565" v="807"/>
        <pc:sldMkLst>
          <pc:docMk/>
          <pc:sldMk cId="3091472949" sldId="385"/>
        </pc:sldMkLst>
      </pc:sldChg>
      <pc:sldChg chg="modSp del mod modClrScheme chgLayout">
        <pc:chgData name="Mark Flagg" userId="S::mark.flagg@uwtsd.ac.uk::778ee1c4-c87f-463b-a43b-86dc060fca3c" providerId="AD" clId="Web-{30B8B630-6C84-2B04-BA9C-6C8A95899EAD}" dt="2023-10-09T14:41:43.860" v="892"/>
        <pc:sldMkLst>
          <pc:docMk/>
          <pc:sldMk cId="2088978737" sldId="386"/>
        </pc:sldMkLst>
        <pc:spChg chg="mod ord">
          <ac:chgData name="Mark Flagg" userId="S::mark.flagg@uwtsd.ac.uk::778ee1c4-c87f-463b-a43b-86dc060fca3c" providerId="AD" clId="Web-{30B8B630-6C84-2B04-BA9C-6C8A95899EAD}" dt="2023-10-09T13:54:59.011" v="9"/>
          <ac:spMkLst>
            <pc:docMk/>
            <pc:sldMk cId="2088978737" sldId="386"/>
            <ac:spMk id="2" creationId="{1295BDF4-4771-6B11-1C6B-59D16F5BEA7D}"/>
          </ac:spMkLst>
        </pc:spChg>
        <pc:spChg chg="mod ord">
          <ac:chgData name="Mark Flagg" userId="S::mark.flagg@uwtsd.ac.uk::778ee1c4-c87f-463b-a43b-86dc060fca3c" providerId="AD" clId="Web-{30B8B630-6C84-2B04-BA9C-6C8A95899EAD}" dt="2023-10-09T13:54:59.011" v="9"/>
          <ac:spMkLst>
            <pc:docMk/>
            <pc:sldMk cId="2088978737" sldId="386"/>
            <ac:spMk id="3" creationId="{915DA918-88BB-C636-0272-5F777F0BBC07}"/>
          </ac:spMkLst>
        </pc:spChg>
      </pc:sldChg>
      <pc:sldChg chg="modSp mod modClrScheme chgLayout">
        <pc:chgData name="Mark Flagg" userId="S::mark.flagg@uwtsd.ac.uk::778ee1c4-c87f-463b-a43b-86dc060fca3c" providerId="AD" clId="Web-{30B8B630-6C84-2B04-BA9C-6C8A95899EAD}" dt="2023-10-09T14:43:00.816" v="911" actId="20577"/>
        <pc:sldMkLst>
          <pc:docMk/>
          <pc:sldMk cId="1760486528" sldId="387"/>
        </pc:sldMkLst>
        <pc:spChg chg="mod ord">
          <ac:chgData name="Mark Flagg" userId="S::mark.flagg@uwtsd.ac.uk::778ee1c4-c87f-463b-a43b-86dc060fca3c" providerId="AD" clId="Web-{30B8B630-6C84-2B04-BA9C-6C8A95899EAD}" dt="2023-10-09T14:43:00.816" v="911" actId="20577"/>
          <ac:spMkLst>
            <pc:docMk/>
            <pc:sldMk cId="1760486528" sldId="387"/>
            <ac:spMk id="2" creationId="{753A8FAB-04A9-9C31-A2CB-7BAEA65CF22B}"/>
          </ac:spMkLst>
        </pc:spChg>
        <pc:spChg chg="mod ord">
          <ac:chgData name="Mark Flagg" userId="S::mark.flagg@uwtsd.ac.uk::778ee1c4-c87f-463b-a43b-86dc060fca3c" providerId="AD" clId="Web-{30B8B630-6C84-2B04-BA9C-6C8A95899EAD}" dt="2023-10-09T13:54:59.011" v="9"/>
          <ac:spMkLst>
            <pc:docMk/>
            <pc:sldMk cId="1760486528" sldId="387"/>
            <ac:spMk id="4" creationId="{B2F12165-8E91-6089-C20B-37A405B1E666}"/>
          </ac:spMkLst>
        </pc:spChg>
      </pc:sldChg>
      <pc:sldChg chg="modSp del mod modClrScheme chgLayout">
        <pc:chgData name="Mark Flagg" userId="S::mark.flagg@uwtsd.ac.uk::778ee1c4-c87f-463b-a43b-86dc060fca3c" providerId="AD" clId="Web-{30B8B630-6C84-2B04-BA9C-6C8A95899EAD}" dt="2023-10-09T14:44:09.630" v="930"/>
        <pc:sldMkLst>
          <pc:docMk/>
          <pc:sldMk cId="4107868824" sldId="388"/>
        </pc:sldMkLst>
        <pc:spChg chg="mod ord">
          <ac:chgData name="Mark Flagg" userId="S::mark.flagg@uwtsd.ac.uk::778ee1c4-c87f-463b-a43b-86dc060fca3c" providerId="AD" clId="Web-{30B8B630-6C84-2B04-BA9C-6C8A95899EAD}" dt="2023-10-09T13:54:59.011" v="9"/>
          <ac:spMkLst>
            <pc:docMk/>
            <pc:sldMk cId="4107868824" sldId="388"/>
            <ac:spMk id="2" creationId="{CB14877D-4F56-83A6-383D-D72BA67124DF}"/>
          </ac:spMkLst>
        </pc:spChg>
        <pc:graphicFrameChg chg="mod ord">
          <ac:chgData name="Mark Flagg" userId="S::mark.flagg@uwtsd.ac.uk::778ee1c4-c87f-463b-a43b-86dc060fca3c" providerId="AD" clId="Web-{30B8B630-6C84-2B04-BA9C-6C8A95899EAD}" dt="2023-10-09T13:54:59.011" v="9"/>
          <ac:graphicFrameMkLst>
            <pc:docMk/>
            <pc:sldMk cId="4107868824" sldId="388"/>
            <ac:graphicFrameMk id="4" creationId="{85FE2458-83DB-EA74-18B8-499225F3C8D7}"/>
          </ac:graphicFrameMkLst>
        </pc:graphicFrameChg>
      </pc:sldChg>
      <pc:sldChg chg="modSp mod modClrScheme chgLayout">
        <pc:chgData name="Mark Flagg" userId="S::mark.flagg@uwtsd.ac.uk::778ee1c4-c87f-463b-a43b-86dc060fca3c" providerId="AD" clId="Web-{30B8B630-6C84-2B04-BA9C-6C8A95899EAD}" dt="2023-10-09T14:45:53.368" v="981" actId="20577"/>
        <pc:sldMkLst>
          <pc:docMk/>
          <pc:sldMk cId="3892773971" sldId="389"/>
        </pc:sldMkLst>
        <pc:spChg chg="mod ord">
          <ac:chgData name="Mark Flagg" userId="S::mark.flagg@uwtsd.ac.uk::778ee1c4-c87f-463b-a43b-86dc060fca3c" providerId="AD" clId="Web-{30B8B630-6C84-2B04-BA9C-6C8A95899EAD}" dt="2023-10-09T14:44:25.975" v="934" actId="20577"/>
          <ac:spMkLst>
            <pc:docMk/>
            <pc:sldMk cId="3892773971" sldId="389"/>
            <ac:spMk id="2" creationId="{913B28BE-676F-182C-389A-B5077FA7ED3A}"/>
          </ac:spMkLst>
        </pc:spChg>
        <pc:spChg chg="mod ord">
          <ac:chgData name="Mark Flagg" userId="S::mark.flagg@uwtsd.ac.uk::778ee1c4-c87f-463b-a43b-86dc060fca3c" providerId="AD" clId="Web-{30B8B630-6C84-2B04-BA9C-6C8A95899EAD}" dt="2023-10-09T14:45:53.368" v="981" actId="20577"/>
          <ac:spMkLst>
            <pc:docMk/>
            <pc:sldMk cId="3892773971" sldId="389"/>
            <ac:spMk id="3" creationId="{60EFD0C1-6C28-064F-3595-044FE279EF65}"/>
          </ac:spMkLst>
        </pc:spChg>
      </pc:sldChg>
      <pc:sldChg chg="modSp del mod modClrScheme chgLayout">
        <pc:chgData name="Mark Flagg" userId="S::mark.flagg@uwtsd.ac.uk::778ee1c4-c87f-463b-a43b-86dc060fca3c" providerId="AD" clId="Web-{30B8B630-6C84-2B04-BA9C-6C8A95899EAD}" dt="2023-10-09T14:46:00.993" v="982"/>
        <pc:sldMkLst>
          <pc:docMk/>
          <pc:sldMk cId="3414899592" sldId="390"/>
        </pc:sldMkLst>
        <pc:spChg chg="mod ord">
          <ac:chgData name="Mark Flagg" userId="S::mark.flagg@uwtsd.ac.uk::778ee1c4-c87f-463b-a43b-86dc060fca3c" providerId="AD" clId="Web-{30B8B630-6C84-2B04-BA9C-6C8A95899EAD}" dt="2023-10-09T13:54:59.011" v="9"/>
          <ac:spMkLst>
            <pc:docMk/>
            <pc:sldMk cId="3414899592" sldId="390"/>
            <ac:spMk id="2" creationId="{8A996071-FD85-1B30-7ECA-F615CC428F15}"/>
          </ac:spMkLst>
        </pc:spChg>
        <pc:graphicFrameChg chg="mod ord">
          <ac:chgData name="Mark Flagg" userId="S::mark.flagg@uwtsd.ac.uk::778ee1c4-c87f-463b-a43b-86dc060fca3c" providerId="AD" clId="Web-{30B8B630-6C84-2B04-BA9C-6C8A95899EAD}" dt="2023-10-09T13:54:59.011" v="9"/>
          <ac:graphicFrameMkLst>
            <pc:docMk/>
            <pc:sldMk cId="3414899592" sldId="390"/>
            <ac:graphicFrameMk id="4" creationId="{6C3DC881-2C85-090B-733B-F47A3029A88A}"/>
          </ac:graphicFrameMkLst>
        </pc:graphicFrameChg>
      </pc:sldChg>
      <pc:sldChg chg="modSp mod modClrScheme chgLayout">
        <pc:chgData name="Mark Flagg" userId="S::mark.flagg@uwtsd.ac.uk::778ee1c4-c87f-463b-a43b-86dc060fca3c" providerId="AD" clId="Web-{30B8B630-6C84-2B04-BA9C-6C8A95899EAD}" dt="2023-10-09T14:44:00.021" v="929" actId="20577"/>
        <pc:sldMkLst>
          <pc:docMk/>
          <pc:sldMk cId="3997990883" sldId="392"/>
        </pc:sldMkLst>
        <pc:spChg chg="mod ord">
          <ac:chgData name="Mark Flagg" userId="S::mark.flagg@uwtsd.ac.uk::778ee1c4-c87f-463b-a43b-86dc060fca3c" providerId="AD" clId="Web-{30B8B630-6C84-2B04-BA9C-6C8A95899EAD}" dt="2023-10-09T14:44:00.021" v="929" actId="20577"/>
          <ac:spMkLst>
            <pc:docMk/>
            <pc:sldMk cId="3997990883" sldId="392"/>
            <ac:spMk id="2" creationId="{D31F04AD-2C65-7E36-507A-7B625D053150}"/>
          </ac:spMkLst>
        </pc:spChg>
        <pc:spChg chg="mod ord">
          <ac:chgData name="Mark Flagg" userId="S::mark.flagg@uwtsd.ac.uk::778ee1c4-c87f-463b-a43b-86dc060fca3c" providerId="AD" clId="Web-{30B8B630-6C84-2B04-BA9C-6C8A95899EAD}" dt="2023-10-09T13:54:59.011" v="9"/>
          <ac:spMkLst>
            <pc:docMk/>
            <pc:sldMk cId="3997990883" sldId="392"/>
            <ac:spMk id="3" creationId="{BB29C62E-0F81-B64D-F241-9D0272A3B6A0}"/>
          </ac:spMkLst>
        </pc:spChg>
      </pc:sldChg>
      <pc:sldChg chg="modSp mod modClrScheme chgLayout">
        <pc:chgData name="Mark Flagg" userId="S::mark.flagg@uwtsd.ac.uk::778ee1c4-c87f-463b-a43b-86dc060fca3c" providerId="AD" clId="Web-{30B8B630-6C84-2B04-BA9C-6C8A95899EAD}" dt="2023-10-09T14:42:07.736" v="899" actId="20577"/>
        <pc:sldMkLst>
          <pc:docMk/>
          <pc:sldMk cId="1917499036" sldId="395"/>
        </pc:sldMkLst>
        <pc:spChg chg="mod ord">
          <ac:chgData name="Mark Flagg" userId="S::mark.flagg@uwtsd.ac.uk::778ee1c4-c87f-463b-a43b-86dc060fca3c" providerId="AD" clId="Web-{30B8B630-6C84-2B04-BA9C-6C8A95899EAD}" dt="2023-10-09T14:42:07.736" v="899" actId="20577"/>
          <ac:spMkLst>
            <pc:docMk/>
            <pc:sldMk cId="1917499036" sldId="395"/>
            <ac:spMk id="2" creationId="{4AAA63CB-DA1D-BB99-F795-6C3A0BF54B8A}"/>
          </ac:spMkLst>
        </pc:spChg>
        <pc:spChg chg="mod ord">
          <ac:chgData name="Mark Flagg" userId="S::mark.flagg@uwtsd.ac.uk::778ee1c4-c87f-463b-a43b-86dc060fca3c" providerId="AD" clId="Web-{30B8B630-6C84-2B04-BA9C-6C8A95899EAD}" dt="2023-10-09T13:54:59.011" v="9"/>
          <ac:spMkLst>
            <pc:docMk/>
            <pc:sldMk cId="1917499036" sldId="395"/>
            <ac:spMk id="3" creationId="{00C7B596-C094-C971-7758-1ACA08788BF3}"/>
          </ac:spMkLst>
        </pc:spChg>
      </pc:sldChg>
      <pc:sldChg chg="modSp mod modClrScheme chgLayout">
        <pc:chgData name="Mark Flagg" userId="S::mark.flagg@uwtsd.ac.uk::778ee1c4-c87f-463b-a43b-86dc060fca3c" providerId="AD" clId="Web-{30B8B630-6C84-2B04-BA9C-6C8A95899EAD}" dt="2023-10-09T14:43:28.301" v="918" actId="20577"/>
        <pc:sldMkLst>
          <pc:docMk/>
          <pc:sldMk cId="2594319" sldId="397"/>
        </pc:sldMkLst>
        <pc:spChg chg="mod ord">
          <ac:chgData name="Mark Flagg" userId="S::mark.flagg@uwtsd.ac.uk::778ee1c4-c87f-463b-a43b-86dc060fca3c" providerId="AD" clId="Web-{30B8B630-6C84-2B04-BA9C-6C8A95899EAD}" dt="2023-10-09T14:43:28.301" v="918" actId="20577"/>
          <ac:spMkLst>
            <pc:docMk/>
            <pc:sldMk cId="2594319" sldId="397"/>
            <ac:spMk id="2" creationId="{572219D0-1A24-59E4-D0DC-69750B1EBD6B}"/>
          </ac:spMkLst>
        </pc:spChg>
        <pc:spChg chg="mod ord">
          <ac:chgData name="Mark Flagg" userId="S::mark.flagg@uwtsd.ac.uk::778ee1c4-c87f-463b-a43b-86dc060fca3c" providerId="AD" clId="Web-{30B8B630-6C84-2B04-BA9C-6C8A95899EAD}" dt="2023-10-09T13:54:59.011" v="9"/>
          <ac:spMkLst>
            <pc:docMk/>
            <pc:sldMk cId="2594319" sldId="397"/>
            <ac:spMk id="3" creationId="{FB788B65-D4D8-D967-9B87-680898C932C4}"/>
          </ac:spMkLst>
        </pc:spChg>
      </pc:sldChg>
      <pc:sldChg chg="addSp modSp mod setBg modClrScheme chgLayout">
        <pc:chgData name="Mark Flagg" userId="S::mark.flagg@uwtsd.ac.uk::778ee1c4-c87f-463b-a43b-86dc060fca3c" providerId="AD" clId="Web-{30B8B630-6C84-2B04-BA9C-6C8A95899EAD}" dt="2023-10-09T14:51:32.894" v="1049"/>
        <pc:sldMkLst>
          <pc:docMk/>
          <pc:sldMk cId="2864850026" sldId="398"/>
        </pc:sldMkLst>
        <pc:spChg chg="mod ord">
          <ac:chgData name="Mark Flagg" userId="S::mark.flagg@uwtsd.ac.uk::778ee1c4-c87f-463b-a43b-86dc060fca3c" providerId="AD" clId="Web-{30B8B630-6C84-2B04-BA9C-6C8A95899EAD}" dt="2023-10-09T14:51:32.894" v="1049"/>
          <ac:spMkLst>
            <pc:docMk/>
            <pc:sldMk cId="2864850026" sldId="398"/>
            <ac:spMk id="2" creationId="{BA051092-36F8-5BC2-1A59-3D17D2EFC96C}"/>
          </ac:spMkLst>
        </pc:spChg>
        <pc:spChg chg="mod ord">
          <ac:chgData name="Mark Flagg" userId="S::mark.flagg@uwtsd.ac.uk::778ee1c4-c87f-463b-a43b-86dc060fca3c" providerId="AD" clId="Web-{30B8B630-6C84-2B04-BA9C-6C8A95899EAD}" dt="2023-10-09T14:51:32.894" v="1049"/>
          <ac:spMkLst>
            <pc:docMk/>
            <pc:sldMk cId="2864850026" sldId="398"/>
            <ac:spMk id="3" creationId="{F975179A-E2E0-53A1-0566-AD25616F3BDE}"/>
          </ac:spMkLst>
        </pc:spChg>
        <pc:spChg chg="add">
          <ac:chgData name="Mark Flagg" userId="S::mark.flagg@uwtsd.ac.uk::778ee1c4-c87f-463b-a43b-86dc060fca3c" providerId="AD" clId="Web-{30B8B630-6C84-2B04-BA9C-6C8A95899EAD}" dt="2023-10-09T14:51:32.894" v="1049"/>
          <ac:spMkLst>
            <pc:docMk/>
            <pc:sldMk cId="2864850026" sldId="398"/>
            <ac:spMk id="8" creationId="{29DC5A77-10C9-4ECF-B7EB-8D917F36A9EE}"/>
          </ac:spMkLst>
        </pc:spChg>
        <pc:spChg chg="add">
          <ac:chgData name="Mark Flagg" userId="S::mark.flagg@uwtsd.ac.uk::778ee1c4-c87f-463b-a43b-86dc060fca3c" providerId="AD" clId="Web-{30B8B630-6C84-2B04-BA9C-6C8A95899EAD}" dt="2023-10-09T14:51:32.894" v="1049"/>
          <ac:spMkLst>
            <pc:docMk/>
            <pc:sldMk cId="2864850026" sldId="398"/>
            <ac:spMk id="10" creationId="{2FFE28B5-FB16-49A9-B851-3C35FAC0CACB}"/>
          </ac:spMkLst>
        </pc:spChg>
        <pc:spChg chg="add">
          <ac:chgData name="Mark Flagg" userId="S::mark.flagg@uwtsd.ac.uk::778ee1c4-c87f-463b-a43b-86dc060fca3c" providerId="AD" clId="Web-{30B8B630-6C84-2B04-BA9C-6C8A95899EAD}" dt="2023-10-09T14:51:32.894" v="1049"/>
          <ac:spMkLst>
            <pc:docMk/>
            <pc:sldMk cId="2864850026" sldId="398"/>
            <ac:spMk id="12" creationId="{01014442-855A-4E0F-8D09-C314661A48B9}"/>
          </ac:spMkLst>
        </pc:spChg>
        <pc:spChg chg="add">
          <ac:chgData name="Mark Flagg" userId="S::mark.flagg@uwtsd.ac.uk::778ee1c4-c87f-463b-a43b-86dc060fca3c" providerId="AD" clId="Web-{30B8B630-6C84-2B04-BA9C-6C8A95899EAD}" dt="2023-10-09T14:51:32.894" v="1049"/>
          <ac:spMkLst>
            <pc:docMk/>
            <pc:sldMk cId="2864850026" sldId="398"/>
            <ac:spMk id="14" creationId="{9B1ABF09-86CF-414E-88A5-2B84CC7232A9}"/>
          </ac:spMkLst>
        </pc:spChg>
        <pc:spChg chg="add">
          <ac:chgData name="Mark Flagg" userId="S::mark.flagg@uwtsd.ac.uk::778ee1c4-c87f-463b-a43b-86dc060fca3c" providerId="AD" clId="Web-{30B8B630-6C84-2B04-BA9C-6C8A95899EAD}" dt="2023-10-09T14:51:32.894" v="1049"/>
          <ac:spMkLst>
            <pc:docMk/>
            <pc:sldMk cId="2864850026" sldId="398"/>
            <ac:spMk id="16" creationId="{3FE91770-CDBB-4D24-94E5-AD484F36CE87}"/>
          </ac:spMkLst>
        </pc:spChg>
      </pc:sldChg>
      <pc:sldChg chg="addSp delSp modSp mod setBg modClrScheme chgLayout">
        <pc:chgData name="Mark Flagg" userId="S::mark.flagg@uwtsd.ac.uk::778ee1c4-c87f-463b-a43b-86dc060fca3c" providerId="AD" clId="Web-{30B8B630-6C84-2B04-BA9C-6C8A95899EAD}" dt="2023-10-09T14:51:42.206" v="1052"/>
        <pc:sldMkLst>
          <pc:docMk/>
          <pc:sldMk cId="4091971516" sldId="399"/>
        </pc:sldMkLst>
        <pc:spChg chg="mod ord">
          <ac:chgData name="Mark Flagg" userId="S::mark.flagg@uwtsd.ac.uk::778ee1c4-c87f-463b-a43b-86dc060fca3c" providerId="AD" clId="Web-{30B8B630-6C84-2B04-BA9C-6C8A95899EAD}" dt="2023-10-09T14:51:42.206" v="1052"/>
          <ac:spMkLst>
            <pc:docMk/>
            <pc:sldMk cId="4091971516" sldId="399"/>
            <ac:spMk id="2" creationId="{693266AC-1A3C-F85C-4149-251AAB4B29D0}"/>
          </ac:spMkLst>
        </pc:spChg>
        <pc:spChg chg="mod">
          <ac:chgData name="Mark Flagg" userId="S::mark.flagg@uwtsd.ac.uk::778ee1c4-c87f-463b-a43b-86dc060fca3c" providerId="AD" clId="Web-{30B8B630-6C84-2B04-BA9C-6C8A95899EAD}" dt="2023-10-09T14:51:42.206" v="1052"/>
          <ac:spMkLst>
            <pc:docMk/>
            <pc:sldMk cId="4091971516" sldId="399"/>
            <ac:spMk id="4" creationId="{2EF59E9E-F745-985F-7190-70FBCB24BB35}"/>
          </ac:spMkLst>
        </pc:spChg>
        <pc:spChg chg="add del">
          <ac:chgData name="Mark Flagg" userId="S::mark.flagg@uwtsd.ac.uk::778ee1c4-c87f-463b-a43b-86dc060fca3c" providerId="AD" clId="Web-{30B8B630-6C84-2B04-BA9C-6C8A95899EAD}" dt="2023-10-09T14:51:42.191" v="1051"/>
          <ac:spMkLst>
            <pc:docMk/>
            <pc:sldMk cId="4091971516" sldId="399"/>
            <ac:spMk id="9" creationId="{43162304-DA60-4C31-9E2B-E22F8DA75FF5}"/>
          </ac:spMkLst>
        </pc:spChg>
        <pc:spChg chg="add del">
          <ac:chgData name="Mark Flagg" userId="S::mark.flagg@uwtsd.ac.uk::778ee1c4-c87f-463b-a43b-86dc060fca3c" providerId="AD" clId="Web-{30B8B630-6C84-2B04-BA9C-6C8A95899EAD}" dt="2023-10-09T14:51:42.191" v="1051"/>
          <ac:spMkLst>
            <pc:docMk/>
            <pc:sldMk cId="4091971516" sldId="399"/>
            <ac:spMk id="11" creationId="{C4AE1EFF-264A-4A42-BEA1-0E875F40D74F}"/>
          </ac:spMkLst>
        </pc:spChg>
        <pc:spChg chg="add del">
          <ac:chgData name="Mark Flagg" userId="S::mark.flagg@uwtsd.ac.uk::778ee1c4-c87f-463b-a43b-86dc060fca3c" providerId="AD" clId="Web-{30B8B630-6C84-2B04-BA9C-6C8A95899EAD}" dt="2023-10-09T14:51:42.191" v="1051"/>
          <ac:spMkLst>
            <pc:docMk/>
            <pc:sldMk cId="4091971516" sldId="399"/>
            <ac:spMk id="13" creationId="{29DC5A77-10C9-4ECF-B7EB-8D917F36A9EE}"/>
          </ac:spMkLst>
        </pc:spChg>
        <pc:spChg chg="add del">
          <ac:chgData name="Mark Flagg" userId="S::mark.flagg@uwtsd.ac.uk::778ee1c4-c87f-463b-a43b-86dc060fca3c" providerId="AD" clId="Web-{30B8B630-6C84-2B04-BA9C-6C8A95899EAD}" dt="2023-10-09T14:51:42.191" v="1051"/>
          <ac:spMkLst>
            <pc:docMk/>
            <pc:sldMk cId="4091971516" sldId="399"/>
            <ac:spMk id="15" creationId="{2FFE28B5-FB16-49A9-B851-3C35FAC0CACB}"/>
          </ac:spMkLst>
        </pc:spChg>
        <pc:spChg chg="add del">
          <ac:chgData name="Mark Flagg" userId="S::mark.flagg@uwtsd.ac.uk::778ee1c4-c87f-463b-a43b-86dc060fca3c" providerId="AD" clId="Web-{30B8B630-6C84-2B04-BA9C-6C8A95899EAD}" dt="2023-10-09T14:51:42.191" v="1051"/>
          <ac:spMkLst>
            <pc:docMk/>
            <pc:sldMk cId="4091971516" sldId="399"/>
            <ac:spMk id="17" creationId="{01014442-855A-4E0F-8D09-C314661A48B9}"/>
          </ac:spMkLst>
        </pc:spChg>
        <pc:spChg chg="add del">
          <ac:chgData name="Mark Flagg" userId="S::mark.flagg@uwtsd.ac.uk::778ee1c4-c87f-463b-a43b-86dc060fca3c" providerId="AD" clId="Web-{30B8B630-6C84-2B04-BA9C-6C8A95899EAD}" dt="2023-10-09T14:51:42.191" v="1051"/>
          <ac:spMkLst>
            <pc:docMk/>
            <pc:sldMk cId="4091971516" sldId="399"/>
            <ac:spMk id="19" creationId="{9B1ABF09-86CF-414E-88A5-2B84CC7232A9}"/>
          </ac:spMkLst>
        </pc:spChg>
        <pc:spChg chg="add del">
          <ac:chgData name="Mark Flagg" userId="S::mark.flagg@uwtsd.ac.uk::778ee1c4-c87f-463b-a43b-86dc060fca3c" providerId="AD" clId="Web-{30B8B630-6C84-2B04-BA9C-6C8A95899EAD}" dt="2023-10-09T14:51:42.191" v="1051"/>
          <ac:spMkLst>
            <pc:docMk/>
            <pc:sldMk cId="4091971516" sldId="399"/>
            <ac:spMk id="21" creationId="{3FE91770-CDBB-4D24-94E5-AD484F36CE87}"/>
          </ac:spMkLst>
        </pc:spChg>
        <pc:spChg chg="add">
          <ac:chgData name="Mark Flagg" userId="S::mark.flagg@uwtsd.ac.uk::778ee1c4-c87f-463b-a43b-86dc060fca3c" providerId="AD" clId="Web-{30B8B630-6C84-2B04-BA9C-6C8A95899EAD}" dt="2023-10-09T14:51:42.206" v="1052"/>
          <ac:spMkLst>
            <pc:docMk/>
            <pc:sldMk cId="4091971516" sldId="399"/>
            <ac:spMk id="23" creationId="{43162304-DA60-4C31-9E2B-E22F8DA75FF5}"/>
          </ac:spMkLst>
        </pc:spChg>
        <pc:spChg chg="add">
          <ac:chgData name="Mark Flagg" userId="S::mark.flagg@uwtsd.ac.uk::778ee1c4-c87f-463b-a43b-86dc060fca3c" providerId="AD" clId="Web-{30B8B630-6C84-2B04-BA9C-6C8A95899EAD}" dt="2023-10-09T14:51:42.206" v="1052"/>
          <ac:spMkLst>
            <pc:docMk/>
            <pc:sldMk cId="4091971516" sldId="399"/>
            <ac:spMk id="24" creationId="{C4AE1EFF-264A-4A42-BEA1-0E875F40D74F}"/>
          </ac:spMkLst>
        </pc:spChg>
        <pc:spChg chg="add">
          <ac:chgData name="Mark Flagg" userId="S::mark.flagg@uwtsd.ac.uk::778ee1c4-c87f-463b-a43b-86dc060fca3c" providerId="AD" clId="Web-{30B8B630-6C84-2B04-BA9C-6C8A95899EAD}" dt="2023-10-09T14:51:42.206" v="1052"/>
          <ac:spMkLst>
            <pc:docMk/>
            <pc:sldMk cId="4091971516" sldId="399"/>
            <ac:spMk id="25" creationId="{80516254-1D9F-4F3A-9870-3A3280BE2BFE}"/>
          </ac:spMkLst>
        </pc:spChg>
        <pc:spChg chg="add">
          <ac:chgData name="Mark Flagg" userId="S::mark.flagg@uwtsd.ac.uk::778ee1c4-c87f-463b-a43b-86dc060fca3c" providerId="AD" clId="Web-{30B8B630-6C84-2B04-BA9C-6C8A95899EAD}" dt="2023-10-09T14:51:42.206" v="1052"/>
          <ac:spMkLst>
            <pc:docMk/>
            <pc:sldMk cId="4091971516" sldId="399"/>
            <ac:spMk id="26" creationId="{FC14672B-27A5-4CDA-ABAF-5E4CF4B41C23}"/>
          </ac:spMkLst>
        </pc:spChg>
        <pc:spChg chg="add">
          <ac:chgData name="Mark Flagg" userId="S::mark.flagg@uwtsd.ac.uk::778ee1c4-c87f-463b-a43b-86dc060fca3c" providerId="AD" clId="Web-{30B8B630-6C84-2B04-BA9C-6C8A95899EAD}" dt="2023-10-09T14:51:42.206" v="1052"/>
          <ac:spMkLst>
            <pc:docMk/>
            <pc:sldMk cId="4091971516" sldId="399"/>
            <ac:spMk id="28" creationId="{9A206779-5C74-4555-94BC-5845C92EC3A8}"/>
          </ac:spMkLst>
        </pc:spChg>
        <pc:cxnChg chg="add">
          <ac:chgData name="Mark Flagg" userId="S::mark.flagg@uwtsd.ac.uk::778ee1c4-c87f-463b-a43b-86dc060fca3c" providerId="AD" clId="Web-{30B8B630-6C84-2B04-BA9C-6C8A95899EAD}" dt="2023-10-09T14:51:42.206" v="1052"/>
          <ac:cxnSpMkLst>
            <pc:docMk/>
            <pc:sldMk cId="4091971516" sldId="399"/>
            <ac:cxnSpMk id="27" creationId="{8D89589C-2C90-4407-A995-05EC3DD7AB14}"/>
          </ac:cxnSpMkLst>
        </pc:cxnChg>
      </pc:sldChg>
      <pc:sldChg chg="modSp new">
        <pc:chgData name="Mark Flagg" userId="S::mark.flagg@uwtsd.ac.uk::778ee1c4-c87f-463b-a43b-86dc060fca3c" providerId="AD" clId="Web-{30B8B630-6C84-2B04-BA9C-6C8A95899EAD}" dt="2023-10-09T14:05:28.420" v="213" actId="20577"/>
        <pc:sldMkLst>
          <pc:docMk/>
          <pc:sldMk cId="718098584" sldId="400"/>
        </pc:sldMkLst>
        <pc:spChg chg="mod">
          <ac:chgData name="Mark Flagg" userId="S::mark.flagg@uwtsd.ac.uk::778ee1c4-c87f-463b-a43b-86dc060fca3c" providerId="AD" clId="Web-{30B8B630-6C84-2B04-BA9C-6C8A95899EAD}" dt="2023-10-09T14:05:18.623" v="211" actId="20577"/>
          <ac:spMkLst>
            <pc:docMk/>
            <pc:sldMk cId="718098584" sldId="400"/>
            <ac:spMk id="2" creationId="{08A024E9-1769-7F75-B4DF-9707BCA73720}"/>
          </ac:spMkLst>
        </pc:spChg>
        <pc:spChg chg="mod">
          <ac:chgData name="Mark Flagg" userId="S::mark.flagg@uwtsd.ac.uk::778ee1c4-c87f-463b-a43b-86dc060fca3c" providerId="AD" clId="Web-{30B8B630-6C84-2B04-BA9C-6C8A95899EAD}" dt="2023-10-09T14:05:28.420" v="213" actId="20577"/>
          <ac:spMkLst>
            <pc:docMk/>
            <pc:sldMk cId="718098584" sldId="400"/>
            <ac:spMk id="3" creationId="{97A67848-AAFC-CD4C-7F71-0E3848397933}"/>
          </ac:spMkLst>
        </pc:spChg>
      </pc:sldChg>
      <pc:sldChg chg="modSp new">
        <pc:chgData name="Mark Flagg" userId="S::mark.flagg@uwtsd.ac.uk::778ee1c4-c87f-463b-a43b-86dc060fca3c" providerId="AD" clId="Web-{30B8B630-6C84-2B04-BA9C-6C8A95899EAD}" dt="2023-10-09T14:09:15.427" v="314" actId="20577"/>
        <pc:sldMkLst>
          <pc:docMk/>
          <pc:sldMk cId="2984448999" sldId="401"/>
        </pc:sldMkLst>
        <pc:spChg chg="mod">
          <ac:chgData name="Mark Flagg" userId="S::mark.flagg@uwtsd.ac.uk::778ee1c4-c87f-463b-a43b-86dc060fca3c" providerId="AD" clId="Web-{30B8B630-6C84-2B04-BA9C-6C8A95899EAD}" dt="2023-10-09T14:09:15.427" v="314" actId="20577"/>
          <ac:spMkLst>
            <pc:docMk/>
            <pc:sldMk cId="2984448999" sldId="401"/>
            <ac:spMk id="2" creationId="{5E595BFB-D612-1D97-080D-12913E70A9AB}"/>
          </ac:spMkLst>
        </pc:spChg>
        <pc:spChg chg="mod">
          <ac:chgData name="Mark Flagg" userId="S::mark.flagg@uwtsd.ac.uk::778ee1c4-c87f-463b-a43b-86dc060fca3c" providerId="AD" clId="Web-{30B8B630-6C84-2B04-BA9C-6C8A95899EAD}" dt="2023-10-09T14:08:45.036" v="306" actId="20577"/>
          <ac:spMkLst>
            <pc:docMk/>
            <pc:sldMk cId="2984448999" sldId="401"/>
            <ac:spMk id="3" creationId="{300E3214-0D27-6C97-305A-85F4F1CA11AE}"/>
          </ac:spMkLst>
        </pc:spChg>
      </pc:sldChg>
      <pc:sldChg chg="new del">
        <pc:chgData name="Mark Flagg" userId="S::mark.flagg@uwtsd.ac.uk::778ee1c4-c87f-463b-a43b-86dc060fca3c" providerId="AD" clId="Web-{30B8B630-6C84-2B04-BA9C-6C8A95899EAD}" dt="2023-10-09T14:05:33.327" v="214"/>
        <pc:sldMkLst>
          <pc:docMk/>
          <pc:sldMk cId="3711392920" sldId="401"/>
        </pc:sldMkLst>
      </pc:sldChg>
      <pc:sldChg chg="modSp new">
        <pc:chgData name="Mark Flagg" userId="S::mark.flagg@uwtsd.ac.uk::778ee1c4-c87f-463b-a43b-86dc060fca3c" providerId="AD" clId="Web-{30B8B630-6C84-2B04-BA9C-6C8A95899EAD}" dt="2023-10-09T14:17:29.598" v="454" actId="20577"/>
        <pc:sldMkLst>
          <pc:docMk/>
          <pc:sldMk cId="1235453942" sldId="402"/>
        </pc:sldMkLst>
        <pc:spChg chg="mod">
          <ac:chgData name="Mark Flagg" userId="S::mark.flagg@uwtsd.ac.uk::778ee1c4-c87f-463b-a43b-86dc060fca3c" providerId="AD" clId="Web-{30B8B630-6C84-2B04-BA9C-6C8A95899EAD}" dt="2023-10-09T14:09:51.209" v="330" actId="20577"/>
          <ac:spMkLst>
            <pc:docMk/>
            <pc:sldMk cId="1235453942" sldId="402"/>
            <ac:spMk id="2" creationId="{2B49D7E0-61AD-5007-8898-1084948AFB67}"/>
          </ac:spMkLst>
        </pc:spChg>
        <pc:spChg chg="mod">
          <ac:chgData name="Mark Flagg" userId="S::mark.flagg@uwtsd.ac.uk::778ee1c4-c87f-463b-a43b-86dc060fca3c" providerId="AD" clId="Web-{30B8B630-6C84-2B04-BA9C-6C8A95899EAD}" dt="2023-10-09T14:17:29.598" v="454" actId="20577"/>
          <ac:spMkLst>
            <pc:docMk/>
            <pc:sldMk cId="1235453942" sldId="402"/>
            <ac:spMk id="3" creationId="{31D22783-A671-CD50-10C9-25A72B2CAACC}"/>
          </ac:spMkLst>
        </pc:spChg>
      </pc:sldChg>
      <pc:sldChg chg="modSp new">
        <pc:chgData name="Mark Flagg" userId="S::mark.flagg@uwtsd.ac.uk::778ee1c4-c87f-463b-a43b-86dc060fca3c" providerId="AD" clId="Web-{30B8B630-6C84-2B04-BA9C-6C8A95899EAD}" dt="2023-10-09T14:22:11.372" v="519" actId="20577"/>
        <pc:sldMkLst>
          <pc:docMk/>
          <pc:sldMk cId="1070340977" sldId="403"/>
        </pc:sldMkLst>
        <pc:spChg chg="mod">
          <ac:chgData name="Mark Flagg" userId="S::mark.flagg@uwtsd.ac.uk::778ee1c4-c87f-463b-a43b-86dc060fca3c" providerId="AD" clId="Web-{30B8B630-6C84-2B04-BA9C-6C8A95899EAD}" dt="2023-10-09T14:22:11.372" v="519" actId="20577"/>
          <ac:spMkLst>
            <pc:docMk/>
            <pc:sldMk cId="1070340977" sldId="403"/>
            <ac:spMk id="2" creationId="{DD7EC4A4-BF7C-D575-A8F3-8FCC7B41C2BC}"/>
          </ac:spMkLst>
        </pc:spChg>
        <pc:spChg chg="mod">
          <ac:chgData name="Mark Flagg" userId="S::mark.flagg@uwtsd.ac.uk::778ee1c4-c87f-463b-a43b-86dc060fca3c" providerId="AD" clId="Web-{30B8B630-6C84-2B04-BA9C-6C8A95899EAD}" dt="2023-10-09T14:21:55.434" v="509" actId="20577"/>
          <ac:spMkLst>
            <pc:docMk/>
            <pc:sldMk cId="1070340977" sldId="403"/>
            <ac:spMk id="3" creationId="{3A43CE2D-73E7-3097-2C55-A197A081CD03}"/>
          </ac:spMkLst>
        </pc:spChg>
      </pc:sldChg>
      <pc:sldChg chg="modSp add replId">
        <pc:chgData name="Mark Flagg" userId="S::mark.flagg@uwtsd.ac.uk::778ee1c4-c87f-463b-a43b-86dc060fca3c" providerId="AD" clId="Web-{30B8B630-6C84-2B04-BA9C-6C8A95899EAD}" dt="2023-10-09T14:24:43.439" v="637" actId="20577"/>
        <pc:sldMkLst>
          <pc:docMk/>
          <pc:sldMk cId="492645361" sldId="404"/>
        </pc:sldMkLst>
        <pc:spChg chg="mod">
          <ac:chgData name="Mark Flagg" userId="S::mark.flagg@uwtsd.ac.uk::778ee1c4-c87f-463b-a43b-86dc060fca3c" providerId="AD" clId="Web-{30B8B630-6C84-2B04-BA9C-6C8A95899EAD}" dt="2023-10-09T14:24:43.439" v="637" actId="20577"/>
          <ac:spMkLst>
            <pc:docMk/>
            <pc:sldMk cId="492645361" sldId="404"/>
            <ac:spMk id="2" creationId="{DD7EC4A4-BF7C-D575-A8F3-8FCC7B41C2BC}"/>
          </ac:spMkLst>
        </pc:spChg>
        <pc:spChg chg="mod">
          <ac:chgData name="Mark Flagg" userId="S::mark.flagg@uwtsd.ac.uk::778ee1c4-c87f-463b-a43b-86dc060fca3c" providerId="AD" clId="Web-{30B8B630-6C84-2B04-BA9C-6C8A95899EAD}" dt="2023-10-09T14:24:35.408" v="635" actId="20577"/>
          <ac:spMkLst>
            <pc:docMk/>
            <pc:sldMk cId="492645361" sldId="404"/>
            <ac:spMk id="3" creationId="{3A43CE2D-73E7-3097-2C55-A197A081CD03}"/>
          </ac:spMkLst>
        </pc:spChg>
      </pc:sldChg>
      <pc:sldChg chg="modSp add ord replId">
        <pc:chgData name="Mark Flagg" userId="S::mark.flagg@uwtsd.ac.uk::778ee1c4-c87f-463b-a43b-86dc060fca3c" providerId="AD" clId="Web-{30B8B630-6C84-2B04-BA9C-6C8A95899EAD}" dt="2023-10-09T14:29:38.198" v="778"/>
        <pc:sldMkLst>
          <pc:docMk/>
          <pc:sldMk cId="1114871440" sldId="405"/>
        </pc:sldMkLst>
        <pc:spChg chg="mod">
          <ac:chgData name="Mark Flagg" userId="S::mark.flagg@uwtsd.ac.uk::778ee1c4-c87f-463b-a43b-86dc060fca3c" providerId="AD" clId="Web-{30B8B630-6C84-2B04-BA9C-6C8A95899EAD}" dt="2023-10-09T14:27:11.459" v="662" actId="20577"/>
          <ac:spMkLst>
            <pc:docMk/>
            <pc:sldMk cId="1114871440" sldId="405"/>
            <ac:spMk id="2" creationId="{DD7EC4A4-BF7C-D575-A8F3-8FCC7B41C2BC}"/>
          </ac:spMkLst>
        </pc:spChg>
        <pc:spChg chg="mod">
          <ac:chgData name="Mark Flagg" userId="S::mark.flagg@uwtsd.ac.uk::778ee1c4-c87f-463b-a43b-86dc060fca3c" providerId="AD" clId="Web-{30B8B630-6C84-2B04-BA9C-6C8A95899EAD}" dt="2023-10-09T14:29:23.807" v="777" actId="20577"/>
          <ac:spMkLst>
            <pc:docMk/>
            <pc:sldMk cId="1114871440" sldId="405"/>
            <ac:spMk id="3" creationId="{3A43CE2D-73E7-3097-2C55-A197A081CD03}"/>
          </ac:spMkLst>
        </pc:spChg>
      </pc:sldChg>
      <pc:sldChg chg="modSp new mod modClrScheme chgLayout">
        <pc:chgData name="Mark Flagg" userId="S::mark.flagg@uwtsd.ac.uk::778ee1c4-c87f-463b-a43b-86dc060fca3c" providerId="AD" clId="Web-{30B8B630-6C84-2B04-BA9C-6C8A95899EAD}" dt="2023-10-09T14:33:20.455" v="805" actId="20577"/>
        <pc:sldMkLst>
          <pc:docMk/>
          <pc:sldMk cId="608974585" sldId="406"/>
        </pc:sldMkLst>
        <pc:spChg chg="mod ord">
          <ac:chgData name="Mark Flagg" userId="S::mark.flagg@uwtsd.ac.uk::778ee1c4-c87f-463b-a43b-86dc060fca3c" providerId="AD" clId="Web-{30B8B630-6C84-2B04-BA9C-6C8A95899EAD}" dt="2023-10-09T14:33:20.455" v="805" actId="20577"/>
          <ac:spMkLst>
            <pc:docMk/>
            <pc:sldMk cId="608974585" sldId="406"/>
            <ac:spMk id="2" creationId="{ED5FC2EF-0613-64FE-DC6E-2FC50D93B435}"/>
          </ac:spMkLst>
        </pc:spChg>
        <pc:spChg chg="mod ord">
          <ac:chgData name="Mark Flagg" userId="S::mark.flagg@uwtsd.ac.uk::778ee1c4-c87f-463b-a43b-86dc060fca3c" providerId="AD" clId="Web-{30B8B630-6C84-2B04-BA9C-6C8A95899EAD}" dt="2023-10-09T14:29:50.386" v="781"/>
          <ac:spMkLst>
            <pc:docMk/>
            <pc:sldMk cId="608974585" sldId="406"/>
            <ac:spMk id="3" creationId="{105F9922-0B58-7EF0-2102-A49F7CB95FA8}"/>
          </ac:spMkLst>
        </pc:spChg>
      </pc:sldChg>
      <pc:sldChg chg="modSp new del">
        <pc:chgData name="Mark Flagg" userId="S::mark.flagg@uwtsd.ac.uk::778ee1c4-c87f-463b-a43b-86dc060fca3c" providerId="AD" clId="Web-{30B8B630-6C84-2B04-BA9C-6C8A95899EAD}" dt="2023-10-09T14:30:23.715" v="793"/>
        <pc:sldMkLst>
          <pc:docMk/>
          <pc:sldMk cId="1359429466" sldId="407"/>
        </pc:sldMkLst>
        <pc:spChg chg="mod">
          <ac:chgData name="Mark Flagg" userId="S::mark.flagg@uwtsd.ac.uk::778ee1c4-c87f-463b-a43b-86dc060fca3c" providerId="AD" clId="Web-{30B8B630-6C84-2B04-BA9C-6C8A95899EAD}" dt="2023-10-09T14:30:17.809" v="792" actId="20577"/>
          <ac:spMkLst>
            <pc:docMk/>
            <pc:sldMk cId="1359429466" sldId="407"/>
            <ac:spMk id="3" creationId="{7D5AB865-7F96-7FCA-0405-415A354C7B45}"/>
          </ac:spMkLst>
        </pc:spChg>
      </pc:sldChg>
      <pc:sldChg chg="addSp modSp new mod setBg modClrScheme chgLayout">
        <pc:chgData name="Mark Flagg" userId="S::mark.flagg@uwtsd.ac.uk::778ee1c4-c87f-463b-a43b-86dc060fca3c" providerId="AD" clId="Web-{30B8B630-6C84-2B04-BA9C-6C8A95899EAD}" dt="2023-10-09T14:36:48.539" v="850" actId="20577"/>
        <pc:sldMkLst>
          <pc:docMk/>
          <pc:sldMk cId="1523687541" sldId="407"/>
        </pc:sldMkLst>
        <pc:spChg chg="mod ord">
          <ac:chgData name="Mark Flagg" userId="S::mark.flagg@uwtsd.ac.uk::778ee1c4-c87f-463b-a43b-86dc060fca3c" providerId="AD" clId="Web-{30B8B630-6C84-2B04-BA9C-6C8A95899EAD}" dt="2023-10-09T14:36:36.914" v="847"/>
          <ac:spMkLst>
            <pc:docMk/>
            <pc:sldMk cId="1523687541" sldId="407"/>
            <ac:spMk id="2" creationId="{4FA6BFA8-3111-E6FE-59D4-F58F4729B9D1}"/>
          </ac:spMkLst>
        </pc:spChg>
        <pc:spChg chg="mod ord">
          <ac:chgData name="Mark Flagg" userId="S::mark.flagg@uwtsd.ac.uk::778ee1c4-c87f-463b-a43b-86dc060fca3c" providerId="AD" clId="Web-{30B8B630-6C84-2B04-BA9C-6C8A95899EAD}" dt="2023-10-09T14:36:48.539" v="850" actId="20577"/>
          <ac:spMkLst>
            <pc:docMk/>
            <pc:sldMk cId="1523687541" sldId="407"/>
            <ac:spMk id="3" creationId="{2A0F86B1-FB72-EBD9-BCFB-B1E91F48B289}"/>
          </ac:spMkLst>
        </pc:spChg>
        <pc:spChg chg="add">
          <ac:chgData name="Mark Flagg" userId="S::mark.flagg@uwtsd.ac.uk::778ee1c4-c87f-463b-a43b-86dc060fca3c" providerId="AD" clId="Web-{30B8B630-6C84-2B04-BA9C-6C8A95899EAD}" dt="2023-10-09T14:36:36.914" v="847"/>
          <ac:spMkLst>
            <pc:docMk/>
            <pc:sldMk cId="1523687541" sldId="407"/>
            <ac:spMk id="8" creationId="{29DC5A77-10C9-4ECF-B7EB-8D917F36A9EE}"/>
          </ac:spMkLst>
        </pc:spChg>
        <pc:spChg chg="add">
          <ac:chgData name="Mark Flagg" userId="S::mark.flagg@uwtsd.ac.uk::778ee1c4-c87f-463b-a43b-86dc060fca3c" providerId="AD" clId="Web-{30B8B630-6C84-2B04-BA9C-6C8A95899EAD}" dt="2023-10-09T14:36:36.914" v="847"/>
          <ac:spMkLst>
            <pc:docMk/>
            <pc:sldMk cId="1523687541" sldId="407"/>
            <ac:spMk id="10" creationId="{2FFE28B5-FB16-49A9-B851-3C35FAC0CACB}"/>
          </ac:spMkLst>
        </pc:spChg>
        <pc:spChg chg="add">
          <ac:chgData name="Mark Flagg" userId="S::mark.flagg@uwtsd.ac.uk::778ee1c4-c87f-463b-a43b-86dc060fca3c" providerId="AD" clId="Web-{30B8B630-6C84-2B04-BA9C-6C8A95899EAD}" dt="2023-10-09T14:36:36.914" v="847"/>
          <ac:spMkLst>
            <pc:docMk/>
            <pc:sldMk cId="1523687541" sldId="407"/>
            <ac:spMk id="12" creationId="{01014442-855A-4E0F-8D09-C314661A48B9}"/>
          </ac:spMkLst>
        </pc:spChg>
        <pc:spChg chg="add">
          <ac:chgData name="Mark Flagg" userId="S::mark.flagg@uwtsd.ac.uk::778ee1c4-c87f-463b-a43b-86dc060fca3c" providerId="AD" clId="Web-{30B8B630-6C84-2B04-BA9C-6C8A95899EAD}" dt="2023-10-09T14:36:36.914" v="847"/>
          <ac:spMkLst>
            <pc:docMk/>
            <pc:sldMk cId="1523687541" sldId="407"/>
            <ac:spMk id="14" creationId="{9B1ABF09-86CF-414E-88A5-2B84CC7232A9}"/>
          </ac:spMkLst>
        </pc:spChg>
        <pc:spChg chg="add">
          <ac:chgData name="Mark Flagg" userId="S::mark.flagg@uwtsd.ac.uk::778ee1c4-c87f-463b-a43b-86dc060fca3c" providerId="AD" clId="Web-{30B8B630-6C84-2B04-BA9C-6C8A95899EAD}" dt="2023-10-09T14:36:36.914" v="847"/>
          <ac:spMkLst>
            <pc:docMk/>
            <pc:sldMk cId="1523687541" sldId="407"/>
            <ac:spMk id="16" creationId="{3FE91770-CDBB-4D24-94E5-AD484F36CE87}"/>
          </ac:spMkLst>
        </pc:spChg>
      </pc:sldChg>
      <pc:sldChg chg="modSp new mod modClrScheme chgLayout">
        <pc:chgData name="Mark Flagg" userId="S::mark.flagg@uwtsd.ac.uk::778ee1c4-c87f-463b-a43b-86dc060fca3c" providerId="AD" clId="Web-{30B8B630-6C84-2B04-BA9C-6C8A95899EAD}" dt="2023-10-09T14:40:10.951" v="877" actId="20577"/>
        <pc:sldMkLst>
          <pc:docMk/>
          <pc:sldMk cId="10314032" sldId="408"/>
        </pc:sldMkLst>
        <pc:spChg chg="mod ord">
          <ac:chgData name="Mark Flagg" userId="S::mark.flagg@uwtsd.ac.uk::778ee1c4-c87f-463b-a43b-86dc060fca3c" providerId="AD" clId="Web-{30B8B630-6C84-2B04-BA9C-6C8A95899EAD}" dt="2023-10-09T14:40:10.951" v="877" actId="20577"/>
          <ac:spMkLst>
            <pc:docMk/>
            <pc:sldMk cId="10314032" sldId="408"/>
            <ac:spMk id="2" creationId="{A09D88FD-F595-761D-3C20-3EAD09D95F1A}"/>
          </ac:spMkLst>
        </pc:spChg>
        <pc:spChg chg="mod ord">
          <ac:chgData name="Mark Flagg" userId="S::mark.flagg@uwtsd.ac.uk::778ee1c4-c87f-463b-a43b-86dc060fca3c" providerId="AD" clId="Web-{30B8B630-6C84-2B04-BA9C-6C8A95899EAD}" dt="2023-10-09T14:40:01.264" v="870"/>
          <ac:spMkLst>
            <pc:docMk/>
            <pc:sldMk cId="10314032" sldId="408"/>
            <ac:spMk id="3" creationId="{63190ED5-A9A7-E007-7C08-D96EB3C4CB31}"/>
          </ac:spMkLst>
        </pc:spChg>
      </pc:sldChg>
      <pc:sldChg chg="modSp new">
        <pc:chgData name="Mark Flagg" userId="S::mark.flagg@uwtsd.ac.uk::778ee1c4-c87f-463b-a43b-86dc060fca3c" providerId="AD" clId="Web-{30B8B630-6C84-2B04-BA9C-6C8A95899EAD}" dt="2023-10-09T14:41:24.594" v="891" actId="20577"/>
        <pc:sldMkLst>
          <pc:docMk/>
          <pc:sldMk cId="879103492" sldId="409"/>
        </pc:sldMkLst>
        <pc:spChg chg="mod">
          <ac:chgData name="Mark Flagg" userId="S::mark.flagg@uwtsd.ac.uk::778ee1c4-c87f-463b-a43b-86dc060fca3c" providerId="AD" clId="Web-{30B8B630-6C84-2B04-BA9C-6C8A95899EAD}" dt="2023-10-09T14:41:17.578" v="889" actId="20577"/>
          <ac:spMkLst>
            <pc:docMk/>
            <pc:sldMk cId="879103492" sldId="409"/>
            <ac:spMk id="2" creationId="{03938995-0A52-4F7F-A721-7367D13DACE8}"/>
          </ac:spMkLst>
        </pc:spChg>
        <pc:spChg chg="mod">
          <ac:chgData name="Mark Flagg" userId="S::mark.flagg@uwtsd.ac.uk::778ee1c4-c87f-463b-a43b-86dc060fca3c" providerId="AD" clId="Web-{30B8B630-6C84-2B04-BA9C-6C8A95899EAD}" dt="2023-10-09T14:41:24.594" v="891" actId="20577"/>
          <ac:spMkLst>
            <pc:docMk/>
            <pc:sldMk cId="879103492" sldId="409"/>
            <ac:spMk id="3" creationId="{169D94FD-2B39-FE28-48CB-D809E926740E}"/>
          </ac:spMkLst>
        </pc:spChg>
      </pc:sldChg>
      <pc:sldChg chg="add replId">
        <pc:chgData name="Mark Flagg" userId="S::mark.flagg@uwtsd.ac.uk::778ee1c4-c87f-463b-a43b-86dc060fca3c" providerId="AD" clId="Web-{30B8B630-6C84-2B04-BA9C-6C8A95899EAD}" dt="2023-10-09T14:42:39.128" v="904"/>
        <pc:sldMkLst>
          <pc:docMk/>
          <pc:sldMk cId="769339160" sldId="410"/>
        </pc:sldMkLst>
      </pc:sldChg>
      <pc:sldChg chg="modSp new mod modClrScheme chgLayout">
        <pc:chgData name="Mark Flagg" userId="S::mark.flagg@uwtsd.ac.uk::778ee1c4-c87f-463b-a43b-86dc060fca3c" providerId="AD" clId="Web-{30B8B630-6C84-2B04-BA9C-6C8A95899EAD}" dt="2023-10-09T14:46:48.448" v="991" actId="20577"/>
        <pc:sldMkLst>
          <pc:docMk/>
          <pc:sldMk cId="3895534495" sldId="411"/>
        </pc:sldMkLst>
        <pc:spChg chg="mod ord">
          <ac:chgData name="Mark Flagg" userId="S::mark.flagg@uwtsd.ac.uk::778ee1c4-c87f-463b-a43b-86dc060fca3c" providerId="AD" clId="Web-{30B8B630-6C84-2B04-BA9C-6C8A95899EAD}" dt="2023-10-09T14:46:48.448" v="991" actId="20577"/>
          <ac:spMkLst>
            <pc:docMk/>
            <pc:sldMk cId="3895534495" sldId="411"/>
            <ac:spMk id="2" creationId="{4F3F8C07-6667-4103-110F-4770714428B0}"/>
          </ac:spMkLst>
        </pc:spChg>
        <pc:spChg chg="mod ord">
          <ac:chgData name="Mark Flagg" userId="S::mark.flagg@uwtsd.ac.uk::778ee1c4-c87f-463b-a43b-86dc060fca3c" providerId="AD" clId="Web-{30B8B630-6C84-2B04-BA9C-6C8A95899EAD}" dt="2023-10-09T14:46:42.432" v="987"/>
          <ac:spMkLst>
            <pc:docMk/>
            <pc:sldMk cId="3895534495" sldId="411"/>
            <ac:spMk id="3" creationId="{A2123895-4D7A-7739-455B-14D378BBA21F}"/>
          </ac:spMkLst>
        </pc:spChg>
      </pc:sldChg>
      <pc:sldChg chg="modSp new mod modClrScheme chgLayout">
        <pc:chgData name="Mark Flagg" userId="S::mark.flagg@uwtsd.ac.uk::778ee1c4-c87f-463b-a43b-86dc060fca3c" providerId="AD" clId="Web-{30B8B630-6C84-2B04-BA9C-6C8A95899EAD}" dt="2023-10-09T14:48:28.763" v="1023" actId="20577"/>
        <pc:sldMkLst>
          <pc:docMk/>
          <pc:sldMk cId="3198308597" sldId="412"/>
        </pc:sldMkLst>
        <pc:spChg chg="mod ord">
          <ac:chgData name="Mark Flagg" userId="S::mark.flagg@uwtsd.ac.uk::778ee1c4-c87f-463b-a43b-86dc060fca3c" providerId="AD" clId="Web-{30B8B630-6C84-2B04-BA9C-6C8A95899EAD}" dt="2023-10-09T14:48:28.763" v="1023" actId="20577"/>
          <ac:spMkLst>
            <pc:docMk/>
            <pc:sldMk cId="3198308597" sldId="412"/>
            <ac:spMk id="2" creationId="{83A879D9-9861-AFB5-F2C4-DAFB50CD170A}"/>
          </ac:spMkLst>
        </pc:spChg>
        <pc:spChg chg="mod ord">
          <ac:chgData name="Mark Flagg" userId="S::mark.flagg@uwtsd.ac.uk::778ee1c4-c87f-463b-a43b-86dc060fca3c" providerId="AD" clId="Web-{30B8B630-6C84-2B04-BA9C-6C8A95899EAD}" dt="2023-10-09T14:48:01.028" v="1006"/>
          <ac:spMkLst>
            <pc:docMk/>
            <pc:sldMk cId="3198308597" sldId="412"/>
            <ac:spMk id="3" creationId="{3CFE046A-4FDD-3B81-261C-3103A28A7F8A}"/>
          </ac:spMkLst>
        </pc:spChg>
      </pc:sldChg>
      <pc:sldChg chg="modSp new mod modClrScheme chgLayout">
        <pc:chgData name="Mark Flagg" userId="S::mark.flagg@uwtsd.ac.uk::778ee1c4-c87f-463b-a43b-86dc060fca3c" providerId="AD" clId="Web-{30B8B630-6C84-2B04-BA9C-6C8A95899EAD}" dt="2023-10-09T14:50:01.422" v="1035" actId="20577"/>
        <pc:sldMkLst>
          <pc:docMk/>
          <pc:sldMk cId="950754619" sldId="413"/>
        </pc:sldMkLst>
        <pc:spChg chg="mod ord">
          <ac:chgData name="Mark Flagg" userId="S::mark.flagg@uwtsd.ac.uk::778ee1c4-c87f-463b-a43b-86dc060fca3c" providerId="AD" clId="Web-{30B8B630-6C84-2B04-BA9C-6C8A95899EAD}" dt="2023-10-09T14:49:34.421" v="1031"/>
          <ac:spMkLst>
            <pc:docMk/>
            <pc:sldMk cId="950754619" sldId="413"/>
            <ac:spMk id="2" creationId="{8B02481B-C447-E6D3-D973-4843095DBEEA}"/>
          </ac:spMkLst>
        </pc:spChg>
        <pc:spChg chg="mod ord">
          <ac:chgData name="Mark Flagg" userId="S::mark.flagg@uwtsd.ac.uk::778ee1c4-c87f-463b-a43b-86dc060fca3c" providerId="AD" clId="Web-{30B8B630-6C84-2B04-BA9C-6C8A95899EAD}" dt="2023-10-09T14:50:01.422" v="1035" actId="20577"/>
          <ac:spMkLst>
            <pc:docMk/>
            <pc:sldMk cId="950754619" sldId="413"/>
            <ac:spMk id="3" creationId="{5BFBBEB3-6705-DC8F-AFA3-70F88F9B2907}"/>
          </ac:spMkLst>
        </pc:spChg>
      </pc:sldChg>
      <pc:sldMasterChg chg="del delSldLayout">
        <pc:chgData name="Mark Flagg" userId="S::mark.flagg@uwtsd.ac.uk::778ee1c4-c87f-463b-a43b-86dc060fca3c" providerId="AD" clId="Web-{30B8B630-6C84-2B04-BA9C-6C8A95899EAD}" dt="2023-10-09T13:54:59.011" v="9"/>
        <pc:sldMasterMkLst>
          <pc:docMk/>
          <pc:sldMasterMk cId="2262357779" sldId="2147483871"/>
        </pc:sldMasterMkLst>
        <pc:sldLayoutChg chg="del">
          <pc:chgData name="Mark Flagg" userId="S::mark.flagg@uwtsd.ac.uk::778ee1c4-c87f-463b-a43b-86dc060fca3c" providerId="AD" clId="Web-{30B8B630-6C84-2B04-BA9C-6C8A95899EAD}" dt="2023-10-09T13:54:59.011" v="9"/>
          <pc:sldLayoutMkLst>
            <pc:docMk/>
            <pc:sldMasterMk cId="2262357779" sldId="2147483871"/>
            <pc:sldLayoutMk cId="4279363231" sldId="2147483872"/>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2475026204" sldId="2147483873"/>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516559428" sldId="2147483874"/>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42499674" sldId="2147483875"/>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3593694093" sldId="2147483876"/>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707222418" sldId="2147483877"/>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137561807" sldId="2147483878"/>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638791864" sldId="2147483879"/>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3699561258" sldId="2147483880"/>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3436135511" sldId="2147483881"/>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2693145355" sldId="2147483882"/>
          </pc:sldLayoutMkLst>
        </pc:sldLayoutChg>
      </pc:sldMasterChg>
      <pc:sldMasterChg chg="add addSldLayout modSldLayout">
        <pc:chgData name="Mark Flagg" userId="S::mark.flagg@uwtsd.ac.uk::778ee1c4-c87f-463b-a43b-86dc060fca3c" providerId="AD" clId="Web-{30B8B630-6C84-2B04-BA9C-6C8A95899EAD}" dt="2023-10-09T13:54:59.011" v="9"/>
        <pc:sldMasterMkLst>
          <pc:docMk/>
          <pc:sldMasterMk cId="2185180539" sldId="2147483883"/>
        </pc:sldMasterMkLst>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2396571619" sldId="2147483884"/>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827957056" sldId="2147483885"/>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2116821374" sldId="2147483886"/>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3161836805" sldId="2147483887"/>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3246426998" sldId="2147483888"/>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1142739850" sldId="2147483889"/>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3512406053" sldId="2147483890"/>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3735071276" sldId="2147483891"/>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4076031504" sldId="2147483892"/>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1638185830" sldId="2147483893"/>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4033947792" sldId="214748389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D62443-427B-994D-A082-AC5B64DE78C6}" type="doc">
      <dgm:prSet loTypeId="urn:microsoft.com/office/officeart/2005/8/layout/venn1" loCatId="" qsTypeId="urn:microsoft.com/office/officeart/2005/8/quickstyle/simple1" qsCatId="simple" csTypeId="urn:microsoft.com/office/officeart/2005/8/colors/accent1_2" csCatId="accent1" phldr="1"/>
      <dgm:spPr/>
    </dgm:pt>
    <dgm:pt modelId="{AD6F828B-92F3-9049-8181-38336870AEB7}">
      <dgm:prSet phldrT="[Text]"/>
      <dgm:spPr/>
      <dgm:t>
        <a:bodyPr/>
        <a:lstStyle/>
        <a:p>
          <a:r>
            <a:rPr lang="en-GB" dirty="0"/>
            <a:t>Practice </a:t>
          </a:r>
        </a:p>
      </dgm:t>
    </dgm:pt>
    <dgm:pt modelId="{C425C6E5-A34B-CB4D-A190-CF8D4FEBC981}" type="parTrans" cxnId="{1C328BBF-E008-3347-A101-338C8C91334F}">
      <dgm:prSet/>
      <dgm:spPr/>
      <dgm:t>
        <a:bodyPr/>
        <a:lstStyle/>
        <a:p>
          <a:endParaRPr lang="en-GB"/>
        </a:p>
      </dgm:t>
    </dgm:pt>
    <dgm:pt modelId="{C979721D-9F14-224E-8CF7-8D853367B35D}" type="sibTrans" cxnId="{1C328BBF-E008-3347-A101-338C8C91334F}">
      <dgm:prSet/>
      <dgm:spPr/>
      <dgm:t>
        <a:bodyPr/>
        <a:lstStyle/>
        <a:p>
          <a:endParaRPr lang="en-GB"/>
        </a:p>
      </dgm:t>
    </dgm:pt>
    <dgm:pt modelId="{8C4FA209-05EE-A442-B361-84FAB47099A9}">
      <dgm:prSet phldrT="[Text]"/>
      <dgm:spPr/>
      <dgm:t>
        <a:bodyPr/>
        <a:lstStyle/>
        <a:p>
          <a:r>
            <a:rPr lang="en-GB" dirty="0"/>
            <a:t>Secondary </a:t>
          </a:r>
        </a:p>
      </dgm:t>
    </dgm:pt>
    <dgm:pt modelId="{A35D1B57-E213-D447-9B2C-5E5E136620E5}" type="parTrans" cxnId="{EEF28208-A8CF-7949-AFEB-9597201F78F7}">
      <dgm:prSet/>
      <dgm:spPr/>
      <dgm:t>
        <a:bodyPr/>
        <a:lstStyle/>
        <a:p>
          <a:endParaRPr lang="en-GB"/>
        </a:p>
      </dgm:t>
    </dgm:pt>
    <dgm:pt modelId="{FA23BB74-7D2B-8A40-A7C3-EF320734B6FE}" type="sibTrans" cxnId="{EEF28208-A8CF-7949-AFEB-9597201F78F7}">
      <dgm:prSet/>
      <dgm:spPr/>
      <dgm:t>
        <a:bodyPr/>
        <a:lstStyle/>
        <a:p>
          <a:endParaRPr lang="en-GB"/>
        </a:p>
      </dgm:t>
    </dgm:pt>
    <dgm:pt modelId="{B9208C86-A4CD-314D-9253-CF76B492B5EF}">
      <dgm:prSet phldrT="[Text]"/>
      <dgm:spPr/>
      <dgm:t>
        <a:bodyPr/>
        <a:lstStyle/>
        <a:p>
          <a:r>
            <a:rPr lang="en-GB" dirty="0"/>
            <a:t>Primary </a:t>
          </a:r>
        </a:p>
      </dgm:t>
    </dgm:pt>
    <dgm:pt modelId="{86C419CD-A245-9045-9E70-9D817E03B565}" type="parTrans" cxnId="{FF10AC2B-131D-944C-A0E9-265C16101F57}">
      <dgm:prSet/>
      <dgm:spPr/>
      <dgm:t>
        <a:bodyPr/>
        <a:lstStyle/>
        <a:p>
          <a:endParaRPr lang="en-GB"/>
        </a:p>
      </dgm:t>
    </dgm:pt>
    <dgm:pt modelId="{D47EFF82-ACBB-0446-81C4-31359CCF51E2}" type="sibTrans" cxnId="{FF10AC2B-131D-944C-A0E9-265C16101F57}">
      <dgm:prSet/>
      <dgm:spPr/>
      <dgm:t>
        <a:bodyPr/>
        <a:lstStyle/>
        <a:p>
          <a:endParaRPr lang="en-GB"/>
        </a:p>
      </dgm:t>
    </dgm:pt>
    <dgm:pt modelId="{5160FED5-5294-E345-92E8-55CD7F1F5ADA}" type="pres">
      <dgm:prSet presAssocID="{59D62443-427B-994D-A082-AC5B64DE78C6}" presName="compositeShape" presStyleCnt="0">
        <dgm:presLayoutVars>
          <dgm:chMax val="7"/>
          <dgm:dir/>
          <dgm:resizeHandles val="exact"/>
        </dgm:presLayoutVars>
      </dgm:prSet>
      <dgm:spPr/>
    </dgm:pt>
    <dgm:pt modelId="{3C11ED89-6B99-9A42-8DBF-46363E617D24}" type="pres">
      <dgm:prSet presAssocID="{AD6F828B-92F3-9049-8181-38336870AEB7}" presName="circ1" presStyleLbl="vennNode1" presStyleIdx="0" presStyleCnt="3"/>
      <dgm:spPr/>
    </dgm:pt>
    <dgm:pt modelId="{4632C2CE-769C-1B47-9DDA-EB190B134677}" type="pres">
      <dgm:prSet presAssocID="{AD6F828B-92F3-9049-8181-38336870AEB7}" presName="circ1Tx" presStyleLbl="revTx" presStyleIdx="0" presStyleCnt="0">
        <dgm:presLayoutVars>
          <dgm:chMax val="0"/>
          <dgm:chPref val="0"/>
          <dgm:bulletEnabled val="1"/>
        </dgm:presLayoutVars>
      </dgm:prSet>
      <dgm:spPr/>
    </dgm:pt>
    <dgm:pt modelId="{220AF52F-B2F2-F047-88BF-ADC9F8ACFE75}" type="pres">
      <dgm:prSet presAssocID="{8C4FA209-05EE-A442-B361-84FAB47099A9}" presName="circ2" presStyleLbl="vennNode1" presStyleIdx="1" presStyleCnt="3"/>
      <dgm:spPr/>
    </dgm:pt>
    <dgm:pt modelId="{93F75862-59EA-7F45-8ADB-744661E5BA65}" type="pres">
      <dgm:prSet presAssocID="{8C4FA209-05EE-A442-B361-84FAB47099A9}" presName="circ2Tx" presStyleLbl="revTx" presStyleIdx="0" presStyleCnt="0">
        <dgm:presLayoutVars>
          <dgm:chMax val="0"/>
          <dgm:chPref val="0"/>
          <dgm:bulletEnabled val="1"/>
        </dgm:presLayoutVars>
      </dgm:prSet>
      <dgm:spPr/>
    </dgm:pt>
    <dgm:pt modelId="{EC77D6EF-CCF4-F049-98CD-8DA4F7560ABF}" type="pres">
      <dgm:prSet presAssocID="{B9208C86-A4CD-314D-9253-CF76B492B5EF}" presName="circ3" presStyleLbl="vennNode1" presStyleIdx="2" presStyleCnt="3"/>
      <dgm:spPr/>
    </dgm:pt>
    <dgm:pt modelId="{92D29761-E093-2741-997F-3B3CE9889CF8}" type="pres">
      <dgm:prSet presAssocID="{B9208C86-A4CD-314D-9253-CF76B492B5EF}" presName="circ3Tx" presStyleLbl="revTx" presStyleIdx="0" presStyleCnt="0">
        <dgm:presLayoutVars>
          <dgm:chMax val="0"/>
          <dgm:chPref val="0"/>
          <dgm:bulletEnabled val="1"/>
        </dgm:presLayoutVars>
      </dgm:prSet>
      <dgm:spPr/>
    </dgm:pt>
  </dgm:ptLst>
  <dgm:cxnLst>
    <dgm:cxn modelId="{EEF28208-A8CF-7949-AFEB-9597201F78F7}" srcId="{59D62443-427B-994D-A082-AC5B64DE78C6}" destId="{8C4FA209-05EE-A442-B361-84FAB47099A9}" srcOrd="1" destOrd="0" parTransId="{A35D1B57-E213-D447-9B2C-5E5E136620E5}" sibTransId="{FA23BB74-7D2B-8A40-A7C3-EF320734B6FE}"/>
    <dgm:cxn modelId="{6B32AC16-8F9E-5442-B75C-94073E215CE4}" type="presOf" srcId="{AD6F828B-92F3-9049-8181-38336870AEB7}" destId="{4632C2CE-769C-1B47-9DDA-EB190B134677}" srcOrd="1" destOrd="0" presId="urn:microsoft.com/office/officeart/2005/8/layout/venn1"/>
    <dgm:cxn modelId="{27E3431B-A63C-CE46-8DE7-385F1B4DF079}" type="presOf" srcId="{59D62443-427B-994D-A082-AC5B64DE78C6}" destId="{5160FED5-5294-E345-92E8-55CD7F1F5ADA}" srcOrd="0" destOrd="0" presId="urn:microsoft.com/office/officeart/2005/8/layout/venn1"/>
    <dgm:cxn modelId="{FF10AC2B-131D-944C-A0E9-265C16101F57}" srcId="{59D62443-427B-994D-A082-AC5B64DE78C6}" destId="{B9208C86-A4CD-314D-9253-CF76B492B5EF}" srcOrd="2" destOrd="0" parTransId="{86C419CD-A245-9045-9E70-9D817E03B565}" sibTransId="{D47EFF82-ACBB-0446-81C4-31359CCF51E2}"/>
    <dgm:cxn modelId="{AFE9D934-6607-EE49-946E-323A578DD17A}" type="presOf" srcId="{B9208C86-A4CD-314D-9253-CF76B492B5EF}" destId="{EC77D6EF-CCF4-F049-98CD-8DA4F7560ABF}" srcOrd="0" destOrd="0" presId="urn:microsoft.com/office/officeart/2005/8/layout/venn1"/>
    <dgm:cxn modelId="{06A0563A-AAB9-064A-B018-59858237BC2F}" type="presOf" srcId="{8C4FA209-05EE-A442-B361-84FAB47099A9}" destId="{220AF52F-B2F2-F047-88BF-ADC9F8ACFE75}" srcOrd="0" destOrd="0" presId="urn:microsoft.com/office/officeart/2005/8/layout/venn1"/>
    <dgm:cxn modelId="{8D966040-7AAB-424D-819D-9088C506EB5F}" type="presOf" srcId="{AD6F828B-92F3-9049-8181-38336870AEB7}" destId="{3C11ED89-6B99-9A42-8DBF-46363E617D24}" srcOrd="0" destOrd="0" presId="urn:microsoft.com/office/officeart/2005/8/layout/venn1"/>
    <dgm:cxn modelId="{C3503575-0CF1-0F4A-8881-EF9AA5CB7AC5}" type="presOf" srcId="{B9208C86-A4CD-314D-9253-CF76B492B5EF}" destId="{92D29761-E093-2741-997F-3B3CE9889CF8}" srcOrd="1" destOrd="0" presId="urn:microsoft.com/office/officeart/2005/8/layout/venn1"/>
    <dgm:cxn modelId="{98385998-0AD0-3B44-A7BD-C95A230B8F05}" type="presOf" srcId="{8C4FA209-05EE-A442-B361-84FAB47099A9}" destId="{93F75862-59EA-7F45-8ADB-744661E5BA65}" srcOrd="1" destOrd="0" presId="urn:microsoft.com/office/officeart/2005/8/layout/venn1"/>
    <dgm:cxn modelId="{1C328BBF-E008-3347-A101-338C8C91334F}" srcId="{59D62443-427B-994D-A082-AC5B64DE78C6}" destId="{AD6F828B-92F3-9049-8181-38336870AEB7}" srcOrd="0" destOrd="0" parTransId="{C425C6E5-A34B-CB4D-A190-CF8D4FEBC981}" sibTransId="{C979721D-9F14-224E-8CF7-8D853367B35D}"/>
    <dgm:cxn modelId="{8A092CC0-E2A9-2F48-BDF1-BDC942CB1935}" type="presParOf" srcId="{5160FED5-5294-E345-92E8-55CD7F1F5ADA}" destId="{3C11ED89-6B99-9A42-8DBF-46363E617D24}" srcOrd="0" destOrd="0" presId="urn:microsoft.com/office/officeart/2005/8/layout/venn1"/>
    <dgm:cxn modelId="{70C010C2-E45D-AF40-93D2-9D46DAE7BC08}" type="presParOf" srcId="{5160FED5-5294-E345-92E8-55CD7F1F5ADA}" destId="{4632C2CE-769C-1B47-9DDA-EB190B134677}" srcOrd="1" destOrd="0" presId="urn:microsoft.com/office/officeart/2005/8/layout/venn1"/>
    <dgm:cxn modelId="{5BE7E749-A16F-5C41-A4AB-D826027DFB03}" type="presParOf" srcId="{5160FED5-5294-E345-92E8-55CD7F1F5ADA}" destId="{220AF52F-B2F2-F047-88BF-ADC9F8ACFE75}" srcOrd="2" destOrd="0" presId="urn:microsoft.com/office/officeart/2005/8/layout/venn1"/>
    <dgm:cxn modelId="{DEE0D41F-4399-2846-8606-559530E55655}" type="presParOf" srcId="{5160FED5-5294-E345-92E8-55CD7F1F5ADA}" destId="{93F75862-59EA-7F45-8ADB-744661E5BA65}" srcOrd="3" destOrd="0" presId="urn:microsoft.com/office/officeart/2005/8/layout/venn1"/>
    <dgm:cxn modelId="{DF246757-8BB3-3546-BCD4-EDD98E4A71A7}" type="presParOf" srcId="{5160FED5-5294-E345-92E8-55CD7F1F5ADA}" destId="{EC77D6EF-CCF4-F049-98CD-8DA4F7560ABF}" srcOrd="4" destOrd="0" presId="urn:microsoft.com/office/officeart/2005/8/layout/venn1"/>
    <dgm:cxn modelId="{71DAA000-3B9F-C34F-90E7-12BDA9EB0A78}" type="presParOf" srcId="{5160FED5-5294-E345-92E8-55CD7F1F5ADA}" destId="{92D29761-E093-2741-997F-3B3CE9889CF8}"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41D971-B6D2-44A4-ABD3-A4630368D926}"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FC0974F-B0CF-48F5-BD63-9D9CF680EF9A}">
      <dgm:prSet/>
      <dgm:spPr/>
      <dgm:t>
        <a:bodyPr/>
        <a:lstStyle/>
        <a:p>
          <a:r>
            <a:rPr lang="en-GB" dirty="0"/>
            <a:t>1. Introduction</a:t>
          </a:r>
          <a:endParaRPr lang="en-US" dirty="0"/>
        </a:p>
      </dgm:t>
    </dgm:pt>
    <dgm:pt modelId="{1EFFA722-D39A-470B-A223-CB3E4EADA877}" type="parTrans" cxnId="{52BE626F-B171-4B07-89E6-AB0757697529}">
      <dgm:prSet/>
      <dgm:spPr/>
      <dgm:t>
        <a:bodyPr/>
        <a:lstStyle/>
        <a:p>
          <a:endParaRPr lang="en-US"/>
        </a:p>
      </dgm:t>
    </dgm:pt>
    <dgm:pt modelId="{09AF36C1-570F-4C06-8777-660E606F286C}" type="sibTrans" cxnId="{52BE626F-B171-4B07-89E6-AB0757697529}">
      <dgm:prSet/>
      <dgm:spPr/>
      <dgm:t>
        <a:bodyPr/>
        <a:lstStyle/>
        <a:p>
          <a:endParaRPr lang="en-US"/>
        </a:p>
      </dgm:t>
    </dgm:pt>
    <dgm:pt modelId="{2466C45C-2F22-46C6-86A8-671EFEF702CD}">
      <dgm:prSet/>
      <dgm:spPr/>
      <dgm:t>
        <a:bodyPr/>
        <a:lstStyle/>
        <a:p>
          <a:r>
            <a:rPr lang="en-GB" dirty="0"/>
            <a:t>2. Literature review</a:t>
          </a:r>
          <a:endParaRPr lang="en-US" dirty="0"/>
        </a:p>
      </dgm:t>
    </dgm:pt>
    <dgm:pt modelId="{1A9CA14E-70E6-40A6-9202-77B5A8BACE3C}" type="parTrans" cxnId="{C66C9D7C-18FD-4511-B381-5FE900D04AE0}">
      <dgm:prSet/>
      <dgm:spPr/>
      <dgm:t>
        <a:bodyPr/>
        <a:lstStyle/>
        <a:p>
          <a:endParaRPr lang="en-US"/>
        </a:p>
      </dgm:t>
    </dgm:pt>
    <dgm:pt modelId="{89E95D5D-2552-4C7D-9403-40D859784C53}" type="sibTrans" cxnId="{C66C9D7C-18FD-4511-B381-5FE900D04AE0}">
      <dgm:prSet/>
      <dgm:spPr/>
      <dgm:t>
        <a:bodyPr/>
        <a:lstStyle/>
        <a:p>
          <a:endParaRPr lang="en-US"/>
        </a:p>
      </dgm:t>
    </dgm:pt>
    <dgm:pt modelId="{973E9476-8F89-4A59-9F08-559EFB25ABD6}">
      <dgm:prSet/>
      <dgm:spPr/>
      <dgm:t>
        <a:bodyPr/>
        <a:lstStyle/>
        <a:p>
          <a:r>
            <a:rPr lang="en-GB" dirty="0"/>
            <a:t>3. Methodology- Action Research</a:t>
          </a:r>
          <a:endParaRPr lang="en-US" dirty="0"/>
        </a:p>
      </dgm:t>
    </dgm:pt>
    <dgm:pt modelId="{8F34D7CF-F6E6-4AC5-85BB-137DE1D24745}" type="parTrans" cxnId="{BCD37435-ACAA-4E42-8468-8497B3E08776}">
      <dgm:prSet/>
      <dgm:spPr/>
      <dgm:t>
        <a:bodyPr/>
        <a:lstStyle/>
        <a:p>
          <a:endParaRPr lang="en-US"/>
        </a:p>
      </dgm:t>
    </dgm:pt>
    <dgm:pt modelId="{0F152A20-4FD5-459F-9609-2738A191E490}" type="sibTrans" cxnId="{BCD37435-ACAA-4E42-8468-8497B3E08776}">
      <dgm:prSet/>
      <dgm:spPr/>
      <dgm:t>
        <a:bodyPr/>
        <a:lstStyle/>
        <a:p>
          <a:endParaRPr lang="en-US"/>
        </a:p>
      </dgm:t>
    </dgm:pt>
    <dgm:pt modelId="{C463774E-AB8F-4FA2-BEE6-C33BB77E53AB}">
      <dgm:prSet/>
      <dgm:spPr/>
      <dgm:t>
        <a:bodyPr/>
        <a:lstStyle/>
        <a:p>
          <a:r>
            <a:rPr lang="en-GB" dirty="0"/>
            <a:t>4. Evidence/Discussion/ Conclusion</a:t>
          </a:r>
          <a:endParaRPr lang="en-US" dirty="0"/>
        </a:p>
      </dgm:t>
    </dgm:pt>
    <dgm:pt modelId="{34426BC9-7F68-49DE-BE73-51766146E687}" type="parTrans" cxnId="{ADBDE005-5AB3-4591-BE9D-F901822C1D40}">
      <dgm:prSet/>
      <dgm:spPr/>
      <dgm:t>
        <a:bodyPr/>
        <a:lstStyle/>
        <a:p>
          <a:endParaRPr lang="en-US"/>
        </a:p>
      </dgm:t>
    </dgm:pt>
    <dgm:pt modelId="{1E0D1E92-EFA8-4CFB-A31D-821645242DD3}" type="sibTrans" cxnId="{ADBDE005-5AB3-4591-BE9D-F901822C1D40}">
      <dgm:prSet/>
      <dgm:spPr/>
      <dgm:t>
        <a:bodyPr/>
        <a:lstStyle/>
        <a:p>
          <a:endParaRPr lang="en-US"/>
        </a:p>
      </dgm:t>
    </dgm:pt>
    <dgm:pt modelId="{B0C8B754-696A-4F7A-A032-422ADBD6E8E2}">
      <dgm:prSet/>
      <dgm:spPr/>
      <dgm:t>
        <a:bodyPr/>
        <a:lstStyle/>
        <a:p>
          <a:r>
            <a:rPr lang="en-GB" dirty="0"/>
            <a:t>5. Recommendations</a:t>
          </a:r>
        </a:p>
        <a:p>
          <a:endParaRPr lang="en-US" dirty="0"/>
        </a:p>
      </dgm:t>
    </dgm:pt>
    <dgm:pt modelId="{359CC33A-0738-496D-B39F-0AA7236DB15E}" type="parTrans" cxnId="{D1215143-602A-4E36-852A-7A92AF976190}">
      <dgm:prSet/>
      <dgm:spPr/>
      <dgm:t>
        <a:bodyPr/>
        <a:lstStyle/>
        <a:p>
          <a:endParaRPr lang="en-US"/>
        </a:p>
      </dgm:t>
    </dgm:pt>
    <dgm:pt modelId="{6F6C2801-BE28-4593-A4B5-523618FB26D0}" type="sibTrans" cxnId="{D1215143-602A-4E36-852A-7A92AF976190}">
      <dgm:prSet/>
      <dgm:spPr/>
      <dgm:t>
        <a:bodyPr/>
        <a:lstStyle/>
        <a:p>
          <a:endParaRPr lang="en-US"/>
        </a:p>
      </dgm:t>
    </dgm:pt>
    <dgm:pt modelId="{A467841E-004C-B34F-ABDC-3576297C5D18}">
      <dgm:prSet/>
      <dgm:spPr/>
      <dgm:t>
        <a:bodyPr/>
        <a:lstStyle/>
        <a:p>
          <a:r>
            <a:rPr lang="en-GB" dirty="0"/>
            <a:t>6. Reference list /appendices </a:t>
          </a:r>
        </a:p>
      </dgm:t>
    </dgm:pt>
    <dgm:pt modelId="{F4648689-3A32-2D45-BB4C-9CE54CAA84D1}" type="parTrans" cxnId="{53B12F92-ECD6-B94F-BA89-3A7D7F3DC7C4}">
      <dgm:prSet/>
      <dgm:spPr/>
      <dgm:t>
        <a:bodyPr/>
        <a:lstStyle/>
        <a:p>
          <a:endParaRPr lang="en-GB"/>
        </a:p>
      </dgm:t>
    </dgm:pt>
    <dgm:pt modelId="{1CAFB3B1-1C36-874B-80E9-7FD8A277FB29}" type="sibTrans" cxnId="{53B12F92-ECD6-B94F-BA89-3A7D7F3DC7C4}">
      <dgm:prSet/>
      <dgm:spPr/>
      <dgm:t>
        <a:bodyPr/>
        <a:lstStyle/>
        <a:p>
          <a:endParaRPr lang="en-GB"/>
        </a:p>
      </dgm:t>
    </dgm:pt>
    <dgm:pt modelId="{A81BBDBA-DDF1-4F05-A9C4-8B100AF5F475}" type="pres">
      <dgm:prSet presAssocID="{6641D971-B6D2-44A4-ABD3-A4630368D926}" presName="vert0" presStyleCnt="0">
        <dgm:presLayoutVars>
          <dgm:dir/>
          <dgm:animOne val="branch"/>
          <dgm:animLvl val="lvl"/>
        </dgm:presLayoutVars>
      </dgm:prSet>
      <dgm:spPr/>
    </dgm:pt>
    <dgm:pt modelId="{5E4D4229-FA4D-4B0E-960C-27AEFC82D077}" type="pres">
      <dgm:prSet presAssocID="{3FC0974F-B0CF-48F5-BD63-9D9CF680EF9A}" presName="thickLine" presStyleLbl="alignNode1" presStyleIdx="0" presStyleCnt="6"/>
      <dgm:spPr/>
    </dgm:pt>
    <dgm:pt modelId="{CA4D9671-4558-4203-96F9-7A1510FFA2C2}" type="pres">
      <dgm:prSet presAssocID="{3FC0974F-B0CF-48F5-BD63-9D9CF680EF9A}" presName="horz1" presStyleCnt="0"/>
      <dgm:spPr/>
    </dgm:pt>
    <dgm:pt modelId="{94FFB9D9-9921-4102-B87C-7068C73AB4CB}" type="pres">
      <dgm:prSet presAssocID="{3FC0974F-B0CF-48F5-BD63-9D9CF680EF9A}" presName="tx1" presStyleLbl="revTx" presStyleIdx="0" presStyleCnt="6"/>
      <dgm:spPr/>
    </dgm:pt>
    <dgm:pt modelId="{934D2EA0-0A90-42BC-9666-F0E4F97152D7}" type="pres">
      <dgm:prSet presAssocID="{3FC0974F-B0CF-48F5-BD63-9D9CF680EF9A}" presName="vert1" presStyleCnt="0"/>
      <dgm:spPr/>
    </dgm:pt>
    <dgm:pt modelId="{02E97593-FB11-4131-BE2F-35DF190A7CA4}" type="pres">
      <dgm:prSet presAssocID="{2466C45C-2F22-46C6-86A8-671EFEF702CD}" presName="thickLine" presStyleLbl="alignNode1" presStyleIdx="1" presStyleCnt="6"/>
      <dgm:spPr/>
    </dgm:pt>
    <dgm:pt modelId="{0387D425-467B-4CA3-A3DA-EB67A7DF5643}" type="pres">
      <dgm:prSet presAssocID="{2466C45C-2F22-46C6-86A8-671EFEF702CD}" presName="horz1" presStyleCnt="0"/>
      <dgm:spPr/>
    </dgm:pt>
    <dgm:pt modelId="{09095CDA-A9E8-40C9-9A83-8BE06BE11F64}" type="pres">
      <dgm:prSet presAssocID="{2466C45C-2F22-46C6-86A8-671EFEF702CD}" presName="tx1" presStyleLbl="revTx" presStyleIdx="1" presStyleCnt="6"/>
      <dgm:spPr/>
    </dgm:pt>
    <dgm:pt modelId="{57B7E1E3-7F8F-4EAB-BEB4-5B09261A591C}" type="pres">
      <dgm:prSet presAssocID="{2466C45C-2F22-46C6-86A8-671EFEF702CD}" presName="vert1" presStyleCnt="0"/>
      <dgm:spPr/>
    </dgm:pt>
    <dgm:pt modelId="{D7704847-D941-42D5-926B-B61792061FC1}" type="pres">
      <dgm:prSet presAssocID="{973E9476-8F89-4A59-9F08-559EFB25ABD6}" presName="thickLine" presStyleLbl="alignNode1" presStyleIdx="2" presStyleCnt="6"/>
      <dgm:spPr/>
    </dgm:pt>
    <dgm:pt modelId="{002081D6-8BEB-4937-8A62-DACE301B10E1}" type="pres">
      <dgm:prSet presAssocID="{973E9476-8F89-4A59-9F08-559EFB25ABD6}" presName="horz1" presStyleCnt="0"/>
      <dgm:spPr/>
    </dgm:pt>
    <dgm:pt modelId="{1725A2DA-4AE8-4707-9E20-A286ADF492BF}" type="pres">
      <dgm:prSet presAssocID="{973E9476-8F89-4A59-9F08-559EFB25ABD6}" presName="tx1" presStyleLbl="revTx" presStyleIdx="2" presStyleCnt="6"/>
      <dgm:spPr/>
    </dgm:pt>
    <dgm:pt modelId="{0E7A8014-935F-4241-BA26-9B88C5EE9100}" type="pres">
      <dgm:prSet presAssocID="{973E9476-8F89-4A59-9F08-559EFB25ABD6}" presName="vert1" presStyleCnt="0"/>
      <dgm:spPr/>
    </dgm:pt>
    <dgm:pt modelId="{8212E3B2-CE1E-43C0-986C-0B80D18B679D}" type="pres">
      <dgm:prSet presAssocID="{C463774E-AB8F-4FA2-BEE6-C33BB77E53AB}" presName="thickLine" presStyleLbl="alignNode1" presStyleIdx="3" presStyleCnt="6"/>
      <dgm:spPr/>
    </dgm:pt>
    <dgm:pt modelId="{0AEBB095-0EDD-4E00-BCE1-E98A8EFF610E}" type="pres">
      <dgm:prSet presAssocID="{C463774E-AB8F-4FA2-BEE6-C33BB77E53AB}" presName="horz1" presStyleCnt="0"/>
      <dgm:spPr/>
    </dgm:pt>
    <dgm:pt modelId="{A5936FAC-E694-40FB-8625-C2ABF9A0112D}" type="pres">
      <dgm:prSet presAssocID="{C463774E-AB8F-4FA2-BEE6-C33BB77E53AB}" presName="tx1" presStyleLbl="revTx" presStyleIdx="3" presStyleCnt="6"/>
      <dgm:spPr/>
    </dgm:pt>
    <dgm:pt modelId="{9D5681CB-73EF-493E-9136-7F2BCFCBE12B}" type="pres">
      <dgm:prSet presAssocID="{C463774E-AB8F-4FA2-BEE6-C33BB77E53AB}" presName="vert1" presStyleCnt="0"/>
      <dgm:spPr/>
    </dgm:pt>
    <dgm:pt modelId="{1DF1AFD1-835C-44A0-B87B-E455681E22E3}" type="pres">
      <dgm:prSet presAssocID="{B0C8B754-696A-4F7A-A032-422ADBD6E8E2}" presName="thickLine" presStyleLbl="alignNode1" presStyleIdx="4" presStyleCnt="6"/>
      <dgm:spPr/>
    </dgm:pt>
    <dgm:pt modelId="{249233F8-32E9-414B-BC59-D57589F6666D}" type="pres">
      <dgm:prSet presAssocID="{B0C8B754-696A-4F7A-A032-422ADBD6E8E2}" presName="horz1" presStyleCnt="0"/>
      <dgm:spPr/>
    </dgm:pt>
    <dgm:pt modelId="{76A27C8A-9542-4B14-A55F-2961C4421EBC}" type="pres">
      <dgm:prSet presAssocID="{B0C8B754-696A-4F7A-A032-422ADBD6E8E2}" presName="tx1" presStyleLbl="revTx" presStyleIdx="4" presStyleCnt="6"/>
      <dgm:spPr/>
    </dgm:pt>
    <dgm:pt modelId="{2EA4ED9F-65FA-4B25-A221-52110FF726E1}" type="pres">
      <dgm:prSet presAssocID="{B0C8B754-696A-4F7A-A032-422ADBD6E8E2}" presName="vert1" presStyleCnt="0"/>
      <dgm:spPr/>
    </dgm:pt>
    <dgm:pt modelId="{2BC72069-9E9E-48BF-B841-47BAC13B97F2}" type="pres">
      <dgm:prSet presAssocID="{A467841E-004C-B34F-ABDC-3576297C5D18}" presName="thickLine" presStyleLbl="alignNode1" presStyleIdx="5" presStyleCnt="6"/>
      <dgm:spPr/>
    </dgm:pt>
    <dgm:pt modelId="{6171369E-56E7-481E-B1B9-8E364A217756}" type="pres">
      <dgm:prSet presAssocID="{A467841E-004C-B34F-ABDC-3576297C5D18}" presName="horz1" presStyleCnt="0"/>
      <dgm:spPr/>
    </dgm:pt>
    <dgm:pt modelId="{720BA425-20AB-4BBE-8494-2C739601A9CE}" type="pres">
      <dgm:prSet presAssocID="{A467841E-004C-B34F-ABDC-3576297C5D18}" presName="tx1" presStyleLbl="revTx" presStyleIdx="5" presStyleCnt="6"/>
      <dgm:spPr/>
    </dgm:pt>
    <dgm:pt modelId="{708D0791-CE73-4E70-A4B7-3A11CF9A4B42}" type="pres">
      <dgm:prSet presAssocID="{A467841E-004C-B34F-ABDC-3576297C5D18}" presName="vert1" presStyleCnt="0"/>
      <dgm:spPr/>
    </dgm:pt>
  </dgm:ptLst>
  <dgm:cxnLst>
    <dgm:cxn modelId="{ADBDE005-5AB3-4591-BE9D-F901822C1D40}" srcId="{6641D971-B6D2-44A4-ABD3-A4630368D926}" destId="{C463774E-AB8F-4FA2-BEE6-C33BB77E53AB}" srcOrd="3" destOrd="0" parTransId="{34426BC9-7F68-49DE-BE73-51766146E687}" sibTransId="{1E0D1E92-EFA8-4CFB-A31D-821645242DD3}"/>
    <dgm:cxn modelId="{BCD37435-ACAA-4E42-8468-8497B3E08776}" srcId="{6641D971-B6D2-44A4-ABD3-A4630368D926}" destId="{973E9476-8F89-4A59-9F08-559EFB25ABD6}" srcOrd="2" destOrd="0" parTransId="{8F34D7CF-F6E6-4AC5-85BB-137DE1D24745}" sibTransId="{0F152A20-4FD5-459F-9609-2738A191E490}"/>
    <dgm:cxn modelId="{BD0BB03B-4903-4BD1-97BC-AA68CB4BD8BB}" type="presOf" srcId="{B0C8B754-696A-4F7A-A032-422ADBD6E8E2}" destId="{76A27C8A-9542-4B14-A55F-2961C4421EBC}" srcOrd="0" destOrd="0" presId="urn:microsoft.com/office/officeart/2008/layout/LinedList"/>
    <dgm:cxn modelId="{D1215143-602A-4E36-852A-7A92AF976190}" srcId="{6641D971-B6D2-44A4-ABD3-A4630368D926}" destId="{B0C8B754-696A-4F7A-A032-422ADBD6E8E2}" srcOrd="4" destOrd="0" parTransId="{359CC33A-0738-496D-B39F-0AA7236DB15E}" sibTransId="{6F6C2801-BE28-4593-A4B5-523618FB26D0}"/>
    <dgm:cxn modelId="{52BE626F-B171-4B07-89E6-AB0757697529}" srcId="{6641D971-B6D2-44A4-ABD3-A4630368D926}" destId="{3FC0974F-B0CF-48F5-BD63-9D9CF680EF9A}" srcOrd="0" destOrd="0" parTransId="{1EFFA722-D39A-470B-A223-CB3E4EADA877}" sibTransId="{09AF36C1-570F-4C06-8777-660E606F286C}"/>
    <dgm:cxn modelId="{C66C9D7C-18FD-4511-B381-5FE900D04AE0}" srcId="{6641D971-B6D2-44A4-ABD3-A4630368D926}" destId="{2466C45C-2F22-46C6-86A8-671EFEF702CD}" srcOrd="1" destOrd="0" parTransId="{1A9CA14E-70E6-40A6-9202-77B5A8BACE3C}" sibTransId="{89E95D5D-2552-4C7D-9403-40D859784C53}"/>
    <dgm:cxn modelId="{53B12F92-ECD6-B94F-BA89-3A7D7F3DC7C4}" srcId="{6641D971-B6D2-44A4-ABD3-A4630368D926}" destId="{A467841E-004C-B34F-ABDC-3576297C5D18}" srcOrd="5" destOrd="0" parTransId="{F4648689-3A32-2D45-BB4C-9CE54CAA84D1}" sibTransId="{1CAFB3B1-1C36-874B-80E9-7FD8A277FB29}"/>
    <dgm:cxn modelId="{F2AAFE9D-278A-46AA-BCA1-27CDA1D77E56}" type="presOf" srcId="{973E9476-8F89-4A59-9F08-559EFB25ABD6}" destId="{1725A2DA-4AE8-4707-9E20-A286ADF492BF}" srcOrd="0" destOrd="0" presId="urn:microsoft.com/office/officeart/2008/layout/LinedList"/>
    <dgm:cxn modelId="{F0E3F8A7-C1D1-46DE-9C0D-29AC59A858A9}" type="presOf" srcId="{3FC0974F-B0CF-48F5-BD63-9D9CF680EF9A}" destId="{94FFB9D9-9921-4102-B87C-7068C73AB4CB}" srcOrd="0" destOrd="0" presId="urn:microsoft.com/office/officeart/2008/layout/LinedList"/>
    <dgm:cxn modelId="{227D6AAE-34FD-4FB3-B419-BA6F1C2DEAAC}" type="presOf" srcId="{2466C45C-2F22-46C6-86A8-671EFEF702CD}" destId="{09095CDA-A9E8-40C9-9A83-8BE06BE11F64}" srcOrd="0" destOrd="0" presId="urn:microsoft.com/office/officeart/2008/layout/LinedList"/>
    <dgm:cxn modelId="{CBFAFFB1-5C01-48CD-BDC4-CE7AA6073FA0}" type="presOf" srcId="{6641D971-B6D2-44A4-ABD3-A4630368D926}" destId="{A81BBDBA-DDF1-4F05-A9C4-8B100AF5F475}" srcOrd="0" destOrd="0" presId="urn:microsoft.com/office/officeart/2008/layout/LinedList"/>
    <dgm:cxn modelId="{B6AC85C4-C6A2-460C-9AB1-0BBB9D10453E}" type="presOf" srcId="{A467841E-004C-B34F-ABDC-3576297C5D18}" destId="{720BA425-20AB-4BBE-8494-2C739601A9CE}" srcOrd="0" destOrd="0" presId="urn:microsoft.com/office/officeart/2008/layout/LinedList"/>
    <dgm:cxn modelId="{2A89ADFE-74E7-44F7-8F9D-8F3CC30F5FFD}" type="presOf" srcId="{C463774E-AB8F-4FA2-BEE6-C33BB77E53AB}" destId="{A5936FAC-E694-40FB-8625-C2ABF9A0112D}" srcOrd="0" destOrd="0" presId="urn:microsoft.com/office/officeart/2008/layout/LinedList"/>
    <dgm:cxn modelId="{E2A845A4-CA8B-4CC8-9B9A-CDAEE60E3A36}" type="presParOf" srcId="{A81BBDBA-DDF1-4F05-A9C4-8B100AF5F475}" destId="{5E4D4229-FA4D-4B0E-960C-27AEFC82D077}" srcOrd="0" destOrd="0" presId="urn:microsoft.com/office/officeart/2008/layout/LinedList"/>
    <dgm:cxn modelId="{1A443AC9-6E22-4573-9C65-B42350FAAF83}" type="presParOf" srcId="{A81BBDBA-DDF1-4F05-A9C4-8B100AF5F475}" destId="{CA4D9671-4558-4203-96F9-7A1510FFA2C2}" srcOrd="1" destOrd="0" presId="urn:microsoft.com/office/officeart/2008/layout/LinedList"/>
    <dgm:cxn modelId="{9049487E-BF07-4E57-B4FA-143183B1B3BB}" type="presParOf" srcId="{CA4D9671-4558-4203-96F9-7A1510FFA2C2}" destId="{94FFB9D9-9921-4102-B87C-7068C73AB4CB}" srcOrd="0" destOrd="0" presId="urn:microsoft.com/office/officeart/2008/layout/LinedList"/>
    <dgm:cxn modelId="{CD6B2514-8434-47C7-ABA4-BCB64B18AC07}" type="presParOf" srcId="{CA4D9671-4558-4203-96F9-7A1510FFA2C2}" destId="{934D2EA0-0A90-42BC-9666-F0E4F97152D7}" srcOrd="1" destOrd="0" presId="urn:microsoft.com/office/officeart/2008/layout/LinedList"/>
    <dgm:cxn modelId="{2C3066F8-8336-4EDB-A261-1ED36DC1269D}" type="presParOf" srcId="{A81BBDBA-DDF1-4F05-A9C4-8B100AF5F475}" destId="{02E97593-FB11-4131-BE2F-35DF190A7CA4}" srcOrd="2" destOrd="0" presId="urn:microsoft.com/office/officeart/2008/layout/LinedList"/>
    <dgm:cxn modelId="{033C2DB3-2F2A-4646-9260-8B89DF08E62C}" type="presParOf" srcId="{A81BBDBA-DDF1-4F05-A9C4-8B100AF5F475}" destId="{0387D425-467B-4CA3-A3DA-EB67A7DF5643}" srcOrd="3" destOrd="0" presId="urn:microsoft.com/office/officeart/2008/layout/LinedList"/>
    <dgm:cxn modelId="{808D5075-3E0A-460D-B1AD-089A62A235EB}" type="presParOf" srcId="{0387D425-467B-4CA3-A3DA-EB67A7DF5643}" destId="{09095CDA-A9E8-40C9-9A83-8BE06BE11F64}" srcOrd="0" destOrd="0" presId="urn:microsoft.com/office/officeart/2008/layout/LinedList"/>
    <dgm:cxn modelId="{99DCDD26-81EB-467B-B4CF-79AD1C7725C6}" type="presParOf" srcId="{0387D425-467B-4CA3-A3DA-EB67A7DF5643}" destId="{57B7E1E3-7F8F-4EAB-BEB4-5B09261A591C}" srcOrd="1" destOrd="0" presId="urn:microsoft.com/office/officeart/2008/layout/LinedList"/>
    <dgm:cxn modelId="{585C8ACF-30D0-4EB4-97B5-FB042029A94C}" type="presParOf" srcId="{A81BBDBA-DDF1-4F05-A9C4-8B100AF5F475}" destId="{D7704847-D941-42D5-926B-B61792061FC1}" srcOrd="4" destOrd="0" presId="urn:microsoft.com/office/officeart/2008/layout/LinedList"/>
    <dgm:cxn modelId="{DA87FFB6-30FE-43D1-8BCF-D228280A8F90}" type="presParOf" srcId="{A81BBDBA-DDF1-4F05-A9C4-8B100AF5F475}" destId="{002081D6-8BEB-4937-8A62-DACE301B10E1}" srcOrd="5" destOrd="0" presId="urn:microsoft.com/office/officeart/2008/layout/LinedList"/>
    <dgm:cxn modelId="{25E13024-9EA5-4F48-9568-39C107AB1BCD}" type="presParOf" srcId="{002081D6-8BEB-4937-8A62-DACE301B10E1}" destId="{1725A2DA-4AE8-4707-9E20-A286ADF492BF}" srcOrd="0" destOrd="0" presId="urn:microsoft.com/office/officeart/2008/layout/LinedList"/>
    <dgm:cxn modelId="{006CC12A-09EA-4BE2-B67B-0EAD2212D6D3}" type="presParOf" srcId="{002081D6-8BEB-4937-8A62-DACE301B10E1}" destId="{0E7A8014-935F-4241-BA26-9B88C5EE9100}" srcOrd="1" destOrd="0" presId="urn:microsoft.com/office/officeart/2008/layout/LinedList"/>
    <dgm:cxn modelId="{0375510A-9AC2-42D4-B8F1-8E110A619DB9}" type="presParOf" srcId="{A81BBDBA-DDF1-4F05-A9C4-8B100AF5F475}" destId="{8212E3B2-CE1E-43C0-986C-0B80D18B679D}" srcOrd="6" destOrd="0" presId="urn:microsoft.com/office/officeart/2008/layout/LinedList"/>
    <dgm:cxn modelId="{ED70903E-8AC8-41E9-B7C7-26734336D01C}" type="presParOf" srcId="{A81BBDBA-DDF1-4F05-A9C4-8B100AF5F475}" destId="{0AEBB095-0EDD-4E00-BCE1-E98A8EFF610E}" srcOrd="7" destOrd="0" presId="urn:microsoft.com/office/officeart/2008/layout/LinedList"/>
    <dgm:cxn modelId="{B32DB20E-C5C7-43C6-BD34-BC719622AF39}" type="presParOf" srcId="{0AEBB095-0EDD-4E00-BCE1-E98A8EFF610E}" destId="{A5936FAC-E694-40FB-8625-C2ABF9A0112D}" srcOrd="0" destOrd="0" presId="urn:microsoft.com/office/officeart/2008/layout/LinedList"/>
    <dgm:cxn modelId="{2FA12CCC-1147-4C83-9132-79DD95AE335B}" type="presParOf" srcId="{0AEBB095-0EDD-4E00-BCE1-E98A8EFF610E}" destId="{9D5681CB-73EF-493E-9136-7F2BCFCBE12B}" srcOrd="1" destOrd="0" presId="urn:microsoft.com/office/officeart/2008/layout/LinedList"/>
    <dgm:cxn modelId="{CC394EC7-E99A-4F33-9689-D79FDE5A8D15}" type="presParOf" srcId="{A81BBDBA-DDF1-4F05-A9C4-8B100AF5F475}" destId="{1DF1AFD1-835C-44A0-B87B-E455681E22E3}" srcOrd="8" destOrd="0" presId="urn:microsoft.com/office/officeart/2008/layout/LinedList"/>
    <dgm:cxn modelId="{5C7E2623-21A0-4911-AD99-D12819B87815}" type="presParOf" srcId="{A81BBDBA-DDF1-4F05-A9C4-8B100AF5F475}" destId="{249233F8-32E9-414B-BC59-D57589F6666D}" srcOrd="9" destOrd="0" presId="urn:microsoft.com/office/officeart/2008/layout/LinedList"/>
    <dgm:cxn modelId="{B18F52E2-CFDB-4894-888B-9635D2933A52}" type="presParOf" srcId="{249233F8-32E9-414B-BC59-D57589F6666D}" destId="{76A27C8A-9542-4B14-A55F-2961C4421EBC}" srcOrd="0" destOrd="0" presId="urn:microsoft.com/office/officeart/2008/layout/LinedList"/>
    <dgm:cxn modelId="{EB11131A-3380-4E2A-93BF-DB80250426F9}" type="presParOf" srcId="{249233F8-32E9-414B-BC59-D57589F6666D}" destId="{2EA4ED9F-65FA-4B25-A221-52110FF726E1}" srcOrd="1" destOrd="0" presId="urn:microsoft.com/office/officeart/2008/layout/LinedList"/>
    <dgm:cxn modelId="{F6D0309B-F743-4393-94AC-2E882A1B2C91}" type="presParOf" srcId="{A81BBDBA-DDF1-4F05-A9C4-8B100AF5F475}" destId="{2BC72069-9E9E-48BF-B841-47BAC13B97F2}" srcOrd="10" destOrd="0" presId="urn:microsoft.com/office/officeart/2008/layout/LinedList"/>
    <dgm:cxn modelId="{E8E9B555-AD6B-49CF-B0CB-EA01326F3F8D}" type="presParOf" srcId="{A81BBDBA-DDF1-4F05-A9C4-8B100AF5F475}" destId="{6171369E-56E7-481E-B1B9-8E364A217756}" srcOrd="11" destOrd="0" presId="urn:microsoft.com/office/officeart/2008/layout/LinedList"/>
    <dgm:cxn modelId="{8B12FF5A-C907-44F2-BBC2-BA6852A7D0E6}" type="presParOf" srcId="{6171369E-56E7-481E-B1B9-8E364A217756}" destId="{720BA425-20AB-4BBE-8494-2C739601A9CE}" srcOrd="0" destOrd="0" presId="urn:microsoft.com/office/officeart/2008/layout/LinedList"/>
    <dgm:cxn modelId="{9F3E1DC5-3A04-45DB-B820-F46C446833C9}" type="presParOf" srcId="{6171369E-56E7-481E-B1B9-8E364A217756}" destId="{708D0791-CE73-4E70-A4B7-3A11CF9A4B4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935607-911D-4C47-89F8-6131750526F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6F3033A-C1B3-4FD5-96C2-4EF348C41474}">
      <dgm:prSet/>
      <dgm:spPr/>
      <dgm:t>
        <a:bodyPr/>
        <a:lstStyle/>
        <a:p>
          <a:r>
            <a:rPr lang="en-US"/>
            <a:t>Background and context </a:t>
          </a:r>
        </a:p>
      </dgm:t>
    </dgm:pt>
    <dgm:pt modelId="{BFCA7CE2-E64D-4A07-92F7-593A6D1475FC}" type="parTrans" cxnId="{05E6173C-42AD-46EE-93C0-6D95DCC62138}">
      <dgm:prSet/>
      <dgm:spPr/>
      <dgm:t>
        <a:bodyPr/>
        <a:lstStyle/>
        <a:p>
          <a:endParaRPr lang="en-US"/>
        </a:p>
      </dgm:t>
    </dgm:pt>
    <dgm:pt modelId="{00BA854C-0DED-407F-B233-E4C6EBB8FA6D}" type="sibTrans" cxnId="{05E6173C-42AD-46EE-93C0-6D95DCC62138}">
      <dgm:prSet/>
      <dgm:spPr/>
      <dgm:t>
        <a:bodyPr/>
        <a:lstStyle/>
        <a:p>
          <a:endParaRPr lang="en-US"/>
        </a:p>
      </dgm:t>
    </dgm:pt>
    <dgm:pt modelId="{B77EED19-9A8A-4E97-B0A1-F0A72D8E5A0D}">
      <dgm:prSet/>
      <dgm:spPr/>
      <dgm:t>
        <a:bodyPr/>
        <a:lstStyle/>
        <a:p>
          <a:r>
            <a:rPr lang="en-US"/>
            <a:t>The ‘issue or problem’ </a:t>
          </a:r>
        </a:p>
      </dgm:t>
    </dgm:pt>
    <dgm:pt modelId="{BE8A5F88-2FA4-4E25-A418-3FB478331BEE}" type="parTrans" cxnId="{D0981BD5-A942-4FB1-BBDA-B36F7BD458B8}">
      <dgm:prSet/>
      <dgm:spPr/>
      <dgm:t>
        <a:bodyPr/>
        <a:lstStyle/>
        <a:p>
          <a:endParaRPr lang="en-US"/>
        </a:p>
      </dgm:t>
    </dgm:pt>
    <dgm:pt modelId="{03EDCFA4-4167-4359-970F-DC0E6C17D596}" type="sibTrans" cxnId="{D0981BD5-A942-4FB1-BBDA-B36F7BD458B8}">
      <dgm:prSet/>
      <dgm:spPr/>
      <dgm:t>
        <a:bodyPr/>
        <a:lstStyle/>
        <a:p>
          <a:endParaRPr lang="en-US"/>
        </a:p>
      </dgm:t>
    </dgm:pt>
    <dgm:pt modelId="{CD788F9A-6A73-4497-9882-A8F80411AB30}">
      <dgm:prSet/>
      <dgm:spPr/>
      <dgm:t>
        <a:bodyPr/>
        <a:lstStyle/>
        <a:p>
          <a:r>
            <a:rPr lang="en-US"/>
            <a:t>Aims</a:t>
          </a:r>
        </a:p>
      </dgm:t>
    </dgm:pt>
    <dgm:pt modelId="{E2839E9E-5D7F-42B7-8B0F-53E063430BE8}" type="parTrans" cxnId="{44D4ED5C-E972-41BA-827E-31FA5230362B}">
      <dgm:prSet/>
      <dgm:spPr/>
      <dgm:t>
        <a:bodyPr/>
        <a:lstStyle/>
        <a:p>
          <a:endParaRPr lang="en-US"/>
        </a:p>
      </dgm:t>
    </dgm:pt>
    <dgm:pt modelId="{0CA3C2D2-B0D7-40BF-9BCE-7D487717803F}" type="sibTrans" cxnId="{44D4ED5C-E972-41BA-827E-31FA5230362B}">
      <dgm:prSet/>
      <dgm:spPr/>
      <dgm:t>
        <a:bodyPr/>
        <a:lstStyle/>
        <a:p>
          <a:endParaRPr lang="en-US"/>
        </a:p>
      </dgm:t>
    </dgm:pt>
    <dgm:pt modelId="{CF2AD0F8-0C98-48C5-B616-4B57AE8F552F}">
      <dgm:prSet/>
      <dgm:spPr/>
      <dgm:t>
        <a:bodyPr/>
        <a:lstStyle/>
        <a:p>
          <a:r>
            <a:rPr lang="en-US"/>
            <a:t>Research Question </a:t>
          </a:r>
        </a:p>
      </dgm:t>
    </dgm:pt>
    <dgm:pt modelId="{A4B3DB9F-E32F-4DA0-A4BC-FBAEBD2A5EDD}" type="parTrans" cxnId="{E99644C6-33BB-43EF-A1F3-D3C33B1D7197}">
      <dgm:prSet/>
      <dgm:spPr/>
      <dgm:t>
        <a:bodyPr/>
        <a:lstStyle/>
        <a:p>
          <a:endParaRPr lang="en-US"/>
        </a:p>
      </dgm:t>
    </dgm:pt>
    <dgm:pt modelId="{7A0B6BAF-9833-4A21-8B89-F83F09A7491B}" type="sibTrans" cxnId="{E99644C6-33BB-43EF-A1F3-D3C33B1D7197}">
      <dgm:prSet/>
      <dgm:spPr/>
      <dgm:t>
        <a:bodyPr/>
        <a:lstStyle/>
        <a:p>
          <a:endParaRPr lang="en-US"/>
        </a:p>
      </dgm:t>
    </dgm:pt>
    <dgm:pt modelId="{A77CEB25-7F0B-45DF-8B69-67C6D13F6B92}">
      <dgm:prSet/>
      <dgm:spPr/>
      <dgm:t>
        <a:bodyPr/>
        <a:lstStyle/>
        <a:p>
          <a:r>
            <a:rPr lang="en-US"/>
            <a:t>The methodology – i.e. this is Action Research </a:t>
          </a:r>
        </a:p>
      </dgm:t>
    </dgm:pt>
    <dgm:pt modelId="{F5ED7A92-4D1B-4569-A172-79E24C4E8A98}" type="parTrans" cxnId="{52779237-D5C8-4C06-9DCD-12457F0942D3}">
      <dgm:prSet/>
      <dgm:spPr/>
      <dgm:t>
        <a:bodyPr/>
        <a:lstStyle/>
        <a:p>
          <a:endParaRPr lang="en-US"/>
        </a:p>
      </dgm:t>
    </dgm:pt>
    <dgm:pt modelId="{1BF5FB1B-F32D-4BFC-9A9C-2433CCDB8A34}" type="sibTrans" cxnId="{52779237-D5C8-4C06-9DCD-12457F0942D3}">
      <dgm:prSet/>
      <dgm:spPr/>
      <dgm:t>
        <a:bodyPr/>
        <a:lstStyle/>
        <a:p>
          <a:endParaRPr lang="en-US"/>
        </a:p>
      </dgm:t>
    </dgm:pt>
    <dgm:pt modelId="{584921A7-BD65-6F46-9536-A796B8A91D43}" type="pres">
      <dgm:prSet presAssocID="{0D935607-911D-4C47-89F8-6131750526F4}" presName="vert0" presStyleCnt="0">
        <dgm:presLayoutVars>
          <dgm:dir/>
          <dgm:animOne val="branch"/>
          <dgm:animLvl val="lvl"/>
        </dgm:presLayoutVars>
      </dgm:prSet>
      <dgm:spPr/>
    </dgm:pt>
    <dgm:pt modelId="{2204C86B-794C-834E-8FB9-5BA541C3BF81}" type="pres">
      <dgm:prSet presAssocID="{76F3033A-C1B3-4FD5-96C2-4EF348C41474}" presName="thickLine" presStyleLbl="alignNode1" presStyleIdx="0" presStyleCnt="5"/>
      <dgm:spPr/>
    </dgm:pt>
    <dgm:pt modelId="{363EC415-04D7-3342-A45E-B1D7F4009404}" type="pres">
      <dgm:prSet presAssocID="{76F3033A-C1B3-4FD5-96C2-4EF348C41474}" presName="horz1" presStyleCnt="0"/>
      <dgm:spPr/>
    </dgm:pt>
    <dgm:pt modelId="{EF56FE4C-73F4-0845-A890-F69B694282E0}" type="pres">
      <dgm:prSet presAssocID="{76F3033A-C1B3-4FD5-96C2-4EF348C41474}" presName="tx1" presStyleLbl="revTx" presStyleIdx="0" presStyleCnt="5"/>
      <dgm:spPr/>
    </dgm:pt>
    <dgm:pt modelId="{F69C9078-9C80-CB43-BE0B-560751C8F66C}" type="pres">
      <dgm:prSet presAssocID="{76F3033A-C1B3-4FD5-96C2-4EF348C41474}" presName="vert1" presStyleCnt="0"/>
      <dgm:spPr/>
    </dgm:pt>
    <dgm:pt modelId="{D620FF5D-F3D0-EF47-85D0-C4D3BBEFC9E6}" type="pres">
      <dgm:prSet presAssocID="{B77EED19-9A8A-4E97-B0A1-F0A72D8E5A0D}" presName="thickLine" presStyleLbl="alignNode1" presStyleIdx="1" presStyleCnt="5"/>
      <dgm:spPr/>
    </dgm:pt>
    <dgm:pt modelId="{6058CA3A-C211-344C-B2D6-31C9911804CA}" type="pres">
      <dgm:prSet presAssocID="{B77EED19-9A8A-4E97-B0A1-F0A72D8E5A0D}" presName="horz1" presStyleCnt="0"/>
      <dgm:spPr/>
    </dgm:pt>
    <dgm:pt modelId="{D0874971-EA74-244B-A0E8-583699703F85}" type="pres">
      <dgm:prSet presAssocID="{B77EED19-9A8A-4E97-B0A1-F0A72D8E5A0D}" presName="tx1" presStyleLbl="revTx" presStyleIdx="1" presStyleCnt="5"/>
      <dgm:spPr/>
    </dgm:pt>
    <dgm:pt modelId="{6D75A011-A6A1-9E4F-90F8-E61F737DCB15}" type="pres">
      <dgm:prSet presAssocID="{B77EED19-9A8A-4E97-B0A1-F0A72D8E5A0D}" presName="vert1" presStyleCnt="0"/>
      <dgm:spPr/>
    </dgm:pt>
    <dgm:pt modelId="{1A767A36-4B75-CD49-95CE-585DAB5B0903}" type="pres">
      <dgm:prSet presAssocID="{CD788F9A-6A73-4497-9882-A8F80411AB30}" presName="thickLine" presStyleLbl="alignNode1" presStyleIdx="2" presStyleCnt="5"/>
      <dgm:spPr/>
    </dgm:pt>
    <dgm:pt modelId="{B81D891B-C957-6045-92AD-523AE5A13E8D}" type="pres">
      <dgm:prSet presAssocID="{CD788F9A-6A73-4497-9882-A8F80411AB30}" presName="horz1" presStyleCnt="0"/>
      <dgm:spPr/>
    </dgm:pt>
    <dgm:pt modelId="{48FE87CC-72C1-D44B-AEBF-CC2F15B68BC4}" type="pres">
      <dgm:prSet presAssocID="{CD788F9A-6A73-4497-9882-A8F80411AB30}" presName="tx1" presStyleLbl="revTx" presStyleIdx="2" presStyleCnt="5"/>
      <dgm:spPr/>
    </dgm:pt>
    <dgm:pt modelId="{59AA560B-A9F6-AC40-AC5B-6F7A1079E90B}" type="pres">
      <dgm:prSet presAssocID="{CD788F9A-6A73-4497-9882-A8F80411AB30}" presName="vert1" presStyleCnt="0"/>
      <dgm:spPr/>
    </dgm:pt>
    <dgm:pt modelId="{8C01EB60-83D2-2C4A-9EB6-45942A3D0271}" type="pres">
      <dgm:prSet presAssocID="{CF2AD0F8-0C98-48C5-B616-4B57AE8F552F}" presName="thickLine" presStyleLbl="alignNode1" presStyleIdx="3" presStyleCnt="5"/>
      <dgm:spPr/>
    </dgm:pt>
    <dgm:pt modelId="{B2B7F382-5801-4D42-8479-ADCC9F497482}" type="pres">
      <dgm:prSet presAssocID="{CF2AD0F8-0C98-48C5-B616-4B57AE8F552F}" presName="horz1" presStyleCnt="0"/>
      <dgm:spPr/>
    </dgm:pt>
    <dgm:pt modelId="{514197EB-EABB-384A-A904-79A18D48FEF4}" type="pres">
      <dgm:prSet presAssocID="{CF2AD0F8-0C98-48C5-B616-4B57AE8F552F}" presName="tx1" presStyleLbl="revTx" presStyleIdx="3" presStyleCnt="5"/>
      <dgm:spPr/>
    </dgm:pt>
    <dgm:pt modelId="{2BC3F2D5-BD78-1044-AEFA-685E9A52D45F}" type="pres">
      <dgm:prSet presAssocID="{CF2AD0F8-0C98-48C5-B616-4B57AE8F552F}" presName="vert1" presStyleCnt="0"/>
      <dgm:spPr/>
    </dgm:pt>
    <dgm:pt modelId="{6C4663DE-861B-E842-A02C-BA4C596E58D6}" type="pres">
      <dgm:prSet presAssocID="{A77CEB25-7F0B-45DF-8B69-67C6D13F6B92}" presName="thickLine" presStyleLbl="alignNode1" presStyleIdx="4" presStyleCnt="5"/>
      <dgm:spPr/>
    </dgm:pt>
    <dgm:pt modelId="{617AE20D-D1C5-7449-AEED-A389476DA906}" type="pres">
      <dgm:prSet presAssocID="{A77CEB25-7F0B-45DF-8B69-67C6D13F6B92}" presName="horz1" presStyleCnt="0"/>
      <dgm:spPr/>
    </dgm:pt>
    <dgm:pt modelId="{9787E8FA-C511-4146-96C8-6A30E5CFE9CC}" type="pres">
      <dgm:prSet presAssocID="{A77CEB25-7F0B-45DF-8B69-67C6D13F6B92}" presName="tx1" presStyleLbl="revTx" presStyleIdx="4" presStyleCnt="5"/>
      <dgm:spPr/>
    </dgm:pt>
    <dgm:pt modelId="{B207BCC7-B009-2348-A458-8834BEFF96BB}" type="pres">
      <dgm:prSet presAssocID="{A77CEB25-7F0B-45DF-8B69-67C6D13F6B92}" presName="vert1" presStyleCnt="0"/>
      <dgm:spPr/>
    </dgm:pt>
  </dgm:ptLst>
  <dgm:cxnLst>
    <dgm:cxn modelId="{52779237-D5C8-4C06-9DCD-12457F0942D3}" srcId="{0D935607-911D-4C47-89F8-6131750526F4}" destId="{A77CEB25-7F0B-45DF-8B69-67C6D13F6B92}" srcOrd="4" destOrd="0" parTransId="{F5ED7A92-4D1B-4569-A172-79E24C4E8A98}" sibTransId="{1BF5FB1B-F32D-4BFC-9A9C-2433CCDB8A34}"/>
    <dgm:cxn modelId="{05E6173C-42AD-46EE-93C0-6D95DCC62138}" srcId="{0D935607-911D-4C47-89F8-6131750526F4}" destId="{76F3033A-C1B3-4FD5-96C2-4EF348C41474}" srcOrd="0" destOrd="0" parTransId="{BFCA7CE2-E64D-4A07-92F7-593A6D1475FC}" sibTransId="{00BA854C-0DED-407F-B233-E4C6EBB8FA6D}"/>
    <dgm:cxn modelId="{44D4ED5C-E972-41BA-827E-31FA5230362B}" srcId="{0D935607-911D-4C47-89F8-6131750526F4}" destId="{CD788F9A-6A73-4497-9882-A8F80411AB30}" srcOrd="2" destOrd="0" parTransId="{E2839E9E-5D7F-42B7-8B0F-53E063430BE8}" sibTransId="{0CA3C2D2-B0D7-40BF-9BCE-7D487717803F}"/>
    <dgm:cxn modelId="{0E484D4B-10E6-7748-B8C8-BA6968101E76}" type="presOf" srcId="{A77CEB25-7F0B-45DF-8B69-67C6D13F6B92}" destId="{9787E8FA-C511-4146-96C8-6A30E5CFE9CC}" srcOrd="0" destOrd="0" presId="urn:microsoft.com/office/officeart/2008/layout/LinedList"/>
    <dgm:cxn modelId="{E766D971-CBAB-7A4C-827F-89419EE81251}" type="presOf" srcId="{CF2AD0F8-0C98-48C5-B616-4B57AE8F552F}" destId="{514197EB-EABB-384A-A904-79A18D48FEF4}" srcOrd="0" destOrd="0" presId="urn:microsoft.com/office/officeart/2008/layout/LinedList"/>
    <dgm:cxn modelId="{F109DE7B-20E0-AD44-8ADB-C9E3C7E04517}" type="presOf" srcId="{CD788F9A-6A73-4497-9882-A8F80411AB30}" destId="{48FE87CC-72C1-D44B-AEBF-CC2F15B68BC4}" srcOrd="0" destOrd="0" presId="urn:microsoft.com/office/officeart/2008/layout/LinedList"/>
    <dgm:cxn modelId="{C0B4B3AE-AEEF-994B-AFE1-0B767211C687}" type="presOf" srcId="{B77EED19-9A8A-4E97-B0A1-F0A72D8E5A0D}" destId="{D0874971-EA74-244B-A0E8-583699703F85}" srcOrd="0" destOrd="0" presId="urn:microsoft.com/office/officeart/2008/layout/LinedList"/>
    <dgm:cxn modelId="{E99644C6-33BB-43EF-A1F3-D3C33B1D7197}" srcId="{0D935607-911D-4C47-89F8-6131750526F4}" destId="{CF2AD0F8-0C98-48C5-B616-4B57AE8F552F}" srcOrd="3" destOrd="0" parTransId="{A4B3DB9F-E32F-4DA0-A4BC-FBAEBD2A5EDD}" sibTransId="{7A0B6BAF-9833-4A21-8B89-F83F09A7491B}"/>
    <dgm:cxn modelId="{BDE459CB-3D6E-3A4C-9525-0FD47DEFCBF2}" type="presOf" srcId="{0D935607-911D-4C47-89F8-6131750526F4}" destId="{584921A7-BD65-6F46-9536-A796B8A91D43}" srcOrd="0" destOrd="0" presId="urn:microsoft.com/office/officeart/2008/layout/LinedList"/>
    <dgm:cxn modelId="{D0981BD5-A942-4FB1-BBDA-B36F7BD458B8}" srcId="{0D935607-911D-4C47-89F8-6131750526F4}" destId="{B77EED19-9A8A-4E97-B0A1-F0A72D8E5A0D}" srcOrd="1" destOrd="0" parTransId="{BE8A5F88-2FA4-4E25-A418-3FB478331BEE}" sibTransId="{03EDCFA4-4167-4359-970F-DC0E6C17D596}"/>
    <dgm:cxn modelId="{C3B611DE-25D0-9549-AE29-0D0D7A4C6813}" type="presOf" srcId="{76F3033A-C1B3-4FD5-96C2-4EF348C41474}" destId="{EF56FE4C-73F4-0845-A890-F69B694282E0}" srcOrd="0" destOrd="0" presId="urn:microsoft.com/office/officeart/2008/layout/LinedList"/>
    <dgm:cxn modelId="{F9C5DAA1-D1E8-2745-891E-B92052E90AB3}" type="presParOf" srcId="{584921A7-BD65-6F46-9536-A796B8A91D43}" destId="{2204C86B-794C-834E-8FB9-5BA541C3BF81}" srcOrd="0" destOrd="0" presId="urn:microsoft.com/office/officeart/2008/layout/LinedList"/>
    <dgm:cxn modelId="{68A2AA7D-7DD5-6340-A117-3A913A10DA8A}" type="presParOf" srcId="{584921A7-BD65-6F46-9536-A796B8A91D43}" destId="{363EC415-04D7-3342-A45E-B1D7F4009404}" srcOrd="1" destOrd="0" presId="urn:microsoft.com/office/officeart/2008/layout/LinedList"/>
    <dgm:cxn modelId="{6BF33528-232C-1B46-984F-1E2A442AE6F5}" type="presParOf" srcId="{363EC415-04D7-3342-A45E-B1D7F4009404}" destId="{EF56FE4C-73F4-0845-A890-F69B694282E0}" srcOrd="0" destOrd="0" presId="urn:microsoft.com/office/officeart/2008/layout/LinedList"/>
    <dgm:cxn modelId="{0E8C374B-334E-7A40-B41B-3E73C83099C0}" type="presParOf" srcId="{363EC415-04D7-3342-A45E-B1D7F4009404}" destId="{F69C9078-9C80-CB43-BE0B-560751C8F66C}" srcOrd="1" destOrd="0" presId="urn:microsoft.com/office/officeart/2008/layout/LinedList"/>
    <dgm:cxn modelId="{8B546E55-A983-4443-839F-D5311BDB665B}" type="presParOf" srcId="{584921A7-BD65-6F46-9536-A796B8A91D43}" destId="{D620FF5D-F3D0-EF47-85D0-C4D3BBEFC9E6}" srcOrd="2" destOrd="0" presId="urn:microsoft.com/office/officeart/2008/layout/LinedList"/>
    <dgm:cxn modelId="{7261DDA9-712D-BC40-A257-37F710C0A443}" type="presParOf" srcId="{584921A7-BD65-6F46-9536-A796B8A91D43}" destId="{6058CA3A-C211-344C-B2D6-31C9911804CA}" srcOrd="3" destOrd="0" presId="urn:microsoft.com/office/officeart/2008/layout/LinedList"/>
    <dgm:cxn modelId="{04F9E36B-641A-5D4D-A17B-D453591DE673}" type="presParOf" srcId="{6058CA3A-C211-344C-B2D6-31C9911804CA}" destId="{D0874971-EA74-244B-A0E8-583699703F85}" srcOrd="0" destOrd="0" presId="urn:microsoft.com/office/officeart/2008/layout/LinedList"/>
    <dgm:cxn modelId="{5C86E07E-B01A-3444-BDEC-A6E8FE3C930E}" type="presParOf" srcId="{6058CA3A-C211-344C-B2D6-31C9911804CA}" destId="{6D75A011-A6A1-9E4F-90F8-E61F737DCB15}" srcOrd="1" destOrd="0" presId="urn:microsoft.com/office/officeart/2008/layout/LinedList"/>
    <dgm:cxn modelId="{427DFA3D-4DA7-5C46-8037-2AE9DDC50E8F}" type="presParOf" srcId="{584921A7-BD65-6F46-9536-A796B8A91D43}" destId="{1A767A36-4B75-CD49-95CE-585DAB5B0903}" srcOrd="4" destOrd="0" presId="urn:microsoft.com/office/officeart/2008/layout/LinedList"/>
    <dgm:cxn modelId="{5AD40C56-A2A4-C849-815C-C0295228B53D}" type="presParOf" srcId="{584921A7-BD65-6F46-9536-A796B8A91D43}" destId="{B81D891B-C957-6045-92AD-523AE5A13E8D}" srcOrd="5" destOrd="0" presId="urn:microsoft.com/office/officeart/2008/layout/LinedList"/>
    <dgm:cxn modelId="{4EE9F8C6-F592-A14A-861D-4E4A8701BDC7}" type="presParOf" srcId="{B81D891B-C957-6045-92AD-523AE5A13E8D}" destId="{48FE87CC-72C1-D44B-AEBF-CC2F15B68BC4}" srcOrd="0" destOrd="0" presId="urn:microsoft.com/office/officeart/2008/layout/LinedList"/>
    <dgm:cxn modelId="{42B8A1A4-0FDF-AF47-801D-7D83FC2C9DEA}" type="presParOf" srcId="{B81D891B-C957-6045-92AD-523AE5A13E8D}" destId="{59AA560B-A9F6-AC40-AC5B-6F7A1079E90B}" srcOrd="1" destOrd="0" presId="urn:microsoft.com/office/officeart/2008/layout/LinedList"/>
    <dgm:cxn modelId="{FF6EDFC2-24BA-C84E-A118-7D2133FC957E}" type="presParOf" srcId="{584921A7-BD65-6F46-9536-A796B8A91D43}" destId="{8C01EB60-83D2-2C4A-9EB6-45942A3D0271}" srcOrd="6" destOrd="0" presId="urn:microsoft.com/office/officeart/2008/layout/LinedList"/>
    <dgm:cxn modelId="{39FAA6A2-579B-D14A-83DD-4A54F25D762B}" type="presParOf" srcId="{584921A7-BD65-6F46-9536-A796B8A91D43}" destId="{B2B7F382-5801-4D42-8479-ADCC9F497482}" srcOrd="7" destOrd="0" presId="urn:microsoft.com/office/officeart/2008/layout/LinedList"/>
    <dgm:cxn modelId="{5CC59D81-D178-0B49-AEDC-8B768DF4F9A2}" type="presParOf" srcId="{B2B7F382-5801-4D42-8479-ADCC9F497482}" destId="{514197EB-EABB-384A-A904-79A18D48FEF4}" srcOrd="0" destOrd="0" presId="urn:microsoft.com/office/officeart/2008/layout/LinedList"/>
    <dgm:cxn modelId="{FFD8A7B2-5A76-164F-BCCB-E454F8F6C072}" type="presParOf" srcId="{B2B7F382-5801-4D42-8479-ADCC9F497482}" destId="{2BC3F2D5-BD78-1044-AEFA-685E9A52D45F}" srcOrd="1" destOrd="0" presId="urn:microsoft.com/office/officeart/2008/layout/LinedList"/>
    <dgm:cxn modelId="{31A0FD5F-5D1A-994E-8EDE-4E071DEAD5E4}" type="presParOf" srcId="{584921A7-BD65-6F46-9536-A796B8A91D43}" destId="{6C4663DE-861B-E842-A02C-BA4C596E58D6}" srcOrd="8" destOrd="0" presId="urn:microsoft.com/office/officeart/2008/layout/LinedList"/>
    <dgm:cxn modelId="{6A0D05BC-C349-A849-B127-DDBD7DA3156B}" type="presParOf" srcId="{584921A7-BD65-6F46-9536-A796B8A91D43}" destId="{617AE20D-D1C5-7449-AEED-A389476DA906}" srcOrd="9" destOrd="0" presId="urn:microsoft.com/office/officeart/2008/layout/LinedList"/>
    <dgm:cxn modelId="{92EE54DC-BFCD-3646-9B43-4AD3431E4130}" type="presParOf" srcId="{617AE20D-D1C5-7449-AEED-A389476DA906}" destId="{9787E8FA-C511-4146-96C8-6A30E5CFE9CC}" srcOrd="0" destOrd="0" presId="urn:microsoft.com/office/officeart/2008/layout/LinedList"/>
    <dgm:cxn modelId="{3A3EB7B6-8C88-E14F-842D-8FE8191BD543}" type="presParOf" srcId="{617AE20D-D1C5-7449-AEED-A389476DA906}" destId="{B207BCC7-B009-2348-A458-8834BEFF96B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7E86D5-39FA-C44F-91E8-7EC0668D2DAA}" type="doc">
      <dgm:prSet loTypeId="urn:microsoft.com/office/officeart/2005/8/layout/pyramid1" loCatId="" qsTypeId="urn:microsoft.com/office/officeart/2005/8/quickstyle/simple4" qsCatId="simple" csTypeId="urn:microsoft.com/office/officeart/2005/8/colors/accent1_2" csCatId="accent1" phldr="1"/>
      <dgm:spPr/>
    </dgm:pt>
    <dgm:pt modelId="{E97B30BA-32F0-814C-B78A-7E0086CD0843}">
      <dgm:prSet phldrT="[Text]"/>
      <dgm:spPr/>
      <dgm:t>
        <a:bodyPr/>
        <a:lstStyle/>
        <a:p>
          <a:r>
            <a:rPr lang="en-US" dirty="0"/>
            <a:t>Methods</a:t>
          </a:r>
        </a:p>
      </dgm:t>
    </dgm:pt>
    <dgm:pt modelId="{D37B2E8A-F6AF-9F47-BC6C-7171EB8252C3}" type="parTrans" cxnId="{DB8917DB-3019-8242-A086-2A7D81B9C4B1}">
      <dgm:prSet/>
      <dgm:spPr/>
      <dgm:t>
        <a:bodyPr/>
        <a:lstStyle/>
        <a:p>
          <a:endParaRPr lang="en-US"/>
        </a:p>
      </dgm:t>
    </dgm:pt>
    <dgm:pt modelId="{EB62056E-2459-844B-8944-F42C2A66421D}" type="sibTrans" cxnId="{DB8917DB-3019-8242-A086-2A7D81B9C4B1}">
      <dgm:prSet/>
      <dgm:spPr/>
      <dgm:t>
        <a:bodyPr/>
        <a:lstStyle/>
        <a:p>
          <a:endParaRPr lang="en-US"/>
        </a:p>
      </dgm:t>
    </dgm:pt>
    <dgm:pt modelId="{00C4A78E-BFFF-7E4A-91D7-01D520CBBD3A}">
      <dgm:prSet phldrT="[Text]"/>
      <dgm:spPr/>
      <dgm:t>
        <a:bodyPr/>
        <a:lstStyle/>
        <a:p>
          <a:r>
            <a:rPr lang="en-US" dirty="0"/>
            <a:t>Human nature </a:t>
          </a:r>
        </a:p>
      </dgm:t>
    </dgm:pt>
    <dgm:pt modelId="{CBD5BAE4-9294-0846-A6CC-537AA5E5180D}" type="parTrans" cxnId="{E6B8682F-D359-EE4F-8D05-3210D744544C}">
      <dgm:prSet/>
      <dgm:spPr/>
      <dgm:t>
        <a:bodyPr/>
        <a:lstStyle/>
        <a:p>
          <a:endParaRPr lang="en-US"/>
        </a:p>
      </dgm:t>
    </dgm:pt>
    <dgm:pt modelId="{52B08570-9AED-5647-A78E-84CEAA691364}" type="sibTrans" cxnId="{E6B8682F-D359-EE4F-8D05-3210D744544C}">
      <dgm:prSet/>
      <dgm:spPr/>
      <dgm:t>
        <a:bodyPr/>
        <a:lstStyle/>
        <a:p>
          <a:endParaRPr lang="en-US"/>
        </a:p>
      </dgm:t>
    </dgm:pt>
    <dgm:pt modelId="{8E8F0967-A88B-3144-B22F-9113820B6A3F}">
      <dgm:prSet phldrT="[Text]"/>
      <dgm:spPr/>
      <dgm:t>
        <a:bodyPr/>
        <a:lstStyle/>
        <a:p>
          <a:r>
            <a:rPr lang="en-US" dirty="0"/>
            <a:t>Epistemology </a:t>
          </a:r>
        </a:p>
      </dgm:t>
    </dgm:pt>
    <dgm:pt modelId="{F61CA1B2-EED6-EE4E-B95F-C500880A180F}" type="parTrans" cxnId="{F55B937F-EA13-574C-A3EE-71FA01A46657}">
      <dgm:prSet/>
      <dgm:spPr/>
      <dgm:t>
        <a:bodyPr/>
        <a:lstStyle/>
        <a:p>
          <a:endParaRPr lang="en-US"/>
        </a:p>
      </dgm:t>
    </dgm:pt>
    <dgm:pt modelId="{BCA1164B-CD75-E14B-B8D0-F105E539EE5E}" type="sibTrans" cxnId="{F55B937F-EA13-574C-A3EE-71FA01A46657}">
      <dgm:prSet/>
      <dgm:spPr/>
      <dgm:t>
        <a:bodyPr/>
        <a:lstStyle/>
        <a:p>
          <a:endParaRPr lang="en-US"/>
        </a:p>
      </dgm:t>
    </dgm:pt>
    <dgm:pt modelId="{8064066B-9DA6-784D-9E1E-7F8C0694A0E9}">
      <dgm:prSet/>
      <dgm:spPr/>
      <dgm:t>
        <a:bodyPr/>
        <a:lstStyle/>
        <a:p>
          <a:r>
            <a:rPr lang="en-US" dirty="0"/>
            <a:t>Ontology </a:t>
          </a:r>
        </a:p>
      </dgm:t>
    </dgm:pt>
    <dgm:pt modelId="{2FC6DD87-1BE9-CF45-B4CB-39DE52C2A1D2}" type="parTrans" cxnId="{95B8DD83-F1F3-CA48-9F19-1BE159764505}">
      <dgm:prSet/>
      <dgm:spPr/>
      <dgm:t>
        <a:bodyPr/>
        <a:lstStyle/>
        <a:p>
          <a:endParaRPr lang="en-US"/>
        </a:p>
      </dgm:t>
    </dgm:pt>
    <dgm:pt modelId="{AFD110B3-3074-894F-8C6B-C9EE4325B125}" type="sibTrans" cxnId="{95B8DD83-F1F3-CA48-9F19-1BE159764505}">
      <dgm:prSet/>
      <dgm:spPr/>
      <dgm:t>
        <a:bodyPr/>
        <a:lstStyle/>
        <a:p>
          <a:endParaRPr lang="en-US"/>
        </a:p>
      </dgm:t>
    </dgm:pt>
    <dgm:pt modelId="{29D55A61-377A-CE4C-973D-FBC879100777}" type="pres">
      <dgm:prSet presAssocID="{5E7E86D5-39FA-C44F-91E8-7EC0668D2DAA}" presName="Name0" presStyleCnt="0">
        <dgm:presLayoutVars>
          <dgm:dir/>
          <dgm:animLvl val="lvl"/>
          <dgm:resizeHandles val="exact"/>
        </dgm:presLayoutVars>
      </dgm:prSet>
      <dgm:spPr/>
    </dgm:pt>
    <dgm:pt modelId="{7DAFCD32-3B53-FF42-BA8C-63D7DF804CC6}" type="pres">
      <dgm:prSet presAssocID="{E97B30BA-32F0-814C-B78A-7E0086CD0843}" presName="Name8" presStyleCnt="0"/>
      <dgm:spPr/>
    </dgm:pt>
    <dgm:pt modelId="{30A2F535-0E29-2247-95AD-B9DDCBFE7D24}" type="pres">
      <dgm:prSet presAssocID="{E97B30BA-32F0-814C-B78A-7E0086CD0843}" presName="level" presStyleLbl="node1" presStyleIdx="0" presStyleCnt="4">
        <dgm:presLayoutVars>
          <dgm:chMax val="1"/>
          <dgm:bulletEnabled val="1"/>
        </dgm:presLayoutVars>
      </dgm:prSet>
      <dgm:spPr/>
    </dgm:pt>
    <dgm:pt modelId="{E20BCF5A-404B-F34C-ABF7-06AD4453FB7A}" type="pres">
      <dgm:prSet presAssocID="{E97B30BA-32F0-814C-B78A-7E0086CD0843}" presName="levelTx" presStyleLbl="revTx" presStyleIdx="0" presStyleCnt="0">
        <dgm:presLayoutVars>
          <dgm:chMax val="1"/>
          <dgm:bulletEnabled val="1"/>
        </dgm:presLayoutVars>
      </dgm:prSet>
      <dgm:spPr/>
    </dgm:pt>
    <dgm:pt modelId="{ED01691F-B306-EC43-AC7E-E2DFFB393909}" type="pres">
      <dgm:prSet presAssocID="{00C4A78E-BFFF-7E4A-91D7-01D520CBBD3A}" presName="Name8" presStyleCnt="0"/>
      <dgm:spPr/>
    </dgm:pt>
    <dgm:pt modelId="{B673BB04-D941-5A4F-BF6E-B8C038CCD5C9}" type="pres">
      <dgm:prSet presAssocID="{00C4A78E-BFFF-7E4A-91D7-01D520CBBD3A}" presName="level" presStyleLbl="node1" presStyleIdx="1" presStyleCnt="4">
        <dgm:presLayoutVars>
          <dgm:chMax val="1"/>
          <dgm:bulletEnabled val="1"/>
        </dgm:presLayoutVars>
      </dgm:prSet>
      <dgm:spPr/>
    </dgm:pt>
    <dgm:pt modelId="{150AD0AC-9BEA-0046-A2FF-ABE3374BC694}" type="pres">
      <dgm:prSet presAssocID="{00C4A78E-BFFF-7E4A-91D7-01D520CBBD3A}" presName="levelTx" presStyleLbl="revTx" presStyleIdx="0" presStyleCnt="0">
        <dgm:presLayoutVars>
          <dgm:chMax val="1"/>
          <dgm:bulletEnabled val="1"/>
        </dgm:presLayoutVars>
      </dgm:prSet>
      <dgm:spPr/>
    </dgm:pt>
    <dgm:pt modelId="{A7D5720F-EEF0-A141-9C28-753F4F608923}" type="pres">
      <dgm:prSet presAssocID="{8E8F0967-A88B-3144-B22F-9113820B6A3F}" presName="Name8" presStyleCnt="0"/>
      <dgm:spPr/>
    </dgm:pt>
    <dgm:pt modelId="{882614FC-C60C-5F43-B81F-8198130B6A85}" type="pres">
      <dgm:prSet presAssocID="{8E8F0967-A88B-3144-B22F-9113820B6A3F}" presName="level" presStyleLbl="node1" presStyleIdx="2" presStyleCnt="4">
        <dgm:presLayoutVars>
          <dgm:chMax val="1"/>
          <dgm:bulletEnabled val="1"/>
        </dgm:presLayoutVars>
      </dgm:prSet>
      <dgm:spPr/>
    </dgm:pt>
    <dgm:pt modelId="{96104BD5-D234-6B4D-A272-6A4E1C13B1E7}" type="pres">
      <dgm:prSet presAssocID="{8E8F0967-A88B-3144-B22F-9113820B6A3F}" presName="levelTx" presStyleLbl="revTx" presStyleIdx="0" presStyleCnt="0">
        <dgm:presLayoutVars>
          <dgm:chMax val="1"/>
          <dgm:bulletEnabled val="1"/>
        </dgm:presLayoutVars>
      </dgm:prSet>
      <dgm:spPr/>
    </dgm:pt>
    <dgm:pt modelId="{1A457D9F-7698-7E49-8AA3-6BFF15C8AEAD}" type="pres">
      <dgm:prSet presAssocID="{8064066B-9DA6-784D-9E1E-7F8C0694A0E9}" presName="Name8" presStyleCnt="0"/>
      <dgm:spPr/>
    </dgm:pt>
    <dgm:pt modelId="{9B89F000-5A85-5541-8C61-42649E4D6CA6}" type="pres">
      <dgm:prSet presAssocID="{8064066B-9DA6-784D-9E1E-7F8C0694A0E9}" presName="level" presStyleLbl="node1" presStyleIdx="3" presStyleCnt="4">
        <dgm:presLayoutVars>
          <dgm:chMax val="1"/>
          <dgm:bulletEnabled val="1"/>
        </dgm:presLayoutVars>
      </dgm:prSet>
      <dgm:spPr/>
    </dgm:pt>
    <dgm:pt modelId="{5AAE172B-8422-6148-9BE7-991598207776}" type="pres">
      <dgm:prSet presAssocID="{8064066B-9DA6-784D-9E1E-7F8C0694A0E9}" presName="levelTx" presStyleLbl="revTx" presStyleIdx="0" presStyleCnt="0">
        <dgm:presLayoutVars>
          <dgm:chMax val="1"/>
          <dgm:bulletEnabled val="1"/>
        </dgm:presLayoutVars>
      </dgm:prSet>
      <dgm:spPr/>
    </dgm:pt>
  </dgm:ptLst>
  <dgm:cxnLst>
    <dgm:cxn modelId="{565C1020-CBE6-0D49-A6C5-84ACFF2D8D3E}" type="presOf" srcId="{5E7E86D5-39FA-C44F-91E8-7EC0668D2DAA}" destId="{29D55A61-377A-CE4C-973D-FBC879100777}" srcOrd="0" destOrd="0" presId="urn:microsoft.com/office/officeart/2005/8/layout/pyramid1"/>
    <dgm:cxn modelId="{E6B8682F-D359-EE4F-8D05-3210D744544C}" srcId="{5E7E86D5-39FA-C44F-91E8-7EC0668D2DAA}" destId="{00C4A78E-BFFF-7E4A-91D7-01D520CBBD3A}" srcOrd="1" destOrd="0" parTransId="{CBD5BAE4-9294-0846-A6CC-537AA5E5180D}" sibTransId="{52B08570-9AED-5647-A78E-84CEAA691364}"/>
    <dgm:cxn modelId="{D4F65432-7DE3-504B-B67E-B594F47378AD}" type="presOf" srcId="{8E8F0967-A88B-3144-B22F-9113820B6A3F}" destId="{882614FC-C60C-5F43-B81F-8198130B6A85}" srcOrd="0" destOrd="0" presId="urn:microsoft.com/office/officeart/2005/8/layout/pyramid1"/>
    <dgm:cxn modelId="{97BB663A-EA46-2A4B-B1EF-FBDF356A3AFF}" type="presOf" srcId="{E97B30BA-32F0-814C-B78A-7E0086CD0843}" destId="{E20BCF5A-404B-F34C-ABF7-06AD4453FB7A}" srcOrd="1" destOrd="0" presId="urn:microsoft.com/office/officeart/2005/8/layout/pyramid1"/>
    <dgm:cxn modelId="{AEAA5A6D-F6A7-3A46-B580-773A823020C3}" type="presOf" srcId="{E97B30BA-32F0-814C-B78A-7E0086CD0843}" destId="{30A2F535-0E29-2247-95AD-B9DDCBFE7D24}" srcOrd="0" destOrd="0" presId="urn:microsoft.com/office/officeart/2005/8/layout/pyramid1"/>
    <dgm:cxn modelId="{12278554-DA25-CF47-84E8-B617FB30BB63}" type="presOf" srcId="{00C4A78E-BFFF-7E4A-91D7-01D520CBBD3A}" destId="{B673BB04-D941-5A4F-BF6E-B8C038CCD5C9}" srcOrd="0" destOrd="0" presId="urn:microsoft.com/office/officeart/2005/8/layout/pyramid1"/>
    <dgm:cxn modelId="{F55B937F-EA13-574C-A3EE-71FA01A46657}" srcId="{5E7E86D5-39FA-C44F-91E8-7EC0668D2DAA}" destId="{8E8F0967-A88B-3144-B22F-9113820B6A3F}" srcOrd="2" destOrd="0" parTransId="{F61CA1B2-EED6-EE4E-B95F-C500880A180F}" sibTransId="{BCA1164B-CD75-E14B-B8D0-F105E539EE5E}"/>
    <dgm:cxn modelId="{87CF1C80-335C-E54A-BDD3-27D4A2364D1C}" type="presOf" srcId="{8064066B-9DA6-784D-9E1E-7F8C0694A0E9}" destId="{9B89F000-5A85-5541-8C61-42649E4D6CA6}" srcOrd="0" destOrd="0" presId="urn:microsoft.com/office/officeart/2005/8/layout/pyramid1"/>
    <dgm:cxn modelId="{95B8DD83-F1F3-CA48-9F19-1BE159764505}" srcId="{5E7E86D5-39FA-C44F-91E8-7EC0668D2DAA}" destId="{8064066B-9DA6-784D-9E1E-7F8C0694A0E9}" srcOrd="3" destOrd="0" parTransId="{2FC6DD87-1BE9-CF45-B4CB-39DE52C2A1D2}" sibTransId="{AFD110B3-3074-894F-8C6B-C9EE4325B125}"/>
    <dgm:cxn modelId="{A7BA128E-1FD0-144F-9B3D-1A87E8FD2826}" type="presOf" srcId="{8064066B-9DA6-784D-9E1E-7F8C0694A0E9}" destId="{5AAE172B-8422-6148-9BE7-991598207776}" srcOrd="1" destOrd="0" presId="urn:microsoft.com/office/officeart/2005/8/layout/pyramid1"/>
    <dgm:cxn modelId="{EF6BA8A1-47C7-EB46-8685-160108ADA146}" type="presOf" srcId="{00C4A78E-BFFF-7E4A-91D7-01D520CBBD3A}" destId="{150AD0AC-9BEA-0046-A2FF-ABE3374BC694}" srcOrd="1" destOrd="0" presId="urn:microsoft.com/office/officeart/2005/8/layout/pyramid1"/>
    <dgm:cxn modelId="{31D0EBD8-2A28-E747-81AC-B78A85BEEC49}" type="presOf" srcId="{8E8F0967-A88B-3144-B22F-9113820B6A3F}" destId="{96104BD5-D234-6B4D-A272-6A4E1C13B1E7}" srcOrd="1" destOrd="0" presId="urn:microsoft.com/office/officeart/2005/8/layout/pyramid1"/>
    <dgm:cxn modelId="{DB8917DB-3019-8242-A086-2A7D81B9C4B1}" srcId="{5E7E86D5-39FA-C44F-91E8-7EC0668D2DAA}" destId="{E97B30BA-32F0-814C-B78A-7E0086CD0843}" srcOrd="0" destOrd="0" parTransId="{D37B2E8A-F6AF-9F47-BC6C-7171EB8252C3}" sibTransId="{EB62056E-2459-844B-8944-F42C2A66421D}"/>
    <dgm:cxn modelId="{CB70976B-85C8-004F-9877-0B762DBD6F3B}" type="presParOf" srcId="{29D55A61-377A-CE4C-973D-FBC879100777}" destId="{7DAFCD32-3B53-FF42-BA8C-63D7DF804CC6}" srcOrd="0" destOrd="0" presId="urn:microsoft.com/office/officeart/2005/8/layout/pyramid1"/>
    <dgm:cxn modelId="{B7B21926-E916-374A-96C5-02B9469376F0}" type="presParOf" srcId="{7DAFCD32-3B53-FF42-BA8C-63D7DF804CC6}" destId="{30A2F535-0E29-2247-95AD-B9DDCBFE7D24}" srcOrd="0" destOrd="0" presId="urn:microsoft.com/office/officeart/2005/8/layout/pyramid1"/>
    <dgm:cxn modelId="{BCC02E30-FEB6-E749-91A5-B17559DFA66D}" type="presParOf" srcId="{7DAFCD32-3B53-FF42-BA8C-63D7DF804CC6}" destId="{E20BCF5A-404B-F34C-ABF7-06AD4453FB7A}" srcOrd="1" destOrd="0" presId="urn:microsoft.com/office/officeart/2005/8/layout/pyramid1"/>
    <dgm:cxn modelId="{F1627A87-56D3-8246-BB66-8522C8BF517A}" type="presParOf" srcId="{29D55A61-377A-CE4C-973D-FBC879100777}" destId="{ED01691F-B306-EC43-AC7E-E2DFFB393909}" srcOrd="1" destOrd="0" presId="urn:microsoft.com/office/officeart/2005/8/layout/pyramid1"/>
    <dgm:cxn modelId="{CA0799F7-759C-D041-B0BE-B00CCCF671EE}" type="presParOf" srcId="{ED01691F-B306-EC43-AC7E-E2DFFB393909}" destId="{B673BB04-D941-5A4F-BF6E-B8C038CCD5C9}" srcOrd="0" destOrd="0" presId="urn:microsoft.com/office/officeart/2005/8/layout/pyramid1"/>
    <dgm:cxn modelId="{4B9762C0-8B76-7B4F-A941-47390074A8AD}" type="presParOf" srcId="{ED01691F-B306-EC43-AC7E-E2DFFB393909}" destId="{150AD0AC-9BEA-0046-A2FF-ABE3374BC694}" srcOrd="1" destOrd="0" presId="urn:microsoft.com/office/officeart/2005/8/layout/pyramid1"/>
    <dgm:cxn modelId="{9D6B6638-099F-D74D-A37D-D8DD22C8893A}" type="presParOf" srcId="{29D55A61-377A-CE4C-973D-FBC879100777}" destId="{A7D5720F-EEF0-A141-9C28-753F4F608923}" srcOrd="2" destOrd="0" presId="urn:microsoft.com/office/officeart/2005/8/layout/pyramid1"/>
    <dgm:cxn modelId="{771CC5EA-1082-6441-8C54-332A0FE02C30}" type="presParOf" srcId="{A7D5720F-EEF0-A141-9C28-753F4F608923}" destId="{882614FC-C60C-5F43-B81F-8198130B6A85}" srcOrd="0" destOrd="0" presId="urn:microsoft.com/office/officeart/2005/8/layout/pyramid1"/>
    <dgm:cxn modelId="{6184C16F-7CC6-2F40-978C-3673EF10F89C}" type="presParOf" srcId="{A7D5720F-EEF0-A141-9C28-753F4F608923}" destId="{96104BD5-D234-6B4D-A272-6A4E1C13B1E7}" srcOrd="1" destOrd="0" presId="urn:microsoft.com/office/officeart/2005/8/layout/pyramid1"/>
    <dgm:cxn modelId="{84952513-59C2-AC4E-8997-36BD7CB23F35}" type="presParOf" srcId="{29D55A61-377A-CE4C-973D-FBC879100777}" destId="{1A457D9F-7698-7E49-8AA3-6BFF15C8AEAD}" srcOrd="3" destOrd="0" presId="urn:microsoft.com/office/officeart/2005/8/layout/pyramid1"/>
    <dgm:cxn modelId="{EFE4311D-EDE3-C548-96D0-A410F4492BA7}" type="presParOf" srcId="{1A457D9F-7698-7E49-8AA3-6BFF15C8AEAD}" destId="{9B89F000-5A85-5541-8C61-42649E4D6CA6}" srcOrd="0" destOrd="0" presId="urn:microsoft.com/office/officeart/2005/8/layout/pyramid1"/>
    <dgm:cxn modelId="{DF1AF17F-E79C-E64B-9DC5-E66D65614DE6}" type="presParOf" srcId="{1A457D9F-7698-7E49-8AA3-6BFF15C8AEAD}" destId="{5AAE172B-8422-6148-9BE7-991598207776}"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59ED42-8C8A-4D4A-8B57-2831C300DAE5}" type="doc">
      <dgm:prSet loTypeId="urn:microsoft.com/office/officeart/2005/8/layout/hList7" loCatId="" qsTypeId="urn:microsoft.com/office/officeart/2005/8/quickstyle/simple4" qsCatId="simple" csTypeId="urn:microsoft.com/office/officeart/2005/8/colors/accent1_2" csCatId="accent1" phldr="1"/>
      <dgm:spPr/>
      <dgm:t>
        <a:bodyPr/>
        <a:lstStyle/>
        <a:p>
          <a:endParaRPr lang="en-US"/>
        </a:p>
      </dgm:t>
    </dgm:pt>
    <dgm:pt modelId="{CC010624-2725-5A42-B695-5F49452CE939}">
      <dgm:prSet phldrT="[Text]" custT="1"/>
      <dgm:spPr/>
      <dgm:t>
        <a:bodyPr/>
        <a:lstStyle/>
        <a:p>
          <a:r>
            <a:rPr lang="en-US" sz="1800" dirty="0"/>
            <a:t>Nominalism</a:t>
          </a:r>
        </a:p>
        <a:p>
          <a:r>
            <a:rPr lang="en-US" sz="1800" dirty="0">
              <a:solidFill>
                <a:srgbClr val="FFFF00"/>
              </a:solidFill>
            </a:rPr>
            <a:t>Anti-positivism</a:t>
          </a:r>
        </a:p>
        <a:p>
          <a:r>
            <a:rPr lang="en-US" sz="1800" dirty="0"/>
            <a:t>Voluntarism </a:t>
          </a:r>
        </a:p>
        <a:p>
          <a:r>
            <a:rPr lang="en-US" sz="1800" dirty="0"/>
            <a:t>Ideographic</a:t>
          </a:r>
        </a:p>
        <a:p>
          <a:endParaRPr lang="en-US" sz="1200" dirty="0"/>
        </a:p>
        <a:p>
          <a:r>
            <a:rPr lang="en-US" sz="1200" dirty="0"/>
            <a:t> </a:t>
          </a:r>
        </a:p>
        <a:p>
          <a:endParaRPr lang="en-US" sz="1200" dirty="0"/>
        </a:p>
      </dgm:t>
    </dgm:pt>
    <dgm:pt modelId="{1F081F42-8CFE-384B-A6A0-C71CDB25C845}" type="parTrans" cxnId="{0A84AC72-8565-6C4D-8086-F824C9CD4DFB}">
      <dgm:prSet/>
      <dgm:spPr/>
      <dgm:t>
        <a:bodyPr/>
        <a:lstStyle/>
        <a:p>
          <a:endParaRPr lang="en-US"/>
        </a:p>
      </dgm:t>
    </dgm:pt>
    <dgm:pt modelId="{B1CE50B8-432D-3B4D-9CD9-69D24F34E00A}" type="sibTrans" cxnId="{0A84AC72-8565-6C4D-8086-F824C9CD4DFB}">
      <dgm:prSet/>
      <dgm:spPr/>
      <dgm:t>
        <a:bodyPr/>
        <a:lstStyle/>
        <a:p>
          <a:endParaRPr lang="en-US"/>
        </a:p>
      </dgm:t>
    </dgm:pt>
    <dgm:pt modelId="{54AAD35E-4D56-2F4B-BB2E-167D7E8CBC6D}">
      <dgm:prSet phldrT="[Text]" custT="1"/>
      <dgm:spPr/>
      <dgm:t>
        <a:bodyPr/>
        <a:lstStyle/>
        <a:p>
          <a:r>
            <a:rPr lang="en-US" sz="2000" dirty="0"/>
            <a:t>Ontology</a:t>
          </a:r>
        </a:p>
        <a:p>
          <a:r>
            <a:rPr lang="en-US" sz="2000" dirty="0"/>
            <a:t>Epistemology</a:t>
          </a:r>
        </a:p>
        <a:p>
          <a:r>
            <a:rPr lang="en-US" sz="2000" dirty="0"/>
            <a:t>Human nature</a:t>
          </a:r>
        </a:p>
        <a:p>
          <a:r>
            <a:rPr lang="en-US" sz="2000" dirty="0"/>
            <a:t>Method </a:t>
          </a:r>
        </a:p>
      </dgm:t>
    </dgm:pt>
    <dgm:pt modelId="{5EC4D88A-291B-154B-B3FF-F40686AA1C01}" type="parTrans" cxnId="{7459824E-2EBC-E548-8743-E1F509BC57AA}">
      <dgm:prSet/>
      <dgm:spPr/>
      <dgm:t>
        <a:bodyPr/>
        <a:lstStyle/>
        <a:p>
          <a:endParaRPr lang="en-US"/>
        </a:p>
      </dgm:t>
    </dgm:pt>
    <dgm:pt modelId="{B4BC6DD0-BBF9-5E4D-9720-BEC28B8EE50F}" type="sibTrans" cxnId="{7459824E-2EBC-E548-8743-E1F509BC57AA}">
      <dgm:prSet/>
      <dgm:spPr/>
      <dgm:t>
        <a:bodyPr/>
        <a:lstStyle/>
        <a:p>
          <a:endParaRPr lang="en-US"/>
        </a:p>
      </dgm:t>
    </dgm:pt>
    <dgm:pt modelId="{6A70E979-1C19-3844-AF5E-0A5C3237AD4F}">
      <dgm:prSet phldrT="[Text]"/>
      <dgm:spPr/>
      <dgm:t>
        <a:bodyPr/>
        <a:lstStyle/>
        <a:p>
          <a:r>
            <a:rPr lang="en-US" dirty="0"/>
            <a:t>Realism </a:t>
          </a:r>
        </a:p>
        <a:p>
          <a:r>
            <a:rPr lang="en-US" dirty="0">
              <a:solidFill>
                <a:srgbClr val="FFFF00"/>
              </a:solidFill>
            </a:rPr>
            <a:t>Positivism</a:t>
          </a:r>
        </a:p>
        <a:p>
          <a:r>
            <a:rPr lang="en-US" dirty="0"/>
            <a:t>Determinism</a:t>
          </a:r>
        </a:p>
        <a:p>
          <a:r>
            <a:rPr lang="en-US" dirty="0" err="1"/>
            <a:t>Nomothematic</a:t>
          </a:r>
          <a:endParaRPr lang="en-US" dirty="0"/>
        </a:p>
      </dgm:t>
    </dgm:pt>
    <dgm:pt modelId="{2EC2019F-EB50-634C-9FBB-EADFDDFEEF15}" type="parTrans" cxnId="{C094034D-B205-714F-8E31-43668E2030DA}">
      <dgm:prSet/>
      <dgm:spPr/>
      <dgm:t>
        <a:bodyPr/>
        <a:lstStyle/>
        <a:p>
          <a:endParaRPr lang="en-US"/>
        </a:p>
      </dgm:t>
    </dgm:pt>
    <dgm:pt modelId="{29B4D44F-13D7-DB41-9755-79904BD26857}" type="sibTrans" cxnId="{C094034D-B205-714F-8E31-43668E2030DA}">
      <dgm:prSet/>
      <dgm:spPr/>
      <dgm:t>
        <a:bodyPr/>
        <a:lstStyle/>
        <a:p>
          <a:endParaRPr lang="en-US"/>
        </a:p>
      </dgm:t>
    </dgm:pt>
    <dgm:pt modelId="{F14A9EA2-2443-1A42-9F6B-695C298E425B}" type="pres">
      <dgm:prSet presAssocID="{E359ED42-8C8A-4D4A-8B57-2831C300DAE5}" presName="Name0" presStyleCnt="0">
        <dgm:presLayoutVars>
          <dgm:dir/>
          <dgm:resizeHandles val="exact"/>
        </dgm:presLayoutVars>
      </dgm:prSet>
      <dgm:spPr/>
    </dgm:pt>
    <dgm:pt modelId="{35785941-4DFB-F446-83F0-0223DDA80419}" type="pres">
      <dgm:prSet presAssocID="{E359ED42-8C8A-4D4A-8B57-2831C300DAE5}" presName="fgShape" presStyleLbl="fgShp" presStyleIdx="0" presStyleCnt="1"/>
      <dgm:spPr/>
    </dgm:pt>
    <dgm:pt modelId="{CD9042AD-4C14-0944-8A3D-EA703B3632E5}" type="pres">
      <dgm:prSet presAssocID="{E359ED42-8C8A-4D4A-8B57-2831C300DAE5}" presName="linComp" presStyleCnt="0"/>
      <dgm:spPr/>
    </dgm:pt>
    <dgm:pt modelId="{77B31160-EA69-C14E-BCBA-893F1C817B77}" type="pres">
      <dgm:prSet presAssocID="{CC010624-2725-5A42-B695-5F49452CE939}" presName="compNode" presStyleCnt="0"/>
      <dgm:spPr/>
    </dgm:pt>
    <dgm:pt modelId="{EF0F87A2-CBF2-A749-857E-9685E2760567}" type="pres">
      <dgm:prSet presAssocID="{CC010624-2725-5A42-B695-5F49452CE939}" presName="bkgdShape" presStyleLbl="node1" presStyleIdx="0" presStyleCnt="3"/>
      <dgm:spPr/>
    </dgm:pt>
    <dgm:pt modelId="{975E5F1F-1F15-C64C-A0AB-C52042E29D76}" type="pres">
      <dgm:prSet presAssocID="{CC010624-2725-5A42-B695-5F49452CE939}" presName="nodeTx" presStyleLbl="node1" presStyleIdx="0" presStyleCnt="3">
        <dgm:presLayoutVars>
          <dgm:bulletEnabled val="1"/>
        </dgm:presLayoutVars>
      </dgm:prSet>
      <dgm:spPr/>
    </dgm:pt>
    <dgm:pt modelId="{F48932FE-D694-FC4D-84FD-1F00918149AE}" type="pres">
      <dgm:prSet presAssocID="{CC010624-2725-5A42-B695-5F49452CE939}" presName="invisiNode" presStyleLbl="node1" presStyleIdx="0" presStyleCnt="3"/>
      <dgm:spPr/>
    </dgm:pt>
    <dgm:pt modelId="{9A6B9C85-3D7E-074C-9DD4-4F5105DA1574}" type="pres">
      <dgm:prSet presAssocID="{CC010624-2725-5A42-B695-5F49452CE939}" presName="imagNode" presStyleLbl="fgImgPlace1" presStyleIdx="0" presStyleCnt="3"/>
      <dgm:spPr>
        <a:noFill/>
      </dgm:spPr>
    </dgm:pt>
    <dgm:pt modelId="{37146021-A392-D240-ABB8-E8DC9CDBB106}" type="pres">
      <dgm:prSet presAssocID="{B1CE50B8-432D-3B4D-9CD9-69D24F34E00A}" presName="sibTrans" presStyleLbl="sibTrans2D1" presStyleIdx="0" presStyleCnt="0"/>
      <dgm:spPr/>
    </dgm:pt>
    <dgm:pt modelId="{0E04A53C-F657-2845-B93C-FD6C9266898F}" type="pres">
      <dgm:prSet presAssocID="{54AAD35E-4D56-2F4B-BB2E-167D7E8CBC6D}" presName="compNode" presStyleCnt="0"/>
      <dgm:spPr/>
    </dgm:pt>
    <dgm:pt modelId="{3F62235B-5B34-DE49-9F1E-7B43FBAF3147}" type="pres">
      <dgm:prSet presAssocID="{54AAD35E-4D56-2F4B-BB2E-167D7E8CBC6D}" presName="bkgdShape" presStyleLbl="node1" presStyleIdx="1" presStyleCnt="3"/>
      <dgm:spPr/>
    </dgm:pt>
    <dgm:pt modelId="{491BB082-37D4-B549-AF9A-76525305FE2D}" type="pres">
      <dgm:prSet presAssocID="{54AAD35E-4D56-2F4B-BB2E-167D7E8CBC6D}" presName="nodeTx" presStyleLbl="node1" presStyleIdx="1" presStyleCnt="3">
        <dgm:presLayoutVars>
          <dgm:bulletEnabled val="1"/>
        </dgm:presLayoutVars>
      </dgm:prSet>
      <dgm:spPr/>
    </dgm:pt>
    <dgm:pt modelId="{6A05E59B-DE09-A043-B2C1-5DF0B100DFAA}" type="pres">
      <dgm:prSet presAssocID="{54AAD35E-4D56-2F4B-BB2E-167D7E8CBC6D}" presName="invisiNode" presStyleLbl="node1" presStyleIdx="1" presStyleCnt="3"/>
      <dgm:spPr/>
    </dgm:pt>
    <dgm:pt modelId="{F1FA52B0-ED5F-5841-9EC2-EB1132610878}" type="pres">
      <dgm:prSet presAssocID="{54AAD35E-4D56-2F4B-BB2E-167D7E8CBC6D}" presName="imagNode" presStyleLbl="fgImgPlace1" presStyleIdx="1" presStyleCnt="3"/>
      <dgm:spPr>
        <a:noFill/>
      </dgm:spPr>
    </dgm:pt>
    <dgm:pt modelId="{4A44999E-795A-EA4C-BF53-1430416F82BF}" type="pres">
      <dgm:prSet presAssocID="{B4BC6DD0-BBF9-5E4D-9720-BEC28B8EE50F}" presName="sibTrans" presStyleLbl="sibTrans2D1" presStyleIdx="0" presStyleCnt="0"/>
      <dgm:spPr/>
    </dgm:pt>
    <dgm:pt modelId="{53D55E40-129C-5949-A5CA-80264E652577}" type="pres">
      <dgm:prSet presAssocID="{6A70E979-1C19-3844-AF5E-0A5C3237AD4F}" presName="compNode" presStyleCnt="0"/>
      <dgm:spPr/>
    </dgm:pt>
    <dgm:pt modelId="{AA62698F-30AA-0042-A064-371996E554C6}" type="pres">
      <dgm:prSet presAssocID="{6A70E979-1C19-3844-AF5E-0A5C3237AD4F}" presName="bkgdShape" presStyleLbl="node1" presStyleIdx="2" presStyleCnt="3"/>
      <dgm:spPr/>
    </dgm:pt>
    <dgm:pt modelId="{62BE196B-1670-2341-9667-D563E8F0787A}" type="pres">
      <dgm:prSet presAssocID="{6A70E979-1C19-3844-AF5E-0A5C3237AD4F}" presName="nodeTx" presStyleLbl="node1" presStyleIdx="2" presStyleCnt="3">
        <dgm:presLayoutVars>
          <dgm:bulletEnabled val="1"/>
        </dgm:presLayoutVars>
      </dgm:prSet>
      <dgm:spPr/>
    </dgm:pt>
    <dgm:pt modelId="{4B9847E4-B85F-D942-8F2C-1EE27ECBB663}" type="pres">
      <dgm:prSet presAssocID="{6A70E979-1C19-3844-AF5E-0A5C3237AD4F}" presName="invisiNode" presStyleLbl="node1" presStyleIdx="2" presStyleCnt="3"/>
      <dgm:spPr/>
    </dgm:pt>
    <dgm:pt modelId="{606E7890-DB37-C846-ABAA-2B0DB07EF77D}" type="pres">
      <dgm:prSet presAssocID="{6A70E979-1C19-3844-AF5E-0A5C3237AD4F}" presName="imagNode" presStyleLbl="fgImgPlace1" presStyleIdx="2" presStyleCnt="3"/>
      <dgm:spPr>
        <a:noFill/>
      </dgm:spPr>
    </dgm:pt>
  </dgm:ptLst>
  <dgm:cxnLst>
    <dgm:cxn modelId="{E3CE630F-226D-2941-AB6C-761019CD0F2A}" type="presOf" srcId="{54AAD35E-4D56-2F4B-BB2E-167D7E8CBC6D}" destId="{491BB082-37D4-B549-AF9A-76525305FE2D}" srcOrd="1" destOrd="0" presId="urn:microsoft.com/office/officeart/2005/8/layout/hList7"/>
    <dgm:cxn modelId="{E188871E-0EB2-6246-B601-254869075C3F}" type="presOf" srcId="{B4BC6DD0-BBF9-5E4D-9720-BEC28B8EE50F}" destId="{4A44999E-795A-EA4C-BF53-1430416F82BF}" srcOrd="0" destOrd="0" presId="urn:microsoft.com/office/officeart/2005/8/layout/hList7"/>
    <dgm:cxn modelId="{F97CE868-C490-E141-8ACA-DDD2D701ECCC}" type="presOf" srcId="{6A70E979-1C19-3844-AF5E-0A5C3237AD4F}" destId="{62BE196B-1670-2341-9667-D563E8F0787A}" srcOrd="1" destOrd="0" presId="urn:microsoft.com/office/officeart/2005/8/layout/hList7"/>
    <dgm:cxn modelId="{C094034D-B205-714F-8E31-43668E2030DA}" srcId="{E359ED42-8C8A-4D4A-8B57-2831C300DAE5}" destId="{6A70E979-1C19-3844-AF5E-0A5C3237AD4F}" srcOrd="2" destOrd="0" parTransId="{2EC2019F-EB50-634C-9FBB-EADFDDFEEF15}" sibTransId="{29B4D44F-13D7-DB41-9755-79904BD26857}"/>
    <dgm:cxn modelId="{009D694E-6C6C-2744-B9EF-7844B37D46C2}" type="presOf" srcId="{54AAD35E-4D56-2F4B-BB2E-167D7E8CBC6D}" destId="{3F62235B-5B34-DE49-9F1E-7B43FBAF3147}" srcOrd="0" destOrd="0" presId="urn:microsoft.com/office/officeart/2005/8/layout/hList7"/>
    <dgm:cxn modelId="{7459824E-2EBC-E548-8743-E1F509BC57AA}" srcId="{E359ED42-8C8A-4D4A-8B57-2831C300DAE5}" destId="{54AAD35E-4D56-2F4B-BB2E-167D7E8CBC6D}" srcOrd="1" destOrd="0" parTransId="{5EC4D88A-291B-154B-B3FF-F40686AA1C01}" sibTransId="{B4BC6DD0-BBF9-5E4D-9720-BEC28B8EE50F}"/>
    <dgm:cxn modelId="{0A84AC72-8565-6C4D-8086-F824C9CD4DFB}" srcId="{E359ED42-8C8A-4D4A-8B57-2831C300DAE5}" destId="{CC010624-2725-5A42-B695-5F49452CE939}" srcOrd="0" destOrd="0" parTransId="{1F081F42-8CFE-384B-A6A0-C71CDB25C845}" sibTransId="{B1CE50B8-432D-3B4D-9CD9-69D24F34E00A}"/>
    <dgm:cxn modelId="{21A213B3-61D1-C147-AB8E-740E616CDE91}" type="presOf" srcId="{B1CE50B8-432D-3B4D-9CD9-69D24F34E00A}" destId="{37146021-A392-D240-ABB8-E8DC9CDBB106}" srcOrd="0" destOrd="0" presId="urn:microsoft.com/office/officeart/2005/8/layout/hList7"/>
    <dgm:cxn modelId="{A31398C6-4442-1444-8546-53E48515A980}" type="presOf" srcId="{CC010624-2725-5A42-B695-5F49452CE939}" destId="{EF0F87A2-CBF2-A749-857E-9685E2760567}" srcOrd="0" destOrd="0" presId="urn:microsoft.com/office/officeart/2005/8/layout/hList7"/>
    <dgm:cxn modelId="{F4BE27D7-F5B2-954C-BE15-CCDF99114E11}" type="presOf" srcId="{CC010624-2725-5A42-B695-5F49452CE939}" destId="{975E5F1F-1F15-C64C-A0AB-C52042E29D76}" srcOrd="1" destOrd="0" presId="urn:microsoft.com/office/officeart/2005/8/layout/hList7"/>
    <dgm:cxn modelId="{03E75EF2-90C1-7C4F-83C6-56F9901F8711}" type="presOf" srcId="{E359ED42-8C8A-4D4A-8B57-2831C300DAE5}" destId="{F14A9EA2-2443-1A42-9F6B-695C298E425B}" srcOrd="0" destOrd="0" presId="urn:microsoft.com/office/officeart/2005/8/layout/hList7"/>
    <dgm:cxn modelId="{3F0BE9FA-438C-E943-9D55-C7F2E941AB85}" type="presOf" srcId="{6A70E979-1C19-3844-AF5E-0A5C3237AD4F}" destId="{AA62698F-30AA-0042-A064-371996E554C6}" srcOrd="0" destOrd="0" presId="urn:microsoft.com/office/officeart/2005/8/layout/hList7"/>
    <dgm:cxn modelId="{2D69BDE2-6AAA-134B-BB6C-238BB86213F6}" type="presParOf" srcId="{F14A9EA2-2443-1A42-9F6B-695C298E425B}" destId="{35785941-4DFB-F446-83F0-0223DDA80419}" srcOrd="0" destOrd="0" presId="urn:microsoft.com/office/officeart/2005/8/layout/hList7"/>
    <dgm:cxn modelId="{60D8CB0B-9F72-964D-9CF1-7333D71ED442}" type="presParOf" srcId="{F14A9EA2-2443-1A42-9F6B-695C298E425B}" destId="{CD9042AD-4C14-0944-8A3D-EA703B3632E5}" srcOrd="1" destOrd="0" presId="urn:microsoft.com/office/officeart/2005/8/layout/hList7"/>
    <dgm:cxn modelId="{3FF3291F-65EA-8741-8949-9D787C4C70DC}" type="presParOf" srcId="{CD9042AD-4C14-0944-8A3D-EA703B3632E5}" destId="{77B31160-EA69-C14E-BCBA-893F1C817B77}" srcOrd="0" destOrd="0" presId="urn:microsoft.com/office/officeart/2005/8/layout/hList7"/>
    <dgm:cxn modelId="{1D1627BD-1A38-484E-8C45-D79B9000CFAB}" type="presParOf" srcId="{77B31160-EA69-C14E-BCBA-893F1C817B77}" destId="{EF0F87A2-CBF2-A749-857E-9685E2760567}" srcOrd="0" destOrd="0" presId="urn:microsoft.com/office/officeart/2005/8/layout/hList7"/>
    <dgm:cxn modelId="{76D3A409-C00A-334C-8CA3-A412EF02E499}" type="presParOf" srcId="{77B31160-EA69-C14E-BCBA-893F1C817B77}" destId="{975E5F1F-1F15-C64C-A0AB-C52042E29D76}" srcOrd="1" destOrd="0" presId="urn:microsoft.com/office/officeart/2005/8/layout/hList7"/>
    <dgm:cxn modelId="{9F8A18CE-7A8E-FC4E-AE8D-445A747EEA06}" type="presParOf" srcId="{77B31160-EA69-C14E-BCBA-893F1C817B77}" destId="{F48932FE-D694-FC4D-84FD-1F00918149AE}" srcOrd="2" destOrd="0" presId="urn:microsoft.com/office/officeart/2005/8/layout/hList7"/>
    <dgm:cxn modelId="{05692678-DA53-F545-B73F-4D8D68AF23C5}" type="presParOf" srcId="{77B31160-EA69-C14E-BCBA-893F1C817B77}" destId="{9A6B9C85-3D7E-074C-9DD4-4F5105DA1574}" srcOrd="3" destOrd="0" presId="urn:microsoft.com/office/officeart/2005/8/layout/hList7"/>
    <dgm:cxn modelId="{5689A7BC-4080-4C41-830E-800C7D9F9790}" type="presParOf" srcId="{CD9042AD-4C14-0944-8A3D-EA703B3632E5}" destId="{37146021-A392-D240-ABB8-E8DC9CDBB106}" srcOrd="1" destOrd="0" presId="urn:microsoft.com/office/officeart/2005/8/layout/hList7"/>
    <dgm:cxn modelId="{877F5B86-33F5-3C4F-B3B5-50A490670F9E}" type="presParOf" srcId="{CD9042AD-4C14-0944-8A3D-EA703B3632E5}" destId="{0E04A53C-F657-2845-B93C-FD6C9266898F}" srcOrd="2" destOrd="0" presId="urn:microsoft.com/office/officeart/2005/8/layout/hList7"/>
    <dgm:cxn modelId="{BE508EE5-44C2-4E48-A3B5-0CB8E5EDB521}" type="presParOf" srcId="{0E04A53C-F657-2845-B93C-FD6C9266898F}" destId="{3F62235B-5B34-DE49-9F1E-7B43FBAF3147}" srcOrd="0" destOrd="0" presId="urn:microsoft.com/office/officeart/2005/8/layout/hList7"/>
    <dgm:cxn modelId="{E7B906AC-654A-354B-8F1C-A44F0648E0E0}" type="presParOf" srcId="{0E04A53C-F657-2845-B93C-FD6C9266898F}" destId="{491BB082-37D4-B549-AF9A-76525305FE2D}" srcOrd="1" destOrd="0" presId="urn:microsoft.com/office/officeart/2005/8/layout/hList7"/>
    <dgm:cxn modelId="{640D7734-654A-6A42-849B-250707E21286}" type="presParOf" srcId="{0E04A53C-F657-2845-B93C-FD6C9266898F}" destId="{6A05E59B-DE09-A043-B2C1-5DF0B100DFAA}" srcOrd="2" destOrd="0" presId="urn:microsoft.com/office/officeart/2005/8/layout/hList7"/>
    <dgm:cxn modelId="{FB10A65A-A9B4-9547-9F20-8221500C7674}" type="presParOf" srcId="{0E04A53C-F657-2845-B93C-FD6C9266898F}" destId="{F1FA52B0-ED5F-5841-9EC2-EB1132610878}" srcOrd="3" destOrd="0" presId="urn:microsoft.com/office/officeart/2005/8/layout/hList7"/>
    <dgm:cxn modelId="{6FF1DCAB-C0AA-9B47-A5EB-B8264F102049}" type="presParOf" srcId="{CD9042AD-4C14-0944-8A3D-EA703B3632E5}" destId="{4A44999E-795A-EA4C-BF53-1430416F82BF}" srcOrd="3" destOrd="0" presId="urn:microsoft.com/office/officeart/2005/8/layout/hList7"/>
    <dgm:cxn modelId="{86F68092-4656-7045-9184-E79131C962CF}" type="presParOf" srcId="{CD9042AD-4C14-0944-8A3D-EA703B3632E5}" destId="{53D55E40-129C-5949-A5CA-80264E652577}" srcOrd="4" destOrd="0" presId="urn:microsoft.com/office/officeart/2005/8/layout/hList7"/>
    <dgm:cxn modelId="{58FAFB06-652B-4B44-995C-9C2490AC8CF8}" type="presParOf" srcId="{53D55E40-129C-5949-A5CA-80264E652577}" destId="{AA62698F-30AA-0042-A064-371996E554C6}" srcOrd="0" destOrd="0" presId="urn:microsoft.com/office/officeart/2005/8/layout/hList7"/>
    <dgm:cxn modelId="{7B6B260A-B055-2D42-B09A-C1745046A2D9}" type="presParOf" srcId="{53D55E40-129C-5949-A5CA-80264E652577}" destId="{62BE196B-1670-2341-9667-D563E8F0787A}" srcOrd="1" destOrd="0" presId="urn:microsoft.com/office/officeart/2005/8/layout/hList7"/>
    <dgm:cxn modelId="{AE0F67E5-029D-E648-BC42-FA0FA17DBDE8}" type="presParOf" srcId="{53D55E40-129C-5949-A5CA-80264E652577}" destId="{4B9847E4-B85F-D942-8F2C-1EE27ECBB663}" srcOrd="2" destOrd="0" presId="urn:microsoft.com/office/officeart/2005/8/layout/hList7"/>
    <dgm:cxn modelId="{52D9EFFD-E012-C144-91EF-7234B5B28C8A}" type="presParOf" srcId="{53D55E40-129C-5949-A5CA-80264E652577}" destId="{606E7890-DB37-C846-ABAA-2B0DB07EF77D}"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3C2360-071F-0E48-87C3-0B4A6A372FA6}" type="doc">
      <dgm:prSet loTypeId="urn:microsoft.com/office/officeart/2005/8/layout/StepDownProcess" loCatId="" qsTypeId="urn:microsoft.com/office/officeart/2005/8/quickstyle/simple4" qsCatId="simple" csTypeId="urn:microsoft.com/office/officeart/2005/8/colors/accent1_2" csCatId="accent1" phldr="1"/>
      <dgm:spPr/>
      <dgm:t>
        <a:bodyPr/>
        <a:lstStyle/>
        <a:p>
          <a:endParaRPr lang="en-US"/>
        </a:p>
      </dgm:t>
    </dgm:pt>
    <dgm:pt modelId="{863F16D3-9DDF-3C46-B53D-315361E6CB3A}">
      <dgm:prSet phldrT="[Text]"/>
      <dgm:spPr/>
      <dgm:t>
        <a:bodyPr/>
        <a:lstStyle/>
        <a:p>
          <a:r>
            <a:rPr lang="en-US" dirty="0"/>
            <a:t>Theory</a:t>
          </a:r>
        </a:p>
      </dgm:t>
    </dgm:pt>
    <dgm:pt modelId="{38F1C5F3-E9B6-564E-8E11-33C8EAF384CD}" type="parTrans" cxnId="{A5D994A5-5E0A-1B47-8195-15DB04137A7A}">
      <dgm:prSet/>
      <dgm:spPr/>
      <dgm:t>
        <a:bodyPr/>
        <a:lstStyle/>
        <a:p>
          <a:endParaRPr lang="en-US"/>
        </a:p>
      </dgm:t>
    </dgm:pt>
    <dgm:pt modelId="{8F035815-4D6D-B740-B743-7981A9AAAB94}" type="sibTrans" cxnId="{A5D994A5-5E0A-1B47-8195-15DB04137A7A}">
      <dgm:prSet/>
      <dgm:spPr/>
      <dgm:t>
        <a:bodyPr/>
        <a:lstStyle/>
        <a:p>
          <a:endParaRPr lang="en-US"/>
        </a:p>
      </dgm:t>
    </dgm:pt>
    <dgm:pt modelId="{BC049D46-507F-6747-8614-B5875B084EED}">
      <dgm:prSet phldrT="[Text]" phldr="1"/>
      <dgm:spPr/>
      <dgm:t>
        <a:bodyPr/>
        <a:lstStyle/>
        <a:p>
          <a:endParaRPr lang="en-US"/>
        </a:p>
      </dgm:t>
    </dgm:pt>
    <dgm:pt modelId="{FFB767F9-3926-084A-9C70-D410196B1970}" type="parTrans" cxnId="{19B84AD9-3708-FB48-B8B3-2007654834A7}">
      <dgm:prSet/>
      <dgm:spPr/>
      <dgm:t>
        <a:bodyPr/>
        <a:lstStyle/>
        <a:p>
          <a:endParaRPr lang="en-US"/>
        </a:p>
      </dgm:t>
    </dgm:pt>
    <dgm:pt modelId="{E2B11E3C-554F-404E-B397-4B3BF5214E22}" type="sibTrans" cxnId="{19B84AD9-3708-FB48-B8B3-2007654834A7}">
      <dgm:prSet/>
      <dgm:spPr/>
      <dgm:t>
        <a:bodyPr/>
        <a:lstStyle/>
        <a:p>
          <a:endParaRPr lang="en-US"/>
        </a:p>
      </dgm:t>
    </dgm:pt>
    <dgm:pt modelId="{79C60A88-6FB9-3F4F-B341-904DA43EAB16}">
      <dgm:prSet phldrT="[Text]"/>
      <dgm:spPr/>
      <dgm:t>
        <a:bodyPr/>
        <a:lstStyle/>
        <a:p>
          <a:r>
            <a:rPr lang="en-US" dirty="0"/>
            <a:t>Hypothesis</a:t>
          </a:r>
        </a:p>
      </dgm:t>
    </dgm:pt>
    <dgm:pt modelId="{57C99E08-54A5-F94E-A64E-D68465604DE2}" type="parTrans" cxnId="{272ACA9D-5B71-4D40-99A4-CAFD58104F05}">
      <dgm:prSet/>
      <dgm:spPr/>
      <dgm:t>
        <a:bodyPr/>
        <a:lstStyle/>
        <a:p>
          <a:endParaRPr lang="en-US"/>
        </a:p>
      </dgm:t>
    </dgm:pt>
    <dgm:pt modelId="{7E87C2A3-A7FC-E848-A198-6A5C63DC40C5}" type="sibTrans" cxnId="{272ACA9D-5B71-4D40-99A4-CAFD58104F05}">
      <dgm:prSet/>
      <dgm:spPr/>
      <dgm:t>
        <a:bodyPr/>
        <a:lstStyle/>
        <a:p>
          <a:endParaRPr lang="en-US"/>
        </a:p>
      </dgm:t>
    </dgm:pt>
    <dgm:pt modelId="{C98E3124-35CD-3143-95B5-02E7D438A737}">
      <dgm:prSet phldrT="[Text]" phldr="1"/>
      <dgm:spPr/>
      <dgm:t>
        <a:bodyPr/>
        <a:lstStyle/>
        <a:p>
          <a:endParaRPr lang="en-US"/>
        </a:p>
      </dgm:t>
    </dgm:pt>
    <dgm:pt modelId="{521658A5-10AF-DC4C-9F53-7D082D7023DD}" type="parTrans" cxnId="{FB812D68-6C22-FA40-AD83-38C3552D2012}">
      <dgm:prSet/>
      <dgm:spPr/>
      <dgm:t>
        <a:bodyPr/>
        <a:lstStyle/>
        <a:p>
          <a:endParaRPr lang="en-US"/>
        </a:p>
      </dgm:t>
    </dgm:pt>
    <dgm:pt modelId="{DFF286BC-BC6D-AB46-83D1-9D9EC6BA21CB}" type="sibTrans" cxnId="{FB812D68-6C22-FA40-AD83-38C3552D2012}">
      <dgm:prSet/>
      <dgm:spPr/>
      <dgm:t>
        <a:bodyPr/>
        <a:lstStyle/>
        <a:p>
          <a:endParaRPr lang="en-US"/>
        </a:p>
      </dgm:t>
    </dgm:pt>
    <dgm:pt modelId="{FC246673-131A-9246-87F7-721F74F27D63}">
      <dgm:prSet phldrT="[Text]"/>
      <dgm:spPr/>
      <dgm:t>
        <a:bodyPr/>
        <a:lstStyle/>
        <a:p>
          <a:r>
            <a:rPr lang="en-US" dirty="0"/>
            <a:t>Observation </a:t>
          </a:r>
        </a:p>
      </dgm:t>
    </dgm:pt>
    <dgm:pt modelId="{7ADC76B8-808E-E844-A554-D51FA7A8023A}" type="parTrans" cxnId="{576C80FA-D093-0947-BB4D-1C8C43AF79C1}">
      <dgm:prSet/>
      <dgm:spPr/>
      <dgm:t>
        <a:bodyPr/>
        <a:lstStyle/>
        <a:p>
          <a:endParaRPr lang="en-US"/>
        </a:p>
      </dgm:t>
    </dgm:pt>
    <dgm:pt modelId="{E1F45A43-9F2B-1D44-A2A9-4ED2367F8D26}" type="sibTrans" cxnId="{576C80FA-D093-0947-BB4D-1C8C43AF79C1}">
      <dgm:prSet/>
      <dgm:spPr/>
      <dgm:t>
        <a:bodyPr/>
        <a:lstStyle/>
        <a:p>
          <a:endParaRPr lang="en-US"/>
        </a:p>
      </dgm:t>
    </dgm:pt>
    <dgm:pt modelId="{BED78C5B-3D58-014A-B4B3-A3AF985D9338}">
      <dgm:prSet phldrT="[Text]" phldr="1"/>
      <dgm:spPr/>
      <dgm:t>
        <a:bodyPr/>
        <a:lstStyle/>
        <a:p>
          <a:endParaRPr lang="en-US" dirty="0"/>
        </a:p>
      </dgm:t>
    </dgm:pt>
    <dgm:pt modelId="{14383002-B12E-9249-A391-EA450E0AD3B1}" type="parTrans" cxnId="{75174BBF-6E7B-D040-B337-7AF74EAF6E0A}">
      <dgm:prSet/>
      <dgm:spPr/>
      <dgm:t>
        <a:bodyPr/>
        <a:lstStyle/>
        <a:p>
          <a:endParaRPr lang="en-US"/>
        </a:p>
      </dgm:t>
    </dgm:pt>
    <dgm:pt modelId="{0829139E-6F3E-A846-BB4E-D3E2FAFEB42E}" type="sibTrans" cxnId="{75174BBF-6E7B-D040-B337-7AF74EAF6E0A}">
      <dgm:prSet/>
      <dgm:spPr/>
      <dgm:t>
        <a:bodyPr/>
        <a:lstStyle/>
        <a:p>
          <a:endParaRPr lang="en-US"/>
        </a:p>
      </dgm:t>
    </dgm:pt>
    <dgm:pt modelId="{0087E09A-74E9-6548-8D4E-AF0DEFB754C8}">
      <dgm:prSet phldrT="[Text]"/>
      <dgm:spPr/>
      <dgm:t>
        <a:bodyPr/>
        <a:lstStyle/>
        <a:p>
          <a:r>
            <a:rPr lang="en-US" dirty="0"/>
            <a:t>Confirmation </a:t>
          </a:r>
        </a:p>
      </dgm:t>
    </dgm:pt>
    <dgm:pt modelId="{E338C98D-A174-8E4D-B695-99ABF6EBAF7A}" type="parTrans" cxnId="{0A97A0C9-29B2-5C47-93A9-1059374149C3}">
      <dgm:prSet/>
      <dgm:spPr/>
      <dgm:t>
        <a:bodyPr/>
        <a:lstStyle/>
        <a:p>
          <a:endParaRPr lang="en-US"/>
        </a:p>
      </dgm:t>
    </dgm:pt>
    <dgm:pt modelId="{965104FB-9600-FE47-A63B-18CF775EFE12}" type="sibTrans" cxnId="{0A97A0C9-29B2-5C47-93A9-1059374149C3}">
      <dgm:prSet/>
      <dgm:spPr/>
      <dgm:t>
        <a:bodyPr/>
        <a:lstStyle/>
        <a:p>
          <a:endParaRPr lang="en-US"/>
        </a:p>
      </dgm:t>
    </dgm:pt>
    <dgm:pt modelId="{B028BE9A-BB2A-F649-B694-7CE04AF3826C}" type="pres">
      <dgm:prSet presAssocID="{D33C2360-071F-0E48-87C3-0B4A6A372FA6}" presName="rootnode" presStyleCnt="0">
        <dgm:presLayoutVars>
          <dgm:chMax/>
          <dgm:chPref/>
          <dgm:dir/>
          <dgm:animLvl val="lvl"/>
        </dgm:presLayoutVars>
      </dgm:prSet>
      <dgm:spPr/>
    </dgm:pt>
    <dgm:pt modelId="{413D7434-044D-EB4C-A54D-BD2B0D11515B}" type="pres">
      <dgm:prSet presAssocID="{863F16D3-9DDF-3C46-B53D-315361E6CB3A}" presName="composite" presStyleCnt="0"/>
      <dgm:spPr/>
    </dgm:pt>
    <dgm:pt modelId="{C80484BD-A6D3-B342-A1DA-672133610B58}" type="pres">
      <dgm:prSet presAssocID="{863F16D3-9DDF-3C46-B53D-315361E6CB3A}" presName="bentUpArrow1" presStyleLbl="alignImgPlace1" presStyleIdx="0" presStyleCnt="3"/>
      <dgm:spPr/>
    </dgm:pt>
    <dgm:pt modelId="{3345ED70-95B8-5D44-8226-B755EBF440D3}" type="pres">
      <dgm:prSet presAssocID="{863F16D3-9DDF-3C46-B53D-315361E6CB3A}" presName="ParentText" presStyleLbl="node1" presStyleIdx="0" presStyleCnt="4">
        <dgm:presLayoutVars>
          <dgm:chMax val="1"/>
          <dgm:chPref val="1"/>
          <dgm:bulletEnabled val="1"/>
        </dgm:presLayoutVars>
      </dgm:prSet>
      <dgm:spPr/>
    </dgm:pt>
    <dgm:pt modelId="{9600AE1D-4A76-724E-879F-9BCF0676044D}" type="pres">
      <dgm:prSet presAssocID="{863F16D3-9DDF-3C46-B53D-315361E6CB3A}" presName="ChildText" presStyleLbl="revTx" presStyleIdx="0" presStyleCnt="3">
        <dgm:presLayoutVars>
          <dgm:chMax val="0"/>
          <dgm:chPref val="0"/>
          <dgm:bulletEnabled val="1"/>
        </dgm:presLayoutVars>
      </dgm:prSet>
      <dgm:spPr/>
    </dgm:pt>
    <dgm:pt modelId="{47B55FCF-0D26-3E4E-B890-13935DA9E7DF}" type="pres">
      <dgm:prSet presAssocID="{8F035815-4D6D-B740-B743-7981A9AAAB94}" presName="sibTrans" presStyleCnt="0"/>
      <dgm:spPr/>
    </dgm:pt>
    <dgm:pt modelId="{CF7F691C-3B65-3542-AD60-9C54F85E8631}" type="pres">
      <dgm:prSet presAssocID="{79C60A88-6FB9-3F4F-B341-904DA43EAB16}" presName="composite" presStyleCnt="0"/>
      <dgm:spPr/>
    </dgm:pt>
    <dgm:pt modelId="{DE43CBCC-998A-324B-B076-839E89CFE65C}" type="pres">
      <dgm:prSet presAssocID="{79C60A88-6FB9-3F4F-B341-904DA43EAB16}" presName="bentUpArrow1" presStyleLbl="alignImgPlace1" presStyleIdx="1" presStyleCnt="3"/>
      <dgm:spPr/>
    </dgm:pt>
    <dgm:pt modelId="{47FF9821-50C9-C044-830E-6AAAEFBA44DE}" type="pres">
      <dgm:prSet presAssocID="{79C60A88-6FB9-3F4F-B341-904DA43EAB16}" presName="ParentText" presStyleLbl="node1" presStyleIdx="1" presStyleCnt="4">
        <dgm:presLayoutVars>
          <dgm:chMax val="1"/>
          <dgm:chPref val="1"/>
          <dgm:bulletEnabled val="1"/>
        </dgm:presLayoutVars>
      </dgm:prSet>
      <dgm:spPr/>
    </dgm:pt>
    <dgm:pt modelId="{8583027B-9446-9844-AB83-AFCDA0CAFE72}" type="pres">
      <dgm:prSet presAssocID="{79C60A88-6FB9-3F4F-B341-904DA43EAB16}" presName="ChildText" presStyleLbl="revTx" presStyleIdx="1" presStyleCnt="3">
        <dgm:presLayoutVars>
          <dgm:chMax val="0"/>
          <dgm:chPref val="0"/>
          <dgm:bulletEnabled val="1"/>
        </dgm:presLayoutVars>
      </dgm:prSet>
      <dgm:spPr/>
    </dgm:pt>
    <dgm:pt modelId="{6DDC4A66-61B1-7A48-A870-DD44BC69F7D0}" type="pres">
      <dgm:prSet presAssocID="{7E87C2A3-A7FC-E848-A198-6A5C63DC40C5}" presName="sibTrans" presStyleCnt="0"/>
      <dgm:spPr/>
    </dgm:pt>
    <dgm:pt modelId="{3F4D9DA5-0E7F-3F49-9DAB-F72C88B5DD6F}" type="pres">
      <dgm:prSet presAssocID="{FC246673-131A-9246-87F7-721F74F27D63}" presName="composite" presStyleCnt="0"/>
      <dgm:spPr/>
    </dgm:pt>
    <dgm:pt modelId="{C94D2DEC-8909-9441-8B98-29E66A4DDB6D}" type="pres">
      <dgm:prSet presAssocID="{FC246673-131A-9246-87F7-721F74F27D63}" presName="bentUpArrow1" presStyleLbl="alignImgPlace1" presStyleIdx="2" presStyleCnt="3"/>
      <dgm:spPr/>
    </dgm:pt>
    <dgm:pt modelId="{5498CC8E-DA80-CD4E-B5C4-6B609593C1A5}" type="pres">
      <dgm:prSet presAssocID="{FC246673-131A-9246-87F7-721F74F27D63}" presName="ParentText" presStyleLbl="node1" presStyleIdx="2" presStyleCnt="4">
        <dgm:presLayoutVars>
          <dgm:chMax val="1"/>
          <dgm:chPref val="1"/>
          <dgm:bulletEnabled val="1"/>
        </dgm:presLayoutVars>
      </dgm:prSet>
      <dgm:spPr/>
    </dgm:pt>
    <dgm:pt modelId="{78948765-235F-2B45-BB56-60142377B627}" type="pres">
      <dgm:prSet presAssocID="{FC246673-131A-9246-87F7-721F74F27D63}" presName="ChildText" presStyleLbl="revTx" presStyleIdx="2" presStyleCnt="3">
        <dgm:presLayoutVars>
          <dgm:chMax val="0"/>
          <dgm:chPref val="0"/>
          <dgm:bulletEnabled val="1"/>
        </dgm:presLayoutVars>
      </dgm:prSet>
      <dgm:spPr/>
    </dgm:pt>
    <dgm:pt modelId="{31B7922E-59D8-4549-81B8-82E1BB80A9A9}" type="pres">
      <dgm:prSet presAssocID="{E1F45A43-9F2B-1D44-A2A9-4ED2367F8D26}" presName="sibTrans" presStyleCnt="0"/>
      <dgm:spPr/>
    </dgm:pt>
    <dgm:pt modelId="{0E550DB2-466B-D747-A3BB-9B6ACDF1586F}" type="pres">
      <dgm:prSet presAssocID="{0087E09A-74E9-6548-8D4E-AF0DEFB754C8}" presName="composite" presStyleCnt="0"/>
      <dgm:spPr/>
    </dgm:pt>
    <dgm:pt modelId="{36207B26-7239-1041-94DE-6D6F2E8DE172}" type="pres">
      <dgm:prSet presAssocID="{0087E09A-74E9-6548-8D4E-AF0DEFB754C8}" presName="ParentText" presStyleLbl="node1" presStyleIdx="3" presStyleCnt="4">
        <dgm:presLayoutVars>
          <dgm:chMax val="1"/>
          <dgm:chPref val="1"/>
          <dgm:bulletEnabled val="1"/>
        </dgm:presLayoutVars>
      </dgm:prSet>
      <dgm:spPr/>
    </dgm:pt>
  </dgm:ptLst>
  <dgm:cxnLst>
    <dgm:cxn modelId="{9556D507-E56C-2543-8CC4-C408CB949639}" type="presOf" srcId="{BED78C5B-3D58-014A-B4B3-A3AF985D9338}" destId="{78948765-235F-2B45-BB56-60142377B627}" srcOrd="0" destOrd="0" presId="urn:microsoft.com/office/officeart/2005/8/layout/StepDownProcess"/>
    <dgm:cxn modelId="{85374841-0539-274A-98FC-87F0B697DC6C}" type="presOf" srcId="{D33C2360-071F-0E48-87C3-0B4A6A372FA6}" destId="{B028BE9A-BB2A-F649-B694-7CE04AF3826C}" srcOrd="0" destOrd="0" presId="urn:microsoft.com/office/officeart/2005/8/layout/StepDownProcess"/>
    <dgm:cxn modelId="{AD0B4767-B7E5-6D44-8816-91090974FE3F}" type="presOf" srcId="{FC246673-131A-9246-87F7-721F74F27D63}" destId="{5498CC8E-DA80-CD4E-B5C4-6B609593C1A5}" srcOrd="0" destOrd="0" presId="urn:microsoft.com/office/officeart/2005/8/layout/StepDownProcess"/>
    <dgm:cxn modelId="{FB812D68-6C22-FA40-AD83-38C3552D2012}" srcId="{79C60A88-6FB9-3F4F-B341-904DA43EAB16}" destId="{C98E3124-35CD-3143-95B5-02E7D438A737}" srcOrd="0" destOrd="0" parTransId="{521658A5-10AF-DC4C-9F53-7D082D7023DD}" sibTransId="{DFF286BC-BC6D-AB46-83D1-9D9EC6BA21CB}"/>
    <dgm:cxn modelId="{272ACA9D-5B71-4D40-99A4-CAFD58104F05}" srcId="{D33C2360-071F-0E48-87C3-0B4A6A372FA6}" destId="{79C60A88-6FB9-3F4F-B341-904DA43EAB16}" srcOrd="1" destOrd="0" parTransId="{57C99E08-54A5-F94E-A64E-D68465604DE2}" sibTransId="{7E87C2A3-A7FC-E848-A198-6A5C63DC40C5}"/>
    <dgm:cxn modelId="{A5D994A5-5E0A-1B47-8195-15DB04137A7A}" srcId="{D33C2360-071F-0E48-87C3-0B4A6A372FA6}" destId="{863F16D3-9DDF-3C46-B53D-315361E6CB3A}" srcOrd="0" destOrd="0" parTransId="{38F1C5F3-E9B6-564E-8E11-33C8EAF384CD}" sibTransId="{8F035815-4D6D-B740-B743-7981A9AAAB94}"/>
    <dgm:cxn modelId="{A472F6A9-BDF2-7444-B7AB-1FD3F0752B08}" type="presOf" srcId="{C98E3124-35CD-3143-95B5-02E7D438A737}" destId="{8583027B-9446-9844-AB83-AFCDA0CAFE72}" srcOrd="0" destOrd="0" presId="urn:microsoft.com/office/officeart/2005/8/layout/StepDownProcess"/>
    <dgm:cxn modelId="{75174BBF-6E7B-D040-B337-7AF74EAF6E0A}" srcId="{FC246673-131A-9246-87F7-721F74F27D63}" destId="{BED78C5B-3D58-014A-B4B3-A3AF985D9338}" srcOrd="0" destOrd="0" parTransId="{14383002-B12E-9249-A391-EA450E0AD3B1}" sibTransId="{0829139E-6F3E-A846-BB4E-D3E2FAFEB42E}"/>
    <dgm:cxn modelId="{0A97A0C9-29B2-5C47-93A9-1059374149C3}" srcId="{D33C2360-071F-0E48-87C3-0B4A6A372FA6}" destId="{0087E09A-74E9-6548-8D4E-AF0DEFB754C8}" srcOrd="3" destOrd="0" parTransId="{E338C98D-A174-8E4D-B695-99ABF6EBAF7A}" sibTransId="{965104FB-9600-FE47-A63B-18CF775EFE12}"/>
    <dgm:cxn modelId="{E4A122CA-B0CB-2647-88D2-A30C1926E09A}" type="presOf" srcId="{0087E09A-74E9-6548-8D4E-AF0DEFB754C8}" destId="{36207B26-7239-1041-94DE-6D6F2E8DE172}" srcOrd="0" destOrd="0" presId="urn:microsoft.com/office/officeart/2005/8/layout/StepDownProcess"/>
    <dgm:cxn modelId="{6C38D2CE-6288-4442-BD14-EAE912B05F22}" type="presOf" srcId="{863F16D3-9DDF-3C46-B53D-315361E6CB3A}" destId="{3345ED70-95B8-5D44-8226-B755EBF440D3}" srcOrd="0" destOrd="0" presId="urn:microsoft.com/office/officeart/2005/8/layout/StepDownProcess"/>
    <dgm:cxn modelId="{19B84AD9-3708-FB48-B8B3-2007654834A7}" srcId="{863F16D3-9DDF-3C46-B53D-315361E6CB3A}" destId="{BC049D46-507F-6747-8614-B5875B084EED}" srcOrd="0" destOrd="0" parTransId="{FFB767F9-3926-084A-9C70-D410196B1970}" sibTransId="{E2B11E3C-554F-404E-B397-4B3BF5214E22}"/>
    <dgm:cxn modelId="{C5DB6DE0-555D-8C48-BFBF-B0069B33DC86}" type="presOf" srcId="{79C60A88-6FB9-3F4F-B341-904DA43EAB16}" destId="{47FF9821-50C9-C044-830E-6AAAEFBA44DE}" srcOrd="0" destOrd="0" presId="urn:microsoft.com/office/officeart/2005/8/layout/StepDownProcess"/>
    <dgm:cxn modelId="{0A95C3E5-BC85-794C-9207-7EE54A44BD84}" type="presOf" srcId="{BC049D46-507F-6747-8614-B5875B084EED}" destId="{9600AE1D-4A76-724E-879F-9BCF0676044D}" srcOrd="0" destOrd="0" presId="urn:microsoft.com/office/officeart/2005/8/layout/StepDownProcess"/>
    <dgm:cxn modelId="{576C80FA-D093-0947-BB4D-1C8C43AF79C1}" srcId="{D33C2360-071F-0E48-87C3-0B4A6A372FA6}" destId="{FC246673-131A-9246-87F7-721F74F27D63}" srcOrd="2" destOrd="0" parTransId="{7ADC76B8-808E-E844-A554-D51FA7A8023A}" sibTransId="{E1F45A43-9F2B-1D44-A2A9-4ED2367F8D26}"/>
    <dgm:cxn modelId="{78B83323-81F3-3C46-9B3E-52605CC55537}" type="presParOf" srcId="{B028BE9A-BB2A-F649-B694-7CE04AF3826C}" destId="{413D7434-044D-EB4C-A54D-BD2B0D11515B}" srcOrd="0" destOrd="0" presId="urn:microsoft.com/office/officeart/2005/8/layout/StepDownProcess"/>
    <dgm:cxn modelId="{6B68BFE8-6C2D-1945-8831-4DB195CDA50B}" type="presParOf" srcId="{413D7434-044D-EB4C-A54D-BD2B0D11515B}" destId="{C80484BD-A6D3-B342-A1DA-672133610B58}" srcOrd="0" destOrd="0" presId="urn:microsoft.com/office/officeart/2005/8/layout/StepDownProcess"/>
    <dgm:cxn modelId="{017CE48B-A762-8D4E-9D8D-AE81CCBC464E}" type="presParOf" srcId="{413D7434-044D-EB4C-A54D-BD2B0D11515B}" destId="{3345ED70-95B8-5D44-8226-B755EBF440D3}" srcOrd="1" destOrd="0" presId="urn:microsoft.com/office/officeart/2005/8/layout/StepDownProcess"/>
    <dgm:cxn modelId="{21F4763E-32A2-F046-A3A8-C641B044DBF0}" type="presParOf" srcId="{413D7434-044D-EB4C-A54D-BD2B0D11515B}" destId="{9600AE1D-4A76-724E-879F-9BCF0676044D}" srcOrd="2" destOrd="0" presId="urn:microsoft.com/office/officeart/2005/8/layout/StepDownProcess"/>
    <dgm:cxn modelId="{658A5307-AA55-8E4E-BA80-54A9B0D70C21}" type="presParOf" srcId="{B028BE9A-BB2A-F649-B694-7CE04AF3826C}" destId="{47B55FCF-0D26-3E4E-B890-13935DA9E7DF}" srcOrd="1" destOrd="0" presId="urn:microsoft.com/office/officeart/2005/8/layout/StepDownProcess"/>
    <dgm:cxn modelId="{73904E66-CA3E-3049-A0CB-D968ECA822F2}" type="presParOf" srcId="{B028BE9A-BB2A-F649-B694-7CE04AF3826C}" destId="{CF7F691C-3B65-3542-AD60-9C54F85E8631}" srcOrd="2" destOrd="0" presId="urn:microsoft.com/office/officeart/2005/8/layout/StepDownProcess"/>
    <dgm:cxn modelId="{6AB45656-3892-D043-A2F0-835C6575ED3C}" type="presParOf" srcId="{CF7F691C-3B65-3542-AD60-9C54F85E8631}" destId="{DE43CBCC-998A-324B-B076-839E89CFE65C}" srcOrd="0" destOrd="0" presId="urn:microsoft.com/office/officeart/2005/8/layout/StepDownProcess"/>
    <dgm:cxn modelId="{5C449C8F-8803-4041-8E07-80E319F5682C}" type="presParOf" srcId="{CF7F691C-3B65-3542-AD60-9C54F85E8631}" destId="{47FF9821-50C9-C044-830E-6AAAEFBA44DE}" srcOrd="1" destOrd="0" presId="urn:microsoft.com/office/officeart/2005/8/layout/StepDownProcess"/>
    <dgm:cxn modelId="{5510DC8B-344E-1F41-8E03-E54E3B21B47E}" type="presParOf" srcId="{CF7F691C-3B65-3542-AD60-9C54F85E8631}" destId="{8583027B-9446-9844-AB83-AFCDA0CAFE72}" srcOrd="2" destOrd="0" presId="urn:microsoft.com/office/officeart/2005/8/layout/StepDownProcess"/>
    <dgm:cxn modelId="{A5355FFC-EAC7-BE48-987E-3B2129BF149A}" type="presParOf" srcId="{B028BE9A-BB2A-F649-B694-7CE04AF3826C}" destId="{6DDC4A66-61B1-7A48-A870-DD44BC69F7D0}" srcOrd="3" destOrd="0" presId="urn:microsoft.com/office/officeart/2005/8/layout/StepDownProcess"/>
    <dgm:cxn modelId="{9DB0CBBF-AA93-BF46-8711-C2F3D6A5DB44}" type="presParOf" srcId="{B028BE9A-BB2A-F649-B694-7CE04AF3826C}" destId="{3F4D9DA5-0E7F-3F49-9DAB-F72C88B5DD6F}" srcOrd="4" destOrd="0" presId="urn:microsoft.com/office/officeart/2005/8/layout/StepDownProcess"/>
    <dgm:cxn modelId="{C18B02CA-3C9E-6D42-8393-D54A23E204A5}" type="presParOf" srcId="{3F4D9DA5-0E7F-3F49-9DAB-F72C88B5DD6F}" destId="{C94D2DEC-8909-9441-8B98-29E66A4DDB6D}" srcOrd="0" destOrd="0" presId="urn:microsoft.com/office/officeart/2005/8/layout/StepDownProcess"/>
    <dgm:cxn modelId="{5B7B4917-1E25-A446-8BB5-1177E6E642E3}" type="presParOf" srcId="{3F4D9DA5-0E7F-3F49-9DAB-F72C88B5DD6F}" destId="{5498CC8E-DA80-CD4E-B5C4-6B609593C1A5}" srcOrd="1" destOrd="0" presId="urn:microsoft.com/office/officeart/2005/8/layout/StepDownProcess"/>
    <dgm:cxn modelId="{AC5E6270-3CD3-784B-BDC8-FF5176B6360F}" type="presParOf" srcId="{3F4D9DA5-0E7F-3F49-9DAB-F72C88B5DD6F}" destId="{78948765-235F-2B45-BB56-60142377B627}" srcOrd="2" destOrd="0" presId="urn:microsoft.com/office/officeart/2005/8/layout/StepDownProcess"/>
    <dgm:cxn modelId="{FB9C9DB8-7EB5-0B45-BF76-C8FAA3ED88A0}" type="presParOf" srcId="{B028BE9A-BB2A-F649-B694-7CE04AF3826C}" destId="{31B7922E-59D8-4549-81B8-82E1BB80A9A9}" srcOrd="5" destOrd="0" presId="urn:microsoft.com/office/officeart/2005/8/layout/StepDownProcess"/>
    <dgm:cxn modelId="{8CD4E184-8627-2347-B0C7-89E4CB5D0446}" type="presParOf" srcId="{B028BE9A-BB2A-F649-B694-7CE04AF3826C}" destId="{0E550DB2-466B-D747-A3BB-9B6ACDF1586F}" srcOrd="6" destOrd="0" presId="urn:microsoft.com/office/officeart/2005/8/layout/StepDownProcess"/>
    <dgm:cxn modelId="{5016431A-B36A-544D-80C9-ECD1D447338F}" type="presParOf" srcId="{0E550DB2-466B-D747-A3BB-9B6ACDF1586F}" destId="{36207B26-7239-1041-94DE-6D6F2E8DE172}"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A23F214-A05E-B544-937F-26A41F9C9120}" type="doc">
      <dgm:prSet loTypeId="urn:microsoft.com/office/officeart/2009/3/layout/StepUpProcess" loCatId="" qsTypeId="urn:microsoft.com/office/officeart/2005/8/quickstyle/simple4" qsCatId="simple" csTypeId="urn:microsoft.com/office/officeart/2005/8/colors/accent1_2" csCatId="accent1" phldr="1"/>
      <dgm:spPr/>
      <dgm:t>
        <a:bodyPr/>
        <a:lstStyle/>
        <a:p>
          <a:endParaRPr lang="en-US"/>
        </a:p>
      </dgm:t>
    </dgm:pt>
    <dgm:pt modelId="{5361E40A-0A61-BE43-9A91-66C1AA4CCEB5}">
      <dgm:prSet phldrT="[Text]"/>
      <dgm:spPr/>
      <dgm:t>
        <a:bodyPr/>
        <a:lstStyle/>
        <a:p>
          <a:r>
            <a:rPr lang="en-US" dirty="0"/>
            <a:t>Observation </a:t>
          </a:r>
        </a:p>
      </dgm:t>
    </dgm:pt>
    <dgm:pt modelId="{FA049A1C-5B44-2E4C-98FA-3FC2F6141B00}" type="parTrans" cxnId="{56CE772E-F4C3-4542-A853-4D03B3F8647F}">
      <dgm:prSet/>
      <dgm:spPr/>
      <dgm:t>
        <a:bodyPr/>
        <a:lstStyle/>
        <a:p>
          <a:endParaRPr lang="en-US"/>
        </a:p>
      </dgm:t>
    </dgm:pt>
    <dgm:pt modelId="{AC985460-5B1E-A640-9816-791CD7F75FDC}" type="sibTrans" cxnId="{56CE772E-F4C3-4542-A853-4D03B3F8647F}">
      <dgm:prSet/>
      <dgm:spPr/>
      <dgm:t>
        <a:bodyPr/>
        <a:lstStyle/>
        <a:p>
          <a:endParaRPr lang="en-US"/>
        </a:p>
      </dgm:t>
    </dgm:pt>
    <dgm:pt modelId="{6B793A75-102A-EF48-9071-B5011985E178}">
      <dgm:prSet phldrT="[Text]"/>
      <dgm:spPr/>
      <dgm:t>
        <a:bodyPr/>
        <a:lstStyle/>
        <a:p>
          <a:r>
            <a:rPr lang="en-US" dirty="0"/>
            <a:t>Problem</a:t>
          </a:r>
        </a:p>
      </dgm:t>
    </dgm:pt>
    <dgm:pt modelId="{2194D1DB-D2F8-EA4F-A135-C529E199B320}" type="parTrans" cxnId="{8305E5B3-7E0C-2248-B75E-DDC488F7F4FF}">
      <dgm:prSet/>
      <dgm:spPr/>
      <dgm:t>
        <a:bodyPr/>
        <a:lstStyle/>
        <a:p>
          <a:endParaRPr lang="en-US"/>
        </a:p>
      </dgm:t>
    </dgm:pt>
    <dgm:pt modelId="{022A137A-1AD4-C443-B9C6-8AABC7646DEE}" type="sibTrans" cxnId="{8305E5B3-7E0C-2248-B75E-DDC488F7F4FF}">
      <dgm:prSet/>
      <dgm:spPr/>
      <dgm:t>
        <a:bodyPr/>
        <a:lstStyle/>
        <a:p>
          <a:endParaRPr lang="en-US"/>
        </a:p>
      </dgm:t>
    </dgm:pt>
    <dgm:pt modelId="{B576E031-FC55-5A40-A098-0B80652BA9AA}">
      <dgm:prSet phldrT="[Text]"/>
      <dgm:spPr/>
      <dgm:t>
        <a:bodyPr/>
        <a:lstStyle/>
        <a:p>
          <a:r>
            <a:rPr lang="en-US" dirty="0"/>
            <a:t>Tentative Hypothesis</a:t>
          </a:r>
        </a:p>
      </dgm:t>
    </dgm:pt>
    <dgm:pt modelId="{2D32D002-809E-4146-9058-13F3D6FD63A5}" type="parTrans" cxnId="{7F48760B-AAE8-3B47-AE1A-277BEAEA729D}">
      <dgm:prSet/>
      <dgm:spPr/>
      <dgm:t>
        <a:bodyPr/>
        <a:lstStyle/>
        <a:p>
          <a:endParaRPr lang="en-US"/>
        </a:p>
      </dgm:t>
    </dgm:pt>
    <dgm:pt modelId="{39060162-3D1E-044E-96A5-A575B3747263}" type="sibTrans" cxnId="{7F48760B-AAE8-3B47-AE1A-277BEAEA729D}">
      <dgm:prSet/>
      <dgm:spPr/>
      <dgm:t>
        <a:bodyPr/>
        <a:lstStyle/>
        <a:p>
          <a:endParaRPr lang="en-US"/>
        </a:p>
      </dgm:t>
    </dgm:pt>
    <dgm:pt modelId="{4AD269E7-2243-A24E-B081-1F1275AE0722}">
      <dgm:prSet phldrT="[Text]"/>
      <dgm:spPr/>
      <dgm:t>
        <a:bodyPr/>
        <a:lstStyle/>
        <a:p>
          <a:r>
            <a:rPr lang="en-US" dirty="0"/>
            <a:t>Theory</a:t>
          </a:r>
        </a:p>
      </dgm:t>
    </dgm:pt>
    <dgm:pt modelId="{DF9F9F18-7374-3D45-A782-384E0B532511}" type="parTrans" cxnId="{74B2E44A-E422-4248-A9A4-242A515E0EC6}">
      <dgm:prSet/>
      <dgm:spPr/>
      <dgm:t>
        <a:bodyPr/>
        <a:lstStyle/>
        <a:p>
          <a:endParaRPr lang="en-US"/>
        </a:p>
      </dgm:t>
    </dgm:pt>
    <dgm:pt modelId="{C60A0E8C-B653-D84F-BAB7-FE251F8D2CA0}" type="sibTrans" cxnId="{74B2E44A-E422-4248-A9A4-242A515E0EC6}">
      <dgm:prSet/>
      <dgm:spPr/>
      <dgm:t>
        <a:bodyPr/>
        <a:lstStyle/>
        <a:p>
          <a:endParaRPr lang="en-US"/>
        </a:p>
      </dgm:t>
    </dgm:pt>
    <dgm:pt modelId="{8AF2C229-658E-0C4B-B00F-BAF918F24861}" type="pres">
      <dgm:prSet presAssocID="{DA23F214-A05E-B544-937F-26A41F9C9120}" presName="rootnode" presStyleCnt="0">
        <dgm:presLayoutVars>
          <dgm:chMax/>
          <dgm:chPref/>
          <dgm:dir/>
          <dgm:animLvl val="lvl"/>
        </dgm:presLayoutVars>
      </dgm:prSet>
      <dgm:spPr/>
    </dgm:pt>
    <dgm:pt modelId="{167541F7-1949-FD48-8464-C4556B416399}" type="pres">
      <dgm:prSet presAssocID="{5361E40A-0A61-BE43-9A91-66C1AA4CCEB5}" presName="composite" presStyleCnt="0"/>
      <dgm:spPr/>
    </dgm:pt>
    <dgm:pt modelId="{F8B1827C-9757-9446-A400-0FAFDEFA32A0}" type="pres">
      <dgm:prSet presAssocID="{5361E40A-0A61-BE43-9A91-66C1AA4CCEB5}" presName="LShape" presStyleLbl="alignNode1" presStyleIdx="0" presStyleCnt="7"/>
      <dgm:spPr/>
    </dgm:pt>
    <dgm:pt modelId="{727FEC0F-EA3C-9146-9540-73105FC82AF1}" type="pres">
      <dgm:prSet presAssocID="{5361E40A-0A61-BE43-9A91-66C1AA4CCEB5}" presName="ParentText" presStyleLbl="revTx" presStyleIdx="0" presStyleCnt="4">
        <dgm:presLayoutVars>
          <dgm:chMax val="0"/>
          <dgm:chPref val="0"/>
          <dgm:bulletEnabled val="1"/>
        </dgm:presLayoutVars>
      </dgm:prSet>
      <dgm:spPr/>
    </dgm:pt>
    <dgm:pt modelId="{57CF5B08-80E8-914B-ADB8-B72AA6DE01BF}" type="pres">
      <dgm:prSet presAssocID="{5361E40A-0A61-BE43-9A91-66C1AA4CCEB5}" presName="Triangle" presStyleLbl="alignNode1" presStyleIdx="1" presStyleCnt="7"/>
      <dgm:spPr/>
    </dgm:pt>
    <dgm:pt modelId="{51E0F42A-AEEF-C14A-9DB4-FFD566EACB8A}" type="pres">
      <dgm:prSet presAssocID="{AC985460-5B1E-A640-9816-791CD7F75FDC}" presName="sibTrans" presStyleCnt="0"/>
      <dgm:spPr/>
    </dgm:pt>
    <dgm:pt modelId="{22A73621-D230-0E42-B87F-451BC1D795B7}" type="pres">
      <dgm:prSet presAssocID="{AC985460-5B1E-A640-9816-791CD7F75FDC}" presName="space" presStyleCnt="0"/>
      <dgm:spPr/>
    </dgm:pt>
    <dgm:pt modelId="{4C9B394E-87C3-C849-A17A-987580F607D7}" type="pres">
      <dgm:prSet presAssocID="{6B793A75-102A-EF48-9071-B5011985E178}" presName="composite" presStyleCnt="0"/>
      <dgm:spPr/>
    </dgm:pt>
    <dgm:pt modelId="{4692D7AF-8543-4944-A8A0-73FA8EB327E4}" type="pres">
      <dgm:prSet presAssocID="{6B793A75-102A-EF48-9071-B5011985E178}" presName="LShape" presStyleLbl="alignNode1" presStyleIdx="2" presStyleCnt="7"/>
      <dgm:spPr/>
    </dgm:pt>
    <dgm:pt modelId="{FD9935F8-1587-F745-9EBC-57478C5B5299}" type="pres">
      <dgm:prSet presAssocID="{6B793A75-102A-EF48-9071-B5011985E178}" presName="ParentText" presStyleLbl="revTx" presStyleIdx="1" presStyleCnt="4">
        <dgm:presLayoutVars>
          <dgm:chMax val="0"/>
          <dgm:chPref val="0"/>
          <dgm:bulletEnabled val="1"/>
        </dgm:presLayoutVars>
      </dgm:prSet>
      <dgm:spPr/>
    </dgm:pt>
    <dgm:pt modelId="{3D6EF7BC-7E18-E14C-83E2-FD3F200D731F}" type="pres">
      <dgm:prSet presAssocID="{6B793A75-102A-EF48-9071-B5011985E178}" presName="Triangle" presStyleLbl="alignNode1" presStyleIdx="3" presStyleCnt="7"/>
      <dgm:spPr/>
    </dgm:pt>
    <dgm:pt modelId="{65731A8A-FBE1-A54B-BE54-41150BDCC920}" type="pres">
      <dgm:prSet presAssocID="{022A137A-1AD4-C443-B9C6-8AABC7646DEE}" presName="sibTrans" presStyleCnt="0"/>
      <dgm:spPr/>
    </dgm:pt>
    <dgm:pt modelId="{0654B20A-7F44-7544-B0B3-82805B12B681}" type="pres">
      <dgm:prSet presAssocID="{022A137A-1AD4-C443-B9C6-8AABC7646DEE}" presName="space" presStyleCnt="0"/>
      <dgm:spPr/>
    </dgm:pt>
    <dgm:pt modelId="{A4CDCA1E-E6BD-224E-903C-72FF5D26377A}" type="pres">
      <dgm:prSet presAssocID="{B576E031-FC55-5A40-A098-0B80652BA9AA}" presName="composite" presStyleCnt="0"/>
      <dgm:spPr/>
    </dgm:pt>
    <dgm:pt modelId="{C329E73A-A101-C44F-BBCC-D736DF4573F1}" type="pres">
      <dgm:prSet presAssocID="{B576E031-FC55-5A40-A098-0B80652BA9AA}" presName="LShape" presStyleLbl="alignNode1" presStyleIdx="4" presStyleCnt="7"/>
      <dgm:spPr/>
    </dgm:pt>
    <dgm:pt modelId="{A32EA7DD-1970-B348-9935-A633FA6147EA}" type="pres">
      <dgm:prSet presAssocID="{B576E031-FC55-5A40-A098-0B80652BA9AA}" presName="ParentText" presStyleLbl="revTx" presStyleIdx="2" presStyleCnt="4">
        <dgm:presLayoutVars>
          <dgm:chMax val="0"/>
          <dgm:chPref val="0"/>
          <dgm:bulletEnabled val="1"/>
        </dgm:presLayoutVars>
      </dgm:prSet>
      <dgm:spPr/>
    </dgm:pt>
    <dgm:pt modelId="{CE04F78D-F5FA-1544-AF58-CA8D58958DE9}" type="pres">
      <dgm:prSet presAssocID="{B576E031-FC55-5A40-A098-0B80652BA9AA}" presName="Triangle" presStyleLbl="alignNode1" presStyleIdx="5" presStyleCnt="7"/>
      <dgm:spPr/>
    </dgm:pt>
    <dgm:pt modelId="{C786493E-7438-AF49-BCD1-BA6A5AE98AD7}" type="pres">
      <dgm:prSet presAssocID="{39060162-3D1E-044E-96A5-A575B3747263}" presName="sibTrans" presStyleCnt="0"/>
      <dgm:spPr/>
    </dgm:pt>
    <dgm:pt modelId="{CFE38DE5-6605-144C-8091-DA973032BB8D}" type="pres">
      <dgm:prSet presAssocID="{39060162-3D1E-044E-96A5-A575B3747263}" presName="space" presStyleCnt="0"/>
      <dgm:spPr/>
    </dgm:pt>
    <dgm:pt modelId="{97DDD6C6-DEF4-7240-9F57-B1C56B5699EB}" type="pres">
      <dgm:prSet presAssocID="{4AD269E7-2243-A24E-B081-1F1275AE0722}" presName="composite" presStyleCnt="0"/>
      <dgm:spPr/>
    </dgm:pt>
    <dgm:pt modelId="{8E3BC508-3F28-AA43-8CB0-3806684408F3}" type="pres">
      <dgm:prSet presAssocID="{4AD269E7-2243-A24E-B081-1F1275AE0722}" presName="LShape" presStyleLbl="alignNode1" presStyleIdx="6" presStyleCnt="7"/>
      <dgm:spPr/>
    </dgm:pt>
    <dgm:pt modelId="{61378056-D720-E34A-AF98-8C254008D2E2}" type="pres">
      <dgm:prSet presAssocID="{4AD269E7-2243-A24E-B081-1F1275AE0722}" presName="ParentText" presStyleLbl="revTx" presStyleIdx="3" presStyleCnt="4">
        <dgm:presLayoutVars>
          <dgm:chMax val="0"/>
          <dgm:chPref val="0"/>
          <dgm:bulletEnabled val="1"/>
        </dgm:presLayoutVars>
      </dgm:prSet>
      <dgm:spPr/>
    </dgm:pt>
  </dgm:ptLst>
  <dgm:cxnLst>
    <dgm:cxn modelId="{7F48760B-AAE8-3B47-AE1A-277BEAEA729D}" srcId="{DA23F214-A05E-B544-937F-26A41F9C9120}" destId="{B576E031-FC55-5A40-A098-0B80652BA9AA}" srcOrd="2" destOrd="0" parTransId="{2D32D002-809E-4146-9058-13F3D6FD63A5}" sibTransId="{39060162-3D1E-044E-96A5-A575B3747263}"/>
    <dgm:cxn modelId="{56CE772E-F4C3-4542-A853-4D03B3F8647F}" srcId="{DA23F214-A05E-B544-937F-26A41F9C9120}" destId="{5361E40A-0A61-BE43-9A91-66C1AA4CCEB5}" srcOrd="0" destOrd="0" parTransId="{FA049A1C-5B44-2E4C-98FA-3FC2F6141B00}" sibTransId="{AC985460-5B1E-A640-9816-791CD7F75FDC}"/>
    <dgm:cxn modelId="{59E4192F-2C95-7B46-8A6F-D517AA8AAE14}" type="presOf" srcId="{4AD269E7-2243-A24E-B081-1F1275AE0722}" destId="{61378056-D720-E34A-AF98-8C254008D2E2}" srcOrd="0" destOrd="0" presId="urn:microsoft.com/office/officeart/2009/3/layout/StepUpProcess"/>
    <dgm:cxn modelId="{74B2E44A-E422-4248-A9A4-242A515E0EC6}" srcId="{DA23F214-A05E-B544-937F-26A41F9C9120}" destId="{4AD269E7-2243-A24E-B081-1F1275AE0722}" srcOrd="3" destOrd="0" parTransId="{DF9F9F18-7374-3D45-A782-384E0B532511}" sibTransId="{C60A0E8C-B653-D84F-BAB7-FE251F8D2CA0}"/>
    <dgm:cxn modelId="{C22EDF4B-AE3A-8444-998F-6DA62EB84ED2}" type="presOf" srcId="{5361E40A-0A61-BE43-9A91-66C1AA4CCEB5}" destId="{727FEC0F-EA3C-9146-9540-73105FC82AF1}" srcOrd="0" destOrd="0" presId="urn:microsoft.com/office/officeart/2009/3/layout/StepUpProcess"/>
    <dgm:cxn modelId="{58151070-3FA5-2F42-9756-1C5BB8044AA6}" type="presOf" srcId="{6B793A75-102A-EF48-9071-B5011985E178}" destId="{FD9935F8-1587-F745-9EBC-57478C5B5299}" srcOrd="0" destOrd="0" presId="urn:microsoft.com/office/officeart/2009/3/layout/StepUpProcess"/>
    <dgm:cxn modelId="{D5773DAD-C8A4-A740-906F-4CD113809002}" type="presOf" srcId="{DA23F214-A05E-B544-937F-26A41F9C9120}" destId="{8AF2C229-658E-0C4B-B00F-BAF918F24861}" srcOrd="0" destOrd="0" presId="urn:microsoft.com/office/officeart/2009/3/layout/StepUpProcess"/>
    <dgm:cxn modelId="{8305E5B3-7E0C-2248-B75E-DDC488F7F4FF}" srcId="{DA23F214-A05E-B544-937F-26A41F9C9120}" destId="{6B793A75-102A-EF48-9071-B5011985E178}" srcOrd="1" destOrd="0" parTransId="{2194D1DB-D2F8-EA4F-A135-C529E199B320}" sibTransId="{022A137A-1AD4-C443-B9C6-8AABC7646DEE}"/>
    <dgm:cxn modelId="{39868BF8-4441-8746-8601-4162CE28D8F6}" type="presOf" srcId="{B576E031-FC55-5A40-A098-0B80652BA9AA}" destId="{A32EA7DD-1970-B348-9935-A633FA6147EA}" srcOrd="0" destOrd="0" presId="urn:microsoft.com/office/officeart/2009/3/layout/StepUpProcess"/>
    <dgm:cxn modelId="{2C3002E4-58DF-6846-8646-59D024463927}" type="presParOf" srcId="{8AF2C229-658E-0C4B-B00F-BAF918F24861}" destId="{167541F7-1949-FD48-8464-C4556B416399}" srcOrd="0" destOrd="0" presId="urn:microsoft.com/office/officeart/2009/3/layout/StepUpProcess"/>
    <dgm:cxn modelId="{06358D4F-FEEA-ED41-A5FA-DC1A6E578138}" type="presParOf" srcId="{167541F7-1949-FD48-8464-C4556B416399}" destId="{F8B1827C-9757-9446-A400-0FAFDEFA32A0}" srcOrd="0" destOrd="0" presId="urn:microsoft.com/office/officeart/2009/3/layout/StepUpProcess"/>
    <dgm:cxn modelId="{9041D33F-6E0C-0442-B38A-615D1021F239}" type="presParOf" srcId="{167541F7-1949-FD48-8464-C4556B416399}" destId="{727FEC0F-EA3C-9146-9540-73105FC82AF1}" srcOrd="1" destOrd="0" presId="urn:microsoft.com/office/officeart/2009/3/layout/StepUpProcess"/>
    <dgm:cxn modelId="{F9B108E4-D00B-7742-8BC9-11F64AC1BFD7}" type="presParOf" srcId="{167541F7-1949-FD48-8464-C4556B416399}" destId="{57CF5B08-80E8-914B-ADB8-B72AA6DE01BF}" srcOrd="2" destOrd="0" presId="urn:microsoft.com/office/officeart/2009/3/layout/StepUpProcess"/>
    <dgm:cxn modelId="{36543EC1-5805-C747-9449-7B87D51083E6}" type="presParOf" srcId="{8AF2C229-658E-0C4B-B00F-BAF918F24861}" destId="{51E0F42A-AEEF-C14A-9DB4-FFD566EACB8A}" srcOrd="1" destOrd="0" presId="urn:microsoft.com/office/officeart/2009/3/layout/StepUpProcess"/>
    <dgm:cxn modelId="{38DD29FD-FCB6-9A4E-B371-6AAF59848F8D}" type="presParOf" srcId="{51E0F42A-AEEF-C14A-9DB4-FFD566EACB8A}" destId="{22A73621-D230-0E42-B87F-451BC1D795B7}" srcOrd="0" destOrd="0" presId="urn:microsoft.com/office/officeart/2009/3/layout/StepUpProcess"/>
    <dgm:cxn modelId="{A3A69A34-05A4-9D40-A949-9DBDDB9C4AF5}" type="presParOf" srcId="{8AF2C229-658E-0C4B-B00F-BAF918F24861}" destId="{4C9B394E-87C3-C849-A17A-987580F607D7}" srcOrd="2" destOrd="0" presId="urn:microsoft.com/office/officeart/2009/3/layout/StepUpProcess"/>
    <dgm:cxn modelId="{5D1AA11A-9F5A-4A4A-A185-EAFB239122EB}" type="presParOf" srcId="{4C9B394E-87C3-C849-A17A-987580F607D7}" destId="{4692D7AF-8543-4944-A8A0-73FA8EB327E4}" srcOrd="0" destOrd="0" presId="urn:microsoft.com/office/officeart/2009/3/layout/StepUpProcess"/>
    <dgm:cxn modelId="{B91EA26E-422A-0F42-A17B-4631D0D6F0CC}" type="presParOf" srcId="{4C9B394E-87C3-C849-A17A-987580F607D7}" destId="{FD9935F8-1587-F745-9EBC-57478C5B5299}" srcOrd="1" destOrd="0" presId="urn:microsoft.com/office/officeart/2009/3/layout/StepUpProcess"/>
    <dgm:cxn modelId="{863DEB4B-469A-7D41-A900-70109C309DB6}" type="presParOf" srcId="{4C9B394E-87C3-C849-A17A-987580F607D7}" destId="{3D6EF7BC-7E18-E14C-83E2-FD3F200D731F}" srcOrd="2" destOrd="0" presId="urn:microsoft.com/office/officeart/2009/3/layout/StepUpProcess"/>
    <dgm:cxn modelId="{B4D1442B-50A9-634D-B1AB-3767EB834EAC}" type="presParOf" srcId="{8AF2C229-658E-0C4B-B00F-BAF918F24861}" destId="{65731A8A-FBE1-A54B-BE54-41150BDCC920}" srcOrd="3" destOrd="0" presId="urn:microsoft.com/office/officeart/2009/3/layout/StepUpProcess"/>
    <dgm:cxn modelId="{4B8ABD22-8533-8647-B6AB-EE38CD980F14}" type="presParOf" srcId="{65731A8A-FBE1-A54B-BE54-41150BDCC920}" destId="{0654B20A-7F44-7544-B0B3-82805B12B681}" srcOrd="0" destOrd="0" presId="urn:microsoft.com/office/officeart/2009/3/layout/StepUpProcess"/>
    <dgm:cxn modelId="{5BAF8093-003B-BF4F-82C8-ED7AD8CB2C75}" type="presParOf" srcId="{8AF2C229-658E-0C4B-B00F-BAF918F24861}" destId="{A4CDCA1E-E6BD-224E-903C-72FF5D26377A}" srcOrd="4" destOrd="0" presId="urn:microsoft.com/office/officeart/2009/3/layout/StepUpProcess"/>
    <dgm:cxn modelId="{7CD553BB-5DC9-C846-B28E-52C8C197529B}" type="presParOf" srcId="{A4CDCA1E-E6BD-224E-903C-72FF5D26377A}" destId="{C329E73A-A101-C44F-BBCC-D736DF4573F1}" srcOrd="0" destOrd="0" presId="urn:microsoft.com/office/officeart/2009/3/layout/StepUpProcess"/>
    <dgm:cxn modelId="{89CEE13A-52C9-A14B-A996-E5BD6D42F7EB}" type="presParOf" srcId="{A4CDCA1E-E6BD-224E-903C-72FF5D26377A}" destId="{A32EA7DD-1970-B348-9935-A633FA6147EA}" srcOrd="1" destOrd="0" presId="urn:microsoft.com/office/officeart/2009/3/layout/StepUpProcess"/>
    <dgm:cxn modelId="{3FA1B09A-7B14-5941-BF33-7AFA82FB8628}" type="presParOf" srcId="{A4CDCA1E-E6BD-224E-903C-72FF5D26377A}" destId="{CE04F78D-F5FA-1544-AF58-CA8D58958DE9}" srcOrd="2" destOrd="0" presId="urn:microsoft.com/office/officeart/2009/3/layout/StepUpProcess"/>
    <dgm:cxn modelId="{D8AB9152-A4AF-0242-93A8-6435F96F43A3}" type="presParOf" srcId="{8AF2C229-658E-0C4B-B00F-BAF918F24861}" destId="{C786493E-7438-AF49-BCD1-BA6A5AE98AD7}" srcOrd="5" destOrd="0" presId="urn:microsoft.com/office/officeart/2009/3/layout/StepUpProcess"/>
    <dgm:cxn modelId="{CD6EA003-6D8B-2E47-B70C-83CC99B63EB8}" type="presParOf" srcId="{C786493E-7438-AF49-BCD1-BA6A5AE98AD7}" destId="{CFE38DE5-6605-144C-8091-DA973032BB8D}" srcOrd="0" destOrd="0" presId="urn:microsoft.com/office/officeart/2009/3/layout/StepUpProcess"/>
    <dgm:cxn modelId="{23A27263-C892-1749-9435-9AF77117D49A}" type="presParOf" srcId="{8AF2C229-658E-0C4B-B00F-BAF918F24861}" destId="{97DDD6C6-DEF4-7240-9F57-B1C56B5699EB}" srcOrd="6" destOrd="0" presId="urn:microsoft.com/office/officeart/2009/3/layout/StepUpProcess"/>
    <dgm:cxn modelId="{3C7D5CEE-4D68-6F42-AA87-A9A03879206A}" type="presParOf" srcId="{97DDD6C6-DEF4-7240-9F57-B1C56B5699EB}" destId="{8E3BC508-3F28-AA43-8CB0-3806684408F3}" srcOrd="0" destOrd="0" presId="urn:microsoft.com/office/officeart/2009/3/layout/StepUpProcess"/>
    <dgm:cxn modelId="{D808DDE9-6E38-D34E-9875-FF5E6BA7A3B9}" type="presParOf" srcId="{97DDD6C6-DEF4-7240-9F57-B1C56B5699EB}" destId="{61378056-D720-E34A-AF98-8C254008D2E2}"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1ED89-6B99-9A42-8DBF-46363E617D24}">
      <dsp:nvSpPr>
        <dsp:cNvPr id="0" name=""/>
        <dsp:cNvSpPr/>
      </dsp:nvSpPr>
      <dsp:spPr>
        <a:xfrm>
          <a:off x="2121217" y="64015"/>
          <a:ext cx="3072765" cy="3072765"/>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Practice </a:t>
          </a:r>
        </a:p>
      </dsp:txBody>
      <dsp:txXfrm>
        <a:off x="2530919" y="601749"/>
        <a:ext cx="2253361" cy="1382744"/>
      </dsp:txXfrm>
    </dsp:sp>
    <dsp:sp modelId="{220AF52F-B2F2-F047-88BF-ADC9F8ACFE75}">
      <dsp:nvSpPr>
        <dsp:cNvPr id="0" name=""/>
        <dsp:cNvSpPr/>
      </dsp:nvSpPr>
      <dsp:spPr>
        <a:xfrm>
          <a:off x="3229973" y="1984494"/>
          <a:ext cx="3072765" cy="3072765"/>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Secondary </a:t>
          </a:r>
        </a:p>
      </dsp:txBody>
      <dsp:txXfrm>
        <a:off x="4169727" y="2778291"/>
        <a:ext cx="1843659" cy="1690020"/>
      </dsp:txXfrm>
    </dsp:sp>
    <dsp:sp modelId="{EC77D6EF-CCF4-F049-98CD-8DA4F7560ABF}">
      <dsp:nvSpPr>
        <dsp:cNvPr id="0" name=""/>
        <dsp:cNvSpPr/>
      </dsp:nvSpPr>
      <dsp:spPr>
        <a:xfrm>
          <a:off x="1012461" y="1984494"/>
          <a:ext cx="3072765" cy="3072765"/>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Primary </a:t>
          </a:r>
        </a:p>
      </dsp:txBody>
      <dsp:txXfrm>
        <a:off x="1301813" y="2778291"/>
        <a:ext cx="1843659" cy="16900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D4229-FA4D-4B0E-960C-27AEFC82D077}">
      <dsp:nvSpPr>
        <dsp:cNvPr id="0" name=""/>
        <dsp:cNvSpPr/>
      </dsp:nvSpPr>
      <dsp:spPr>
        <a:xfrm>
          <a:off x="0" y="2461"/>
          <a:ext cx="729361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FFB9D9-9921-4102-B87C-7068C73AB4CB}">
      <dsp:nvSpPr>
        <dsp:cNvPr id="0" name=""/>
        <dsp:cNvSpPr/>
      </dsp:nvSpPr>
      <dsp:spPr>
        <a:xfrm>
          <a:off x="0" y="2461"/>
          <a:ext cx="7293610" cy="839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1. Introduction</a:t>
          </a:r>
          <a:endParaRPr lang="en-US" sz="2000" kern="1200" dirty="0"/>
        </a:p>
      </dsp:txBody>
      <dsp:txXfrm>
        <a:off x="0" y="2461"/>
        <a:ext cx="7293610" cy="839484"/>
      </dsp:txXfrm>
    </dsp:sp>
    <dsp:sp modelId="{02E97593-FB11-4131-BE2F-35DF190A7CA4}">
      <dsp:nvSpPr>
        <dsp:cNvPr id="0" name=""/>
        <dsp:cNvSpPr/>
      </dsp:nvSpPr>
      <dsp:spPr>
        <a:xfrm>
          <a:off x="0" y="841946"/>
          <a:ext cx="7293610"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095CDA-A9E8-40C9-9A83-8BE06BE11F64}">
      <dsp:nvSpPr>
        <dsp:cNvPr id="0" name=""/>
        <dsp:cNvSpPr/>
      </dsp:nvSpPr>
      <dsp:spPr>
        <a:xfrm>
          <a:off x="0" y="841946"/>
          <a:ext cx="7293610" cy="839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2. Literature review</a:t>
          </a:r>
          <a:endParaRPr lang="en-US" sz="2000" kern="1200" dirty="0"/>
        </a:p>
      </dsp:txBody>
      <dsp:txXfrm>
        <a:off x="0" y="841946"/>
        <a:ext cx="7293610" cy="839484"/>
      </dsp:txXfrm>
    </dsp:sp>
    <dsp:sp modelId="{D7704847-D941-42D5-926B-B61792061FC1}">
      <dsp:nvSpPr>
        <dsp:cNvPr id="0" name=""/>
        <dsp:cNvSpPr/>
      </dsp:nvSpPr>
      <dsp:spPr>
        <a:xfrm>
          <a:off x="0" y="1681430"/>
          <a:ext cx="7293610" cy="0"/>
        </a:xfrm>
        <a:prstGeom prst="line">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25A2DA-4AE8-4707-9E20-A286ADF492BF}">
      <dsp:nvSpPr>
        <dsp:cNvPr id="0" name=""/>
        <dsp:cNvSpPr/>
      </dsp:nvSpPr>
      <dsp:spPr>
        <a:xfrm>
          <a:off x="0" y="1681430"/>
          <a:ext cx="7293610" cy="839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3. Methodology- Action Research</a:t>
          </a:r>
          <a:endParaRPr lang="en-US" sz="2000" kern="1200" dirty="0"/>
        </a:p>
      </dsp:txBody>
      <dsp:txXfrm>
        <a:off x="0" y="1681430"/>
        <a:ext cx="7293610" cy="839484"/>
      </dsp:txXfrm>
    </dsp:sp>
    <dsp:sp modelId="{8212E3B2-CE1E-43C0-986C-0B80D18B679D}">
      <dsp:nvSpPr>
        <dsp:cNvPr id="0" name=""/>
        <dsp:cNvSpPr/>
      </dsp:nvSpPr>
      <dsp:spPr>
        <a:xfrm>
          <a:off x="0" y="2520914"/>
          <a:ext cx="7293610"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936FAC-E694-40FB-8625-C2ABF9A0112D}">
      <dsp:nvSpPr>
        <dsp:cNvPr id="0" name=""/>
        <dsp:cNvSpPr/>
      </dsp:nvSpPr>
      <dsp:spPr>
        <a:xfrm>
          <a:off x="0" y="2520914"/>
          <a:ext cx="7293610" cy="839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4. Evidence/Discussion/ Conclusion</a:t>
          </a:r>
          <a:endParaRPr lang="en-US" sz="2000" kern="1200" dirty="0"/>
        </a:p>
      </dsp:txBody>
      <dsp:txXfrm>
        <a:off x="0" y="2520914"/>
        <a:ext cx="7293610" cy="839484"/>
      </dsp:txXfrm>
    </dsp:sp>
    <dsp:sp modelId="{1DF1AFD1-835C-44A0-B87B-E455681E22E3}">
      <dsp:nvSpPr>
        <dsp:cNvPr id="0" name=""/>
        <dsp:cNvSpPr/>
      </dsp:nvSpPr>
      <dsp:spPr>
        <a:xfrm>
          <a:off x="0" y="3360398"/>
          <a:ext cx="7293610" cy="0"/>
        </a:xfrm>
        <a:prstGeom prst="line">
          <a:avLst/>
        </a:prstGeom>
        <a:solidFill>
          <a:schemeClr val="accent6">
            <a:hueOff val="0"/>
            <a:satOff val="0"/>
            <a:lumOff val="0"/>
            <a:alphaOff val="0"/>
          </a:schemeClr>
        </a:solidFill>
        <a:ln w="1079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A27C8A-9542-4B14-A55F-2961C4421EBC}">
      <dsp:nvSpPr>
        <dsp:cNvPr id="0" name=""/>
        <dsp:cNvSpPr/>
      </dsp:nvSpPr>
      <dsp:spPr>
        <a:xfrm>
          <a:off x="0" y="3360398"/>
          <a:ext cx="7293610" cy="839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5. Recommendations</a:t>
          </a:r>
        </a:p>
        <a:p>
          <a:pPr marL="0" lvl="0" indent="0" algn="l" defTabSz="889000">
            <a:lnSpc>
              <a:spcPct val="90000"/>
            </a:lnSpc>
            <a:spcBef>
              <a:spcPct val="0"/>
            </a:spcBef>
            <a:spcAft>
              <a:spcPct val="35000"/>
            </a:spcAft>
            <a:buNone/>
          </a:pPr>
          <a:endParaRPr lang="en-US" sz="2000" kern="1200" dirty="0"/>
        </a:p>
      </dsp:txBody>
      <dsp:txXfrm>
        <a:off x="0" y="3360398"/>
        <a:ext cx="7293610" cy="839484"/>
      </dsp:txXfrm>
    </dsp:sp>
    <dsp:sp modelId="{2BC72069-9E9E-48BF-B841-47BAC13B97F2}">
      <dsp:nvSpPr>
        <dsp:cNvPr id="0" name=""/>
        <dsp:cNvSpPr/>
      </dsp:nvSpPr>
      <dsp:spPr>
        <a:xfrm>
          <a:off x="0" y="4199882"/>
          <a:ext cx="729361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BA425-20AB-4BBE-8494-2C739601A9CE}">
      <dsp:nvSpPr>
        <dsp:cNvPr id="0" name=""/>
        <dsp:cNvSpPr/>
      </dsp:nvSpPr>
      <dsp:spPr>
        <a:xfrm>
          <a:off x="0" y="4199882"/>
          <a:ext cx="7293610" cy="839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6. Reference list /appendices </a:t>
          </a:r>
        </a:p>
      </dsp:txBody>
      <dsp:txXfrm>
        <a:off x="0" y="4199882"/>
        <a:ext cx="7293610" cy="8394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04C86B-794C-834E-8FB9-5BA541C3BF81}">
      <dsp:nvSpPr>
        <dsp:cNvPr id="0" name=""/>
        <dsp:cNvSpPr/>
      </dsp:nvSpPr>
      <dsp:spPr>
        <a:xfrm>
          <a:off x="0" y="625"/>
          <a:ext cx="73152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56FE4C-73F4-0845-A890-F69B694282E0}">
      <dsp:nvSpPr>
        <dsp:cNvPr id="0" name=""/>
        <dsp:cNvSpPr/>
      </dsp:nvSpPr>
      <dsp:spPr>
        <a:xfrm>
          <a:off x="0" y="625"/>
          <a:ext cx="7315200" cy="1024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Background and context </a:t>
          </a:r>
        </a:p>
      </dsp:txBody>
      <dsp:txXfrm>
        <a:off x="0" y="625"/>
        <a:ext cx="7315200" cy="1024004"/>
      </dsp:txXfrm>
    </dsp:sp>
    <dsp:sp modelId="{D620FF5D-F3D0-EF47-85D0-C4D3BBEFC9E6}">
      <dsp:nvSpPr>
        <dsp:cNvPr id="0" name=""/>
        <dsp:cNvSpPr/>
      </dsp:nvSpPr>
      <dsp:spPr>
        <a:xfrm>
          <a:off x="0" y="1024630"/>
          <a:ext cx="7315200" cy="0"/>
        </a:xfrm>
        <a:prstGeom prst="line">
          <a:avLst/>
        </a:prstGeom>
        <a:solidFill>
          <a:schemeClr val="accent2">
            <a:hueOff val="488613"/>
            <a:satOff val="-7883"/>
            <a:lumOff val="-1373"/>
            <a:alphaOff val="0"/>
          </a:schemeClr>
        </a:solidFill>
        <a:ln w="10795" cap="flat" cmpd="sng" algn="ctr">
          <a:solidFill>
            <a:schemeClr val="accent2">
              <a:hueOff val="488613"/>
              <a:satOff val="-7883"/>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874971-EA74-244B-A0E8-583699703F85}">
      <dsp:nvSpPr>
        <dsp:cNvPr id="0" name=""/>
        <dsp:cNvSpPr/>
      </dsp:nvSpPr>
      <dsp:spPr>
        <a:xfrm>
          <a:off x="0" y="1024630"/>
          <a:ext cx="7315200" cy="1024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‘issue or problem’ </a:t>
          </a:r>
        </a:p>
      </dsp:txBody>
      <dsp:txXfrm>
        <a:off x="0" y="1024630"/>
        <a:ext cx="7315200" cy="1024004"/>
      </dsp:txXfrm>
    </dsp:sp>
    <dsp:sp modelId="{1A767A36-4B75-CD49-95CE-585DAB5B0903}">
      <dsp:nvSpPr>
        <dsp:cNvPr id="0" name=""/>
        <dsp:cNvSpPr/>
      </dsp:nvSpPr>
      <dsp:spPr>
        <a:xfrm>
          <a:off x="0" y="2048635"/>
          <a:ext cx="7315200" cy="0"/>
        </a:xfrm>
        <a:prstGeom prst="line">
          <a:avLst/>
        </a:prstGeom>
        <a:solidFill>
          <a:schemeClr val="accent2">
            <a:hueOff val="977227"/>
            <a:satOff val="-15767"/>
            <a:lumOff val="-2745"/>
            <a:alphaOff val="0"/>
          </a:schemeClr>
        </a:solidFill>
        <a:ln w="10795" cap="flat" cmpd="sng" algn="ctr">
          <a:solidFill>
            <a:schemeClr val="accent2">
              <a:hueOff val="977227"/>
              <a:satOff val="-15767"/>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E87CC-72C1-D44B-AEBF-CC2F15B68BC4}">
      <dsp:nvSpPr>
        <dsp:cNvPr id="0" name=""/>
        <dsp:cNvSpPr/>
      </dsp:nvSpPr>
      <dsp:spPr>
        <a:xfrm>
          <a:off x="0" y="2048635"/>
          <a:ext cx="7315200" cy="1024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Aims</a:t>
          </a:r>
        </a:p>
      </dsp:txBody>
      <dsp:txXfrm>
        <a:off x="0" y="2048635"/>
        <a:ext cx="7315200" cy="1024004"/>
      </dsp:txXfrm>
    </dsp:sp>
    <dsp:sp modelId="{8C01EB60-83D2-2C4A-9EB6-45942A3D0271}">
      <dsp:nvSpPr>
        <dsp:cNvPr id="0" name=""/>
        <dsp:cNvSpPr/>
      </dsp:nvSpPr>
      <dsp:spPr>
        <a:xfrm>
          <a:off x="0" y="3072639"/>
          <a:ext cx="7315200" cy="0"/>
        </a:xfrm>
        <a:prstGeom prst="line">
          <a:avLst/>
        </a:prstGeom>
        <a:solidFill>
          <a:schemeClr val="accent2">
            <a:hueOff val="1465840"/>
            <a:satOff val="-23650"/>
            <a:lumOff val="-4118"/>
            <a:alphaOff val="0"/>
          </a:schemeClr>
        </a:solidFill>
        <a:ln w="10795" cap="flat" cmpd="sng" algn="ctr">
          <a:solidFill>
            <a:schemeClr val="accent2">
              <a:hueOff val="1465840"/>
              <a:satOff val="-2365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4197EB-EABB-384A-A904-79A18D48FEF4}">
      <dsp:nvSpPr>
        <dsp:cNvPr id="0" name=""/>
        <dsp:cNvSpPr/>
      </dsp:nvSpPr>
      <dsp:spPr>
        <a:xfrm>
          <a:off x="0" y="3072639"/>
          <a:ext cx="7315200" cy="1024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Research Question </a:t>
          </a:r>
        </a:p>
      </dsp:txBody>
      <dsp:txXfrm>
        <a:off x="0" y="3072639"/>
        <a:ext cx="7315200" cy="1024004"/>
      </dsp:txXfrm>
    </dsp:sp>
    <dsp:sp modelId="{6C4663DE-861B-E842-A02C-BA4C596E58D6}">
      <dsp:nvSpPr>
        <dsp:cNvPr id="0" name=""/>
        <dsp:cNvSpPr/>
      </dsp:nvSpPr>
      <dsp:spPr>
        <a:xfrm>
          <a:off x="0" y="4096644"/>
          <a:ext cx="7315200" cy="0"/>
        </a:xfrm>
        <a:prstGeom prst="line">
          <a:avLst/>
        </a:prstGeom>
        <a:solidFill>
          <a:schemeClr val="accent2">
            <a:hueOff val="1954454"/>
            <a:satOff val="-31534"/>
            <a:lumOff val="-5490"/>
            <a:alphaOff val="0"/>
          </a:schemeClr>
        </a:solidFill>
        <a:ln w="10795" cap="flat" cmpd="sng" algn="ctr">
          <a:solidFill>
            <a:schemeClr val="accent2">
              <a:hueOff val="1954454"/>
              <a:satOff val="-31534"/>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7E8FA-C511-4146-96C8-6A30E5CFE9CC}">
      <dsp:nvSpPr>
        <dsp:cNvPr id="0" name=""/>
        <dsp:cNvSpPr/>
      </dsp:nvSpPr>
      <dsp:spPr>
        <a:xfrm>
          <a:off x="0" y="4096644"/>
          <a:ext cx="7315200" cy="1024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methodology – i.e. this is Action Research </a:t>
          </a:r>
        </a:p>
      </dsp:txBody>
      <dsp:txXfrm>
        <a:off x="0" y="4096644"/>
        <a:ext cx="7315200" cy="10240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2F535-0E29-2247-95AD-B9DDCBFE7D24}">
      <dsp:nvSpPr>
        <dsp:cNvPr id="0" name=""/>
        <dsp:cNvSpPr/>
      </dsp:nvSpPr>
      <dsp:spPr>
        <a:xfrm>
          <a:off x="2743199" y="0"/>
          <a:ext cx="1828800" cy="1280318"/>
        </a:xfrm>
        <a:prstGeom prst="trapezoid">
          <a:avLst>
            <a:gd name="adj" fmla="val 7142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dirty="0"/>
            <a:t>Methods</a:t>
          </a:r>
        </a:p>
      </dsp:txBody>
      <dsp:txXfrm>
        <a:off x="2743199" y="0"/>
        <a:ext cx="1828800" cy="1280318"/>
      </dsp:txXfrm>
    </dsp:sp>
    <dsp:sp modelId="{B673BB04-D941-5A4F-BF6E-B8C038CCD5C9}">
      <dsp:nvSpPr>
        <dsp:cNvPr id="0" name=""/>
        <dsp:cNvSpPr/>
      </dsp:nvSpPr>
      <dsp:spPr>
        <a:xfrm>
          <a:off x="1828800" y="1280318"/>
          <a:ext cx="3657600" cy="1280318"/>
        </a:xfrm>
        <a:prstGeom prst="trapezoid">
          <a:avLst>
            <a:gd name="adj" fmla="val 7142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dirty="0"/>
            <a:t>Human nature </a:t>
          </a:r>
        </a:p>
      </dsp:txBody>
      <dsp:txXfrm>
        <a:off x="2468879" y="1280318"/>
        <a:ext cx="2377440" cy="1280318"/>
      </dsp:txXfrm>
    </dsp:sp>
    <dsp:sp modelId="{882614FC-C60C-5F43-B81F-8198130B6A85}">
      <dsp:nvSpPr>
        <dsp:cNvPr id="0" name=""/>
        <dsp:cNvSpPr/>
      </dsp:nvSpPr>
      <dsp:spPr>
        <a:xfrm>
          <a:off x="914399" y="2560637"/>
          <a:ext cx="5486400" cy="1280318"/>
        </a:xfrm>
        <a:prstGeom prst="trapezoid">
          <a:avLst>
            <a:gd name="adj" fmla="val 7142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dirty="0"/>
            <a:t>Epistemology </a:t>
          </a:r>
        </a:p>
      </dsp:txBody>
      <dsp:txXfrm>
        <a:off x="1874519" y="2560637"/>
        <a:ext cx="3566160" cy="1280318"/>
      </dsp:txXfrm>
    </dsp:sp>
    <dsp:sp modelId="{9B89F000-5A85-5541-8C61-42649E4D6CA6}">
      <dsp:nvSpPr>
        <dsp:cNvPr id="0" name=""/>
        <dsp:cNvSpPr/>
      </dsp:nvSpPr>
      <dsp:spPr>
        <a:xfrm>
          <a:off x="0" y="3840956"/>
          <a:ext cx="7315200" cy="1280318"/>
        </a:xfrm>
        <a:prstGeom prst="trapezoid">
          <a:avLst>
            <a:gd name="adj" fmla="val 7142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dirty="0"/>
            <a:t>Ontology </a:t>
          </a:r>
        </a:p>
      </dsp:txBody>
      <dsp:txXfrm>
        <a:off x="1280159" y="3840956"/>
        <a:ext cx="4754880" cy="12803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F87A2-CBF2-A749-857E-9685E2760567}">
      <dsp:nvSpPr>
        <dsp:cNvPr id="0" name=""/>
        <dsp:cNvSpPr/>
      </dsp:nvSpPr>
      <dsp:spPr>
        <a:xfrm>
          <a:off x="1535" y="0"/>
          <a:ext cx="2389584" cy="512127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Nominalism</a:t>
          </a:r>
        </a:p>
        <a:p>
          <a:pPr marL="0" lvl="0" indent="0" algn="ctr" defTabSz="800100">
            <a:lnSpc>
              <a:spcPct val="90000"/>
            </a:lnSpc>
            <a:spcBef>
              <a:spcPct val="0"/>
            </a:spcBef>
            <a:spcAft>
              <a:spcPct val="35000"/>
            </a:spcAft>
            <a:buNone/>
          </a:pPr>
          <a:r>
            <a:rPr lang="en-US" sz="1800" kern="1200" dirty="0">
              <a:solidFill>
                <a:srgbClr val="FFFF00"/>
              </a:solidFill>
            </a:rPr>
            <a:t>Anti-positivism</a:t>
          </a:r>
        </a:p>
        <a:p>
          <a:pPr marL="0" lvl="0" indent="0" algn="ctr" defTabSz="800100">
            <a:lnSpc>
              <a:spcPct val="90000"/>
            </a:lnSpc>
            <a:spcBef>
              <a:spcPct val="0"/>
            </a:spcBef>
            <a:spcAft>
              <a:spcPct val="35000"/>
            </a:spcAft>
            <a:buNone/>
          </a:pPr>
          <a:r>
            <a:rPr lang="en-US" sz="1800" kern="1200" dirty="0"/>
            <a:t>Voluntarism </a:t>
          </a:r>
        </a:p>
        <a:p>
          <a:pPr marL="0" lvl="0" indent="0" algn="ctr" defTabSz="800100">
            <a:lnSpc>
              <a:spcPct val="90000"/>
            </a:lnSpc>
            <a:spcBef>
              <a:spcPct val="0"/>
            </a:spcBef>
            <a:spcAft>
              <a:spcPct val="35000"/>
            </a:spcAft>
            <a:buNone/>
          </a:pPr>
          <a:r>
            <a:rPr lang="en-US" sz="1800" kern="1200" dirty="0"/>
            <a:t>Ideographic</a:t>
          </a:r>
        </a:p>
        <a:p>
          <a:pPr marL="0" lvl="0" indent="0" algn="ctr" defTabSz="800100">
            <a:lnSpc>
              <a:spcPct val="90000"/>
            </a:lnSpc>
            <a:spcBef>
              <a:spcPct val="0"/>
            </a:spcBef>
            <a:spcAft>
              <a:spcPct val="35000"/>
            </a:spcAft>
            <a:buNone/>
          </a:pPr>
          <a:endParaRPr lang="en-US" sz="1200" kern="1200" dirty="0"/>
        </a:p>
        <a:p>
          <a:pPr marL="0" lvl="0" indent="0" algn="ctr" defTabSz="800100">
            <a:lnSpc>
              <a:spcPct val="90000"/>
            </a:lnSpc>
            <a:spcBef>
              <a:spcPct val="0"/>
            </a:spcBef>
            <a:spcAft>
              <a:spcPct val="35000"/>
            </a:spcAft>
            <a:buNone/>
          </a:pPr>
          <a:r>
            <a:rPr lang="en-US" sz="1200" kern="1200" dirty="0"/>
            <a:t> </a:t>
          </a:r>
        </a:p>
        <a:p>
          <a:pPr marL="0" lvl="0" indent="0" algn="ctr" defTabSz="800100">
            <a:lnSpc>
              <a:spcPct val="90000"/>
            </a:lnSpc>
            <a:spcBef>
              <a:spcPct val="0"/>
            </a:spcBef>
            <a:spcAft>
              <a:spcPct val="35000"/>
            </a:spcAft>
            <a:buNone/>
          </a:pPr>
          <a:endParaRPr lang="en-US" sz="1200" kern="1200" dirty="0"/>
        </a:p>
      </dsp:txBody>
      <dsp:txXfrm>
        <a:off x="1535" y="2048510"/>
        <a:ext cx="2389584" cy="2048510"/>
      </dsp:txXfrm>
    </dsp:sp>
    <dsp:sp modelId="{9A6B9C85-3D7E-074C-9DD4-4F5105DA1574}">
      <dsp:nvSpPr>
        <dsp:cNvPr id="0" name=""/>
        <dsp:cNvSpPr/>
      </dsp:nvSpPr>
      <dsp:spPr>
        <a:xfrm>
          <a:off x="343635" y="307276"/>
          <a:ext cx="1705384" cy="1705384"/>
        </a:xfrm>
        <a:prstGeom prst="ellipse">
          <a:avLst/>
        </a:prstGeom>
        <a:noFill/>
        <a:ln>
          <a:noFill/>
        </a:ln>
        <a:effectLst/>
      </dsp:spPr>
      <dsp:style>
        <a:lnRef idx="0">
          <a:scrgbClr r="0" g="0" b="0"/>
        </a:lnRef>
        <a:fillRef idx="1">
          <a:scrgbClr r="0" g="0" b="0"/>
        </a:fillRef>
        <a:effectRef idx="2">
          <a:scrgbClr r="0" g="0" b="0"/>
        </a:effectRef>
        <a:fontRef idx="minor"/>
      </dsp:style>
    </dsp:sp>
    <dsp:sp modelId="{3F62235B-5B34-DE49-9F1E-7B43FBAF3147}">
      <dsp:nvSpPr>
        <dsp:cNvPr id="0" name=""/>
        <dsp:cNvSpPr/>
      </dsp:nvSpPr>
      <dsp:spPr>
        <a:xfrm>
          <a:off x="2462807" y="0"/>
          <a:ext cx="2389584" cy="512127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Ontology</a:t>
          </a:r>
        </a:p>
        <a:p>
          <a:pPr marL="0" lvl="0" indent="0" algn="ctr" defTabSz="889000">
            <a:lnSpc>
              <a:spcPct val="90000"/>
            </a:lnSpc>
            <a:spcBef>
              <a:spcPct val="0"/>
            </a:spcBef>
            <a:spcAft>
              <a:spcPct val="35000"/>
            </a:spcAft>
            <a:buNone/>
          </a:pPr>
          <a:r>
            <a:rPr lang="en-US" sz="2000" kern="1200" dirty="0"/>
            <a:t>Epistemology</a:t>
          </a:r>
        </a:p>
        <a:p>
          <a:pPr marL="0" lvl="0" indent="0" algn="ctr" defTabSz="889000">
            <a:lnSpc>
              <a:spcPct val="90000"/>
            </a:lnSpc>
            <a:spcBef>
              <a:spcPct val="0"/>
            </a:spcBef>
            <a:spcAft>
              <a:spcPct val="35000"/>
            </a:spcAft>
            <a:buNone/>
          </a:pPr>
          <a:r>
            <a:rPr lang="en-US" sz="2000" kern="1200" dirty="0"/>
            <a:t>Human nature</a:t>
          </a:r>
        </a:p>
        <a:p>
          <a:pPr marL="0" lvl="0" indent="0" algn="ctr" defTabSz="889000">
            <a:lnSpc>
              <a:spcPct val="90000"/>
            </a:lnSpc>
            <a:spcBef>
              <a:spcPct val="0"/>
            </a:spcBef>
            <a:spcAft>
              <a:spcPct val="35000"/>
            </a:spcAft>
            <a:buNone/>
          </a:pPr>
          <a:r>
            <a:rPr lang="en-US" sz="2000" kern="1200" dirty="0"/>
            <a:t>Method </a:t>
          </a:r>
        </a:p>
      </dsp:txBody>
      <dsp:txXfrm>
        <a:off x="2462807" y="2048510"/>
        <a:ext cx="2389584" cy="2048510"/>
      </dsp:txXfrm>
    </dsp:sp>
    <dsp:sp modelId="{F1FA52B0-ED5F-5841-9EC2-EB1132610878}">
      <dsp:nvSpPr>
        <dsp:cNvPr id="0" name=""/>
        <dsp:cNvSpPr/>
      </dsp:nvSpPr>
      <dsp:spPr>
        <a:xfrm>
          <a:off x="2804907" y="307276"/>
          <a:ext cx="1705384" cy="1705384"/>
        </a:xfrm>
        <a:prstGeom prst="ellipse">
          <a:avLst/>
        </a:prstGeom>
        <a:noFill/>
        <a:ln>
          <a:noFill/>
        </a:ln>
        <a:effectLst/>
      </dsp:spPr>
      <dsp:style>
        <a:lnRef idx="0">
          <a:scrgbClr r="0" g="0" b="0"/>
        </a:lnRef>
        <a:fillRef idx="1">
          <a:scrgbClr r="0" g="0" b="0"/>
        </a:fillRef>
        <a:effectRef idx="2">
          <a:scrgbClr r="0" g="0" b="0"/>
        </a:effectRef>
        <a:fontRef idx="minor"/>
      </dsp:style>
    </dsp:sp>
    <dsp:sp modelId="{AA62698F-30AA-0042-A064-371996E554C6}">
      <dsp:nvSpPr>
        <dsp:cNvPr id="0" name=""/>
        <dsp:cNvSpPr/>
      </dsp:nvSpPr>
      <dsp:spPr>
        <a:xfrm>
          <a:off x="4924079" y="0"/>
          <a:ext cx="2389584" cy="512127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Realism </a:t>
          </a:r>
        </a:p>
        <a:p>
          <a:pPr marL="0" lvl="0" indent="0" algn="ctr" defTabSz="1022350">
            <a:lnSpc>
              <a:spcPct val="90000"/>
            </a:lnSpc>
            <a:spcBef>
              <a:spcPct val="0"/>
            </a:spcBef>
            <a:spcAft>
              <a:spcPct val="35000"/>
            </a:spcAft>
            <a:buNone/>
          </a:pPr>
          <a:r>
            <a:rPr lang="en-US" sz="2300" kern="1200" dirty="0">
              <a:solidFill>
                <a:srgbClr val="FFFF00"/>
              </a:solidFill>
            </a:rPr>
            <a:t>Positivism</a:t>
          </a:r>
        </a:p>
        <a:p>
          <a:pPr marL="0" lvl="0" indent="0" algn="ctr" defTabSz="1022350">
            <a:lnSpc>
              <a:spcPct val="90000"/>
            </a:lnSpc>
            <a:spcBef>
              <a:spcPct val="0"/>
            </a:spcBef>
            <a:spcAft>
              <a:spcPct val="35000"/>
            </a:spcAft>
            <a:buNone/>
          </a:pPr>
          <a:r>
            <a:rPr lang="en-US" sz="2300" kern="1200" dirty="0"/>
            <a:t>Determinism</a:t>
          </a:r>
        </a:p>
        <a:p>
          <a:pPr marL="0" lvl="0" indent="0" algn="ctr" defTabSz="1022350">
            <a:lnSpc>
              <a:spcPct val="90000"/>
            </a:lnSpc>
            <a:spcBef>
              <a:spcPct val="0"/>
            </a:spcBef>
            <a:spcAft>
              <a:spcPct val="35000"/>
            </a:spcAft>
            <a:buNone/>
          </a:pPr>
          <a:r>
            <a:rPr lang="en-US" sz="2300" kern="1200" dirty="0" err="1"/>
            <a:t>Nomothematic</a:t>
          </a:r>
          <a:endParaRPr lang="en-US" sz="2300" kern="1200" dirty="0"/>
        </a:p>
      </dsp:txBody>
      <dsp:txXfrm>
        <a:off x="4924079" y="2048510"/>
        <a:ext cx="2389584" cy="2048510"/>
      </dsp:txXfrm>
    </dsp:sp>
    <dsp:sp modelId="{606E7890-DB37-C846-ABAA-2B0DB07EF77D}">
      <dsp:nvSpPr>
        <dsp:cNvPr id="0" name=""/>
        <dsp:cNvSpPr/>
      </dsp:nvSpPr>
      <dsp:spPr>
        <a:xfrm>
          <a:off x="5266179" y="307276"/>
          <a:ext cx="1705384" cy="1705384"/>
        </a:xfrm>
        <a:prstGeom prst="ellipse">
          <a:avLst/>
        </a:prstGeom>
        <a:noFill/>
        <a:ln>
          <a:noFill/>
        </a:ln>
        <a:effectLst/>
      </dsp:spPr>
      <dsp:style>
        <a:lnRef idx="0">
          <a:scrgbClr r="0" g="0" b="0"/>
        </a:lnRef>
        <a:fillRef idx="1">
          <a:scrgbClr r="0" g="0" b="0"/>
        </a:fillRef>
        <a:effectRef idx="2">
          <a:scrgbClr r="0" g="0" b="0"/>
        </a:effectRef>
        <a:fontRef idx="minor"/>
      </dsp:style>
    </dsp:sp>
    <dsp:sp modelId="{35785941-4DFB-F446-83F0-0223DDA80419}">
      <dsp:nvSpPr>
        <dsp:cNvPr id="0" name=""/>
        <dsp:cNvSpPr/>
      </dsp:nvSpPr>
      <dsp:spPr>
        <a:xfrm>
          <a:off x="292608" y="4097020"/>
          <a:ext cx="6729984" cy="768191"/>
        </a:xfrm>
        <a:prstGeom prst="leftRightArrow">
          <a:avLst/>
        </a:prstGeom>
        <a:solidFill>
          <a:schemeClr val="accent1">
            <a:tint val="60000"/>
            <a:hueOff val="0"/>
            <a:satOff val="0"/>
            <a:lumOff val="0"/>
            <a:alphaOff val="0"/>
          </a:schemeClr>
        </a:solidFill>
        <a:ln>
          <a:noFill/>
        </a:ln>
        <a:effectLst/>
      </dsp:spPr>
      <dsp:style>
        <a:lnRef idx="0">
          <a:scrgbClr r="0" g="0" b="0"/>
        </a:lnRef>
        <a:fillRef idx="3">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484BD-A6D3-B342-A1DA-672133610B58}">
      <dsp:nvSpPr>
        <dsp:cNvPr id="0" name=""/>
        <dsp:cNvSpPr/>
      </dsp:nvSpPr>
      <dsp:spPr>
        <a:xfrm rot="5400000">
          <a:off x="1032519" y="1119363"/>
          <a:ext cx="983044" cy="1119161"/>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345ED70-95B8-5D44-8226-B755EBF440D3}">
      <dsp:nvSpPr>
        <dsp:cNvPr id="0" name=""/>
        <dsp:cNvSpPr/>
      </dsp:nvSpPr>
      <dsp:spPr>
        <a:xfrm>
          <a:off x="772072" y="29639"/>
          <a:ext cx="1654868" cy="1158354"/>
        </a:xfrm>
        <a:prstGeom prst="roundRect">
          <a:avLst>
            <a:gd name="adj" fmla="val 1667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Theory</a:t>
          </a:r>
        </a:p>
      </dsp:txBody>
      <dsp:txXfrm>
        <a:off x="828628" y="86195"/>
        <a:ext cx="1541756" cy="1045242"/>
      </dsp:txXfrm>
    </dsp:sp>
    <dsp:sp modelId="{9600AE1D-4A76-724E-879F-9BCF0676044D}">
      <dsp:nvSpPr>
        <dsp:cNvPr id="0" name=""/>
        <dsp:cNvSpPr/>
      </dsp:nvSpPr>
      <dsp:spPr>
        <a:xfrm>
          <a:off x="2426941" y="140114"/>
          <a:ext cx="1203593" cy="936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Char char="•"/>
          </a:pPr>
          <a:endParaRPr lang="en-US" sz="1500" kern="1200"/>
        </a:p>
      </dsp:txBody>
      <dsp:txXfrm>
        <a:off x="2426941" y="140114"/>
        <a:ext cx="1203593" cy="936233"/>
      </dsp:txXfrm>
    </dsp:sp>
    <dsp:sp modelId="{DE43CBCC-998A-324B-B076-839E89CFE65C}">
      <dsp:nvSpPr>
        <dsp:cNvPr id="0" name=""/>
        <dsp:cNvSpPr/>
      </dsp:nvSpPr>
      <dsp:spPr>
        <a:xfrm rot="5400000">
          <a:off x="2404581" y="2420578"/>
          <a:ext cx="983044" cy="1119161"/>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7FF9821-50C9-C044-830E-6AAAEFBA44DE}">
      <dsp:nvSpPr>
        <dsp:cNvPr id="0" name=""/>
        <dsp:cNvSpPr/>
      </dsp:nvSpPr>
      <dsp:spPr>
        <a:xfrm>
          <a:off x="2144134" y="1330853"/>
          <a:ext cx="1654868" cy="1158354"/>
        </a:xfrm>
        <a:prstGeom prst="roundRect">
          <a:avLst>
            <a:gd name="adj" fmla="val 1667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Hypothesis</a:t>
          </a:r>
        </a:p>
      </dsp:txBody>
      <dsp:txXfrm>
        <a:off x="2200690" y="1387409"/>
        <a:ext cx="1541756" cy="1045242"/>
      </dsp:txXfrm>
    </dsp:sp>
    <dsp:sp modelId="{8583027B-9446-9844-AB83-AFCDA0CAFE72}">
      <dsp:nvSpPr>
        <dsp:cNvPr id="0" name=""/>
        <dsp:cNvSpPr/>
      </dsp:nvSpPr>
      <dsp:spPr>
        <a:xfrm>
          <a:off x="3799003" y="1441328"/>
          <a:ext cx="1203593" cy="936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Char char="•"/>
          </a:pPr>
          <a:endParaRPr lang="en-US" sz="1500" kern="1200"/>
        </a:p>
      </dsp:txBody>
      <dsp:txXfrm>
        <a:off x="3799003" y="1441328"/>
        <a:ext cx="1203593" cy="936233"/>
      </dsp:txXfrm>
    </dsp:sp>
    <dsp:sp modelId="{C94D2DEC-8909-9441-8B98-29E66A4DDB6D}">
      <dsp:nvSpPr>
        <dsp:cNvPr id="0" name=""/>
        <dsp:cNvSpPr/>
      </dsp:nvSpPr>
      <dsp:spPr>
        <a:xfrm rot="5400000">
          <a:off x="3776643" y="3721792"/>
          <a:ext cx="983044" cy="1119161"/>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498CC8E-DA80-CD4E-B5C4-6B609593C1A5}">
      <dsp:nvSpPr>
        <dsp:cNvPr id="0" name=""/>
        <dsp:cNvSpPr/>
      </dsp:nvSpPr>
      <dsp:spPr>
        <a:xfrm>
          <a:off x="3516196" y="2632067"/>
          <a:ext cx="1654868" cy="1158354"/>
        </a:xfrm>
        <a:prstGeom prst="roundRect">
          <a:avLst>
            <a:gd name="adj" fmla="val 1667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Observation </a:t>
          </a:r>
        </a:p>
      </dsp:txBody>
      <dsp:txXfrm>
        <a:off x="3572752" y="2688623"/>
        <a:ext cx="1541756" cy="1045242"/>
      </dsp:txXfrm>
    </dsp:sp>
    <dsp:sp modelId="{78948765-235F-2B45-BB56-60142377B627}">
      <dsp:nvSpPr>
        <dsp:cNvPr id="0" name=""/>
        <dsp:cNvSpPr/>
      </dsp:nvSpPr>
      <dsp:spPr>
        <a:xfrm>
          <a:off x="5171065" y="2742542"/>
          <a:ext cx="1203593" cy="936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Char char="•"/>
          </a:pPr>
          <a:endParaRPr lang="en-US" sz="1500" kern="1200" dirty="0"/>
        </a:p>
      </dsp:txBody>
      <dsp:txXfrm>
        <a:off x="5171065" y="2742542"/>
        <a:ext cx="1203593" cy="936233"/>
      </dsp:txXfrm>
    </dsp:sp>
    <dsp:sp modelId="{36207B26-7239-1041-94DE-6D6F2E8DE172}">
      <dsp:nvSpPr>
        <dsp:cNvPr id="0" name=""/>
        <dsp:cNvSpPr/>
      </dsp:nvSpPr>
      <dsp:spPr>
        <a:xfrm>
          <a:off x="4888258" y="3933281"/>
          <a:ext cx="1654868" cy="1158354"/>
        </a:xfrm>
        <a:prstGeom prst="roundRect">
          <a:avLst>
            <a:gd name="adj" fmla="val 1667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Confirmation </a:t>
          </a:r>
        </a:p>
      </dsp:txBody>
      <dsp:txXfrm>
        <a:off x="4944814" y="3989837"/>
        <a:ext cx="1541756" cy="10452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1827C-9757-9446-A400-0FAFDEFA32A0}">
      <dsp:nvSpPr>
        <dsp:cNvPr id="0" name=""/>
        <dsp:cNvSpPr/>
      </dsp:nvSpPr>
      <dsp:spPr>
        <a:xfrm rot="5400000">
          <a:off x="489549" y="1626160"/>
          <a:ext cx="1462548" cy="2433647"/>
        </a:xfrm>
        <a:prstGeom prst="corner">
          <a:avLst>
            <a:gd name="adj1" fmla="val 16120"/>
            <a:gd name="adj2" fmla="val 1611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27FEC0F-EA3C-9146-9540-73105FC82AF1}">
      <dsp:nvSpPr>
        <dsp:cNvPr id="0" name=""/>
        <dsp:cNvSpPr/>
      </dsp:nvSpPr>
      <dsp:spPr>
        <a:xfrm>
          <a:off x="245413" y="2353296"/>
          <a:ext cx="2197110" cy="192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Observation </a:t>
          </a:r>
        </a:p>
      </dsp:txBody>
      <dsp:txXfrm>
        <a:off x="245413" y="2353296"/>
        <a:ext cx="2197110" cy="1925895"/>
      </dsp:txXfrm>
    </dsp:sp>
    <dsp:sp modelId="{57CF5B08-80E8-914B-ADB8-B72AA6DE01BF}">
      <dsp:nvSpPr>
        <dsp:cNvPr id="0" name=""/>
        <dsp:cNvSpPr/>
      </dsp:nvSpPr>
      <dsp:spPr>
        <a:xfrm>
          <a:off x="2027974" y="1446992"/>
          <a:ext cx="414549" cy="414549"/>
        </a:xfrm>
        <a:prstGeom prst="triangle">
          <a:avLst>
            <a:gd name="adj" fmla="val 10000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692D7AF-8543-4944-A8A0-73FA8EB327E4}">
      <dsp:nvSpPr>
        <dsp:cNvPr id="0" name=""/>
        <dsp:cNvSpPr/>
      </dsp:nvSpPr>
      <dsp:spPr>
        <a:xfrm rot="5400000">
          <a:off x="3179241" y="960593"/>
          <a:ext cx="1462548" cy="2433647"/>
        </a:xfrm>
        <a:prstGeom prst="corner">
          <a:avLst>
            <a:gd name="adj1" fmla="val 16120"/>
            <a:gd name="adj2" fmla="val 1611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D9935F8-1587-F745-9EBC-57478C5B5299}">
      <dsp:nvSpPr>
        <dsp:cNvPr id="0" name=""/>
        <dsp:cNvSpPr/>
      </dsp:nvSpPr>
      <dsp:spPr>
        <a:xfrm>
          <a:off x="2935105" y="1687729"/>
          <a:ext cx="2197110" cy="192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Problem</a:t>
          </a:r>
        </a:p>
      </dsp:txBody>
      <dsp:txXfrm>
        <a:off x="2935105" y="1687729"/>
        <a:ext cx="2197110" cy="1925895"/>
      </dsp:txXfrm>
    </dsp:sp>
    <dsp:sp modelId="{3D6EF7BC-7E18-E14C-83E2-FD3F200D731F}">
      <dsp:nvSpPr>
        <dsp:cNvPr id="0" name=""/>
        <dsp:cNvSpPr/>
      </dsp:nvSpPr>
      <dsp:spPr>
        <a:xfrm>
          <a:off x="4717666" y="781425"/>
          <a:ext cx="414549" cy="414549"/>
        </a:xfrm>
        <a:prstGeom prst="triangle">
          <a:avLst>
            <a:gd name="adj" fmla="val 10000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329E73A-A101-C44F-BBCC-D736DF4573F1}">
      <dsp:nvSpPr>
        <dsp:cNvPr id="0" name=""/>
        <dsp:cNvSpPr/>
      </dsp:nvSpPr>
      <dsp:spPr>
        <a:xfrm rot="5400000">
          <a:off x="5868933" y="295026"/>
          <a:ext cx="1462548" cy="2433647"/>
        </a:xfrm>
        <a:prstGeom prst="corner">
          <a:avLst>
            <a:gd name="adj1" fmla="val 16120"/>
            <a:gd name="adj2" fmla="val 1611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32EA7DD-1970-B348-9935-A633FA6147EA}">
      <dsp:nvSpPr>
        <dsp:cNvPr id="0" name=""/>
        <dsp:cNvSpPr/>
      </dsp:nvSpPr>
      <dsp:spPr>
        <a:xfrm>
          <a:off x="5624797" y="1022162"/>
          <a:ext cx="2197110" cy="192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Tentative Hypothesis</a:t>
          </a:r>
        </a:p>
      </dsp:txBody>
      <dsp:txXfrm>
        <a:off x="5624797" y="1022162"/>
        <a:ext cx="2197110" cy="1925895"/>
      </dsp:txXfrm>
    </dsp:sp>
    <dsp:sp modelId="{CE04F78D-F5FA-1544-AF58-CA8D58958DE9}">
      <dsp:nvSpPr>
        <dsp:cNvPr id="0" name=""/>
        <dsp:cNvSpPr/>
      </dsp:nvSpPr>
      <dsp:spPr>
        <a:xfrm>
          <a:off x="7407358" y="115858"/>
          <a:ext cx="414549" cy="414549"/>
        </a:xfrm>
        <a:prstGeom prst="triangle">
          <a:avLst>
            <a:gd name="adj" fmla="val 10000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E3BC508-3F28-AA43-8CB0-3806684408F3}">
      <dsp:nvSpPr>
        <dsp:cNvPr id="0" name=""/>
        <dsp:cNvSpPr/>
      </dsp:nvSpPr>
      <dsp:spPr>
        <a:xfrm rot="5400000">
          <a:off x="8558625" y="-370540"/>
          <a:ext cx="1462548" cy="2433647"/>
        </a:xfrm>
        <a:prstGeom prst="corner">
          <a:avLst>
            <a:gd name="adj1" fmla="val 16120"/>
            <a:gd name="adj2" fmla="val 1611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1378056-D720-E34A-AF98-8C254008D2E2}">
      <dsp:nvSpPr>
        <dsp:cNvPr id="0" name=""/>
        <dsp:cNvSpPr/>
      </dsp:nvSpPr>
      <dsp:spPr>
        <a:xfrm>
          <a:off x="8314489" y="356595"/>
          <a:ext cx="2197110" cy="192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Theory</a:t>
          </a:r>
        </a:p>
      </dsp:txBody>
      <dsp:txXfrm>
        <a:off x="8314489" y="356595"/>
        <a:ext cx="2197110" cy="192589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4EF015-EDA1-6442-9F1D-FA73CEBBD41B}" type="datetimeFigureOut">
              <a:rPr lang="en-US" smtClean="0"/>
              <a:t>10/9/2023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B19390-4D6B-D44E-B050-FCAC48D03C70}" type="slidenum">
              <a:rPr lang="en-US" smtClean="0"/>
              <a:t>‹#›</a:t>
            </a:fld>
            <a:endParaRPr lang="en-US"/>
          </a:p>
        </p:txBody>
      </p:sp>
    </p:spTree>
    <p:extLst>
      <p:ext uri="{BB962C8B-B14F-4D97-AF65-F5344CB8AC3E}">
        <p14:creationId xmlns:p14="http://schemas.microsoft.com/office/powerpoint/2010/main" val="2163111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learning.cf.ac.uk/wp-content/uploads/2013/06/1.10-was-1.11-Unfair-Practice-Procedure.pdf" TargetMode="External"/><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B19390-4D6B-D44E-B050-FCAC48D03C70}" type="slidenum">
              <a:rPr lang="en-US" smtClean="0"/>
              <a:t>4</a:t>
            </a:fld>
            <a:endParaRPr lang="en-US"/>
          </a:p>
        </p:txBody>
      </p:sp>
    </p:spTree>
    <p:extLst>
      <p:ext uri="{BB962C8B-B14F-4D97-AF65-F5344CB8AC3E}">
        <p14:creationId xmlns:p14="http://schemas.microsoft.com/office/powerpoint/2010/main" val="873265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Skills e.g. critical thinking, reading skills, analysis, synthesis of material (to other situations)</a:t>
            </a:r>
          </a:p>
          <a:p>
            <a:pPr eaLnBrk="1" hangingPunct="1">
              <a:spcBef>
                <a:spcPct val="0"/>
              </a:spcBef>
            </a:pPr>
            <a:endParaRPr lang="en-GB" dirty="0"/>
          </a:p>
          <a:p>
            <a:pPr eaLnBrk="1" hangingPunct="1">
              <a:spcBef>
                <a:spcPct val="0"/>
              </a:spcBef>
            </a:pPr>
            <a:endParaRPr lang="en-GB" dirty="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385616-4EC0-4B29-BD28-4A108DC18C80}" type="slidenum">
              <a:rPr lang="en-GB" smtClean="0"/>
              <a:pPr fontAlgn="base">
                <a:spcBef>
                  <a:spcPct val="0"/>
                </a:spcBef>
                <a:spcAft>
                  <a:spcPct val="0"/>
                </a:spcAft>
                <a:defRPr/>
              </a:pPr>
              <a:t>36</a:t>
            </a:fld>
            <a:endParaRPr lang="en-GB"/>
          </a:p>
        </p:txBody>
      </p:sp>
    </p:spTree>
    <p:extLst>
      <p:ext uri="{BB962C8B-B14F-4D97-AF65-F5344CB8AC3E}">
        <p14:creationId xmlns:p14="http://schemas.microsoft.com/office/powerpoint/2010/main" val="4119892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Footer Placeholder 3"/>
          <p:cNvSpPr>
            <a:spLocks noGrp="1"/>
          </p:cNvSpPr>
          <p:nvPr>
            <p:ph type="ftr" sz="quarter" idx="10"/>
          </p:nvPr>
        </p:nvSpPr>
        <p:spPr/>
        <p:txBody>
          <a:bodyPr/>
          <a:lstStyle/>
          <a:p>
            <a:pPr>
              <a:defRPr/>
            </a:pPr>
            <a:r>
              <a:rPr lang="en-GB"/>
              <a:t>Christine Jones</a:t>
            </a:r>
          </a:p>
        </p:txBody>
      </p:sp>
      <p:sp>
        <p:nvSpPr>
          <p:cNvPr id="5" name="Slide Number Placeholder 4"/>
          <p:cNvSpPr>
            <a:spLocks noGrp="1"/>
          </p:cNvSpPr>
          <p:nvPr>
            <p:ph type="sldNum" sz="quarter" idx="11"/>
          </p:nvPr>
        </p:nvSpPr>
        <p:spPr/>
        <p:txBody>
          <a:bodyPr/>
          <a:lstStyle/>
          <a:p>
            <a:pPr>
              <a:defRPr/>
            </a:pPr>
            <a:fld id="{EE8B9145-4522-4B8B-8707-860572CFE7D7}" type="slidenum">
              <a:rPr lang="en-GB" smtClean="0"/>
              <a:pPr>
                <a:defRPr/>
              </a:pPr>
              <a:t>38</a:t>
            </a:fld>
            <a:endParaRPr lang="en-GB"/>
          </a:p>
        </p:txBody>
      </p:sp>
    </p:spTree>
    <p:extLst>
      <p:ext uri="{BB962C8B-B14F-4D97-AF65-F5344CB8AC3E}">
        <p14:creationId xmlns:p14="http://schemas.microsoft.com/office/powerpoint/2010/main" val="2702506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Footer Placeholder 3"/>
          <p:cNvSpPr>
            <a:spLocks noGrp="1"/>
          </p:cNvSpPr>
          <p:nvPr>
            <p:ph type="ftr" sz="quarter" idx="10"/>
          </p:nvPr>
        </p:nvSpPr>
        <p:spPr/>
        <p:txBody>
          <a:bodyPr/>
          <a:lstStyle/>
          <a:p>
            <a:pPr>
              <a:defRPr/>
            </a:pPr>
            <a:r>
              <a:rPr lang="en-GB"/>
              <a:t>Christine Jones</a:t>
            </a:r>
          </a:p>
        </p:txBody>
      </p:sp>
      <p:sp>
        <p:nvSpPr>
          <p:cNvPr id="5" name="Slide Number Placeholder 4"/>
          <p:cNvSpPr>
            <a:spLocks noGrp="1"/>
          </p:cNvSpPr>
          <p:nvPr>
            <p:ph type="sldNum" sz="quarter" idx="11"/>
          </p:nvPr>
        </p:nvSpPr>
        <p:spPr/>
        <p:txBody>
          <a:bodyPr/>
          <a:lstStyle/>
          <a:p>
            <a:pPr>
              <a:defRPr/>
            </a:pPr>
            <a:fld id="{EE8B9145-4522-4B8B-8707-860572CFE7D7}" type="slidenum">
              <a:rPr lang="en-GB" smtClean="0"/>
              <a:pPr>
                <a:defRPr/>
              </a:pPr>
              <a:t>41</a:t>
            </a:fld>
            <a:endParaRPr lang="en-GB"/>
          </a:p>
        </p:txBody>
      </p:sp>
    </p:spTree>
    <p:extLst>
      <p:ext uri="{BB962C8B-B14F-4D97-AF65-F5344CB8AC3E}">
        <p14:creationId xmlns:p14="http://schemas.microsoft.com/office/powerpoint/2010/main" val="1566497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8D6B175-F0D1-4990-93BC-42AC03600F68}" type="slidenum">
              <a:rPr lang="en-GB" smtClean="0"/>
              <a:t>78</a:t>
            </a:fld>
            <a:endParaRPr lang="en-GB"/>
          </a:p>
        </p:txBody>
      </p:sp>
    </p:spTree>
    <p:extLst>
      <p:ext uri="{BB962C8B-B14F-4D97-AF65-F5344CB8AC3E}">
        <p14:creationId xmlns:p14="http://schemas.microsoft.com/office/powerpoint/2010/main" val="3517872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taken from the Harvard referencing tutorial on LC. Link at bottom of page. Should have had this info already – this is a recap for you in relation to your assignment…</a:t>
            </a:r>
          </a:p>
          <a:p>
            <a:endParaRPr lang="en-GB" dirty="0"/>
          </a:p>
          <a:p>
            <a:r>
              <a:rPr lang="en-GB" dirty="0"/>
              <a:t>So I need you to reference in your assignment so that I know where you have got the information from – so that if </a:t>
            </a:r>
            <a:r>
              <a:rPr lang="en-GB" dirty="0" err="1"/>
              <a:t>im</a:t>
            </a:r>
            <a:r>
              <a:rPr lang="en-GB" dirty="0"/>
              <a:t> interested, I can locate the source and look it up but also – imagine if you came up with a new concept or idea and someone tried to pass it off as their own – you wouldn’t be pleased. You need to give credit for the work and the person who wrote it…</a:t>
            </a:r>
          </a:p>
        </p:txBody>
      </p:sp>
      <p:sp>
        <p:nvSpPr>
          <p:cNvPr id="4" name="Slide Number Placeholder 3"/>
          <p:cNvSpPr>
            <a:spLocks noGrp="1"/>
          </p:cNvSpPr>
          <p:nvPr>
            <p:ph type="sldNum" sz="quarter" idx="10"/>
          </p:nvPr>
        </p:nvSpPr>
        <p:spPr/>
        <p:txBody>
          <a:bodyPr/>
          <a:lstStyle/>
          <a:p>
            <a:fld id="{68D6B175-F0D1-4990-93BC-42AC03600F68}" type="slidenum">
              <a:rPr lang="en-GB" smtClean="0"/>
              <a:t>79</a:t>
            </a:fld>
            <a:endParaRPr lang="en-GB"/>
          </a:p>
        </p:txBody>
      </p:sp>
    </p:spTree>
    <p:extLst>
      <p:ext uri="{BB962C8B-B14F-4D97-AF65-F5344CB8AC3E}">
        <p14:creationId xmlns:p14="http://schemas.microsoft.com/office/powerpoint/2010/main" val="2393842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reasons why to reference;</a:t>
            </a:r>
          </a:p>
          <a:p>
            <a:r>
              <a:rPr lang="en-GB" dirty="0"/>
              <a:t>Gives your arguments a factual basis – what are your arguments based on/ rooted in? if others believe what you do, it gives it more weight</a:t>
            </a:r>
          </a:p>
          <a:p>
            <a:pPr marL="171450" indent="-171450">
              <a:buFontTx/>
              <a:buChar char="-"/>
            </a:pPr>
            <a:r>
              <a:rPr lang="en-GB" dirty="0"/>
              <a:t>Protect yourself against charges of plagiarism – more on this in a bit</a:t>
            </a:r>
          </a:p>
          <a:p>
            <a:pPr marL="171450" indent="-171450">
              <a:buFontTx/>
              <a:buChar char="-"/>
            </a:pPr>
            <a:r>
              <a:rPr lang="en-GB" dirty="0"/>
              <a:t>Demonstrates to me and second marker that you HAVE carried out research – opportunity to show me what you have read and that you HAVE read around the subject area – higher scoring students will have read further than just the core texts</a:t>
            </a:r>
          </a:p>
          <a:p>
            <a:pPr marL="171450" indent="-171450">
              <a:buFontTx/>
              <a:buChar char="-"/>
            </a:pPr>
            <a:r>
              <a:rPr lang="en-GB" dirty="0"/>
              <a:t>As mentioned earlier, allows the reader to locate the material if interested to know more..</a:t>
            </a:r>
          </a:p>
          <a:p>
            <a:endParaRPr lang="en-GB" dirty="0"/>
          </a:p>
        </p:txBody>
      </p:sp>
      <p:sp>
        <p:nvSpPr>
          <p:cNvPr id="4" name="Slide Number Placeholder 3"/>
          <p:cNvSpPr>
            <a:spLocks noGrp="1"/>
          </p:cNvSpPr>
          <p:nvPr>
            <p:ph type="sldNum" sz="quarter" idx="10"/>
          </p:nvPr>
        </p:nvSpPr>
        <p:spPr/>
        <p:txBody>
          <a:bodyPr/>
          <a:lstStyle/>
          <a:p>
            <a:fld id="{68D6B175-F0D1-4990-93BC-42AC03600F68}" type="slidenum">
              <a:rPr lang="en-GB" smtClean="0"/>
              <a:t>80</a:t>
            </a:fld>
            <a:endParaRPr lang="en-GB"/>
          </a:p>
        </p:txBody>
      </p:sp>
    </p:spTree>
    <p:extLst>
      <p:ext uri="{BB962C8B-B14F-4D97-AF65-F5344CB8AC3E}">
        <p14:creationId xmlns:p14="http://schemas.microsoft.com/office/powerpoint/2010/main" val="2922747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flow map</a:t>
            </a:r>
          </a:p>
        </p:txBody>
      </p:sp>
      <p:sp>
        <p:nvSpPr>
          <p:cNvPr id="4" name="Slide Number Placeholder 3"/>
          <p:cNvSpPr>
            <a:spLocks noGrp="1"/>
          </p:cNvSpPr>
          <p:nvPr>
            <p:ph type="sldNum" sz="quarter" idx="10"/>
          </p:nvPr>
        </p:nvSpPr>
        <p:spPr/>
        <p:txBody>
          <a:bodyPr/>
          <a:lstStyle/>
          <a:p>
            <a:fld id="{68D6B175-F0D1-4990-93BC-42AC03600F68}" type="slidenum">
              <a:rPr lang="en-GB" smtClean="0"/>
              <a:t>81</a:t>
            </a:fld>
            <a:endParaRPr lang="en-GB"/>
          </a:p>
        </p:txBody>
      </p:sp>
    </p:spTree>
    <p:extLst>
      <p:ext uri="{BB962C8B-B14F-4D97-AF65-F5344CB8AC3E}">
        <p14:creationId xmlns:p14="http://schemas.microsoft.com/office/powerpoint/2010/main" val="23485119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the tutorial for examples of how to do long and short quotations.</a:t>
            </a:r>
          </a:p>
          <a:p>
            <a:endParaRPr lang="en-GB" dirty="0"/>
          </a:p>
        </p:txBody>
      </p:sp>
      <p:sp>
        <p:nvSpPr>
          <p:cNvPr id="4" name="Slide Number Placeholder 3"/>
          <p:cNvSpPr>
            <a:spLocks noGrp="1"/>
          </p:cNvSpPr>
          <p:nvPr>
            <p:ph type="sldNum" sz="quarter" idx="10"/>
          </p:nvPr>
        </p:nvSpPr>
        <p:spPr/>
        <p:txBody>
          <a:bodyPr/>
          <a:lstStyle/>
          <a:p>
            <a:fld id="{68D6B175-F0D1-4990-93BC-42AC03600F68}" type="slidenum">
              <a:rPr lang="en-GB" smtClean="0"/>
              <a:t>82</a:t>
            </a:fld>
            <a:endParaRPr lang="en-GB"/>
          </a:p>
        </p:txBody>
      </p:sp>
    </p:spTree>
    <p:extLst>
      <p:ext uri="{BB962C8B-B14F-4D97-AF65-F5344CB8AC3E}">
        <p14:creationId xmlns:p14="http://schemas.microsoft.com/office/powerpoint/2010/main" val="22702077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GB" dirty="0"/>
              <a:t>Again link at end of slides to tutorial on LC can go through in much more detail, but briefly what is plagiarism (and were many cases of this last year) – NB: submitting on </a:t>
            </a:r>
            <a:r>
              <a:rPr lang="en-GB" dirty="0" err="1"/>
              <a:t>turnitin</a:t>
            </a:r>
            <a:r>
              <a:rPr lang="en-GB" dirty="0"/>
              <a:t> – gives you and I an idea of plagiarism report…</a:t>
            </a:r>
          </a:p>
          <a:p>
            <a:endParaRPr lang="en-GB" dirty="0"/>
          </a:p>
          <a:p>
            <a:r>
              <a:rPr lang="en-GB" dirty="0"/>
              <a:t>You will get marked down for plagiarism and it is an offence on unfair practice and the procedures are as follows;</a:t>
            </a:r>
          </a:p>
          <a:p>
            <a:r>
              <a:rPr lang="en-GB" dirty="0"/>
              <a:t>If the assessment is a </a:t>
            </a:r>
            <a:r>
              <a:rPr lang="en-GB" b="1" dirty="0"/>
              <a:t>summative assignment</a:t>
            </a:r>
            <a:r>
              <a:rPr lang="en-GB" dirty="0"/>
              <a:t> (it does count towards your end of year mark) then you will be invited to attend a meeting with the Unfair Practice Co-ordinator and the member of staff who identified the possible unfair practice.  The arrangements for this meeting will be explained to you at the time.  A case record will be written as a result of this meeting, you will be sent a copy of this and you will be invited to make further representations to the Chair of the Examining Board.  Using all the evidence the Chair will then decide whether or not unfair practice has occurred, the range of options available to them are to: </a:t>
            </a:r>
          </a:p>
          <a:p>
            <a:pPr lvl="1"/>
            <a:r>
              <a:rPr lang="en-GB" dirty="0"/>
              <a:t>take no further action;</a:t>
            </a:r>
          </a:p>
          <a:p>
            <a:pPr lvl="1"/>
            <a:r>
              <a:rPr lang="en-GB" dirty="0"/>
              <a:t>ask you to undertake study skills and warn you of the possible future consequences;</a:t>
            </a:r>
          </a:p>
          <a:p>
            <a:pPr lvl="1"/>
            <a:r>
              <a:rPr lang="en-GB" dirty="0"/>
              <a:t>require you to undertake study skills and set the mark for your assessment to zero;</a:t>
            </a:r>
          </a:p>
          <a:p>
            <a:pPr lvl="1"/>
            <a:r>
              <a:rPr lang="en-GB" dirty="0"/>
              <a:t>refer the case to a committee of enquiry.</a:t>
            </a:r>
          </a:p>
          <a:p>
            <a:r>
              <a:rPr lang="en-GB" dirty="0"/>
              <a:t>You are able to appeal the Chair’s decision.  How to do this and the reasons that you can appeal can be found in the </a:t>
            </a:r>
            <a:r>
              <a:rPr lang="en-GB" dirty="0">
                <a:hlinkClick r:id="rId3"/>
              </a:rPr>
              <a:t>Procedure</a:t>
            </a:r>
            <a:r>
              <a:rPr lang="en-GB" dirty="0"/>
              <a:t> and will be sent to you when you are sent the panel’s decision.</a:t>
            </a:r>
          </a:p>
          <a:p>
            <a:endParaRPr lang="en-GB" dirty="0"/>
          </a:p>
        </p:txBody>
      </p:sp>
      <p:sp>
        <p:nvSpPr>
          <p:cNvPr id="4" name="Slide Number Placeholder 3"/>
          <p:cNvSpPr>
            <a:spLocks noGrp="1"/>
          </p:cNvSpPr>
          <p:nvPr>
            <p:ph type="sldNum" sz="quarter" idx="10"/>
          </p:nvPr>
        </p:nvSpPr>
        <p:spPr/>
        <p:txBody>
          <a:bodyPr/>
          <a:lstStyle/>
          <a:p>
            <a:fld id="{68D6B175-F0D1-4990-93BC-42AC03600F68}" type="slidenum">
              <a:rPr lang="en-GB" smtClean="0"/>
              <a:t>83</a:t>
            </a:fld>
            <a:endParaRPr lang="en-GB"/>
          </a:p>
        </p:txBody>
      </p:sp>
    </p:spTree>
    <p:extLst>
      <p:ext uri="{BB962C8B-B14F-4D97-AF65-F5344CB8AC3E}">
        <p14:creationId xmlns:p14="http://schemas.microsoft.com/office/powerpoint/2010/main" val="3787981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this question – anything that isn’t your own work!!!</a:t>
            </a:r>
          </a:p>
        </p:txBody>
      </p:sp>
      <p:sp>
        <p:nvSpPr>
          <p:cNvPr id="4" name="Slide Number Placeholder 3"/>
          <p:cNvSpPr>
            <a:spLocks noGrp="1"/>
          </p:cNvSpPr>
          <p:nvPr>
            <p:ph type="sldNum" sz="quarter" idx="10"/>
          </p:nvPr>
        </p:nvSpPr>
        <p:spPr/>
        <p:txBody>
          <a:bodyPr/>
          <a:lstStyle/>
          <a:p>
            <a:fld id="{68D6B175-F0D1-4990-93BC-42AC03600F68}" type="slidenum">
              <a:rPr lang="en-GB" smtClean="0"/>
              <a:t>84</a:t>
            </a:fld>
            <a:endParaRPr lang="en-GB"/>
          </a:p>
        </p:txBody>
      </p:sp>
    </p:spTree>
    <p:extLst>
      <p:ext uri="{BB962C8B-B14F-4D97-AF65-F5344CB8AC3E}">
        <p14:creationId xmlns:p14="http://schemas.microsoft.com/office/powerpoint/2010/main" val="2276135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8D6B175-F0D1-4990-93BC-42AC03600F68}" type="slidenum">
              <a:rPr lang="en-GB" smtClean="0"/>
              <a:t>85</a:t>
            </a:fld>
            <a:endParaRPr lang="en-GB"/>
          </a:p>
        </p:txBody>
      </p:sp>
    </p:spTree>
    <p:extLst>
      <p:ext uri="{BB962C8B-B14F-4D97-AF65-F5344CB8AC3E}">
        <p14:creationId xmlns:p14="http://schemas.microsoft.com/office/powerpoint/2010/main" val="1766261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96571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27957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1682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61836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46426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42739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12406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35071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76031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38185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33947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10/9/2023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85180539"/>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uwtsd.ac.uk/media/uwtsd-website/content-assets/documents/strategies-policies/RDM-Policy-2022-v3-28-04-22.pdf" TargetMode="External"/><Relationship Id="rId2" Type="http://schemas.openxmlformats.org/officeDocument/2006/relationships/hyperlink" Target="https://www.uwtsd.ac.uk/media/uwtsd-website/content-assets/documents/research/REICoP-July-2022.pdf" TargetMode="External"/><Relationship Id="rId1" Type="http://schemas.openxmlformats.org/officeDocument/2006/relationships/slideLayout" Target="../slideLayouts/slideLayout2.xml"/><Relationship Id="rId4" Type="http://schemas.openxmlformats.org/officeDocument/2006/relationships/hyperlink" Target="https://www.bera.ac.uk/publication/ethical-guidelines-for-educational-research-2018"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lib.uci.edu/secondary-sourc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science-education-research.com/EdResMethod/Knowledge.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3" Type="http://schemas.openxmlformats.org/officeDocument/2006/relationships/hyperlink" Target="https://ilrb.cf.ac.uk/citingreferences/tutoria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hyperlink" Target="http://insight.cumbria.ac.uk/id/eprint/4045/1/Whitehead_AllYouNeedTo.pdf" TargetMode="External"/><Relationship Id="rId2" Type="http://schemas.openxmlformats.org/officeDocument/2006/relationships/hyperlink" Target="http://actionresearch.net/" TargetMode="Externa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79D4C-CA20-914F-BBC1-C44AC25F38A7}"/>
              </a:ext>
            </a:extLst>
          </p:cNvPr>
          <p:cNvSpPr>
            <a:spLocks noGrp="1"/>
          </p:cNvSpPr>
          <p:nvPr>
            <p:ph type="ctrTitle"/>
          </p:nvPr>
        </p:nvSpPr>
        <p:spPr>
          <a:xfrm>
            <a:off x="1399357" y="1447184"/>
            <a:ext cx="9369214" cy="3069103"/>
          </a:xfrm>
        </p:spPr>
        <p:txBody>
          <a:bodyPr>
            <a:normAutofit/>
          </a:bodyPr>
          <a:lstStyle/>
          <a:p>
            <a:r>
              <a:rPr lang="en-US" dirty="0">
                <a:solidFill>
                  <a:srgbClr val="FFFFFF"/>
                </a:solidFill>
              </a:rPr>
              <a:t>Action Research</a:t>
            </a:r>
            <a:r>
              <a:rPr lang="en-US" dirty="0"/>
              <a:t> Project </a:t>
            </a:r>
            <a:endParaRPr lang="en-US" dirty="0">
              <a:solidFill>
                <a:srgbClr val="FFFFFF"/>
              </a:solidFill>
            </a:endParaRPr>
          </a:p>
        </p:txBody>
      </p:sp>
      <p:sp>
        <p:nvSpPr>
          <p:cNvPr id="3" name="Subtitle 2">
            <a:extLst>
              <a:ext uri="{FF2B5EF4-FFF2-40B4-BE49-F238E27FC236}">
                <a16:creationId xmlns:a16="http://schemas.microsoft.com/office/drawing/2014/main" id="{4AE4679E-B468-DE4E-BC5B-B9F942B002F4}"/>
              </a:ext>
            </a:extLst>
          </p:cNvPr>
          <p:cNvSpPr>
            <a:spLocks noGrp="1"/>
          </p:cNvSpPr>
          <p:nvPr>
            <p:ph type="subTitle" idx="1"/>
          </p:nvPr>
        </p:nvSpPr>
        <p:spPr>
          <a:xfrm>
            <a:off x="1399358" y="5232126"/>
            <a:ext cx="9369214" cy="870463"/>
          </a:xfrm>
        </p:spPr>
        <p:txBody>
          <a:bodyPr>
            <a:normAutofit/>
          </a:bodyPr>
          <a:lstStyle/>
          <a:p>
            <a:pPr>
              <a:spcAft>
                <a:spcPts val="600"/>
              </a:spcAft>
            </a:pPr>
            <a:r>
              <a:rPr lang="en-GB" sz="2400" dirty="0">
                <a:solidFill>
                  <a:schemeClr val="tx1">
                    <a:lumMod val="85000"/>
                    <a:lumOff val="15000"/>
                  </a:schemeClr>
                </a:solidFill>
              </a:rPr>
              <a:t>PGCE (PCET)</a:t>
            </a:r>
          </a:p>
        </p:txBody>
      </p:sp>
    </p:spTree>
    <p:extLst>
      <p:ext uri="{BB962C8B-B14F-4D97-AF65-F5344CB8AC3E}">
        <p14:creationId xmlns:p14="http://schemas.microsoft.com/office/powerpoint/2010/main" val="3957202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024E9-1769-7F75-B4DF-9707BCA73720}"/>
              </a:ext>
            </a:extLst>
          </p:cNvPr>
          <p:cNvSpPr>
            <a:spLocks noGrp="1"/>
          </p:cNvSpPr>
          <p:nvPr>
            <p:ph type="title"/>
          </p:nvPr>
        </p:nvSpPr>
        <p:spPr/>
        <p:txBody>
          <a:bodyPr/>
          <a:lstStyle/>
          <a:p>
            <a:r>
              <a:rPr lang="en-GB" dirty="0"/>
              <a:t>Section C: External guidance materials </a:t>
            </a:r>
            <a:br>
              <a:rPr lang="en-GB" dirty="0"/>
            </a:br>
            <a:endParaRPr lang="en-GB" dirty="0"/>
          </a:p>
        </p:txBody>
      </p:sp>
      <p:sp>
        <p:nvSpPr>
          <p:cNvPr id="3" name="Content Placeholder 2">
            <a:extLst>
              <a:ext uri="{FF2B5EF4-FFF2-40B4-BE49-F238E27FC236}">
                <a16:creationId xmlns:a16="http://schemas.microsoft.com/office/drawing/2014/main" id="{97A67848-AAFC-CD4C-7F71-0E3848397933}"/>
              </a:ext>
            </a:extLst>
          </p:cNvPr>
          <p:cNvSpPr>
            <a:spLocks noGrp="1"/>
          </p:cNvSpPr>
          <p:nvPr>
            <p:ph idx="1"/>
          </p:nvPr>
        </p:nvSpPr>
        <p:spPr/>
        <p:txBody>
          <a:bodyPr/>
          <a:lstStyle/>
          <a:p>
            <a:r>
              <a:rPr lang="en-GB" dirty="0"/>
              <a:t>Section C of the ethics form </a:t>
            </a:r>
          </a:p>
          <a:p>
            <a:r>
              <a:rPr lang="en-GB" dirty="0"/>
              <a:t>Internal and external guidance materials</a:t>
            </a:r>
          </a:p>
          <a:p>
            <a:r>
              <a:rPr lang="en-GB" dirty="0"/>
              <a:t>(Click on the links to access the associated policy or guidelines)</a:t>
            </a:r>
            <a:endParaRPr lang="en-GB"/>
          </a:p>
          <a:p>
            <a:pPr marL="457200" indent="-457200">
              <a:buAutoNum type="arabicPeriod"/>
            </a:pPr>
            <a:r>
              <a:rPr lang="en-GB" dirty="0">
                <a:hlinkClick r:id="rId2"/>
              </a:rPr>
              <a:t>UWTSD Research Ethics &amp; Integrity Code</a:t>
            </a:r>
            <a:r>
              <a:rPr lang="en-GB" dirty="0"/>
              <a:t> </a:t>
            </a:r>
          </a:p>
          <a:p>
            <a:pPr marL="457200" indent="-457200">
              <a:buAutoNum type="arabicPeriod"/>
            </a:pPr>
            <a:r>
              <a:rPr lang="en-GB" dirty="0">
                <a:hlinkClick r:id="rId3"/>
              </a:rPr>
              <a:t>UWTSD Research Data Management Policy</a:t>
            </a:r>
          </a:p>
          <a:p>
            <a:pPr marL="457200" indent="-457200">
              <a:buAutoNum type="arabicPeriod"/>
            </a:pPr>
            <a:r>
              <a:rPr lang="en-GB" dirty="0">
                <a:highlight>
                  <a:srgbClr val="FFFF00"/>
                </a:highlight>
                <a:hlinkClick r:id="rId4"/>
              </a:rPr>
              <a:t>BERA  Ethical Guidelines  for Educational Research (2018)</a:t>
            </a:r>
          </a:p>
          <a:p>
            <a:pPr marL="0" indent="0">
              <a:buNone/>
            </a:pPr>
            <a:endParaRPr lang="en-GB" dirty="0">
              <a:highlight>
                <a:srgbClr val="FFFF00"/>
              </a:highlight>
            </a:endParaRPr>
          </a:p>
          <a:p>
            <a:endParaRPr lang="en-GB" dirty="0"/>
          </a:p>
        </p:txBody>
      </p:sp>
    </p:spTree>
    <p:extLst>
      <p:ext uri="{BB962C8B-B14F-4D97-AF65-F5344CB8AC3E}">
        <p14:creationId xmlns:p14="http://schemas.microsoft.com/office/powerpoint/2010/main" val="718098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95BFB-D612-1D97-080D-12913E70A9AB}"/>
              </a:ext>
            </a:extLst>
          </p:cNvPr>
          <p:cNvSpPr>
            <a:spLocks noGrp="1"/>
          </p:cNvSpPr>
          <p:nvPr>
            <p:ph type="title"/>
          </p:nvPr>
        </p:nvSpPr>
        <p:spPr/>
        <p:txBody>
          <a:bodyPr>
            <a:normAutofit/>
          </a:bodyPr>
          <a:lstStyle/>
          <a:p>
            <a:r>
              <a:rPr lang="en-GB" sz="2800" dirty="0"/>
              <a:t>Section E: Details of Research Activity </a:t>
            </a:r>
          </a:p>
        </p:txBody>
      </p:sp>
      <p:sp>
        <p:nvSpPr>
          <p:cNvPr id="3" name="Content Placeholder 2">
            <a:extLst>
              <a:ext uri="{FF2B5EF4-FFF2-40B4-BE49-F238E27FC236}">
                <a16:creationId xmlns:a16="http://schemas.microsoft.com/office/drawing/2014/main" id="{300E3214-0D27-6C97-305A-85F4F1CA11AE}"/>
              </a:ext>
            </a:extLst>
          </p:cNvPr>
          <p:cNvSpPr>
            <a:spLocks noGrp="1"/>
          </p:cNvSpPr>
          <p:nvPr>
            <p:ph idx="1"/>
          </p:nvPr>
        </p:nvSpPr>
        <p:spPr/>
        <p:txBody>
          <a:bodyPr/>
          <a:lstStyle/>
          <a:p>
            <a:pPr marL="0" indent="0">
              <a:buNone/>
            </a:pPr>
            <a:r>
              <a:rPr lang="en-GB" sz="3200" b="1" dirty="0"/>
              <a:t> Indicative Title </a:t>
            </a:r>
          </a:p>
          <a:p>
            <a:pPr marL="0" indent="0">
              <a:buNone/>
            </a:pPr>
            <a:r>
              <a:rPr lang="en-GB" sz="3200" i="1" dirty="0">
                <a:highlight>
                  <a:srgbClr val="FFFF00"/>
                </a:highlight>
              </a:rPr>
              <a:t>An investigation into …..</a:t>
            </a:r>
          </a:p>
          <a:p>
            <a:pPr marL="0" indent="0">
              <a:buNone/>
            </a:pPr>
            <a:endParaRPr lang="en-GB" sz="3200" i="1" dirty="0">
              <a:highlight>
                <a:srgbClr val="FFFF00"/>
              </a:highlight>
            </a:endParaRPr>
          </a:p>
          <a:p>
            <a:pPr marL="0" indent="0">
              <a:buNone/>
            </a:pPr>
            <a:r>
              <a:rPr lang="en-GB" sz="3200" i="1" dirty="0">
                <a:highlight>
                  <a:srgbClr val="FFFF00"/>
                </a:highlight>
              </a:rPr>
              <a:t>Start date :After ethics panel</a:t>
            </a:r>
          </a:p>
          <a:p>
            <a:pPr marL="0" indent="0">
              <a:buNone/>
            </a:pPr>
            <a:r>
              <a:rPr lang="en-GB" sz="3200" i="1" dirty="0">
                <a:highlight>
                  <a:srgbClr val="FFFF00"/>
                </a:highlight>
              </a:rPr>
              <a:t>End Date : July 2023</a:t>
            </a:r>
          </a:p>
        </p:txBody>
      </p:sp>
    </p:spTree>
    <p:extLst>
      <p:ext uri="{BB962C8B-B14F-4D97-AF65-F5344CB8AC3E}">
        <p14:creationId xmlns:p14="http://schemas.microsoft.com/office/powerpoint/2010/main" val="2984448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0000BC-3A63-7D4B-344D-96878109DDA8}"/>
              </a:ext>
            </a:extLst>
          </p:cNvPr>
          <p:cNvSpPr>
            <a:spLocks noGrp="1"/>
          </p:cNvSpPr>
          <p:nvPr>
            <p:ph type="title"/>
          </p:nvPr>
        </p:nvSpPr>
        <p:spPr/>
        <p:txBody>
          <a:bodyPr/>
          <a:lstStyle/>
          <a:p>
            <a:r>
              <a:rPr lang="en-US" dirty="0"/>
              <a:t>Scope of the ARP</a:t>
            </a:r>
          </a:p>
        </p:txBody>
      </p:sp>
      <p:sp>
        <p:nvSpPr>
          <p:cNvPr id="5" name="Content Placeholder 4">
            <a:extLst>
              <a:ext uri="{FF2B5EF4-FFF2-40B4-BE49-F238E27FC236}">
                <a16:creationId xmlns:a16="http://schemas.microsoft.com/office/drawing/2014/main" id="{5EE091CC-FCE7-2BA9-6A53-28397C8D2AB2}"/>
              </a:ext>
            </a:extLst>
          </p:cNvPr>
          <p:cNvSpPr>
            <a:spLocks noGrp="1"/>
          </p:cNvSpPr>
          <p:nvPr>
            <p:ph idx="1"/>
          </p:nvPr>
        </p:nvSpPr>
        <p:spPr/>
        <p:txBody>
          <a:bodyPr>
            <a:normAutofit/>
          </a:bodyPr>
          <a:lstStyle/>
          <a:p>
            <a:r>
              <a:rPr lang="en-US" dirty="0"/>
              <a:t>The systematic collection and analysis of data related to the field of education </a:t>
            </a:r>
          </a:p>
          <a:p>
            <a:endParaRPr lang="en-US" dirty="0"/>
          </a:p>
          <a:p>
            <a:endParaRPr lang="en-US" dirty="0"/>
          </a:p>
          <a:p>
            <a:r>
              <a:rPr lang="en-US" dirty="0"/>
              <a:t>What is our field of education? </a:t>
            </a:r>
          </a:p>
          <a:p>
            <a:endParaRPr lang="en-US" dirty="0"/>
          </a:p>
          <a:p>
            <a:r>
              <a:rPr lang="en-US" dirty="0">
                <a:solidFill>
                  <a:srgbClr val="FF0000"/>
                </a:solidFill>
              </a:rPr>
              <a:t>Post 16</a:t>
            </a:r>
          </a:p>
          <a:p>
            <a:r>
              <a:rPr lang="en-US" dirty="0">
                <a:solidFill>
                  <a:srgbClr val="FF0000"/>
                </a:solidFill>
              </a:rPr>
              <a:t>Higher education </a:t>
            </a:r>
          </a:p>
          <a:p>
            <a:r>
              <a:rPr lang="en-US" dirty="0">
                <a:solidFill>
                  <a:srgbClr val="FF0000"/>
                </a:solidFill>
              </a:rPr>
              <a:t>Further education</a:t>
            </a:r>
          </a:p>
          <a:p>
            <a:r>
              <a:rPr lang="en-US" dirty="0">
                <a:solidFill>
                  <a:srgbClr val="FF0000"/>
                </a:solidFill>
              </a:rPr>
              <a:t>Community/charities </a:t>
            </a:r>
          </a:p>
          <a:p>
            <a:r>
              <a:rPr lang="en-US" dirty="0">
                <a:solidFill>
                  <a:srgbClr val="FF0000"/>
                </a:solidFill>
              </a:rPr>
              <a:t>Workplace/Professional (public /private sector)</a:t>
            </a:r>
          </a:p>
        </p:txBody>
      </p:sp>
    </p:spTree>
    <p:extLst>
      <p:ext uri="{BB962C8B-B14F-4D97-AF65-F5344CB8AC3E}">
        <p14:creationId xmlns:p14="http://schemas.microsoft.com/office/powerpoint/2010/main" val="1767966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9D7E0-61AD-5007-8898-1084948AFB67}"/>
              </a:ext>
            </a:extLst>
          </p:cNvPr>
          <p:cNvSpPr>
            <a:spLocks noGrp="1"/>
          </p:cNvSpPr>
          <p:nvPr>
            <p:ph type="title"/>
          </p:nvPr>
        </p:nvSpPr>
        <p:spPr/>
        <p:txBody>
          <a:bodyPr>
            <a:normAutofit/>
          </a:bodyPr>
          <a:lstStyle/>
          <a:p>
            <a:r>
              <a:rPr lang="en-GB" sz="2800" dirty="0"/>
              <a:t>Section E: Details of Research Activity</a:t>
            </a:r>
            <a:br>
              <a:rPr lang="en-GB" sz="2800" dirty="0"/>
            </a:br>
            <a:br>
              <a:rPr lang="en-GB" sz="2800" dirty="0"/>
            </a:br>
            <a:r>
              <a:rPr lang="en-GB" sz="2800" dirty="0"/>
              <a:t>3. Purpose of the Research Activity </a:t>
            </a:r>
            <a:endParaRPr lang="en-US" sz="3200" dirty="0"/>
          </a:p>
        </p:txBody>
      </p:sp>
      <p:sp>
        <p:nvSpPr>
          <p:cNvPr id="3" name="Content Placeholder 2">
            <a:extLst>
              <a:ext uri="{FF2B5EF4-FFF2-40B4-BE49-F238E27FC236}">
                <a16:creationId xmlns:a16="http://schemas.microsoft.com/office/drawing/2014/main" id="{31D22783-A671-CD50-10C9-25A72B2CAACC}"/>
              </a:ext>
            </a:extLst>
          </p:cNvPr>
          <p:cNvSpPr>
            <a:spLocks noGrp="1"/>
          </p:cNvSpPr>
          <p:nvPr>
            <p:ph idx="1"/>
          </p:nvPr>
        </p:nvSpPr>
        <p:spPr/>
        <p:txBody>
          <a:bodyPr/>
          <a:lstStyle/>
          <a:p>
            <a:r>
              <a:rPr lang="en-GB" dirty="0"/>
              <a:t>A small scale Action Research project , conducted to satisfy the taught PGCE PCET programmes learning outcomes </a:t>
            </a:r>
          </a:p>
          <a:p>
            <a:r>
              <a:rPr lang="en-GB" dirty="0"/>
              <a:t>The scope is limited to one cycle of action research examining an issue of practice on placement. </a:t>
            </a:r>
          </a:p>
        </p:txBody>
      </p:sp>
    </p:spTree>
    <p:extLst>
      <p:ext uri="{BB962C8B-B14F-4D97-AF65-F5344CB8AC3E}">
        <p14:creationId xmlns:p14="http://schemas.microsoft.com/office/powerpoint/2010/main" val="1235453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EC4A4-BF7C-D575-A8F3-8FCC7B41C2BC}"/>
              </a:ext>
            </a:extLst>
          </p:cNvPr>
          <p:cNvSpPr>
            <a:spLocks noGrp="1"/>
          </p:cNvSpPr>
          <p:nvPr>
            <p:ph type="title"/>
          </p:nvPr>
        </p:nvSpPr>
        <p:spPr/>
        <p:txBody>
          <a:bodyPr/>
          <a:lstStyle/>
          <a:p>
            <a:r>
              <a:rPr lang="en-GB" sz="2400" dirty="0"/>
              <a:t>Section E: Details of Research Activity</a:t>
            </a:r>
            <a:br>
              <a:rPr lang="en-GB" sz="2400" dirty="0"/>
            </a:br>
            <a:br>
              <a:rPr lang="en-GB" sz="2400" dirty="0"/>
            </a:br>
            <a:r>
              <a:rPr lang="en-GB" sz="2400" dirty="0"/>
              <a:t>4. Research Question</a:t>
            </a:r>
          </a:p>
        </p:txBody>
      </p:sp>
      <p:sp>
        <p:nvSpPr>
          <p:cNvPr id="3" name="Content Placeholder 2">
            <a:extLst>
              <a:ext uri="{FF2B5EF4-FFF2-40B4-BE49-F238E27FC236}">
                <a16:creationId xmlns:a16="http://schemas.microsoft.com/office/drawing/2014/main" id="{3A43CE2D-73E7-3097-2C55-A197A081CD03}"/>
              </a:ext>
            </a:extLst>
          </p:cNvPr>
          <p:cNvSpPr>
            <a:spLocks noGrp="1"/>
          </p:cNvSpPr>
          <p:nvPr>
            <p:ph idx="1"/>
          </p:nvPr>
        </p:nvSpPr>
        <p:spPr/>
        <p:txBody>
          <a:bodyPr/>
          <a:lstStyle/>
          <a:p>
            <a:r>
              <a:rPr lang="en-GB" dirty="0"/>
              <a:t>Research question ? </a:t>
            </a:r>
          </a:p>
          <a:p>
            <a:r>
              <a:rPr lang="en-GB" b="1" dirty="0"/>
              <a:t>Specific</a:t>
            </a:r>
          </a:p>
          <a:p>
            <a:r>
              <a:rPr lang="en-GB" b="1" dirty="0"/>
              <a:t>Measurable </a:t>
            </a:r>
          </a:p>
          <a:p>
            <a:r>
              <a:rPr lang="en-GB" b="1" dirty="0"/>
              <a:t>Achievable </a:t>
            </a:r>
          </a:p>
          <a:p>
            <a:r>
              <a:rPr lang="en-GB" b="1" dirty="0"/>
              <a:t>Realistic</a:t>
            </a:r>
          </a:p>
          <a:p>
            <a:r>
              <a:rPr lang="en-GB" b="1" dirty="0"/>
              <a:t>Timebound</a:t>
            </a:r>
          </a:p>
          <a:p>
            <a:endParaRPr lang="en-GB" dirty="0"/>
          </a:p>
        </p:txBody>
      </p:sp>
    </p:spTree>
    <p:extLst>
      <p:ext uri="{BB962C8B-B14F-4D97-AF65-F5344CB8AC3E}">
        <p14:creationId xmlns:p14="http://schemas.microsoft.com/office/powerpoint/2010/main" val="1070340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EC4A4-BF7C-D575-A8F3-8FCC7B41C2BC}"/>
              </a:ext>
            </a:extLst>
          </p:cNvPr>
          <p:cNvSpPr>
            <a:spLocks noGrp="1"/>
          </p:cNvSpPr>
          <p:nvPr>
            <p:ph type="title"/>
          </p:nvPr>
        </p:nvSpPr>
        <p:spPr/>
        <p:txBody>
          <a:bodyPr/>
          <a:lstStyle/>
          <a:p>
            <a:r>
              <a:rPr lang="en-GB" sz="2400" dirty="0"/>
              <a:t>Section E: Details of Research Activity</a:t>
            </a:r>
            <a:br>
              <a:rPr lang="en-GB" sz="2400" dirty="0"/>
            </a:br>
            <a:br>
              <a:rPr lang="en-GB" sz="2400" dirty="0"/>
            </a:br>
            <a:r>
              <a:rPr lang="en-GB" sz="2400" dirty="0"/>
              <a:t>5.Aims of Reseach activity </a:t>
            </a:r>
          </a:p>
        </p:txBody>
      </p:sp>
      <p:sp>
        <p:nvSpPr>
          <p:cNvPr id="3" name="Content Placeholder 2">
            <a:extLst>
              <a:ext uri="{FF2B5EF4-FFF2-40B4-BE49-F238E27FC236}">
                <a16:creationId xmlns:a16="http://schemas.microsoft.com/office/drawing/2014/main" id="{3A43CE2D-73E7-3097-2C55-A197A081CD03}"/>
              </a:ext>
            </a:extLst>
          </p:cNvPr>
          <p:cNvSpPr>
            <a:spLocks noGrp="1"/>
          </p:cNvSpPr>
          <p:nvPr>
            <p:ph idx="1"/>
          </p:nvPr>
        </p:nvSpPr>
        <p:spPr/>
        <p:txBody>
          <a:bodyPr/>
          <a:lstStyle/>
          <a:p>
            <a:r>
              <a:rPr lang="en-GB" dirty="0"/>
              <a:t>An Action Reseach Project report and poster presentation to satisfy the learning outcomes and assessment criteria of the PCET module</a:t>
            </a:r>
            <a:endParaRPr lang="en-US" dirty="0" err="1"/>
          </a:p>
          <a:p>
            <a:r>
              <a:rPr lang="en-GB" dirty="0"/>
              <a:t>Sharing student teachers experience of practice at UWTSD Nexus conference </a:t>
            </a:r>
          </a:p>
          <a:p>
            <a:endParaRPr lang="en-GB" dirty="0"/>
          </a:p>
        </p:txBody>
      </p:sp>
    </p:spTree>
    <p:extLst>
      <p:ext uri="{BB962C8B-B14F-4D97-AF65-F5344CB8AC3E}">
        <p14:creationId xmlns:p14="http://schemas.microsoft.com/office/powerpoint/2010/main" val="492645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4E6CF-4295-B47E-3D0E-E70B0FA94E64}"/>
              </a:ext>
            </a:extLst>
          </p:cNvPr>
          <p:cNvSpPr>
            <a:spLocks noGrp="1"/>
          </p:cNvSpPr>
          <p:nvPr>
            <p:ph type="title"/>
          </p:nvPr>
        </p:nvSpPr>
        <p:spPr/>
        <p:txBody>
          <a:bodyPr/>
          <a:lstStyle/>
          <a:p>
            <a:r>
              <a:rPr lang="en-US" dirty="0"/>
              <a:t>What is Research?</a:t>
            </a:r>
          </a:p>
        </p:txBody>
      </p:sp>
      <p:sp>
        <p:nvSpPr>
          <p:cNvPr id="3" name="Content Placeholder 2">
            <a:extLst>
              <a:ext uri="{FF2B5EF4-FFF2-40B4-BE49-F238E27FC236}">
                <a16:creationId xmlns:a16="http://schemas.microsoft.com/office/drawing/2014/main" id="{6E5224A9-5F3F-ECD9-F30C-34B42D2E9185}"/>
              </a:ext>
            </a:extLst>
          </p:cNvPr>
          <p:cNvSpPr>
            <a:spLocks noGrp="1"/>
          </p:cNvSpPr>
          <p:nvPr>
            <p:ph idx="1"/>
          </p:nvPr>
        </p:nvSpPr>
        <p:spPr/>
        <p:txBody>
          <a:bodyPr/>
          <a:lstStyle/>
          <a:p>
            <a:pPr marL="0" indent="0">
              <a:buNone/>
            </a:pPr>
            <a:r>
              <a:rPr lang="en-GB" dirty="0"/>
              <a:t>Research is defined as</a:t>
            </a:r>
          </a:p>
          <a:p>
            <a:pPr marL="0" indent="0">
              <a:buNone/>
            </a:pPr>
            <a:endParaRPr lang="en-GB" dirty="0"/>
          </a:p>
          <a:p>
            <a:pPr marL="0" indent="0">
              <a:buNone/>
            </a:pPr>
            <a:r>
              <a:rPr lang="en-GB" sz="2400" dirty="0"/>
              <a:t>“An activity that involves finding out, in a more or less systematic way, things you did not know”</a:t>
            </a:r>
          </a:p>
          <a:p>
            <a:pPr marL="0" indent="0" algn="r">
              <a:buNone/>
            </a:pPr>
            <a:r>
              <a:rPr lang="en-GB" sz="1400" dirty="0"/>
              <a:t> (</a:t>
            </a:r>
            <a:r>
              <a:rPr lang="en-GB" sz="1400" dirty="0" err="1"/>
              <a:t>Walliman</a:t>
            </a:r>
            <a:r>
              <a:rPr lang="en-GB" sz="1400" dirty="0"/>
              <a:t> and </a:t>
            </a:r>
            <a:r>
              <a:rPr lang="en-GB" sz="1400" dirty="0" err="1"/>
              <a:t>Walliman</a:t>
            </a:r>
            <a:r>
              <a:rPr lang="en-GB" sz="1400" dirty="0"/>
              <a:t>, 2011, p.7).</a:t>
            </a:r>
          </a:p>
          <a:p>
            <a:endParaRPr lang="en-US" dirty="0"/>
          </a:p>
        </p:txBody>
      </p:sp>
    </p:spTree>
    <p:extLst>
      <p:ext uri="{BB962C8B-B14F-4D97-AF65-F5344CB8AC3E}">
        <p14:creationId xmlns:p14="http://schemas.microsoft.com/office/powerpoint/2010/main" val="987629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EC4A4-BF7C-D575-A8F3-8FCC7B41C2BC}"/>
              </a:ext>
            </a:extLst>
          </p:cNvPr>
          <p:cNvSpPr>
            <a:spLocks noGrp="1"/>
          </p:cNvSpPr>
          <p:nvPr>
            <p:ph type="title"/>
          </p:nvPr>
        </p:nvSpPr>
        <p:spPr/>
        <p:txBody>
          <a:bodyPr/>
          <a:lstStyle/>
          <a:p>
            <a:r>
              <a:rPr lang="en-GB" sz="2400" dirty="0"/>
              <a:t>Section E: Details of Research Activity</a:t>
            </a:r>
            <a:br>
              <a:rPr lang="en-GB" sz="2400" dirty="0"/>
            </a:br>
            <a:br>
              <a:rPr lang="en-GB" sz="2400" dirty="0"/>
            </a:br>
            <a:r>
              <a:rPr lang="en-GB" sz="2400" dirty="0"/>
              <a:t>6.Objectives of Research Activity </a:t>
            </a:r>
          </a:p>
        </p:txBody>
      </p:sp>
      <p:sp>
        <p:nvSpPr>
          <p:cNvPr id="3" name="Content Placeholder 2">
            <a:extLst>
              <a:ext uri="{FF2B5EF4-FFF2-40B4-BE49-F238E27FC236}">
                <a16:creationId xmlns:a16="http://schemas.microsoft.com/office/drawing/2014/main" id="{3A43CE2D-73E7-3097-2C55-A197A081CD03}"/>
              </a:ext>
            </a:extLst>
          </p:cNvPr>
          <p:cNvSpPr>
            <a:spLocks noGrp="1"/>
          </p:cNvSpPr>
          <p:nvPr>
            <p:ph idx="1"/>
          </p:nvPr>
        </p:nvSpPr>
        <p:spPr/>
        <p:txBody>
          <a:bodyPr/>
          <a:lstStyle/>
          <a:p>
            <a:r>
              <a:rPr lang="en-GB" dirty="0"/>
              <a:t>To develop student teachers action research skills</a:t>
            </a:r>
            <a:endParaRPr lang="en-US" dirty="0" err="1"/>
          </a:p>
          <a:p>
            <a:r>
              <a:rPr lang="en-GB" dirty="0"/>
              <a:t>To deepen student teachers understanding of teaching practice </a:t>
            </a:r>
          </a:p>
          <a:p>
            <a:r>
              <a:rPr lang="en-GB" dirty="0"/>
              <a:t>To gain a clearer perspective of ethical considerations for teaching and research </a:t>
            </a:r>
          </a:p>
          <a:p>
            <a:endParaRPr lang="en-GB" dirty="0"/>
          </a:p>
        </p:txBody>
      </p:sp>
    </p:spTree>
    <p:extLst>
      <p:ext uri="{BB962C8B-B14F-4D97-AF65-F5344CB8AC3E}">
        <p14:creationId xmlns:p14="http://schemas.microsoft.com/office/powerpoint/2010/main" val="1114871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FC2EF-0613-64FE-DC6E-2FC50D93B435}"/>
              </a:ext>
            </a:extLst>
          </p:cNvPr>
          <p:cNvSpPr>
            <a:spLocks noGrp="1"/>
          </p:cNvSpPr>
          <p:nvPr>
            <p:ph type="title"/>
          </p:nvPr>
        </p:nvSpPr>
        <p:spPr/>
        <p:txBody>
          <a:bodyPr/>
          <a:lstStyle/>
          <a:p>
            <a:r>
              <a:rPr lang="en-GB" dirty="0"/>
              <a:t>7.Proposed Methods </a:t>
            </a:r>
          </a:p>
        </p:txBody>
      </p:sp>
      <p:sp>
        <p:nvSpPr>
          <p:cNvPr id="3" name="Content Placeholder 2">
            <a:extLst>
              <a:ext uri="{FF2B5EF4-FFF2-40B4-BE49-F238E27FC236}">
                <a16:creationId xmlns:a16="http://schemas.microsoft.com/office/drawing/2014/main" id="{105F9922-0B58-7EF0-2102-A49F7CB95FA8}"/>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608974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FA6BFA8-3111-E6FE-59D4-F58F4729B9D1}"/>
              </a:ext>
            </a:extLst>
          </p:cNvPr>
          <p:cNvSpPr>
            <a:spLocks noGrp="1"/>
          </p:cNvSpPr>
          <p:nvPr>
            <p:ph type="title"/>
          </p:nvPr>
        </p:nvSpPr>
        <p:spPr>
          <a:xfrm>
            <a:off x="1600754" y="1087374"/>
            <a:ext cx="8983489" cy="1000978"/>
          </a:xfrm>
        </p:spPr>
        <p:txBody>
          <a:bodyPr>
            <a:normAutofit/>
          </a:bodyPr>
          <a:lstStyle/>
          <a:p>
            <a:r>
              <a:rPr lang="en-GB" dirty="0"/>
              <a:t>Method: Action Research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Text Placeholder 2">
            <a:extLst>
              <a:ext uri="{FF2B5EF4-FFF2-40B4-BE49-F238E27FC236}">
                <a16:creationId xmlns:a16="http://schemas.microsoft.com/office/drawing/2014/main" id="{2A0F86B1-FB72-EBD9-BCFB-B1E91F48B289}"/>
              </a:ext>
            </a:extLst>
          </p:cNvPr>
          <p:cNvSpPr>
            <a:spLocks noGrp="1"/>
          </p:cNvSpPr>
          <p:nvPr>
            <p:ph idx="1"/>
          </p:nvPr>
        </p:nvSpPr>
        <p:spPr>
          <a:xfrm>
            <a:off x="1600753" y="2535446"/>
            <a:ext cx="8983489" cy="3554457"/>
          </a:xfrm>
        </p:spPr>
        <p:txBody>
          <a:bodyPr>
            <a:normAutofit/>
          </a:bodyPr>
          <a:lstStyle/>
          <a:p>
            <a:r>
              <a:rPr lang="en-GB" b="1" dirty="0">
                <a:solidFill>
                  <a:schemeClr val="tx1"/>
                </a:solidFill>
                <a:highlight>
                  <a:srgbClr val="FFFF00"/>
                </a:highlight>
              </a:rPr>
              <a:t>What is Action Research ? </a:t>
            </a:r>
          </a:p>
          <a:p>
            <a:r>
              <a:rPr lang="en-GB" dirty="0">
                <a:solidFill>
                  <a:schemeClr val="tx1"/>
                </a:solidFill>
              </a:rPr>
              <a:t>Action Research emerged in the 20th century as a philosophical approach to discovering information about practice within an increasingly complex world. </a:t>
            </a:r>
            <a:endParaRPr lang="en-US" dirty="0">
              <a:solidFill>
                <a:schemeClr val="tx1"/>
              </a:solidFill>
            </a:endParaRPr>
          </a:p>
          <a:p>
            <a:r>
              <a:rPr lang="en-GB" dirty="0">
                <a:solidFill>
                  <a:schemeClr val="tx1"/>
                </a:solidFill>
              </a:rPr>
              <a:t>Its origins in the work of Kurt Lewin and Stenhouse </a:t>
            </a:r>
          </a:p>
        </p:txBody>
      </p:sp>
    </p:spTree>
    <p:extLst>
      <p:ext uri="{BB962C8B-B14F-4D97-AF65-F5344CB8AC3E}">
        <p14:creationId xmlns:p14="http://schemas.microsoft.com/office/powerpoint/2010/main" val="1523687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0F6D631-DA02-1C41-925A-66370C045912}"/>
              </a:ext>
            </a:extLst>
          </p:cNvPr>
          <p:cNvSpPr>
            <a:spLocks noGrp="1"/>
          </p:cNvSpPr>
          <p:nvPr>
            <p:ph type="title"/>
          </p:nvPr>
        </p:nvSpPr>
        <p:spPr>
          <a:xfrm>
            <a:off x="1600754" y="1087374"/>
            <a:ext cx="8983489" cy="1000978"/>
          </a:xfrm>
        </p:spPr>
        <p:txBody>
          <a:bodyPr>
            <a:normAutofit/>
          </a:bodyPr>
          <a:lstStyle/>
          <a:p>
            <a:r>
              <a:rPr lang="en-GB" dirty="0"/>
              <a:t>Why us Action Research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8D34B801-25A8-AC43-A281-A3927C27B956}"/>
              </a:ext>
            </a:extLst>
          </p:cNvPr>
          <p:cNvSpPr>
            <a:spLocks noGrp="1"/>
          </p:cNvSpPr>
          <p:nvPr>
            <p:ph idx="1"/>
          </p:nvPr>
        </p:nvSpPr>
        <p:spPr>
          <a:xfrm>
            <a:off x="1600753" y="2535446"/>
            <a:ext cx="8983489" cy="3554457"/>
          </a:xfrm>
        </p:spPr>
        <p:txBody>
          <a:bodyPr>
            <a:normAutofit/>
          </a:bodyPr>
          <a:lstStyle/>
          <a:p>
            <a:r>
              <a:rPr lang="en-GB">
                <a:solidFill>
                  <a:schemeClr val="tx1"/>
                </a:solidFill>
              </a:rPr>
              <a:t>Carr and Kemmis (1986) describe Action Research as a form of </a:t>
            </a:r>
            <a:r>
              <a:rPr lang="en-GB" b="1">
                <a:solidFill>
                  <a:schemeClr val="tx1"/>
                </a:solidFill>
              </a:rPr>
              <a:t>self-reflective inquiry</a:t>
            </a:r>
          </a:p>
          <a:p>
            <a:pPr marL="0" indent="0">
              <a:buNone/>
            </a:pPr>
            <a:r>
              <a:rPr lang="en-GB">
                <a:solidFill>
                  <a:schemeClr val="tx1"/>
                </a:solidFill>
              </a:rPr>
              <a:t>….outcomes of action research are focused upon;</a:t>
            </a:r>
          </a:p>
          <a:p>
            <a:pPr marL="0" indent="0">
              <a:buNone/>
            </a:pPr>
            <a:endParaRPr lang="en-GB">
              <a:solidFill>
                <a:schemeClr val="tx1"/>
              </a:solidFill>
            </a:endParaRPr>
          </a:p>
          <a:p>
            <a:pPr lvl="1"/>
            <a:r>
              <a:rPr lang="en-GB">
                <a:solidFill>
                  <a:schemeClr val="tx1"/>
                </a:solidFill>
              </a:rPr>
              <a:t>Improving practice</a:t>
            </a:r>
          </a:p>
          <a:p>
            <a:pPr lvl="1"/>
            <a:r>
              <a:rPr lang="en-GB">
                <a:solidFill>
                  <a:schemeClr val="tx1"/>
                </a:solidFill>
              </a:rPr>
              <a:t>Gaining a new understanding of the practice</a:t>
            </a:r>
          </a:p>
          <a:p>
            <a:pPr lvl="1"/>
            <a:r>
              <a:rPr lang="en-GB">
                <a:solidFill>
                  <a:schemeClr val="tx1"/>
                </a:solidFill>
              </a:rPr>
              <a:t>improving the situation where practice takes place</a:t>
            </a:r>
          </a:p>
          <a:p>
            <a:endParaRPr lang="en-US">
              <a:solidFill>
                <a:schemeClr val="tx1"/>
              </a:solidFill>
            </a:endParaRPr>
          </a:p>
        </p:txBody>
      </p:sp>
    </p:spTree>
    <p:extLst>
      <p:ext uri="{BB962C8B-B14F-4D97-AF65-F5344CB8AC3E}">
        <p14:creationId xmlns:p14="http://schemas.microsoft.com/office/powerpoint/2010/main" val="1633503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9EA384A-C94D-C14F-9FB2-B1FBFAB171B9}"/>
              </a:ext>
            </a:extLst>
          </p:cNvPr>
          <p:cNvSpPr>
            <a:spLocks noGrp="1"/>
          </p:cNvSpPr>
          <p:nvPr>
            <p:ph type="title"/>
          </p:nvPr>
        </p:nvSpPr>
        <p:spPr>
          <a:xfrm>
            <a:off x="289248" y="1123837"/>
            <a:ext cx="6451110" cy="1255469"/>
          </a:xfrm>
        </p:spPr>
        <p:txBody>
          <a:bodyPr>
            <a:normAutofit/>
          </a:bodyPr>
          <a:lstStyle/>
          <a:p>
            <a:r>
              <a:rPr lang="en-GB"/>
              <a:t>Rationale for Action Research </a:t>
            </a:r>
            <a:endParaRPr lang="en-US"/>
          </a:p>
        </p:txBody>
      </p:sp>
      <p:sp>
        <p:nvSpPr>
          <p:cNvPr id="3" name="Content Placeholder 2">
            <a:extLst>
              <a:ext uri="{FF2B5EF4-FFF2-40B4-BE49-F238E27FC236}">
                <a16:creationId xmlns:a16="http://schemas.microsoft.com/office/drawing/2014/main" id="{2D7D78A6-F5E2-3244-BDE6-3CDBC5F7D262}"/>
              </a:ext>
            </a:extLst>
          </p:cNvPr>
          <p:cNvSpPr>
            <a:spLocks noGrp="1"/>
          </p:cNvSpPr>
          <p:nvPr>
            <p:ph idx="1"/>
          </p:nvPr>
        </p:nvSpPr>
        <p:spPr>
          <a:xfrm>
            <a:off x="289248" y="2510395"/>
            <a:ext cx="6451109" cy="3274586"/>
          </a:xfrm>
        </p:spPr>
        <p:txBody>
          <a:bodyPr anchor="t">
            <a:normAutofit/>
          </a:bodyPr>
          <a:lstStyle/>
          <a:p>
            <a:pPr marL="0" indent="0">
              <a:buNone/>
            </a:pPr>
            <a:r>
              <a:rPr lang="en-GB">
                <a:solidFill>
                  <a:srgbClr val="FFFFFF"/>
                </a:solidFill>
              </a:rPr>
              <a:t>Within the contemporary educational context </a:t>
            </a:r>
          </a:p>
          <a:p>
            <a:pPr marL="0" indent="0">
              <a:buNone/>
            </a:pPr>
            <a:r>
              <a:rPr lang="en-GB">
                <a:solidFill>
                  <a:srgbClr val="FFFFFF"/>
                </a:solidFill>
              </a:rPr>
              <a:t>….it is not enough for the Teacher to study their work in an objective sense, </a:t>
            </a:r>
          </a:p>
          <a:p>
            <a:pPr marL="0" indent="0">
              <a:buNone/>
            </a:pPr>
            <a:r>
              <a:rPr lang="en-GB">
                <a:solidFill>
                  <a:srgbClr val="FFFFFF"/>
                </a:solidFill>
              </a:rPr>
              <a:t>Teachers also need to study </a:t>
            </a:r>
            <a:r>
              <a:rPr lang="en-GB" b="1" i="1" u="sng">
                <a:solidFill>
                  <a:srgbClr val="FFFFFF"/>
                </a:solidFill>
              </a:rPr>
              <a:t>themselves</a:t>
            </a:r>
            <a:r>
              <a:rPr lang="en-GB" b="1" u="sng">
                <a:solidFill>
                  <a:srgbClr val="FFFFFF"/>
                </a:solidFill>
              </a:rPr>
              <a:t> </a:t>
            </a:r>
            <a:r>
              <a:rPr lang="en-GB">
                <a:solidFill>
                  <a:srgbClr val="FFFFFF"/>
                </a:solidFill>
              </a:rPr>
              <a:t>within the context of teaching.  </a:t>
            </a:r>
          </a:p>
          <a:p>
            <a:pPr marL="0" indent="0">
              <a:buNone/>
            </a:pPr>
            <a:r>
              <a:rPr lang="en-GB">
                <a:solidFill>
                  <a:srgbClr val="FFFFFF"/>
                </a:solidFill>
              </a:rPr>
              <a:t>To understand their impact on learning and learners </a:t>
            </a:r>
          </a:p>
          <a:p>
            <a:endParaRPr lang="en-US">
              <a:solidFill>
                <a:srgbClr val="FFFFFF"/>
              </a:solidFill>
            </a:endParaRPr>
          </a:p>
        </p:txBody>
      </p:sp>
      <p:pic>
        <p:nvPicPr>
          <p:cNvPr id="5" name="Picture 4">
            <a:extLst>
              <a:ext uri="{FF2B5EF4-FFF2-40B4-BE49-F238E27FC236}">
                <a16:creationId xmlns:a16="http://schemas.microsoft.com/office/drawing/2014/main" id="{9128A70B-454E-4349-ACEA-B3A45E8EB6C8}"/>
              </a:ext>
            </a:extLst>
          </p:cNvPr>
          <p:cNvPicPr>
            <a:picLocks noChangeAspect="1"/>
          </p:cNvPicPr>
          <p:nvPr/>
        </p:nvPicPr>
        <p:blipFill rotWithShape="1">
          <a:blip r:embed="rId3"/>
          <a:srcRect l="15178" r="37511"/>
          <a:stretch/>
        </p:blipFill>
        <p:spPr>
          <a:xfrm>
            <a:off x="7545032" y="759599"/>
            <a:ext cx="3778286" cy="5330650"/>
          </a:xfrm>
          <a:prstGeom prst="rect">
            <a:avLst/>
          </a:prstGeom>
        </p:spPr>
      </p:pic>
    </p:spTree>
    <p:extLst>
      <p:ext uri="{BB962C8B-B14F-4D97-AF65-F5344CB8AC3E}">
        <p14:creationId xmlns:p14="http://schemas.microsoft.com/office/powerpoint/2010/main" val="2255631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5C752DB-1195-A749-9D5E-0F6D95BD6F92}"/>
              </a:ext>
            </a:extLst>
          </p:cNvPr>
          <p:cNvSpPr>
            <a:spLocks noGrp="1"/>
          </p:cNvSpPr>
          <p:nvPr>
            <p:ph type="title"/>
          </p:nvPr>
        </p:nvSpPr>
        <p:spPr>
          <a:xfrm>
            <a:off x="1600754" y="1087374"/>
            <a:ext cx="8983489" cy="1000978"/>
          </a:xfrm>
        </p:spPr>
        <p:txBody>
          <a:bodyPr>
            <a:normAutofit/>
          </a:bodyPr>
          <a:lstStyle/>
          <a:p>
            <a:r>
              <a:rPr lang="en-GB"/>
              <a:t>What is ’Self –reflexivity’?</a:t>
            </a:r>
            <a:endParaRPr lang="en-US"/>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A84F8271-7625-F545-A198-25C47CA9138D}"/>
              </a:ext>
            </a:extLst>
          </p:cNvPr>
          <p:cNvSpPr>
            <a:spLocks noGrp="1"/>
          </p:cNvSpPr>
          <p:nvPr>
            <p:ph idx="1"/>
          </p:nvPr>
        </p:nvSpPr>
        <p:spPr>
          <a:xfrm>
            <a:off x="1600753" y="2535446"/>
            <a:ext cx="8983489" cy="3554457"/>
          </a:xfrm>
        </p:spPr>
        <p:txBody>
          <a:bodyPr>
            <a:normAutofit/>
          </a:bodyPr>
          <a:lstStyle/>
          <a:p>
            <a:r>
              <a:rPr lang="en-GB">
                <a:solidFill>
                  <a:schemeClr val="tx1"/>
                </a:solidFill>
              </a:rPr>
              <a:t>The Teacher (or Researcher) </a:t>
            </a:r>
            <a:r>
              <a:rPr lang="en-GB" u="sng">
                <a:solidFill>
                  <a:schemeClr val="tx1"/>
                </a:solidFill>
              </a:rPr>
              <a:t>reflects on and evaluates their own experience </a:t>
            </a:r>
          </a:p>
          <a:p>
            <a:r>
              <a:rPr lang="en-GB">
                <a:solidFill>
                  <a:schemeClr val="tx1"/>
                </a:solidFill>
              </a:rPr>
              <a:t>Accounts for the impact of their own values, past experiences, attitudes and assumptions upon their teaching</a:t>
            </a:r>
          </a:p>
          <a:p>
            <a:endParaRPr lang="en-US">
              <a:solidFill>
                <a:schemeClr val="tx1"/>
              </a:solidFill>
            </a:endParaRPr>
          </a:p>
        </p:txBody>
      </p:sp>
    </p:spTree>
    <p:extLst>
      <p:ext uri="{BB962C8B-B14F-4D97-AF65-F5344CB8AC3E}">
        <p14:creationId xmlns:p14="http://schemas.microsoft.com/office/powerpoint/2010/main" val="3620812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8348501-4BDC-8146-B8F9-7888B9D39B06}"/>
              </a:ext>
            </a:extLst>
          </p:cNvPr>
          <p:cNvSpPr>
            <a:spLocks noGrp="1"/>
          </p:cNvSpPr>
          <p:nvPr>
            <p:ph type="title"/>
          </p:nvPr>
        </p:nvSpPr>
        <p:spPr>
          <a:xfrm>
            <a:off x="1600754" y="1087374"/>
            <a:ext cx="8983489" cy="1000978"/>
          </a:xfrm>
        </p:spPr>
        <p:txBody>
          <a:bodyPr>
            <a:normAutofit/>
          </a:bodyPr>
          <a:lstStyle/>
          <a:p>
            <a:r>
              <a:rPr lang="en-US"/>
              <a:t>Reflection and Reflexivity…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D6888443-0912-5948-9DEA-A0F9F15E6633}"/>
              </a:ext>
            </a:extLst>
          </p:cNvPr>
          <p:cNvSpPr>
            <a:spLocks noGrp="1"/>
          </p:cNvSpPr>
          <p:nvPr>
            <p:ph idx="1"/>
          </p:nvPr>
        </p:nvSpPr>
        <p:spPr>
          <a:xfrm>
            <a:off x="1600753" y="2535446"/>
            <a:ext cx="8983489" cy="3554457"/>
          </a:xfrm>
        </p:spPr>
        <p:txBody>
          <a:bodyPr>
            <a:normAutofit/>
          </a:bodyPr>
          <a:lstStyle/>
          <a:p>
            <a:r>
              <a:rPr lang="en-GB">
                <a:solidFill>
                  <a:schemeClr val="tx1"/>
                </a:solidFill>
              </a:rPr>
              <a:t>There are parallels between reflective practice (Gibbs, Schon etc) and Action Research. </a:t>
            </a:r>
          </a:p>
          <a:p>
            <a:r>
              <a:rPr lang="en-GB">
                <a:solidFill>
                  <a:schemeClr val="tx1"/>
                </a:solidFill>
              </a:rPr>
              <a:t>However, the focus of Action Research is to inform continuous </a:t>
            </a:r>
            <a:r>
              <a:rPr lang="en-GB" b="1">
                <a:solidFill>
                  <a:schemeClr val="tx1"/>
                </a:solidFill>
              </a:rPr>
              <a:t>personal development and improvement</a:t>
            </a:r>
            <a:r>
              <a:rPr lang="en-GB">
                <a:solidFill>
                  <a:schemeClr val="tx1"/>
                </a:solidFill>
              </a:rPr>
              <a:t>. </a:t>
            </a:r>
          </a:p>
          <a:p>
            <a:r>
              <a:rPr lang="en-GB">
                <a:solidFill>
                  <a:schemeClr val="tx1"/>
                </a:solidFill>
              </a:rPr>
              <a:t>A key concept within Action Research is </a:t>
            </a:r>
            <a:r>
              <a:rPr lang="en-GB" b="1" i="1">
                <a:solidFill>
                  <a:schemeClr val="tx1"/>
                </a:solidFill>
              </a:rPr>
              <a:t>self- reflexivity. </a:t>
            </a:r>
            <a:endParaRPr lang="en-US" b="1" i="1">
              <a:solidFill>
                <a:schemeClr val="tx1"/>
              </a:solidFill>
            </a:endParaRPr>
          </a:p>
        </p:txBody>
      </p:sp>
    </p:spTree>
    <p:extLst>
      <p:ext uri="{BB962C8B-B14F-4D97-AF65-F5344CB8AC3E}">
        <p14:creationId xmlns:p14="http://schemas.microsoft.com/office/powerpoint/2010/main" val="2816025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1962BF-BC71-AC43-A5C7-614E935ECE48}"/>
              </a:ext>
            </a:extLst>
          </p:cNvPr>
          <p:cNvPicPr/>
          <p:nvPr/>
        </p:nvPicPr>
        <p:blipFill rotWithShape="1">
          <a:blip r:embed="rId2">
            <a:extLst>
              <a:ext uri="{28A0092B-C50C-407E-A947-70E740481C1C}">
                <a14:useLocalDpi xmlns:a14="http://schemas.microsoft.com/office/drawing/2010/main" val="0"/>
              </a:ext>
            </a:extLst>
          </a:blip>
          <a:srcRect t="1297" r="-1" b="10328"/>
          <a:stretch/>
        </p:blipFill>
        <p:spPr>
          <a:xfrm>
            <a:off x="3322260" y="643467"/>
            <a:ext cx="5547480" cy="5571065"/>
          </a:xfrm>
          <a:prstGeom prst="rect">
            <a:avLst/>
          </a:prstGeom>
          <a:ln>
            <a:noFill/>
          </a:ln>
        </p:spPr>
      </p:pic>
      <p:sp>
        <p:nvSpPr>
          <p:cNvPr id="5" name="Rectangle 4">
            <a:extLst>
              <a:ext uri="{FF2B5EF4-FFF2-40B4-BE49-F238E27FC236}">
                <a16:creationId xmlns:a16="http://schemas.microsoft.com/office/drawing/2014/main" id="{80A8344A-F09B-C443-9FD1-952775AFA57B}"/>
              </a:ext>
            </a:extLst>
          </p:cNvPr>
          <p:cNvSpPr/>
          <p:nvPr/>
        </p:nvSpPr>
        <p:spPr>
          <a:xfrm>
            <a:off x="8896195" y="2504236"/>
            <a:ext cx="1930227" cy="1107029"/>
          </a:xfrm>
          <a:prstGeom prst="rect">
            <a:avLst/>
          </a:prstGeom>
        </p:spPr>
        <p:txBody>
          <a:bodyPr vert="horz" lIns="91440" tIns="45720" rIns="91440" bIns="45720" rtlCol="0" anchor="b">
            <a:normAutofit lnSpcReduction="10000"/>
          </a:bodyPr>
          <a:lstStyle/>
          <a:p>
            <a:pPr>
              <a:lnSpc>
                <a:spcPct val="90000"/>
              </a:lnSpc>
              <a:spcBef>
                <a:spcPct val="0"/>
              </a:spcBef>
              <a:spcAft>
                <a:spcPts val="800"/>
              </a:spcAft>
            </a:pPr>
            <a:r>
              <a:rPr lang="en-US" sz="2000" dirty="0">
                <a:latin typeface="+mj-lt"/>
                <a:ea typeface="+mj-ea"/>
                <a:cs typeface="+mj-cs"/>
              </a:rPr>
              <a:t>Figure 1.1 The Action Research Spiral </a:t>
            </a:r>
          </a:p>
        </p:txBody>
      </p:sp>
    </p:spTree>
    <p:extLst>
      <p:ext uri="{BB962C8B-B14F-4D97-AF65-F5344CB8AC3E}">
        <p14:creationId xmlns:p14="http://schemas.microsoft.com/office/powerpoint/2010/main" val="2377935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4">
            <a:extLst>
              <a:ext uri="{FF2B5EF4-FFF2-40B4-BE49-F238E27FC236}">
                <a16:creationId xmlns:a16="http://schemas.microsoft.com/office/drawing/2014/main" id="{99BAC5B6-AC71-48AC-830F-4360A68EF621}"/>
              </a:ext>
            </a:extLst>
          </p:cNvPr>
          <p:cNvPicPr>
            <a:picLocks noChangeAspect="1"/>
          </p:cNvPicPr>
          <p:nvPr/>
        </p:nvPicPr>
        <p:blipFill rotWithShape="1">
          <a:blip r:embed="rId2"/>
          <a:srcRect t="3800" r="9092" b="19572"/>
          <a:stretch/>
        </p:blipFill>
        <p:spPr>
          <a:xfrm>
            <a:off x="20" y="1"/>
            <a:ext cx="12188932" cy="6858000"/>
          </a:xfrm>
          <a:prstGeom prst="rect">
            <a:avLst/>
          </a:prstGeom>
        </p:spPr>
      </p:pic>
      <p:sp>
        <p:nvSpPr>
          <p:cNvPr id="27" name="Rectangle 26">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0AA0C1-B8CA-C241-AC20-2DC1DE0BEA57}"/>
              </a:ext>
            </a:extLst>
          </p:cNvPr>
          <p:cNvSpPr>
            <a:spLocks noGrp="1"/>
          </p:cNvSpPr>
          <p:nvPr>
            <p:ph type="title"/>
          </p:nvPr>
        </p:nvSpPr>
        <p:spPr>
          <a:xfrm>
            <a:off x="289248" y="1123837"/>
            <a:ext cx="6451110" cy="1255469"/>
          </a:xfrm>
        </p:spPr>
        <p:txBody>
          <a:bodyPr>
            <a:normAutofit/>
          </a:bodyPr>
          <a:lstStyle/>
          <a:p>
            <a:r>
              <a:rPr lang="en-US"/>
              <a:t>Theory and practice </a:t>
            </a:r>
          </a:p>
        </p:txBody>
      </p:sp>
      <p:sp>
        <p:nvSpPr>
          <p:cNvPr id="3" name="Content Placeholder 2">
            <a:extLst>
              <a:ext uri="{FF2B5EF4-FFF2-40B4-BE49-F238E27FC236}">
                <a16:creationId xmlns:a16="http://schemas.microsoft.com/office/drawing/2014/main" id="{66CD3F8E-7EAA-0543-8A88-A2ECC8DFC1EC}"/>
              </a:ext>
            </a:extLst>
          </p:cNvPr>
          <p:cNvSpPr>
            <a:spLocks noGrp="1"/>
          </p:cNvSpPr>
          <p:nvPr>
            <p:ph idx="1"/>
          </p:nvPr>
        </p:nvSpPr>
        <p:spPr>
          <a:xfrm>
            <a:off x="289248" y="2510395"/>
            <a:ext cx="6451109" cy="3274586"/>
          </a:xfrm>
        </p:spPr>
        <p:txBody>
          <a:bodyPr anchor="t">
            <a:normAutofit/>
          </a:bodyPr>
          <a:lstStyle/>
          <a:p>
            <a:r>
              <a:rPr lang="en-GB" dirty="0">
                <a:solidFill>
                  <a:srgbClr val="FFFFFF"/>
                </a:solidFill>
              </a:rPr>
              <a:t>It is likely that Teachers are already involved in some aspect of Action Research</a:t>
            </a:r>
          </a:p>
          <a:p>
            <a:r>
              <a:rPr lang="en-GB" dirty="0">
                <a:solidFill>
                  <a:srgbClr val="FFFFFF"/>
                </a:solidFill>
              </a:rPr>
              <a:t>In addition to the action (i.e. teaching), there is a need to draw on th</a:t>
            </a:r>
            <a:r>
              <a:rPr lang="en-GB" dirty="0">
                <a:solidFill>
                  <a:srgbClr val="FFFFFF"/>
                </a:solidFill>
                <a:highlight>
                  <a:srgbClr val="000080"/>
                </a:highlight>
              </a:rPr>
              <a:t>e </a:t>
            </a:r>
            <a:r>
              <a:rPr lang="en-GB" i="1" dirty="0">
                <a:solidFill>
                  <a:srgbClr val="FFFFFF"/>
                </a:solidFill>
                <a:highlight>
                  <a:srgbClr val="000080"/>
                </a:highlight>
              </a:rPr>
              <a:t>body of literature </a:t>
            </a:r>
            <a:r>
              <a:rPr lang="en-GB" dirty="0">
                <a:solidFill>
                  <a:srgbClr val="FFFFFF"/>
                </a:solidFill>
                <a:highlight>
                  <a:srgbClr val="000080"/>
                </a:highlight>
              </a:rPr>
              <a:t>t</a:t>
            </a:r>
            <a:r>
              <a:rPr lang="en-GB" dirty="0">
                <a:solidFill>
                  <a:srgbClr val="FFFFFF"/>
                </a:solidFill>
              </a:rPr>
              <a:t>o interpret and evaluate the action. </a:t>
            </a:r>
          </a:p>
          <a:p>
            <a:r>
              <a:rPr lang="en-GB" dirty="0">
                <a:solidFill>
                  <a:srgbClr val="FFFFFF"/>
                </a:solidFill>
              </a:rPr>
              <a:t>It is this integration of theory, concepts and action that differentiates the approach from case study and is a key element of action research</a:t>
            </a:r>
          </a:p>
          <a:p>
            <a:endParaRPr lang="en-US">
              <a:solidFill>
                <a:srgbClr val="FFFFFF"/>
              </a:solidFill>
            </a:endParaRPr>
          </a:p>
        </p:txBody>
      </p:sp>
      <p:sp>
        <p:nvSpPr>
          <p:cNvPr id="29" name="Rectangle 28">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4082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B78B-8F2E-985B-4172-38AA43DE6AF1}"/>
              </a:ext>
            </a:extLst>
          </p:cNvPr>
          <p:cNvSpPr>
            <a:spLocks noGrp="1"/>
          </p:cNvSpPr>
          <p:nvPr>
            <p:ph type="title"/>
          </p:nvPr>
        </p:nvSpPr>
        <p:spPr/>
        <p:txBody>
          <a:bodyPr/>
          <a:lstStyle/>
          <a:p>
            <a:r>
              <a:rPr lang="en-US" dirty="0"/>
              <a:t>Evidence &amp; practice</a:t>
            </a:r>
          </a:p>
        </p:txBody>
      </p:sp>
      <p:graphicFrame>
        <p:nvGraphicFramePr>
          <p:cNvPr id="4" name="Content Placeholder 3">
            <a:extLst>
              <a:ext uri="{FF2B5EF4-FFF2-40B4-BE49-F238E27FC236}">
                <a16:creationId xmlns:a16="http://schemas.microsoft.com/office/drawing/2014/main" id="{63730131-4092-6C2D-1CAB-A9C52F94808D}"/>
              </a:ext>
            </a:extLst>
          </p:cNvPr>
          <p:cNvGraphicFramePr>
            <a:graphicFrameLocks noGrp="1"/>
          </p:cNvGraphicFramePr>
          <p:nvPr>
            <p:ph idx="1"/>
            <p:extLst>
              <p:ext uri="{D42A27DB-BD31-4B8C-83A1-F6EECF244321}">
                <p14:modId xmlns:p14="http://schemas.microsoft.com/office/powerpoint/2010/main" val="2485426784"/>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a:extLst>
              <a:ext uri="{FF2B5EF4-FFF2-40B4-BE49-F238E27FC236}">
                <a16:creationId xmlns:a16="http://schemas.microsoft.com/office/drawing/2014/main" id="{6DA5988E-12D7-8EAA-43A5-3899DBC0190E}"/>
              </a:ext>
            </a:extLst>
          </p:cNvPr>
          <p:cNvCxnSpPr/>
          <p:nvPr/>
        </p:nvCxnSpPr>
        <p:spPr>
          <a:xfrm flipH="1">
            <a:off x="6140408" y="2797701"/>
            <a:ext cx="2071025" cy="14957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9982865-45A8-BA31-F2B0-06A59FA5AA79}"/>
              </a:ext>
            </a:extLst>
          </p:cNvPr>
          <p:cNvSpPr txBox="1"/>
          <p:nvPr/>
        </p:nvSpPr>
        <p:spPr>
          <a:xfrm>
            <a:off x="8326490" y="2373807"/>
            <a:ext cx="2379862" cy="646331"/>
          </a:xfrm>
          <a:prstGeom prst="rect">
            <a:avLst/>
          </a:prstGeom>
          <a:noFill/>
        </p:spPr>
        <p:txBody>
          <a:bodyPr wrap="square" rtlCol="0">
            <a:spAutoFit/>
          </a:bodyPr>
          <a:lstStyle/>
          <a:p>
            <a:r>
              <a:rPr lang="en-US" dirty="0"/>
              <a:t>Evidence and insight </a:t>
            </a:r>
          </a:p>
        </p:txBody>
      </p:sp>
    </p:spTree>
    <p:extLst>
      <p:ext uri="{BB962C8B-B14F-4D97-AF65-F5344CB8AC3E}">
        <p14:creationId xmlns:p14="http://schemas.microsoft.com/office/powerpoint/2010/main" val="3502516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1D97192-6A69-E229-1ED3-76D773A87CBB}"/>
              </a:ext>
            </a:extLst>
          </p:cNvPr>
          <p:cNvSpPr>
            <a:spLocks noGrp="1"/>
          </p:cNvSpPr>
          <p:nvPr>
            <p:ph type="title"/>
          </p:nvPr>
        </p:nvSpPr>
        <p:spPr>
          <a:xfrm>
            <a:off x="1600754" y="1087374"/>
            <a:ext cx="8983489" cy="1000978"/>
          </a:xfrm>
        </p:spPr>
        <p:txBody>
          <a:bodyPr>
            <a:normAutofit/>
          </a:bodyPr>
          <a:lstStyle/>
          <a:p>
            <a:r>
              <a:rPr lang="en-US" dirty="0"/>
              <a:t>What do we mean when we say literature ?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DB13C5BE-9DB2-AA29-848C-9FB6445EFCF7}"/>
              </a:ext>
            </a:extLst>
          </p:cNvPr>
          <p:cNvSpPr>
            <a:spLocks noGrp="1"/>
          </p:cNvSpPr>
          <p:nvPr>
            <p:ph idx="1"/>
          </p:nvPr>
        </p:nvSpPr>
        <p:spPr>
          <a:xfrm>
            <a:off x="1600753" y="2535446"/>
            <a:ext cx="8983489" cy="3554457"/>
          </a:xfrm>
        </p:spPr>
        <p:txBody>
          <a:bodyPr>
            <a:normAutofit/>
          </a:bodyPr>
          <a:lstStyle/>
          <a:p>
            <a:pPr marL="0" indent="0">
              <a:buNone/>
            </a:pPr>
            <a:r>
              <a:rPr lang="en-GB" b="1">
                <a:solidFill>
                  <a:schemeClr val="tx1"/>
                </a:solidFill>
              </a:rPr>
              <a:t>Academic literature</a:t>
            </a:r>
            <a:r>
              <a:rPr lang="en-GB">
                <a:solidFill>
                  <a:schemeClr val="tx1"/>
                </a:solidFill>
              </a:rPr>
              <a:t> = can include books, academic journal articles, and published expert reports. </a:t>
            </a:r>
          </a:p>
          <a:p>
            <a:pPr marL="0" indent="0">
              <a:buNone/>
            </a:pPr>
            <a:r>
              <a:rPr lang="en-GB">
                <a:solidFill>
                  <a:schemeClr val="tx1"/>
                </a:solidFill>
              </a:rPr>
              <a:t>The content in academic</a:t>
            </a:r>
            <a:r>
              <a:rPr lang="en-GB" b="1">
                <a:solidFill>
                  <a:schemeClr val="tx1"/>
                </a:solidFill>
              </a:rPr>
              <a:t> </a:t>
            </a:r>
            <a:r>
              <a:rPr lang="en-GB">
                <a:solidFill>
                  <a:schemeClr val="tx1"/>
                </a:solidFill>
              </a:rPr>
              <a:t>literature has usually been peer-reviewed, which means that it's been reviewed by experts on its topic for accuracy and quality before being published.</a:t>
            </a:r>
          </a:p>
          <a:p>
            <a:pPr marL="0" indent="0">
              <a:buNone/>
            </a:pPr>
            <a:endParaRPr lang="en-GB">
              <a:solidFill>
                <a:schemeClr val="tx1"/>
              </a:solidFill>
            </a:endParaRPr>
          </a:p>
          <a:p>
            <a:pPr marL="0" indent="0">
              <a:buNone/>
            </a:pPr>
            <a:r>
              <a:rPr lang="en-GB">
                <a:solidFill>
                  <a:schemeClr val="tx1"/>
                </a:solidFill>
              </a:rPr>
              <a:t>i.e Body of literature </a:t>
            </a:r>
          </a:p>
          <a:p>
            <a:endParaRPr lang="en-US">
              <a:solidFill>
                <a:schemeClr val="tx1"/>
              </a:solidFill>
            </a:endParaRPr>
          </a:p>
        </p:txBody>
      </p:sp>
    </p:spTree>
    <p:extLst>
      <p:ext uri="{BB962C8B-B14F-4D97-AF65-F5344CB8AC3E}">
        <p14:creationId xmlns:p14="http://schemas.microsoft.com/office/powerpoint/2010/main" val="40475673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544ED09-9C79-0DC7-1564-56374F1BFF5C}"/>
              </a:ext>
            </a:extLst>
          </p:cNvPr>
          <p:cNvSpPr>
            <a:spLocks noGrp="1"/>
          </p:cNvSpPr>
          <p:nvPr>
            <p:ph type="title"/>
          </p:nvPr>
        </p:nvSpPr>
        <p:spPr>
          <a:xfrm>
            <a:off x="1600754" y="1087374"/>
            <a:ext cx="8983489" cy="1000978"/>
          </a:xfrm>
        </p:spPr>
        <p:txBody>
          <a:bodyPr>
            <a:normAutofit/>
          </a:bodyPr>
          <a:lstStyle/>
          <a:p>
            <a:r>
              <a:rPr lang="en-US" dirty="0"/>
              <a:t>Literature review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064181C7-5C42-6B16-DB1B-6C7AFC3EC411}"/>
              </a:ext>
            </a:extLst>
          </p:cNvPr>
          <p:cNvSpPr>
            <a:spLocks noGrp="1"/>
          </p:cNvSpPr>
          <p:nvPr>
            <p:ph idx="1"/>
          </p:nvPr>
        </p:nvSpPr>
        <p:spPr>
          <a:xfrm>
            <a:off x="1600753" y="2535446"/>
            <a:ext cx="8983489" cy="3554457"/>
          </a:xfrm>
        </p:spPr>
        <p:txBody>
          <a:bodyPr>
            <a:normAutofit/>
          </a:bodyPr>
          <a:lstStyle/>
          <a:p>
            <a:pPr marL="0" indent="0">
              <a:buNone/>
            </a:pPr>
            <a:r>
              <a:rPr lang="en-GB" sz="1700">
                <a:solidFill>
                  <a:schemeClr val="tx1"/>
                </a:solidFill>
              </a:rPr>
              <a:t>A literature review is a piece of academic writing demonstrating knowledge and understanding of the academic literature on a specific topic placed in context.  </a:t>
            </a:r>
          </a:p>
          <a:p>
            <a:endParaRPr lang="en-GB" sz="1700">
              <a:solidFill>
                <a:schemeClr val="tx1"/>
              </a:solidFill>
            </a:endParaRPr>
          </a:p>
          <a:p>
            <a:r>
              <a:rPr lang="en-GB" sz="1700">
                <a:solidFill>
                  <a:schemeClr val="tx1"/>
                </a:solidFill>
              </a:rPr>
              <a:t>A </a:t>
            </a:r>
            <a:r>
              <a:rPr lang="en-GB" sz="1700" b="1">
                <a:solidFill>
                  <a:schemeClr val="tx1"/>
                </a:solidFill>
              </a:rPr>
              <a:t>literature review </a:t>
            </a:r>
            <a:r>
              <a:rPr lang="en-GB" sz="1700">
                <a:solidFill>
                  <a:schemeClr val="tx1"/>
                </a:solidFill>
              </a:rPr>
              <a:t>is a critical evaluation of this material</a:t>
            </a:r>
          </a:p>
          <a:p>
            <a:r>
              <a:rPr lang="en-GB" sz="1700">
                <a:solidFill>
                  <a:schemeClr val="tx1"/>
                </a:solidFill>
              </a:rPr>
              <a:t> It is a process of reviewing the literature, as well as a form of writing.</a:t>
            </a:r>
          </a:p>
          <a:p>
            <a:pPr marL="0" indent="0">
              <a:buNone/>
            </a:pPr>
            <a:r>
              <a:rPr lang="en-US" sz="1700">
                <a:solidFill>
                  <a:schemeClr val="tx1"/>
                </a:solidFill>
              </a:rPr>
              <a:t>University of Edinburgh, 2022</a:t>
            </a:r>
          </a:p>
          <a:p>
            <a:r>
              <a:rPr lang="en-US" sz="1700">
                <a:solidFill>
                  <a:schemeClr val="tx1"/>
                </a:solidFill>
              </a:rPr>
              <a:t>Peer-reviewed journals in the library databases</a:t>
            </a:r>
          </a:p>
          <a:p>
            <a:endParaRPr lang="en-US" sz="1700">
              <a:solidFill>
                <a:schemeClr val="tx1"/>
              </a:solidFill>
            </a:endParaRPr>
          </a:p>
          <a:p>
            <a:pPr marL="0" indent="0">
              <a:buNone/>
            </a:pPr>
            <a:r>
              <a:rPr lang="en-US" sz="1700">
                <a:solidFill>
                  <a:schemeClr val="tx1"/>
                </a:solidFill>
              </a:rPr>
              <a:t>https://www.ed.ac.uk/institute-academic-development/study-hub/learning-resources/literature-review</a:t>
            </a:r>
          </a:p>
        </p:txBody>
      </p:sp>
    </p:spTree>
    <p:extLst>
      <p:ext uri="{BB962C8B-B14F-4D97-AF65-F5344CB8AC3E}">
        <p14:creationId xmlns:p14="http://schemas.microsoft.com/office/powerpoint/2010/main" val="4272964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A8C0AA0-961F-CA4F-BA42-15174C19F702}"/>
              </a:ext>
            </a:extLst>
          </p:cNvPr>
          <p:cNvSpPr>
            <a:spLocks noGrp="1"/>
          </p:cNvSpPr>
          <p:nvPr>
            <p:ph type="title"/>
          </p:nvPr>
        </p:nvSpPr>
        <p:spPr>
          <a:xfrm>
            <a:off x="289248" y="1123837"/>
            <a:ext cx="6451110" cy="1255469"/>
          </a:xfrm>
        </p:spPr>
        <p:txBody>
          <a:bodyPr>
            <a:normAutofit/>
          </a:bodyPr>
          <a:lstStyle/>
          <a:p>
            <a:r>
              <a:rPr lang="en-GB"/>
              <a:t>In summary</a:t>
            </a:r>
            <a:endParaRPr lang="en-US"/>
          </a:p>
        </p:txBody>
      </p:sp>
      <p:sp>
        <p:nvSpPr>
          <p:cNvPr id="3" name="Content Placeholder 2">
            <a:extLst>
              <a:ext uri="{FF2B5EF4-FFF2-40B4-BE49-F238E27FC236}">
                <a16:creationId xmlns:a16="http://schemas.microsoft.com/office/drawing/2014/main" id="{6FC384A0-07A8-6642-BF76-6B4B4AECB9DF}"/>
              </a:ext>
            </a:extLst>
          </p:cNvPr>
          <p:cNvSpPr>
            <a:spLocks noGrp="1"/>
          </p:cNvSpPr>
          <p:nvPr>
            <p:ph idx="1"/>
          </p:nvPr>
        </p:nvSpPr>
        <p:spPr>
          <a:xfrm>
            <a:off x="289248" y="2510395"/>
            <a:ext cx="6451109" cy="3274586"/>
          </a:xfrm>
        </p:spPr>
        <p:txBody>
          <a:bodyPr anchor="t">
            <a:normAutofit/>
          </a:bodyPr>
          <a:lstStyle/>
          <a:p>
            <a:r>
              <a:rPr lang="en-GB">
                <a:solidFill>
                  <a:srgbClr val="FFFFFF"/>
                </a:solidFill>
              </a:rPr>
              <a:t>Action Research is about Teachers trying to improve practice on a day-to-day basis </a:t>
            </a:r>
          </a:p>
          <a:p>
            <a:r>
              <a:rPr lang="en-GB">
                <a:solidFill>
                  <a:srgbClr val="FFFFFF"/>
                </a:solidFill>
              </a:rPr>
              <a:t>The Teacher is the main ‘actor’ within the teaching practice </a:t>
            </a:r>
          </a:p>
          <a:p>
            <a:r>
              <a:rPr lang="en-GB">
                <a:solidFill>
                  <a:srgbClr val="FFFFFF"/>
                </a:solidFill>
              </a:rPr>
              <a:t>Aims to create positive change through reflexivity</a:t>
            </a:r>
            <a:endParaRPr lang="en-US">
              <a:solidFill>
                <a:srgbClr val="FFFFFF"/>
              </a:solidFill>
            </a:endParaRPr>
          </a:p>
        </p:txBody>
      </p:sp>
      <p:pic>
        <p:nvPicPr>
          <p:cNvPr id="5" name="Picture 4">
            <a:extLst>
              <a:ext uri="{FF2B5EF4-FFF2-40B4-BE49-F238E27FC236}">
                <a16:creationId xmlns:a16="http://schemas.microsoft.com/office/drawing/2014/main" id="{F4118F6F-7E1B-491D-A370-6C1D21F7309E}"/>
              </a:ext>
            </a:extLst>
          </p:cNvPr>
          <p:cNvPicPr>
            <a:picLocks noChangeAspect="1"/>
          </p:cNvPicPr>
          <p:nvPr/>
        </p:nvPicPr>
        <p:blipFill rotWithShape="1">
          <a:blip r:embed="rId2"/>
          <a:srcRect l="6401" r="46287"/>
          <a:stretch/>
        </p:blipFill>
        <p:spPr>
          <a:xfrm>
            <a:off x="7545032" y="759599"/>
            <a:ext cx="3778286" cy="5330650"/>
          </a:xfrm>
          <a:prstGeom prst="rect">
            <a:avLst/>
          </a:prstGeom>
        </p:spPr>
      </p:pic>
    </p:spTree>
    <p:extLst>
      <p:ext uri="{BB962C8B-B14F-4D97-AF65-F5344CB8AC3E}">
        <p14:creationId xmlns:p14="http://schemas.microsoft.com/office/powerpoint/2010/main" val="2992193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9CA55-8E29-058E-7D62-50FA6F6127FD}"/>
              </a:ext>
            </a:extLst>
          </p:cNvPr>
          <p:cNvSpPr>
            <a:spLocks noGrp="1"/>
          </p:cNvSpPr>
          <p:nvPr>
            <p:ph type="title"/>
          </p:nvPr>
        </p:nvSpPr>
        <p:spPr/>
        <p:txBody>
          <a:bodyPr/>
          <a:lstStyle/>
          <a:p>
            <a:r>
              <a:rPr lang="en-US" dirty="0"/>
              <a:t>What is data ? </a:t>
            </a:r>
          </a:p>
        </p:txBody>
      </p:sp>
      <p:sp>
        <p:nvSpPr>
          <p:cNvPr id="3" name="Content Placeholder 2">
            <a:extLst>
              <a:ext uri="{FF2B5EF4-FFF2-40B4-BE49-F238E27FC236}">
                <a16:creationId xmlns:a16="http://schemas.microsoft.com/office/drawing/2014/main" id="{675901A5-899B-A69A-5512-BDBCCC4D14C6}"/>
              </a:ext>
            </a:extLst>
          </p:cNvPr>
          <p:cNvSpPr>
            <a:spLocks noGrp="1"/>
          </p:cNvSpPr>
          <p:nvPr>
            <p:ph idx="1"/>
          </p:nvPr>
        </p:nvSpPr>
        <p:spPr/>
        <p:txBody>
          <a:bodyPr/>
          <a:lstStyle/>
          <a:p>
            <a:r>
              <a:rPr lang="en-US" dirty="0"/>
              <a:t>Secondary? </a:t>
            </a:r>
          </a:p>
          <a:p>
            <a:endParaRPr lang="en-US" dirty="0"/>
          </a:p>
          <a:p>
            <a:endParaRPr lang="en-US" dirty="0"/>
          </a:p>
          <a:p>
            <a:endParaRPr lang="en-US" dirty="0"/>
          </a:p>
          <a:p>
            <a:endParaRPr lang="en-US" dirty="0"/>
          </a:p>
          <a:p>
            <a:r>
              <a:rPr lang="en-US" dirty="0"/>
              <a:t>Primary ? </a:t>
            </a:r>
          </a:p>
        </p:txBody>
      </p:sp>
    </p:spTree>
    <p:extLst>
      <p:ext uri="{BB962C8B-B14F-4D97-AF65-F5344CB8AC3E}">
        <p14:creationId xmlns:p14="http://schemas.microsoft.com/office/powerpoint/2010/main" val="2509790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3897D50-A1F9-899D-60BA-561C4A436393}"/>
              </a:ext>
            </a:extLst>
          </p:cNvPr>
          <p:cNvSpPr>
            <a:spLocks noGrp="1"/>
          </p:cNvSpPr>
          <p:nvPr>
            <p:ph type="title"/>
          </p:nvPr>
        </p:nvSpPr>
        <p:spPr>
          <a:xfrm>
            <a:off x="1600754" y="1087374"/>
            <a:ext cx="8983489" cy="1000978"/>
          </a:xfrm>
        </p:spPr>
        <p:txBody>
          <a:bodyPr>
            <a:normAutofit/>
          </a:bodyPr>
          <a:lstStyle/>
          <a:p>
            <a:r>
              <a:rPr lang="en-US"/>
              <a:t>Secondary sources of data</a:t>
            </a:r>
          </a:p>
        </p:txBody>
      </p:sp>
      <p:sp>
        <p:nvSpPr>
          <p:cNvPr id="7" name="Rectangle 6">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E2F339D5-965D-011F-A716-BAE13FA76911}"/>
              </a:ext>
            </a:extLst>
          </p:cNvPr>
          <p:cNvSpPr>
            <a:spLocks noGrp="1"/>
          </p:cNvSpPr>
          <p:nvPr>
            <p:ph idx="1"/>
          </p:nvPr>
        </p:nvSpPr>
        <p:spPr>
          <a:xfrm>
            <a:off x="1600753" y="2535446"/>
            <a:ext cx="8983489" cy="3554457"/>
          </a:xfrm>
        </p:spPr>
        <p:txBody>
          <a:bodyPr>
            <a:normAutofit/>
          </a:bodyPr>
          <a:lstStyle/>
          <a:p>
            <a:r>
              <a:rPr lang="en-GB">
                <a:solidFill>
                  <a:schemeClr val="tx1"/>
                </a:solidFill>
              </a:rPr>
              <a:t>Secondary sources were </a:t>
            </a:r>
            <a:r>
              <a:rPr lang="en-GB" b="1">
                <a:solidFill>
                  <a:schemeClr val="tx1"/>
                </a:solidFill>
              </a:rPr>
              <a:t>created by someone who did not experience first-hand or participate in the events or conditions you're researching</a:t>
            </a:r>
            <a:r>
              <a:rPr lang="en-GB">
                <a:solidFill>
                  <a:schemeClr val="tx1"/>
                </a:solidFill>
              </a:rPr>
              <a:t>. </a:t>
            </a:r>
          </a:p>
          <a:p>
            <a:r>
              <a:rPr lang="en-GB">
                <a:solidFill>
                  <a:schemeClr val="tx1"/>
                </a:solidFill>
              </a:rPr>
              <a:t>A secondary source interprets and analyses primary sources. </a:t>
            </a:r>
          </a:p>
          <a:p>
            <a:pPr marL="2317120" lvl="8" indent="0">
              <a:buNone/>
            </a:pPr>
            <a:r>
              <a:rPr lang="en-GB">
                <a:solidFill>
                  <a:schemeClr val="tx1"/>
                </a:solidFill>
              </a:rPr>
              <a:t>(Harvard,2022)</a:t>
            </a:r>
            <a:endParaRPr lang="en-US">
              <a:solidFill>
                <a:schemeClr val="tx1"/>
              </a:solidFill>
            </a:endParaRPr>
          </a:p>
        </p:txBody>
      </p:sp>
    </p:spTree>
    <p:extLst>
      <p:ext uri="{BB962C8B-B14F-4D97-AF65-F5344CB8AC3E}">
        <p14:creationId xmlns:p14="http://schemas.microsoft.com/office/powerpoint/2010/main" val="1678809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pic>
        <p:nvPicPr>
          <p:cNvPr id="7" name="Picture 4" descr="Magnifying glass showing decling performance">
            <a:extLst>
              <a:ext uri="{FF2B5EF4-FFF2-40B4-BE49-F238E27FC236}">
                <a16:creationId xmlns:a16="http://schemas.microsoft.com/office/drawing/2014/main" id="{79265326-ED85-5F93-9A23-E659FAF2FD28}"/>
              </a:ext>
            </a:extLst>
          </p:cNvPr>
          <p:cNvPicPr>
            <a:picLocks noChangeAspect="1"/>
          </p:cNvPicPr>
          <p:nvPr/>
        </p:nvPicPr>
        <p:blipFill rotWithShape="1">
          <a:blip r:embed="rId2">
            <a:alphaModFix amt="35000"/>
          </a:blip>
          <a:srcRect t="1220" b="14510"/>
          <a:stretch/>
        </p:blipFill>
        <p:spPr>
          <a:xfrm>
            <a:off x="20" y="10"/>
            <a:ext cx="12191979" cy="6857989"/>
          </a:xfrm>
          <a:prstGeom prst="rect">
            <a:avLst/>
          </a:prstGeom>
        </p:spPr>
      </p:pic>
      <p:sp>
        <p:nvSpPr>
          <p:cNvPr id="2" name="Title 1">
            <a:extLst>
              <a:ext uri="{FF2B5EF4-FFF2-40B4-BE49-F238E27FC236}">
                <a16:creationId xmlns:a16="http://schemas.microsoft.com/office/drawing/2014/main" id="{DC5BFFF7-3A77-72E1-B129-5F7F07BF3154}"/>
              </a:ext>
            </a:extLst>
          </p:cNvPr>
          <p:cNvSpPr>
            <a:spLocks noGrp="1"/>
          </p:cNvSpPr>
          <p:nvPr>
            <p:ph type="title"/>
          </p:nvPr>
        </p:nvSpPr>
        <p:spPr/>
        <p:txBody>
          <a:bodyPr>
            <a:normAutofit/>
          </a:bodyPr>
          <a:lstStyle/>
          <a:p>
            <a:r>
              <a:rPr lang="en-US" dirty="0"/>
              <a:t>Primary Sources of Data </a:t>
            </a:r>
          </a:p>
        </p:txBody>
      </p:sp>
      <p:sp>
        <p:nvSpPr>
          <p:cNvPr id="8" name="Content Placeholder 2">
            <a:extLst>
              <a:ext uri="{FF2B5EF4-FFF2-40B4-BE49-F238E27FC236}">
                <a16:creationId xmlns:a16="http://schemas.microsoft.com/office/drawing/2014/main" id="{B3AF0B63-5A15-AA7D-784F-DA3DE8136E09}"/>
              </a:ext>
            </a:extLst>
          </p:cNvPr>
          <p:cNvSpPr>
            <a:spLocks noGrp="1"/>
          </p:cNvSpPr>
          <p:nvPr>
            <p:ph idx="1"/>
          </p:nvPr>
        </p:nvSpPr>
        <p:spPr/>
        <p:txBody>
          <a:bodyPr>
            <a:normAutofit/>
          </a:bodyPr>
          <a:lstStyle/>
          <a:p>
            <a:r>
              <a:rPr lang="en-GB" dirty="0"/>
              <a:t>A primary data source is an</a:t>
            </a:r>
            <a:r>
              <a:rPr lang="en-GB" dirty="0">
                <a:highlight>
                  <a:srgbClr val="0000FF"/>
                </a:highlight>
              </a:rPr>
              <a:t> original </a:t>
            </a:r>
            <a:r>
              <a:rPr lang="en-GB" dirty="0"/>
              <a:t>data source, that is, one in which the data are collected first- hand by the researcher for a specific research purpose or project. </a:t>
            </a:r>
          </a:p>
          <a:p>
            <a:r>
              <a:rPr lang="en-GB" dirty="0"/>
              <a:t>Primary data can be collected in a number of ways. </a:t>
            </a:r>
          </a:p>
          <a:p>
            <a:pPr marL="0" indent="0">
              <a:buNone/>
            </a:pPr>
            <a:r>
              <a:rPr lang="en-GB" dirty="0"/>
              <a:t>surveys, interviews, field observation, and experiments (Persaud 2022)</a:t>
            </a:r>
          </a:p>
          <a:p>
            <a:pPr marL="0" indent="0">
              <a:buNone/>
            </a:pPr>
            <a:endParaRPr lang="en-GB" dirty="0"/>
          </a:p>
          <a:p>
            <a:r>
              <a:rPr lang="en-GB" dirty="0">
                <a:highlight>
                  <a:srgbClr val="FF0000"/>
                </a:highlight>
              </a:rPr>
              <a:t>If it involves ‘participants’ then it needs University ethical approval </a:t>
            </a:r>
          </a:p>
          <a:p>
            <a:pPr marL="0" indent="0">
              <a:buNone/>
            </a:pPr>
            <a:endParaRPr lang="en-US" dirty="0"/>
          </a:p>
          <a:p>
            <a:pPr marL="0" indent="0">
              <a:buNone/>
            </a:pPr>
            <a:r>
              <a:rPr lang="en-US" dirty="0"/>
              <a:t>Source : https://</a:t>
            </a:r>
            <a:r>
              <a:rPr lang="en-US" dirty="0" err="1"/>
              <a:t>methods.sagepub.com</a:t>
            </a:r>
            <a:r>
              <a:rPr lang="en-US" dirty="0"/>
              <a:t>/reference/</a:t>
            </a:r>
            <a:r>
              <a:rPr lang="en-US" dirty="0" err="1"/>
              <a:t>encyc</a:t>
            </a:r>
            <a:r>
              <a:rPr lang="en-US" dirty="0"/>
              <a:t>-of-research-design/n333.xml</a:t>
            </a:r>
          </a:p>
        </p:txBody>
      </p:sp>
    </p:spTree>
    <p:extLst>
      <p:ext uri="{BB962C8B-B14F-4D97-AF65-F5344CB8AC3E}">
        <p14:creationId xmlns:p14="http://schemas.microsoft.com/office/powerpoint/2010/main" val="2944181583"/>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54938-026A-9D35-3ADB-230E9B3B7F53}"/>
              </a:ext>
            </a:extLst>
          </p:cNvPr>
          <p:cNvSpPr>
            <a:spLocks noGrp="1"/>
          </p:cNvSpPr>
          <p:nvPr>
            <p:ph type="title"/>
          </p:nvPr>
        </p:nvSpPr>
        <p:spPr/>
        <p:txBody>
          <a:bodyPr/>
          <a:lstStyle/>
          <a:p>
            <a:r>
              <a:rPr lang="en-US" dirty="0"/>
              <a:t>Sources in summary </a:t>
            </a:r>
          </a:p>
        </p:txBody>
      </p:sp>
      <p:sp>
        <p:nvSpPr>
          <p:cNvPr id="3" name="Content Placeholder 2">
            <a:extLst>
              <a:ext uri="{FF2B5EF4-FFF2-40B4-BE49-F238E27FC236}">
                <a16:creationId xmlns:a16="http://schemas.microsoft.com/office/drawing/2014/main" id="{8FFD5E6F-DCFF-0AEC-069D-E5C3AFC3BA36}"/>
              </a:ext>
            </a:extLst>
          </p:cNvPr>
          <p:cNvSpPr>
            <a:spLocks noGrp="1"/>
          </p:cNvSpPr>
          <p:nvPr>
            <p:ph idx="1"/>
          </p:nvPr>
        </p:nvSpPr>
        <p:spPr/>
        <p:txBody>
          <a:bodyPr>
            <a:normAutofit/>
          </a:bodyPr>
          <a:lstStyle/>
          <a:p>
            <a:r>
              <a:rPr lang="en-GB" dirty="0"/>
              <a:t>Secondary sources can include books, journal articles, speeches, reviews, research reports, and more. </a:t>
            </a:r>
          </a:p>
          <a:p>
            <a:r>
              <a:rPr lang="en-GB" dirty="0"/>
              <a:t>Generally speaking, secondary sources are written after the events that are being researched. </a:t>
            </a:r>
          </a:p>
          <a:p>
            <a:r>
              <a:rPr lang="en-GB" dirty="0"/>
              <a:t>However, if an individual writes about events that he or she experienced first-hand many years after that event occurred, it is still considered a primary source </a:t>
            </a:r>
          </a:p>
          <a:p>
            <a:pPr marL="0" indent="0" algn="r">
              <a:buNone/>
            </a:pPr>
            <a:r>
              <a:rPr lang="en-GB" sz="1400" dirty="0"/>
              <a:t>(UCI Libraries 2022)</a:t>
            </a:r>
          </a:p>
          <a:p>
            <a:pPr algn="r"/>
            <a:r>
              <a:rPr lang="en-US" sz="1200" dirty="0">
                <a:solidFill>
                  <a:srgbClr val="F49100"/>
                </a:solidFill>
                <a:hlinkClick r:id="rId2">
                  <a:extLst>
                    <a:ext uri="{A12FA001-AC4F-418D-AE19-62706E023703}">
                      <ahyp:hlinkClr xmlns:ahyp="http://schemas.microsoft.com/office/drawing/2018/hyperlinkcolor" val="tx"/>
                    </a:ext>
                  </a:extLst>
                </a:hlinkClick>
              </a:rPr>
              <a:t>https://www.lib.uci.edu/</a:t>
            </a:r>
            <a:r>
              <a:rPr lang="en-US" sz="1200" dirty="0">
                <a:solidFill>
                  <a:srgbClr val="0070C0"/>
                </a:solidFill>
                <a:hlinkClick r:id="rId2">
                  <a:extLst>
                    <a:ext uri="{A12FA001-AC4F-418D-AE19-62706E023703}">
                      <ahyp:hlinkClr xmlns:ahyp="http://schemas.microsoft.com/office/drawing/2018/hyperlinkcolor" val="tx"/>
                    </a:ext>
                  </a:extLst>
                </a:hlinkClick>
              </a:rPr>
              <a:t>secondary-sources</a:t>
            </a:r>
            <a:endParaRPr lang="en-US" sz="1200" dirty="0">
              <a:solidFill>
                <a:srgbClr val="0070C0"/>
              </a:solidFill>
            </a:endParaRPr>
          </a:p>
          <a:p>
            <a:pPr marL="0" indent="0">
              <a:buNone/>
            </a:pPr>
            <a:r>
              <a:rPr lang="en-US" dirty="0"/>
              <a:t>Caveat : Reflection or Autoethnography </a:t>
            </a:r>
          </a:p>
        </p:txBody>
      </p:sp>
    </p:spTree>
    <p:extLst>
      <p:ext uri="{BB962C8B-B14F-4D97-AF65-F5344CB8AC3E}">
        <p14:creationId xmlns:p14="http://schemas.microsoft.com/office/powerpoint/2010/main" val="3610639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88FD-F595-761D-3C20-3EAD09D95F1A}"/>
              </a:ext>
            </a:extLst>
          </p:cNvPr>
          <p:cNvSpPr>
            <a:spLocks noGrp="1"/>
          </p:cNvSpPr>
          <p:nvPr>
            <p:ph type="title"/>
          </p:nvPr>
        </p:nvSpPr>
        <p:spPr/>
        <p:txBody>
          <a:bodyPr/>
          <a:lstStyle/>
          <a:p>
            <a:r>
              <a:rPr lang="en-GB" dirty="0"/>
              <a:t>Research Terminology </a:t>
            </a:r>
          </a:p>
        </p:txBody>
      </p:sp>
      <p:sp>
        <p:nvSpPr>
          <p:cNvPr id="3" name="Content Placeholder 2">
            <a:extLst>
              <a:ext uri="{FF2B5EF4-FFF2-40B4-BE49-F238E27FC236}">
                <a16:creationId xmlns:a16="http://schemas.microsoft.com/office/drawing/2014/main" id="{63190ED5-A9A7-E007-7C08-D96EB3C4CB3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03140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CC36E-BF89-0F51-14CE-4F61342D0EDC}"/>
              </a:ext>
            </a:extLst>
          </p:cNvPr>
          <p:cNvSpPr>
            <a:spLocks noGrp="1"/>
          </p:cNvSpPr>
          <p:nvPr>
            <p:ph type="title"/>
          </p:nvPr>
        </p:nvSpPr>
        <p:spPr/>
        <p:txBody>
          <a:bodyPr/>
          <a:lstStyle/>
          <a:p>
            <a:r>
              <a:rPr lang="en-US" dirty="0"/>
              <a:t>Ontology </a:t>
            </a:r>
          </a:p>
        </p:txBody>
      </p:sp>
      <p:sp>
        <p:nvSpPr>
          <p:cNvPr id="3" name="Content Placeholder 2">
            <a:extLst>
              <a:ext uri="{FF2B5EF4-FFF2-40B4-BE49-F238E27FC236}">
                <a16:creationId xmlns:a16="http://schemas.microsoft.com/office/drawing/2014/main" id="{77E47221-B24A-A771-BC00-6105C1B48A99}"/>
              </a:ext>
            </a:extLst>
          </p:cNvPr>
          <p:cNvSpPr>
            <a:spLocks noGrp="1"/>
          </p:cNvSpPr>
          <p:nvPr>
            <p:ph idx="1"/>
          </p:nvPr>
        </p:nvSpPr>
        <p:spPr/>
        <p:txBody>
          <a:bodyPr>
            <a:normAutofit lnSpcReduction="10000"/>
          </a:bodyPr>
          <a:lstStyle/>
          <a:p>
            <a:r>
              <a:rPr lang="en-GB" dirty="0"/>
              <a:t>Ontology is a philosophical notion that concerns the nature of things. </a:t>
            </a:r>
          </a:p>
          <a:p>
            <a:r>
              <a:rPr lang="en-GB" dirty="0"/>
              <a:t>The two aspects of ‘philosophy’ considered to underpin research paradigms are beliefs (or ‘commitments’) about the nature of the world (what kind of things exist in the world, and what is their nature?), and so the nature of the phenomena studied in research; and beliefs about the nature and status of human knowledge, and so how we might come to hold knowledge. These concerns are known technically as ‘ontology’ and ‘epistemology’ respectively.”  </a:t>
            </a:r>
            <a:r>
              <a:rPr lang="en-GB" sz="1100" dirty="0"/>
              <a:t>(Taber, 2013: 47)</a:t>
            </a:r>
          </a:p>
          <a:p>
            <a:pPr marL="0" indent="0" algn="r">
              <a:buNone/>
            </a:pPr>
            <a:r>
              <a:rPr lang="en-GB" sz="1200" dirty="0"/>
              <a:t>https://science-education-</a:t>
            </a:r>
            <a:r>
              <a:rPr lang="en-GB" sz="1200" dirty="0" err="1"/>
              <a:t>research.com</a:t>
            </a:r>
            <a:r>
              <a:rPr lang="en-GB" sz="1200" dirty="0"/>
              <a:t>/</a:t>
            </a:r>
            <a:r>
              <a:rPr lang="en-GB" sz="1200" dirty="0" err="1"/>
              <a:t>EdResMethod</a:t>
            </a:r>
            <a:r>
              <a:rPr lang="en-GB" sz="1200" dirty="0"/>
              <a:t>/</a:t>
            </a:r>
            <a:r>
              <a:rPr lang="en-GB" sz="1200" dirty="0" err="1"/>
              <a:t>Ontology.html</a:t>
            </a:r>
            <a:br>
              <a:rPr lang="en-GB" sz="1200" dirty="0"/>
            </a:br>
            <a:endParaRPr lang="en-GB" sz="1200" dirty="0"/>
          </a:p>
          <a:p>
            <a:r>
              <a:rPr lang="en-GB" dirty="0"/>
              <a:t>Ontology is a specification of what exists.” </a:t>
            </a:r>
            <a:r>
              <a:rPr lang="en-GB" sz="1100" dirty="0"/>
              <a:t>(Newby: 2014: 35)</a:t>
            </a:r>
            <a:br>
              <a:rPr lang="en-GB" sz="1100" dirty="0"/>
            </a:br>
            <a:endParaRPr lang="en-GB" dirty="0"/>
          </a:p>
          <a:p>
            <a:pPr marL="0" indent="0" algn="r">
              <a:buNone/>
            </a:pPr>
            <a:r>
              <a:rPr lang="en-GB" sz="1300" dirty="0"/>
              <a:t>Newby, P. (2014). </a:t>
            </a:r>
            <a:r>
              <a:rPr lang="en-GB" sz="1300" b="1" dirty="0"/>
              <a:t>Research Methods for Education</a:t>
            </a:r>
            <a:r>
              <a:rPr lang="en-GB" sz="1300" dirty="0"/>
              <a:t> (Second ed.). Abingdon, Oxon.: Routledge.</a:t>
            </a:r>
            <a:br>
              <a:rPr lang="en-GB" dirty="0"/>
            </a:br>
            <a:br>
              <a:rPr lang="en-GB" dirty="0"/>
            </a:br>
            <a:endParaRPr lang="en-GB" dirty="0"/>
          </a:p>
          <a:p>
            <a:endParaRPr lang="en-US" dirty="0"/>
          </a:p>
        </p:txBody>
      </p:sp>
    </p:spTree>
    <p:extLst>
      <p:ext uri="{BB962C8B-B14F-4D97-AF65-F5344CB8AC3E}">
        <p14:creationId xmlns:p14="http://schemas.microsoft.com/office/powerpoint/2010/main" val="30970708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08E65-53E8-1997-639F-B043DD909736}"/>
              </a:ext>
            </a:extLst>
          </p:cNvPr>
          <p:cNvSpPr>
            <a:spLocks noGrp="1"/>
          </p:cNvSpPr>
          <p:nvPr>
            <p:ph type="title"/>
          </p:nvPr>
        </p:nvSpPr>
        <p:spPr/>
        <p:txBody>
          <a:bodyPr/>
          <a:lstStyle/>
          <a:p>
            <a:r>
              <a:rPr lang="en-US" dirty="0"/>
              <a:t>Epistemology </a:t>
            </a:r>
          </a:p>
        </p:txBody>
      </p:sp>
      <p:sp>
        <p:nvSpPr>
          <p:cNvPr id="3" name="Content Placeholder 2">
            <a:extLst>
              <a:ext uri="{FF2B5EF4-FFF2-40B4-BE49-F238E27FC236}">
                <a16:creationId xmlns:a16="http://schemas.microsoft.com/office/drawing/2014/main" id="{58FF6523-5910-4738-5322-5D9C0A13BD40}"/>
              </a:ext>
            </a:extLst>
          </p:cNvPr>
          <p:cNvSpPr>
            <a:spLocks noGrp="1"/>
          </p:cNvSpPr>
          <p:nvPr>
            <p:ph idx="1"/>
          </p:nvPr>
        </p:nvSpPr>
        <p:spPr/>
        <p:txBody>
          <a:bodyPr/>
          <a:lstStyle/>
          <a:p>
            <a:r>
              <a:rPr lang="en-GB" dirty="0"/>
              <a:t>Epistemology is an area of philosophy concerned with the nature and sources of </a:t>
            </a:r>
            <a:r>
              <a:rPr lang="en-GB" u="sng" dirty="0">
                <a:hlinkClick r:id="rId2" tooltip="Knowledge.html"/>
              </a:rPr>
              <a:t>knowledge</a:t>
            </a:r>
            <a:r>
              <a:rPr lang="en-GB" dirty="0"/>
              <a:t>. As research is often seen as about developing/constructing new knowledge, epistemology is very relevant to all research.</a:t>
            </a:r>
            <a:endParaRPr lang="en-US" dirty="0"/>
          </a:p>
        </p:txBody>
      </p:sp>
    </p:spTree>
    <p:extLst>
      <p:ext uri="{BB962C8B-B14F-4D97-AF65-F5344CB8AC3E}">
        <p14:creationId xmlns:p14="http://schemas.microsoft.com/office/powerpoint/2010/main" val="2077121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8995-0A52-4F7F-A721-7367D13DACE8}"/>
              </a:ext>
            </a:extLst>
          </p:cNvPr>
          <p:cNvSpPr>
            <a:spLocks noGrp="1"/>
          </p:cNvSpPr>
          <p:nvPr>
            <p:ph type="title"/>
          </p:nvPr>
        </p:nvSpPr>
        <p:spPr/>
        <p:txBody>
          <a:bodyPr/>
          <a:lstStyle/>
          <a:p>
            <a:r>
              <a:rPr lang="en-GB" dirty="0"/>
              <a:t>Phenomenon </a:t>
            </a:r>
          </a:p>
        </p:txBody>
      </p:sp>
      <p:sp>
        <p:nvSpPr>
          <p:cNvPr id="3" name="Content Placeholder 2">
            <a:extLst>
              <a:ext uri="{FF2B5EF4-FFF2-40B4-BE49-F238E27FC236}">
                <a16:creationId xmlns:a16="http://schemas.microsoft.com/office/drawing/2014/main" id="{169D94FD-2B39-FE28-48CB-D809E926740E}"/>
              </a:ext>
            </a:extLst>
          </p:cNvPr>
          <p:cNvSpPr>
            <a:spLocks noGrp="1"/>
          </p:cNvSpPr>
          <p:nvPr>
            <p:ph idx="1"/>
          </p:nvPr>
        </p:nvSpPr>
        <p:spPr/>
        <p:txBody>
          <a:bodyPr/>
          <a:lstStyle/>
          <a:p>
            <a:r>
              <a:rPr lang="en-GB" dirty="0">
                <a:solidFill>
                  <a:srgbClr val="1F1F1F"/>
                </a:solidFill>
                <a:ea typeface="+mn-lt"/>
                <a:cs typeface="+mn-lt"/>
              </a:rPr>
              <a:t>A research phenomenon can be </a:t>
            </a:r>
            <a:r>
              <a:rPr lang="en-GB" dirty="0">
                <a:solidFill>
                  <a:srgbClr val="040C28"/>
                </a:solidFill>
                <a:ea typeface="+mn-lt"/>
                <a:cs typeface="+mn-lt"/>
              </a:rPr>
              <a:t>any problem, issue, or topic that is chosen as the subject of an investigation</a:t>
            </a:r>
            <a:r>
              <a:rPr lang="en-GB" dirty="0">
                <a:solidFill>
                  <a:srgbClr val="1F1F1F"/>
                </a:solidFill>
                <a:ea typeface="+mn-lt"/>
                <a:cs typeface="+mn-lt"/>
              </a:rPr>
              <a:t>.</a:t>
            </a:r>
            <a:endParaRPr lang="en-GB" dirty="0"/>
          </a:p>
        </p:txBody>
      </p:sp>
    </p:spTree>
    <p:extLst>
      <p:ext uri="{BB962C8B-B14F-4D97-AF65-F5344CB8AC3E}">
        <p14:creationId xmlns:p14="http://schemas.microsoft.com/office/powerpoint/2010/main" val="8791034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9E1DA-91B5-9336-427F-F6F37BBFF9A0}"/>
              </a:ext>
            </a:extLst>
          </p:cNvPr>
          <p:cNvSpPr>
            <a:spLocks noGrp="1"/>
          </p:cNvSpPr>
          <p:nvPr>
            <p:ph type="title"/>
          </p:nvPr>
        </p:nvSpPr>
        <p:spPr/>
        <p:txBody>
          <a:bodyPr>
            <a:normAutofit/>
          </a:bodyPr>
          <a:lstStyle/>
          <a:p>
            <a:r>
              <a:rPr lang="en-US" dirty="0"/>
              <a:t>Philosophical stances -Paradigms</a:t>
            </a:r>
          </a:p>
        </p:txBody>
      </p:sp>
      <p:sp>
        <p:nvSpPr>
          <p:cNvPr id="3" name="Content Placeholder 2">
            <a:extLst>
              <a:ext uri="{FF2B5EF4-FFF2-40B4-BE49-F238E27FC236}">
                <a16:creationId xmlns:a16="http://schemas.microsoft.com/office/drawing/2014/main" id="{31ABED48-9EBA-EB3E-6656-29AD34731029}"/>
              </a:ext>
            </a:extLst>
          </p:cNvPr>
          <p:cNvSpPr>
            <a:spLocks noGrp="1"/>
          </p:cNvSpPr>
          <p:nvPr>
            <p:ph idx="1"/>
          </p:nvPr>
        </p:nvSpPr>
        <p:spPr/>
        <p:txBody>
          <a:bodyPr/>
          <a:lstStyle/>
          <a:p>
            <a:r>
              <a:rPr lang="en-GB" dirty="0"/>
              <a:t>There main philosophical approaches are called research paradigms, and the key differences between objectivist and subjectivist dimensions are presented in table on the next slide. </a:t>
            </a:r>
          </a:p>
          <a:p>
            <a:endParaRPr lang="en-GB" dirty="0"/>
          </a:p>
          <a:p>
            <a:pPr marL="0" indent="0" algn="r">
              <a:buNone/>
            </a:pPr>
            <a:r>
              <a:rPr lang="en-GB" sz="1400" dirty="0"/>
              <a:t>Source: Cohen et al (2007) Greenfield (1975)</a:t>
            </a:r>
            <a:endParaRPr lang="en-US" sz="1400" dirty="0"/>
          </a:p>
        </p:txBody>
      </p:sp>
    </p:spTree>
    <p:extLst>
      <p:ext uri="{BB962C8B-B14F-4D97-AF65-F5344CB8AC3E}">
        <p14:creationId xmlns:p14="http://schemas.microsoft.com/office/powerpoint/2010/main" val="36418568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547B03D-5A8B-B942-C719-B35A4A833619}"/>
              </a:ext>
            </a:extLst>
          </p:cNvPr>
          <p:cNvGraphicFramePr>
            <a:graphicFrameLocks noGrp="1"/>
          </p:cNvGraphicFramePr>
          <p:nvPr>
            <p:ph idx="4294967295"/>
            <p:extLst>
              <p:ext uri="{D42A27DB-BD31-4B8C-83A1-F6EECF244321}">
                <p14:modId xmlns:p14="http://schemas.microsoft.com/office/powerpoint/2010/main" val="3248024863"/>
              </p:ext>
            </p:extLst>
          </p:nvPr>
        </p:nvGraphicFramePr>
        <p:xfrm>
          <a:off x="0" y="382588"/>
          <a:ext cx="11619043" cy="5980895"/>
        </p:xfrm>
        <a:graphic>
          <a:graphicData uri="http://schemas.openxmlformats.org/drawingml/2006/table">
            <a:tbl>
              <a:tblPr firstRow="1" firstCol="1" bandRow="1">
                <a:tableStyleId>{5C22544A-7EE6-4342-B048-85BDC9FD1C3A}</a:tableStyleId>
              </a:tblPr>
              <a:tblGrid>
                <a:gridCol w="2808305">
                  <a:extLst>
                    <a:ext uri="{9D8B030D-6E8A-4147-A177-3AD203B41FA5}">
                      <a16:colId xmlns:a16="http://schemas.microsoft.com/office/drawing/2014/main" val="2539795046"/>
                    </a:ext>
                  </a:extLst>
                </a:gridCol>
                <a:gridCol w="4152832">
                  <a:extLst>
                    <a:ext uri="{9D8B030D-6E8A-4147-A177-3AD203B41FA5}">
                      <a16:colId xmlns:a16="http://schemas.microsoft.com/office/drawing/2014/main" val="691003666"/>
                    </a:ext>
                  </a:extLst>
                </a:gridCol>
                <a:gridCol w="4657906">
                  <a:extLst>
                    <a:ext uri="{9D8B030D-6E8A-4147-A177-3AD203B41FA5}">
                      <a16:colId xmlns:a16="http://schemas.microsoft.com/office/drawing/2014/main" val="4036504003"/>
                    </a:ext>
                  </a:extLst>
                </a:gridCol>
              </a:tblGrid>
              <a:tr h="303422">
                <a:tc>
                  <a:txBody>
                    <a:bodyPr/>
                    <a:lstStyle/>
                    <a:p>
                      <a:pPr algn="l">
                        <a:lnSpc>
                          <a:spcPct val="115000"/>
                        </a:lnSpc>
                        <a:spcAft>
                          <a:spcPts val="1000"/>
                        </a:spcAft>
                      </a:pPr>
                      <a:r>
                        <a:rPr lang="en-GB" sz="1200">
                          <a:effectLst/>
                        </a:rPr>
                        <a:t>Dimensions of comparison</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Objectivist</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Subjectivist</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758725633"/>
                  </a:ext>
                </a:extLst>
              </a:tr>
              <a:tr h="628477">
                <a:tc>
                  <a:txBody>
                    <a:bodyPr/>
                    <a:lstStyle/>
                    <a:p>
                      <a:pPr algn="l">
                        <a:lnSpc>
                          <a:spcPct val="115000"/>
                        </a:lnSpc>
                        <a:spcAft>
                          <a:spcPts val="1000"/>
                        </a:spcAft>
                      </a:pPr>
                      <a:r>
                        <a:rPr lang="en-GB" sz="1200">
                          <a:effectLst/>
                        </a:rPr>
                        <a:t>Philosophical basis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Realism – the world exists and can be studied as it is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Idealism – the world exists, but is studied differently by different people</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78843815"/>
                  </a:ext>
                </a:extLst>
              </a:tr>
              <a:tr h="628477">
                <a:tc>
                  <a:txBody>
                    <a:bodyPr/>
                    <a:lstStyle/>
                    <a:p>
                      <a:pPr algn="l">
                        <a:lnSpc>
                          <a:spcPct val="115000"/>
                        </a:lnSpc>
                        <a:spcAft>
                          <a:spcPts val="1000"/>
                        </a:spcAft>
                      </a:pPr>
                      <a:r>
                        <a:rPr lang="en-GB" sz="1200">
                          <a:effectLst/>
                        </a:rPr>
                        <a:t>Role of social science</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dirty="0">
                          <a:effectLst/>
                        </a:rPr>
                        <a:t>Exploring universal laws of the society and the behaviour of people within it</a:t>
                      </a:r>
                      <a:endParaRPr lang="en-GB" sz="1400" dirty="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Exploring how the world is interpreted by different people</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519752644"/>
                  </a:ext>
                </a:extLst>
              </a:tr>
              <a:tr h="303647">
                <a:tc>
                  <a:txBody>
                    <a:bodyPr/>
                    <a:lstStyle/>
                    <a:p>
                      <a:pPr algn="l">
                        <a:lnSpc>
                          <a:spcPct val="115000"/>
                        </a:lnSpc>
                        <a:spcAft>
                          <a:spcPts val="1000"/>
                        </a:spcAft>
                      </a:pPr>
                      <a:r>
                        <a:rPr lang="en-GB" sz="1200">
                          <a:effectLst/>
                        </a:rPr>
                        <a:t>Basic units of social reality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Society or organisation(s)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Individuals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229114893"/>
                  </a:ext>
                </a:extLst>
              </a:tr>
              <a:tr h="953306">
                <a:tc>
                  <a:txBody>
                    <a:bodyPr/>
                    <a:lstStyle/>
                    <a:p>
                      <a:pPr algn="l">
                        <a:lnSpc>
                          <a:spcPct val="115000"/>
                        </a:lnSpc>
                        <a:spcAft>
                          <a:spcPts val="1000"/>
                        </a:spcAft>
                      </a:pPr>
                      <a:r>
                        <a:rPr lang="en-GB" sz="1200">
                          <a:effectLst/>
                        </a:rPr>
                        <a:t>Comprehension methods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Studying the type and nature of various relationships that allow the collectively to exist</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Studying subjective meanings that individuals impose upon their actions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2274096426"/>
                  </a:ext>
                </a:extLst>
              </a:tr>
              <a:tr h="953306">
                <a:tc>
                  <a:txBody>
                    <a:bodyPr/>
                    <a:lstStyle/>
                    <a:p>
                      <a:pPr algn="l">
                        <a:lnSpc>
                          <a:spcPct val="115000"/>
                        </a:lnSpc>
                        <a:spcAft>
                          <a:spcPts val="1000"/>
                        </a:spcAft>
                      </a:pPr>
                      <a:r>
                        <a:rPr lang="en-GB" sz="1200">
                          <a:effectLst/>
                        </a:rPr>
                        <a:t>Theory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A rational construction that has been proposed by researchers to explain the human behaviour</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Sets of meanings used by individuals to interpret their world and behaviour</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762809481"/>
                  </a:ext>
                </a:extLst>
              </a:tr>
              <a:tr h="953306">
                <a:tc>
                  <a:txBody>
                    <a:bodyPr/>
                    <a:lstStyle/>
                    <a:p>
                      <a:pPr algn="l">
                        <a:lnSpc>
                          <a:spcPct val="115000"/>
                        </a:lnSpc>
                        <a:spcAft>
                          <a:spcPts val="1000"/>
                        </a:spcAft>
                      </a:pPr>
                      <a:r>
                        <a:rPr lang="en-GB" sz="1200">
                          <a:effectLst/>
                        </a:rPr>
                        <a:t>Research</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Validation of theory through experimentation or quasi-experimentation</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Looking for meaningful relationships and establishing the consequences of actions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1864693885"/>
                  </a:ext>
                </a:extLst>
              </a:tr>
              <a:tr h="628477">
                <a:tc>
                  <a:txBody>
                    <a:bodyPr/>
                    <a:lstStyle/>
                    <a:p>
                      <a:pPr algn="l">
                        <a:lnSpc>
                          <a:spcPct val="115000"/>
                        </a:lnSpc>
                        <a:spcAft>
                          <a:spcPts val="1000"/>
                        </a:spcAft>
                      </a:pPr>
                      <a:r>
                        <a:rPr lang="en-GB" sz="1200">
                          <a:effectLst/>
                        </a:rPr>
                        <a:t>Methodology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The use of quantitative analysis and mathematical methods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The analysis and interpretation of reality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286524789"/>
                  </a:ext>
                </a:extLst>
              </a:tr>
              <a:tr h="628477">
                <a:tc>
                  <a:txBody>
                    <a:bodyPr/>
                    <a:lstStyle/>
                    <a:p>
                      <a:pPr algn="l">
                        <a:lnSpc>
                          <a:spcPct val="115000"/>
                        </a:lnSpc>
                        <a:spcAft>
                          <a:spcPts val="1000"/>
                        </a:spcAft>
                      </a:pPr>
                      <a:r>
                        <a:rPr lang="en-GB" sz="1200">
                          <a:effectLst/>
                        </a:rPr>
                        <a:t>Society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Is managed by a set of general values, rules, and regulations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dirty="0">
                          <a:effectLst/>
                        </a:rPr>
                        <a:t>Is managed based on values possessed by people with power</a:t>
                      </a:r>
                      <a:endParaRPr lang="en-GB" sz="1400" dirty="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4281389347"/>
                  </a:ext>
                </a:extLst>
              </a:tr>
            </a:tbl>
          </a:graphicData>
        </a:graphic>
      </p:graphicFrame>
    </p:spTree>
    <p:extLst>
      <p:ext uri="{BB962C8B-B14F-4D97-AF65-F5344CB8AC3E}">
        <p14:creationId xmlns:p14="http://schemas.microsoft.com/office/powerpoint/2010/main" val="25173603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79D4C-CA20-914F-BBC1-C44AC25F38A7}"/>
              </a:ext>
            </a:extLst>
          </p:cNvPr>
          <p:cNvSpPr>
            <a:spLocks noGrp="1"/>
          </p:cNvSpPr>
          <p:nvPr>
            <p:ph type="ctrTitle"/>
          </p:nvPr>
        </p:nvSpPr>
        <p:spPr/>
        <p:txBody>
          <a:bodyPr>
            <a:normAutofit/>
          </a:bodyPr>
          <a:lstStyle/>
          <a:p>
            <a:pPr algn="l"/>
            <a:r>
              <a:rPr lang="en-US" sz="6000" dirty="0"/>
              <a:t>Action Research</a:t>
            </a:r>
            <a:br>
              <a:rPr lang="en-US" dirty="0"/>
            </a:br>
            <a:endParaRPr lang="en-US" dirty="0"/>
          </a:p>
        </p:txBody>
      </p:sp>
      <p:sp>
        <p:nvSpPr>
          <p:cNvPr id="3" name="Subtitle 2">
            <a:extLst>
              <a:ext uri="{FF2B5EF4-FFF2-40B4-BE49-F238E27FC236}">
                <a16:creationId xmlns:a16="http://schemas.microsoft.com/office/drawing/2014/main" id="{4AE4679E-B468-DE4E-BC5B-B9F942B002F4}"/>
              </a:ext>
            </a:extLst>
          </p:cNvPr>
          <p:cNvSpPr>
            <a:spLocks noGrp="1"/>
          </p:cNvSpPr>
          <p:nvPr>
            <p:ph type="subTitle" idx="1"/>
          </p:nvPr>
        </p:nvSpPr>
        <p:spPr/>
        <p:txBody>
          <a:bodyPr>
            <a:normAutofit/>
          </a:bodyPr>
          <a:lstStyle/>
          <a:p>
            <a:pPr algn="l"/>
            <a:r>
              <a:rPr lang="en-US" dirty="0"/>
              <a:t>Stages of</a:t>
            </a:r>
            <a:r>
              <a:rPr lang="en-GB" dirty="0"/>
              <a:t> an Action Research project</a:t>
            </a:r>
            <a:endParaRPr lang="en-US" dirty="0"/>
          </a:p>
          <a:p>
            <a:pPr algn="l"/>
            <a:endParaRPr lang="en-US" dirty="0"/>
          </a:p>
        </p:txBody>
      </p:sp>
    </p:spTree>
    <p:extLst>
      <p:ext uri="{BB962C8B-B14F-4D97-AF65-F5344CB8AC3E}">
        <p14:creationId xmlns:p14="http://schemas.microsoft.com/office/powerpoint/2010/main" val="2339112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1962BF-BC71-AC43-A5C7-614E935ECE48}"/>
              </a:ext>
            </a:extLst>
          </p:cNvPr>
          <p:cNvPicPr/>
          <p:nvPr/>
        </p:nvPicPr>
        <p:blipFill rotWithShape="1">
          <a:blip r:embed="rId2">
            <a:extLst>
              <a:ext uri="{28A0092B-C50C-407E-A947-70E740481C1C}">
                <a14:useLocalDpi xmlns:a14="http://schemas.microsoft.com/office/drawing/2010/main" val="0"/>
              </a:ext>
            </a:extLst>
          </a:blip>
          <a:srcRect t="1297" r="-1" b="10328"/>
          <a:stretch/>
        </p:blipFill>
        <p:spPr>
          <a:xfrm>
            <a:off x="3322260" y="643467"/>
            <a:ext cx="5547480" cy="5571065"/>
          </a:xfrm>
          <a:prstGeom prst="rect">
            <a:avLst/>
          </a:prstGeom>
          <a:ln>
            <a:noFill/>
          </a:ln>
        </p:spPr>
      </p:pic>
      <p:sp>
        <p:nvSpPr>
          <p:cNvPr id="5" name="Rectangle 4">
            <a:extLst>
              <a:ext uri="{FF2B5EF4-FFF2-40B4-BE49-F238E27FC236}">
                <a16:creationId xmlns:a16="http://schemas.microsoft.com/office/drawing/2014/main" id="{80A8344A-F09B-C443-9FD1-952775AFA57B}"/>
              </a:ext>
            </a:extLst>
          </p:cNvPr>
          <p:cNvSpPr/>
          <p:nvPr/>
        </p:nvSpPr>
        <p:spPr>
          <a:xfrm>
            <a:off x="8896195" y="2504236"/>
            <a:ext cx="1930227" cy="1107029"/>
          </a:xfrm>
          <a:prstGeom prst="rect">
            <a:avLst/>
          </a:prstGeom>
        </p:spPr>
        <p:txBody>
          <a:bodyPr vert="horz" lIns="91440" tIns="45720" rIns="91440" bIns="45720" rtlCol="0" anchor="b">
            <a:normAutofit lnSpcReduction="10000"/>
          </a:bodyPr>
          <a:lstStyle/>
          <a:p>
            <a:pPr>
              <a:lnSpc>
                <a:spcPct val="90000"/>
              </a:lnSpc>
              <a:spcBef>
                <a:spcPct val="0"/>
              </a:spcBef>
              <a:spcAft>
                <a:spcPts val="800"/>
              </a:spcAft>
            </a:pPr>
            <a:r>
              <a:rPr lang="en-US" sz="2000" dirty="0">
                <a:latin typeface="+mj-lt"/>
                <a:ea typeface="+mj-ea"/>
                <a:cs typeface="+mj-cs"/>
              </a:rPr>
              <a:t>Figure 1.1 The Action Research Spiral </a:t>
            </a:r>
          </a:p>
        </p:txBody>
      </p:sp>
    </p:spTree>
    <p:extLst>
      <p:ext uri="{BB962C8B-B14F-4D97-AF65-F5344CB8AC3E}">
        <p14:creationId xmlns:p14="http://schemas.microsoft.com/office/powerpoint/2010/main" val="7693391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A8FAB-04A9-9C31-A2CB-7BAEA65CF22B}"/>
              </a:ext>
            </a:extLst>
          </p:cNvPr>
          <p:cNvSpPr>
            <a:spLocks noGrp="1"/>
          </p:cNvSpPr>
          <p:nvPr>
            <p:ph type="title"/>
          </p:nvPr>
        </p:nvSpPr>
        <p:spPr/>
        <p:txBody>
          <a:bodyPr>
            <a:normAutofit/>
          </a:bodyPr>
          <a:lstStyle/>
          <a:p>
            <a:r>
              <a:rPr lang="en-US" dirty="0"/>
              <a:t>Thematic concern</a:t>
            </a:r>
            <a:br>
              <a:rPr lang="en-GB" dirty="0"/>
            </a:br>
            <a:endParaRPr lang="en-US"/>
          </a:p>
        </p:txBody>
      </p:sp>
      <p:sp>
        <p:nvSpPr>
          <p:cNvPr id="4" name="Content Placeholder 3">
            <a:extLst>
              <a:ext uri="{FF2B5EF4-FFF2-40B4-BE49-F238E27FC236}">
                <a16:creationId xmlns:a16="http://schemas.microsoft.com/office/drawing/2014/main" id="{B2F12165-8E91-6089-C20B-37A405B1E666}"/>
              </a:ext>
            </a:extLst>
          </p:cNvPr>
          <p:cNvSpPr>
            <a:spLocks noGrp="1"/>
          </p:cNvSpPr>
          <p:nvPr>
            <p:ph idx="1"/>
          </p:nvPr>
        </p:nvSpPr>
        <p:spPr/>
        <p:txBody>
          <a:bodyPr>
            <a:normAutofit fontScale="85000" lnSpcReduction="20000"/>
          </a:bodyPr>
          <a:lstStyle/>
          <a:p>
            <a:pPr marL="0" indent="0">
              <a:buNone/>
            </a:pPr>
            <a:r>
              <a:rPr lang="en-GB" dirty="0"/>
              <a:t>The starting point of the Action Research activity is for the practitioner to ask the following questions. </a:t>
            </a:r>
          </a:p>
          <a:p>
            <a:pPr lvl="0"/>
            <a:r>
              <a:rPr lang="en-GB" dirty="0"/>
              <a:t>How do I improve my practice? </a:t>
            </a:r>
          </a:p>
          <a:p>
            <a:pPr lvl="0"/>
            <a:r>
              <a:rPr lang="en-GB" dirty="0"/>
              <a:t>How do I focus on a small aspect of my teaching practice?</a:t>
            </a:r>
          </a:p>
          <a:p>
            <a:pPr lvl="0"/>
            <a:r>
              <a:rPr lang="en-GB" b="1" dirty="0"/>
              <a:t>Setting out the context of the investigation.</a:t>
            </a:r>
          </a:p>
          <a:p>
            <a:r>
              <a:rPr lang="en-GB" i="1" dirty="0"/>
              <a:t>Describe what it is you propose to study for the reader. </a:t>
            </a:r>
            <a:endParaRPr lang="en-GB" dirty="0"/>
          </a:p>
          <a:p>
            <a:pPr lvl="0"/>
            <a:r>
              <a:rPr lang="en-GB" i="1" dirty="0"/>
              <a:t>What area of education /what programme?</a:t>
            </a:r>
          </a:p>
          <a:p>
            <a:pPr lvl="0"/>
            <a:r>
              <a:rPr lang="en-GB" i="1" dirty="0"/>
              <a:t>Who are the learners, teachers?</a:t>
            </a:r>
            <a:endParaRPr lang="en-GB" dirty="0"/>
          </a:p>
          <a:p>
            <a:pPr lvl="0"/>
            <a:r>
              <a:rPr lang="en-GB" i="1" dirty="0"/>
              <a:t>What is your interest or focus in this topic or? </a:t>
            </a:r>
            <a:endParaRPr lang="en-GB" dirty="0"/>
          </a:p>
          <a:p>
            <a:pPr lvl="0"/>
            <a:r>
              <a:rPr lang="en-GB" i="1" dirty="0"/>
              <a:t>What are you trying to learn about and understand?</a:t>
            </a:r>
            <a:endParaRPr lang="en-GB" dirty="0"/>
          </a:p>
          <a:p>
            <a:pPr lvl="0"/>
            <a:r>
              <a:rPr lang="en-GB" dirty="0"/>
              <a:t>What is the phenomenon that you intend to investigate?</a:t>
            </a:r>
          </a:p>
          <a:p>
            <a:pPr lvl="0"/>
            <a:r>
              <a:rPr lang="en-GB" dirty="0"/>
              <a:t>What information do you have available?</a:t>
            </a:r>
          </a:p>
          <a:p>
            <a:pPr lvl="0"/>
            <a:endParaRPr lang="en-GB" dirty="0"/>
          </a:p>
          <a:p>
            <a:r>
              <a:rPr lang="en-GB" b="1" dirty="0"/>
              <a:t>Set out your introduction, context and scope of the investigation. (approx. 250 words)</a:t>
            </a:r>
            <a:endParaRPr lang="en-GB" dirty="0"/>
          </a:p>
          <a:p>
            <a:pPr lvl="0"/>
            <a:endParaRPr lang="en-GB" dirty="0"/>
          </a:p>
          <a:p>
            <a:pPr lvl="0"/>
            <a:endParaRPr lang="en-GB" dirty="0"/>
          </a:p>
          <a:p>
            <a:pPr marL="0" lvl="0" indent="0">
              <a:buNone/>
            </a:pPr>
            <a:endParaRPr lang="en-GB" dirty="0"/>
          </a:p>
          <a:p>
            <a:endParaRPr lang="en-US" dirty="0"/>
          </a:p>
        </p:txBody>
      </p:sp>
    </p:spTree>
    <p:extLst>
      <p:ext uri="{BB962C8B-B14F-4D97-AF65-F5344CB8AC3E}">
        <p14:creationId xmlns:p14="http://schemas.microsoft.com/office/powerpoint/2010/main" val="17604865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219D0-1A24-59E4-D0DC-69750B1EBD6B}"/>
              </a:ext>
            </a:extLst>
          </p:cNvPr>
          <p:cNvSpPr>
            <a:spLocks noGrp="1"/>
          </p:cNvSpPr>
          <p:nvPr>
            <p:ph type="title"/>
          </p:nvPr>
        </p:nvSpPr>
        <p:spPr/>
        <p:txBody>
          <a:bodyPr>
            <a:normAutofit/>
          </a:bodyPr>
          <a:lstStyle/>
          <a:p>
            <a:r>
              <a:rPr lang="en-US" sz="3200" dirty="0">
                <a:solidFill>
                  <a:schemeClr val="bg1"/>
                </a:solidFill>
              </a:rPr>
              <a:t>Reconnaissance</a:t>
            </a:r>
          </a:p>
        </p:txBody>
      </p:sp>
      <p:sp>
        <p:nvSpPr>
          <p:cNvPr id="3" name="Content Placeholder 2">
            <a:extLst>
              <a:ext uri="{FF2B5EF4-FFF2-40B4-BE49-F238E27FC236}">
                <a16:creationId xmlns:a16="http://schemas.microsoft.com/office/drawing/2014/main" id="{FB788B65-D4D8-D967-9B87-680898C932C4}"/>
              </a:ext>
            </a:extLst>
          </p:cNvPr>
          <p:cNvSpPr>
            <a:spLocks noGrp="1"/>
          </p:cNvSpPr>
          <p:nvPr>
            <p:ph idx="1"/>
          </p:nvPr>
        </p:nvSpPr>
        <p:spPr/>
        <p:txBody>
          <a:bodyPr/>
          <a:lstStyle/>
          <a:p>
            <a:r>
              <a:rPr lang="en-US" i="1" dirty="0"/>
              <a:t>Reconnaissance- reflect on own beliefs and discuss with stakeholders the scope of the research project (i.e., participants). </a:t>
            </a:r>
            <a:endParaRPr lang="en-GB" dirty="0"/>
          </a:p>
          <a:p>
            <a:pPr marL="0" indent="0">
              <a:buNone/>
            </a:pPr>
            <a:r>
              <a:rPr lang="en-GB" dirty="0"/>
              <a:t>Whitehead (2002) proposes a set of framing questions.</a:t>
            </a:r>
          </a:p>
          <a:p>
            <a:pPr lvl="1"/>
            <a:r>
              <a:rPr lang="en-GB" dirty="0"/>
              <a:t>What is my concern?</a:t>
            </a:r>
          </a:p>
          <a:p>
            <a:pPr lvl="1"/>
            <a:r>
              <a:rPr lang="en-GB" dirty="0"/>
              <a:t>Why am I concerned?</a:t>
            </a:r>
          </a:p>
          <a:p>
            <a:pPr lvl="1"/>
            <a:r>
              <a:rPr lang="en-GB" dirty="0"/>
              <a:t>What do I think I can do about it?</a:t>
            </a:r>
          </a:p>
          <a:p>
            <a:pPr lvl="1"/>
            <a:r>
              <a:rPr lang="en-GB" dirty="0"/>
              <a:t>What will I do about it never mind like other evidence to show I'm influenced by the situation?</a:t>
            </a:r>
          </a:p>
          <a:p>
            <a:pPr lvl="1"/>
            <a:r>
              <a:rPr lang="en-GB" dirty="0"/>
              <a:t>How will ensure that the judgements that I make a fair and accurate?</a:t>
            </a:r>
          </a:p>
          <a:p>
            <a:pPr lvl="1"/>
            <a:r>
              <a:rPr lang="en-GB" dirty="0"/>
              <a:t>What will I do then?</a:t>
            </a:r>
          </a:p>
          <a:p>
            <a:endParaRPr lang="en-US" dirty="0"/>
          </a:p>
        </p:txBody>
      </p:sp>
    </p:spTree>
    <p:extLst>
      <p:ext uri="{BB962C8B-B14F-4D97-AF65-F5344CB8AC3E}">
        <p14:creationId xmlns:p14="http://schemas.microsoft.com/office/powerpoint/2010/main" val="25943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F04AD-2C65-7E36-507A-7B625D053150}"/>
              </a:ext>
            </a:extLst>
          </p:cNvPr>
          <p:cNvSpPr>
            <a:spLocks noGrp="1"/>
          </p:cNvSpPr>
          <p:nvPr>
            <p:ph type="title"/>
          </p:nvPr>
        </p:nvSpPr>
        <p:spPr/>
        <p:txBody>
          <a:bodyPr>
            <a:normAutofit/>
          </a:bodyPr>
          <a:lstStyle/>
          <a:p>
            <a:r>
              <a:rPr lang="en-US" sz="2400" dirty="0" err="1"/>
              <a:t>Reconnaisance</a:t>
            </a:r>
            <a:r>
              <a:rPr lang="en-US" sz="2400" dirty="0"/>
              <a:t> </a:t>
            </a:r>
            <a:endParaRPr lang="en-GB" sz="2400" dirty="0"/>
          </a:p>
        </p:txBody>
      </p:sp>
      <p:sp>
        <p:nvSpPr>
          <p:cNvPr id="3" name="Content Placeholder 2">
            <a:extLst>
              <a:ext uri="{FF2B5EF4-FFF2-40B4-BE49-F238E27FC236}">
                <a16:creationId xmlns:a16="http://schemas.microsoft.com/office/drawing/2014/main" id="{BB29C62E-0F81-B64D-F241-9D0272A3B6A0}"/>
              </a:ext>
            </a:extLst>
          </p:cNvPr>
          <p:cNvSpPr>
            <a:spLocks noGrp="1"/>
          </p:cNvSpPr>
          <p:nvPr>
            <p:ph idx="1"/>
          </p:nvPr>
        </p:nvSpPr>
        <p:spPr/>
        <p:txBody>
          <a:bodyPr/>
          <a:lstStyle/>
          <a:p>
            <a:r>
              <a:rPr lang="en-GB" b="1" dirty="0"/>
              <a:t>Conduct an initial literature search.</a:t>
            </a:r>
          </a:p>
          <a:p>
            <a:r>
              <a:rPr lang="en-GB" dirty="0"/>
              <a:t>For this activity, you will need to access the library database and search for the catalogue of literature that the university holds. Aim for a greater balance of academic journals to books. </a:t>
            </a:r>
          </a:p>
          <a:p>
            <a:r>
              <a:rPr lang="en-US" i="1" dirty="0"/>
              <a:t>Scope and review related literature, to connect theory to practice being researched within the scope of research questions.</a:t>
            </a:r>
            <a:endParaRPr lang="en-GB" dirty="0"/>
          </a:p>
          <a:p>
            <a:endParaRPr lang="en-GB" dirty="0"/>
          </a:p>
          <a:p>
            <a:r>
              <a:rPr lang="en-GB" b="1" dirty="0"/>
              <a:t>List around 15-20 sources for this investigation</a:t>
            </a:r>
            <a:endParaRPr lang="en-GB" dirty="0"/>
          </a:p>
          <a:p>
            <a:endParaRPr lang="en-GB" dirty="0"/>
          </a:p>
          <a:p>
            <a:endParaRPr lang="en-US" dirty="0"/>
          </a:p>
        </p:txBody>
      </p:sp>
    </p:spTree>
    <p:extLst>
      <p:ext uri="{BB962C8B-B14F-4D97-AF65-F5344CB8AC3E}">
        <p14:creationId xmlns:p14="http://schemas.microsoft.com/office/powerpoint/2010/main" val="39979908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A63CB-DA1D-BB99-F795-6C3A0BF54B8A}"/>
              </a:ext>
            </a:extLst>
          </p:cNvPr>
          <p:cNvSpPr>
            <a:spLocks noGrp="1"/>
          </p:cNvSpPr>
          <p:nvPr>
            <p:ph type="title"/>
          </p:nvPr>
        </p:nvSpPr>
        <p:spPr/>
        <p:txBody>
          <a:bodyPr>
            <a:normAutofit/>
          </a:bodyPr>
          <a:lstStyle/>
          <a:p>
            <a:r>
              <a:rPr lang="en-US" sz="2700" dirty="0"/>
              <a:t> Planning </a:t>
            </a:r>
            <a:br>
              <a:rPr lang="en-GB" dirty="0"/>
            </a:br>
            <a:endParaRPr lang="en-US" dirty="0"/>
          </a:p>
        </p:txBody>
      </p:sp>
      <p:sp>
        <p:nvSpPr>
          <p:cNvPr id="3" name="Content Placeholder 2">
            <a:extLst>
              <a:ext uri="{FF2B5EF4-FFF2-40B4-BE49-F238E27FC236}">
                <a16:creationId xmlns:a16="http://schemas.microsoft.com/office/drawing/2014/main" id="{00C7B596-C094-C971-7758-1ACA08788BF3}"/>
              </a:ext>
            </a:extLst>
          </p:cNvPr>
          <p:cNvSpPr>
            <a:spLocks noGrp="1"/>
          </p:cNvSpPr>
          <p:nvPr>
            <p:ph idx="1"/>
          </p:nvPr>
        </p:nvSpPr>
        <p:spPr/>
        <p:txBody>
          <a:bodyPr>
            <a:normAutofit fontScale="77500" lnSpcReduction="20000"/>
          </a:bodyPr>
          <a:lstStyle/>
          <a:p>
            <a:pPr marL="0" indent="0">
              <a:buNone/>
            </a:pPr>
            <a:r>
              <a:rPr lang="en-US" i="1" dirty="0"/>
              <a:t> </a:t>
            </a:r>
            <a:endParaRPr lang="en-GB" dirty="0"/>
          </a:p>
          <a:p>
            <a:pPr marL="0" indent="0">
              <a:buNone/>
            </a:pPr>
            <a:r>
              <a:rPr lang="en-GB" dirty="0"/>
              <a:t>Set out the plan for the intended methods of data collection</a:t>
            </a:r>
          </a:p>
          <a:p>
            <a:pPr lvl="0"/>
            <a:r>
              <a:rPr lang="en-GB" dirty="0"/>
              <a:t>What types of data will you gather?</a:t>
            </a:r>
          </a:p>
          <a:p>
            <a:pPr lvl="0"/>
            <a:r>
              <a:rPr lang="en-GB" dirty="0"/>
              <a:t>What specific methods of data collection? </a:t>
            </a:r>
          </a:p>
          <a:p>
            <a:pPr lvl="1"/>
            <a:r>
              <a:rPr lang="en-GB" i="1" dirty="0"/>
              <a:t>Observation</a:t>
            </a:r>
            <a:endParaRPr lang="en-GB" dirty="0"/>
          </a:p>
          <a:p>
            <a:pPr lvl="1"/>
            <a:r>
              <a:rPr lang="en-GB" i="1" dirty="0"/>
              <a:t>Recordings of performance </a:t>
            </a:r>
            <a:endParaRPr lang="en-GB" dirty="0"/>
          </a:p>
          <a:p>
            <a:pPr lvl="1"/>
            <a:r>
              <a:rPr lang="en-GB" i="1" dirty="0"/>
              <a:t>Product</a:t>
            </a:r>
            <a:endParaRPr lang="en-GB" dirty="0"/>
          </a:p>
          <a:p>
            <a:pPr lvl="1"/>
            <a:r>
              <a:rPr lang="en-GB" i="1" dirty="0"/>
              <a:t>Diaries</a:t>
            </a:r>
            <a:endParaRPr lang="en-GB" dirty="0"/>
          </a:p>
          <a:p>
            <a:pPr lvl="1"/>
            <a:r>
              <a:rPr lang="en-GB" i="1" dirty="0"/>
              <a:t>Institutional data </a:t>
            </a:r>
            <a:endParaRPr lang="en-GB" dirty="0"/>
          </a:p>
          <a:p>
            <a:pPr lvl="1"/>
            <a:r>
              <a:rPr lang="en-GB" i="1" dirty="0"/>
              <a:t>Policies</a:t>
            </a:r>
          </a:p>
          <a:p>
            <a:pPr lvl="0"/>
            <a:r>
              <a:rPr lang="en-GB" sz="2000" dirty="0"/>
              <a:t>What are your tentative plans for data analysis? </a:t>
            </a:r>
          </a:p>
          <a:p>
            <a:pPr lvl="0"/>
            <a:r>
              <a:rPr lang="en-GB" sz="2000" dirty="0"/>
              <a:t>Consider the time you expect to spend doing which activities?</a:t>
            </a:r>
          </a:p>
          <a:p>
            <a:pPr lvl="0"/>
            <a:r>
              <a:rPr lang="en-GB" sz="2000" dirty="0"/>
              <a:t>Will you be gathering primary data? Yes/No</a:t>
            </a:r>
          </a:p>
          <a:p>
            <a:pPr lvl="0"/>
            <a:r>
              <a:rPr lang="en-GB" sz="2000" dirty="0"/>
              <a:t>If YES will you seek ethical approval for the investigation</a:t>
            </a:r>
            <a:endParaRPr lang="en-US" sz="2000" dirty="0"/>
          </a:p>
          <a:p>
            <a:r>
              <a:rPr lang="en-US" sz="2000" i="1" dirty="0"/>
              <a:t>Submit the Ethics form </a:t>
            </a:r>
            <a:endParaRPr lang="en-US" sz="2000" dirty="0"/>
          </a:p>
          <a:p>
            <a:pPr lvl="1"/>
            <a:endParaRPr lang="en-GB" dirty="0"/>
          </a:p>
          <a:p>
            <a:endParaRPr lang="en-US" dirty="0"/>
          </a:p>
        </p:txBody>
      </p:sp>
    </p:spTree>
    <p:extLst>
      <p:ext uri="{BB962C8B-B14F-4D97-AF65-F5344CB8AC3E}">
        <p14:creationId xmlns:p14="http://schemas.microsoft.com/office/powerpoint/2010/main" val="19174990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28BE-676F-182C-389A-B5077FA7ED3A}"/>
              </a:ext>
            </a:extLst>
          </p:cNvPr>
          <p:cNvSpPr>
            <a:spLocks noGrp="1"/>
          </p:cNvSpPr>
          <p:nvPr>
            <p:ph type="title"/>
          </p:nvPr>
        </p:nvSpPr>
        <p:spPr/>
        <p:txBody>
          <a:bodyPr/>
          <a:lstStyle/>
          <a:p>
            <a:r>
              <a:rPr lang="en-US" dirty="0"/>
              <a:t>Action </a:t>
            </a:r>
          </a:p>
        </p:txBody>
      </p:sp>
      <p:sp>
        <p:nvSpPr>
          <p:cNvPr id="3" name="Content Placeholder 2">
            <a:extLst>
              <a:ext uri="{FF2B5EF4-FFF2-40B4-BE49-F238E27FC236}">
                <a16:creationId xmlns:a16="http://schemas.microsoft.com/office/drawing/2014/main" id="{60EFD0C1-6C28-064F-3595-044FE279EF65}"/>
              </a:ext>
            </a:extLst>
          </p:cNvPr>
          <p:cNvSpPr>
            <a:spLocks noGrp="1"/>
          </p:cNvSpPr>
          <p:nvPr>
            <p:ph idx="1"/>
          </p:nvPr>
        </p:nvSpPr>
        <p:spPr/>
        <p:txBody>
          <a:bodyPr/>
          <a:lstStyle/>
          <a:p>
            <a:r>
              <a:rPr lang="en-US" i="1" dirty="0"/>
              <a:t>Conducting research </a:t>
            </a:r>
            <a:endParaRPr lang="en-GB" dirty="0"/>
          </a:p>
          <a:p>
            <a:pPr>
              <a:buFont typeface="Calibri" pitchFamily="18" charset="2"/>
              <a:buChar char="-"/>
            </a:pPr>
            <a:r>
              <a:rPr lang="en-US" i="1" dirty="0"/>
              <a:t>With an aim of producing an  action plan with recommendation for improvement </a:t>
            </a:r>
            <a:endParaRPr lang="en-GB"/>
          </a:p>
          <a:p>
            <a:pPr>
              <a:buFont typeface="Calibri" pitchFamily="18" charset="2"/>
              <a:buChar char="-"/>
            </a:pPr>
            <a:r>
              <a:rPr lang="en-US" i="1" dirty="0"/>
              <a:t>that is derived from the analysis and conclusions the planning stage</a:t>
            </a:r>
          </a:p>
          <a:p>
            <a:endParaRPr lang="en-US" dirty="0"/>
          </a:p>
        </p:txBody>
      </p:sp>
    </p:spTree>
    <p:extLst>
      <p:ext uri="{BB962C8B-B14F-4D97-AF65-F5344CB8AC3E}">
        <p14:creationId xmlns:p14="http://schemas.microsoft.com/office/powerpoint/2010/main" val="38927739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F8C07-6667-4103-110F-4770714428B0}"/>
              </a:ext>
            </a:extLst>
          </p:cNvPr>
          <p:cNvSpPr>
            <a:spLocks noGrp="1"/>
          </p:cNvSpPr>
          <p:nvPr>
            <p:ph type="title"/>
          </p:nvPr>
        </p:nvSpPr>
        <p:spPr/>
        <p:txBody>
          <a:bodyPr/>
          <a:lstStyle/>
          <a:p>
            <a:r>
              <a:rPr lang="en-GB" dirty="0"/>
              <a:t>Getting started </a:t>
            </a:r>
          </a:p>
        </p:txBody>
      </p:sp>
      <p:sp>
        <p:nvSpPr>
          <p:cNvPr id="3" name="Content Placeholder 2">
            <a:extLst>
              <a:ext uri="{FF2B5EF4-FFF2-40B4-BE49-F238E27FC236}">
                <a16:creationId xmlns:a16="http://schemas.microsoft.com/office/drawing/2014/main" id="{A2123895-4D7A-7739-455B-14D378BBA21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8955344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6267749-47BF-9E4C-9BA2-F665401DB16B}"/>
              </a:ext>
            </a:extLst>
          </p:cNvPr>
          <p:cNvSpPr>
            <a:spLocks noGrp="1"/>
          </p:cNvSpPr>
          <p:nvPr>
            <p:ph type="title"/>
          </p:nvPr>
        </p:nvSpPr>
        <p:spPr>
          <a:xfrm>
            <a:off x="1539116" y="864108"/>
            <a:ext cx="3073914" cy="5120639"/>
          </a:xfrm>
        </p:spPr>
        <p:txBody>
          <a:bodyPr>
            <a:normAutofit/>
          </a:bodyPr>
          <a:lstStyle/>
          <a:p>
            <a:pPr algn="r"/>
            <a:r>
              <a:rPr lang="en-US">
                <a:solidFill>
                  <a:schemeClr val="tx1">
                    <a:lumMod val="85000"/>
                    <a:lumOff val="15000"/>
                  </a:schemeClr>
                </a:solidFill>
              </a:rPr>
              <a:t>Activity: Starting questions </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1B52AD-5BF3-5C4A-9BDD-8A94B353B287}"/>
              </a:ext>
            </a:extLst>
          </p:cNvPr>
          <p:cNvSpPr>
            <a:spLocks noGrp="1"/>
          </p:cNvSpPr>
          <p:nvPr>
            <p:ph idx="1"/>
          </p:nvPr>
        </p:nvSpPr>
        <p:spPr>
          <a:xfrm>
            <a:off x="5289229" y="864108"/>
            <a:ext cx="5910677" cy="5120640"/>
          </a:xfrm>
        </p:spPr>
        <p:txBody>
          <a:bodyPr>
            <a:normAutofit/>
          </a:bodyPr>
          <a:lstStyle/>
          <a:p>
            <a:pPr marL="0" indent="0">
              <a:buNone/>
            </a:pPr>
            <a:r>
              <a:rPr lang="en-GB"/>
              <a:t>Whitehead (2002) proposes a set of framing questions.</a:t>
            </a:r>
          </a:p>
          <a:p>
            <a:pPr lvl="0"/>
            <a:r>
              <a:rPr lang="en-GB"/>
              <a:t>What is my concern?</a:t>
            </a:r>
          </a:p>
          <a:p>
            <a:pPr lvl="0"/>
            <a:r>
              <a:rPr lang="en-GB"/>
              <a:t>Why am I concerned?</a:t>
            </a:r>
          </a:p>
          <a:p>
            <a:pPr lvl="0"/>
            <a:r>
              <a:rPr lang="en-GB"/>
              <a:t>What do I think I can do about it?</a:t>
            </a:r>
          </a:p>
          <a:p>
            <a:pPr lvl="0"/>
            <a:r>
              <a:rPr lang="en-GB"/>
              <a:t>What will I do about </a:t>
            </a:r>
          </a:p>
          <a:p>
            <a:pPr lvl="0"/>
            <a:r>
              <a:rPr lang="en-GB"/>
              <a:t>What does the evidence to show?</a:t>
            </a:r>
          </a:p>
          <a:p>
            <a:pPr lvl="0"/>
            <a:r>
              <a:rPr lang="en-GB"/>
              <a:t>What is  my influence in the situation?</a:t>
            </a:r>
          </a:p>
          <a:p>
            <a:pPr lvl="0"/>
            <a:r>
              <a:rPr lang="en-GB"/>
              <a:t>How will ensure that the judgements that I make a fair and accurate ?</a:t>
            </a:r>
          </a:p>
          <a:p>
            <a:pPr lvl="0"/>
            <a:r>
              <a:rPr lang="en-GB"/>
              <a:t>What will I do then?</a:t>
            </a:r>
          </a:p>
          <a:p>
            <a:pPr marL="0" indent="0">
              <a:buNone/>
            </a:pPr>
            <a:r>
              <a:rPr lang="en-GB" i="1"/>
              <a:t>Whitehead (2002) pp136 in Atkins and Wallace, (2012)</a:t>
            </a:r>
          </a:p>
          <a:p>
            <a:endParaRPr lang="en-US"/>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86291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Title 1"/>
          <p:cNvSpPr>
            <a:spLocks noGrp="1"/>
          </p:cNvSpPr>
          <p:nvPr>
            <p:ph type="title"/>
          </p:nvPr>
        </p:nvSpPr>
        <p:spPr>
          <a:xfrm>
            <a:off x="204800" y="802208"/>
            <a:ext cx="3282696" cy="5257800"/>
          </a:xfrm>
        </p:spPr>
        <p:txBody>
          <a:bodyPr>
            <a:normAutofit/>
          </a:bodyPr>
          <a:lstStyle/>
          <a:p>
            <a:br>
              <a:rPr lang="en-GB" dirty="0">
                <a:solidFill>
                  <a:schemeClr val="bg1"/>
                </a:solidFill>
              </a:rPr>
            </a:br>
            <a:r>
              <a:rPr lang="en-GB" dirty="0">
                <a:solidFill>
                  <a:schemeClr val="bg1"/>
                </a:solidFill>
              </a:rPr>
              <a:t>Some ideas for research</a:t>
            </a:r>
          </a:p>
        </p:txBody>
      </p:sp>
      <p:sp>
        <p:nvSpPr>
          <p:cNvPr id="3" name="Content Placeholder 2"/>
          <p:cNvSpPr>
            <a:spLocks noGrp="1"/>
          </p:cNvSpPr>
          <p:nvPr>
            <p:ph idx="1"/>
          </p:nvPr>
        </p:nvSpPr>
        <p:spPr>
          <a:xfrm>
            <a:off x="5358384" y="640081"/>
            <a:ext cx="6024654" cy="5257800"/>
          </a:xfrm>
        </p:spPr>
        <p:txBody>
          <a:bodyPr rtlCol="0" anchor="ctr">
            <a:normAutofit/>
          </a:bodyPr>
          <a:lstStyle/>
          <a:p>
            <a:pPr marL="420624" indent="-384048">
              <a:defRPr/>
            </a:pPr>
            <a:r>
              <a:rPr lang="en-GB" sz="2400"/>
              <a:t>Clarity of learning outcomes/ assessment criteria</a:t>
            </a:r>
          </a:p>
          <a:p>
            <a:pPr marL="420624" indent="-384048">
              <a:defRPr/>
            </a:pPr>
            <a:r>
              <a:rPr lang="en-GB" sz="2400"/>
              <a:t>Development of skills – critical thinking, reading, synthesis</a:t>
            </a:r>
          </a:p>
          <a:p>
            <a:pPr marL="420624" indent="-384048">
              <a:defRPr/>
            </a:pPr>
            <a:r>
              <a:rPr lang="en-GB" sz="2400"/>
              <a:t>Quality/ clarity/ usefulness of feedback</a:t>
            </a:r>
          </a:p>
          <a:p>
            <a:pPr marL="420624" indent="-384048">
              <a:defRPr/>
            </a:pPr>
            <a:r>
              <a:rPr lang="en-GB" sz="2400"/>
              <a:t>Relevance/ appropriateness of assessment</a:t>
            </a:r>
          </a:p>
          <a:p>
            <a:pPr marL="420624" indent="-384048">
              <a:defRPr/>
            </a:pPr>
            <a:r>
              <a:rPr lang="en-GB" sz="2400"/>
              <a:t>Quality/ clarity/ relevance/ variety/ success of delivery of curriculum</a:t>
            </a:r>
          </a:p>
          <a:p>
            <a:pPr marL="420624" indent="-384048">
              <a:defRPr/>
            </a:pPr>
            <a:r>
              <a:rPr lang="en-GB" sz="2400"/>
              <a:t>Administrative arrangements/ physical environment</a:t>
            </a:r>
          </a:p>
        </p:txBody>
      </p:sp>
      <p:sp>
        <p:nvSpPr>
          <p:cNvPr id="2" name="Slide Number Placeholder 1"/>
          <p:cNvSpPr>
            <a:spLocks noGrp="1"/>
          </p:cNvSpPr>
          <p:nvPr>
            <p:ph type="sldNum" sz="quarter" idx="12"/>
          </p:nvPr>
        </p:nvSpPr>
        <p:spPr/>
        <p:txBody>
          <a:bodyPr>
            <a:normAutofit/>
          </a:bodyPr>
          <a:lstStyle/>
          <a:p>
            <a:pPr>
              <a:spcAft>
                <a:spcPts val="600"/>
              </a:spcAft>
              <a:defRPr/>
            </a:pPr>
            <a:fld id="{CAEB7D04-87EB-4614-8506-8E320731EF5F}" type="slidenum">
              <a:rPr lang="en-GB" smtClean="0"/>
              <a:pPr>
                <a:spcAft>
                  <a:spcPts val="600"/>
                </a:spcAft>
                <a:defRPr/>
              </a:pPr>
              <a:t>41</a:t>
            </a:fld>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89248" y="1123837"/>
            <a:ext cx="6451110" cy="1255469"/>
          </a:xfrm>
        </p:spPr>
        <p:txBody>
          <a:bodyPr>
            <a:normAutofit/>
          </a:bodyPr>
          <a:lstStyle/>
          <a:p>
            <a:r>
              <a:rPr lang="en-GB"/>
              <a:t>Questions to consider</a:t>
            </a:r>
          </a:p>
        </p:txBody>
      </p:sp>
      <p:sp>
        <p:nvSpPr>
          <p:cNvPr id="3" name="Content Placeholder 2"/>
          <p:cNvSpPr>
            <a:spLocks noGrp="1"/>
          </p:cNvSpPr>
          <p:nvPr>
            <p:ph idx="1"/>
          </p:nvPr>
        </p:nvSpPr>
        <p:spPr>
          <a:xfrm>
            <a:off x="289248" y="2510395"/>
            <a:ext cx="6451109" cy="3274586"/>
          </a:xfrm>
        </p:spPr>
        <p:txBody>
          <a:bodyPr anchor="t">
            <a:normAutofit/>
          </a:bodyPr>
          <a:lstStyle/>
          <a:p>
            <a:pPr eaLnBrk="1" hangingPunct="1"/>
            <a:r>
              <a:rPr lang="en-GB" sz="1900">
                <a:solidFill>
                  <a:srgbClr val="FFFFFF"/>
                </a:solidFill>
              </a:rPr>
              <a:t>How would this project improve student learning? / Students’ learning experience?</a:t>
            </a:r>
          </a:p>
          <a:p>
            <a:pPr eaLnBrk="1" hangingPunct="1"/>
            <a:r>
              <a:rPr lang="en-GB" sz="1900">
                <a:solidFill>
                  <a:srgbClr val="FFFFFF"/>
                </a:solidFill>
              </a:rPr>
              <a:t>Who are your students?  Why is the existing provision not fit for purpose?</a:t>
            </a:r>
          </a:p>
          <a:p>
            <a:pPr eaLnBrk="1" hangingPunct="1"/>
            <a:r>
              <a:rPr lang="en-GB" sz="1900">
                <a:solidFill>
                  <a:srgbClr val="FFFFFF"/>
                </a:solidFill>
              </a:rPr>
              <a:t>How feasible is this intervention/ teaching cycle?</a:t>
            </a:r>
          </a:p>
          <a:p>
            <a:pPr eaLnBrk="1" hangingPunct="1"/>
            <a:r>
              <a:rPr lang="en-GB" sz="1900">
                <a:solidFill>
                  <a:srgbClr val="FFFFFF"/>
                </a:solidFill>
              </a:rPr>
              <a:t>What would you personally gain from this?</a:t>
            </a:r>
          </a:p>
          <a:p>
            <a:pPr eaLnBrk="1" hangingPunct="1"/>
            <a:r>
              <a:rPr lang="en-GB" sz="1900">
                <a:solidFill>
                  <a:srgbClr val="FFFFFF"/>
                </a:solidFill>
              </a:rPr>
              <a:t>What effect would this have on others teaching in the team?</a:t>
            </a:r>
          </a:p>
          <a:p>
            <a:pPr eaLnBrk="1" hangingPunct="1"/>
            <a:r>
              <a:rPr lang="en-GB" sz="1900">
                <a:solidFill>
                  <a:srgbClr val="FFFFFF"/>
                </a:solidFill>
              </a:rPr>
              <a:t>What flow on effects might there be?</a:t>
            </a:r>
          </a:p>
          <a:p>
            <a:endParaRPr lang="en-GB" sz="1900">
              <a:solidFill>
                <a:srgbClr val="FFFFFF"/>
              </a:solidFill>
            </a:endParaRPr>
          </a:p>
        </p:txBody>
      </p:sp>
      <p:pic>
        <p:nvPicPr>
          <p:cNvPr id="7" name="Picture 6">
            <a:extLst>
              <a:ext uri="{FF2B5EF4-FFF2-40B4-BE49-F238E27FC236}">
                <a16:creationId xmlns:a16="http://schemas.microsoft.com/office/drawing/2014/main" id="{5E4B6775-0316-471F-9BD4-070B5D7FCB15}"/>
              </a:ext>
            </a:extLst>
          </p:cNvPr>
          <p:cNvPicPr>
            <a:picLocks noChangeAspect="1"/>
          </p:cNvPicPr>
          <p:nvPr/>
        </p:nvPicPr>
        <p:blipFill rotWithShape="1">
          <a:blip r:embed="rId2"/>
          <a:srcRect l="32454" r="27678" b="1"/>
          <a:stretch/>
        </p:blipFill>
        <p:spPr>
          <a:xfrm>
            <a:off x="7545032" y="759599"/>
            <a:ext cx="3778286" cy="5330650"/>
          </a:xfrm>
          <a:prstGeom prst="rect">
            <a:avLst/>
          </a:prstGeom>
        </p:spPr>
      </p:pic>
      <p:sp>
        <p:nvSpPr>
          <p:cNvPr id="5" name="Slide Number Placeholder 4"/>
          <p:cNvSpPr>
            <a:spLocks noGrp="1"/>
          </p:cNvSpPr>
          <p:nvPr>
            <p:ph type="sldNum" sz="quarter" idx="12"/>
          </p:nvPr>
        </p:nvSpPr>
        <p:spPr>
          <a:xfrm>
            <a:off x="10634135" y="6356350"/>
            <a:ext cx="1530927" cy="365125"/>
          </a:xfrm>
        </p:spPr>
        <p:txBody>
          <a:bodyPr>
            <a:normAutofit/>
          </a:bodyPr>
          <a:lstStyle/>
          <a:p>
            <a:pPr>
              <a:spcAft>
                <a:spcPts val="600"/>
              </a:spcAft>
              <a:defRPr/>
            </a:pPr>
            <a:fld id="{CAEB7D04-87EB-4614-8506-8E320731EF5F}" type="slidenum">
              <a:rPr lang="en-GB"/>
              <a:pPr>
                <a:spcAft>
                  <a:spcPts val="600"/>
                </a:spcAft>
                <a:defRPr/>
              </a:pPr>
              <a:t>42</a:t>
            </a:fld>
            <a:endParaRPr lang="en-GB"/>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89248" y="1123837"/>
            <a:ext cx="6451110" cy="1255469"/>
          </a:xfrm>
        </p:spPr>
        <p:txBody>
          <a:bodyPr>
            <a:normAutofit/>
          </a:bodyPr>
          <a:lstStyle/>
          <a:p>
            <a:r>
              <a:rPr lang="en-GB"/>
              <a:t>More questions to consider</a:t>
            </a:r>
          </a:p>
        </p:txBody>
      </p:sp>
      <p:sp>
        <p:nvSpPr>
          <p:cNvPr id="3" name="Content Placeholder 2"/>
          <p:cNvSpPr>
            <a:spLocks noGrp="1"/>
          </p:cNvSpPr>
          <p:nvPr>
            <p:ph idx="1"/>
          </p:nvPr>
        </p:nvSpPr>
        <p:spPr>
          <a:xfrm>
            <a:off x="289248" y="2510395"/>
            <a:ext cx="6451109" cy="3274586"/>
          </a:xfrm>
        </p:spPr>
        <p:txBody>
          <a:bodyPr anchor="t">
            <a:normAutofit/>
          </a:bodyPr>
          <a:lstStyle/>
          <a:p>
            <a:pPr eaLnBrk="1" hangingPunct="1"/>
            <a:r>
              <a:rPr lang="en-GB">
                <a:solidFill>
                  <a:srgbClr val="FFFFFF"/>
                </a:solidFill>
              </a:rPr>
              <a:t>What other stakeholders are involved?</a:t>
            </a:r>
          </a:p>
          <a:p>
            <a:pPr eaLnBrk="1" hangingPunct="1"/>
            <a:r>
              <a:rPr lang="en-GB">
                <a:solidFill>
                  <a:srgbClr val="FFFFFF"/>
                </a:solidFill>
              </a:rPr>
              <a:t>What specifically are the key questions you would wish to answer?</a:t>
            </a:r>
          </a:p>
          <a:p>
            <a:pPr eaLnBrk="1" hangingPunct="1"/>
            <a:r>
              <a:rPr lang="en-GB">
                <a:solidFill>
                  <a:srgbClr val="FFFFFF"/>
                </a:solidFill>
              </a:rPr>
              <a:t>What data would you collect?</a:t>
            </a:r>
          </a:p>
          <a:p>
            <a:pPr eaLnBrk="1" hangingPunct="1"/>
            <a:r>
              <a:rPr lang="en-GB">
                <a:solidFill>
                  <a:srgbClr val="FFFFFF"/>
                </a:solidFill>
              </a:rPr>
              <a:t>How would you collect it?</a:t>
            </a:r>
          </a:p>
          <a:p>
            <a:pPr eaLnBrk="1" hangingPunct="1"/>
            <a:r>
              <a:rPr lang="en-GB">
                <a:solidFill>
                  <a:srgbClr val="FFFFFF"/>
                </a:solidFill>
              </a:rPr>
              <a:t>What skills do you need to do this?</a:t>
            </a:r>
          </a:p>
          <a:p>
            <a:pPr eaLnBrk="1" hangingPunct="1"/>
            <a:r>
              <a:rPr lang="en-GB">
                <a:solidFill>
                  <a:srgbClr val="FFFFFF"/>
                </a:solidFill>
              </a:rPr>
              <a:t>Are there ethical issues involved here?</a:t>
            </a:r>
          </a:p>
          <a:p>
            <a:pPr eaLnBrk="1" hangingPunct="1"/>
            <a:r>
              <a:rPr lang="en-GB">
                <a:solidFill>
                  <a:srgbClr val="FFFFFF"/>
                </a:solidFill>
              </a:rPr>
              <a:t>What problems do you anticipate?</a:t>
            </a:r>
          </a:p>
          <a:p>
            <a:endParaRPr lang="en-GB">
              <a:solidFill>
                <a:srgbClr val="FFFFFF"/>
              </a:solidFill>
            </a:endParaRPr>
          </a:p>
        </p:txBody>
      </p:sp>
      <p:pic>
        <p:nvPicPr>
          <p:cNvPr id="7" name="Picture 6" descr="Many question marks on black background">
            <a:extLst>
              <a:ext uri="{FF2B5EF4-FFF2-40B4-BE49-F238E27FC236}">
                <a16:creationId xmlns:a16="http://schemas.microsoft.com/office/drawing/2014/main" id="{28D41377-B70D-497F-9B6C-800FB20CC3DC}"/>
              </a:ext>
            </a:extLst>
          </p:cNvPr>
          <p:cNvPicPr>
            <a:picLocks noChangeAspect="1"/>
          </p:cNvPicPr>
          <p:nvPr/>
        </p:nvPicPr>
        <p:blipFill rotWithShape="1">
          <a:blip r:embed="rId3"/>
          <a:srcRect l="56764"/>
          <a:stretch/>
        </p:blipFill>
        <p:spPr>
          <a:xfrm>
            <a:off x="7545032" y="759599"/>
            <a:ext cx="3778286" cy="5330650"/>
          </a:xfrm>
          <a:prstGeom prst="rect">
            <a:avLst/>
          </a:prstGeom>
        </p:spPr>
      </p:pic>
      <p:sp>
        <p:nvSpPr>
          <p:cNvPr id="5" name="Slide Number Placeholder 4"/>
          <p:cNvSpPr>
            <a:spLocks noGrp="1"/>
          </p:cNvSpPr>
          <p:nvPr>
            <p:ph type="sldNum" sz="quarter" idx="12"/>
          </p:nvPr>
        </p:nvSpPr>
        <p:spPr>
          <a:xfrm>
            <a:off x="10634135" y="6356350"/>
            <a:ext cx="1530927" cy="365125"/>
          </a:xfrm>
        </p:spPr>
        <p:txBody>
          <a:bodyPr>
            <a:normAutofit/>
          </a:bodyPr>
          <a:lstStyle/>
          <a:p>
            <a:pPr>
              <a:spcAft>
                <a:spcPts val="600"/>
              </a:spcAft>
              <a:defRPr/>
            </a:pPr>
            <a:fld id="{CAEB7D04-87EB-4614-8506-8E320731EF5F}" type="slidenum">
              <a:rPr lang="en-GB" smtClean="0"/>
              <a:pPr>
                <a:spcAft>
                  <a:spcPts val="600"/>
                </a:spcAft>
                <a:defRPr/>
              </a:pPr>
              <a:t>43</a:t>
            </a:fld>
            <a:endParaRPr lang="en-GB"/>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FD79D4C-CA20-914F-BBC1-C44AC25F38A7}"/>
              </a:ext>
            </a:extLst>
          </p:cNvPr>
          <p:cNvSpPr>
            <a:spLocks noGrp="1"/>
          </p:cNvSpPr>
          <p:nvPr>
            <p:ph type="ctrTitle"/>
          </p:nvPr>
        </p:nvSpPr>
        <p:spPr>
          <a:xfrm>
            <a:off x="1069848" y="1298448"/>
            <a:ext cx="6068070" cy="3255264"/>
          </a:xfrm>
        </p:spPr>
        <p:txBody>
          <a:bodyPr>
            <a:normAutofit/>
          </a:bodyPr>
          <a:lstStyle/>
          <a:p>
            <a:r>
              <a:rPr lang="en-US" dirty="0"/>
              <a:t>PCET</a:t>
            </a:r>
            <a:br>
              <a:rPr lang="en-US"/>
            </a:br>
            <a:r>
              <a:rPr lang="en-US"/>
              <a:t>Session</a:t>
            </a:r>
          </a:p>
        </p:txBody>
      </p:sp>
      <p:sp>
        <p:nvSpPr>
          <p:cNvPr id="3" name="Subtitle 2">
            <a:extLst>
              <a:ext uri="{FF2B5EF4-FFF2-40B4-BE49-F238E27FC236}">
                <a16:creationId xmlns:a16="http://schemas.microsoft.com/office/drawing/2014/main" id="{4AE4679E-B468-DE4E-BC5B-B9F942B002F4}"/>
              </a:ext>
            </a:extLst>
          </p:cNvPr>
          <p:cNvSpPr>
            <a:spLocks noGrp="1"/>
          </p:cNvSpPr>
          <p:nvPr>
            <p:ph type="subTitle" idx="1"/>
          </p:nvPr>
        </p:nvSpPr>
        <p:spPr>
          <a:xfrm>
            <a:off x="1100014" y="4670246"/>
            <a:ext cx="6037903" cy="914400"/>
          </a:xfrm>
        </p:spPr>
        <p:txBody>
          <a:bodyPr>
            <a:normAutofit/>
          </a:bodyPr>
          <a:lstStyle/>
          <a:p>
            <a:r>
              <a:rPr lang="en-GB" dirty="0"/>
              <a:t>Action Research evidence</a:t>
            </a:r>
            <a:endParaRPr lang="en-US"/>
          </a:p>
        </p:txBody>
      </p:sp>
      <p:pic>
        <p:nvPicPr>
          <p:cNvPr id="5" name="Picture 4">
            <a:extLst>
              <a:ext uri="{FF2B5EF4-FFF2-40B4-BE49-F238E27FC236}">
                <a16:creationId xmlns:a16="http://schemas.microsoft.com/office/drawing/2014/main" id="{6E03BF38-A484-4647-8BAF-96FCF974A958}"/>
              </a:ext>
            </a:extLst>
          </p:cNvPr>
          <p:cNvPicPr>
            <a:picLocks noChangeAspect="1"/>
          </p:cNvPicPr>
          <p:nvPr/>
        </p:nvPicPr>
        <p:blipFill rotWithShape="1">
          <a:blip r:embed="rId2"/>
          <a:srcRect l="13048" r="15756" b="-2"/>
          <a:stretch/>
        </p:blipFill>
        <p:spPr>
          <a:xfrm>
            <a:off x="8037574" y="1688382"/>
            <a:ext cx="3458249" cy="3473083"/>
          </a:xfrm>
          <a:prstGeom prst="rect">
            <a:avLst/>
          </a:prstGeom>
        </p:spPr>
      </p:pic>
      <p:sp>
        <p:nvSpPr>
          <p:cNvPr id="14" name="Rectangle 13">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099433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879D9-9861-AFB5-F2C4-DAFB50CD170A}"/>
              </a:ext>
            </a:extLst>
          </p:cNvPr>
          <p:cNvSpPr>
            <a:spLocks noGrp="1"/>
          </p:cNvSpPr>
          <p:nvPr>
            <p:ph type="title"/>
          </p:nvPr>
        </p:nvSpPr>
        <p:spPr/>
        <p:txBody>
          <a:bodyPr/>
          <a:lstStyle/>
          <a:p>
            <a:r>
              <a:rPr lang="en-GB" dirty="0"/>
              <a:t>Action Research Report –Format </a:t>
            </a:r>
          </a:p>
        </p:txBody>
      </p:sp>
      <p:sp>
        <p:nvSpPr>
          <p:cNvPr id="3" name="Content Placeholder 2">
            <a:extLst>
              <a:ext uri="{FF2B5EF4-FFF2-40B4-BE49-F238E27FC236}">
                <a16:creationId xmlns:a16="http://schemas.microsoft.com/office/drawing/2014/main" id="{3CFE046A-4FDD-3B81-261C-3103A28A7F8A}"/>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983085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FBE9A-E719-5647-BB9A-FB72A2024B9D}"/>
              </a:ext>
            </a:extLst>
          </p:cNvPr>
          <p:cNvSpPr>
            <a:spLocks noGrp="1"/>
          </p:cNvSpPr>
          <p:nvPr>
            <p:ph type="title"/>
          </p:nvPr>
        </p:nvSpPr>
        <p:spPr>
          <a:xfrm>
            <a:off x="8895775" y="1123837"/>
            <a:ext cx="2947482" cy="4601183"/>
          </a:xfrm>
        </p:spPr>
        <p:txBody>
          <a:bodyPr>
            <a:normAutofit/>
          </a:bodyPr>
          <a:lstStyle/>
          <a:p>
            <a:r>
              <a:rPr lang="en-US"/>
              <a:t>Action Research Report Structure </a:t>
            </a:r>
          </a:p>
        </p:txBody>
      </p:sp>
      <p:sp>
        <p:nvSpPr>
          <p:cNvPr id="28" name="Rectangle 27">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9" name="Content Placeholder 2">
            <a:extLst>
              <a:ext uri="{FF2B5EF4-FFF2-40B4-BE49-F238E27FC236}">
                <a16:creationId xmlns:a16="http://schemas.microsoft.com/office/drawing/2014/main" id="{8832C133-D869-49DE-A1B5-01BCCD23E3CA}"/>
              </a:ext>
            </a:extLst>
          </p:cNvPr>
          <p:cNvGraphicFramePr>
            <a:graphicFrameLocks noGrp="1"/>
          </p:cNvGraphicFramePr>
          <p:nvPr>
            <p:ph idx="1"/>
            <p:extLst>
              <p:ext uri="{D42A27DB-BD31-4B8C-83A1-F6EECF244321}">
                <p14:modId xmlns:p14="http://schemas.microsoft.com/office/powerpoint/2010/main" val="1647015672"/>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42306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9" name="Picture 13318" descr="Different coloured question marks">
            <a:extLst>
              <a:ext uri="{FF2B5EF4-FFF2-40B4-BE49-F238E27FC236}">
                <a16:creationId xmlns:a16="http://schemas.microsoft.com/office/drawing/2014/main" id="{4A280FAE-47FA-4BB7-A0D1-FC9C5FC5F363}"/>
              </a:ext>
            </a:extLst>
          </p:cNvPr>
          <p:cNvPicPr>
            <a:picLocks noChangeAspect="1"/>
          </p:cNvPicPr>
          <p:nvPr/>
        </p:nvPicPr>
        <p:blipFill rotWithShape="1">
          <a:blip r:embed="rId3">
            <a:alphaModFix amt="35000"/>
          </a:blip>
          <a:srcRect/>
          <a:stretch/>
        </p:blipFill>
        <p:spPr>
          <a:xfrm>
            <a:off x="20" y="1"/>
            <a:ext cx="12191980" cy="6857999"/>
          </a:xfrm>
          <a:prstGeom prst="rect">
            <a:avLst/>
          </a:prstGeom>
        </p:spPr>
      </p:pic>
      <p:sp>
        <p:nvSpPr>
          <p:cNvPr id="13316" name="Rectangle 2"/>
          <p:cNvSpPr>
            <a:spLocks noGrp="1" noChangeArrowheads="1"/>
          </p:cNvSpPr>
          <p:nvPr>
            <p:ph type="title"/>
          </p:nvPr>
        </p:nvSpPr>
        <p:spPr>
          <a:xfrm>
            <a:off x="838201" y="1065862"/>
            <a:ext cx="3313164" cy="4726276"/>
          </a:xfrm>
        </p:spPr>
        <p:txBody>
          <a:bodyPr>
            <a:normAutofit/>
          </a:bodyPr>
          <a:lstStyle/>
          <a:p>
            <a:pPr algn="r" eaLnBrk="1" hangingPunct="1"/>
            <a:r>
              <a:rPr lang="en-GB" sz="4000">
                <a:solidFill>
                  <a:srgbClr val="FFFFFF"/>
                </a:solidFill>
              </a:rPr>
              <a:t>Draft Poster</a:t>
            </a:r>
          </a:p>
        </p:txBody>
      </p:sp>
      <p:sp>
        <p:nvSpPr>
          <p:cNvPr id="13317" name="Rectangle 3"/>
          <p:cNvSpPr>
            <a:spLocks noGrp="1" noChangeArrowheads="1"/>
          </p:cNvSpPr>
          <p:nvPr>
            <p:ph idx="1"/>
          </p:nvPr>
        </p:nvSpPr>
        <p:spPr>
          <a:xfrm>
            <a:off x="5155379" y="1065862"/>
            <a:ext cx="5744685" cy="4726276"/>
          </a:xfrm>
        </p:spPr>
        <p:txBody>
          <a:bodyPr anchor="ctr">
            <a:normAutofit/>
          </a:bodyPr>
          <a:lstStyle/>
          <a:p>
            <a:pPr eaLnBrk="1" hangingPunct="1"/>
            <a:r>
              <a:rPr lang="en-GB" sz="2000">
                <a:solidFill>
                  <a:srgbClr val="FFFFFF"/>
                </a:solidFill>
              </a:rPr>
              <a:t>What is the situation currently?</a:t>
            </a:r>
          </a:p>
          <a:p>
            <a:pPr eaLnBrk="1" hangingPunct="1"/>
            <a:r>
              <a:rPr lang="en-GB" sz="2000">
                <a:solidFill>
                  <a:srgbClr val="FFFFFF"/>
                </a:solidFill>
              </a:rPr>
              <a:t>What do you wish to change?</a:t>
            </a:r>
          </a:p>
          <a:p>
            <a:pPr eaLnBrk="1" hangingPunct="1"/>
            <a:r>
              <a:rPr lang="en-GB" sz="2000">
                <a:solidFill>
                  <a:srgbClr val="FFFFFF"/>
                </a:solidFill>
              </a:rPr>
              <a:t>What is the rationale for change?</a:t>
            </a:r>
          </a:p>
          <a:p>
            <a:pPr eaLnBrk="1" hangingPunct="1"/>
            <a:r>
              <a:rPr lang="en-GB" sz="2000">
                <a:solidFill>
                  <a:srgbClr val="FFFFFF"/>
                </a:solidFill>
              </a:rPr>
              <a:t>What do you plan to do?</a:t>
            </a:r>
          </a:p>
          <a:p>
            <a:pPr eaLnBrk="1" hangingPunct="1"/>
            <a:r>
              <a:rPr lang="en-GB" sz="2000">
                <a:solidFill>
                  <a:srgbClr val="FFFFFF"/>
                </a:solidFill>
              </a:rPr>
              <a:t>How will you do it?</a:t>
            </a:r>
          </a:p>
          <a:p>
            <a:pPr eaLnBrk="1" hangingPunct="1"/>
            <a:r>
              <a:rPr lang="en-GB" sz="2000">
                <a:solidFill>
                  <a:srgbClr val="FFFFFF"/>
                </a:solidFill>
              </a:rPr>
              <a:t>How will you evaluate its effectiveness?</a:t>
            </a:r>
          </a:p>
          <a:p>
            <a:pPr marL="109728" indent="0">
              <a:buNone/>
            </a:pPr>
            <a:endParaRPr lang="en-GB" sz="2000">
              <a:solidFill>
                <a:srgbClr val="FFFFFF"/>
              </a:solidFill>
            </a:endParaRPr>
          </a:p>
        </p:txBody>
      </p:sp>
      <p:sp>
        <p:nvSpPr>
          <p:cNvPr id="13315" name="Slide Number Placeholder 4"/>
          <p:cNvSpPr>
            <a:spLocks noGrp="1"/>
          </p:cNvSpPr>
          <p:nvPr>
            <p:ph type="sldNum" sz="quarter" idx="12"/>
          </p:nvPr>
        </p:nvSpPr>
        <p:spPr>
          <a:xfrm>
            <a:off x="10453254" y="6356350"/>
            <a:ext cx="900545" cy="365125"/>
          </a:xfrm>
        </p:spPr>
        <p:txBody>
          <a:bodyPr>
            <a:normAutofit/>
          </a:bodyPr>
          <a:lstStyle/>
          <a:p>
            <a:pPr>
              <a:spcAft>
                <a:spcPts val="600"/>
              </a:spcAft>
            </a:pPr>
            <a:fld id="{10B1E378-E25C-49EA-B45E-B36304776ACC}" type="slidenum">
              <a:rPr lang="en-GB">
                <a:solidFill>
                  <a:srgbClr val="FFFFFF"/>
                </a:solidFill>
              </a:rPr>
              <a:pPr>
                <a:spcAft>
                  <a:spcPts val="600"/>
                </a:spcAft>
              </a:pPr>
              <a:t>47</a:t>
            </a:fld>
            <a:endParaRPr lang="en-GB">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53688-191A-2045-B159-80B2EFBC662B}"/>
              </a:ext>
            </a:extLst>
          </p:cNvPr>
          <p:cNvSpPr>
            <a:spLocks noGrp="1"/>
          </p:cNvSpPr>
          <p:nvPr>
            <p:ph type="title"/>
          </p:nvPr>
        </p:nvSpPr>
        <p:spPr/>
        <p:txBody>
          <a:bodyPr>
            <a:normAutofit/>
          </a:bodyPr>
          <a:lstStyle/>
          <a:p>
            <a:r>
              <a:rPr lang="en-US" sz="4000" dirty="0">
                <a:solidFill>
                  <a:srgbClr val="FFFFFF"/>
                </a:solidFill>
              </a:rPr>
              <a:t>1. Introduction</a:t>
            </a:r>
          </a:p>
        </p:txBody>
      </p:sp>
      <p:graphicFrame>
        <p:nvGraphicFramePr>
          <p:cNvPr id="5" name="Content Placeholder 2">
            <a:extLst>
              <a:ext uri="{FF2B5EF4-FFF2-40B4-BE49-F238E27FC236}">
                <a16:creationId xmlns:a16="http://schemas.microsoft.com/office/drawing/2014/main" id="{F0F74CBD-023B-454A-BC9B-6240A5962A7F}"/>
              </a:ext>
            </a:extLst>
          </p:cNvPr>
          <p:cNvGraphicFramePr>
            <a:graphicFrameLocks noGrp="1"/>
          </p:cNvGraphicFramePr>
          <p:nvPr>
            <p:ph idx="1"/>
            <p:extLst>
              <p:ext uri="{D42A27DB-BD31-4B8C-83A1-F6EECF244321}">
                <p14:modId xmlns:p14="http://schemas.microsoft.com/office/powerpoint/2010/main" val="3983609698"/>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22094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882EE334-D353-D641-BDF5-8E4F6AEB8BF6}"/>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altLang="en-US" dirty="0">
                <a:solidFill>
                  <a:srgbClr val="FFFFFF"/>
                </a:solidFill>
              </a:rPr>
              <a:t>Conducting a literature review</a:t>
            </a:r>
            <a:endParaRPr lang="en-US">
              <a:solidFill>
                <a:srgbClr val="FFFFFF"/>
              </a:solidFill>
            </a:endParaRPr>
          </a:p>
        </p:txBody>
      </p:sp>
      <p:sp>
        <p:nvSpPr>
          <p:cNvPr id="5" name="Text Placeholder 4">
            <a:extLst>
              <a:ext uri="{FF2B5EF4-FFF2-40B4-BE49-F238E27FC236}">
                <a16:creationId xmlns:a16="http://schemas.microsoft.com/office/drawing/2014/main" id="{10274D82-A593-F34C-8A9A-2302D9376989}"/>
              </a:ext>
            </a:extLst>
          </p:cNvPr>
          <p:cNvSpPr>
            <a:spLocks noGrp="1"/>
          </p:cNvSpPr>
          <p:nvPr>
            <p:ph type="body" idx="1"/>
          </p:nvPr>
        </p:nvSpPr>
        <p:spPr>
          <a:xfrm>
            <a:off x="643467" y="4670246"/>
            <a:ext cx="3685070" cy="914400"/>
          </a:xfrm>
        </p:spPr>
        <p:txBody>
          <a:bodyPr vert="horz" lIns="91440" tIns="45720" rIns="91440" bIns="45720" rtlCol="0" anchor="t">
            <a:normAutofit/>
          </a:bodyPr>
          <a:lstStyle/>
          <a:p>
            <a:r>
              <a:rPr lang="en-US" altLang="en-US">
                <a:solidFill>
                  <a:schemeClr val="accent1">
                    <a:lumMod val="20000"/>
                    <a:lumOff val="80000"/>
                  </a:schemeClr>
                </a:solidFill>
              </a:rPr>
              <a:t>an overview</a:t>
            </a:r>
            <a:endParaRPr lang="en-US">
              <a:solidFill>
                <a:schemeClr val="accent1">
                  <a:lumMod val="20000"/>
                  <a:lumOff val="80000"/>
                </a:schemeClr>
              </a:solidFill>
            </a:endParaRPr>
          </a:p>
        </p:txBody>
      </p:sp>
      <p:pic>
        <p:nvPicPr>
          <p:cNvPr id="7" name="Picture 6" descr="Close-up of open book against blurred bookshelf background">
            <a:extLst>
              <a:ext uri="{FF2B5EF4-FFF2-40B4-BE49-F238E27FC236}">
                <a16:creationId xmlns:a16="http://schemas.microsoft.com/office/drawing/2014/main" id="{191B9FA0-24A9-4E10-A12F-A89003E65B81}"/>
              </a:ext>
            </a:extLst>
          </p:cNvPr>
          <p:cNvPicPr>
            <a:picLocks noChangeAspect="1"/>
          </p:cNvPicPr>
          <p:nvPr/>
        </p:nvPicPr>
        <p:blipFill rotWithShape="1">
          <a:blip r:embed="rId2"/>
          <a:srcRect l="10135" r="10135"/>
          <a:stretch/>
        </p:blipFill>
        <p:spPr>
          <a:xfrm>
            <a:off x="5120640" y="759599"/>
            <a:ext cx="6367271" cy="5330650"/>
          </a:xfrm>
          <a:prstGeom prst="rect">
            <a:avLst/>
          </a:prstGeom>
        </p:spPr>
      </p:pic>
      <p:sp>
        <p:nvSpPr>
          <p:cNvPr id="20" name="Rectangle 19">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41662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2481B-C447-E6D3-D973-4843095DBEEA}"/>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5BFBBEB3-6705-DC8F-AFA3-70F88F9B2907}"/>
              </a:ext>
            </a:extLst>
          </p:cNvPr>
          <p:cNvSpPr>
            <a:spLocks noGrp="1"/>
          </p:cNvSpPr>
          <p:nvPr>
            <p:ph idx="1"/>
          </p:nvPr>
        </p:nvSpPr>
        <p:spPr/>
        <p:txBody>
          <a:bodyPr/>
          <a:lstStyle/>
          <a:p>
            <a:r>
              <a:rPr lang="en-GB" sz="1800" dirty="0">
                <a:solidFill>
                  <a:schemeClr val="tx1"/>
                </a:solidFill>
              </a:rPr>
              <a:t>What is a literature review?</a:t>
            </a:r>
            <a:endParaRPr lang="en-US" sz="1800" dirty="0">
              <a:solidFill>
                <a:schemeClr val="tx1"/>
              </a:solidFill>
            </a:endParaRPr>
          </a:p>
          <a:p>
            <a:r>
              <a:rPr lang="en-GB" sz="1800" dirty="0">
                <a:solidFill>
                  <a:schemeClr val="tx1"/>
                </a:solidFill>
              </a:rPr>
              <a:t>Why review the literature?</a:t>
            </a:r>
            <a:endParaRPr lang="en-US" sz="1800">
              <a:solidFill>
                <a:schemeClr val="tx1"/>
              </a:solidFill>
            </a:endParaRPr>
          </a:p>
          <a:p>
            <a:r>
              <a:rPr lang="en-GB" sz="1800" dirty="0">
                <a:solidFill>
                  <a:schemeClr val="tx1"/>
                </a:solidFill>
              </a:rPr>
              <a:t>Plan your search</a:t>
            </a:r>
            <a:endParaRPr lang="en-US" sz="1800">
              <a:solidFill>
                <a:schemeClr val="tx1"/>
              </a:solidFill>
            </a:endParaRPr>
          </a:p>
          <a:p>
            <a:r>
              <a:rPr lang="en-GB" sz="1800" dirty="0">
                <a:solidFill>
                  <a:schemeClr val="tx1"/>
                </a:solidFill>
              </a:rPr>
              <a:t>Choose appropriate databases/indexes</a:t>
            </a:r>
            <a:endParaRPr lang="en-US" sz="1800">
              <a:solidFill>
                <a:schemeClr val="tx1"/>
              </a:solidFill>
            </a:endParaRPr>
          </a:p>
          <a:p>
            <a:r>
              <a:rPr lang="en-GB" sz="1800" dirty="0">
                <a:solidFill>
                  <a:schemeClr val="tx1"/>
                </a:solidFill>
              </a:rPr>
              <a:t>Sample searches</a:t>
            </a:r>
            <a:endParaRPr lang="en-US" sz="1800">
              <a:solidFill>
                <a:schemeClr val="tx1"/>
              </a:solidFill>
            </a:endParaRPr>
          </a:p>
          <a:p>
            <a:r>
              <a:rPr lang="en-GB" sz="1800" dirty="0">
                <a:solidFill>
                  <a:schemeClr val="tx1"/>
                </a:solidFill>
              </a:rPr>
              <a:t>Source the documents</a:t>
            </a:r>
            <a:endParaRPr lang="en-US" sz="1800">
              <a:solidFill>
                <a:schemeClr val="tx1"/>
              </a:solidFill>
            </a:endParaRPr>
          </a:p>
          <a:p>
            <a:r>
              <a:rPr lang="en-GB" sz="1800" dirty="0">
                <a:solidFill>
                  <a:schemeClr val="tx1"/>
                </a:solidFill>
              </a:rPr>
              <a:t>Read and evaluate</a:t>
            </a:r>
            <a:endParaRPr lang="en-US" sz="1800">
              <a:solidFill>
                <a:schemeClr val="tx1"/>
              </a:solidFill>
            </a:endParaRPr>
          </a:p>
          <a:p>
            <a:r>
              <a:rPr lang="en-GB" sz="1800" dirty="0">
                <a:solidFill>
                  <a:schemeClr val="tx1"/>
                </a:solidFill>
              </a:rPr>
              <a:t>Record your sources</a:t>
            </a:r>
            <a:endParaRPr lang="en-US" sz="1800">
              <a:solidFill>
                <a:schemeClr val="tx1"/>
              </a:solidFill>
            </a:endParaRPr>
          </a:p>
          <a:p>
            <a:r>
              <a:rPr lang="en-GB" sz="1800" dirty="0">
                <a:solidFill>
                  <a:schemeClr val="tx1"/>
                </a:solidFill>
              </a:rPr>
              <a:t>A good literature review…</a:t>
            </a:r>
            <a:endParaRPr lang="en-US" sz="1800">
              <a:solidFill>
                <a:schemeClr val="tx1"/>
              </a:solidFill>
            </a:endParaRPr>
          </a:p>
          <a:p>
            <a:r>
              <a:rPr lang="en-GB" sz="1800" dirty="0">
                <a:solidFill>
                  <a:schemeClr val="tx1"/>
                </a:solidFill>
              </a:rPr>
              <a:t>More help and guidance</a:t>
            </a:r>
          </a:p>
        </p:txBody>
      </p:sp>
    </p:spTree>
    <p:extLst>
      <p:ext uri="{BB962C8B-B14F-4D97-AF65-F5344CB8AC3E}">
        <p14:creationId xmlns:p14="http://schemas.microsoft.com/office/powerpoint/2010/main" val="9507546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98" name="Rectangle 2">
            <a:extLst>
              <a:ext uri="{FF2B5EF4-FFF2-40B4-BE49-F238E27FC236}">
                <a16:creationId xmlns:a16="http://schemas.microsoft.com/office/drawing/2014/main" id="{1587D599-82AF-9A40-822F-A9C4BA95A6DD}"/>
              </a:ext>
            </a:extLst>
          </p:cNvPr>
          <p:cNvSpPr>
            <a:spLocks noGrp="1" noChangeArrowheads="1"/>
          </p:cNvSpPr>
          <p:nvPr>
            <p:ph type="title"/>
          </p:nvPr>
        </p:nvSpPr>
        <p:spPr>
          <a:xfrm>
            <a:off x="289248" y="1123837"/>
            <a:ext cx="6451110" cy="1255469"/>
          </a:xfrm>
        </p:spPr>
        <p:txBody>
          <a:bodyPr>
            <a:normAutofit/>
          </a:bodyPr>
          <a:lstStyle/>
          <a:p>
            <a:r>
              <a:rPr lang="en-GB" altLang="en-US"/>
              <a:t>What is a literature review?</a:t>
            </a:r>
          </a:p>
        </p:txBody>
      </p:sp>
      <p:sp>
        <p:nvSpPr>
          <p:cNvPr id="4099" name="Rectangle 3">
            <a:extLst>
              <a:ext uri="{FF2B5EF4-FFF2-40B4-BE49-F238E27FC236}">
                <a16:creationId xmlns:a16="http://schemas.microsoft.com/office/drawing/2014/main" id="{FE2D9884-72DF-B340-8E95-97258A184D04}"/>
              </a:ext>
            </a:extLst>
          </p:cNvPr>
          <p:cNvSpPr>
            <a:spLocks noGrp="1" noChangeArrowheads="1"/>
          </p:cNvSpPr>
          <p:nvPr>
            <p:ph idx="1"/>
          </p:nvPr>
        </p:nvSpPr>
        <p:spPr>
          <a:xfrm>
            <a:off x="289248" y="2510395"/>
            <a:ext cx="6451109" cy="3274586"/>
          </a:xfrm>
        </p:spPr>
        <p:txBody>
          <a:bodyPr anchor="t">
            <a:normAutofit/>
          </a:bodyPr>
          <a:lstStyle/>
          <a:p>
            <a:pPr>
              <a:buFontTx/>
              <a:buNone/>
            </a:pPr>
            <a:r>
              <a:rPr lang="en-GB" altLang="en-US">
                <a:solidFill>
                  <a:srgbClr val="FFFFFF"/>
                </a:solidFill>
              </a:rPr>
              <a:t>“… a systematic…method for </a:t>
            </a:r>
            <a:r>
              <a:rPr lang="en-GB" altLang="en-US" b="1">
                <a:solidFill>
                  <a:srgbClr val="FFFFFF"/>
                </a:solidFill>
              </a:rPr>
              <a:t>identifying, evaluating and interpreting</a:t>
            </a:r>
            <a:r>
              <a:rPr lang="en-GB" altLang="en-US">
                <a:solidFill>
                  <a:srgbClr val="FFFFFF"/>
                </a:solidFill>
              </a:rPr>
              <a:t> the …work produced by researchers, scholars and practitioners.”</a:t>
            </a:r>
          </a:p>
          <a:p>
            <a:pPr>
              <a:buFontTx/>
              <a:buNone/>
            </a:pPr>
            <a:endParaRPr lang="en-GB" altLang="en-US">
              <a:solidFill>
                <a:srgbClr val="FFFFFF"/>
              </a:solidFill>
            </a:endParaRPr>
          </a:p>
          <a:p>
            <a:pPr>
              <a:buFontTx/>
              <a:buNone/>
            </a:pPr>
            <a:r>
              <a:rPr lang="en-GB" altLang="en-US">
                <a:solidFill>
                  <a:srgbClr val="FFFFFF"/>
                </a:solidFill>
              </a:rPr>
              <a:t>FINK, A., 1998.  </a:t>
            </a:r>
            <a:r>
              <a:rPr lang="en-GB" altLang="en-US" i="1">
                <a:solidFill>
                  <a:srgbClr val="FFFFFF"/>
                </a:solidFill>
              </a:rPr>
              <a:t>Conducting literature research reviews: from paper to the internet.</a:t>
            </a:r>
            <a:r>
              <a:rPr lang="en-GB" altLang="en-US">
                <a:solidFill>
                  <a:srgbClr val="FFFFFF"/>
                </a:solidFill>
              </a:rPr>
              <a:t>  Thousand Oaks, CA: Sage., p.3.  </a:t>
            </a:r>
          </a:p>
        </p:txBody>
      </p:sp>
      <p:pic>
        <p:nvPicPr>
          <p:cNvPr id="4100" name="Picture 4">
            <a:extLst>
              <a:ext uri="{FF2B5EF4-FFF2-40B4-BE49-F238E27FC236}">
                <a16:creationId xmlns:a16="http://schemas.microsoft.com/office/drawing/2014/main" id="{C781D072-8E43-B847-8B4C-F86E65D237F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a:extLst>
              <a:ext uri="{FF2B5EF4-FFF2-40B4-BE49-F238E27FC236}">
                <a16:creationId xmlns:a16="http://schemas.microsoft.com/office/drawing/2014/main" id="{1FAF7513-B6AA-134E-BD09-3228B61CCAEE}"/>
              </a:ext>
            </a:extLst>
          </p:cNvPr>
          <p:cNvSpPr>
            <a:spLocks noGrp="1" noChangeArrowheads="1"/>
          </p:cNvSpPr>
          <p:nvPr>
            <p:ph type="title"/>
          </p:nvPr>
        </p:nvSpPr>
        <p:spPr>
          <a:xfrm>
            <a:off x="289248" y="1123837"/>
            <a:ext cx="6451110" cy="1255469"/>
          </a:xfrm>
        </p:spPr>
        <p:txBody>
          <a:bodyPr>
            <a:normAutofit/>
          </a:bodyPr>
          <a:lstStyle/>
          <a:p>
            <a:r>
              <a:rPr lang="en-GB" altLang="en-US"/>
              <a:t>Why review the literature?</a:t>
            </a:r>
          </a:p>
        </p:txBody>
      </p:sp>
      <p:sp>
        <p:nvSpPr>
          <p:cNvPr id="5123" name="Rectangle 3">
            <a:extLst>
              <a:ext uri="{FF2B5EF4-FFF2-40B4-BE49-F238E27FC236}">
                <a16:creationId xmlns:a16="http://schemas.microsoft.com/office/drawing/2014/main" id="{055E0458-ECE0-F340-85F8-D0C5C70C1574}"/>
              </a:ext>
            </a:extLst>
          </p:cNvPr>
          <p:cNvSpPr>
            <a:spLocks noGrp="1" noChangeArrowheads="1"/>
          </p:cNvSpPr>
          <p:nvPr>
            <p:ph idx="1"/>
          </p:nvPr>
        </p:nvSpPr>
        <p:spPr>
          <a:xfrm>
            <a:off x="289248" y="2510395"/>
            <a:ext cx="6451109" cy="3274586"/>
          </a:xfrm>
        </p:spPr>
        <p:txBody>
          <a:bodyPr anchor="t">
            <a:normAutofit/>
          </a:bodyPr>
          <a:lstStyle/>
          <a:p>
            <a:pPr>
              <a:buFontTx/>
              <a:buNone/>
            </a:pPr>
            <a:r>
              <a:rPr lang="en-GB" altLang="en-US">
                <a:solidFill>
                  <a:srgbClr val="FFFFFF"/>
                </a:solidFill>
              </a:rPr>
              <a:t>“…without it you will not acquire an </a:t>
            </a:r>
            <a:r>
              <a:rPr lang="en-GB" altLang="en-US" b="1">
                <a:solidFill>
                  <a:srgbClr val="FFFFFF"/>
                </a:solidFill>
              </a:rPr>
              <a:t>understanding</a:t>
            </a:r>
            <a:r>
              <a:rPr lang="en-GB" altLang="en-US">
                <a:solidFill>
                  <a:srgbClr val="FFFFFF"/>
                </a:solidFill>
              </a:rPr>
              <a:t> of your topic, of what has </a:t>
            </a:r>
            <a:r>
              <a:rPr lang="en-GB" altLang="en-US" b="1">
                <a:solidFill>
                  <a:srgbClr val="FFFFFF"/>
                </a:solidFill>
              </a:rPr>
              <a:t>already been done</a:t>
            </a:r>
            <a:r>
              <a:rPr lang="en-GB" altLang="en-US">
                <a:solidFill>
                  <a:srgbClr val="FFFFFF"/>
                </a:solidFill>
              </a:rPr>
              <a:t> on it, how it has been </a:t>
            </a:r>
            <a:r>
              <a:rPr lang="en-GB" altLang="en-US" b="1">
                <a:solidFill>
                  <a:srgbClr val="FFFFFF"/>
                </a:solidFill>
              </a:rPr>
              <a:t>researched</a:t>
            </a:r>
            <a:r>
              <a:rPr lang="en-GB" altLang="en-US">
                <a:solidFill>
                  <a:srgbClr val="FFFFFF"/>
                </a:solidFill>
              </a:rPr>
              <a:t>, and what the </a:t>
            </a:r>
            <a:r>
              <a:rPr lang="en-GB" altLang="en-US" b="1">
                <a:solidFill>
                  <a:srgbClr val="FFFFFF"/>
                </a:solidFill>
              </a:rPr>
              <a:t>key issues</a:t>
            </a:r>
            <a:r>
              <a:rPr lang="en-GB" altLang="en-US">
                <a:solidFill>
                  <a:srgbClr val="FFFFFF"/>
                </a:solidFill>
              </a:rPr>
              <a:t> are.”</a:t>
            </a:r>
          </a:p>
          <a:p>
            <a:pPr>
              <a:buFontTx/>
              <a:buNone/>
            </a:pPr>
            <a:endParaRPr lang="en-GB" altLang="en-US">
              <a:solidFill>
                <a:srgbClr val="FFFFFF"/>
              </a:solidFill>
            </a:endParaRPr>
          </a:p>
          <a:p>
            <a:pPr>
              <a:buFontTx/>
              <a:buNone/>
            </a:pPr>
            <a:r>
              <a:rPr lang="en-GB" altLang="en-US">
                <a:solidFill>
                  <a:srgbClr val="FFFFFF"/>
                </a:solidFill>
              </a:rPr>
              <a:t>HART, E., 1998.  </a:t>
            </a:r>
            <a:r>
              <a:rPr lang="en-GB" altLang="en-US" i="1">
                <a:solidFill>
                  <a:srgbClr val="FFFFFF"/>
                </a:solidFill>
              </a:rPr>
              <a:t>Doing a literature review: releasing the social science research imagination</a:t>
            </a:r>
            <a:r>
              <a:rPr lang="en-GB" altLang="en-US">
                <a:solidFill>
                  <a:srgbClr val="FFFFFF"/>
                </a:solidFill>
              </a:rPr>
              <a:t>, by E. Hart and M. Bond.  London: Sage., p.1.</a:t>
            </a:r>
          </a:p>
        </p:txBody>
      </p:sp>
      <p:pic>
        <p:nvPicPr>
          <p:cNvPr id="5124" name="Picture 4">
            <a:extLst>
              <a:ext uri="{FF2B5EF4-FFF2-40B4-BE49-F238E27FC236}">
                <a16:creationId xmlns:a16="http://schemas.microsoft.com/office/drawing/2014/main" id="{822FE1C6-5BDF-CB4D-9E93-1F70B4A5712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5133" name="Rectangle 5132">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7650" name="Rectangle 2">
            <a:extLst>
              <a:ext uri="{FF2B5EF4-FFF2-40B4-BE49-F238E27FC236}">
                <a16:creationId xmlns:a16="http://schemas.microsoft.com/office/drawing/2014/main" id="{04CD7DD0-4E4D-814A-B4E0-716962E96070}"/>
              </a:ext>
            </a:extLst>
          </p:cNvPr>
          <p:cNvSpPr>
            <a:spLocks noGrp="1" noChangeArrowheads="1"/>
          </p:cNvSpPr>
          <p:nvPr>
            <p:ph type="title"/>
          </p:nvPr>
        </p:nvSpPr>
        <p:spPr>
          <a:xfrm>
            <a:off x="1600754" y="1087374"/>
            <a:ext cx="8983489" cy="1000978"/>
          </a:xfrm>
        </p:spPr>
        <p:txBody>
          <a:bodyPr>
            <a:normAutofit/>
          </a:bodyPr>
          <a:lstStyle/>
          <a:p>
            <a:r>
              <a:rPr lang="en-GB" altLang="en-US"/>
              <a:t>Define what you want to know</a:t>
            </a:r>
          </a:p>
        </p:txBody>
      </p:sp>
      <p:sp>
        <p:nvSpPr>
          <p:cNvPr id="27660" name="Rectangle 27659">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662" name="Rectangle 2766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664" name="Rectangle 2766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7651" name="Rectangle 3">
            <a:extLst>
              <a:ext uri="{FF2B5EF4-FFF2-40B4-BE49-F238E27FC236}">
                <a16:creationId xmlns:a16="http://schemas.microsoft.com/office/drawing/2014/main" id="{07415852-4618-0645-BBDC-47A1A735DFD1}"/>
              </a:ext>
            </a:extLst>
          </p:cNvPr>
          <p:cNvSpPr>
            <a:spLocks noGrp="1" noChangeArrowheads="1"/>
          </p:cNvSpPr>
          <p:nvPr>
            <p:ph idx="1"/>
          </p:nvPr>
        </p:nvSpPr>
        <p:spPr>
          <a:xfrm>
            <a:off x="1600753" y="2535446"/>
            <a:ext cx="8983489" cy="3554457"/>
          </a:xfrm>
        </p:spPr>
        <p:txBody>
          <a:bodyPr>
            <a:normAutofit/>
          </a:bodyPr>
          <a:lstStyle/>
          <a:p>
            <a:pPr>
              <a:buFontTx/>
              <a:buNone/>
            </a:pPr>
            <a:r>
              <a:rPr lang="en-GB" altLang="en-US">
                <a:solidFill>
                  <a:schemeClr val="tx1"/>
                </a:solidFill>
              </a:rPr>
              <a:t>	“I’m looking for literature and data that focus on the effects of the new Curriculum in Wales in Post 16 education</a:t>
            </a:r>
          </a:p>
          <a:p>
            <a:pPr>
              <a:buFontTx/>
              <a:buNone/>
            </a:pPr>
            <a:endParaRPr lang="en-GB" altLang="en-US">
              <a:solidFill>
                <a:schemeClr val="tx1"/>
              </a:solidFill>
            </a:endParaRPr>
          </a:p>
          <a:p>
            <a:r>
              <a:rPr lang="en-GB" altLang="en-US">
                <a:solidFill>
                  <a:schemeClr val="tx1"/>
                </a:solidFill>
              </a:rPr>
              <a:t>Use this to choose keywords and phrases</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Rectangle 28681">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8674" name="Rectangle 2">
            <a:extLst>
              <a:ext uri="{FF2B5EF4-FFF2-40B4-BE49-F238E27FC236}">
                <a16:creationId xmlns:a16="http://schemas.microsoft.com/office/drawing/2014/main" id="{9981BE54-5C93-2546-ABED-0824DB679439}"/>
              </a:ext>
            </a:extLst>
          </p:cNvPr>
          <p:cNvSpPr>
            <a:spLocks noGrp="1" noChangeArrowheads="1"/>
          </p:cNvSpPr>
          <p:nvPr>
            <p:ph type="title"/>
          </p:nvPr>
        </p:nvSpPr>
        <p:spPr>
          <a:xfrm>
            <a:off x="1600754" y="1087374"/>
            <a:ext cx="8983489" cy="1000978"/>
          </a:xfrm>
        </p:spPr>
        <p:txBody>
          <a:bodyPr>
            <a:normAutofit/>
          </a:bodyPr>
          <a:lstStyle/>
          <a:p>
            <a:r>
              <a:rPr lang="en-GB" altLang="en-US"/>
              <a:t>Define key words and phrases</a:t>
            </a:r>
          </a:p>
        </p:txBody>
      </p:sp>
      <p:sp>
        <p:nvSpPr>
          <p:cNvPr id="28684" name="Rectangle 28683">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686" name="Rectangle 28685">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688" name="Rectangle 28687">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8675" name="Rectangle 3">
            <a:extLst>
              <a:ext uri="{FF2B5EF4-FFF2-40B4-BE49-F238E27FC236}">
                <a16:creationId xmlns:a16="http://schemas.microsoft.com/office/drawing/2014/main" id="{83F1D41F-B0E9-374B-BE90-94DA33B6293D}"/>
              </a:ext>
            </a:extLst>
          </p:cNvPr>
          <p:cNvSpPr>
            <a:spLocks noGrp="1" noChangeArrowheads="1"/>
          </p:cNvSpPr>
          <p:nvPr>
            <p:ph idx="1"/>
          </p:nvPr>
        </p:nvSpPr>
        <p:spPr>
          <a:xfrm>
            <a:off x="1600753" y="2535446"/>
            <a:ext cx="8983489" cy="3554457"/>
          </a:xfrm>
        </p:spPr>
        <p:txBody>
          <a:bodyPr>
            <a:normAutofit/>
          </a:bodyPr>
          <a:lstStyle/>
          <a:p>
            <a:pPr marL="609600" indent="-609600"/>
            <a:r>
              <a:rPr lang="en-GB" altLang="en-US">
                <a:solidFill>
                  <a:schemeClr val="tx1"/>
                </a:solidFill>
              </a:rPr>
              <a:t>Education </a:t>
            </a:r>
          </a:p>
          <a:p>
            <a:pPr marL="609600" indent="-609600"/>
            <a:endParaRPr lang="en-GB" altLang="en-US">
              <a:solidFill>
                <a:schemeClr val="tx1"/>
              </a:solidFill>
            </a:endParaRPr>
          </a:p>
          <a:p>
            <a:pPr marL="609600" indent="-609600"/>
            <a:r>
              <a:rPr lang="en-GB" altLang="en-US">
                <a:solidFill>
                  <a:schemeClr val="tx1"/>
                </a:solidFill>
              </a:rPr>
              <a:t>Curriculum in Wales </a:t>
            </a:r>
          </a:p>
          <a:p>
            <a:pPr marL="609600" indent="-609600">
              <a:buNone/>
            </a:pPr>
            <a:endParaRPr lang="en-GB" altLang="en-US">
              <a:solidFill>
                <a:schemeClr val="tx1"/>
              </a:solidFill>
            </a:endParaRPr>
          </a:p>
          <a:p>
            <a:pPr marL="609600" indent="-609600"/>
            <a:r>
              <a:rPr lang="en-GB" altLang="en-US">
                <a:solidFill>
                  <a:schemeClr val="tx1"/>
                </a:solidFill>
              </a:rPr>
              <a:t>Post 16</a:t>
            </a:r>
          </a:p>
          <a:p>
            <a:pPr marL="609600" indent="-609600">
              <a:buNone/>
            </a:pPr>
            <a:r>
              <a:rPr lang="en-GB" altLang="en-US">
                <a:solidFill>
                  <a:schemeClr val="tx1"/>
                </a:solidFill>
              </a:rPr>
              <a:t>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7" name="Rectangle 32776">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9" name="Rectangle 32778">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770" name="Rectangle 2">
            <a:extLst>
              <a:ext uri="{FF2B5EF4-FFF2-40B4-BE49-F238E27FC236}">
                <a16:creationId xmlns:a16="http://schemas.microsoft.com/office/drawing/2014/main" id="{19637200-D975-3340-9C2C-EFECD18068B7}"/>
              </a:ext>
            </a:extLst>
          </p:cNvPr>
          <p:cNvSpPr>
            <a:spLocks noGrp="1" noChangeArrowheads="1"/>
          </p:cNvSpPr>
          <p:nvPr>
            <p:ph type="title"/>
          </p:nvPr>
        </p:nvSpPr>
        <p:spPr>
          <a:xfrm>
            <a:off x="289248" y="1123837"/>
            <a:ext cx="6451110" cy="1255469"/>
          </a:xfrm>
        </p:spPr>
        <p:txBody>
          <a:bodyPr>
            <a:normAutofit/>
          </a:bodyPr>
          <a:lstStyle/>
          <a:p>
            <a:r>
              <a:rPr lang="en-GB" altLang="en-US"/>
              <a:t>Choose appropriate indexes/databases</a:t>
            </a:r>
          </a:p>
        </p:txBody>
      </p:sp>
      <p:sp>
        <p:nvSpPr>
          <p:cNvPr id="32771" name="Rectangle 3">
            <a:extLst>
              <a:ext uri="{FF2B5EF4-FFF2-40B4-BE49-F238E27FC236}">
                <a16:creationId xmlns:a16="http://schemas.microsoft.com/office/drawing/2014/main" id="{2E45C017-B990-4D4C-8E13-8CD40B57D7AE}"/>
              </a:ext>
            </a:extLst>
          </p:cNvPr>
          <p:cNvSpPr>
            <a:spLocks noGrp="1" noChangeArrowheads="1"/>
          </p:cNvSpPr>
          <p:nvPr>
            <p:ph idx="1"/>
          </p:nvPr>
        </p:nvSpPr>
        <p:spPr>
          <a:xfrm>
            <a:off x="289248" y="2510395"/>
            <a:ext cx="6451109" cy="3274586"/>
          </a:xfrm>
        </p:spPr>
        <p:txBody>
          <a:bodyPr anchor="t">
            <a:normAutofit/>
          </a:bodyPr>
          <a:lstStyle/>
          <a:p>
            <a:pPr marL="609600" indent="-609600">
              <a:spcBef>
                <a:spcPct val="50000"/>
              </a:spcBef>
            </a:pPr>
            <a:r>
              <a:rPr lang="en-GB" altLang="en-US">
                <a:solidFill>
                  <a:srgbClr val="FFFFFF"/>
                </a:solidFill>
              </a:rPr>
              <a:t>Google is not (usually) the answer</a:t>
            </a:r>
          </a:p>
          <a:p>
            <a:pPr marL="609600" indent="-609600">
              <a:spcBef>
                <a:spcPct val="50000"/>
              </a:spcBef>
            </a:pPr>
            <a:r>
              <a:rPr lang="en-GB" altLang="en-US">
                <a:solidFill>
                  <a:srgbClr val="FFFFFF"/>
                </a:solidFill>
              </a:rPr>
              <a:t>Start with Library website’s specialist Resources for your Subject</a:t>
            </a:r>
          </a:p>
          <a:p>
            <a:pPr marL="609600" indent="-609600">
              <a:spcBef>
                <a:spcPct val="50000"/>
              </a:spcBef>
            </a:pPr>
            <a:r>
              <a:rPr lang="en-GB" altLang="en-US">
                <a:solidFill>
                  <a:srgbClr val="FFFFFF"/>
                </a:solidFill>
              </a:rPr>
              <a:t>Search a range of indexes/databases</a:t>
            </a:r>
          </a:p>
          <a:p>
            <a:pPr marL="609600" indent="-609600">
              <a:spcBef>
                <a:spcPct val="50000"/>
              </a:spcBef>
            </a:pPr>
            <a:r>
              <a:rPr lang="en-GB" altLang="en-US">
                <a:solidFill>
                  <a:srgbClr val="FFFFFF"/>
                </a:solidFill>
              </a:rPr>
              <a:t>Think about books, journal articles, statistics, websites, reports…  there are indexes for them all</a:t>
            </a:r>
          </a:p>
        </p:txBody>
      </p:sp>
      <p:pic>
        <p:nvPicPr>
          <p:cNvPr id="32772" name="Picture 4">
            <a:extLst>
              <a:ext uri="{FF2B5EF4-FFF2-40B4-BE49-F238E27FC236}">
                <a16:creationId xmlns:a16="http://schemas.microsoft.com/office/drawing/2014/main" id="{BA051687-753A-2F46-9CAE-8398A2C2C5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32781" name="Rectangle 32780">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3" name="Rectangle 13322">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14" name="Rectangle 2">
            <a:extLst>
              <a:ext uri="{FF2B5EF4-FFF2-40B4-BE49-F238E27FC236}">
                <a16:creationId xmlns:a16="http://schemas.microsoft.com/office/drawing/2014/main" id="{48307120-AFFB-1C4B-9945-0EF9CFD61891}"/>
              </a:ext>
            </a:extLst>
          </p:cNvPr>
          <p:cNvSpPr>
            <a:spLocks noGrp="1" noChangeArrowheads="1"/>
          </p:cNvSpPr>
          <p:nvPr>
            <p:ph type="title"/>
          </p:nvPr>
        </p:nvSpPr>
        <p:spPr>
          <a:xfrm>
            <a:off x="289248" y="1123837"/>
            <a:ext cx="6451110" cy="1255469"/>
          </a:xfrm>
        </p:spPr>
        <p:txBody>
          <a:bodyPr>
            <a:normAutofit/>
          </a:bodyPr>
          <a:lstStyle/>
          <a:p>
            <a:r>
              <a:rPr lang="en-GB" altLang="en-US" dirty="0"/>
              <a:t>Read - get the gist </a:t>
            </a:r>
          </a:p>
        </p:txBody>
      </p:sp>
      <p:sp>
        <p:nvSpPr>
          <p:cNvPr id="13315" name="Rectangle 3">
            <a:extLst>
              <a:ext uri="{FF2B5EF4-FFF2-40B4-BE49-F238E27FC236}">
                <a16:creationId xmlns:a16="http://schemas.microsoft.com/office/drawing/2014/main" id="{40574A64-84B4-124C-872A-8D7389464681}"/>
              </a:ext>
            </a:extLst>
          </p:cNvPr>
          <p:cNvSpPr>
            <a:spLocks noGrp="1" noChangeArrowheads="1"/>
          </p:cNvSpPr>
          <p:nvPr>
            <p:ph idx="1"/>
          </p:nvPr>
        </p:nvSpPr>
        <p:spPr>
          <a:xfrm>
            <a:off x="289248" y="2510395"/>
            <a:ext cx="6451109" cy="3274586"/>
          </a:xfrm>
        </p:spPr>
        <p:txBody>
          <a:bodyPr anchor="t">
            <a:normAutofit/>
          </a:bodyPr>
          <a:lstStyle/>
          <a:p>
            <a:pPr>
              <a:spcBef>
                <a:spcPct val="50000"/>
              </a:spcBef>
            </a:pPr>
            <a:r>
              <a:rPr lang="en-GB" altLang="en-US">
                <a:solidFill>
                  <a:srgbClr val="FFFFFF"/>
                </a:solidFill>
              </a:rPr>
              <a:t>Check the introduction, conclusion, abstract or executive summary for the main points</a:t>
            </a:r>
          </a:p>
          <a:p>
            <a:pPr>
              <a:spcBef>
                <a:spcPct val="50000"/>
              </a:spcBef>
            </a:pPr>
            <a:r>
              <a:rPr lang="en-GB" altLang="en-US">
                <a:solidFill>
                  <a:srgbClr val="FFFFFF"/>
                </a:solidFill>
              </a:rPr>
              <a:t>Check contents pages of books and reports – pick out relevant chapters/sections</a:t>
            </a:r>
          </a:p>
          <a:p>
            <a:pPr>
              <a:spcBef>
                <a:spcPct val="50000"/>
              </a:spcBef>
            </a:pPr>
            <a:r>
              <a:rPr lang="en-GB" altLang="en-US">
                <a:solidFill>
                  <a:srgbClr val="FFFFFF"/>
                </a:solidFill>
              </a:rPr>
              <a:t>Use the index of books or reports</a:t>
            </a:r>
          </a:p>
          <a:p>
            <a:pPr>
              <a:spcBef>
                <a:spcPct val="50000"/>
              </a:spcBef>
            </a:pPr>
            <a:r>
              <a:rPr lang="en-GB" altLang="en-US">
                <a:solidFill>
                  <a:srgbClr val="FFFFFF"/>
                </a:solidFill>
              </a:rPr>
              <a:t>First or last sentences of paragraphs often summarise</a:t>
            </a:r>
          </a:p>
        </p:txBody>
      </p:sp>
      <p:pic>
        <p:nvPicPr>
          <p:cNvPr id="13316" name="Picture 4">
            <a:extLst>
              <a:ext uri="{FF2B5EF4-FFF2-40B4-BE49-F238E27FC236}">
                <a16:creationId xmlns:a16="http://schemas.microsoft.com/office/drawing/2014/main" id="{8D456D6D-7593-4F48-8847-00C74FC402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3325" name="Rectangle 13324">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5" name="Rectangle 16394">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86" name="Rectangle 2">
            <a:extLst>
              <a:ext uri="{FF2B5EF4-FFF2-40B4-BE49-F238E27FC236}">
                <a16:creationId xmlns:a16="http://schemas.microsoft.com/office/drawing/2014/main" id="{42330541-AFE2-164E-B901-10A828BC0CF8}"/>
              </a:ext>
            </a:extLst>
          </p:cNvPr>
          <p:cNvSpPr>
            <a:spLocks noGrp="1" noChangeArrowheads="1"/>
          </p:cNvSpPr>
          <p:nvPr>
            <p:ph type="title"/>
          </p:nvPr>
        </p:nvSpPr>
        <p:spPr>
          <a:xfrm>
            <a:off x="289248" y="1123837"/>
            <a:ext cx="6451110" cy="1255469"/>
          </a:xfrm>
        </p:spPr>
        <p:txBody>
          <a:bodyPr>
            <a:normAutofit/>
          </a:bodyPr>
          <a:lstStyle/>
          <a:p>
            <a:r>
              <a:rPr lang="en-GB" altLang="en-US"/>
              <a:t>Evaluate what you read</a:t>
            </a:r>
          </a:p>
        </p:txBody>
      </p:sp>
      <p:sp>
        <p:nvSpPr>
          <p:cNvPr id="16387" name="Rectangle 3">
            <a:extLst>
              <a:ext uri="{FF2B5EF4-FFF2-40B4-BE49-F238E27FC236}">
                <a16:creationId xmlns:a16="http://schemas.microsoft.com/office/drawing/2014/main" id="{482C2E8A-2CA2-8A45-8DB8-10106EE457E7}"/>
              </a:ext>
            </a:extLst>
          </p:cNvPr>
          <p:cNvSpPr>
            <a:spLocks noGrp="1" noChangeArrowheads="1"/>
          </p:cNvSpPr>
          <p:nvPr>
            <p:ph idx="1"/>
          </p:nvPr>
        </p:nvSpPr>
        <p:spPr>
          <a:xfrm>
            <a:off x="289248" y="2510395"/>
            <a:ext cx="6451109" cy="3274586"/>
          </a:xfrm>
        </p:spPr>
        <p:txBody>
          <a:bodyPr anchor="t">
            <a:normAutofit/>
          </a:bodyPr>
          <a:lstStyle/>
          <a:p>
            <a:pPr>
              <a:buFontTx/>
              <a:buNone/>
            </a:pPr>
            <a:r>
              <a:rPr lang="en-GB" altLang="en-US" sz="1700" i="1">
                <a:solidFill>
                  <a:srgbClr val="FFFFFF"/>
                </a:solidFill>
              </a:rPr>
              <a:t>Think about…</a:t>
            </a:r>
          </a:p>
          <a:p>
            <a:pPr>
              <a:buFontTx/>
              <a:buNone/>
            </a:pPr>
            <a:endParaRPr lang="en-GB" altLang="en-US" sz="1700" i="1">
              <a:solidFill>
                <a:srgbClr val="FFFFFF"/>
              </a:solidFill>
            </a:endParaRPr>
          </a:p>
          <a:p>
            <a:pPr>
              <a:spcBef>
                <a:spcPct val="50000"/>
              </a:spcBef>
            </a:pPr>
            <a:r>
              <a:rPr lang="en-GB" altLang="en-US" sz="1700">
                <a:solidFill>
                  <a:srgbClr val="FFFFFF"/>
                </a:solidFill>
              </a:rPr>
              <a:t>Relevance to your topic </a:t>
            </a:r>
          </a:p>
          <a:p>
            <a:pPr>
              <a:spcBef>
                <a:spcPct val="50000"/>
              </a:spcBef>
            </a:pPr>
            <a:r>
              <a:rPr lang="en-GB" altLang="en-US" sz="1700">
                <a:solidFill>
                  <a:srgbClr val="FFFFFF"/>
                </a:solidFill>
              </a:rPr>
              <a:t>Intended audience </a:t>
            </a:r>
          </a:p>
          <a:p>
            <a:pPr>
              <a:spcBef>
                <a:spcPct val="50000"/>
              </a:spcBef>
            </a:pPr>
            <a:r>
              <a:rPr lang="en-GB" altLang="en-US" sz="1700">
                <a:solidFill>
                  <a:srgbClr val="FFFFFF"/>
                </a:solidFill>
              </a:rPr>
              <a:t>Currency of the information </a:t>
            </a:r>
          </a:p>
          <a:p>
            <a:pPr>
              <a:spcBef>
                <a:spcPct val="50000"/>
              </a:spcBef>
            </a:pPr>
            <a:r>
              <a:rPr lang="en-GB" altLang="en-US" sz="1700">
                <a:solidFill>
                  <a:srgbClr val="FFFFFF"/>
                </a:solidFill>
              </a:rPr>
              <a:t>Coverage of the topic</a:t>
            </a:r>
          </a:p>
          <a:p>
            <a:pPr>
              <a:spcBef>
                <a:spcPct val="50000"/>
              </a:spcBef>
            </a:pPr>
            <a:r>
              <a:rPr lang="en-GB" altLang="en-US" sz="1700">
                <a:solidFill>
                  <a:srgbClr val="FFFFFF"/>
                </a:solidFill>
              </a:rPr>
              <a:t>Accuracy of the information </a:t>
            </a:r>
          </a:p>
          <a:p>
            <a:pPr>
              <a:spcBef>
                <a:spcPct val="50000"/>
              </a:spcBef>
            </a:pPr>
            <a:r>
              <a:rPr lang="en-GB" altLang="en-US" sz="1700">
                <a:solidFill>
                  <a:srgbClr val="FFFFFF"/>
                </a:solidFill>
              </a:rPr>
              <a:t>Authority of the author or information source</a:t>
            </a:r>
          </a:p>
          <a:p>
            <a:pPr>
              <a:spcBef>
                <a:spcPct val="50000"/>
              </a:spcBef>
            </a:pPr>
            <a:r>
              <a:rPr lang="en-GB" altLang="en-US" sz="1700">
                <a:solidFill>
                  <a:srgbClr val="FFFFFF"/>
                </a:solidFill>
              </a:rPr>
              <a:t>Level of objectivity of the author </a:t>
            </a:r>
          </a:p>
        </p:txBody>
      </p:sp>
      <p:pic>
        <p:nvPicPr>
          <p:cNvPr id="16388" name="Picture 4">
            <a:extLst>
              <a:ext uri="{FF2B5EF4-FFF2-40B4-BE49-F238E27FC236}">
                <a16:creationId xmlns:a16="http://schemas.microsoft.com/office/drawing/2014/main" id="{B57D9116-06B2-5348-9591-0C8DF22FFD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6397" name="Rectangle 16396">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42" name="Rectangle 2">
            <a:extLst>
              <a:ext uri="{FF2B5EF4-FFF2-40B4-BE49-F238E27FC236}">
                <a16:creationId xmlns:a16="http://schemas.microsoft.com/office/drawing/2014/main" id="{72701CA0-4AFF-A94D-A0BC-E2EF10DED16B}"/>
              </a:ext>
            </a:extLst>
          </p:cNvPr>
          <p:cNvSpPr>
            <a:spLocks noGrp="1" noChangeArrowheads="1"/>
          </p:cNvSpPr>
          <p:nvPr>
            <p:ph type="title"/>
          </p:nvPr>
        </p:nvSpPr>
        <p:spPr>
          <a:xfrm>
            <a:off x="289248" y="1123837"/>
            <a:ext cx="6451110" cy="1255469"/>
          </a:xfrm>
        </p:spPr>
        <p:txBody>
          <a:bodyPr>
            <a:normAutofit/>
          </a:bodyPr>
          <a:lstStyle/>
          <a:p>
            <a:r>
              <a:rPr lang="en-GB" altLang="en-US"/>
              <a:t>Record your sources</a:t>
            </a:r>
          </a:p>
        </p:txBody>
      </p:sp>
      <p:sp>
        <p:nvSpPr>
          <p:cNvPr id="10243" name="Rectangle 3">
            <a:extLst>
              <a:ext uri="{FF2B5EF4-FFF2-40B4-BE49-F238E27FC236}">
                <a16:creationId xmlns:a16="http://schemas.microsoft.com/office/drawing/2014/main" id="{A3181742-301C-544D-8F16-40CBE541D8B1}"/>
              </a:ext>
            </a:extLst>
          </p:cNvPr>
          <p:cNvSpPr>
            <a:spLocks noGrp="1" noChangeArrowheads="1"/>
          </p:cNvSpPr>
          <p:nvPr>
            <p:ph idx="1"/>
          </p:nvPr>
        </p:nvSpPr>
        <p:spPr>
          <a:xfrm>
            <a:off x="289248" y="2510395"/>
            <a:ext cx="6451109" cy="3274586"/>
          </a:xfrm>
        </p:spPr>
        <p:txBody>
          <a:bodyPr anchor="t">
            <a:normAutofit/>
          </a:bodyPr>
          <a:lstStyle/>
          <a:p>
            <a:pPr>
              <a:spcBef>
                <a:spcPct val="50000"/>
              </a:spcBef>
            </a:pPr>
            <a:r>
              <a:rPr lang="en-GB" altLang="en-US">
                <a:solidFill>
                  <a:srgbClr val="FFFFFF"/>
                </a:solidFill>
              </a:rPr>
              <a:t>Download references from online indexes</a:t>
            </a:r>
          </a:p>
          <a:p>
            <a:pPr>
              <a:spcBef>
                <a:spcPct val="50000"/>
              </a:spcBef>
            </a:pPr>
            <a:r>
              <a:rPr lang="en-GB" altLang="en-US">
                <a:solidFill>
                  <a:srgbClr val="FFFFFF"/>
                </a:solidFill>
              </a:rPr>
              <a:t>Keep systematic notes of the full records – use </a:t>
            </a:r>
            <a:r>
              <a:rPr lang="en-GB" altLang="en-US" i="1">
                <a:solidFill>
                  <a:srgbClr val="FFFFFF"/>
                </a:solidFill>
              </a:rPr>
              <a:t>A guide to citing references</a:t>
            </a:r>
          </a:p>
          <a:p>
            <a:pPr>
              <a:spcBef>
                <a:spcPct val="50000"/>
              </a:spcBef>
            </a:pPr>
            <a:r>
              <a:rPr lang="en-GB" altLang="en-US">
                <a:solidFill>
                  <a:srgbClr val="FFFFFF"/>
                </a:solidFill>
              </a:rPr>
              <a:t>This will form the basis of your bibliography</a:t>
            </a:r>
          </a:p>
          <a:p>
            <a:pPr>
              <a:spcBef>
                <a:spcPct val="50000"/>
              </a:spcBef>
            </a:pPr>
            <a:r>
              <a:rPr lang="en-GB" altLang="en-US">
                <a:solidFill>
                  <a:srgbClr val="FFFFFF"/>
                </a:solidFill>
              </a:rPr>
              <a:t>Reference management software can be useful</a:t>
            </a:r>
          </a:p>
          <a:p>
            <a:pPr>
              <a:spcBef>
                <a:spcPct val="50000"/>
              </a:spcBef>
            </a:pPr>
            <a:r>
              <a:rPr lang="en-GB" altLang="en-US">
                <a:solidFill>
                  <a:srgbClr val="FFFFFF"/>
                </a:solidFill>
              </a:rPr>
              <a:t>Keep a note of the content of each document </a:t>
            </a:r>
          </a:p>
          <a:p>
            <a:pPr>
              <a:spcBef>
                <a:spcPct val="50000"/>
              </a:spcBef>
              <a:buFontTx/>
              <a:buNone/>
            </a:pPr>
            <a:r>
              <a:rPr lang="en-GB" altLang="en-US">
                <a:solidFill>
                  <a:srgbClr val="FFFFFF"/>
                </a:solidFill>
              </a:rPr>
              <a:t>	e.g. ‘Includes discussion of the idea of originality in research projects.’</a:t>
            </a:r>
          </a:p>
          <a:p>
            <a:endParaRPr lang="en-GB" altLang="en-US">
              <a:solidFill>
                <a:srgbClr val="FFFFFF"/>
              </a:solidFill>
            </a:endParaRPr>
          </a:p>
        </p:txBody>
      </p:sp>
      <p:pic>
        <p:nvPicPr>
          <p:cNvPr id="10244" name="Picture 4">
            <a:extLst>
              <a:ext uri="{FF2B5EF4-FFF2-40B4-BE49-F238E27FC236}">
                <a16:creationId xmlns:a16="http://schemas.microsoft.com/office/drawing/2014/main" id="{41699570-316D-A142-AD12-32C71AB743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0253" name="Rectangle 10252">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Rectangle 11274">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a:extLst>
              <a:ext uri="{FF2B5EF4-FFF2-40B4-BE49-F238E27FC236}">
                <a16:creationId xmlns:a16="http://schemas.microsoft.com/office/drawing/2014/main" id="{BABD929F-CF74-924D-BD4E-93130D9804A4}"/>
              </a:ext>
            </a:extLst>
          </p:cNvPr>
          <p:cNvSpPr>
            <a:spLocks noGrp="1" noChangeArrowheads="1"/>
          </p:cNvSpPr>
          <p:nvPr>
            <p:ph type="title"/>
          </p:nvPr>
        </p:nvSpPr>
        <p:spPr>
          <a:xfrm>
            <a:off x="289248" y="1123837"/>
            <a:ext cx="6451110" cy="1255469"/>
          </a:xfrm>
        </p:spPr>
        <p:txBody>
          <a:bodyPr>
            <a:normAutofit/>
          </a:bodyPr>
          <a:lstStyle/>
          <a:p>
            <a:r>
              <a:rPr lang="en-GB" altLang="en-US"/>
              <a:t>A good literature review…</a:t>
            </a:r>
          </a:p>
        </p:txBody>
      </p:sp>
      <p:sp>
        <p:nvSpPr>
          <p:cNvPr id="11267" name="Rectangle 3">
            <a:extLst>
              <a:ext uri="{FF2B5EF4-FFF2-40B4-BE49-F238E27FC236}">
                <a16:creationId xmlns:a16="http://schemas.microsoft.com/office/drawing/2014/main" id="{5B6DC21D-544B-A941-89DB-81C6688C0DE6}"/>
              </a:ext>
            </a:extLst>
          </p:cNvPr>
          <p:cNvSpPr>
            <a:spLocks noGrp="1" noChangeArrowheads="1"/>
          </p:cNvSpPr>
          <p:nvPr>
            <p:ph idx="1"/>
          </p:nvPr>
        </p:nvSpPr>
        <p:spPr>
          <a:xfrm>
            <a:off x="289248" y="2510395"/>
            <a:ext cx="6451109" cy="3274586"/>
          </a:xfrm>
        </p:spPr>
        <p:txBody>
          <a:bodyPr anchor="t">
            <a:normAutofit/>
          </a:bodyPr>
          <a:lstStyle/>
          <a:p>
            <a:r>
              <a:rPr lang="en-GB" altLang="en-US">
                <a:solidFill>
                  <a:srgbClr val="FFFFFF"/>
                </a:solidFill>
              </a:rPr>
              <a:t>Goes </a:t>
            </a:r>
            <a:r>
              <a:rPr lang="en-GB" altLang="en-US" b="1">
                <a:solidFill>
                  <a:srgbClr val="FFFFFF"/>
                </a:solidFill>
              </a:rPr>
              <a:t>beyond simply listing</a:t>
            </a:r>
            <a:r>
              <a:rPr lang="en-GB" altLang="en-US">
                <a:solidFill>
                  <a:srgbClr val="FFFFFF"/>
                </a:solidFill>
              </a:rPr>
              <a:t> relevant literature</a:t>
            </a:r>
          </a:p>
          <a:p>
            <a:r>
              <a:rPr lang="en-GB" altLang="en-US">
                <a:solidFill>
                  <a:srgbClr val="FFFFFF"/>
                </a:solidFill>
              </a:rPr>
              <a:t>Is a </a:t>
            </a:r>
            <a:r>
              <a:rPr lang="en-GB" altLang="en-US" b="1">
                <a:solidFill>
                  <a:srgbClr val="FFFFFF"/>
                </a:solidFill>
              </a:rPr>
              <a:t>critical essay</a:t>
            </a:r>
            <a:r>
              <a:rPr lang="en-GB" altLang="en-US">
                <a:solidFill>
                  <a:srgbClr val="FFFFFF"/>
                </a:solidFill>
              </a:rPr>
              <a:t> </a:t>
            </a:r>
          </a:p>
          <a:p>
            <a:r>
              <a:rPr lang="en-GB" altLang="en-US" b="1">
                <a:solidFill>
                  <a:srgbClr val="FFFFFF"/>
                </a:solidFill>
              </a:rPr>
              <a:t>Refers</a:t>
            </a:r>
            <a:r>
              <a:rPr lang="en-GB" altLang="en-US">
                <a:solidFill>
                  <a:srgbClr val="FFFFFF"/>
                </a:solidFill>
              </a:rPr>
              <a:t> to the bibliography at the end of your dissertation</a:t>
            </a:r>
          </a:p>
          <a:p>
            <a:r>
              <a:rPr lang="en-GB" altLang="en-US" b="1">
                <a:solidFill>
                  <a:srgbClr val="FFFFFF"/>
                </a:solidFill>
              </a:rPr>
              <a:t>Assesses</a:t>
            </a:r>
            <a:r>
              <a:rPr lang="en-GB" altLang="en-US">
                <a:solidFill>
                  <a:srgbClr val="FFFFFF"/>
                </a:solidFill>
              </a:rPr>
              <a:t> the range of literature available</a:t>
            </a:r>
          </a:p>
          <a:p>
            <a:r>
              <a:rPr lang="en-GB" altLang="en-US">
                <a:solidFill>
                  <a:srgbClr val="FFFFFF"/>
                </a:solidFill>
              </a:rPr>
              <a:t>Is a </a:t>
            </a:r>
            <a:r>
              <a:rPr lang="en-GB" altLang="en-US" b="1">
                <a:solidFill>
                  <a:srgbClr val="FFFFFF"/>
                </a:solidFill>
              </a:rPr>
              <a:t>critical summary</a:t>
            </a:r>
            <a:r>
              <a:rPr lang="en-GB" altLang="en-US">
                <a:solidFill>
                  <a:srgbClr val="FFFFFF"/>
                </a:solidFill>
              </a:rPr>
              <a:t> of the literature</a:t>
            </a:r>
          </a:p>
          <a:p>
            <a:r>
              <a:rPr lang="en-GB" altLang="en-US">
                <a:solidFill>
                  <a:srgbClr val="FFFFFF"/>
                </a:solidFill>
              </a:rPr>
              <a:t>Examines the </a:t>
            </a:r>
            <a:r>
              <a:rPr lang="en-GB" altLang="en-US" b="1">
                <a:solidFill>
                  <a:srgbClr val="FFFFFF"/>
                </a:solidFill>
              </a:rPr>
              <a:t>background</a:t>
            </a:r>
            <a:r>
              <a:rPr lang="en-GB" altLang="en-US">
                <a:solidFill>
                  <a:srgbClr val="FFFFFF"/>
                </a:solidFill>
              </a:rPr>
              <a:t> against which your own research is set</a:t>
            </a:r>
          </a:p>
          <a:p>
            <a:r>
              <a:rPr lang="en-GB" altLang="en-US">
                <a:solidFill>
                  <a:srgbClr val="FFFFFF"/>
                </a:solidFill>
              </a:rPr>
              <a:t>Forms a </a:t>
            </a:r>
            <a:r>
              <a:rPr lang="en-GB" altLang="en-US" b="1">
                <a:solidFill>
                  <a:srgbClr val="FFFFFF"/>
                </a:solidFill>
              </a:rPr>
              <a:t>significant</a:t>
            </a:r>
            <a:r>
              <a:rPr lang="en-GB" altLang="en-US">
                <a:solidFill>
                  <a:srgbClr val="FFFFFF"/>
                </a:solidFill>
              </a:rPr>
              <a:t> section of your dissertation</a:t>
            </a:r>
          </a:p>
        </p:txBody>
      </p:sp>
      <p:pic>
        <p:nvPicPr>
          <p:cNvPr id="11268" name="Picture 4">
            <a:extLst>
              <a:ext uri="{FF2B5EF4-FFF2-40B4-BE49-F238E27FC236}">
                <a16:creationId xmlns:a16="http://schemas.microsoft.com/office/drawing/2014/main" id="{BCD89027-906B-054E-858B-D4AE7547FF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1277" name="Rectangle 11276">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7" name="Rectangle 14346">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338" name="Rectangle 2">
            <a:extLst>
              <a:ext uri="{FF2B5EF4-FFF2-40B4-BE49-F238E27FC236}">
                <a16:creationId xmlns:a16="http://schemas.microsoft.com/office/drawing/2014/main" id="{0B92952F-53D8-0940-AA94-DE74423810EC}"/>
              </a:ext>
            </a:extLst>
          </p:cNvPr>
          <p:cNvSpPr>
            <a:spLocks noGrp="1" noChangeArrowheads="1"/>
          </p:cNvSpPr>
          <p:nvPr>
            <p:ph type="title"/>
          </p:nvPr>
        </p:nvSpPr>
        <p:spPr>
          <a:xfrm>
            <a:off x="289248" y="1123837"/>
            <a:ext cx="6451110" cy="1255469"/>
          </a:xfrm>
        </p:spPr>
        <p:txBody>
          <a:bodyPr>
            <a:normAutofit/>
          </a:bodyPr>
          <a:lstStyle/>
          <a:p>
            <a:r>
              <a:rPr lang="en-GB" altLang="en-US"/>
              <a:t>A good literature review…</a:t>
            </a:r>
          </a:p>
        </p:txBody>
      </p:sp>
      <p:sp>
        <p:nvSpPr>
          <p:cNvPr id="14339" name="Rectangle 3">
            <a:extLst>
              <a:ext uri="{FF2B5EF4-FFF2-40B4-BE49-F238E27FC236}">
                <a16:creationId xmlns:a16="http://schemas.microsoft.com/office/drawing/2014/main" id="{CAC738CB-13E9-934D-A52A-1CA5B8966B61}"/>
              </a:ext>
            </a:extLst>
          </p:cNvPr>
          <p:cNvSpPr>
            <a:spLocks noGrp="1" noChangeArrowheads="1"/>
          </p:cNvSpPr>
          <p:nvPr>
            <p:ph idx="1"/>
          </p:nvPr>
        </p:nvSpPr>
        <p:spPr>
          <a:xfrm>
            <a:off x="289248" y="2510395"/>
            <a:ext cx="6451109" cy="3274586"/>
          </a:xfrm>
        </p:spPr>
        <p:txBody>
          <a:bodyPr anchor="t">
            <a:normAutofit/>
          </a:bodyPr>
          <a:lstStyle/>
          <a:p>
            <a:pPr>
              <a:spcBef>
                <a:spcPct val="50000"/>
              </a:spcBef>
            </a:pPr>
            <a:r>
              <a:rPr lang="en-GB" altLang="en-US" b="1">
                <a:solidFill>
                  <a:srgbClr val="FFFFFF"/>
                </a:solidFill>
              </a:rPr>
              <a:t>Offers opinions</a:t>
            </a:r>
            <a:r>
              <a:rPr lang="en-GB" altLang="en-US">
                <a:solidFill>
                  <a:srgbClr val="FFFFFF"/>
                </a:solidFill>
              </a:rPr>
              <a:t> and personal response to the different writings</a:t>
            </a:r>
          </a:p>
          <a:p>
            <a:pPr>
              <a:spcBef>
                <a:spcPct val="50000"/>
              </a:spcBef>
            </a:pPr>
            <a:r>
              <a:rPr lang="en-GB" altLang="en-US" b="1">
                <a:solidFill>
                  <a:srgbClr val="FFFFFF"/>
                </a:solidFill>
              </a:rPr>
              <a:t>Relates</a:t>
            </a:r>
            <a:r>
              <a:rPr lang="en-GB" altLang="en-US">
                <a:solidFill>
                  <a:srgbClr val="FFFFFF"/>
                </a:solidFill>
              </a:rPr>
              <a:t> different writings to each other, compares and contrasts</a:t>
            </a:r>
          </a:p>
          <a:p>
            <a:pPr>
              <a:spcBef>
                <a:spcPct val="50000"/>
              </a:spcBef>
            </a:pPr>
            <a:r>
              <a:rPr lang="en-GB" altLang="en-US">
                <a:solidFill>
                  <a:srgbClr val="FFFFFF"/>
                </a:solidFill>
              </a:rPr>
              <a:t>Does not take the literature at face value</a:t>
            </a:r>
          </a:p>
          <a:p>
            <a:pPr>
              <a:spcBef>
                <a:spcPct val="50000"/>
              </a:spcBef>
            </a:pPr>
            <a:r>
              <a:rPr lang="en-GB" altLang="en-US">
                <a:solidFill>
                  <a:srgbClr val="FFFFFF"/>
                </a:solidFill>
              </a:rPr>
              <a:t>Shows an </a:t>
            </a:r>
            <a:r>
              <a:rPr lang="en-GB" altLang="en-US" b="1">
                <a:solidFill>
                  <a:srgbClr val="FFFFFF"/>
                </a:solidFill>
              </a:rPr>
              <a:t>awareness of the theories</a:t>
            </a:r>
            <a:r>
              <a:rPr lang="en-GB" altLang="en-US">
                <a:solidFill>
                  <a:srgbClr val="FFFFFF"/>
                </a:solidFill>
              </a:rPr>
              <a:t> and values that underpin the research</a:t>
            </a:r>
          </a:p>
          <a:p>
            <a:pPr>
              <a:spcBef>
                <a:spcPct val="50000"/>
              </a:spcBef>
            </a:pPr>
            <a:r>
              <a:rPr lang="en-GB" altLang="en-US">
                <a:solidFill>
                  <a:srgbClr val="FFFFFF"/>
                </a:solidFill>
              </a:rPr>
              <a:t>Uses particular language: authors </a:t>
            </a:r>
            <a:r>
              <a:rPr lang="en-GB" altLang="en-US" b="1">
                <a:solidFill>
                  <a:srgbClr val="FFFFFF"/>
                </a:solidFill>
              </a:rPr>
              <a:t>assert, argue, state, conclude, contend </a:t>
            </a:r>
          </a:p>
        </p:txBody>
      </p:sp>
      <p:pic>
        <p:nvPicPr>
          <p:cNvPr id="14340" name="Picture 4">
            <a:extLst>
              <a:ext uri="{FF2B5EF4-FFF2-40B4-BE49-F238E27FC236}">
                <a16:creationId xmlns:a16="http://schemas.microsoft.com/office/drawing/2014/main" id="{02280EC1-90C2-AE4F-B756-47B6947A84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4349" name="Rectangle 14348">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A4DBD17-19AD-4376-A55A-C527EF944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DB7C943-6BFC-4A35-8DFA-0B204CD18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6068070" cy="3255264"/>
          </a:xfrm>
        </p:spPr>
        <p:txBody>
          <a:bodyPr>
            <a:normAutofit/>
          </a:bodyPr>
          <a:lstStyle/>
          <a:p>
            <a:r>
              <a:rPr lang="en-US"/>
              <a:t>Methodology</a:t>
            </a:r>
          </a:p>
        </p:txBody>
      </p:sp>
      <p:sp>
        <p:nvSpPr>
          <p:cNvPr id="3" name="Subtitle 2"/>
          <p:cNvSpPr>
            <a:spLocks noGrp="1"/>
          </p:cNvSpPr>
          <p:nvPr>
            <p:ph type="subTitle" idx="1"/>
          </p:nvPr>
        </p:nvSpPr>
        <p:spPr>
          <a:xfrm>
            <a:off x="1100014" y="4670246"/>
            <a:ext cx="6037903" cy="914400"/>
          </a:xfrm>
        </p:spPr>
        <p:txBody>
          <a:bodyPr>
            <a:normAutofit/>
          </a:bodyPr>
          <a:lstStyle/>
          <a:p>
            <a:r>
              <a:rPr lang="en-US"/>
              <a:t>Action Research within Research </a:t>
            </a:r>
          </a:p>
        </p:txBody>
      </p:sp>
      <p:pic>
        <p:nvPicPr>
          <p:cNvPr id="13" name="Picture 4" descr="Graph on document with pen">
            <a:extLst>
              <a:ext uri="{FF2B5EF4-FFF2-40B4-BE49-F238E27FC236}">
                <a16:creationId xmlns:a16="http://schemas.microsoft.com/office/drawing/2014/main" id="{66384BE4-AFE7-419C-9479-0469601E10E8}"/>
              </a:ext>
            </a:extLst>
          </p:cNvPr>
          <p:cNvPicPr>
            <a:picLocks noChangeAspect="1"/>
          </p:cNvPicPr>
          <p:nvPr/>
        </p:nvPicPr>
        <p:blipFill rotWithShape="1">
          <a:blip r:embed="rId2"/>
          <a:srcRect l="35125" r="21571"/>
          <a:stretch/>
        </p:blipFill>
        <p:spPr>
          <a:xfrm>
            <a:off x="8037574" y="759599"/>
            <a:ext cx="3458249" cy="5330650"/>
          </a:xfrm>
          <a:prstGeom prst="rect">
            <a:avLst/>
          </a:prstGeom>
        </p:spPr>
      </p:pic>
      <p:sp>
        <p:nvSpPr>
          <p:cNvPr id="22" name="Rectangle 21">
            <a:extLst>
              <a:ext uri="{FF2B5EF4-FFF2-40B4-BE49-F238E27FC236}">
                <a16:creationId xmlns:a16="http://schemas.microsoft.com/office/drawing/2014/main" id="{79DF27D9-327F-4301-A56A-9A8EC61E6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872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Rectangle 16392">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385" name="Title 1">
            <a:extLst>
              <a:ext uri="{FF2B5EF4-FFF2-40B4-BE49-F238E27FC236}">
                <a16:creationId xmlns:a16="http://schemas.microsoft.com/office/drawing/2014/main" id="{B7537847-14E5-9142-8424-ECB67CA7DE4B}"/>
              </a:ext>
            </a:extLst>
          </p:cNvPr>
          <p:cNvSpPr>
            <a:spLocks noGrp="1"/>
          </p:cNvSpPr>
          <p:nvPr>
            <p:ph type="title"/>
          </p:nvPr>
        </p:nvSpPr>
        <p:spPr>
          <a:xfrm>
            <a:off x="1600754" y="1087374"/>
            <a:ext cx="8983489" cy="1000978"/>
          </a:xfrm>
        </p:spPr>
        <p:txBody>
          <a:bodyPr>
            <a:normAutofit/>
          </a:bodyPr>
          <a:lstStyle/>
          <a:p>
            <a:r>
              <a:rPr lang="en-US" altLang="en-US">
                <a:highlight>
                  <a:srgbClr val="000000"/>
                </a:highlight>
                <a:latin typeface="Arial" panose="020B0604020202020204" pitchFamily="34" charset="0"/>
                <a:cs typeface="Arial" panose="020B0604020202020204" pitchFamily="34" charset="0"/>
              </a:rPr>
              <a:t>Methodology </a:t>
            </a:r>
          </a:p>
        </p:txBody>
      </p:sp>
      <p:sp>
        <p:nvSpPr>
          <p:cNvPr id="16395" name="Rectangle 16394">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97" name="Rectangle 16396">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99" name="Rectangle 16398">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386" name="Content Placeholder 2">
            <a:extLst>
              <a:ext uri="{FF2B5EF4-FFF2-40B4-BE49-F238E27FC236}">
                <a16:creationId xmlns:a16="http://schemas.microsoft.com/office/drawing/2014/main" id="{6208C1FF-822E-0E48-B681-56EADBCC0A57}"/>
              </a:ext>
            </a:extLst>
          </p:cNvPr>
          <p:cNvSpPr>
            <a:spLocks noGrp="1"/>
          </p:cNvSpPr>
          <p:nvPr>
            <p:ph idx="1"/>
          </p:nvPr>
        </p:nvSpPr>
        <p:spPr>
          <a:xfrm>
            <a:off x="1600753" y="2535446"/>
            <a:ext cx="8983489" cy="3554457"/>
          </a:xfrm>
        </p:spPr>
        <p:txBody>
          <a:bodyPr>
            <a:normAutofit/>
          </a:bodyPr>
          <a:lstStyle/>
          <a:p>
            <a:r>
              <a:rPr lang="en-US" sz="1900">
                <a:solidFill>
                  <a:schemeClr val="tx1"/>
                </a:solidFill>
              </a:rPr>
              <a:t>Methodology : The philosophy of research/world view</a:t>
            </a:r>
          </a:p>
          <a:p>
            <a:r>
              <a:rPr lang="en-US" sz="1900">
                <a:solidFill>
                  <a:schemeClr val="tx1"/>
                </a:solidFill>
              </a:rPr>
              <a:t>Method –the techniques to collect or interpret data that arise from the researcher's philosophy of research </a:t>
            </a:r>
          </a:p>
          <a:p>
            <a:endParaRPr lang="en-US" altLang="en-US" sz="1900">
              <a:solidFill>
                <a:schemeClr val="tx1"/>
              </a:solidFill>
              <a:latin typeface="Arial" panose="020B0604020202020204" pitchFamily="34" charset="0"/>
              <a:cs typeface="Arial" panose="020B0604020202020204" pitchFamily="34" charset="0"/>
            </a:endParaRPr>
          </a:p>
          <a:p>
            <a:endParaRPr lang="en-US" altLang="en-US" sz="1900">
              <a:solidFill>
                <a:schemeClr val="tx1"/>
              </a:solidFill>
              <a:latin typeface="Arial" panose="020B0604020202020204" pitchFamily="34" charset="0"/>
              <a:cs typeface="Arial" panose="020B0604020202020204" pitchFamily="34" charset="0"/>
            </a:endParaRPr>
          </a:p>
          <a:p>
            <a:r>
              <a:rPr lang="en-US" altLang="en-US" sz="1900">
                <a:solidFill>
                  <a:schemeClr val="tx1"/>
                </a:solidFill>
                <a:latin typeface="Arial" panose="020B0604020202020204" pitchFamily="34" charset="0"/>
                <a:cs typeface="Arial" panose="020B0604020202020204" pitchFamily="34" charset="0"/>
              </a:rPr>
              <a:t>The search for truth  (Ontology /Epistemology) </a:t>
            </a:r>
          </a:p>
          <a:p>
            <a:pPr marL="0" indent="0">
              <a:buNone/>
            </a:pPr>
            <a:r>
              <a:rPr lang="en-US" altLang="en-US" sz="1900">
                <a:solidFill>
                  <a:schemeClr val="tx1"/>
                </a:solidFill>
                <a:latin typeface="Arial" panose="020B0604020202020204" pitchFamily="34" charset="0"/>
                <a:cs typeface="Arial" panose="020B0604020202020204" pitchFamily="34" charset="0"/>
              </a:rPr>
              <a:t>Two conceptions of social reality</a:t>
            </a:r>
          </a:p>
          <a:p>
            <a:r>
              <a:rPr lang="en-US" altLang="en-US" sz="1900" b="1">
                <a:solidFill>
                  <a:schemeClr val="tx1"/>
                </a:solidFill>
                <a:latin typeface="Arial" panose="020B0604020202020204" pitchFamily="34" charset="0"/>
                <a:cs typeface="Arial" panose="020B0604020202020204" pitchFamily="34" charset="0"/>
              </a:rPr>
              <a:t>Positivism/Objectivist Paradigm</a:t>
            </a:r>
          </a:p>
          <a:p>
            <a:r>
              <a:rPr lang="en-US" altLang="en-US" sz="1900" b="1">
                <a:solidFill>
                  <a:schemeClr val="tx1"/>
                </a:solidFill>
                <a:latin typeface="Arial" panose="020B0604020202020204" pitchFamily="34" charset="0"/>
                <a:cs typeface="Arial" panose="020B0604020202020204" pitchFamily="34" charset="0"/>
              </a:rPr>
              <a:t>Naturalistic/ Interpretivist/Subjectivist Paradigm </a:t>
            </a:r>
            <a:endParaRPr lang="en-US" altLang="en-US" sz="1900">
              <a:solidFill>
                <a:schemeClr val="tx1"/>
              </a:solidFill>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research pyramid</a:t>
            </a:r>
          </a:p>
        </p:txBody>
      </p:sp>
      <p:graphicFrame>
        <p:nvGraphicFramePr>
          <p:cNvPr id="4" name="Content Placeholder 3"/>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844633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A051092-36F8-5BC2-1A59-3D17D2EFC96C}"/>
              </a:ext>
            </a:extLst>
          </p:cNvPr>
          <p:cNvSpPr>
            <a:spLocks noGrp="1"/>
          </p:cNvSpPr>
          <p:nvPr>
            <p:ph type="title"/>
          </p:nvPr>
        </p:nvSpPr>
        <p:spPr>
          <a:xfrm>
            <a:off x="1600754" y="1087374"/>
            <a:ext cx="8983489" cy="1000978"/>
          </a:xfrm>
        </p:spPr>
        <p:txBody>
          <a:bodyPr>
            <a:normAutofit/>
          </a:bodyPr>
          <a:lstStyle/>
          <a:p>
            <a:r>
              <a:rPr lang="en-US" altLang="en-US" sz="3300" b="1">
                <a:latin typeface="Arial" panose="020B0604020202020204" pitchFamily="34" charset="0"/>
                <a:cs typeface="Arial" panose="020B0604020202020204" pitchFamily="34" charset="0"/>
              </a:rPr>
              <a:t>Positivism/Objectivist Paradigm </a:t>
            </a:r>
            <a:br>
              <a:rPr lang="en-US" altLang="en-US" sz="3300" b="1">
                <a:latin typeface="Arial" panose="020B0604020202020204" pitchFamily="34" charset="0"/>
                <a:cs typeface="Arial" panose="020B0604020202020204" pitchFamily="34" charset="0"/>
              </a:rPr>
            </a:br>
            <a:endParaRPr lang="en-US" sz="330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975179A-E2E0-53A1-0566-AD25616F3BDE}"/>
              </a:ext>
            </a:extLst>
          </p:cNvPr>
          <p:cNvSpPr>
            <a:spLocks noGrp="1"/>
          </p:cNvSpPr>
          <p:nvPr>
            <p:ph idx="1"/>
          </p:nvPr>
        </p:nvSpPr>
        <p:spPr>
          <a:xfrm>
            <a:off x="1600753" y="2535446"/>
            <a:ext cx="8983489" cy="3554457"/>
          </a:xfrm>
        </p:spPr>
        <p:txBody>
          <a:bodyPr>
            <a:normAutofit/>
          </a:bodyPr>
          <a:lstStyle/>
          <a:p>
            <a:r>
              <a:rPr lang="en-US" altLang="en-US">
                <a:solidFill>
                  <a:schemeClr val="tx1"/>
                </a:solidFill>
                <a:latin typeface="Arial" panose="020B0604020202020204" pitchFamily="34" charset="0"/>
                <a:cs typeface="Arial" panose="020B0604020202020204" pitchFamily="34" charset="0"/>
              </a:rPr>
              <a:t>The assumptions, nature and tools of science </a:t>
            </a:r>
          </a:p>
          <a:p>
            <a:r>
              <a:rPr lang="en-US" altLang="en-US">
                <a:solidFill>
                  <a:schemeClr val="tx1"/>
                </a:solidFill>
                <a:latin typeface="Arial" panose="020B0604020202020204" pitchFamily="34" charset="0"/>
                <a:cs typeface="Arial" panose="020B0604020202020204" pitchFamily="34" charset="0"/>
              </a:rPr>
              <a:t>The scientific method</a:t>
            </a:r>
          </a:p>
          <a:p>
            <a:r>
              <a:rPr lang="en-US" altLang="en-US">
                <a:solidFill>
                  <a:schemeClr val="tx1"/>
                </a:solidFill>
                <a:latin typeface="Arial" panose="020B0604020202020204" pitchFamily="34" charset="0"/>
                <a:cs typeface="Arial" panose="020B0604020202020204" pitchFamily="34" charset="0"/>
              </a:rPr>
              <a:t>Criticisms of positivism and the scientific method</a:t>
            </a:r>
          </a:p>
          <a:p>
            <a:endParaRPr lang="en-US">
              <a:solidFill>
                <a:schemeClr val="tx1"/>
              </a:solidFill>
            </a:endParaRPr>
          </a:p>
        </p:txBody>
      </p:sp>
    </p:spTree>
    <p:extLst>
      <p:ext uri="{BB962C8B-B14F-4D97-AF65-F5344CB8AC3E}">
        <p14:creationId xmlns:p14="http://schemas.microsoft.com/office/powerpoint/2010/main" val="286485002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F3A03C86-8136-E645-84AA-9A7A29940DF4}"/>
              </a:ext>
            </a:extLst>
          </p:cNvPr>
          <p:cNvSpPr>
            <a:spLocks noGrp="1" noChangeArrowheads="1"/>
          </p:cNvSpPr>
          <p:nvPr>
            <p:ph type="title"/>
          </p:nvPr>
        </p:nvSpPr>
        <p:spPr>
          <a:xfrm>
            <a:off x="2209800" y="381000"/>
            <a:ext cx="7772400" cy="762000"/>
          </a:xfrm>
        </p:spPr>
        <p:txBody>
          <a:bodyPr>
            <a:normAutofit/>
          </a:bodyPr>
          <a:lstStyle/>
          <a:p>
            <a:pPr eaLnBrk="1" hangingPunct="1"/>
            <a:r>
              <a:rPr lang="en-US" altLang="en-US" sz="3600" dirty="0">
                <a:solidFill>
                  <a:srgbClr val="FFFF00"/>
                </a:solidFill>
                <a:highlight>
                  <a:srgbClr val="000000"/>
                </a:highlight>
                <a:latin typeface="Arial" panose="020B0604020202020204" pitchFamily="34" charset="0"/>
              </a:rPr>
              <a:t>POSITIVISM (MACRO)</a:t>
            </a:r>
            <a:endParaRPr lang="en-AU" altLang="en-US" sz="3600" dirty="0">
              <a:solidFill>
                <a:srgbClr val="FFFF00"/>
              </a:solidFill>
              <a:highlight>
                <a:srgbClr val="000000"/>
              </a:highlight>
              <a:latin typeface="Arial" panose="020B0604020202020204" pitchFamily="34" charset="0"/>
            </a:endParaRPr>
          </a:p>
        </p:txBody>
      </p:sp>
      <p:sp>
        <p:nvSpPr>
          <p:cNvPr id="28689" name="AutoShape 17">
            <a:extLst>
              <a:ext uri="{FF2B5EF4-FFF2-40B4-BE49-F238E27FC236}">
                <a16:creationId xmlns:a16="http://schemas.microsoft.com/office/drawing/2014/main" id="{362A7D53-CFEC-5246-B3C6-439615482AEE}"/>
              </a:ext>
            </a:extLst>
          </p:cNvPr>
          <p:cNvSpPr>
            <a:spLocks noChangeArrowheads="1"/>
          </p:cNvSpPr>
          <p:nvPr/>
        </p:nvSpPr>
        <p:spPr bwMode="auto">
          <a:xfrm>
            <a:off x="2971800" y="4267200"/>
            <a:ext cx="28194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NOMOTHETIC, LAWS</a:t>
            </a:r>
            <a:endParaRPr lang="en-AU" altLang="en-US" sz="2200" b="1">
              <a:solidFill>
                <a:schemeClr val="bg2"/>
              </a:solidFill>
              <a:latin typeface="Arial" panose="020B0604020202020204" pitchFamily="34" charset="0"/>
            </a:endParaRPr>
          </a:p>
          <a:p>
            <a:pPr algn="ctr" eaLnBrk="1" hangingPunct="1">
              <a:spcBef>
                <a:spcPct val="0"/>
              </a:spcBef>
              <a:buFontTx/>
              <a:buNone/>
            </a:pPr>
            <a:endParaRPr lang="en-US" altLang="en-US" sz="1100" b="1">
              <a:latin typeface="Arial" panose="020B0604020202020204" pitchFamily="34" charset="0"/>
            </a:endParaRPr>
          </a:p>
        </p:txBody>
      </p:sp>
      <p:sp>
        <p:nvSpPr>
          <p:cNvPr id="28695" name="AutoShape 23">
            <a:extLst>
              <a:ext uri="{FF2B5EF4-FFF2-40B4-BE49-F238E27FC236}">
                <a16:creationId xmlns:a16="http://schemas.microsoft.com/office/drawing/2014/main" id="{C86E0697-5A71-7743-B7C0-DB4BD7EE1E32}"/>
              </a:ext>
            </a:extLst>
          </p:cNvPr>
          <p:cNvSpPr>
            <a:spLocks noChangeArrowheads="1"/>
          </p:cNvSpPr>
          <p:nvPr/>
        </p:nvSpPr>
        <p:spPr bwMode="auto">
          <a:xfrm>
            <a:off x="2971800" y="2971800"/>
            <a:ext cx="28194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OBJECTIVITY</a:t>
            </a:r>
            <a:endParaRPr lang="en-US" altLang="en-US" sz="1100" b="1">
              <a:latin typeface="Arial" panose="020B0604020202020204" pitchFamily="34" charset="0"/>
            </a:endParaRPr>
          </a:p>
        </p:txBody>
      </p:sp>
      <p:sp>
        <p:nvSpPr>
          <p:cNvPr id="28696" name="AutoShape 24">
            <a:extLst>
              <a:ext uri="{FF2B5EF4-FFF2-40B4-BE49-F238E27FC236}">
                <a16:creationId xmlns:a16="http://schemas.microsoft.com/office/drawing/2014/main" id="{EF60F040-5168-9547-836B-C6A068ACC801}"/>
              </a:ext>
            </a:extLst>
          </p:cNvPr>
          <p:cNvSpPr>
            <a:spLocks noChangeArrowheads="1"/>
          </p:cNvSpPr>
          <p:nvPr/>
        </p:nvSpPr>
        <p:spPr bwMode="auto">
          <a:xfrm>
            <a:off x="6324600" y="4191000"/>
            <a:ext cx="29718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CAUSALITY</a:t>
            </a:r>
            <a:endParaRPr lang="en-US" altLang="en-US" sz="1100" b="1">
              <a:latin typeface="Arial" panose="020B0604020202020204" pitchFamily="34" charset="0"/>
            </a:endParaRPr>
          </a:p>
        </p:txBody>
      </p:sp>
      <p:sp>
        <p:nvSpPr>
          <p:cNvPr id="28697" name="AutoShape 25">
            <a:extLst>
              <a:ext uri="{FF2B5EF4-FFF2-40B4-BE49-F238E27FC236}">
                <a16:creationId xmlns:a16="http://schemas.microsoft.com/office/drawing/2014/main" id="{3DF8003E-28C5-4C44-9D8F-69BE395B3F98}"/>
              </a:ext>
            </a:extLst>
          </p:cNvPr>
          <p:cNvSpPr>
            <a:spLocks noChangeArrowheads="1"/>
          </p:cNvSpPr>
          <p:nvPr/>
        </p:nvSpPr>
        <p:spPr bwMode="auto">
          <a:xfrm>
            <a:off x="2971800" y="1600200"/>
            <a:ext cx="28194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NATURAL SCIENCE BASIS</a:t>
            </a:r>
            <a:endParaRPr lang="en-AU" altLang="en-US" sz="2200" b="1">
              <a:solidFill>
                <a:schemeClr val="bg2"/>
              </a:solidFill>
              <a:latin typeface="Arial" panose="020B0604020202020204" pitchFamily="34" charset="0"/>
            </a:endParaRPr>
          </a:p>
          <a:p>
            <a:pPr algn="ctr" eaLnBrk="1" hangingPunct="1">
              <a:spcBef>
                <a:spcPct val="0"/>
              </a:spcBef>
              <a:buFontTx/>
              <a:buNone/>
            </a:pPr>
            <a:endParaRPr lang="en-US" altLang="en-US" sz="1100" b="1">
              <a:latin typeface="Arial" panose="020B0604020202020204" pitchFamily="34" charset="0"/>
            </a:endParaRPr>
          </a:p>
        </p:txBody>
      </p:sp>
      <p:sp>
        <p:nvSpPr>
          <p:cNvPr id="28705" name="AutoShape 33">
            <a:extLst>
              <a:ext uri="{FF2B5EF4-FFF2-40B4-BE49-F238E27FC236}">
                <a16:creationId xmlns:a16="http://schemas.microsoft.com/office/drawing/2014/main" id="{9D5D86B7-27B4-3441-B286-DE5CBFFF9AE6}"/>
              </a:ext>
            </a:extLst>
          </p:cNvPr>
          <p:cNvSpPr>
            <a:spLocks noChangeArrowheads="1"/>
          </p:cNvSpPr>
          <p:nvPr/>
        </p:nvSpPr>
        <p:spPr bwMode="auto">
          <a:xfrm>
            <a:off x="6324600" y="1600200"/>
            <a:ext cx="29718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GENERALIZATION</a:t>
            </a:r>
            <a:endParaRPr lang="en-AU" altLang="en-US" sz="2200" b="1">
              <a:solidFill>
                <a:schemeClr val="bg2"/>
              </a:solidFill>
              <a:latin typeface="Arial" panose="020B0604020202020204" pitchFamily="34" charset="0"/>
            </a:endParaRPr>
          </a:p>
          <a:p>
            <a:pPr algn="ctr" eaLnBrk="1" hangingPunct="1">
              <a:spcBef>
                <a:spcPct val="0"/>
              </a:spcBef>
              <a:buFontTx/>
              <a:buNone/>
            </a:pPr>
            <a:endParaRPr lang="en-US" altLang="en-US" sz="1100" b="1">
              <a:latin typeface="Arial" panose="020B0604020202020204" pitchFamily="34" charset="0"/>
            </a:endParaRPr>
          </a:p>
        </p:txBody>
      </p:sp>
      <p:sp>
        <p:nvSpPr>
          <p:cNvPr id="28706" name="AutoShape 34">
            <a:extLst>
              <a:ext uri="{FF2B5EF4-FFF2-40B4-BE49-F238E27FC236}">
                <a16:creationId xmlns:a16="http://schemas.microsoft.com/office/drawing/2014/main" id="{C814B1E3-65C9-FE4E-8241-B6848BCB1296}"/>
              </a:ext>
            </a:extLst>
          </p:cNvPr>
          <p:cNvSpPr>
            <a:spLocks noChangeArrowheads="1"/>
          </p:cNvSpPr>
          <p:nvPr/>
        </p:nvSpPr>
        <p:spPr bwMode="auto">
          <a:xfrm>
            <a:off x="6324600" y="2971800"/>
            <a:ext cx="29718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PREDICTION</a:t>
            </a:r>
            <a:endParaRPr lang="en-AU" altLang="en-US" sz="2200" b="1">
              <a:solidFill>
                <a:schemeClr val="bg2"/>
              </a:solidFill>
              <a:latin typeface="Arial" panose="020B0604020202020204" pitchFamily="34" charset="0"/>
            </a:endParaRPr>
          </a:p>
          <a:p>
            <a:pPr algn="ctr" eaLnBrk="1" hangingPunct="1">
              <a:spcBef>
                <a:spcPct val="0"/>
              </a:spcBef>
              <a:buFontTx/>
              <a:buNone/>
            </a:pPr>
            <a:endParaRPr lang="en-US" altLang="en-US" sz="1100" b="1">
              <a:latin typeface="Arial" panose="020B0604020202020204" pitchFamily="34" charset="0"/>
            </a:endParaRPr>
          </a:p>
        </p:txBody>
      </p:sp>
      <p:sp>
        <p:nvSpPr>
          <p:cNvPr id="28707" name="AutoShape 35">
            <a:extLst>
              <a:ext uri="{FF2B5EF4-FFF2-40B4-BE49-F238E27FC236}">
                <a16:creationId xmlns:a16="http://schemas.microsoft.com/office/drawing/2014/main" id="{3EA6A6E3-E911-694D-9A35-8B5B8DECC3F1}"/>
              </a:ext>
            </a:extLst>
          </p:cNvPr>
          <p:cNvSpPr>
            <a:spLocks noChangeArrowheads="1"/>
          </p:cNvSpPr>
          <p:nvPr/>
        </p:nvSpPr>
        <p:spPr bwMode="auto">
          <a:xfrm>
            <a:off x="2971800" y="5486400"/>
            <a:ext cx="28194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CONTROL, MANIPULATION</a:t>
            </a:r>
            <a:endParaRPr lang="en-AU" altLang="en-US" sz="2200" b="1">
              <a:solidFill>
                <a:schemeClr val="bg2"/>
              </a:solidFill>
              <a:latin typeface="Arial" panose="020B0604020202020204" pitchFamily="34" charset="0"/>
            </a:endParaRPr>
          </a:p>
          <a:p>
            <a:pPr algn="ctr" eaLnBrk="1" hangingPunct="1">
              <a:spcBef>
                <a:spcPct val="0"/>
              </a:spcBef>
              <a:buFontTx/>
              <a:buNone/>
            </a:pPr>
            <a:endParaRPr lang="en-US" altLang="en-US" sz="1100" b="1">
              <a:latin typeface="Arial" panose="020B0604020202020204" pitchFamily="34" charset="0"/>
            </a:endParaRPr>
          </a:p>
        </p:txBody>
      </p:sp>
      <p:sp>
        <p:nvSpPr>
          <p:cNvPr id="28708" name="AutoShape 36">
            <a:extLst>
              <a:ext uri="{FF2B5EF4-FFF2-40B4-BE49-F238E27FC236}">
                <a16:creationId xmlns:a16="http://schemas.microsoft.com/office/drawing/2014/main" id="{12C83010-F01B-C342-98B9-6693479065F7}"/>
              </a:ext>
            </a:extLst>
          </p:cNvPr>
          <p:cNvSpPr>
            <a:spLocks noChangeArrowheads="1"/>
          </p:cNvSpPr>
          <p:nvPr/>
        </p:nvSpPr>
        <p:spPr bwMode="auto">
          <a:xfrm>
            <a:off x="6324600" y="5486400"/>
            <a:ext cx="29718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QUANTIFICATION, LARGE SCALE</a:t>
            </a:r>
            <a:endParaRPr lang="en-AU" altLang="en-US" sz="2200" b="1">
              <a:solidFill>
                <a:schemeClr val="bg2"/>
              </a:solidFill>
              <a:latin typeface="Arial" panose="020B0604020202020204" pitchFamily="34" charset="0"/>
            </a:endParaRPr>
          </a:p>
          <a:p>
            <a:pPr algn="ctr" eaLnBrk="1" hangingPunct="1">
              <a:spcBef>
                <a:spcPct val="0"/>
              </a:spcBef>
              <a:buFontTx/>
              <a:buNone/>
            </a:pPr>
            <a:endParaRPr lang="en-US" altLang="en-US" sz="1100" b="1">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anim calcmode="lin" valueType="num">
                                      <p:cBhvr additive="base">
                                        <p:cTn id="7" dur="500" fill="hold"/>
                                        <p:tgtEl>
                                          <p:spTgt spid="28674"/>
                                        </p:tgtEl>
                                        <p:attrNameLst>
                                          <p:attrName>ppt_x</p:attrName>
                                        </p:attrNameLst>
                                      </p:cBhvr>
                                      <p:tavLst>
                                        <p:tav tm="0">
                                          <p:val>
                                            <p:strVal val="0-#ppt_w/2"/>
                                          </p:val>
                                        </p:tav>
                                        <p:tav tm="100000">
                                          <p:val>
                                            <p:strVal val="#ppt_x"/>
                                          </p:val>
                                        </p:tav>
                                      </p:tavLst>
                                    </p:anim>
                                    <p:anim calcmode="lin" valueType="num">
                                      <p:cBhvr additive="base">
                                        <p:cTn id="8" dur="500" fill="hold"/>
                                        <p:tgtEl>
                                          <p:spTgt spid="2867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28697"/>
                                        </p:tgtEl>
                                        <p:attrNameLst>
                                          <p:attrName>style.visibility</p:attrName>
                                        </p:attrNameLst>
                                      </p:cBhvr>
                                      <p:to>
                                        <p:strVal val="visible"/>
                                      </p:to>
                                    </p:set>
                                    <p:animEffect transition="in" filter="dissolve">
                                      <p:cBhvr>
                                        <p:cTn id="13" dur="500"/>
                                        <p:tgtEl>
                                          <p:spTgt spid="28697"/>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28695"/>
                                        </p:tgtEl>
                                        <p:attrNameLst>
                                          <p:attrName>style.visibility</p:attrName>
                                        </p:attrNameLst>
                                      </p:cBhvr>
                                      <p:to>
                                        <p:strVal val="visible"/>
                                      </p:to>
                                    </p:set>
                                    <p:animEffect transition="in" filter="dissolve">
                                      <p:cBhvr>
                                        <p:cTn id="18" dur="500"/>
                                        <p:tgtEl>
                                          <p:spTgt spid="28695"/>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28689"/>
                                        </p:tgtEl>
                                        <p:attrNameLst>
                                          <p:attrName>style.visibility</p:attrName>
                                        </p:attrNameLst>
                                      </p:cBhvr>
                                      <p:to>
                                        <p:strVal val="visible"/>
                                      </p:to>
                                    </p:set>
                                    <p:animEffect transition="in" filter="dissolve">
                                      <p:cBhvr>
                                        <p:cTn id="23" dur="500"/>
                                        <p:tgtEl>
                                          <p:spTgt spid="28689"/>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28707"/>
                                        </p:tgtEl>
                                        <p:attrNameLst>
                                          <p:attrName>style.visibility</p:attrName>
                                        </p:attrNameLst>
                                      </p:cBhvr>
                                      <p:to>
                                        <p:strVal val="visible"/>
                                      </p:to>
                                    </p:set>
                                    <p:animEffect transition="in" filter="dissolve">
                                      <p:cBhvr>
                                        <p:cTn id="28" dur="500"/>
                                        <p:tgtEl>
                                          <p:spTgt spid="28707"/>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28705"/>
                                        </p:tgtEl>
                                        <p:attrNameLst>
                                          <p:attrName>style.visibility</p:attrName>
                                        </p:attrNameLst>
                                      </p:cBhvr>
                                      <p:to>
                                        <p:strVal val="visible"/>
                                      </p:to>
                                    </p:set>
                                    <p:animEffect transition="in" filter="dissolve">
                                      <p:cBhvr>
                                        <p:cTn id="33" dur="500"/>
                                        <p:tgtEl>
                                          <p:spTgt spid="28705"/>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28706"/>
                                        </p:tgtEl>
                                        <p:attrNameLst>
                                          <p:attrName>style.visibility</p:attrName>
                                        </p:attrNameLst>
                                      </p:cBhvr>
                                      <p:to>
                                        <p:strVal val="visible"/>
                                      </p:to>
                                    </p:set>
                                    <p:animEffect transition="in" filter="dissolve">
                                      <p:cBhvr>
                                        <p:cTn id="38" dur="500"/>
                                        <p:tgtEl>
                                          <p:spTgt spid="28706"/>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28696"/>
                                        </p:tgtEl>
                                        <p:attrNameLst>
                                          <p:attrName>style.visibility</p:attrName>
                                        </p:attrNameLst>
                                      </p:cBhvr>
                                      <p:to>
                                        <p:strVal val="visible"/>
                                      </p:to>
                                    </p:set>
                                    <p:animEffect transition="in" filter="dissolve">
                                      <p:cBhvr>
                                        <p:cTn id="43" dur="500"/>
                                        <p:tgtEl>
                                          <p:spTgt spid="28696"/>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28708"/>
                                        </p:tgtEl>
                                        <p:attrNameLst>
                                          <p:attrName>style.visibility</p:attrName>
                                        </p:attrNameLst>
                                      </p:cBhvr>
                                      <p:to>
                                        <p:strVal val="visible"/>
                                      </p:to>
                                    </p:set>
                                    <p:animEffect transition="in" filter="dissolve">
                                      <p:cBhvr>
                                        <p:cTn id="48" dur="500"/>
                                        <p:tgtEl>
                                          <p:spTgt spid="287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autoUpdateAnimBg="0"/>
      <p:bldP spid="28689" grpId="0" animBg="1" autoUpdateAnimBg="0"/>
      <p:bldP spid="28695" grpId="0" animBg="1" autoUpdateAnimBg="0"/>
      <p:bldP spid="28696" grpId="0" animBg="1" autoUpdateAnimBg="0"/>
      <p:bldP spid="28697" grpId="0" animBg="1" autoUpdateAnimBg="0"/>
      <p:bldP spid="28705" grpId="0" animBg="1" autoUpdateAnimBg="0"/>
      <p:bldP spid="28706" grpId="0" animBg="1" autoUpdateAnimBg="0"/>
      <p:bldP spid="28707" grpId="0" animBg="1" autoUpdateAnimBg="0"/>
      <p:bldP spid="28708" grpId="0" animBg="1" autoUpdateAnimBg="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BBA505B-65B7-F742-B6D8-CB438CAEDDFB}"/>
              </a:ext>
            </a:extLst>
          </p:cNvPr>
          <p:cNvSpPr>
            <a:spLocks noGrp="1" noChangeArrowheads="1"/>
          </p:cNvSpPr>
          <p:nvPr>
            <p:ph type="title"/>
          </p:nvPr>
        </p:nvSpPr>
        <p:spPr>
          <a:xfrm>
            <a:off x="2209800" y="152400"/>
            <a:ext cx="7772400" cy="762000"/>
          </a:xfrm>
        </p:spPr>
        <p:txBody>
          <a:bodyPr>
            <a:normAutofit/>
          </a:bodyPr>
          <a:lstStyle/>
          <a:p>
            <a:pPr eaLnBrk="1" hangingPunct="1"/>
            <a:r>
              <a:rPr lang="en-US" altLang="en-US" sz="3600" dirty="0">
                <a:solidFill>
                  <a:srgbClr val="FFFF00"/>
                </a:solidFill>
                <a:highlight>
                  <a:srgbClr val="000000"/>
                </a:highlight>
                <a:latin typeface="Arial" panose="020B0604020202020204" pitchFamily="34" charset="0"/>
              </a:rPr>
              <a:t>POSITIVIST DESIGN</a:t>
            </a:r>
            <a:endParaRPr lang="en-AU" altLang="en-US" sz="3600" dirty="0">
              <a:solidFill>
                <a:srgbClr val="FFFF00"/>
              </a:solidFill>
              <a:highlight>
                <a:srgbClr val="000000"/>
              </a:highlight>
              <a:latin typeface="Arial" panose="020B0604020202020204" pitchFamily="34" charset="0"/>
            </a:endParaRPr>
          </a:p>
        </p:txBody>
      </p:sp>
      <p:sp>
        <p:nvSpPr>
          <p:cNvPr id="27674" name="Rectangle 26">
            <a:extLst>
              <a:ext uri="{FF2B5EF4-FFF2-40B4-BE49-F238E27FC236}">
                <a16:creationId xmlns:a16="http://schemas.microsoft.com/office/drawing/2014/main" id="{BCCAEDDD-8D96-024C-A934-81007CC4E431}"/>
              </a:ext>
            </a:extLst>
          </p:cNvPr>
          <p:cNvSpPr>
            <a:spLocks noChangeArrowheads="1"/>
          </p:cNvSpPr>
          <p:nvPr/>
        </p:nvSpPr>
        <p:spPr bwMode="auto">
          <a:xfrm>
            <a:off x="2209800" y="19050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REVIEW PREVIOUS</a:t>
            </a:r>
          </a:p>
          <a:p>
            <a:pPr algn="ctr" eaLnBrk="1" hangingPunct="1">
              <a:spcBef>
                <a:spcPct val="0"/>
              </a:spcBef>
              <a:buFontTx/>
              <a:buNone/>
            </a:pPr>
            <a:r>
              <a:rPr lang="en-US" altLang="en-US" sz="2400" b="1">
                <a:latin typeface="Arial" panose="020B0604020202020204" pitchFamily="34" charset="0"/>
              </a:rPr>
              <a:t>LITERATURE</a:t>
            </a:r>
            <a:endParaRPr lang="en-AU" altLang="en-US" sz="2400" b="1">
              <a:latin typeface="Arial" panose="020B0604020202020204" pitchFamily="34" charset="0"/>
            </a:endParaRPr>
          </a:p>
        </p:txBody>
      </p:sp>
      <p:sp>
        <p:nvSpPr>
          <p:cNvPr id="27675" name="Rectangle 27">
            <a:extLst>
              <a:ext uri="{FF2B5EF4-FFF2-40B4-BE49-F238E27FC236}">
                <a16:creationId xmlns:a16="http://schemas.microsoft.com/office/drawing/2014/main" id="{2D018D42-0FAD-FA46-A941-356159101EA0}"/>
              </a:ext>
            </a:extLst>
          </p:cNvPr>
          <p:cNvSpPr>
            <a:spLocks noChangeArrowheads="1"/>
          </p:cNvSpPr>
          <p:nvPr/>
        </p:nvSpPr>
        <p:spPr bwMode="auto">
          <a:xfrm>
            <a:off x="2590800" y="28194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FORMULATE </a:t>
            </a:r>
          </a:p>
          <a:p>
            <a:pPr algn="ctr" eaLnBrk="1" hangingPunct="1">
              <a:spcBef>
                <a:spcPct val="0"/>
              </a:spcBef>
              <a:buFontTx/>
              <a:buNone/>
            </a:pPr>
            <a:r>
              <a:rPr lang="en-US" altLang="en-US" sz="2400" b="1">
                <a:latin typeface="Arial" panose="020B0604020202020204" pitchFamily="34" charset="0"/>
              </a:rPr>
              <a:t>HYPOTHESIS</a:t>
            </a:r>
            <a:endParaRPr lang="en-AU" altLang="en-US" sz="2400" b="1">
              <a:latin typeface="Arial" panose="020B0604020202020204" pitchFamily="34" charset="0"/>
            </a:endParaRPr>
          </a:p>
        </p:txBody>
      </p:sp>
      <p:sp>
        <p:nvSpPr>
          <p:cNvPr id="27676" name="Rectangle 28">
            <a:extLst>
              <a:ext uri="{FF2B5EF4-FFF2-40B4-BE49-F238E27FC236}">
                <a16:creationId xmlns:a16="http://schemas.microsoft.com/office/drawing/2014/main" id="{3619650D-6E5A-E349-BED6-3FD6BE9FB761}"/>
              </a:ext>
            </a:extLst>
          </p:cNvPr>
          <p:cNvSpPr>
            <a:spLocks noChangeArrowheads="1"/>
          </p:cNvSpPr>
          <p:nvPr/>
        </p:nvSpPr>
        <p:spPr bwMode="auto">
          <a:xfrm>
            <a:off x="2971800" y="37338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DESIGN </a:t>
            </a:r>
          </a:p>
          <a:p>
            <a:pPr algn="ctr" eaLnBrk="1" hangingPunct="1">
              <a:spcBef>
                <a:spcPct val="0"/>
              </a:spcBef>
              <a:buFontTx/>
              <a:buNone/>
            </a:pPr>
            <a:r>
              <a:rPr lang="en-US" altLang="en-US" sz="2400" b="1">
                <a:latin typeface="Arial" panose="020B0604020202020204" pitchFamily="34" charset="0"/>
              </a:rPr>
              <a:t>RESEARCH </a:t>
            </a:r>
            <a:endParaRPr lang="en-AU" altLang="en-US" sz="2400" b="1">
              <a:latin typeface="Arial" panose="020B0604020202020204" pitchFamily="34" charset="0"/>
            </a:endParaRPr>
          </a:p>
        </p:txBody>
      </p:sp>
      <p:sp>
        <p:nvSpPr>
          <p:cNvPr id="27677" name="Rectangle 29">
            <a:extLst>
              <a:ext uri="{FF2B5EF4-FFF2-40B4-BE49-F238E27FC236}">
                <a16:creationId xmlns:a16="http://schemas.microsoft.com/office/drawing/2014/main" id="{E190F159-B73D-BC4F-9472-36FB979E80ED}"/>
              </a:ext>
            </a:extLst>
          </p:cNvPr>
          <p:cNvSpPr>
            <a:spLocks noChangeArrowheads="1"/>
          </p:cNvSpPr>
          <p:nvPr/>
        </p:nvSpPr>
        <p:spPr bwMode="auto">
          <a:xfrm>
            <a:off x="3352800" y="46482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COLLECT DATA </a:t>
            </a:r>
          </a:p>
        </p:txBody>
      </p:sp>
      <p:sp>
        <p:nvSpPr>
          <p:cNvPr id="27678" name="Rectangle 30">
            <a:extLst>
              <a:ext uri="{FF2B5EF4-FFF2-40B4-BE49-F238E27FC236}">
                <a16:creationId xmlns:a16="http://schemas.microsoft.com/office/drawing/2014/main" id="{69DF02B1-0C22-B245-AEB1-F0A105EE536A}"/>
              </a:ext>
            </a:extLst>
          </p:cNvPr>
          <p:cNvSpPr>
            <a:spLocks noChangeArrowheads="1"/>
          </p:cNvSpPr>
          <p:nvPr/>
        </p:nvSpPr>
        <p:spPr bwMode="auto">
          <a:xfrm>
            <a:off x="1752600" y="9906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IDENTIFY </a:t>
            </a:r>
          </a:p>
          <a:p>
            <a:pPr algn="ctr" eaLnBrk="1" hangingPunct="1">
              <a:spcBef>
                <a:spcPct val="0"/>
              </a:spcBef>
              <a:buFontTx/>
              <a:buNone/>
            </a:pPr>
            <a:r>
              <a:rPr lang="en-US" altLang="en-US" sz="2400" b="1">
                <a:latin typeface="Arial" panose="020B0604020202020204" pitchFamily="34" charset="0"/>
              </a:rPr>
              <a:t>TOPIC</a:t>
            </a:r>
            <a:endParaRPr lang="en-AU" altLang="en-US" sz="2400" b="1">
              <a:latin typeface="Arial" panose="020B0604020202020204" pitchFamily="34" charset="0"/>
            </a:endParaRPr>
          </a:p>
        </p:txBody>
      </p:sp>
      <p:sp>
        <p:nvSpPr>
          <p:cNvPr id="27679" name="Rectangle 31">
            <a:extLst>
              <a:ext uri="{FF2B5EF4-FFF2-40B4-BE49-F238E27FC236}">
                <a16:creationId xmlns:a16="http://schemas.microsoft.com/office/drawing/2014/main" id="{FAF77EC5-B134-7E4D-A940-D3AABC59CE73}"/>
              </a:ext>
            </a:extLst>
          </p:cNvPr>
          <p:cNvSpPr>
            <a:spLocks noChangeArrowheads="1"/>
          </p:cNvSpPr>
          <p:nvPr/>
        </p:nvSpPr>
        <p:spPr bwMode="auto">
          <a:xfrm>
            <a:off x="3810000" y="55626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ANALYZE DATA </a:t>
            </a:r>
            <a:endParaRPr lang="en-AU" altLang="en-US" sz="2400" b="1">
              <a:latin typeface="Arial" panose="020B0604020202020204" pitchFamily="34" charset="0"/>
            </a:endParaRPr>
          </a:p>
        </p:txBody>
      </p:sp>
      <p:sp>
        <p:nvSpPr>
          <p:cNvPr id="27680" name="Rectangle 32">
            <a:extLst>
              <a:ext uri="{FF2B5EF4-FFF2-40B4-BE49-F238E27FC236}">
                <a16:creationId xmlns:a16="http://schemas.microsoft.com/office/drawing/2014/main" id="{673577E8-4F44-9C43-A16B-26E6C7F4EF96}"/>
              </a:ext>
            </a:extLst>
          </p:cNvPr>
          <p:cNvSpPr>
            <a:spLocks noChangeArrowheads="1"/>
          </p:cNvSpPr>
          <p:nvPr/>
        </p:nvSpPr>
        <p:spPr bwMode="auto">
          <a:xfrm>
            <a:off x="7620000" y="5791200"/>
            <a:ext cx="2667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REPORT </a:t>
            </a:r>
          </a:p>
          <a:p>
            <a:pPr algn="ctr" eaLnBrk="1" hangingPunct="1">
              <a:spcBef>
                <a:spcPct val="0"/>
              </a:spcBef>
              <a:buFontTx/>
              <a:buNone/>
            </a:pPr>
            <a:r>
              <a:rPr lang="en-US" altLang="en-US" sz="2400" b="1">
                <a:latin typeface="Arial" panose="020B0604020202020204" pitchFamily="34" charset="0"/>
              </a:rPr>
              <a:t>FINDINGS</a:t>
            </a:r>
            <a:endParaRPr lang="en-AU" altLang="en-US" sz="2400" b="1">
              <a:latin typeface="Arial" panose="020B0604020202020204" pitchFamily="34" charset="0"/>
            </a:endParaRPr>
          </a:p>
        </p:txBody>
      </p:sp>
      <p:sp>
        <p:nvSpPr>
          <p:cNvPr id="27681" name="Rectangle 33">
            <a:extLst>
              <a:ext uri="{FF2B5EF4-FFF2-40B4-BE49-F238E27FC236}">
                <a16:creationId xmlns:a16="http://schemas.microsoft.com/office/drawing/2014/main" id="{F814E761-038E-8241-9D84-5DE355BBB21F}"/>
              </a:ext>
            </a:extLst>
          </p:cNvPr>
          <p:cNvSpPr>
            <a:spLocks noChangeArrowheads="1"/>
          </p:cNvSpPr>
          <p:nvPr/>
        </p:nvSpPr>
        <p:spPr bwMode="auto">
          <a:xfrm>
            <a:off x="7315200" y="2438400"/>
            <a:ext cx="3048000" cy="12192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LOOK FOR </a:t>
            </a:r>
          </a:p>
          <a:p>
            <a:pPr algn="ctr" eaLnBrk="1" hangingPunct="1">
              <a:spcBef>
                <a:spcPct val="0"/>
              </a:spcBef>
              <a:buFontTx/>
              <a:buNone/>
            </a:pPr>
            <a:r>
              <a:rPr lang="en-US" altLang="en-US" sz="2400" b="1">
                <a:latin typeface="Arial" panose="020B0604020202020204" pitchFamily="34" charset="0"/>
              </a:rPr>
              <a:t>ALTERNATIVE </a:t>
            </a:r>
          </a:p>
          <a:p>
            <a:pPr algn="ctr" eaLnBrk="1" hangingPunct="1">
              <a:spcBef>
                <a:spcPct val="0"/>
              </a:spcBef>
              <a:buFontTx/>
              <a:buNone/>
            </a:pPr>
            <a:r>
              <a:rPr lang="en-US" altLang="en-US" sz="2400" b="1">
                <a:latin typeface="Arial" panose="020B0604020202020204" pitchFamily="34" charset="0"/>
              </a:rPr>
              <a:t>EXPLANATIONS</a:t>
            </a:r>
            <a:endParaRPr lang="en-AU" altLang="en-US" sz="2400" b="1">
              <a:latin typeface="Arial" panose="020B0604020202020204" pitchFamily="34" charset="0"/>
            </a:endParaRPr>
          </a:p>
        </p:txBody>
      </p:sp>
      <p:sp>
        <p:nvSpPr>
          <p:cNvPr id="27682" name="Rectangle 34">
            <a:extLst>
              <a:ext uri="{FF2B5EF4-FFF2-40B4-BE49-F238E27FC236}">
                <a16:creationId xmlns:a16="http://schemas.microsoft.com/office/drawing/2014/main" id="{61098067-7BA6-F249-A187-D01308701514}"/>
              </a:ext>
            </a:extLst>
          </p:cNvPr>
          <p:cNvSpPr>
            <a:spLocks noChangeArrowheads="1"/>
          </p:cNvSpPr>
          <p:nvPr/>
        </p:nvSpPr>
        <p:spPr bwMode="auto">
          <a:xfrm>
            <a:off x="7315200" y="3886200"/>
            <a:ext cx="3048000" cy="762000"/>
          </a:xfrm>
          <a:prstGeom prst="rect">
            <a:avLst/>
          </a:prstGeom>
          <a:gradFill rotWithShape="0">
            <a:gsLst>
              <a:gs pos="0">
                <a:srgbClr val="CC0099"/>
              </a:gs>
              <a:gs pos="100000">
                <a:srgbClr val="5E0047"/>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START PROCESS</a:t>
            </a:r>
          </a:p>
          <a:p>
            <a:pPr algn="ctr" eaLnBrk="1" hangingPunct="1">
              <a:spcBef>
                <a:spcPct val="0"/>
              </a:spcBef>
              <a:buFontTx/>
              <a:buNone/>
            </a:pPr>
            <a:r>
              <a:rPr lang="en-US" altLang="en-US" sz="2400" b="1">
                <a:latin typeface="Arial" panose="020B0604020202020204" pitchFamily="34" charset="0"/>
              </a:rPr>
              <a:t>AGAIN</a:t>
            </a:r>
            <a:endParaRPr lang="en-AU" altLang="en-US" sz="2400" b="1">
              <a:latin typeface="Arial" panose="020B0604020202020204" pitchFamily="34" charset="0"/>
            </a:endParaRPr>
          </a:p>
        </p:txBody>
      </p:sp>
      <p:sp>
        <p:nvSpPr>
          <p:cNvPr id="27671" name="AutoShape 23">
            <a:extLst>
              <a:ext uri="{FF2B5EF4-FFF2-40B4-BE49-F238E27FC236}">
                <a16:creationId xmlns:a16="http://schemas.microsoft.com/office/drawing/2014/main" id="{D15359DF-142D-4141-8DFD-4F013045EFBD}"/>
              </a:ext>
            </a:extLst>
          </p:cNvPr>
          <p:cNvSpPr>
            <a:spLocks noChangeArrowheads="1"/>
          </p:cNvSpPr>
          <p:nvPr/>
        </p:nvSpPr>
        <p:spPr bwMode="auto">
          <a:xfrm rot="5400000">
            <a:off x="4533900" y="14097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eaLnBrk="1" hangingPunct="1">
              <a:defRPr/>
            </a:pPr>
            <a:endParaRPr lang="en-US"/>
          </a:p>
        </p:txBody>
      </p:sp>
      <p:sp>
        <p:nvSpPr>
          <p:cNvPr id="27683" name="AutoShape 35">
            <a:extLst>
              <a:ext uri="{FF2B5EF4-FFF2-40B4-BE49-F238E27FC236}">
                <a16:creationId xmlns:a16="http://schemas.microsoft.com/office/drawing/2014/main" id="{F6BD1382-C30C-D849-9D30-7F09BB105982}"/>
              </a:ext>
            </a:extLst>
          </p:cNvPr>
          <p:cNvSpPr>
            <a:spLocks noChangeArrowheads="1"/>
          </p:cNvSpPr>
          <p:nvPr/>
        </p:nvSpPr>
        <p:spPr bwMode="auto">
          <a:xfrm rot="5400000">
            <a:off x="4991100" y="23241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eaLnBrk="1" hangingPunct="1">
              <a:defRPr/>
            </a:pPr>
            <a:endParaRPr lang="en-US"/>
          </a:p>
        </p:txBody>
      </p:sp>
      <p:sp>
        <p:nvSpPr>
          <p:cNvPr id="27685" name="AutoShape 37">
            <a:extLst>
              <a:ext uri="{FF2B5EF4-FFF2-40B4-BE49-F238E27FC236}">
                <a16:creationId xmlns:a16="http://schemas.microsoft.com/office/drawing/2014/main" id="{33FE449D-6CD2-0F40-933A-EAA62CEC44BB}"/>
              </a:ext>
            </a:extLst>
          </p:cNvPr>
          <p:cNvSpPr>
            <a:spLocks noChangeArrowheads="1"/>
          </p:cNvSpPr>
          <p:nvPr/>
        </p:nvSpPr>
        <p:spPr bwMode="auto">
          <a:xfrm rot="5400000">
            <a:off x="5372100" y="32385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eaLnBrk="1" hangingPunct="1">
              <a:defRPr/>
            </a:pPr>
            <a:endParaRPr lang="en-US"/>
          </a:p>
        </p:txBody>
      </p:sp>
      <p:sp>
        <p:nvSpPr>
          <p:cNvPr id="27686" name="AutoShape 38">
            <a:extLst>
              <a:ext uri="{FF2B5EF4-FFF2-40B4-BE49-F238E27FC236}">
                <a16:creationId xmlns:a16="http://schemas.microsoft.com/office/drawing/2014/main" id="{0E71B61B-52D7-6B44-B17B-06FD3F540FF7}"/>
              </a:ext>
            </a:extLst>
          </p:cNvPr>
          <p:cNvSpPr>
            <a:spLocks noChangeArrowheads="1"/>
          </p:cNvSpPr>
          <p:nvPr/>
        </p:nvSpPr>
        <p:spPr bwMode="auto">
          <a:xfrm rot="5400000">
            <a:off x="5753100" y="41529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eaLnBrk="1" hangingPunct="1">
              <a:defRPr/>
            </a:pPr>
            <a:endParaRPr lang="en-US"/>
          </a:p>
        </p:txBody>
      </p:sp>
      <p:sp>
        <p:nvSpPr>
          <p:cNvPr id="27687" name="AutoShape 39">
            <a:extLst>
              <a:ext uri="{FF2B5EF4-FFF2-40B4-BE49-F238E27FC236}">
                <a16:creationId xmlns:a16="http://schemas.microsoft.com/office/drawing/2014/main" id="{D1F10171-9D01-4F47-A501-40252386E37B}"/>
              </a:ext>
            </a:extLst>
          </p:cNvPr>
          <p:cNvSpPr>
            <a:spLocks noChangeArrowheads="1"/>
          </p:cNvSpPr>
          <p:nvPr/>
        </p:nvSpPr>
        <p:spPr bwMode="auto">
          <a:xfrm rot="5400000">
            <a:off x="6134100" y="5067300"/>
            <a:ext cx="609600" cy="5334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chemeClr val="accent1">
                  <a:gamma/>
                  <a:shade val="46275"/>
                  <a:invGamma/>
                </a:schemeClr>
              </a:gs>
              <a:gs pos="100000">
                <a:schemeClr val="accent1"/>
              </a:gs>
            </a:gsLst>
            <a:lin ang="5400000" scaled="1"/>
          </a:gradFill>
          <a:ln w="9525">
            <a:solidFill>
              <a:schemeClr val="tx1"/>
            </a:solidFill>
            <a:miter lim="800000"/>
            <a:headEnd/>
            <a:tailEnd/>
          </a:ln>
          <a:effectLst/>
        </p:spPr>
        <p:txBody>
          <a:bodyPr wrap="none" anchor="ctr"/>
          <a:lstStyle/>
          <a:p>
            <a:pPr eaLnBrk="1" hangingPunct="1">
              <a:defRPr/>
            </a:pPr>
            <a:endParaRPr lang="en-US"/>
          </a:p>
        </p:txBody>
      </p:sp>
      <p:cxnSp>
        <p:nvCxnSpPr>
          <p:cNvPr id="27689" name="AutoShape 41">
            <a:extLst>
              <a:ext uri="{FF2B5EF4-FFF2-40B4-BE49-F238E27FC236}">
                <a16:creationId xmlns:a16="http://schemas.microsoft.com/office/drawing/2014/main" id="{E085FF56-31C2-A241-98E6-91AD466CCC71}"/>
              </a:ext>
            </a:extLst>
          </p:cNvPr>
          <p:cNvCxnSpPr>
            <a:cxnSpLocks noChangeShapeType="1"/>
            <a:stCxn id="27681" idx="2"/>
            <a:endCxn id="27682" idx="0"/>
          </p:cNvCxnSpPr>
          <p:nvPr/>
        </p:nvCxnSpPr>
        <p:spPr bwMode="auto">
          <a:xfrm>
            <a:off x="8839200" y="3657600"/>
            <a:ext cx="0" cy="22860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27691" name="AutoShape 43">
            <a:extLst>
              <a:ext uri="{FF2B5EF4-FFF2-40B4-BE49-F238E27FC236}">
                <a16:creationId xmlns:a16="http://schemas.microsoft.com/office/drawing/2014/main" id="{F3CB4AE6-2FBA-E741-80C9-9DF95865FE31}"/>
              </a:ext>
            </a:extLst>
          </p:cNvPr>
          <p:cNvCxnSpPr>
            <a:cxnSpLocks noChangeShapeType="1"/>
            <a:stCxn id="27679" idx="3"/>
            <a:endCxn id="27681" idx="1"/>
          </p:cNvCxnSpPr>
          <p:nvPr/>
        </p:nvCxnSpPr>
        <p:spPr bwMode="auto">
          <a:xfrm flipV="1">
            <a:off x="6858000" y="3048000"/>
            <a:ext cx="457200" cy="2895600"/>
          </a:xfrm>
          <a:prstGeom prst="bentConnector3">
            <a:avLst>
              <a:gd name="adj1" fmla="val 50000"/>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27693" name="Rectangle 45">
            <a:extLst>
              <a:ext uri="{FF2B5EF4-FFF2-40B4-BE49-F238E27FC236}">
                <a16:creationId xmlns:a16="http://schemas.microsoft.com/office/drawing/2014/main" id="{12A25B0F-8231-4449-A07E-6AEB00D2E34B}"/>
              </a:ext>
            </a:extLst>
          </p:cNvPr>
          <p:cNvSpPr>
            <a:spLocks noChangeArrowheads="1"/>
          </p:cNvSpPr>
          <p:nvPr/>
        </p:nvSpPr>
        <p:spPr bwMode="auto">
          <a:xfrm>
            <a:off x="6781800" y="4876800"/>
            <a:ext cx="533400" cy="381000"/>
          </a:xfrm>
          <a:prstGeom prst="rect">
            <a:avLst/>
          </a:prstGeom>
          <a:gradFill rotWithShape="0">
            <a:gsLst>
              <a:gs pos="0">
                <a:schemeClr val="accent1"/>
              </a:gs>
              <a:gs pos="100000">
                <a:schemeClr val="accent1">
                  <a:gamma/>
                  <a:shade val="46275"/>
                  <a:invGamma/>
                </a:schemeClr>
              </a:gs>
            </a:gsLst>
            <a:path path="shape">
              <a:fillToRect l="50000" t="50000" r="50000" b="50000"/>
            </a:path>
          </a:gradFill>
          <a:ln w="9525">
            <a:solidFill>
              <a:schemeClr val="tx1"/>
            </a:solidFill>
            <a:miter lim="800000"/>
            <a:headEnd/>
            <a:tailEnd/>
          </a:ln>
          <a:effectLst/>
        </p:spPr>
        <p:txBody>
          <a:bodyPr wrap="none" anchor="ctr"/>
          <a:lstStyle/>
          <a:p>
            <a:pPr algn="ctr" eaLnBrk="1" hangingPunct="1">
              <a:defRPr/>
            </a:pPr>
            <a:r>
              <a:rPr lang="en-US" sz="2000">
                <a:latin typeface="Arial" charset="0"/>
              </a:rPr>
              <a:t>NO</a:t>
            </a:r>
            <a:endParaRPr lang="en-AU" sz="2000">
              <a:latin typeface="Arial" charset="0"/>
            </a:endParaRPr>
          </a:p>
        </p:txBody>
      </p:sp>
      <p:sp>
        <p:nvSpPr>
          <p:cNvPr id="27695" name="Line 47">
            <a:extLst>
              <a:ext uri="{FF2B5EF4-FFF2-40B4-BE49-F238E27FC236}">
                <a16:creationId xmlns:a16="http://schemas.microsoft.com/office/drawing/2014/main" id="{6FD80B8F-948C-1F46-A83A-6586E7B18F55}"/>
              </a:ext>
            </a:extLst>
          </p:cNvPr>
          <p:cNvSpPr>
            <a:spLocks noChangeShapeType="1"/>
          </p:cNvSpPr>
          <p:nvPr/>
        </p:nvSpPr>
        <p:spPr bwMode="auto">
          <a:xfrm>
            <a:off x="6858000" y="6248400"/>
            <a:ext cx="762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7694" name="Rectangle 46">
            <a:extLst>
              <a:ext uri="{FF2B5EF4-FFF2-40B4-BE49-F238E27FC236}">
                <a16:creationId xmlns:a16="http://schemas.microsoft.com/office/drawing/2014/main" id="{A1AF11C5-DDE0-2D4E-AB23-225ACFCC51D8}"/>
              </a:ext>
            </a:extLst>
          </p:cNvPr>
          <p:cNvSpPr>
            <a:spLocks noChangeArrowheads="1"/>
          </p:cNvSpPr>
          <p:nvPr/>
        </p:nvSpPr>
        <p:spPr bwMode="auto">
          <a:xfrm>
            <a:off x="7010400" y="6096000"/>
            <a:ext cx="533400" cy="381000"/>
          </a:xfrm>
          <a:prstGeom prst="rect">
            <a:avLst/>
          </a:prstGeom>
          <a:gradFill rotWithShape="0">
            <a:gsLst>
              <a:gs pos="0">
                <a:schemeClr val="accent1"/>
              </a:gs>
              <a:gs pos="100000">
                <a:schemeClr val="accent1">
                  <a:gamma/>
                  <a:shade val="46275"/>
                  <a:invGamma/>
                </a:schemeClr>
              </a:gs>
            </a:gsLst>
            <a:path path="shape">
              <a:fillToRect l="50000" t="50000" r="50000" b="50000"/>
            </a:path>
          </a:gradFill>
          <a:ln w="9525">
            <a:solidFill>
              <a:schemeClr val="tx1"/>
            </a:solidFill>
            <a:miter lim="800000"/>
            <a:headEnd/>
            <a:tailEnd/>
          </a:ln>
          <a:effectLst/>
        </p:spPr>
        <p:txBody>
          <a:bodyPr wrap="none" anchor="ctr"/>
          <a:lstStyle/>
          <a:p>
            <a:pPr algn="ctr" eaLnBrk="1" hangingPunct="1">
              <a:defRPr/>
            </a:pPr>
            <a:r>
              <a:rPr lang="en-US" sz="2000">
                <a:latin typeface="Arial" charset="0"/>
              </a:rPr>
              <a:t>YES</a:t>
            </a:r>
            <a:endParaRPr lang="en-AU" sz="2000">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765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6" fill="hold" grpId="0" nodeType="clickEffect">
                                  <p:stCondLst>
                                    <p:cond delay="0"/>
                                  </p:stCondLst>
                                  <p:childTnLst>
                                    <p:set>
                                      <p:cBhvr>
                                        <p:cTn id="10" dur="1" fill="hold">
                                          <p:stCondLst>
                                            <p:cond delay="0"/>
                                          </p:stCondLst>
                                        </p:cTn>
                                        <p:tgtEl>
                                          <p:spTgt spid="27678"/>
                                        </p:tgtEl>
                                        <p:attrNameLst>
                                          <p:attrName>style.visibility</p:attrName>
                                        </p:attrNameLst>
                                      </p:cBhvr>
                                      <p:to>
                                        <p:strVal val="visible"/>
                                      </p:to>
                                    </p:set>
                                    <p:anim calcmode="lin" valueType="num">
                                      <p:cBhvr additive="base">
                                        <p:cTn id="11" dur="500" fill="hold"/>
                                        <p:tgtEl>
                                          <p:spTgt spid="27678"/>
                                        </p:tgtEl>
                                        <p:attrNameLst>
                                          <p:attrName>ppt_x</p:attrName>
                                        </p:attrNameLst>
                                      </p:cBhvr>
                                      <p:tavLst>
                                        <p:tav tm="0">
                                          <p:val>
                                            <p:strVal val="1+#ppt_w/2"/>
                                          </p:val>
                                        </p:tav>
                                        <p:tav tm="100000">
                                          <p:val>
                                            <p:strVal val="#ppt_x"/>
                                          </p:val>
                                        </p:tav>
                                      </p:tavLst>
                                    </p:anim>
                                    <p:anim calcmode="lin" valueType="num">
                                      <p:cBhvr additive="base">
                                        <p:cTn id="12" dur="500" fill="hold"/>
                                        <p:tgtEl>
                                          <p:spTgt spid="27678"/>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6" fill="hold" nodeType="clickEffect">
                                  <p:stCondLst>
                                    <p:cond delay="0"/>
                                  </p:stCondLst>
                                  <p:childTnLst>
                                    <p:set>
                                      <p:cBhvr>
                                        <p:cTn id="16" dur="1" fill="hold">
                                          <p:stCondLst>
                                            <p:cond delay="0"/>
                                          </p:stCondLst>
                                        </p:cTn>
                                        <p:tgtEl>
                                          <p:spTgt spid="27671"/>
                                        </p:tgtEl>
                                        <p:attrNameLst>
                                          <p:attrName>style.visibility</p:attrName>
                                        </p:attrNameLst>
                                      </p:cBhvr>
                                      <p:to>
                                        <p:strVal val="visible"/>
                                      </p:to>
                                    </p:set>
                                    <p:anim calcmode="lin" valueType="num">
                                      <p:cBhvr additive="base">
                                        <p:cTn id="17" dur="500" fill="hold"/>
                                        <p:tgtEl>
                                          <p:spTgt spid="27671"/>
                                        </p:tgtEl>
                                        <p:attrNameLst>
                                          <p:attrName>ppt_x</p:attrName>
                                        </p:attrNameLst>
                                      </p:cBhvr>
                                      <p:tavLst>
                                        <p:tav tm="0">
                                          <p:val>
                                            <p:strVal val="1+#ppt_w/2"/>
                                          </p:val>
                                        </p:tav>
                                        <p:tav tm="100000">
                                          <p:val>
                                            <p:strVal val="#ppt_x"/>
                                          </p:val>
                                        </p:tav>
                                      </p:tavLst>
                                    </p:anim>
                                    <p:anim calcmode="lin" valueType="num">
                                      <p:cBhvr additive="base">
                                        <p:cTn id="18" dur="500" fill="hold"/>
                                        <p:tgtEl>
                                          <p:spTgt spid="27671"/>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500"/>
                            </p:stCondLst>
                            <p:childTnLst>
                              <p:par>
                                <p:cTn id="20" presetID="2" presetClass="entr" presetSubtype="6" fill="hold" grpId="0" nodeType="afterEffect">
                                  <p:stCondLst>
                                    <p:cond delay="0"/>
                                  </p:stCondLst>
                                  <p:childTnLst>
                                    <p:set>
                                      <p:cBhvr>
                                        <p:cTn id="21" dur="1" fill="hold">
                                          <p:stCondLst>
                                            <p:cond delay="0"/>
                                          </p:stCondLst>
                                        </p:cTn>
                                        <p:tgtEl>
                                          <p:spTgt spid="27674"/>
                                        </p:tgtEl>
                                        <p:attrNameLst>
                                          <p:attrName>style.visibility</p:attrName>
                                        </p:attrNameLst>
                                      </p:cBhvr>
                                      <p:to>
                                        <p:strVal val="visible"/>
                                      </p:to>
                                    </p:set>
                                    <p:anim calcmode="lin" valueType="num">
                                      <p:cBhvr additive="base">
                                        <p:cTn id="22" dur="500" fill="hold"/>
                                        <p:tgtEl>
                                          <p:spTgt spid="27674"/>
                                        </p:tgtEl>
                                        <p:attrNameLst>
                                          <p:attrName>ppt_x</p:attrName>
                                        </p:attrNameLst>
                                      </p:cBhvr>
                                      <p:tavLst>
                                        <p:tav tm="0">
                                          <p:val>
                                            <p:strVal val="1+#ppt_w/2"/>
                                          </p:val>
                                        </p:tav>
                                        <p:tav tm="100000">
                                          <p:val>
                                            <p:strVal val="#ppt_x"/>
                                          </p:val>
                                        </p:tav>
                                      </p:tavLst>
                                    </p:anim>
                                    <p:anim calcmode="lin" valueType="num">
                                      <p:cBhvr additive="base">
                                        <p:cTn id="23" dur="500" fill="hold"/>
                                        <p:tgtEl>
                                          <p:spTgt spid="27674"/>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 presetClass="entr" presetSubtype="8" fill="hold" nodeType="clickEffect">
                                  <p:stCondLst>
                                    <p:cond delay="0"/>
                                  </p:stCondLst>
                                  <p:childTnLst>
                                    <p:set>
                                      <p:cBhvr>
                                        <p:cTn id="27" dur="1" fill="hold">
                                          <p:stCondLst>
                                            <p:cond delay="0"/>
                                          </p:stCondLst>
                                        </p:cTn>
                                        <p:tgtEl>
                                          <p:spTgt spid="27683"/>
                                        </p:tgtEl>
                                        <p:attrNameLst>
                                          <p:attrName>style.visibility</p:attrName>
                                        </p:attrNameLst>
                                      </p:cBhvr>
                                      <p:to>
                                        <p:strVal val="visible"/>
                                      </p:to>
                                    </p:set>
                                    <p:anim calcmode="lin" valueType="num">
                                      <p:cBhvr additive="base">
                                        <p:cTn id="28" dur="500" fill="hold"/>
                                        <p:tgtEl>
                                          <p:spTgt spid="27683"/>
                                        </p:tgtEl>
                                        <p:attrNameLst>
                                          <p:attrName>ppt_x</p:attrName>
                                        </p:attrNameLst>
                                      </p:cBhvr>
                                      <p:tavLst>
                                        <p:tav tm="0">
                                          <p:val>
                                            <p:strVal val="0-#ppt_w/2"/>
                                          </p:val>
                                        </p:tav>
                                        <p:tav tm="100000">
                                          <p:val>
                                            <p:strVal val="#ppt_x"/>
                                          </p:val>
                                        </p:tav>
                                      </p:tavLst>
                                    </p:anim>
                                    <p:anim calcmode="lin" valueType="num">
                                      <p:cBhvr additive="base">
                                        <p:cTn id="29" dur="500" fill="hold"/>
                                        <p:tgtEl>
                                          <p:spTgt spid="27683"/>
                                        </p:tgtEl>
                                        <p:attrNameLst>
                                          <p:attrName>ppt_y</p:attrName>
                                        </p:attrNameLst>
                                      </p:cBhvr>
                                      <p:tavLst>
                                        <p:tav tm="0">
                                          <p:val>
                                            <p:strVal val="#ppt_y"/>
                                          </p:val>
                                        </p:tav>
                                        <p:tav tm="100000">
                                          <p:val>
                                            <p:strVal val="#ppt_y"/>
                                          </p:val>
                                        </p:tav>
                                      </p:tavLst>
                                    </p:anim>
                                  </p:childTnLst>
                                </p:cTn>
                              </p:par>
                            </p:childTnLst>
                          </p:cTn>
                        </p:par>
                        <p:par>
                          <p:cTn id="30" fill="hold" nodeType="afterGroup">
                            <p:stCondLst>
                              <p:cond delay="500"/>
                            </p:stCondLst>
                            <p:childTnLst>
                              <p:par>
                                <p:cTn id="31" presetID="2" presetClass="entr" presetSubtype="6" fill="hold" grpId="0" nodeType="afterEffect">
                                  <p:stCondLst>
                                    <p:cond delay="0"/>
                                  </p:stCondLst>
                                  <p:childTnLst>
                                    <p:set>
                                      <p:cBhvr>
                                        <p:cTn id="32" dur="1" fill="hold">
                                          <p:stCondLst>
                                            <p:cond delay="0"/>
                                          </p:stCondLst>
                                        </p:cTn>
                                        <p:tgtEl>
                                          <p:spTgt spid="27675"/>
                                        </p:tgtEl>
                                        <p:attrNameLst>
                                          <p:attrName>style.visibility</p:attrName>
                                        </p:attrNameLst>
                                      </p:cBhvr>
                                      <p:to>
                                        <p:strVal val="visible"/>
                                      </p:to>
                                    </p:set>
                                    <p:anim calcmode="lin" valueType="num">
                                      <p:cBhvr additive="base">
                                        <p:cTn id="33" dur="500" fill="hold"/>
                                        <p:tgtEl>
                                          <p:spTgt spid="27675"/>
                                        </p:tgtEl>
                                        <p:attrNameLst>
                                          <p:attrName>ppt_x</p:attrName>
                                        </p:attrNameLst>
                                      </p:cBhvr>
                                      <p:tavLst>
                                        <p:tav tm="0">
                                          <p:val>
                                            <p:strVal val="1+#ppt_w/2"/>
                                          </p:val>
                                        </p:tav>
                                        <p:tav tm="100000">
                                          <p:val>
                                            <p:strVal val="#ppt_x"/>
                                          </p:val>
                                        </p:tav>
                                      </p:tavLst>
                                    </p:anim>
                                    <p:anim calcmode="lin" valueType="num">
                                      <p:cBhvr additive="base">
                                        <p:cTn id="34" dur="500" fill="hold"/>
                                        <p:tgtEl>
                                          <p:spTgt spid="27675"/>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6" fill="hold" nodeType="clickEffect">
                                  <p:stCondLst>
                                    <p:cond delay="0"/>
                                  </p:stCondLst>
                                  <p:childTnLst>
                                    <p:set>
                                      <p:cBhvr>
                                        <p:cTn id="38" dur="1" fill="hold">
                                          <p:stCondLst>
                                            <p:cond delay="0"/>
                                          </p:stCondLst>
                                        </p:cTn>
                                        <p:tgtEl>
                                          <p:spTgt spid="27685"/>
                                        </p:tgtEl>
                                        <p:attrNameLst>
                                          <p:attrName>style.visibility</p:attrName>
                                        </p:attrNameLst>
                                      </p:cBhvr>
                                      <p:to>
                                        <p:strVal val="visible"/>
                                      </p:to>
                                    </p:set>
                                    <p:anim calcmode="lin" valueType="num">
                                      <p:cBhvr additive="base">
                                        <p:cTn id="39" dur="500" fill="hold"/>
                                        <p:tgtEl>
                                          <p:spTgt spid="27685"/>
                                        </p:tgtEl>
                                        <p:attrNameLst>
                                          <p:attrName>ppt_x</p:attrName>
                                        </p:attrNameLst>
                                      </p:cBhvr>
                                      <p:tavLst>
                                        <p:tav tm="0">
                                          <p:val>
                                            <p:strVal val="1+#ppt_w/2"/>
                                          </p:val>
                                        </p:tav>
                                        <p:tav tm="100000">
                                          <p:val>
                                            <p:strVal val="#ppt_x"/>
                                          </p:val>
                                        </p:tav>
                                      </p:tavLst>
                                    </p:anim>
                                    <p:anim calcmode="lin" valueType="num">
                                      <p:cBhvr additive="base">
                                        <p:cTn id="40" dur="500" fill="hold"/>
                                        <p:tgtEl>
                                          <p:spTgt spid="27685"/>
                                        </p:tgtEl>
                                        <p:attrNameLst>
                                          <p:attrName>ppt_y</p:attrName>
                                        </p:attrNameLst>
                                      </p:cBhvr>
                                      <p:tavLst>
                                        <p:tav tm="0">
                                          <p:val>
                                            <p:strVal val="1+#ppt_h/2"/>
                                          </p:val>
                                        </p:tav>
                                        <p:tav tm="100000">
                                          <p:val>
                                            <p:strVal val="#ppt_y"/>
                                          </p:val>
                                        </p:tav>
                                      </p:tavLst>
                                    </p:anim>
                                  </p:childTnLst>
                                </p:cTn>
                              </p:par>
                            </p:childTnLst>
                          </p:cTn>
                        </p:par>
                        <p:par>
                          <p:cTn id="41" fill="hold" nodeType="afterGroup">
                            <p:stCondLst>
                              <p:cond delay="500"/>
                            </p:stCondLst>
                            <p:childTnLst>
                              <p:par>
                                <p:cTn id="42" presetID="2" presetClass="entr" presetSubtype="6" fill="hold" grpId="0" nodeType="afterEffect">
                                  <p:stCondLst>
                                    <p:cond delay="0"/>
                                  </p:stCondLst>
                                  <p:childTnLst>
                                    <p:set>
                                      <p:cBhvr>
                                        <p:cTn id="43" dur="1" fill="hold">
                                          <p:stCondLst>
                                            <p:cond delay="0"/>
                                          </p:stCondLst>
                                        </p:cTn>
                                        <p:tgtEl>
                                          <p:spTgt spid="27676"/>
                                        </p:tgtEl>
                                        <p:attrNameLst>
                                          <p:attrName>style.visibility</p:attrName>
                                        </p:attrNameLst>
                                      </p:cBhvr>
                                      <p:to>
                                        <p:strVal val="visible"/>
                                      </p:to>
                                    </p:set>
                                    <p:anim calcmode="lin" valueType="num">
                                      <p:cBhvr additive="base">
                                        <p:cTn id="44" dur="500" fill="hold"/>
                                        <p:tgtEl>
                                          <p:spTgt spid="27676"/>
                                        </p:tgtEl>
                                        <p:attrNameLst>
                                          <p:attrName>ppt_x</p:attrName>
                                        </p:attrNameLst>
                                      </p:cBhvr>
                                      <p:tavLst>
                                        <p:tav tm="0">
                                          <p:val>
                                            <p:strVal val="1+#ppt_w/2"/>
                                          </p:val>
                                        </p:tav>
                                        <p:tav tm="100000">
                                          <p:val>
                                            <p:strVal val="#ppt_x"/>
                                          </p:val>
                                        </p:tav>
                                      </p:tavLst>
                                    </p:anim>
                                    <p:anim calcmode="lin" valueType="num">
                                      <p:cBhvr additive="base">
                                        <p:cTn id="45" dur="500" fill="hold"/>
                                        <p:tgtEl>
                                          <p:spTgt spid="27676"/>
                                        </p:tgtEl>
                                        <p:attrNameLst>
                                          <p:attrName>ppt_y</p:attrName>
                                        </p:attrNameLst>
                                      </p:cBhvr>
                                      <p:tavLst>
                                        <p:tav tm="0">
                                          <p:val>
                                            <p:strVal val="1+#ppt_h/2"/>
                                          </p:val>
                                        </p:tav>
                                        <p:tav tm="100000">
                                          <p:val>
                                            <p:strVal val="#ppt_y"/>
                                          </p:val>
                                        </p:tav>
                                      </p:tavLst>
                                    </p:anim>
                                  </p:childTnLst>
                                </p:cTn>
                              </p:par>
                            </p:childTnLst>
                          </p:cTn>
                        </p:par>
                      </p:childTnLst>
                    </p:cTn>
                  </p:par>
                  <p:par>
                    <p:cTn id="46" fill="hold" nodeType="clickPar">
                      <p:stCondLst>
                        <p:cond delay="indefinite"/>
                      </p:stCondLst>
                      <p:childTnLst>
                        <p:par>
                          <p:cTn id="47" fill="hold" nodeType="withGroup">
                            <p:stCondLst>
                              <p:cond delay="0"/>
                            </p:stCondLst>
                            <p:childTnLst>
                              <p:par>
                                <p:cTn id="48" presetID="2" presetClass="entr" presetSubtype="3" fill="hold" nodeType="clickEffect">
                                  <p:stCondLst>
                                    <p:cond delay="0"/>
                                  </p:stCondLst>
                                  <p:childTnLst>
                                    <p:set>
                                      <p:cBhvr>
                                        <p:cTn id="49" dur="1" fill="hold">
                                          <p:stCondLst>
                                            <p:cond delay="0"/>
                                          </p:stCondLst>
                                        </p:cTn>
                                        <p:tgtEl>
                                          <p:spTgt spid="27686"/>
                                        </p:tgtEl>
                                        <p:attrNameLst>
                                          <p:attrName>style.visibility</p:attrName>
                                        </p:attrNameLst>
                                      </p:cBhvr>
                                      <p:to>
                                        <p:strVal val="visible"/>
                                      </p:to>
                                    </p:set>
                                    <p:anim calcmode="lin" valueType="num">
                                      <p:cBhvr additive="base">
                                        <p:cTn id="50" dur="500" fill="hold"/>
                                        <p:tgtEl>
                                          <p:spTgt spid="27686"/>
                                        </p:tgtEl>
                                        <p:attrNameLst>
                                          <p:attrName>ppt_x</p:attrName>
                                        </p:attrNameLst>
                                      </p:cBhvr>
                                      <p:tavLst>
                                        <p:tav tm="0">
                                          <p:val>
                                            <p:strVal val="1+#ppt_w/2"/>
                                          </p:val>
                                        </p:tav>
                                        <p:tav tm="100000">
                                          <p:val>
                                            <p:strVal val="#ppt_x"/>
                                          </p:val>
                                        </p:tav>
                                      </p:tavLst>
                                    </p:anim>
                                    <p:anim calcmode="lin" valueType="num">
                                      <p:cBhvr additive="base">
                                        <p:cTn id="51" dur="500" fill="hold"/>
                                        <p:tgtEl>
                                          <p:spTgt spid="27686"/>
                                        </p:tgtEl>
                                        <p:attrNameLst>
                                          <p:attrName>ppt_y</p:attrName>
                                        </p:attrNameLst>
                                      </p:cBhvr>
                                      <p:tavLst>
                                        <p:tav tm="0">
                                          <p:val>
                                            <p:strVal val="0-#ppt_h/2"/>
                                          </p:val>
                                        </p:tav>
                                        <p:tav tm="100000">
                                          <p:val>
                                            <p:strVal val="#ppt_y"/>
                                          </p:val>
                                        </p:tav>
                                      </p:tavLst>
                                    </p:anim>
                                  </p:childTnLst>
                                </p:cTn>
                              </p:par>
                            </p:childTnLst>
                          </p:cTn>
                        </p:par>
                        <p:par>
                          <p:cTn id="52" fill="hold" nodeType="afterGroup">
                            <p:stCondLst>
                              <p:cond delay="500"/>
                            </p:stCondLst>
                            <p:childTnLst>
                              <p:par>
                                <p:cTn id="53" presetID="2" presetClass="entr" presetSubtype="3" fill="hold" grpId="0" nodeType="afterEffect">
                                  <p:stCondLst>
                                    <p:cond delay="0"/>
                                  </p:stCondLst>
                                  <p:childTnLst>
                                    <p:set>
                                      <p:cBhvr>
                                        <p:cTn id="54" dur="1" fill="hold">
                                          <p:stCondLst>
                                            <p:cond delay="0"/>
                                          </p:stCondLst>
                                        </p:cTn>
                                        <p:tgtEl>
                                          <p:spTgt spid="27677"/>
                                        </p:tgtEl>
                                        <p:attrNameLst>
                                          <p:attrName>style.visibility</p:attrName>
                                        </p:attrNameLst>
                                      </p:cBhvr>
                                      <p:to>
                                        <p:strVal val="visible"/>
                                      </p:to>
                                    </p:set>
                                    <p:anim calcmode="lin" valueType="num">
                                      <p:cBhvr additive="base">
                                        <p:cTn id="55" dur="500" fill="hold"/>
                                        <p:tgtEl>
                                          <p:spTgt spid="27677"/>
                                        </p:tgtEl>
                                        <p:attrNameLst>
                                          <p:attrName>ppt_x</p:attrName>
                                        </p:attrNameLst>
                                      </p:cBhvr>
                                      <p:tavLst>
                                        <p:tav tm="0">
                                          <p:val>
                                            <p:strVal val="1+#ppt_w/2"/>
                                          </p:val>
                                        </p:tav>
                                        <p:tav tm="100000">
                                          <p:val>
                                            <p:strVal val="#ppt_x"/>
                                          </p:val>
                                        </p:tav>
                                      </p:tavLst>
                                    </p:anim>
                                    <p:anim calcmode="lin" valueType="num">
                                      <p:cBhvr additive="base">
                                        <p:cTn id="56" dur="500" fill="hold"/>
                                        <p:tgtEl>
                                          <p:spTgt spid="27677"/>
                                        </p:tgtEl>
                                        <p:attrNameLst>
                                          <p:attrName>ppt_y</p:attrName>
                                        </p:attrNameLst>
                                      </p:cBhvr>
                                      <p:tavLst>
                                        <p:tav tm="0">
                                          <p:val>
                                            <p:strVal val="0-#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3" fill="hold" nodeType="clickEffect">
                                  <p:stCondLst>
                                    <p:cond delay="0"/>
                                  </p:stCondLst>
                                  <p:childTnLst>
                                    <p:set>
                                      <p:cBhvr>
                                        <p:cTn id="60" dur="1" fill="hold">
                                          <p:stCondLst>
                                            <p:cond delay="0"/>
                                          </p:stCondLst>
                                        </p:cTn>
                                        <p:tgtEl>
                                          <p:spTgt spid="27687"/>
                                        </p:tgtEl>
                                        <p:attrNameLst>
                                          <p:attrName>style.visibility</p:attrName>
                                        </p:attrNameLst>
                                      </p:cBhvr>
                                      <p:to>
                                        <p:strVal val="visible"/>
                                      </p:to>
                                    </p:set>
                                    <p:anim calcmode="lin" valueType="num">
                                      <p:cBhvr additive="base">
                                        <p:cTn id="61" dur="500" fill="hold"/>
                                        <p:tgtEl>
                                          <p:spTgt spid="27687"/>
                                        </p:tgtEl>
                                        <p:attrNameLst>
                                          <p:attrName>ppt_x</p:attrName>
                                        </p:attrNameLst>
                                      </p:cBhvr>
                                      <p:tavLst>
                                        <p:tav tm="0">
                                          <p:val>
                                            <p:strVal val="1+#ppt_w/2"/>
                                          </p:val>
                                        </p:tav>
                                        <p:tav tm="100000">
                                          <p:val>
                                            <p:strVal val="#ppt_x"/>
                                          </p:val>
                                        </p:tav>
                                      </p:tavLst>
                                    </p:anim>
                                    <p:anim calcmode="lin" valueType="num">
                                      <p:cBhvr additive="base">
                                        <p:cTn id="62" dur="500" fill="hold"/>
                                        <p:tgtEl>
                                          <p:spTgt spid="27687"/>
                                        </p:tgtEl>
                                        <p:attrNameLst>
                                          <p:attrName>ppt_y</p:attrName>
                                        </p:attrNameLst>
                                      </p:cBhvr>
                                      <p:tavLst>
                                        <p:tav tm="0">
                                          <p:val>
                                            <p:strVal val="0-#ppt_h/2"/>
                                          </p:val>
                                        </p:tav>
                                        <p:tav tm="100000">
                                          <p:val>
                                            <p:strVal val="#ppt_y"/>
                                          </p:val>
                                        </p:tav>
                                      </p:tavLst>
                                    </p:anim>
                                  </p:childTnLst>
                                </p:cTn>
                              </p:par>
                            </p:childTnLst>
                          </p:cTn>
                        </p:par>
                        <p:par>
                          <p:cTn id="63" fill="hold" nodeType="afterGroup">
                            <p:stCondLst>
                              <p:cond delay="500"/>
                            </p:stCondLst>
                            <p:childTnLst>
                              <p:par>
                                <p:cTn id="64" presetID="2" presetClass="entr" presetSubtype="3" fill="hold" grpId="0" nodeType="afterEffect">
                                  <p:stCondLst>
                                    <p:cond delay="0"/>
                                  </p:stCondLst>
                                  <p:childTnLst>
                                    <p:set>
                                      <p:cBhvr>
                                        <p:cTn id="65" dur="1" fill="hold">
                                          <p:stCondLst>
                                            <p:cond delay="0"/>
                                          </p:stCondLst>
                                        </p:cTn>
                                        <p:tgtEl>
                                          <p:spTgt spid="27679"/>
                                        </p:tgtEl>
                                        <p:attrNameLst>
                                          <p:attrName>style.visibility</p:attrName>
                                        </p:attrNameLst>
                                      </p:cBhvr>
                                      <p:to>
                                        <p:strVal val="visible"/>
                                      </p:to>
                                    </p:set>
                                    <p:anim calcmode="lin" valueType="num">
                                      <p:cBhvr additive="base">
                                        <p:cTn id="66" dur="500" fill="hold"/>
                                        <p:tgtEl>
                                          <p:spTgt spid="27679"/>
                                        </p:tgtEl>
                                        <p:attrNameLst>
                                          <p:attrName>ppt_x</p:attrName>
                                        </p:attrNameLst>
                                      </p:cBhvr>
                                      <p:tavLst>
                                        <p:tav tm="0">
                                          <p:val>
                                            <p:strVal val="1+#ppt_w/2"/>
                                          </p:val>
                                        </p:tav>
                                        <p:tav tm="100000">
                                          <p:val>
                                            <p:strVal val="#ppt_x"/>
                                          </p:val>
                                        </p:tav>
                                      </p:tavLst>
                                    </p:anim>
                                    <p:anim calcmode="lin" valueType="num">
                                      <p:cBhvr additive="base">
                                        <p:cTn id="67" dur="500" fill="hold"/>
                                        <p:tgtEl>
                                          <p:spTgt spid="27679"/>
                                        </p:tgtEl>
                                        <p:attrNameLst>
                                          <p:attrName>ppt_y</p:attrName>
                                        </p:attrNameLst>
                                      </p:cBhvr>
                                      <p:tavLst>
                                        <p:tav tm="0">
                                          <p:val>
                                            <p:strVal val="0-#ppt_h/2"/>
                                          </p:val>
                                        </p:tav>
                                        <p:tav tm="100000">
                                          <p:val>
                                            <p:strVal val="#ppt_y"/>
                                          </p:val>
                                        </p:tav>
                                      </p:tavLst>
                                    </p:anim>
                                  </p:childTnLst>
                                </p:cTn>
                              </p:par>
                            </p:childTnLst>
                          </p:cTn>
                        </p:par>
                      </p:childTnLst>
                    </p:cTn>
                  </p:par>
                  <p:par>
                    <p:cTn id="68" fill="hold" nodeType="clickPar">
                      <p:stCondLst>
                        <p:cond delay="indefinite"/>
                      </p:stCondLst>
                      <p:childTnLst>
                        <p:par>
                          <p:cTn id="69" fill="hold" nodeType="withGroup">
                            <p:stCondLst>
                              <p:cond delay="0"/>
                            </p:stCondLst>
                            <p:childTnLst>
                              <p:par>
                                <p:cTn id="70" presetID="2" presetClass="entr" presetSubtype="9" fill="hold" nodeType="clickEffect">
                                  <p:stCondLst>
                                    <p:cond delay="0"/>
                                  </p:stCondLst>
                                  <p:childTnLst>
                                    <p:set>
                                      <p:cBhvr>
                                        <p:cTn id="71" dur="1" fill="hold">
                                          <p:stCondLst>
                                            <p:cond delay="0"/>
                                          </p:stCondLst>
                                        </p:cTn>
                                        <p:tgtEl>
                                          <p:spTgt spid="27691"/>
                                        </p:tgtEl>
                                        <p:attrNameLst>
                                          <p:attrName>style.visibility</p:attrName>
                                        </p:attrNameLst>
                                      </p:cBhvr>
                                      <p:to>
                                        <p:strVal val="visible"/>
                                      </p:to>
                                    </p:set>
                                    <p:anim calcmode="lin" valueType="num">
                                      <p:cBhvr additive="base">
                                        <p:cTn id="72" dur="500" fill="hold"/>
                                        <p:tgtEl>
                                          <p:spTgt spid="27691"/>
                                        </p:tgtEl>
                                        <p:attrNameLst>
                                          <p:attrName>ppt_x</p:attrName>
                                        </p:attrNameLst>
                                      </p:cBhvr>
                                      <p:tavLst>
                                        <p:tav tm="0">
                                          <p:val>
                                            <p:strVal val="0-#ppt_w/2"/>
                                          </p:val>
                                        </p:tav>
                                        <p:tav tm="100000">
                                          <p:val>
                                            <p:strVal val="#ppt_x"/>
                                          </p:val>
                                        </p:tav>
                                      </p:tavLst>
                                    </p:anim>
                                    <p:anim calcmode="lin" valueType="num">
                                      <p:cBhvr additive="base">
                                        <p:cTn id="73" dur="500" fill="hold"/>
                                        <p:tgtEl>
                                          <p:spTgt spid="27691"/>
                                        </p:tgtEl>
                                        <p:attrNameLst>
                                          <p:attrName>ppt_y</p:attrName>
                                        </p:attrNameLst>
                                      </p:cBhvr>
                                      <p:tavLst>
                                        <p:tav tm="0">
                                          <p:val>
                                            <p:strVal val="0-#ppt_h/2"/>
                                          </p:val>
                                        </p:tav>
                                        <p:tav tm="100000">
                                          <p:val>
                                            <p:strVal val="#ppt_y"/>
                                          </p:val>
                                        </p:tav>
                                      </p:tavLst>
                                    </p:anim>
                                  </p:childTnLst>
                                </p:cTn>
                              </p:par>
                            </p:childTnLst>
                          </p:cTn>
                        </p:par>
                        <p:par>
                          <p:cTn id="74" fill="hold" nodeType="afterGroup">
                            <p:stCondLst>
                              <p:cond delay="500"/>
                            </p:stCondLst>
                            <p:childTnLst>
                              <p:par>
                                <p:cTn id="75" presetID="2" presetClass="entr" presetSubtype="9" fill="hold" grpId="0" nodeType="afterEffect">
                                  <p:stCondLst>
                                    <p:cond delay="0"/>
                                  </p:stCondLst>
                                  <p:childTnLst>
                                    <p:set>
                                      <p:cBhvr>
                                        <p:cTn id="76" dur="1" fill="hold">
                                          <p:stCondLst>
                                            <p:cond delay="0"/>
                                          </p:stCondLst>
                                        </p:cTn>
                                        <p:tgtEl>
                                          <p:spTgt spid="27693"/>
                                        </p:tgtEl>
                                        <p:attrNameLst>
                                          <p:attrName>style.visibility</p:attrName>
                                        </p:attrNameLst>
                                      </p:cBhvr>
                                      <p:to>
                                        <p:strVal val="visible"/>
                                      </p:to>
                                    </p:set>
                                    <p:anim calcmode="lin" valueType="num">
                                      <p:cBhvr additive="base">
                                        <p:cTn id="77" dur="500" fill="hold"/>
                                        <p:tgtEl>
                                          <p:spTgt spid="27693"/>
                                        </p:tgtEl>
                                        <p:attrNameLst>
                                          <p:attrName>ppt_x</p:attrName>
                                        </p:attrNameLst>
                                      </p:cBhvr>
                                      <p:tavLst>
                                        <p:tav tm="0">
                                          <p:val>
                                            <p:strVal val="0-#ppt_w/2"/>
                                          </p:val>
                                        </p:tav>
                                        <p:tav tm="100000">
                                          <p:val>
                                            <p:strVal val="#ppt_x"/>
                                          </p:val>
                                        </p:tav>
                                      </p:tavLst>
                                    </p:anim>
                                    <p:anim calcmode="lin" valueType="num">
                                      <p:cBhvr additive="base">
                                        <p:cTn id="78" dur="500" fill="hold"/>
                                        <p:tgtEl>
                                          <p:spTgt spid="27693"/>
                                        </p:tgtEl>
                                        <p:attrNameLst>
                                          <p:attrName>ppt_y</p:attrName>
                                        </p:attrNameLst>
                                      </p:cBhvr>
                                      <p:tavLst>
                                        <p:tav tm="0">
                                          <p:val>
                                            <p:strVal val="0-#ppt_h/2"/>
                                          </p:val>
                                        </p:tav>
                                        <p:tav tm="100000">
                                          <p:val>
                                            <p:strVal val="#ppt_y"/>
                                          </p:val>
                                        </p:tav>
                                      </p:tavLst>
                                    </p:anim>
                                  </p:childTnLst>
                                </p:cTn>
                              </p:par>
                            </p:childTnLst>
                          </p:cTn>
                        </p:par>
                      </p:childTnLst>
                    </p:cTn>
                  </p:par>
                  <p:par>
                    <p:cTn id="79" fill="hold" nodeType="clickPar">
                      <p:stCondLst>
                        <p:cond delay="indefinite"/>
                      </p:stCondLst>
                      <p:childTnLst>
                        <p:par>
                          <p:cTn id="80" fill="hold" nodeType="withGroup">
                            <p:stCondLst>
                              <p:cond delay="0"/>
                            </p:stCondLst>
                            <p:childTnLst>
                              <p:par>
                                <p:cTn id="81" presetID="2" presetClass="entr" presetSubtype="12" fill="hold" grpId="0" nodeType="clickEffect">
                                  <p:stCondLst>
                                    <p:cond delay="0"/>
                                  </p:stCondLst>
                                  <p:childTnLst>
                                    <p:set>
                                      <p:cBhvr>
                                        <p:cTn id="82" dur="1" fill="hold">
                                          <p:stCondLst>
                                            <p:cond delay="0"/>
                                          </p:stCondLst>
                                        </p:cTn>
                                        <p:tgtEl>
                                          <p:spTgt spid="27681"/>
                                        </p:tgtEl>
                                        <p:attrNameLst>
                                          <p:attrName>style.visibility</p:attrName>
                                        </p:attrNameLst>
                                      </p:cBhvr>
                                      <p:to>
                                        <p:strVal val="visible"/>
                                      </p:to>
                                    </p:set>
                                    <p:anim calcmode="lin" valueType="num">
                                      <p:cBhvr additive="base">
                                        <p:cTn id="83" dur="500" fill="hold"/>
                                        <p:tgtEl>
                                          <p:spTgt spid="27681"/>
                                        </p:tgtEl>
                                        <p:attrNameLst>
                                          <p:attrName>ppt_x</p:attrName>
                                        </p:attrNameLst>
                                      </p:cBhvr>
                                      <p:tavLst>
                                        <p:tav tm="0">
                                          <p:val>
                                            <p:strVal val="0-#ppt_w/2"/>
                                          </p:val>
                                        </p:tav>
                                        <p:tav tm="100000">
                                          <p:val>
                                            <p:strVal val="#ppt_x"/>
                                          </p:val>
                                        </p:tav>
                                      </p:tavLst>
                                    </p:anim>
                                    <p:anim calcmode="lin" valueType="num">
                                      <p:cBhvr additive="base">
                                        <p:cTn id="84" dur="500" fill="hold"/>
                                        <p:tgtEl>
                                          <p:spTgt spid="27681"/>
                                        </p:tgtEl>
                                        <p:attrNameLst>
                                          <p:attrName>ppt_y</p:attrName>
                                        </p:attrNameLst>
                                      </p:cBhvr>
                                      <p:tavLst>
                                        <p:tav tm="0">
                                          <p:val>
                                            <p:strVal val="1+#ppt_h/2"/>
                                          </p:val>
                                        </p:tav>
                                        <p:tav tm="100000">
                                          <p:val>
                                            <p:strVal val="#ppt_y"/>
                                          </p:val>
                                        </p:tav>
                                      </p:tavLst>
                                    </p:anim>
                                  </p:childTnLst>
                                </p:cTn>
                              </p:par>
                            </p:childTnLst>
                          </p:cTn>
                        </p:par>
                      </p:childTnLst>
                    </p:cTn>
                  </p:par>
                  <p:par>
                    <p:cTn id="85" fill="hold" nodeType="clickPar">
                      <p:stCondLst>
                        <p:cond delay="indefinite"/>
                      </p:stCondLst>
                      <p:childTnLst>
                        <p:par>
                          <p:cTn id="86" fill="hold" nodeType="withGroup">
                            <p:stCondLst>
                              <p:cond delay="0"/>
                            </p:stCondLst>
                            <p:childTnLst>
                              <p:par>
                                <p:cTn id="87" presetID="2" presetClass="entr" presetSubtype="8" fill="hold" nodeType="clickEffect">
                                  <p:stCondLst>
                                    <p:cond delay="0"/>
                                  </p:stCondLst>
                                  <p:childTnLst>
                                    <p:set>
                                      <p:cBhvr>
                                        <p:cTn id="88" dur="1" fill="hold">
                                          <p:stCondLst>
                                            <p:cond delay="0"/>
                                          </p:stCondLst>
                                        </p:cTn>
                                        <p:tgtEl>
                                          <p:spTgt spid="27689"/>
                                        </p:tgtEl>
                                        <p:attrNameLst>
                                          <p:attrName>style.visibility</p:attrName>
                                        </p:attrNameLst>
                                      </p:cBhvr>
                                      <p:to>
                                        <p:strVal val="visible"/>
                                      </p:to>
                                    </p:set>
                                    <p:anim calcmode="lin" valueType="num">
                                      <p:cBhvr additive="base">
                                        <p:cTn id="89" dur="500" fill="hold"/>
                                        <p:tgtEl>
                                          <p:spTgt spid="27689"/>
                                        </p:tgtEl>
                                        <p:attrNameLst>
                                          <p:attrName>ppt_x</p:attrName>
                                        </p:attrNameLst>
                                      </p:cBhvr>
                                      <p:tavLst>
                                        <p:tav tm="0">
                                          <p:val>
                                            <p:strVal val="0-#ppt_w/2"/>
                                          </p:val>
                                        </p:tav>
                                        <p:tav tm="100000">
                                          <p:val>
                                            <p:strVal val="#ppt_x"/>
                                          </p:val>
                                        </p:tav>
                                      </p:tavLst>
                                    </p:anim>
                                    <p:anim calcmode="lin" valueType="num">
                                      <p:cBhvr additive="base">
                                        <p:cTn id="90" dur="500" fill="hold"/>
                                        <p:tgtEl>
                                          <p:spTgt spid="27689"/>
                                        </p:tgtEl>
                                        <p:attrNameLst>
                                          <p:attrName>ppt_y</p:attrName>
                                        </p:attrNameLst>
                                      </p:cBhvr>
                                      <p:tavLst>
                                        <p:tav tm="0">
                                          <p:val>
                                            <p:strVal val="#ppt_y"/>
                                          </p:val>
                                        </p:tav>
                                        <p:tav tm="100000">
                                          <p:val>
                                            <p:strVal val="#ppt_y"/>
                                          </p:val>
                                        </p:tav>
                                      </p:tavLst>
                                    </p:anim>
                                  </p:childTnLst>
                                </p:cTn>
                              </p:par>
                            </p:childTnLst>
                          </p:cTn>
                        </p:par>
                        <p:par>
                          <p:cTn id="91" fill="hold" nodeType="afterGroup">
                            <p:stCondLst>
                              <p:cond delay="500"/>
                            </p:stCondLst>
                            <p:childTnLst>
                              <p:par>
                                <p:cTn id="92" presetID="2" presetClass="entr" presetSubtype="9" fill="hold" grpId="0" nodeType="afterEffect">
                                  <p:stCondLst>
                                    <p:cond delay="0"/>
                                  </p:stCondLst>
                                  <p:childTnLst>
                                    <p:set>
                                      <p:cBhvr>
                                        <p:cTn id="93" dur="1" fill="hold">
                                          <p:stCondLst>
                                            <p:cond delay="0"/>
                                          </p:stCondLst>
                                        </p:cTn>
                                        <p:tgtEl>
                                          <p:spTgt spid="27682"/>
                                        </p:tgtEl>
                                        <p:attrNameLst>
                                          <p:attrName>style.visibility</p:attrName>
                                        </p:attrNameLst>
                                      </p:cBhvr>
                                      <p:to>
                                        <p:strVal val="visible"/>
                                      </p:to>
                                    </p:set>
                                    <p:anim calcmode="lin" valueType="num">
                                      <p:cBhvr additive="base">
                                        <p:cTn id="94" dur="500" fill="hold"/>
                                        <p:tgtEl>
                                          <p:spTgt spid="27682"/>
                                        </p:tgtEl>
                                        <p:attrNameLst>
                                          <p:attrName>ppt_x</p:attrName>
                                        </p:attrNameLst>
                                      </p:cBhvr>
                                      <p:tavLst>
                                        <p:tav tm="0">
                                          <p:val>
                                            <p:strVal val="0-#ppt_w/2"/>
                                          </p:val>
                                        </p:tav>
                                        <p:tav tm="100000">
                                          <p:val>
                                            <p:strVal val="#ppt_x"/>
                                          </p:val>
                                        </p:tav>
                                      </p:tavLst>
                                    </p:anim>
                                    <p:anim calcmode="lin" valueType="num">
                                      <p:cBhvr additive="base">
                                        <p:cTn id="95" dur="500" fill="hold"/>
                                        <p:tgtEl>
                                          <p:spTgt spid="27682"/>
                                        </p:tgtEl>
                                        <p:attrNameLst>
                                          <p:attrName>ppt_y</p:attrName>
                                        </p:attrNameLst>
                                      </p:cBhvr>
                                      <p:tavLst>
                                        <p:tav tm="0">
                                          <p:val>
                                            <p:strVal val="0-#ppt_h/2"/>
                                          </p:val>
                                        </p:tav>
                                        <p:tav tm="100000">
                                          <p:val>
                                            <p:strVal val="#ppt_y"/>
                                          </p:val>
                                        </p:tav>
                                      </p:tavLst>
                                    </p:anim>
                                  </p:childTnLst>
                                </p:cTn>
                              </p:par>
                            </p:childTnLst>
                          </p:cTn>
                        </p:par>
                      </p:childTnLst>
                    </p:cTn>
                  </p:par>
                  <p:par>
                    <p:cTn id="96" fill="hold" nodeType="clickPar">
                      <p:stCondLst>
                        <p:cond delay="indefinite"/>
                      </p:stCondLst>
                      <p:childTnLst>
                        <p:par>
                          <p:cTn id="97" fill="hold" nodeType="withGroup">
                            <p:stCondLst>
                              <p:cond delay="0"/>
                            </p:stCondLst>
                            <p:childTnLst>
                              <p:par>
                                <p:cTn id="98" presetID="2" presetClass="entr" presetSubtype="8" fill="hold" nodeType="clickEffect">
                                  <p:stCondLst>
                                    <p:cond delay="0"/>
                                  </p:stCondLst>
                                  <p:childTnLst>
                                    <p:set>
                                      <p:cBhvr>
                                        <p:cTn id="99" dur="1" fill="hold">
                                          <p:stCondLst>
                                            <p:cond delay="0"/>
                                          </p:stCondLst>
                                        </p:cTn>
                                        <p:tgtEl>
                                          <p:spTgt spid="27695"/>
                                        </p:tgtEl>
                                        <p:attrNameLst>
                                          <p:attrName>style.visibility</p:attrName>
                                        </p:attrNameLst>
                                      </p:cBhvr>
                                      <p:to>
                                        <p:strVal val="visible"/>
                                      </p:to>
                                    </p:set>
                                    <p:anim calcmode="lin" valueType="num">
                                      <p:cBhvr additive="base">
                                        <p:cTn id="100" dur="500" fill="hold"/>
                                        <p:tgtEl>
                                          <p:spTgt spid="27695"/>
                                        </p:tgtEl>
                                        <p:attrNameLst>
                                          <p:attrName>ppt_x</p:attrName>
                                        </p:attrNameLst>
                                      </p:cBhvr>
                                      <p:tavLst>
                                        <p:tav tm="0">
                                          <p:val>
                                            <p:strVal val="0-#ppt_w/2"/>
                                          </p:val>
                                        </p:tav>
                                        <p:tav tm="100000">
                                          <p:val>
                                            <p:strVal val="#ppt_x"/>
                                          </p:val>
                                        </p:tav>
                                      </p:tavLst>
                                    </p:anim>
                                    <p:anim calcmode="lin" valueType="num">
                                      <p:cBhvr additive="base">
                                        <p:cTn id="101" dur="500" fill="hold"/>
                                        <p:tgtEl>
                                          <p:spTgt spid="27695"/>
                                        </p:tgtEl>
                                        <p:attrNameLst>
                                          <p:attrName>ppt_y</p:attrName>
                                        </p:attrNameLst>
                                      </p:cBhvr>
                                      <p:tavLst>
                                        <p:tav tm="0">
                                          <p:val>
                                            <p:strVal val="#ppt_y"/>
                                          </p:val>
                                        </p:tav>
                                        <p:tav tm="100000">
                                          <p:val>
                                            <p:strVal val="#ppt_y"/>
                                          </p:val>
                                        </p:tav>
                                      </p:tavLst>
                                    </p:anim>
                                  </p:childTnLst>
                                </p:cTn>
                              </p:par>
                            </p:childTnLst>
                          </p:cTn>
                        </p:par>
                        <p:par>
                          <p:cTn id="102" fill="hold" nodeType="afterGroup">
                            <p:stCondLst>
                              <p:cond delay="500"/>
                            </p:stCondLst>
                            <p:childTnLst>
                              <p:par>
                                <p:cTn id="103" presetID="2" presetClass="entr" presetSubtype="9" fill="hold" grpId="0" nodeType="afterEffect">
                                  <p:stCondLst>
                                    <p:cond delay="0"/>
                                  </p:stCondLst>
                                  <p:childTnLst>
                                    <p:set>
                                      <p:cBhvr>
                                        <p:cTn id="104" dur="1" fill="hold">
                                          <p:stCondLst>
                                            <p:cond delay="0"/>
                                          </p:stCondLst>
                                        </p:cTn>
                                        <p:tgtEl>
                                          <p:spTgt spid="27694"/>
                                        </p:tgtEl>
                                        <p:attrNameLst>
                                          <p:attrName>style.visibility</p:attrName>
                                        </p:attrNameLst>
                                      </p:cBhvr>
                                      <p:to>
                                        <p:strVal val="visible"/>
                                      </p:to>
                                    </p:set>
                                    <p:anim calcmode="lin" valueType="num">
                                      <p:cBhvr additive="base">
                                        <p:cTn id="105" dur="500" fill="hold"/>
                                        <p:tgtEl>
                                          <p:spTgt spid="27694"/>
                                        </p:tgtEl>
                                        <p:attrNameLst>
                                          <p:attrName>ppt_x</p:attrName>
                                        </p:attrNameLst>
                                      </p:cBhvr>
                                      <p:tavLst>
                                        <p:tav tm="0">
                                          <p:val>
                                            <p:strVal val="0-#ppt_w/2"/>
                                          </p:val>
                                        </p:tav>
                                        <p:tav tm="100000">
                                          <p:val>
                                            <p:strVal val="#ppt_x"/>
                                          </p:val>
                                        </p:tav>
                                      </p:tavLst>
                                    </p:anim>
                                    <p:anim calcmode="lin" valueType="num">
                                      <p:cBhvr additive="base">
                                        <p:cTn id="106" dur="500" fill="hold"/>
                                        <p:tgtEl>
                                          <p:spTgt spid="27694"/>
                                        </p:tgtEl>
                                        <p:attrNameLst>
                                          <p:attrName>ppt_y</p:attrName>
                                        </p:attrNameLst>
                                      </p:cBhvr>
                                      <p:tavLst>
                                        <p:tav tm="0">
                                          <p:val>
                                            <p:strVal val="0-#ppt_h/2"/>
                                          </p:val>
                                        </p:tav>
                                        <p:tav tm="100000">
                                          <p:val>
                                            <p:strVal val="#ppt_y"/>
                                          </p:val>
                                        </p:tav>
                                      </p:tavLst>
                                    </p:anim>
                                  </p:childTnLst>
                                </p:cTn>
                              </p:par>
                            </p:childTnLst>
                          </p:cTn>
                        </p:par>
                        <p:par>
                          <p:cTn id="107" fill="hold" nodeType="afterGroup">
                            <p:stCondLst>
                              <p:cond delay="1000"/>
                            </p:stCondLst>
                            <p:childTnLst>
                              <p:par>
                                <p:cTn id="108" presetID="2" presetClass="entr" presetSubtype="9" fill="hold" grpId="0" nodeType="afterEffect">
                                  <p:stCondLst>
                                    <p:cond delay="0"/>
                                  </p:stCondLst>
                                  <p:childTnLst>
                                    <p:set>
                                      <p:cBhvr>
                                        <p:cTn id="109" dur="1" fill="hold">
                                          <p:stCondLst>
                                            <p:cond delay="0"/>
                                          </p:stCondLst>
                                        </p:cTn>
                                        <p:tgtEl>
                                          <p:spTgt spid="27680"/>
                                        </p:tgtEl>
                                        <p:attrNameLst>
                                          <p:attrName>style.visibility</p:attrName>
                                        </p:attrNameLst>
                                      </p:cBhvr>
                                      <p:to>
                                        <p:strVal val="visible"/>
                                      </p:to>
                                    </p:set>
                                    <p:anim calcmode="lin" valueType="num">
                                      <p:cBhvr additive="base">
                                        <p:cTn id="110" dur="500" fill="hold"/>
                                        <p:tgtEl>
                                          <p:spTgt spid="27680"/>
                                        </p:tgtEl>
                                        <p:attrNameLst>
                                          <p:attrName>ppt_x</p:attrName>
                                        </p:attrNameLst>
                                      </p:cBhvr>
                                      <p:tavLst>
                                        <p:tav tm="0">
                                          <p:val>
                                            <p:strVal val="0-#ppt_w/2"/>
                                          </p:val>
                                        </p:tav>
                                        <p:tav tm="100000">
                                          <p:val>
                                            <p:strVal val="#ppt_x"/>
                                          </p:val>
                                        </p:tav>
                                      </p:tavLst>
                                    </p:anim>
                                    <p:anim calcmode="lin" valueType="num">
                                      <p:cBhvr additive="base">
                                        <p:cTn id="111" dur="500" fill="hold"/>
                                        <p:tgtEl>
                                          <p:spTgt spid="2768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autoUpdateAnimBg="0"/>
      <p:bldP spid="27674" grpId="0" animBg="1" autoUpdateAnimBg="0"/>
      <p:bldP spid="27675" grpId="0" animBg="1" autoUpdateAnimBg="0"/>
      <p:bldP spid="27676" grpId="0" animBg="1" autoUpdateAnimBg="0"/>
      <p:bldP spid="27677" grpId="0" animBg="1" autoUpdateAnimBg="0"/>
      <p:bldP spid="27678" grpId="0" animBg="1" autoUpdateAnimBg="0"/>
      <p:bldP spid="27679" grpId="0" animBg="1" autoUpdateAnimBg="0"/>
      <p:bldP spid="27680" grpId="0" animBg="1" autoUpdateAnimBg="0"/>
      <p:bldP spid="27681" grpId="0" animBg="1" autoUpdateAnimBg="0"/>
      <p:bldP spid="27682" grpId="0" animBg="1" autoUpdateAnimBg="0"/>
      <p:bldP spid="27693" grpId="0" animBg="1" autoUpdateAnimBg="0"/>
      <p:bldP spid="27694" grpId="0" animBg="1"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CAEF547-989C-9C42-96E2-8991DA1319D3}"/>
              </a:ext>
            </a:extLst>
          </p:cNvPr>
          <p:cNvSpPr>
            <a:spLocks noGrp="1" noChangeArrowheads="1"/>
          </p:cNvSpPr>
          <p:nvPr>
            <p:ph type="title"/>
          </p:nvPr>
        </p:nvSpPr>
        <p:spPr/>
        <p:txBody>
          <a:bodyPr/>
          <a:lstStyle/>
          <a:p>
            <a:pPr eaLnBrk="1" hangingPunct="1"/>
            <a:r>
              <a:rPr lang="en-US" altLang="en-US" sz="3600" dirty="0">
                <a:solidFill>
                  <a:srgbClr val="FFFF00"/>
                </a:solidFill>
                <a:highlight>
                  <a:srgbClr val="000000"/>
                </a:highlight>
                <a:latin typeface="Arial" panose="020B0604020202020204" pitchFamily="34" charset="0"/>
              </a:rPr>
              <a:t>POSITIVIST METHODS</a:t>
            </a:r>
            <a:endParaRPr lang="en-AU" altLang="en-US" sz="3600" dirty="0">
              <a:solidFill>
                <a:srgbClr val="FFFF00"/>
              </a:solidFill>
              <a:highlight>
                <a:srgbClr val="000000"/>
              </a:highlight>
              <a:latin typeface="Arial" panose="020B0604020202020204" pitchFamily="34" charset="0"/>
            </a:endParaRPr>
          </a:p>
        </p:txBody>
      </p:sp>
      <p:sp>
        <p:nvSpPr>
          <p:cNvPr id="47107" name="AutoShape 3">
            <a:extLst>
              <a:ext uri="{FF2B5EF4-FFF2-40B4-BE49-F238E27FC236}">
                <a16:creationId xmlns:a16="http://schemas.microsoft.com/office/drawing/2014/main" id="{6D62B9DA-2C6D-6C4A-BFF2-C4756410AB56}"/>
              </a:ext>
            </a:extLst>
          </p:cNvPr>
          <p:cNvSpPr>
            <a:spLocks noChangeArrowheads="1"/>
          </p:cNvSpPr>
          <p:nvPr/>
        </p:nvSpPr>
        <p:spPr bwMode="auto">
          <a:xfrm>
            <a:off x="2819400" y="2057400"/>
            <a:ext cx="4343400" cy="2133600"/>
          </a:xfrm>
          <a:prstGeom prst="diamond">
            <a:avLst/>
          </a:prstGeom>
          <a:gradFill rotWithShape="0">
            <a:gsLst>
              <a:gs pos="0">
                <a:srgbClr val="FFFFCC"/>
              </a:gs>
              <a:gs pos="100000">
                <a:srgbClr val="76765E"/>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b="1">
                <a:solidFill>
                  <a:srgbClr val="800000"/>
                </a:solidFill>
                <a:latin typeface="Arial" panose="020B0604020202020204" pitchFamily="34" charset="0"/>
              </a:rPr>
              <a:t> EXPERIMENTS</a:t>
            </a:r>
            <a:endParaRPr lang="en-AU" altLang="en-US" sz="3600" b="1">
              <a:solidFill>
                <a:srgbClr val="800000"/>
              </a:solidFill>
              <a:latin typeface="Arial" panose="020B0604020202020204" pitchFamily="34" charset="0"/>
            </a:endParaRPr>
          </a:p>
        </p:txBody>
      </p:sp>
      <p:sp>
        <p:nvSpPr>
          <p:cNvPr id="47108" name="AutoShape 4">
            <a:extLst>
              <a:ext uri="{FF2B5EF4-FFF2-40B4-BE49-F238E27FC236}">
                <a16:creationId xmlns:a16="http://schemas.microsoft.com/office/drawing/2014/main" id="{5685EC9D-AE93-E949-BCB6-D8CB9283CCD1}"/>
              </a:ext>
            </a:extLst>
          </p:cNvPr>
          <p:cNvSpPr>
            <a:spLocks noChangeArrowheads="1"/>
          </p:cNvSpPr>
          <p:nvPr/>
        </p:nvSpPr>
        <p:spPr bwMode="auto">
          <a:xfrm>
            <a:off x="5181600" y="3276600"/>
            <a:ext cx="4343400" cy="2133600"/>
          </a:xfrm>
          <a:prstGeom prst="diamond">
            <a:avLst/>
          </a:prstGeom>
          <a:gradFill rotWithShape="0">
            <a:gsLst>
              <a:gs pos="0">
                <a:srgbClr val="FFFFCC"/>
              </a:gs>
              <a:gs pos="100000">
                <a:srgbClr val="76765E"/>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b="1">
                <a:solidFill>
                  <a:srgbClr val="800000"/>
                </a:solidFill>
                <a:latin typeface="Arial" panose="020B0604020202020204" pitchFamily="34" charset="0"/>
              </a:rPr>
              <a:t>SURVEYS</a:t>
            </a:r>
            <a:endParaRPr lang="en-AU" altLang="en-US" sz="3600" b="1">
              <a:solidFill>
                <a:srgbClr val="800000"/>
              </a:solidFill>
              <a:latin typeface="Arial" panose="020B0604020202020204" pitchFamily="34" charset="0"/>
            </a:endParaRPr>
          </a:p>
        </p:txBody>
      </p:sp>
      <p:sp>
        <p:nvSpPr>
          <p:cNvPr id="47109" name="AutoShape 5">
            <a:extLst>
              <a:ext uri="{FF2B5EF4-FFF2-40B4-BE49-F238E27FC236}">
                <a16:creationId xmlns:a16="http://schemas.microsoft.com/office/drawing/2014/main" id="{9CBC4F5C-84B9-CF44-9D68-E919171DF1D6}"/>
              </a:ext>
            </a:extLst>
          </p:cNvPr>
          <p:cNvSpPr>
            <a:spLocks noChangeArrowheads="1"/>
          </p:cNvSpPr>
          <p:nvPr/>
        </p:nvSpPr>
        <p:spPr bwMode="auto">
          <a:xfrm>
            <a:off x="1905000" y="4038600"/>
            <a:ext cx="4343400" cy="2133600"/>
          </a:xfrm>
          <a:prstGeom prst="diamond">
            <a:avLst/>
          </a:prstGeom>
          <a:gradFill rotWithShape="0">
            <a:gsLst>
              <a:gs pos="0">
                <a:srgbClr val="FFFFCC"/>
              </a:gs>
              <a:gs pos="100000">
                <a:srgbClr val="76765E"/>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b="1">
                <a:solidFill>
                  <a:srgbClr val="800000"/>
                </a:solidFill>
                <a:latin typeface="Arial" panose="020B0604020202020204" pitchFamily="34" charset="0"/>
              </a:rPr>
              <a:t>TESTS</a:t>
            </a:r>
            <a:endParaRPr lang="en-AU" altLang="en-US" sz="3600" b="1">
              <a:solidFill>
                <a:srgbClr val="800000"/>
              </a:solidFill>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0-#ppt_w/2"/>
                                          </p:val>
                                        </p:tav>
                                        <p:tav tm="100000">
                                          <p:val>
                                            <p:strVal val="#ppt_x"/>
                                          </p:val>
                                        </p:tav>
                                      </p:tavLst>
                                    </p:anim>
                                    <p:anim calcmode="lin" valueType="num">
                                      <p:cBhvr additive="base">
                                        <p:cTn id="8" dur="500" fill="hold"/>
                                        <p:tgtEl>
                                          <p:spTgt spid="4710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47107"/>
                                        </p:tgtEl>
                                        <p:attrNameLst>
                                          <p:attrName>style.visibility</p:attrName>
                                        </p:attrNameLst>
                                      </p:cBhvr>
                                      <p:to>
                                        <p:strVal val="visible"/>
                                      </p:to>
                                    </p:set>
                                    <p:animEffect transition="in" filter="slide(fromBottom)">
                                      <p:cBhvr>
                                        <p:cTn id="13" dur="500"/>
                                        <p:tgtEl>
                                          <p:spTgt spid="47107"/>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8" fill="hold" grpId="0" nodeType="clickEffect">
                                  <p:stCondLst>
                                    <p:cond delay="0"/>
                                  </p:stCondLst>
                                  <p:childTnLst>
                                    <p:set>
                                      <p:cBhvr>
                                        <p:cTn id="17" dur="1" fill="hold">
                                          <p:stCondLst>
                                            <p:cond delay="0"/>
                                          </p:stCondLst>
                                        </p:cTn>
                                        <p:tgtEl>
                                          <p:spTgt spid="47108"/>
                                        </p:tgtEl>
                                        <p:attrNameLst>
                                          <p:attrName>style.visibility</p:attrName>
                                        </p:attrNameLst>
                                      </p:cBhvr>
                                      <p:to>
                                        <p:strVal val="visible"/>
                                      </p:to>
                                    </p:set>
                                    <p:animEffect transition="in" filter="slide(fromLeft)">
                                      <p:cBhvr>
                                        <p:cTn id="18" dur="500"/>
                                        <p:tgtEl>
                                          <p:spTgt spid="47108"/>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2" fill="hold" grpId="0" nodeType="clickEffect">
                                  <p:stCondLst>
                                    <p:cond delay="0"/>
                                  </p:stCondLst>
                                  <p:childTnLst>
                                    <p:set>
                                      <p:cBhvr>
                                        <p:cTn id="22" dur="1" fill="hold">
                                          <p:stCondLst>
                                            <p:cond delay="0"/>
                                          </p:stCondLst>
                                        </p:cTn>
                                        <p:tgtEl>
                                          <p:spTgt spid="47109"/>
                                        </p:tgtEl>
                                        <p:attrNameLst>
                                          <p:attrName>style.visibility</p:attrName>
                                        </p:attrNameLst>
                                      </p:cBhvr>
                                      <p:to>
                                        <p:strVal val="visible"/>
                                      </p:to>
                                    </p:set>
                                    <p:animEffect transition="in" filter="slide(fromRight)">
                                      <p:cBhvr>
                                        <p:cTn id="23" dur="500"/>
                                        <p:tgtEl>
                                          <p:spTgt spid="471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autoUpdateAnimBg="0"/>
      <p:bldP spid="47107" grpId="0" animBg="1" autoUpdateAnimBg="0"/>
      <p:bldP spid="47108" grpId="0" animBg="1" autoUpdateAnimBg="0"/>
      <p:bldP spid="47109" grpId="0" animBg="1"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5" name="Rectangle 24">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93266AC-1A3C-F85C-4149-251AAB4B29D0}"/>
              </a:ext>
            </a:extLst>
          </p:cNvPr>
          <p:cNvSpPr>
            <a:spLocks noGrp="1"/>
          </p:cNvSpPr>
          <p:nvPr>
            <p:ph type="title"/>
          </p:nvPr>
        </p:nvSpPr>
        <p:spPr>
          <a:xfrm>
            <a:off x="1539116" y="864108"/>
            <a:ext cx="3073914" cy="5120639"/>
          </a:xfrm>
        </p:spPr>
        <p:txBody>
          <a:bodyPr vert="horz" lIns="91440" tIns="45720" rIns="91440" bIns="45720" rtlCol="0" anchor="ctr">
            <a:normAutofit/>
          </a:bodyPr>
          <a:lstStyle/>
          <a:p>
            <a:pPr algn="r"/>
            <a:r>
              <a:rPr lang="en-US">
                <a:solidFill>
                  <a:schemeClr val="tx1">
                    <a:lumMod val="85000"/>
                    <a:lumOff val="15000"/>
                  </a:schemeClr>
                </a:solidFill>
              </a:rPr>
              <a:t>Interpretivism /Naturalistic Approaches  </a:t>
            </a:r>
          </a:p>
        </p:txBody>
      </p:sp>
      <p:sp>
        <p:nvSpPr>
          <p:cNvPr id="26" name="Rectangle 25">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EF59E9E-F745-985F-7190-70FBCB24BB35}"/>
              </a:ext>
            </a:extLst>
          </p:cNvPr>
          <p:cNvSpPr txBox="1"/>
          <p:nvPr/>
        </p:nvSpPr>
        <p:spPr>
          <a:xfrm>
            <a:off x="5289229" y="864108"/>
            <a:ext cx="5910677" cy="5120640"/>
          </a:xfrm>
          <a:prstGeom prst="rect">
            <a:avLst/>
          </a:prstGeom>
        </p:spPr>
        <p:txBody>
          <a:bodyPr vert="horz" lIns="91440" tIns="45720" rIns="91440" bIns="45720" rtlCol="0" anchor="ctr">
            <a:normAutofit/>
          </a:bodyPr>
          <a:lstStyle/>
          <a:p>
            <a:pPr marL="285750" indent="-182880" defTabSz="914400">
              <a:lnSpc>
                <a:spcPct val="90000"/>
              </a:lnSpc>
              <a:spcAft>
                <a:spcPts val="600"/>
              </a:spcAft>
              <a:buClr>
                <a:schemeClr val="accent1"/>
              </a:buClr>
              <a:buFont typeface="Wingdings 2" pitchFamily="18" charset="2"/>
              <a:buChar char=""/>
            </a:pPr>
            <a:r>
              <a:rPr lang="en-US" altLang="en-US">
                <a:solidFill>
                  <a:schemeClr val="tx1">
                    <a:lumMod val="65000"/>
                    <a:lumOff val="35000"/>
                  </a:schemeClr>
                </a:solidFill>
              </a:rPr>
              <a:t>Normative and interpretive paradigms</a:t>
            </a:r>
          </a:p>
          <a:p>
            <a:pPr marL="285750" indent="-182880" defTabSz="914400">
              <a:lnSpc>
                <a:spcPct val="90000"/>
              </a:lnSpc>
              <a:spcAft>
                <a:spcPts val="600"/>
              </a:spcAft>
              <a:buClr>
                <a:schemeClr val="accent1"/>
              </a:buClr>
              <a:buFont typeface="Wingdings 2" pitchFamily="18" charset="2"/>
              <a:buChar char=""/>
            </a:pPr>
            <a:r>
              <a:rPr lang="en-US" altLang="en-US">
                <a:solidFill>
                  <a:schemeClr val="tx1">
                    <a:lumMod val="65000"/>
                    <a:lumOff val="35000"/>
                  </a:schemeClr>
                </a:solidFill>
              </a:rPr>
              <a:t>Phenomenology, ethnomethodology, symbolic interactionism</a:t>
            </a:r>
          </a:p>
          <a:p>
            <a:pPr marL="285750" indent="-182880" defTabSz="914400">
              <a:lnSpc>
                <a:spcPct val="90000"/>
              </a:lnSpc>
              <a:spcAft>
                <a:spcPts val="600"/>
              </a:spcAft>
              <a:buClr>
                <a:schemeClr val="accent1"/>
              </a:buClr>
              <a:buFont typeface="Wingdings 2" pitchFamily="18" charset="2"/>
              <a:buChar char=""/>
            </a:pPr>
            <a:r>
              <a:rPr lang="en-US" altLang="en-US">
                <a:solidFill>
                  <a:schemeClr val="tx1">
                    <a:lumMod val="65000"/>
                    <a:lumOff val="35000"/>
                  </a:schemeClr>
                </a:solidFill>
              </a:rPr>
              <a:t>Criticisms of naturalistic and interpretive approaches</a:t>
            </a:r>
          </a:p>
          <a:p>
            <a:pPr marL="285750" indent="-182880" defTabSz="914400">
              <a:lnSpc>
                <a:spcPct val="90000"/>
              </a:lnSpc>
              <a:spcAft>
                <a:spcPts val="600"/>
              </a:spcAft>
              <a:buClr>
                <a:schemeClr val="accent1"/>
              </a:buClr>
              <a:buFont typeface="Wingdings 2" pitchFamily="18" charset="2"/>
              <a:buChar char=""/>
            </a:pPr>
            <a:r>
              <a:rPr lang="en-US" altLang="en-US">
                <a:solidFill>
                  <a:schemeClr val="tx1">
                    <a:lumMod val="65000"/>
                    <a:lumOff val="35000"/>
                  </a:schemeClr>
                </a:solidFill>
              </a:rPr>
              <a:t>Mixed Methods Research</a:t>
            </a:r>
          </a:p>
          <a:p>
            <a:pPr marL="285750" indent="-182880" defTabSz="914400">
              <a:lnSpc>
                <a:spcPct val="90000"/>
              </a:lnSpc>
              <a:spcAft>
                <a:spcPts val="600"/>
              </a:spcAft>
              <a:buClr>
                <a:schemeClr val="accent1"/>
              </a:buClr>
              <a:buFont typeface="Wingdings 2" pitchFamily="18" charset="2"/>
              <a:buChar char=""/>
            </a:pPr>
            <a:r>
              <a:rPr lang="en-US" altLang="en-US">
                <a:solidFill>
                  <a:schemeClr val="tx1">
                    <a:lumMod val="65000"/>
                    <a:lumOff val="35000"/>
                  </a:schemeClr>
                </a:solidFill>
              </a:rPr>
              <a:t>Post-positivism, post-modernism and post-structuralism, Complexity theory</a:t>
            </a:r>
          </a:p>
        </p:txBody>
      </p:sp>
      <p:sp>
        <p:nvSpPr>
          <p:cNvPr id="28" name="Rectangle 2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197151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1026">
            <a:extLst>
              <a:ext uri="{FF2B5EF4-FFF2-40B4-BE49-F238E27FC236}">
                <a16:creationId xmlns:a16="http://schemas.microsoft.com/office/drawing/2014/main" id="{F29C8D1C-7ED3-3446-8235-43623C94D9E2}"/>
              </a:ext>
            </a:extLst>
          </p:cNvPr>
          <p:cNvSpPr>
            <a:spLocks noGrp="1" noChangeArrowheads="1"/>
          </p:cNvSpPr>
          <p:nvPr>
            <p:ph type="title"/>
          </p:nvPr>
        </p:nvSpPr>
        <p:spPr>
          <a:xfrm>
            <a:off x="1981200" y="304800"/>
            <a:ext cx="8229600" cy="1143000"/>
          </a:xfrm>
        </p:spPr>
        <p:txBody>
          <a:bodyPr>
            <a:normAutofit/>
          </a:bodyPr>
          <a:lstStyle/>
          <a:p>
            <a:pPr eaLnBrk="1" hangingPunct="1"/>
            <a:r>
              <a:rPr lang="en-US" altLang="en-US" sz="3600" dirty="0">
                <a:solidFill>
                  <a:srgbClr val="FFFF00"/>
                </a:solidFill>
                <a:highlight>
                  <a:srgbClr val="000000"/>
                </a:highlight>
                <a:latin typeface="Arial" panose="020B0604020202020204" pitchFamily="34" charset="0"/>
              </a:rPr>
              <a:t>INTERPRETIVE PARADIGM (MICRO)</a:t>
            </a:r>
            <a:endParaRPr lang="en-AU" altLang="en-US" sz="3600" dirty="0">
              <a:solidFill>
                <a:srgbClr val="FFFF00"/>
              </a:solidFill>
              <a:highlight>
                <a:srgbClr val="000000"/>
              </a:highlight>
              <a:latin typeface="Arial" panose="020B0604020202020204" pitchFamily="34" charset="0"/>
            </a:endParaRPr>
          </a:p>
        </p:txBody>
      </p:sp>
      <p:sp>
        <p:nvSpPr>
          <p:cNvPr id="39942" name="AutoShape 1030">
            <a:extLst>
              <a:ext uri="{FF2B5EF4-FFF2-40B4-BE49-F238E27FC236}">
                <a16:creationId xmlns:a16="http://schemas.microsoft.com/office/drawing/2014/main" id="{7A08B223-3AFD-EF44-B1AF-078136E6C1AE}"/>
              </a:ext>
            </a:extLst>
          </p:cNvPr>
          <p:cNvSpPr>
            <a:spLocks noChangeArrowheads="1"/>
          </p:cNvSpPr>
          <p:nvPr/>
        </p:nvSpPr>
        <p:spPr bwMode="auto">
          <a:xfrm>
            <a:off x="2895600" y="1676400"/>
            <a:ext cx="2667000" cy="7620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NATURALISTIC</a:t>
            </a:r>
            <a:endParaRPr lang="en-AU" altLang="en-US" sz="2200" b="1">
              <a:solidFill>
                <a:schemeClr val="bg2"/>
              </a:solidFill>
              <a:latin typeface="Arial" panose="020B0604020202020204" pitchFamily="34" charset="0"/>
            </a:endParaRPr>
          </a:p>
          <a:p>
            <a:pPr algn="ctr" eaLnBrk="1" hangingPunct="1">
              <a:spcBef>
                <a:spcPct val="0"/>
              </a:spcBef>
              <a:buFontTx/>
              <a:buNone/>
            </a:pPr>
            <a:endParaRPr lang="en-US" altLang="en-US" sz="1100" b="1">
              <a:latin typeface="Arial" panose="020B0604020202020204" pitchFamily="34" charset="0"/>
            </a:endParaRPr>
          </a:p>
        </p:txBody>
      </p:sp>
      <p:sp>
        <p:nvSpPr>
          <p:cNvPr id="39943" name="AutoShape 1031">
            <a:extLst>
              <a:ext uri="{FF2B5EF4-FFF2-40B4-BE49-F238E27FC236}">
                <a16:creationId xmlns:a16="http://schemas.microsoft.com/office/drawing/2014/main" id="{75A11DCE-5A48-FD4C-8ED2-6A996CA99378}"/>
              </a:ext>
            </a:extLst>
          </p:cNvPr>
          <p:cNvSpPr>
            <a:spLocks noChangeArrowheads="1"/>
          </p:cNvSpPr>
          <p:nvPr/>
        </p:nvSpPr>
        <p:spPr bwMode="auto">
          <a:xfrm>
            <a:off x="2514600" y="5562600"/>
            <a:ext cx="30480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SPECIFIC/NON-GENERALIZABLE</a:t>
            </a:r>
            <a:endParaRPr lang="en-AU" altLang="en-US" sz="2200" b="1">
              <a:solidFill>
                <a:schemeClr val="bg2"/>
              </a:solidFill>
              <a:latin typeface="Arial" panose="020B0604020202020204" pitchFamily="34" charset="0"/>
            </a:endParaRPr>
          </a:p>
          <a:p>
            <a:pPr algn="ctr" eaLnBrk="1" hangingPunct="1">
              <a:spcBef>
                <a:spcPct val="0"/>
              </a:spcBef>
              <a:buFontTx/>
              <a:buNone/>
            </a:pPr>
            <a:endParaRPr lang="en-US" altLang="en-US" sz="1100" b="1">
              <a:latin typeface="Arial" panose="020B0604020202020204" pitchFamily="34" charset="0"/>
            </a:endParaRPr>
          </a:p>
        </p:txBody>
      </p:sp>
      <p:sp>
        <p:nvSpPr>
          <p:cNvPr id="39944" name="AutoShape 1032">
            <a:extLst>
              <a:ext uri="{FF2B5EF4-FFF2-40B4-BE49-F238E27FC236}">
                <a16:creationId xmlns:a16="http://schemas.microsoft.com/office/drawing/2014/main" id="{A2F884CE-6887-E946-B598-B249E5BCCD9A}"/>
              </a:ext>
            </a:extLst>
          </p:cNvPr>
          <p:cNvSpPr>
            <a:spLocks noChangeArrowheads="1"/>
          </p:cNvSpPr>
          <p:nvPr/>
        </p:nvSpPr>
        <p:spPr bwMode="auto">
          <a:xfrm>
            <a:off x="2743200" y="2590800"/>
            <a:ext cx="28194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SUBJECTIVITY, INTENTIONALITY</a:t>
            </a:r>
            <a:endParaRPr lang="en-US" altLang="en-US" sz="1100" b="1">
              <a:latin typeface="Arial" panose="020B0604020202020204" pitchFamily="34" charset="0"/>
            </a:endParaRPr>
          </a:p>
        </p:txBody>
      </p:sp>
      <p:sp>
        <p:nvSpPr>
          <p:cNvPr id="39945" name="AutoShape 1033">
            <a:extLst>
              <a:ext uri="{FF2B5EF4-FFF2-40B4-BE49-F238E27FC236}">
                <a16:creationId xmlns:a16="http://schemas.microsoft.com/office/drawing/2014/main" id="{5934AF32-0B8E-9043-A3D9-CC5F30B599CC}"/>
              </a:ext>
            </a:extLst>
          </p:cNvPr>
          <p:cNvSpPr>
            <a:spLocks noChangeArrowheads="1"/>
          </p:cNvSpPr>
          <p:nvPr/>
        </p:nvSpPr>
        <p:spPr bwMode="auto">
          <a:xfrm>
            <a:off x="6629400" y="1676400"/>
            <a:ext cx="3048000" cy="9144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UNDERSTANDING/</a:t>
            </a:r>
          </a:p>
          <a:p>
            <a:pPr algn="ctr">
              <a:spcBef>
                <a:spcPct val="0"/>
              </a:spcBef>
              <a:buFontTx/>
              <a:buNone/>
            </a:pPr>
            <a:r>
              <a:rPr lang="en-US" altLang="en-US" sz="2200" b="1">
                <a:solidFill>
                  <a:schemeClr val="bg2"/>
                </a:solidFill>
                <a:latin typeface="Arial" panose="020B0604020202020204" pitchFamily="34" charset="0"/>
              </a:rPr>
              <a:t>INTERPRETATION</a:t>
            </a:r>
            <a:endParaRPr lang="en-AU" altLang="en-US" sz="2200" b="1">
              <a:solidFill>
                <a:schemeClr val="bg2"/>
              </a:solidFill>
              <a:latin typeface="Arial" panose="020B0604020202020204" pitchFamily="34" charset="0"/>
            </a:endParaRPr>
          </a:p>
          <a:p>
            <a:pPr algn="ctr" eaLnBrk="1" hangingPunct="1">
              <a:spcBef>
                <a:spcPct val="0"/>
              </a:spcBef>
              <a:buFontTx/>
              <a:buNone/>
            </a:pPr>
            <a:endParaRPr lang="en-US" altLang="en-US" sz="1100" b="1">
              <a:latin typeface="Arial" panose="020B0604020202020204" pitchFamily="34" charset="0"/>
            </a:endParaRPr>
          </a:p>
        </p:txBody>
      </p:sp>
      <p:sp>
        <p:nvSpPr>
          <p:cNvPr id="39946" name="AutoShape 1034">
            <a:extLst>
              <a:ext uri="{FF2B5EF4-FFF2-40B4-BE49-F238E27FC236}">
                <a16:creationId xmlns:a16="http://schemas.microsoft.com/office/drawing/2014/main" id="{5C720002-E7BE-3D4A-B01B-D038F57D797D}"/>
              </a:ext>
            </a:extLst>
          </p:cNvPr>
          <p:cNvSpPr>
            <a:spLocks noChangeArrowheads="1"/>
          </p:cNvSpPr>
          <p:nvPr/>
        </p:nvSpPr>
        <p:spPr bwMode="auto">
          <a:xfrm>
            <a:off x="2971800" y="3886200"/>
            <a:ext cx="2590800" cy="685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IDIOGRAPHIC</a:t>
            </a:r>
            <a:endParaRPr lang="en-US" altLang="en-US" sz="1100" b="1">
              <a:latin typeface="Arial" panose="020B0604020202020204" pitchFamily="34" charset="0"/>
            </a:endParaRPr>
          </a:p>
        </p:txBody>
      </p:sp>
      <p:sp>
        <p:nvSpPr>
          <p:cNvPr id="39947" name="AutoShape 1035">
            <a:extLst>
              <a:ext uri="{FF2B5EF4-FFF2-40B4-BE49-F238E27FC236}">
                <a16:creationId xmlns:a16="http://schemas.microsoft.com/office/drawing/2014/main" id="{77AFC493-9E10-4147-B008-3641CE17DC42}"/>
              </a:ext>
            </a:extLst>
          </p:cNvPr>
          <p:cNvSpPr>
            <a:spLocks noChangeArrowheads="1"/>
          </p:cNvSpPr>
          <p:nvPr/>
        </p:nvSpPr>
        <p:spPr bwMode="auto">
          <a:xfrm>
            <a:off x="6629400" y="2743200"/>
            <a:ext cx="2971800" cy="685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INTERPRETATION</a:t>
            </a:r>
            <a:endParaRPr lang="en-US" altLang="en-US" sz="1100" b="1">
              <a:latin typeface="Arial" panose="020B0604020202020204" pitchFamily="34" charset="0"/>
            </a:endParaRPr>
          </a:p>
        </p:txBody>
      </p:sp>
      <p:sp>
        <p:nvSpPr>
          <p:cNvPr id="39948" name="AutoShape 1036">
            <a:extLst>
              <a:ext uri="{FF2B5EF4-FFF2-40B4-BE49-F238E27FC236}">
                <a16:creationId xmlns:a16="http://schemas.microsoft.com/office/drawing/2014/main" id="{C754C9F8-C39A-A946-9410-9F17F7E84DC0}"/>
              </a:ext>
            </a:extLst>
          </p:cNvPr>
          <p:cNvSpPr>
            <a:spLocks noChangeArrowheads="1"/>
          </p:cNvSpPr>
          <p:nvPr/>
        </p:nvSpPr>
        <p:spPr bwMode="auto">
          <a:xfrm>
            <a:off x="2590800" y="4724400"/>
            <a:ext cx="2971800" cy="685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CONTEXT-BOUND</a:t>
            </a:r>
            <a:endParaRPr lang="en-US" altLang="en-US" sz="1100" b="1">
              <a:latin typeface="Arial" panose="020B0604020202020204" pitchFamily="34" charset="0"/>
            </a:endParaRPr>
          </a:p>
        </p:txBody>
      </p:sp>
      <p:sp>
        <p:nvSpPr>
          <p:cNvPr id="39949" name="AutoShape 1037">
            <a:extLst>
              <a:ext uri="{FF2B5EF4-FFF2-40B4-BE49-F238E27FC236}">
                <a16:creationId xmlns:a16="http://schemas.microsoft.com/office/drawing/2014/main" id="{9CF5A2C9-00D8-4A4A-B50D-F6ED9778739E}"/>
              </a:ext>
            </a:extLst>
          </p:cNvPr>
          <p:cNvSpPr>
            <a:spLocks noChangeArrowheads="1"/>
          </p:cNvSpPr>
          <p:nvPr/>
        </p:nvSpPr>
        <p:spPr bwMode="auto">
          <a:xfrm>
            <a:off x="6629400" y="3581400"/>
            <a:ext cx="2209800" cy="6096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AGENCY</a:t>
            </a:r>
            <a:endParaRPr lang="en-US" altLang="en-US" sz="1100" b="1">
              <a:latin typeface="Arial" panose="020B0604020202020204" pitchFamily="34" charset="0"/>
            </a:endParaRPr>
          </a:p>
        </p:txBody>
      </p:sp>
      <p:sp>
        <p:nvSpPr>
          <p:cNvPr id="39951" name="AutoShape 1039">
            <a:extLst>
              <a:ext uri="{FF2B5EF4-FFF2-40B4-BE49-F238E27FC236}">
                <a16:creationId xmlns:a16="http://schemas.microsoft.com/office/drawing/2014/main" id="{383102E8-FD6E-F24C-9170-EA4C87872C38}"/>
              </a:ext>
            </a:extLst>
          </p:cNvPr>
          <p:cNvSpPr>
            <a:spLocks noChangeArrowheads="1"/>
          </p:cNvSpPr>
          <p:nvPr/>
        </p:nvSpPr>
        <p:spPr bwMode="auto">
          <a:xfrm>
            <a:off x="6629400" y="4419600"/>
            <a:ext cx="28194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FLUIDITY, CHANGE</a:t>
            </a:r>
            <a:endParaRPr lang="en-US" altLang="en-US" sz="1100" b="1">
              <a:latin typeface="Arial" panose="020B0604020202020204" pitchFamily="34" charset="0"/>
            </a:endParaRPr>
          </a:p>
        </p:txBody>
      </p:sp>
      <p:sp>
        <p:nvSpPr>
          <p:cNvPr id="39952" name="AutoShape 1040">
            <a:extLst>
              <a:ext uri="{FF2B5EF4-FFF2-40B4-BE49-F238E27FC236}">
                <a16:creationId xmlns:a16="http://schemas.microsoft.com/office/drawing/2014/main" id="{2BF2AD86-8FF0-0046-802C-BA140D997F5A}"/>
              </a:ext>
            </a:extLst>
          </p:cNvPr>
          <p:cNvSpPr>
            <a:spLocks noChangeArrowheads="1"/>
          </p:cNvSpPr>
          <p:nvPr/>
        </p:nvSpPr>
        <p:spPr bwMode="auto">
          <a:xfrm>
            <a:off x="6629400" y="5638800"/>
            <a:ext cx="2819400" cy="1066800"/>
          </a:xfrm>
          <a:prstGeom prst="cube">
            <a:avLst>
              <a:gd name="adj" fmla="val 25000"/>
            </a:avLst>
          </a:prstGeom>
          <a:gradFill rotWithShape="0">
            <a:gsLst>
              <a:gs pos="0">
                <a:srgbClr val="99CCFF"/>
              </a:gs>
              <a:gs pos="100000">
                <a:srgbClr val="475E76"/>
              </a:gs>
            </a:gsLst>
            <a:path path="rect">
              <a:fillToRect l="50000" t="50000" r="50000" b="50000"/>
            </a:path>
          </a:gradFill>
          <a:ln w="9525">
            <a:solidFill>
              <a:srgbClr val="000000"/>
            </a:solidFill>
            <a:miter lim="800000"/>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US" altLang="en-US" sz="2200" b="1">
                <a:solidFill>
                  <a:schemeClr val="bg2"/>
                </a:solidFill>
                <a:latin typeface="Arial" panose="020B0604020202020204" pitchFamily="34" charset="0"/>
              </a:rPr>
              <a:t>MULTIPLE PERSPECTIVES</a:t>
            </a:r>
            <a:endParaRPr lang="en-US" altLang="en-US" sz="1100" b="1">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9938"/>
                                        </p:tgtEl>
                                        <p:attrNameLst>
                                          <p:attrName>style.visibility</p:attrName>
                                        </p:attrNameLst>
                                      </p:cBhvr>
                                      <p:to>
                                        <p:strVal val="visible"/>
                                      </p:to>
                                    </p:set>
                                    <p:anim calcmode="lin" valueType="num">
                                      <p:cBhvr additive="base">
                                        <p:cTn id="7" dur="500" fill="hold"/>
                                        <p:tgtEl>
                                          <p:spTgt spid="39938"/>
                                        </p:tgtEl>
                                        <p:attrNameLst>
                                          <p:attrName>ppt_x</p:attrName>
                                        </p:attrNameLst>
                                      </p:cBhvr>
                                      <p:tavLst>
                                        <p:tav tm="0">
                                          <p:val>
                                            <p:strVal val="0-#ppt_w/2"/>
                                          </p:val>
                                        </p:tav>
                                        <p:tav tm="100000">
                                          <p:val>
                                            <p:strVal val="#ppt_x"/>
                                          </p:val>
                                        </p:tav>
                                      </p:tavLst>
                                    </p:anim>
                                    <p:anim calcmode="lin" valueType="num">
                                      <p:cBhvr additive="base">
                                        <p:cTn id="8" dur="500" fill="hold"/>
                                        <p:tgtEl>
                                          <p:spTgt spid="3993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9942"/>
                                        </p:tgtEl>
                                        <p:attrNameLst>
                                          <p:attrName>style.visibility</p:attrName>
                                        </p:attrNameLst>
                                      </p:cBhvr>
                                      <p:to>
                                        <p:strVal val="visible"/>
                                      </p:to>
                                    </p:set>
                                    <p:animEffect transition="in" filter="dissolve">
                                      <p:cBhvr>
                                        <p:cTn id="13" dur="500"/>
                                        <p:tgtEl>
                                          <p:spTgt spid="39942"/>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9944"/>
                                        </p:tgtEl>
                                        <p:attrNameLst>
                                          <p:attrName>style.visibility</p:attrName>
                                        </p:attrNameLst>
                                      </p:cBhvr>
                                      <p:to>
                                        <p:strVal val="visible"/>
                                      </p:to>
                                    </p:set>
                                    <p:animEffect transition="in" filter="dissolve">
                                      <p:cBhvr>
                                        <p:cTn id="18" dur="500"/>
                                        <p:tgtEl>
                                          <p:spTgt spid="39944"/>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39946"/>
                                        </p:tgtEl>
                                        <p:attrNameLst>
                                          <p:attrName>style.visibility</p:attrName>
                                        </p:attrNameLst>
                                      </p:cBhvr>
                                      <p:to>
                                        <p:strVal val="visible"/>
                                      </p:to>
                                    </p:set>
                                    <p:animEffect transition="in" filter="dissolve">
                                      <p:cBhvr>
                                        <p:cTn id="23" dur="500"/>
                                        <p:tgtEl>
                                          <p:spTgt spid="3994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9948"/>
                                        </p:tgtEl>
                                        <p:attrNameLst>
                                          <p:attrName>style.visibility</p:attrName>
                                        </p:attrNameLst>
                                      </p:cBhvr>
                                      <p:to>
                                        <p:strVal val="visible"/>
                                      </p:to>
                                    </p:set>
                                    <p:animEffect transition="in" filter="dissolve">
                                      <p:cBhvr>
                                        <p:cTn id="28" dur="500"/>
                                        <p:tgtEl>
                                          <p:spTgt spid="39948"/>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39943"/>
                                        </p:tgtEl>
                                        <p:attrNameLst>
                                          <p:attrName>style.visibility</p:attrName>
                                        </p:attrNameLst>
                                      </p:cBhvr>
                                      <p:to>
                                        <p:strVal val="visible"/>
                                      </p:to>
                                    </p:set>
                                    <p:animEffect transition="in" filter="dissolve">
                                      <p:cBhvr>
                                        <p:cTn id="33" dur="500"/>
                                        <p:tgtEl>
                                          <p:spTgt spid="39943"/>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39945"/>
                                        </p:tgtEl>
                                        <p:attrNameLst>
                                          <p:attrName>style.visibility</p:attrName>
                                        </p:attrNameLst>
                                      </p:cBhvr>
                                      <p:to>
                                        <p:strVal val="visible"/>
                                      </p:to>
                                    </p:set>
                                    <p:animEffect transition="in" filter="dissolve">
                                      <p:cBhvr>
                                        <p:cTn id="38" dur="500"/>
                                        <p:tgtEl>
                                          <p:spTgt spid="39945"/>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39947"/>
                                        </p:tgtEl>
                                        <p:attrNameLst>
                                          <p:attrName>style.visibility</p:attrName>
                                        </p:attrNameLst>
                                      </p:cBhvr>
                                      <p:to>
                                        <p:strVal val="visible"/>
                                      </p:to>
                                    </p:set>
                                    <p:animEffect transition="in" filter="dissolve">
                                      <p:cBhvr>
                                        <p:cTn id="43" dur="500"/>
                                        <p:tgtEl>
                                          <p:spTgt spid="39947"/>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39949"/>
                                        </p:tgtEl>
                                        <p:attrNameLst>
                                          <p:attrName>style.visibility</p:attrName>
                                        </p:attrNameLst>
                                      </p:cBhvr>
                                      <p:to>
                                        <p:strVal val="visible"/>
                                      </p:to>
                                    </p:set>
                                    <p:animEffect transition="in" filter="dissolve">
                                      <p:cBhvr>
                                        <p:cTn id="48" dur="500"/>
                                        <p:tgtEl>
                                          <p:spTgt spid="39949"/>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9" presetClass="entr" presetSubtype="0" fill="hold" grpId="0" nodeType="clickEffect">
                                  <p:stCondLst>
                                    <p:cond delay="0"/>
                                  </p:stCondLst>
                                  <p:childTnLst>
                                    <p:set>
                                      <p:cBhvr>
                                        <p:cTn id="52" dur="1" fill="hold">
                                          <p:stCondLst>
                                            <p:cond delay="0"/>
                                          </p:stCondLst>
                                        </p:cTn>
                                        <p:tgtEl>
                                          <p:spTgt spid="39951"/>
                                        </p:tgtEl>
                                        <p:attrNameLst>
                                          <p:attrName>style.visibility</p:attrName>
                                        </p:attrNameLst>
                                      </p:cBhvr>
                                      <p:to>
                                        <p:strVal val="visible"/>
                                      </p:to>
                                    </p:set>
                                    <p:animEffect transition="in" filter="dissolve">
                                      <p:cBhvr>
                                        <p:cTn id="53" dur="500"/>
                                        <p:tgtEl>
                                          <p:spTgt spid="39951"/>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9" presetClass="entr" presetSubtype="0" fill="hold" grpId="0" nodeType="clickEffect">
                                  <p:stCondLst>
                                    <p:cond delay="0"/>
                                  </p:stCondLst>
                                  <p:childTnLst>
                                    <p:set>
                                      <p:cBhvr>
                                        <p:cTn id="57" dur="1" fill="hold">
                                          <p:stCondLst>
                                            <p:cond delay="0"/>
                                          </p:stCondLst>
                                        </p:cTn>
                                        <p:tgtEl>
                                          <p:spTgt spid="39952"/>
                                        </p:tgtEl>
                                        <p:attrNameLst>
                                          <p:attrName>style.visibility</p:attrName>
                                        </p:attrNameLst>
                                      </p:cBhvr>
                                      <p:to>
                                        <p:strVal val="visible"/>
                                      </p:to>
                                    </p:set>
                                    <p:animEffect transition="in" filter="dissolve">
                                      <p:cBhvr>
                                        <p:cTn id="58" dur="500"/>
                                        <p:tgtEl>
                                          <p:spTgt spid="399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autoUpdateAnimBg="0"/>
      <p:bldP spid="39942" grpId="0" animBg="1" autoUpdateAnimBg="0"/>
      <p:bldP spid="39943" grpId="0" animBg="1" autoUpdateAnimBg="0"/>
      <p:bldP spid="39944" grpId="0" animBg="1" autoUpdateAnimBg="0"/>
      <p:bldP spid="39945" grpId="0" animBg="1" autoUpdateAnimBg="0"/>
      <p:bldP spid="39946" grpId="0" animBg="1" autoUpdateAnimBg="0"/>
      <p:bldP spid="39947" grpId="0" animBg="1" autoUpdateAnimBg="0"/>
      <p:bldP spid="39948" grpId="0" animBg="1" autoUpdateAnimBg="0"/>
      <p:bldP spid="39949" grpId="0" animBg="1" autoUpdateAnimBg="0"/>
      <p:bldP spid="39951" grpId="0" animBg="1" autoUpdateAnimBg="0"/>
      <p:bldP spid="39952" grpId="0" animBg="1" autoUpdateAnimBg="0"/>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4530A3D-A9B5-6F4D-B5F9-90652164CCEF}"/>
              </a:ext>
            </a:extLst>
          </p:cNvPr>
          <p:cNvSpPr>
            <a:spLocks noGrp="1" noChangeArrowheads="1"/>
          </p:cNvSpPr>
          <p:nvPr>
            <p:ph type="title"/>
          </p:nvPr>
        </p:nvSpPr>
        <p:spPr>
          <a:xfrm>
            <a:off x="1981200" y="152400"/>
            <a:ext cx="8229600" cy="1143000"/>
          </a:xfrm>
        </p:spPr>
        <p:txBody>
          <a:bodyPr/>
          <a:lstStyle/>
          <a:p>
            <a:pPr eaLnBrk="1" hangingPunct="1"/>
            <a:r>
              <a:rPr lang="en-US" altLang="en-US" sz="3600" dirty="0">
                <a:solidFill>
                  <a:srgbClr val="FFFF00"/>
                </a:solidFill>
                <a:highlight>
                  <a:srgbClr val="000000"/>
                </a:highlight>
                <a:latin typeface="Arial" panose="020B0604020202020204" pitchFamily="34" charset="0"/>
              </a:rPr>
              <a:t>INTERPRETIVE/ETHNOGRAPHIC</a:t>
            </a:r>
            <a:endParaRPr lang="en-AU" altLang="en-US" sz="3600" dirty="0">
              <a:solidFill>
                <a:srgbClr val="FFFF00"/>
              </a:solidFill>
              <a:highlight>
                <a:srgbClr val="000000"/>
              </a:highlight>
              <a:latin typeface="Arial" panose="020B0604020202020204" pitchFamily="34" charset="0"/>
            </a:endParaRPr>
          </a:p>
        </p:txBody>
      </p:sp>
      <p:sp>
        <p:nvSpPr>
          <p:cNvPr id="34822" name="Rectangle 6">
            <a:extLst>
              <a:ext uri="{FF2B5EF4-FFF2-40B4-BE49-F238E27FC236}">
                <a16:creationId xmlns:a16="http://schemas.microsoft.com/office/drawing/2014/main" id="{E8EC971F-DCCE-554C-8FF1-B694C412C922}"/>
              </a:ext>
            </a:extLst>
          </p:cNvPr>
          <p:cNvSpPr>
            <a:spLocks noChangeArrowheads="1"/>
          </p:cNvSpPr>
          <p:nvPr/>
        </p:nvSpPr>
        <p:spPr bwMode="auto">
          <a:xfrm>
            <a:off x="2438400" y="1981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LITERATURE REVIEW</a:t>
            </a:r>
            <a:endParaRPr lang="en-AU" altLang="en-US" sz="2400" b="1">
              <a:latin typeface="Arial" panose="020B0604020202020204" pitchFamily="34" charset="0"/>
            </a:endParaRPr>
          </a:p>
        </p:txBody>
      </p:sp>
      <p:sp>
        <p:nvSpPr>
          <p:cNvPr id="34823" name="Rectangle 7">
            <a:extLst>
              <a:ext uri="{FF2B5EF4-FFF2-40B4-BE49-F238E27FC236}">
                <a16:creationId xmlns:a16="http://schemas.microsoft.com/office/drawing/2014/main" id="{3E786F0A-B17F-3548-B58C-A74280C2CC49}"/>
              </a:ext>
            </a:extLst>
          </p:cNvPr>
          <p:cNvSpPr>
            <a:spLocks noChangeArrowheads="1"/>
          </p:cNvSpPr>
          <p:nvPr/>
        </p:nvSpPr>
        <p:spPr bwMode="auto">
          <a:xfrm>
            <a:off x="1905000" y="1219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IDENTIFY TOPIC</a:t>
            </a:r>
            <a:endParaRPr lang="en-AU" altLang="en-US" sz="2400" b="1">
              <a:latin typeface="Arial" panose="020B0604020202020204" pitchFamily="34" charset="0"/>
            </a:endParaRPr>
          </a:p>
        </p:txBody>
      </p:sp>
      <p:sp>
        <p:nvSpPr>
          <p:cNvPr id="34824" name="Rectangle 8">
            <a:extLst>
              <a:ext uri="{FF2B5EF4-FFF2-40B4-BE49-F238E27FC236}">
                <a16:creationId xmlns:a16="http://schemas.microsoft.com/office/drawing/2014/main" id="{F1F1B95E-14EF-3D49-BB35-09DCBDFD6220}"/>
              </a:ext>
            </a:extLst>
          </p:cNvPr>
          <p:cNvSpPr>
            <a:spLocks noChangeArrowheads="1"/>
          </p:cNvSpPr>
          <p:nvPr/>
        </p:nvSpPr>
        <p:spPr bwMode="auto">
          <a:xfrm>
            <a:off x="3124200" y="2743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RESEARCH DESIGN</a:t>
            </a:r>
            <a:endParaRPr lang="en-AU" altLang="en-US" sz="2400" b="1">
              <a:latin typeface="Arial" panose="020B0604020202020204" pitchFamily="34" charset="0"/>
            </a:endParaRPr>
          </a:p>
        </p:txBody>
      </p:sp>
      <p:sp>
        <p:nvSpPr>
          <p:cNvPr id="34825" name="Rectangle 9">
            <a:extLst>
              <a:ext uri="{FF2B5EF4-FFF2-40B4-BE49-F238E27FC236}">
                <a16:creationId xmlns:a16="http://schemas.microsoft.com/office/drawing/2014/main" id="{F2DA7EC3-BB09-5F4D-89D8-CA2859F13F70}"/>
              </a:ext>
            </a:extLst>
          </p:cNvPr>
          <p:cNvSpPr>
            <a:spLocks noChangeArrowheads="1"/>
          </p:cNvSpPr>
          <p:nvPr/>
        </p:nvSpPr>
        <p:spPr bwMode="auto">
          <a:xfrm>
            <a:off x="3848100" y="35052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DATA COLLECTION</a:t>
            </a:r>
            <a:endParaRPr lang="en-AU" altLang="en-US" sz="2400" b="1">
              <a:latin typeface="Arial" panose="020B0604020202020204" pitchFamily="34" charset="0"/>
            </a:endParaRPr>
          </a:p>
        </p:txBody>
      </p:sp>
      <p:sp>
        <p:nvSpPr>
          <p:cNvPr id="34826" name="Rectangle 10">
            <a:extLst>
              <a:ext uri="{FF2B5EF4-FFF2-40B4-BE49-F238E27FC236}">
                <a16:creationId xmlns:a16="http://schemas.microsoft.com/office/drawing/2014/main" id="{B59927A7-8794-3C4D-AF53-0B582BE7C7F8}"/>
              </a:ext>
            </a:extLst>
          </p:cNvPr>
          <p:cNvSpPr>
            <a:spLocks noChangeArrowheads="1"/>
          </p:cNvSpPr>
          <p:nvPr/>
        </p:nvSpPr>
        <p:spPr bwMode="auto">
          <a:xfrm>
            <a:off x="4419600" y="4267200"/>
            <a:ext cx="38862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DATA ANALYSIS</a:t>
            </a:r>
            <a:endParaRPr lang="en-AU" altLang="en-US" sz="2400" b="1">
              <a:latin typeface="Arial" panose="020B0604020202020204" pitchFamily="34" charset="0"/>
            </a:endParaRPr>
          </a:p>
        </p:txBody>
      </p:sp>
      <p:sp>
        <p:nvSpPr>
          <p:cNvPr id="34827" name="Rectangle 11">
            <a:extLst>
              <a:ext uri="{FF2B5EF4-FFF2-40B4-BE49-F238E27FC236}">
                <a16:creationId xmlns:a16="http://schemas.microsoft.com/office/drawing/2014/main" id="{EF03CA44-8539-A548-8D4F-9E1B351DAB3A}"/>
              </a:ext>
            </a:extLst>
          </p:cNvPr>
          <p:cNvSpPr>
            <a:spLocks noChangeArrowheads="1"/>
          </p:cNvSpPr>
          <p:nvPr/>
        </p:nvSpPr>
        <p:spPr bwMode="auto">
          <a:xfrm>
            <a:off x="5105400" y="5029200"/>
            <a:ext cx="3886200" cy="7620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ELABORATION OF </a:t>
            </a:r>
          </a:p>
          <a:p>
            <a:pPr algn="ctr" eaLnBrk="1" hangingPunct="1">
              <a:spcBef>
                <a:spcPct val="0"/>
              </a:spcBef>
              <a:buFontTx/>
              <a:buNone/>
            </a:pPr>
            <a:r>
              <a:rPr lang="en-US" altLang="en-US" sz="2400" b="1">
                <a:latin typeface="Arial" panose="020B0604020202020204" pitchFamily="34" charset="0"/>
              </a:rPr>
              <a:t>CONCEPTS/THEORIES</a:t>
            </a:r>
            <a:endParaRPr lang="en-AU" altLang="en-US" sz="2400" b="1">
              <a:latin typeface="Arial" panose="020B0604020202020204" pitchFamily="34" charset="0"/>
            </a:endParaRPr>
          </a:p>
        </p:txBody>
      </p:sp>
      <p:sp>
        <p:nvSpPr>
          <p:cNvPr id="34828" name="Rectangle 12">
            <a:extLst>
              <a:ext uri="{FF2B5EF4-FFF2-40B4-BE49-F238E27FC236}">
                <a16:creationId xmlns:a16="http://schemas.microsoft.com/office/drawing/2014/main" id="{96961A32-A7C4-6442-B959-E89C3D5259A5}"/>
              </a:ext>
            </a:extLst>
          </p:cNvPr>
          <p:cNvSpPr>
            <a:spLocks noChangeArrowheads="1"/>
          </p:cNvSpPr>
          <p:nvPr/>
        </p:nvSpPr>
        <p:spPr bwMode="auto">
          <a:xfrm>
            <a:off x="5791200" y="6019800"/>
            <a:ext cx="38862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400" b="1">
                <a:latin typeface="Arial" panose="020B0604020202020204" pitchFamily="34" charset="0"/>
              </a:rPr>
              <a:t>REPORT OF FINDINGS</a:t>
            </a:r>
            <a:endParaRPr lang="en-AU" altLang="en-US" sz="2400" b="1">
              <a:latin typeface="Arial" panose="020B0604020202020204" pitchFamily="34" charset="0"/>
            </a:endParaRPr>
          </a:p>
        </p:txBody>
      </p:sp>
      <p:sp>
        <p:nvSpPr>
          <p:cNvPr id="34829" name="AutoShape 13">
            <a:extLst>
              <a:ext uri="{FF2B5EF4-FFF2-40B4-BE49-F238E27FC236}">
                <a16:creationId xmlns:a16="http://schemas.microsoft.com/office/drawing/2014/main" id="{D4BDE082-1284-1A45-9158-DED086D72969}"/>
              </a:ext>
            </a:extLst>
          </p:cNvPr>
          <p:cNvSpPr>
            <a:spLocks noChangeArrowheads="1"/>
          </p:cNvSpPr>
          <p:nvPr/>
        </p:nvSpPr>
        <p:spPr bwMode="auto">
          <a:xfrm rot="5400000">
            <a:off x="5543550" y="1428750"/>
            <a:ext cx="609600" cy="6477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US"/>
          </a:p>
        </p:txBody>
      </p:sp>
      <p:sp>
        <p:nvSpPr>
          <p:cNvPr id="34830" name="AutoShape 14">
            <a:extLst>
              <a:ext uri="{FF2B5EF4-FFF2-40B4-BE49-F238E27FC236}">
                <a16:creationId xmlns:a16="http://schemas.microsoft.com/office/drawing/2014/main" id="{4F07A704-2F24-C342-8777-DB381905640B}"/>
              </a:ext>
            </a:extLst>
          </p:cNvPr>
          <p:cNvSpPr>
            <a:spLocks noChangeArrowheads="1"/>
          </p:cNvSpPr>
          <p:nvPr/>
        </p:nvSpPr>
        <p:spPr bwMode="auto">
          <a:xfrm rot="5400000">
            <a:off x="6267450" y="2266950"/>
            <a:ext cx="609600" cy="6477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US"/>
          </a:p>
        </p:txBody>
      </p:sp>
      <p:sp>
        <p:nvSpPr>
          <p:cNvPr id="34831" name="AutoShape 15">
            <a:extLst>
              <a:ext uri="{FF2B5EF4-FFF2-40B4-BE49-F238E27FC236}">
                <a16:creationId xmlns:a16="http://schemas.microsoft.com/office/drawing/2014/main" id="{2B7FAE4B-F514-3047-BAF4-ED6BD80CB56C}"/>
              </a:ext>
            </a:extLst>
          </p:cNvPr>
          <p:cNvSpPr>
            <a:spLocks noChangeArrowheads="1"/>
          </p:cNvSpPr>
          <p:nvPr/>
        </p:nvSpPr>
        <p:spPr bwMode="auto">
          <a:xfrm rot="5400000">
            <a:off x="6877050" y="3028950"/>
            <a:ext cx="609600" cy="6477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US"/>
          </a:p>
        </p:txBody>
      </p:sp>
      <p:sp>
        <p:nvSpPr>
          <p:cNvPr id="34832" name="AutoShape 16">
            <a:extLst>
              <a:ext uri="{FF2B5EF4-FFF2-40B4-BE49-F238E27FC236}">
                <a16:creationId xmlns:a16="http://schemas.microsoft.com/office/drawing/2014/main" id="{4EEB5F71-6B57-4C46-B017-38DEE1C33D08}"/>
              </a:ext>
            </a:extLst>
          </p:cNvPr>
          <p:cNvSpPr>
            <a:spLocks noChangeArrowheads="1"/>
          </p:cNvSpPr>
          <p:nvPr/>
        </p:nvSpPr>
        <p:spPr bwMode="auto">
          <a:xfrm rot="5400000">
            <a:off x="7639050" y="3867150"/>
            <a:ext cx="609600" cy="6477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US"/>
          </a:p>
        </p:txBody>
      </p:sp>
      <p:sp>
        <p:nvSpPr>
          <p:cNvPr id="34833" name="AutoShape 17">
            <a:extLst>
              <a:ext uri="{FF2B5EF4-FFF2-40B4-BE49-F238E27FC236}">
                <a16:creationId xmlns:a16="http://schemas.microsoft.com/office/drawing/2014/main" id="{322D148B-CD35-4446-9BB7-2FCA0EFB6BDC}"/>
              </a:ext>
            </a:extLst>
          </p:cNvPr>
          <p:cNvSpPr>
            <a:spLocks noChangeArrowheads="1"/>
          </p:cNvSpPr>
          <p:nvPr/>
        </p:nvSpPr>
        <p:spPr bwMode="auto">
          <a:xfrm rot="5400000">
            <a:off x="8248650" y="4476750"/>
            <a:ext cx="609600" cy="6477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US"/>
          </a:p>
        </p:txBody>
      </p:sp>
      <p:sp>
        <p:nvSpPr>
          <p:cNvPr id="34834" name="AutoShape 18">
            <a:extLst>
              <a:ext uri="{FF2B5EF4-FFF2-40B4-BE49-F238E27FC236}">
                <a16:creationId xmlns:a16="http://schemas.microsoft.com/office/drawing/2014/main" id="{F571F51A-D230-E94D-90CA-4AC24BB49362}"/>
              </a:ext>
            </a:extLst>
          </p:cNvPr>
          <p:cNvSpPr>
            <a:spLocks noChangeArrowheads="1"/>
          </p:cNvSpPr>
          <p:nvPr/>
        </p:nvSpPr>
        <p:spPr bwMode="auto">
          <a:xfrm rot="5400000">
            <a:off x="8782050" y="5467350"/>
            <a:ext cx="609600" cy="64770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gradFill rotWithShape="0">
            <a:gsLst>
              <a:gs pos="0">
                <a:srgbClr val="000076"/>
              </a:gs>
              <a:gs pos="100000">
                <a:srgbClr val="0000FF"/>
              </a:gs>
            </a:gsLst>
            <a:lin ang="5400000" scaled="1"/>
          </a:gradFill>
          <a:ln w="9525">
            <a:solidFill>
              <a:schemeClr val="tx1"/>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4818"/>
                                        </p:tgtEl>
                                        <p:attrNameLst>
                                          <p:attrName>style.visibility</p:attrName>
                                        </p:attrNameLst>
                                      </p:cBhvr>
                                      <p:to>
                                        <p:strVal val="visible"/>
                                      </p:to>
                                    </p:set>
                                    <p:anim calcmode="lin" valueType="num">
                                      <p:cBhvr additive="base">
                                        <p:cTn id="7" dur="500" fill="hold"/>
                                        <p:tgtEl>
                                          <p:spTgt spid="34818"/>
                                        </p:tgtEl>
                                        <p:attrNameLst>
                                          <p:attrName>ppt_x</p:attrName>
                                        </p:attrNameLst>
                                      </p:cBhvr>
                                      <p:tavLst>
                                        <p:tav tm="0">
                                          <p:val>
                                            <p:strVal val="0-#ppt_w/2"/>
                                          </p:val>
                                        </p:tav>
                                        <p:tav tm="100000">
                                          <p:val>
                                            <p:strVal val="#ppt_x"/>
                                          </p:val>
                                        </p:tav>
                                      </p:tavLst>
                                    </p:anim>
                                    <p:anim calcmode="lin" valueType="num">
                                      <p:cBhvr additive="base">
                                        <p:cTn id="8" dur="500" fill="hold"/>
                                        <p:tgtEl>
                                          <p:spTgt spid="3481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4823"/>
                                        </p:tgtEl>
                                        <p:attrNameLst>
                                          <p:attrName>style.visibility</p:attrName>
                                        </p:attrNameLst>
                                      </p:cBhvr>
                                      <p:to>
                                        <p:strVal val="visible"/>
                                      </p:to>
                                    </p:set>
                                    <p:anim calcmode="lin" valueType="num">
                                      <p:cBhvr additive="base">
                                        <p:cTn id="13" dur="500" fill="hold"/>
                                        <p:tgtEl>
                                          <p:spTgt spid="34823"/>
                                        </p:tgtEl>
                                        <p:attrNameLst>
                                          <p:attrName>ppt_x</p:attrName>
                                        </p:attrNameLst>
                                      </p:cBhvr>
                                      <p:tavLst>
                                        <p:tav tm="0">
                                          <p:val>
                                            <p:strVal val="0-#ppt_w/2"/>
                                          </p:val>
                                        </p:tav>
                                        <p:tav tm="100000">
                                          <p:val>
                                            <p:strVal val="#ppt_x"/>
                                          </p:val>
                                        </p:tav>
                                      </p:tavLst>
                                    </p:anim>
                                    <p:anim calcmode="lin" valueType="num">
                                      <p:cBhvr additive="base">
                                        <p:cTn id="14" dur="500" fill="hold"/>
                                        <p:tgtEl>
                                          <p:spTgt spid="3482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4829"/>
                                        </p:tgtEl>
                                        <p:attrNameLst>
                                          <p:attrName>style.visibility</p:attrName>
                                        </p:attrNameLst>
                                      </p:cBhvr>
                                      <p:to>
                                        <p:strVal val="visible"/>
                                      </p:to>
                                    </p:set>
                                    <p:anim calcmode="lin" valueType="num">
                                      <p:cBhvr additive="base">
                                        <p:cTn id="19" dur="500" fill="hold"/>
                                        <p:tgtEl>
                                          <p:spTgt spid="34829"/>
                                        </p:tgtEl>
                                        <p:attrNameLst>
                                          <p:attrName>ppt_x</p:attrName>
                                        </p:attrNameLst>
                                      </p:cBhvr>
                                      <p:tavLst>
                                        <p:tav tm="0">
                                          <p:val>
                                            <p:strVal val="#ppt_x"/>
                                          </p:val>
                                        </p:tav>
                                        <p:tav tm="100000">
                                          <p:val>
                                            <p:strVal val="#ppt_x"/>
                                          </p:val>
                                        </p:tav>
                                      </p:tavLst>
                                    </p:anim>
                                    <p:anim calcmode="lin" valueType="num">
                                      <p:cBhvr additive="base">
                                        <p:cTn id="20" dur="500" fill="hold"/>
                                        <p:tgtEl>
                                          <p:spTgt spid="34829"/>
                                        </p:tgtEl>
                                        <p:attrNameLst>
                                          <p:attrName>ppt_y</p:attrName>
                                        </p:attrNameLst>
                                      </p:cBhvr>
                                      <p:tavLst>
                                        <p:tav tm="0">
                                          <p:val>
                                            <p:strVal val="1+#ppt_h/2"/>
                                          </p:val>
                                        </p:tav>
                                        <p:tav tm="100000">
                                          <p:val>
                                            <p:strVal val="#ppt_y"/>
                                          </p:val>
                                        </p:tav>
                                      </p:tavLst>
                                    </p:anim>
                                  </p:childTnLst>
                                </p:cTn>
                              </p:par>
                            </p:childTnLst>
                          </p:cTn>
                        </p:par>
                        <p:par>
                          <p:cTn id="21" fill="hold" nodeType="afterGroup">
                            <p:stCondLst>
                              <p:cond delay="500"/>
                            </p:stCondLst>
                            <p:childTnLst>
                              <p:par>
                                <p:cTn id="22" presetID="2" presetClass="entr" presetSubtype="8" fill="hold" grpId="0" nodeType="afterEffect">
                                  <p:stCondLst>
                                    <p:cond delay="0"/>
                                  </p:stCondLst>
                                  <p:childTnLst>
                                    <p:set>
                                      <p:cBhvr>
                                        <p:cTn id="23" dur="1" fill="hold">
                                          <p:stCondLst>
                                            <p:cond delay="0"/>
                                          </p:stCondLst>
                                        </p:cTn>
                                        <p:tgtEl>
                                          <p:spTgt spid="34822"/>
                                        </p:tgtEl>
                                        <p:attrNameLst>
                                          <p:attrName>style.visibility</p:attrName>
                                        </p:attrNameLst>
                                      </p:cBhvr>
                                      <p:to>
                                        <p:strVal val="visible"/>
                                      </p:to>
                                    </p:set>
                                    <p:anim calcmode="lin" valueType="num">
                                      <p:cBhvr additive="base">
                                        <p:cTn id="24" dur="500" fill="hold"/>
                                        <p:tgtEl>
                                          <p:spTgt spid="34822"/>
                                        </p:tgtEl>
                                        <p:attrNameLst>
                                          <p:attrName>ppt_x</p:attrName>
                                        </p:attrNameLst>
                                      </p:cBhvr>
                                      <p:tavLst>
                                        <p:tav tm="0">
                                          <p:val>
                                            <p:strVal val="0-#ppt_w/2"/>
                                          </p:val>
                                        </p:tav>
                                        <p:tav tm="100000">
                                          <p:val>
                                            <p:strVal val="#ppt_x"/>
                                          </p:val>
                                        </p:tav>
                                      </p:tavLst>
                                    </p:anim>
                                    <p:anim calcmode="lin" valueType="num">
                                      <p:cBhvr additive="base">
                                        <p:cTn id="25" dur="500" fill="hold"/>
                                        <p:tgtEl>
                                          <p:spTgt spid="34822"/>
                                        </p:tgtEl>
                                        <p:attrNameLst>
                                          <p:attrName>ppt_y</p:attrName>
                                        </p:attrNameLst>
                                      </p:cBhvr>
                                      <p:tavLst>
                                        <p:tav tm="0">
                                          <p:val>
                                            <p:strVal val="#ppt_y"/>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4" fill="hold" nodeType="clickEffect">
                                  <p:stCondLst>
                                    <p:cond delay="0"/>
                                  </p:stCondLst>
                                  <p:childTnLst>
                                    <p:set>
                                      <p:cBhvr>
                                        <p:cTn id="29" dur="1" fill="hold">
                                          <p:stCondLst>
                                            <p:cond delay="0"/>
                                          </p:stCondLst>
                                        </p:cTn>
                                        <p:tgtEl>
                                          <p:spTgt spid="34830"/>
                                        </p:tgtEl>
                                        <p:attrNameLst>
                                          <p:attrName>style.visibility</p:attrName>
                                        </p:attrNameLst>
                                      </p:cBhvr>
                                      <p:to>
                                        <p:strVal val="visible"/>
                                      </p:to>
                                    </p:set>
                                    <p:anim calcmode="lin" valueType="num">
                                      <p:cBhvr additive="base">
                                        <p:cTn id="30" dur="500" fill="hold"/>
                                        <p:tgtEl>
                                          <p:spTgt spid="34830"/>
                                        </p:tgtEl>
                                        <p:attrNameLst>
                                          <p:attrName>ppt_x</p:attrName>
                                        </p:attrNameLst>
                                      </p:cBhvr>
                                      <p:tavLst>
                                        <p:tav tm="0">
                                          <p:val>
                                            <p:strVal val="#ppt_x"/>
                                          </p:val>
                                        </p:tav>
                                        <p:tav tm="100000">
                                          <p:val>
                                            <p:strVal val="#ppt_x"/>
                                          </p:val>
                                        </p:tav>
                                      </p:tavLst>
                                    </p:anim>
                                    <p:anim calcmode="lin" valueType="num">
                                      <p:cBhvr additive="base">
                                        <p:cTn id="31" dur="500" fill="hold"/>
                                        <p:tgtEl>
                                          <p:spTgt spid="34830"/>
                                        </p:tgtEl>
                                        <p:attrNameLst>
                                          <p:attrName>ppt_y</p:attrName>
                                        </p:attrNameLst>
                                      </p:cBhvr>
                                      <p:tavLst>
                                        <p:tav tm="0">
                                          <p:val>
                                            <p:strVal val="1+#ppt_h/2"/>
                                          </p:val>
                                        </p:tav>
                                        <p:tav tm="100000">
                                          <p:val>
                                            <p:strVal val="#ppt_y"/>
                                          </p:val>
                                        </p:tav>
                                      </p:tavLst>
                                    </p:anim>
                                  </p:childTnLst>
                                </p:cTn>
                              </p:par>
                            </p:childTnLst>
                          </p:cTn>
                        </p:par>
                        <p:par>
                          <p:cTn id="32" fill="hold" nodeType="afterGroup">
                            <p:stCondLst>
                              <p:cond delay="500"/>
                            </p:stCondLst>
                            <p:childTnLst>
                              <p:par>
                                <p:cTn id="33" presetID="2" presetClass="entr" presetSubtype="6" fill="hold" grpId="0" nodeType="afterEffect">
                                  <p:stCondLst>
                                    <p:cond delay="0"/>
                                  </p:stCondLst>
                                  <p:childTnLst>
                                    <p:set>
                                      <p:cBhvr>
                                        <p:cTn id="34" dur="1" fill="hold">
                                          <p:stCondLst>
                                            <p:cond delay="0"/>
                                          </p:stCondLst>
                                        </p:cTn>
                                        <p:tgtEl>
                                          <p:spTgt spid="34824"/>
                                        </p:tgtEl>
                                        <p:attrNameLst>
                                          <p:attrName>style.visibility</p:attrName>
                                        </p:attrNameLst>
                                      </p:cBhvr>
                                      <p:to>
                                        <p:strVal val="visible"/>
                                      </p:to>
                                    </p:set>
                                    <p:anim calcmode="lin" valueType="num">
                                      <p:cBhvr additive="base">
                                        <p:cTn id="35" dur="500" fill="hold"/>
                                        <p:tgtEl>
                                          <p:spTgt spid="34824"/>
                                        </p:tgtEl>
                                        <p:attrNameLst>
                                          <p:attrName>ppt_x</p:attrName>
                                        </p:attrNameLst>
                                      </p:cBhvr>
                                      <p:tavLst>
                                        <p:tav tm="0">
                                          <p:val>
                                            <p:strVal val="1+#ppt_w/2"/>
                                          </p:val>
                                        </p:tav>
                                        <p:tav tm="100000">
                                          <p:val>
                                            <p:strVal val="#ppt_x"/>
                                          </p:val>
                                        </p:tav>
                                      </p:tavLst>
                                    </p:anim>
                                    <p:anim calcmode="lin" valueType="num">
                                      <p:cBhvr additive="base">
                                        <p:cTn id="36" dur="500" fill="hold"/>
                                        <p:tgtEl>
                                          <p:spTgt spid="34824"/>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nodeType="clickEffect">
                                  <p:stCondLst>
                                    <p:cond delay="0"/>
                                  </p:stCondLst>
                                  <p:childTnLst>
                                    <p:set>
                                      <p:cBhvr>
                                        <p:cTn id="40" dur="1" fill="hold">
                                          <p:stCondLst>
                                            <p:cond delay="0"/>
                                          </p:stCondLst>
                                        </p:cTn>
                                        <p:tgtEl>
                                          <p:spTgt spid="34831"/>
                                        </p:tgtEl>
                                        <p:attrNameLst>
                                          <p:attrName>style.visibility</p:attrName>
                                        </p:attrNameLst>
                                      </p:cBhvr>
                                      <p:to>
                                        <p:strVal val="visible"/>
                                      </p:to>
                                    </p:set>
                                    <p:anim calcmode="lin" valueType="num">
                                      <p:cBhvr additive="base">
                                        <p:cTn id="41" dur="500" fill="hold"/>
                                        <p:tgtEl>
                                          <p:spTgt spid="34831"/>
                                        </p:tgtEl>
                                        <p:attrNameLst>
                                          <p:attrName>ppt_x</p:attrName>
                                        </p:attrNameLst>
                                      </p:cBhvr>
                                      <p:tavLst>
                                        <p:tav tm="0">
                                          <p:val>
                                            <p:strVal val="0-#ppt_w/2"/>
                                          </p:val>
                                        </p:tav>
                                        <p:tav tm="100000">
                                          <p:val>
                                            <p:strVal val="#ppt_x"/>
                                          </p:val>
                                        </p:tav>
                                      </p:tavLst>
                                    </p:anim>
                                    <p:anim calcmode="lin" valueType="num">
                                      <p:cBhvr additive="base">
                                        <p:cTn id="42" dur="500" fill="hold"/>
                                        <p:tgtEl>
                                          <p:spTgt spid="34831"/>
                                        </p:tgtEl>
                                        <p:attrNameLst>
                                          <p:attrName>ppt_y</p:attrName>
                                        </p:attrNameLst>
                                      </p:cBhvr>
                                      <p:tavLst>
                                        <p:tav tm="0">
                                          <p:val>
                                            <p:strVal val="#ppt_y"/>
                                          </p:val>
                                        </p:tav>
                                        <p:tav tm="100000">
                                          <p:val>
                                            <p:strVal val="#ppt_y"/>
                                          </p:val>
                                        </p:tav>
                                      </p:tavLst>
                                    </p:anim>
                                  </p:childTnLst>
                                </p:cTn>
                              </p:par>
                            </p:childTnLst>
                          </p:cTn>
                        </p:par>
                        <p:par>
                          <p:cTn id="43" fill="hold" nodeType="afterGroup">
                            <p:stCondLst>
                              <p:cond delay="500"/>
                            </p:stCondLst>
                            <p:childTnLst>
                              <p:par>
                                <p:cTn id="44" presetID="2" presetClass="entr" presetSubtype="3" fill="hold" grpId="0" nodeType="afterEffect">
                                  <p:stCondLst>
                                    <p:cond delay="0"/>
                                  </p:stCondLst>
                                  <p:childTnLst>
                                    <p:set>
                                      <p:cBhvr>
                                        <p:cTn id="45" dur="1" fill="hold">
                                          <p:stCondLst>
                                            <p:cond delay="0"/>
                                          </p:stCondLst>
                                        </p:cTn>
                                        <p:tgtEl>
                                          <p:spTgt spid="34825"/>
                                        </p:tgtEl>
                                        <p:attrNameLst>
                                          <p:attrName>style.visibility</p:attrName>
                                        </p:attrNameLst>
                                      </p:cBhvr>
                                      <p:to>
                                        <p:strVal val="visible"/>
                                      </p:to>
                                    </p:set>
                                    <p:anim calcmode="lin" valueType="num">
                                      <p:cBhvr additive="base">
                                        <p:cTn id="46" dur="500" fill="hold"/>
                                        <p:tgtEl>
                                          <p:spTgt spid="34825"/>
                                        </p:tgtEl>
                                        <p:attrNameLst>
                                          <p:attrName>ppt_x</p:attrName>
                                        </p:attrNameLst>
                                      </p:cBhvr>
                                      <p:tavLst>
                                        <p:tav tm="0">
                                          <p:val>
                                            <p:strVal val="1+#ppt_w/2"/>
                                          </p:val>
                                        </p:tav>
                                        <p:tav tm="100000">
                                          <p:val>
                                            <p:strVal val="#ppt_x"/>
                                          </p:val>
                                        </p:tav>
                                      </p:tavLst>
                                    </p:anim>
                                    <p:anim calcmode="lin" valueType="num">
                                      <p:cBhvr additive="base">
                                        <p:cTn id="47" dur="500" fill="hold"/>
                                        <p:tgtEl>
                                          <p:spTgt spid="34825"/>
                                        </p:tgtEl>
                                        <p:attrNameLst>
                                          <p:attrName>ppt_y</p:attrName>
                                        </p:attrNameLst>
                                      </p:cBhvr>
                                      <p:tavLst>
                                        <p:tav tm="0">
                                          <p:val>
                                            <p:strVal val="0-#ppt_h/2"/>
                                          </p:val>
                                        </p:tav>
                                        <p:tav tm="100000">
                                          <p:val>
                                            <p:strVal val="#ppt_y"/>
                                          </p:val>
                                        </p:tav>
                                      </p:tavLst>
                                    </p:anim>
                                  </p:childTnLst>
                                </p:cTn>
                              </p:par>
                            </p:childTnLst>
                          </p:cTn>
                        </p:par>
                      </p:childTnLst>
                    </p:cTn>
                  </p:par>
                  <p:par>
                    <p:cTn id="48" fill="hold" nodeType="clickPar">
                      <p:stCondLst>
                        <p:cond delay="indefinite"/>
                      </p:stCondLst>
                      <p:childTnLst>
                        <p:par>
                          <p:cTn id="49" fill="hold" nodeType="withGroup">
                            <p:stCondLst>
                              <p:cond delay="0"/>
                            </p:stCondLst>
                            <p:childTnLst>
                              <p:par>
                                <p:cTn id="50" presetID="2" presetClass="entr" presetSubtype="8" fill="hold" nodeType="clickEffect">
                                  <p:stCondLst>
                                    <p:cond delay="0"/>
                                  </p:stCondLst>
                                  <p:childTnLst>
                                    <p:set>
                                      <p:cBhvr>
                                        <p:cTn id="51" dur="1" fill="hold">
                                          <p:stCondLst>
                                            <p:cond delay="0"/>
                                          </p:stCondLst>
                                        </p:cTn>
                                        <p:tgtEl>
                                          <p:spTgt spid="34832"/>
                                        </p:tgtEl>
                                        <p:attrNameLst>
                                          <p:attrName>style.visibility</p:attrName>
                                        </p:attrNameLst>
                                      </p:cBhvr>
                                      <p:to>
                                        <p:strVal val="visible"/>
                                      </p:to>
                                    </p:set>
                                    <p:anim calcmode="lin" valueType="num">
                                      <p:cBhvr additive="base">
                                        <p:cTn id="52" dur="500" fill="hold"/>
                                        <p:tgtEl>
                                          <p:spTgt spid="34832"/>
                                        </p:tgtEl>
                                        <p:attrNameLst>
                                          <p:attrName>ppt_x</p:attrName>
                                        </p:attrNameLst>
                                      </p:cBhvr>
                                      <p:tavLst>
                                        <p:tav tm="0">
                                          <p:val>
                                            <p:strVal val="0-#ppt_w/2"/>
                                          </p:val>
                                        </p:tav>
                                        <p:tav tm="100000">
                                          <p:val>
                                            <p:strVal val="#ppt_x"/>
                                          </p:val>
                                        </p:tav>
                                      </p:tavLst>
                                    </p:anim>
                                    <p:anim calcmode="lin" valueType="num">
                                      <p:cBhvr additive="base">
                                        <p:cTn id="53" dur="500" fill="hold"/>
                                        <p:tgtEl>
                                          <p:spTgt spid="34832"/>
                                        </p:tgtEl>
                                        <p:attrNameLst>
                                          <p:attrName>ppt_y</p:attrName>
                                        </p:attrNameLst>
                                      </p:cBhvr>
                                      <p:tavLst>
                                        <p:tav tm="0">
                                          <p:val>
                                            <p:strVal val="#ppt_y"/>
                                          </p:val>
                                        </p:tav>
                                        <p:tav tm="100000">
                                          <p:val>
                                            <p:strVal val="#ppt_y"/>
                                          </p:val>
                                        </p:tav>
                                      </p:tavLst>
                                    </p:anim>
                                  </p:childTnLst>
                                </p:cTn>
                              </p:par>
                            </p:childTnLst>
                          </p:cTn>
                        </p:par>
                        <p:par>
                          <p:cTn id="54" fill="hold" nodeType="afterGroup">
                            <p:stCondLst>
                              <p:cond delay="500"/>
                            </p:stCondLst>
                            <p:childTnLst>
                              <p:par>
                                <p:cTn id="55" presetID="2" presetClass="entr" presetSubtype="9" fill="hold" grpId="0" nodeType="afterEffect">
                                  <p:stCondLst>
                                    <p:cond delay="0"/>
                                  </p:stCondLst>
                                  <p:childTnLst>
                                    <p:set>
                                      <p:cBhvr>
                                        <p:cTn id="56" dur="1" fill="hold">
                                          <p:stCondLst>
                                            <p:cond delay="0"/>
                                          </p:stCondLst>
                                        </p:cTn>
                                        <p:tgtEl>
                                          <p:spTgt spid="34826"/>
                                        </p:tgtEl>
                                        <p:attrNameLst>
                                          <p:attrName>style.visibility</p:attrName>
                                        </p:attrNameLst>
                                      </p:cBhvr>
                                      <p:to>
                                        <p:strVal val="visible"/>
                                      </p:to>
                                    </p:set>
                                    <p:anim calcmode="lin" valueType="num">
                                      <p:cBhvr additive="base">
                                        <p:cTn id="57" dur="500" fill="hold"/>
                                        <p:tgtEl>
                                          <p:spTgt spid="34826"/>
                                        </p:tgtEl>
                                        <p:attrNameLst>
                                          <p:attrName>ppt_x</p:attrName>
                                        </p:attrNameLst>
                                      </p:cBhvr>
                                      <p:tavLst>
                                        <p:tav tm="0">
                                          <p:val>
                                            <p:strVal val="0-#ppt_w/2"/>
                                          </p:val>
                                        </p:tav>
                                        <p:tav tm="100000">
                                          <p:val>
                                            <p:strVal val="#ppt_x"/>
                                          </p:val>
                                        </p:tav>
                                      </p:tavLst>
                                    </p:anim>
                                    <p:anim calcmode="lin" valueType="num">
                                      <p:cBhvr additive="base">
                                        <p:cTn id="58" dur="500" fill="hold"/>
                                        <p:tgtEl>
                                          <p:spTgt spid="34826"/>
                                        </p:tgtEl>
                                        <p:attrNameLst>
                                          <p:attrName>ppt_y</p:attrName>
                                        </p:attrNameLst>
                                      </p:cBhvr>
                                      <p:tavLst>
                                        <p:tav tm="0">
                                          <p:val>
                                            <p:strVal val="0-#ppt_h/2"/>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2" presetClass="entr" presetSubtype="4" fill="hold" nodeType="clickEffect">
                                  <p:stCondLst>
                                    <p:cond delay="0"/>
                                  </p:stCondLst>
                                  <p:childTnLst>
                                    <p:set>
                                      <p:cBhvr>
                                        <p:cTn id="62" dur="1" fill="hold">
                                          <p:stCondLst>
                                            <p:cond delay="0"/>
                                          </p:stCondLst>
                                        </p:cTn>
                                        <p:tgtEl>
                                          <p:spTgt spid="34833"/>
                                        </p:tgtEl>
                                        <p:attrNameLst>
                                          <p:attrName>style.visibility</p:attrName>
                                        </p:attrNameLst>
                                      </p:cBhvr>
                                      <p:to>
                                        <p:strVal val="visible"/>
                                      </p:to>
                                    </p:set>
                                    <p:anim calcmode="lin" valueType="num">
                                      <p:cBhvr additive="base">
                                        <p:cTn id="63" dur="500" fill="hold"/>
                                        <p:tgtEl>
                                          <p:spTgt spid="34833"/>
                                        </p:tgtEl>
                                        <p:attrNameLst>
                                          <p:attrName>ppt_x</p:attrName>
                                        </p:attrNameLst>
                                      </p:cBhvr>
                                      <p:tavLst>
                                        <p:tav tm="0">
                                          <p:val>
                                            <p:strVal val="#ppt_x"/>
                                          </p:val>
                                        </p:tav>
                                        <p:tav tm="100000">
                                          <p:val>
                                            <p:strVal val="#ppt_x"/>
                                          </p:val>
                                        </p:tav>
                                      </p:tavLst>
                                    </p:anim>
                                    <p:anim calcmode="lin" valueType="num">
                                      <p:cBhvr additive="base">
                                        <p:cTn id="64" dur="500" fill="hold"/>
                                        <p:tgtEl>
                                          <p:spTgt spid="34833"/>
                                        </p:tgtEl>
                                        <p:attrNameLst>
                                          <p:attrName>ppt_y</p:attrName>
                                        </p:attrNameLst>
                                      </p:cBhvr>
                                      <p:tavLst>
                                        <p:tav tm="0">
                                          <p:val>
                                            <p:strVal val="1+#ppt_h/2"/>
                                          </p:val>
                                        </p:tav>
                                        <p:tav tm="100000">
                                          <p:val>
                                            <p:strVal val="#ppt_y"/>
                                          </p:val>
                                        </p:tav>
                                      </p:tavLst>
                                    </p:anim>
                                  </p:childTnLst>
                                </p:cTn>
                              </p:par>
                            </p:childTnLst>
                          </p:cTn>
                        </p:par>
                        <p:par>
                          <p:cTn id="65" fill="hold" nodeType="afterGroup">
                            <p:stCondLst>
                              <p:cond delay="500"/>
                            </p:stCondLst>
                            <p:childTnLst>
                              <p:par>
                                <p:cTn id="66" presetID="2" presetClass="entr" presetSubtype="3" fill="hold" grpId="0" nodeType="afterEffect">
                                  <p:stCondLst>
                                    <p:cond delay="0"/>
                                  </p:stCondLst>
                                  <p:childTnLst>
                                    <p:set>
                                      <p:cBhvr>
                                        <p:cTn id="67" dur="1" fill="hold">
                                          <p:stCondLst>
                                            <p:cond delay="0"/>
                                          </p:stCondLst>
                                        </p:cTn>
                                        <p:tgtEl>
                                          <p:spTgt spid="34827"/>
                                        </p:tgtEl>
                                        <p:attrNameLst>
                                          <p:attrName>style.visibility</p:attrName>
                                        </p:attrNameLst>
                                      </p:cBhvr>
                                      <p:to>
                                        <p:strVal val="visible"/>
                                      </p:to>
                                    </p:set>
                                    <p:anim calcmode="lin" valueType="num">
                                      <p:cBhvr additive="base">
                                        <p:cTn id="68" dur="500" fill="hold"/>
                                        <p:tgtEl>
                                          <p:spTgt spid="34827"/>
                                        </p:tgtEl>
                                        <p:attrNameLst>
                                          <p:attrName>ppt_x</p:attrName>
                                        </p:attrNameLst>
                                      </p:cBhvr>
                                      <p:tavLst>
                                        <p:tav tm="0">
                                          <p:val>
                                            <p:strVal val="1+#ppt_w/2"/>
                                          </p:val>
                                        </p:tav>
                                        <p:tav tm="100000">
                                          <p:val>
                                            <p:strVal val="#ppt_x"/>
                                          </p:val>
                                        </p:tav>
                                      </p:tavLst>
                                    </p:anim>
                                    <p:anim calcmode="lin" valueType="num">
                                      <p:cBhvr additive="base">
                                        <p:cTn id="69" dur="500" fill="hold"/>
                                        <p:tgtEl>
                                          <p:spTgt spid="34827"/>
                                        </p:tgtEl>
                                        <p:attrNameLst>
                                          <p:attrName>ppt_y</p:attrName>
                                        </p:attrNameLst>
                                      </p:cBhvr>
                                      <p:tavLst>
                                        <p:tav tm="0">
                                          <p:val>
                                            <p:strVal val="0-#ppt_h/2"/>
                                          </p:val>
                                        </p:tav>
                                        <p:tav tm="100000">
                                          <p:val>
                                            <p:strVal val="#ppt_y"/>
                                          </p:val>
                                        </p:tav>
                                      </p:tavLst>
                                    </p:anim>
                                  </p:childTnLst>
                                </p:cTn>
                              </p:par>
                            </p:childTnLst>
                          </p:cTn>
                        </p:par>
                      </p:childTnLst>
                    </p:cTn>
                  </p:par>
                  <p:par>
                    <p:cTn id="70" fill="hold" nodeType="clickPar">
                      <p:stCondLst>
                        <p:cond delay="indefinite"/>
                      </p:stCondLst>
                      <p:childTnLst>
                        <p:par>
                          <p:cTn id="71" fill="hold" nodeType="withGroup">
                            <p:stCondLst>
                              <p:cond delay="0"/>
                            </p:stCondLst>
                            <p:childTnLst>
                              <p:par>
                                <p:cTn id="72" presetID="2" presetClass="entr" presetSubtype="6" fill="hold" nodeType="clickEffect">
                                  <p:stCondLst>
                                    <p:cond delay="0"/>
                                  </p:stCondLst>
                                  <p:childTnLst>
                                    <p:set>
                                      <p:cBhvr>
                                        <p:cTn id="73" dur="1" fill="hold">
                                          <p:stCondLst>
                                            <p:cond delay="0"/>
                                          </p:stCondLst>
                                        </p:cTn>
                                        <p:tgtEl>
                                          <p:spTgt spid="34834"/>
                                        </p:tgtEl>
                                        <p:attrNameLst>
                                          <p:attrName>style.visibility</p:attrName>
                                        </p:attrNameLst>
                                      </p:cBhvr>
                                      <p:to>
                                        <p:strVal val="visible"/>
                                      </p:to>
                                    </p:set>
                                    <p:anim calcmode="lin" valueType="num">
                                      <p:cBhvr additive="base">
                                        <p:cTn id="74" dur="500" fill="hold"/>
                                        <p:tgtEl>
                                          <p:spTgt spid="34834"/>
                                        </p:tgtEl>
                                        <p:attrNameLst>
                                          <p:attrName>ppt_x</p:attrName>
                                        </p:attrNameLst>
                                      </p:cBhvr>
                                      <p:tavLst>
                                        <p:tav tm="0">
                                          <p:val>
                                            <p:strVal val="1+#ppt_w/2"/>
                                          </p:val>
                                        </p:tav>
                                        <p:tav tm="100000">
                                          <p:val>
                                            <p:strVal val="#ppt_x"/>
                                          </p:val>
                                        </p:tav>
                                      </p:tavLst>
                                    </p:anim>
                                    <p:anim calcmode="lin" valueType="num">
                                      <p:cBhvr additive="base">
                                        <p:cTn id="75" dur="500" fill="hold"/>
                                        <p:tgtEl>
                                          <p:spTgt spid="34834"/>
                                        </p:tgtEl>
                                        <p:attrNameLst>
                                          <p:attrName>ppt_y</p:attrName>
                                        </p:attrNameLst>
                                      </p:cBhvr>
                                      <p:tavLst>
                                        <p:tav tm="0">
                                          <p:val>
                                            <p:strVal val="1+#ppt_h/2"/>
                                          </p:val>
                                        </p:tav>
                                        <p:tav tm="100000">
                                          <p:val>
                                            <p:strVal val="#ppt_y"/>
                                          </p:val>
                                        </p:tav>
                                      </p:tavLst>
                                    </p:anim>
                                  </p:childTnLst>
                                </p:cTn>
                              </p:par>
                            </p:childTnLst>
                          </p:cTn>
                        </p:par>
                        <p:par>
                          <p:cTn id="76" fill="hold" nodeType="afterGroup">
                            <p:stCondLst>
                              <p:cond delay="500"/>
                            </p:stCondLst>
                            <p:childTnLst>
                              <p:par>
                                <p:cTn id="77" presetID="2" presetClass="entr" presetSubtype="9" fill="hold" grpId="0" nodeType="afterEffect">
                                  <p:stCondLst>
                                    <p:cond delay="0"/>
                                  </p:stCondLst>
                                  <p:childTnLst>
                                    <p:set>
                                      <p:cBhvr>
                                        <p:cTn id="78" dur="1" fill="hold">
                                          <p:stCondLst>
                                            <p:cond delay="0"/>
                                          </p:stCondLst>
                                        </p:cTn>
                                        <p:tgtEl>
                                          <p:spTgt spid="34828"/>
                                        </p:tgtEl>
                                        <p:attrNameLst>
                                          <p:attrName>style.visibility</p:attrName>
                                        </p:attrNameLst>
                                      </p:cBhvr>
                                      <p:to>
                                        <p:strVal val="visible"/>
                                      </p:to>
                                    </p:set>
                                    <p:anim calcmode="lin" valueType="num">
                                      <p:cBhvr additive="base">
                                        <p:cTn id="79" dur="500" fill="hold"/>
                                        <p:tgtEl>
                                          <p:spTgt spid="34828"/>
                                        </p:tgtEl>
                                        <p:attrNameLst>
                                          <p:attrName>ppt_x</p:attrName>
                                        </p:attrNameLst>
                                      </p:cBhvr>
                                      <p:tavLst>
                                        <p:tav tm="0">
                                          <p:val>
                                            <p:strVal val="0-#ppt_w/2"/>
                                          </p:val>
                                        </p:tav>
                                        <p:tav tm="100000">
                                          <p:val>
                                            <p:strVal val="#ppt_x"/>
                                          </p:val>
                                        </p:tav>
                                      </p:tavLst>
                                    </p:anim>
                                    <p:anim calcmode="lin" valueType="num">
                                      <p:cBhvr additive="base">
                                        <p:cTn id="80" dur="500" fill="hold"/>
                                        <p:tgtEl>
                                          <p:spTgt spid="3482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autoUpdateAnimBg="0"/>
      <p:bldP spid="34822" grpId="0" animBg="1" autoUpdateAnimBg="0"/>
      <p:bldP spid="34823" grpId="0" animBg="1" autoUpdateAnimBg="0"/>
      <p:bldP spid="34824" grpId="0" animBg="1" autoUpdateAnimBg="0"/>
      <p:bldP spid="34825" grpId="0" animBg="1" autoUpdateAnimBg="0"/>
      <p:bldP spid="34826" grpId="0" animBg="1" autoUpdateAnimBg="0"/>
      <p:bldP spid="34827" grpId="0" animBg="1" autoUpdateAnimBg="0"/>
      <p:bldP spid="34828" grpId="0" animBg="1" autoUpdateAnimBg="0"/>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8F2EE16-3AB4-664C-B71F-1628184C970A}"/>
              </a:ext>
            </a:extLst>
          </p:cNvPr>
          <p:cNvSpPr>
            <a:spLocks noGrp="1" noChangeArrowheads="1"/>
          </p:cNvSpPr>
          <p:nvPr>
            <p:ph type="title"/>
          </p:nvPr>
        </p:nvSpPr>
        <p:spPr>
          <a:xfrm>
            <a:off x="2209800" y="609600"/>
            <a:ext cx="7772400" cy="914400"/>
          </a:xfrm>
        </p:spPr>
        <p:txBody>
          <a:bodyPr/>
          <a:lstStyle/>
          <a:p>
            <a:pPr eaLnBrk="1" hangingPunct="1"/>
            <a:r>
              <a:rPr lang="en-US" altLang="en-US" sz="3600" b="1" dirty="0">
                <a:solidFill>
                  <a:srgbClr val="FFFF00"/>
                </a:solidFill>
                <a:highlight>
                  <a:srgbClr val="000000"/>
                </a:highlight>
                <a:latin typeface="Arial" panose="020B0604020202020204" pitchFamily="34" charset="0"/>
              </a:rPr>
              <a:t>NATURALISTIC METHODS</a:t>
            </a:r>
            <a:endParaRPr lang="en-AU" altLang="en-US" b="1" dirty="0">
              <a:highlight>
                <a:srgbClr val="000000"/>
              </a:highlight>
            </a:endParaRPr>
          </a:p>
        </p:txBody>
      </p:sp>
      <p:sp>
        <p:nvSpPr>
          <p:cNvPr id="48132" name="AutoShape 4">
            <a:extLst>
              <a:ext uri="{FF2B5EF4-FFF2-40B4-BE49-F238E27FC236}">
                <a16:creationId xmlns:a16="http://schemas.microsoft.com/office/drawing/2014/main" id="{D3ACF770-1688-1B46-BEC6-D1E0F57EBA2D}"/>
              </a:ext>
            </a:extLst>
          </p:cNvPr>
          <p:cNvSpPr>
            <a:spLocks noChangeArrowheads="1"/>
          </p:cNvSpPr>
          <p:nvPr/>
        </p:nvSpPr>
        <p:spPr bwMode="auto">
          <a:xfrm>
            <a:off x="1828800" y="1905000"/>
            <a:ext cx="3810000" cy="1828800"/>
          </a:xfrm>
          <a:prstGeom prst="diamond">
            <a:avLst/>
          </a:prstGeom>
          <a:gradFill rotWithShape="0">
            <a:gsLst>
              <a:gs pos="0">
                <a:srgbClr val="FFFFCC"/>
              </a:gs>
              <a:gs pos="100000">
                <a:srgbClr val="76765E"/>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b="1">
                <a:solidFill>
                  <a:srgbClr val="800000"/>
                </a:solidFill>
                <a:latin typeface="Arial" panose="020B0604020202020204" pitchFamily="34" charset="0"/>
              </a:rPr>
              <a:t> </a:t>
            </a:r>
            <a:r>
              <a:rPr lang="en-US" altLang="en-US" sz="2600" b="1">
                <a:solidFill>
                  <a:srgbClr val="800000"/>
                </a:solidFill>
                <a:latin typeface="Arial" panose="020B0604020202020204" pitchFamily="34" charset="0"/>
              </a:rPr>
              <a:t>ETHNOGRAPHY</a:t>
            </a:r>
            <a:endParaRPr lang="en-AU" altLang="en-US" sz="2600" b="1">
              <a:solidFill>
                <a:srgbClr val="800000"/>
              </a:solidFill>
              <a:latin typeface="Arial" panose="020B0604020202020204" pitchFamily="34" charset="0"/>
            </a:endParaRPr>
          </a:p>
        </p:txBody>
      </p:sp>
      <p:sp>
        <p:nvSpPr>
          <p:cNvPr id="48135" name="AutoShape 7">
            <a:extLst>
              <a:ext uri="{FF2B5EF4-FFF2-40B4-BE49-F238E27FC236}">
                <a16:creationId xmlns:a16="http://schemas.microsoft.com/office/drawing/2014/main" id="{37830359-35BA-2B4A-BAA0-5E4B4B6874E1}"/>
              </a:ext>
            </a:extLst>
          </p:cNvPr>
          <p:cNvSpPr>
            <a:spLocks noChangeArrowheads="1"/>
          </p:cNvSpPr>
          <p:nvPr/>
        </p:nvSpPr>
        <p:spPr bwMode="auto">
          <a:xfrm>
            <a:off x="6553200" y="1676400"/>
            <a:ext cx="3810000" cy="1828800"/>
          </a:xfrm>
          <a:prstGeom prst="diamond">
            <a:avLst/>
          </a:prstGeom>
          <a:gradFill rotWithShape="0">
            <a:gsLst>
              <a:gs pos="0">
                <a:srgbClr val="FFFFCC"/>
              </a:gs>
              <a:gs pos="100000">
                <a:srgbClr val="76765E"/>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b="1">
                <a:solidFill>
                  <a:srgbClr val="800000"/>
                </a:solidFill>
                <a:latin typeface="Arial" panose="020B0604020202020204" pitchFamily="34" charset="0"/>
              </a:rPr>
              <a:t> </a:t>
            </a:r>
            <a:r>
              <a:rPr lang="en-US" altLang="en-US" sz="2600" b="1">
                <a:solidFill>
                  <a:srgbClr val="800000"/>
                </a:solidFill>
                <a:latin typeface="Arial" panose="020B0604020202020204" pitchFamily="34" charset="0"/>
              </a:rPr>
              <a:t>NARRATIVES, </a:t>
            </a:r>
          </a:p>
          <a:p>
            <a:pPr algn="ctr" eaLnBrk="1" hangingPunct="1">
              <a:spcBef>
                <a:spcPct val="0"/>
              </a:spcBef>
              <a:buFontTx/>
              <a:buNone/>
            </a:pPr>
            <a:r>
              <a:rPr lang="en-US" altLang="en-US" sz="2600" b="1">
                <a:solidFill>
                  <a:srgbClr val="800000"/>
                </a:solidFill>
                <a:latin typeface="Arial" panose="020B0604020202020204" pitchFamily="34" charset="0"/>
              </a:rPr>
              <a:t>DOCUMENTS</a:t>
            </a:r>
            <a:endParaRPr lang="en-AU" altLang="en-US" sz="2600" b="1">
              <a:solidFill>
                <a:srgbClr val="800000"/>
              </a:solidFill>
              <a:latin typeface="Arial" panose="020B0604020202020204" pitchFamily="34" charset="0"/>
            </a:endParaRPr>
          </a:p>
        </p:txBody>
      </p:sp>
      <p:sp>
        <p:nvSpPr>
          <p:cNvPr id="48136" name="AutoShape 8">
            <a:extLst>
              <a:ext uri="{FF2B5EF4-FFF2-40B4-BE49-F238E27FC236}">
                <a16:creationId xmlns:a16="http://schemas.microsoft.com/office/drawing/2014/main" id="{DB6E2749-8093-3341-8D0E-0624D24C6C29}"/>
              </a:ext>
            </a:extLst>
          </p:cNvPr>
          <p:cNvSpPr>
            <a:spLocks noChangeArrowheads="1"/>
          </p:cNvSpPr>
          <p:nvPr/>
        </p:nvSpPr>
        <p:spPr bwMode="auto">
          <a:xfrm>
            <a:off x="4191000" y="3048000"/>
            <a:ext cx="3810000" cy="1828800"/>
          </a:xfrm>
          <a:prstGeom prst="diamond">
            <a:avLst/>
          </a:prstGeom>
          <a:gradFill rotWithShape="0">
            <a:gsLst>
              <a:gs pos="0">
                <a:srgbClr val="FFFFCC"/>
              </a:gs>
              <a:gs pos="100000">
                <a:srgbClr val="76765E"/>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600" b="1">
                <a:solidFill>
                  <a:srgbClr val="800000"/>
                </a:solidFill>
                <a:latin typeface="Arial" panose="020B0604020202020204" pitchFamily="34" charset="0"/>
              </a:rPr>
              <a:t>THICK </a:t>
            </a:r>
          </a:p>
          <a:p>
            <a:pPr algn="ctr" eaLnBrk="1" hangingPunct="1">
              <a:spcBef>
                <a:spcPct val="0"/>
              </a:spcBef>
              <a:buFontTx/>
              <a:buNone/>
            </a:pPr>
            <a:r>
              <a:rPr lang="en-US" altLang="en-US" sz="2600" b="1">
                <a:solidFill>
                  <a:srgbClr val="800000"/>
                </a:solidFill>
                <a:latin typeface="Arial" panose="020B0604020202020204" pitchFamily="34" charset="0"/>
              </a:rPr>
              <a:t>DESCRIPTION</a:t>
            </a:r>
            <a:endParaRPr lang="en-AU" altLang="en-US" sz="2600" b="1">
              <a:solidFill>
                <a:srgbClr val="800000"/>
              </a:solidFill>
              <a:latin typeface="Arial" panose="020B0604020202020204" pitchFamily="34" charset="0"/>
            </a:endParaRPr>
          </a:p>
        </p:txBody>
      </p:sp>
      <p:sp>
        <p:nvSpPr>
          <p:cNvPr id="48137" name="AutoShape 9">
            <a:extLst>
              <a:ext uri="{FF2B5EF4-FFF2-40B4-BE49-F238E27FC236}">
                <a16:creationId xmlns:a16="http://schemas.microsoft.com/office/drawing/2014/main" id="{C75E7C29-65BD-A049-8744-4735104F509E}"/>
              </a:ext>
            </a:extLst>
          </p:cNvPr>
          <p:cNvSpPr>
            <a:spLocks noChangeArrowheads="1"/>
          </p:cNvSpPr>
          <p:nvPr/>
        </p:nvSpPr>
        <p:spPr bwMode="auto">
          <a:xfrm>
            <a:off x="1828800" y="4267200"/>
            <a:ext cx="3810000" cy="1828800"/>
          </a:xfrm>
          <a:prstGeom prst="diamond">
            <a:avLst/>
          </a:prstGeom>
          <a:gradFill rotWithShape="0">
            <a:gsLst>
              <a:gs pos="0">
                <a:srgbClr val="FFFFCC"/>
              </a:gs>
              <a:gs pos="100000">
                <a:srgbClr val="76765E"/>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b="1">
                <a:solidFill>
                  <a:srgbClr val="800000"/>
                </a:solidFill>
                <a:latin typeface="Arial" panose="020B0604020202020204" pitchFamily="34" charset="0"/>
              </a:rPr>
              <a:t> </a:t>
            </a:r>
            <a:r>
              <a:rPr lang="en-US" altLang="en-US" sz="2600" b="1">
                <a:solidFill>
                  <a:srgbClr val="800000"/>
                </a:solidFill>
                <a:latin typeface="Arial" panose="020B0604020202020204" pitchFamily="34" charset="0"/>
              </a:rPr>
              <a:t>OBSERVATION</a:t>
            </a:r>
            <a:endParaRPr lang="en-AU" altLang="en-US" sz="2600" b="1">
              <a:solidFill>
                <a:srgbClr val="800000"/>
              </a:solidFill>
              <a:latin typeface="Arial" panose="020B0604020202020204" pitchFamily="34" charset="0"/>
            </a:endParaRPr>
          </a:p>
        </p:txBody>
      </p:sp>
      <p:sp>
        <p:nvSpPr>
          <p:cNvPr id="48138" name="AutoShape 10">
            <a:extLst>
              <a:ext uri="{FF2B5EF4-FFF2-40B4-BE49-F238E27FC236}">
                <a16:creationId xmlns:a16="http://schemas.microsoft.com/office/drawing/2014/main" id="{90BC3541-B25D-984F-9E68-1476C340D990}"/>
              </a:ext>
            </a:extLst>
          </p:cNvPr>
          <p:cNvSpPr>
            <a:spLocks noChangeArrowheads="1"/>
          </p:cNvSpPr>
          <p:nvPr/>
        </p:nvSpPr>
        <p:spPr bwMode="auto">
          <a:xfrm>
            <a:off x="6553200" y="4267200"/>
            <a:ext cx="3810000" cy="1828800"/>
          </a:xfrm>
          <a:prstGeom prst="diamond">
            <a:avLst/>
          </a:prstGeom>
          <a:gradFill rotWithShape="0">
            <a:gsLst>
              <a:gs pos="0">
                <a:srgbClr val="FFFFCC"/>
              </a:gs>
              <a:gs pos="100000">
                <a:srgbClr val="76765E"/>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b="1">
                <a:solidFill>
                  <a:srgbClr val="800000"/>
                </a:solidFill>
                <a:latin typeface="Arial" panose="020B0604020202020204" pitchFamily="34" charset="0"/>
              </a:rPr>
              <a:t> </a:t>
            </a:r>
            <a:r>
              <a:rPr lang="en-US" altLang="en-US" sz="2600" b="1">
                <a:solidFill>
                  <a:srgbClr val="800000"/>
                </a:solidFill>
                <a:latin typeface="Arial" panose="020B0604020202020204" pitchFamily="34" charset="0"/>
              </a:rPr>
              <a:t>INTERVIEWS</a:t>
            </a:r>
            <a:endParaRPr lang="en-AU" altLang="en-US" sz="2600" b="1">
              <a:solidFill>
                <a:srgbClr val="800000"/>
              </a:solidFill>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8130"/>
                                        </p:tgtEl>
                                        <p:attrNameLst>
                                          <p:attrName>style.visibility</p:attrName>
                                        </p:attrNameLst>
                                      </p:cBhvr>
                                      <p:to>
                                        <p:strVal val="visible"/>
                                      </p:to>
                                    </p:set>
                                    <p:anim calcmode="lin" valueType="num">
                                      <p:cBhvr additive="base">
                                        <p:cTn id="7" dur="500" fill="hold"/>
                                        <p:tgtEl>
                                          <p:spTgt spid="48130"/>
                                        </p:tgtEl>
                                        <p:attrNameLst>
                                          <p:attrName>ppt_x</p:attrName>
                                        </p:attrNameLst>
                                      </p:cBhvr>
                                      <p:tavLst>
                                        <p:tav tm="0">
                                          <p:val>
                                            <p:strVal val="0-#ppt_w/2"/>
                                          </p:val>
                                        </p:tav>
                                        <p:tav tm="100000">
                                          <p:val>
                                            <p:strVal val="#ppt_x"/>
                                          </p:val>
                                        </p:tav>
                                      </p:tavLst>
                                    </p:anim>
                                    <p:anim calcmode="lin" valueType="num">
                                      <p:cBhvr additive="base">
                                        <p:cTn id="8" dur="500" fill="hold"/>
                                        <p:tgtEl>
                                          <p:spTgt spid="48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 presetClass="entr" presetSubtype="16" fill="hold" grpId="0" nodeType="clickEffect">
                                  <p:stCondLst>
                                    <p:cond delay="0"/>
                                  </p:stCondLst>
                                  <p:childTnLst>
                                    <p:set>
                                      <p:cBhvr>
                                        <p:cTn id="12" dur="1" fill="hold">
                                          <p:stCondLst>
                                            <p:cond delay="0"/>
                                          </p:stCondLst>
                                        </p:cTn>
                                        <p:tgtEl>
                                          <p:spTgt spid="48136"/>
                                        </p:tgtEl>
                                        <p:attrNameLst>
                                          <p:attrName>style.visibility</p:attrName>
                                        </p:attrNameLst>
                                      </p:cBhvr>
                                      <p:to>
                                        <p:strVal val="visible"/>
                                      </p:to>
                                    </p:set>
                                    <p:animEffect transition="in" filter="box(in)">
                                      <p:cBhvr>
                                        <p:cTn id="13" dur="500"/>
                                        <p:tgtEl>
                                          <p:spTgt spid="48136"/>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4" presetClass="entr" presetSubtype="16" fill="hold" grpId="0" nodeType="clickEffect">
                                  <p:stCondLst>
                                    <p:cond delay="0"/>
                                  </p:stCondLst>
                                  <p:childTnLst>
                                    <p:set>
                                      <p:cBhvr>
                                        <p:cTn id="17" dur="1" fill="hold">
                                          <p:stCondLst>
                                            <p:cond delay="0"/>
                                          </p:stCondLst>
                                        </p:cTn>
                                        <p:tgtEl>
                                          <p:spTgt spid="48132"/>
                                        </p:tgtEl>
                                        <p:attrNameLst>
                                          <p:attrName>style.visibility</p:attrName>
                                        </p:attrNameLst>
                                      </p:cBhvr>
                                      <p:to>
                                        <p:strVal val="visible"/>
                                      </p:to>
                                    </p:set>
                                    <p:animEffect transition="in" filter="box(in)">
                                      <p:cBhvr>
                                        <p:cTn id="18" dur="500"/>
                                        <p:tgtEl>
                                          <p:spTgt spid="48132"/>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4" presetClass="entr" presetSubtype="16" fill="hold" grpId="0" nodeType="clickEffect">
                                  <p:stCondLst>
                                    <p:cond delay="0"/>
                                  </p:stCondLst>
                                  <p:childTnLst>
                                    <p:set>
                                      <p:cBhvr>
                                        <p:cTn id="22" dur="1" fill="hold">
                                          <p:stCondLst>
                                            <p:cond delay="0"/>
                                          </p:stCondLst>
                                        </p:cTn>
                                        <p:tgtEl>
                                          <p:spTgt spid="48135"/>
                                        </p:tgtEl>
                                        <p:attrNameLst>
                                          <p:attrName>style.visibility</p:attrName>
                                        </p:attrNameLst>
                                      </p:cBhvr>
                                      <p:to>
                                        <p:strVal val="visible"/>
                                      </p:to>
                                    </p:set>
                                    <p:animEffect transition="in" filter="box(in)">
                                      <p:cBhvr>
                                        <p:cTn id="23" dur="500"/>
                                        <p:tgtEl>
                                          <p:spTgt spid="48135"/>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4" presetClass="entr" presetSubtype="16" fill="hold" grpId="0" nodeType="clickEffect">
                                  <p:stCondLst>
                                    <p:cond delay="0"/>
                                  </p:stCondLst>
                                  <p:childTnLst>
                                    <p:set>
                                      <p:cBhvr>
                                        <p:cTn id="27" dur="1" fill="hold">
                                          <p:stCondLst>
                                            <p:cond delay="0"/>
                                          </p:stCondLst>
                                        </p:cTn>
                                        <p:tgtEl>
                                          <p:spTgt spid="48137"/>
                                        </p:tgtEl>
                                        <p:attrNameLst>
                                          <p:attrName>style.visibility</p:attrName>
                                        </p:attrNameLst>
                                      </p:cBhvr>
                                      <p:to>
                                        <p:strVal val="visible"/>
                                      </p:to>
                                    </p:set>
                                    <p:animEffect transition="in" filter="box(in)">
                                      <p:cBhvr>
                                        <p:cTn id="28" dur="500"/>
                                        <p:tgtEl>
                                          <p:spTgt spid="48137"/>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48138"/>
                                        </p:tgtEl>
                                        <p:attrNameLst>
                                          <p:attrName>style.visibility</p:attrName>
                                        </p:attrNameLst>
                                      </p:cBhvr>
                                      <p:to>
                                        <p:strVal val="visible"/>
                                      </p:to>
                                    </p:set>
                                    <p:animEffect transition="in" filter="box(in)">
                                      <p:cBhvr>
                                        <p:cTn id="33" dur="500"/>
                                        <p:tgtEl>
                                          <p:spTgt spid="481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autoUpdateAnimBg="0"/>
      <p:bldP spid="48132" grpId="0" animBg="1" autoUpdateAnimBg="0"/>
      <p:bldP spid="48135" grpId="0" animBg="1" autoUpdateAnimBg="0"/>
      <p:bldP spid="48136" grpId="0" animBg="1" autoUpdateAnimBg="0"/>
      <p:bldP spid="48137" grpId="0" animBg="1" autoUpdateAnimBg="0"/>
      <p:bldP spid="48138" grpId="0" animBg="1" autoUpdateAnimBg="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1">
            <a:extLst>
              <a:ext uri="{FF2B5EF4-FFF2-40B4-BE49-F238E27FC236}">
                <a16:creationId xmlns:a16="http://schemas.microsoft.com/office/drawing/2014/main" id="{2556EB74-6D31-8E44-A766-77811709102D}"/>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4578" name="AutoShape 23" descr="wpe9.jpg (1811 bytes)">
            <a:extLst>
              <a:ext uri="{FF2B5EF4-FFF2-40B4-BE49-F238E27FC236}">
                <a16:creationId xmlns:a16="http://schemas.microsoft.com/office/drawing/2014/main" id="{02301E3B-5EA2-BD48-B0FD-3713E9CED648}"/>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4579" name="Rectangle 24">
            <a:extLst>
              <a:ext uri="{FF2B5EF4-FFF2-40B4-BE49-F238E27FC236}">
                <a16:creationId xmlns:a16="http://schemas.microsoft.com/office/drawing/2014/main" id="{D8977409-0849-AF41-9EBA-D93F380E2774}"/>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4580" name="AutoShape 26" descr="wpe9.jpg (1811 bytes)">
            <a:extLst>
              <a:ext uri="{FF2B5EF4-FFF2-40B4-BE49-F238E27FC236}">
                <a16:creationId xmlns:a16="http://schemas.microsoft.com/office/drawing/2014/main" id="{B3272C7D-5BE0-9B4B-8A9E-97656BCB8E11}"/>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4581" name="Rectangle 27">
            <a:extLst>
              <a:ext uri="{FF2B5EF4-FFF2-40B4-BE49-F238E27FC236}">
                <a16:creationId xmlns:a16="http://schemas.microsoft.com/office/drawing/2014/main" id="{692971D9-2E7A-2B4C-8E72-EBDE7D3050EF}"/>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4582" name="AutoShape 29" descr="wpe9.jpg (1811 bytes)">
            <a:extLst>
              <a:ext uri="{FF2B5EF4-FFF2-40B4-BE49-F238E27FC236}">
                <a16:creationId xmlns:a16="http://schemas.microsoft.com/office/drawing/2014/main" id="{D8C16C9E-9A05-9944-8B06-AF8CF0CB2587}"/>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4583" name="AutoShape 32" descr="wpe9.jpg (1811 bytes)">
            <a:extLst>
              <a:ext uri="{FF2B5EF4-FFF2-40B4-BE49-F238E27FC236}">
                <a16:creationId xmlns:a16="http://schemas.microsoft.com/office/drawing/2014/main" id="{FAD22797-5DE5-704A-9754-CF32868045B0}"/>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10280" name="Rectangle 40">
            <a:extLst>
              <a:ext uri="{FF2B5EF4-FFF2-40B4-BE49-F238E27FC236}">
                <a16:creationId xmlns:a16="http://schemas.microsoft.com/office/drawing/2014/main" id="{AFCAB6D3-C267-2549-AD10-E426AAAF679F}"/>
              </a:ext>
            </a:extLst>
          </p:cNvPr>
          <p:cNvSpPr>
            <a:spLocks noChangeArrowheads="1"/>
          </p:cNvSpPr>
          <p:nvPr/>
        </p:nvSpPr>
        <p:spPr bwMode="auto">
          <a:xfrm>
            <a:off x="7086600" y="228600"/>
            <a:ext cx="2895600" cy="990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NUMBERS, </a:t>
            </a:r>
          </a:p>
          <a:p>
            <a:pPr algn="ctr" eaLnBrk="1" hangingPunct="1">
              <a:spcBef>
                <a:spcPct val="0"/>
              </a:spcBef>
              <a:buFontTx/>
              <a:buNone/>
            </a:pPr>
            <a:r>
              <a:rPr lang="en-US" altLang="en-US" sz="2800">
                <a:latin typeface="Arial" panose="020B0604020202020204" pitchFamily="34" charset="0"/>
              </a:rPr>
              <a:t>MEASUREMENT</a:t>
            </a:r>
            <a:endParaRPr lang="en-AU" altLang="en-US" sz="2800">
              <a:latin typeface="Arial" panose="020B0604020202020204" pitchFamily="34" charset="0"/>
            </a:endParaRPr>
          </a:p>
        </p:txBody>
      </p:sp>
      <p:sp>
        <p:nvSpPr>
          <p:cNvPr id="10281" name="Rectangle 41">
            <a:extLst>
              <a:ext uri="{FF2B5EF4-FFF2-40B4-BE49-F238E27FC236}">
                <a16:creationId xmlns:a16="http://schemas.microsoft.com/office/drawing/2014/main" id="{E6F2DB50-81C1-CC41-B37F-85DE7D30A46A}"/>
              </a:ext>
            </a:extLst>
          </p:cNvPr>
          <p:cNvSpPr>
            <a:spLocks noChangeArrowheads="1"/>
          </p:cNvSpPr>
          <p:nvPr/>
        </p:nvSpPr>
        <p:spPr bwMode="auto">
          <a:xfrm>
            <a:off x="7086600" y="1524000"/>
            <a:ext cx="2895600" cy="914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SURVEY, </a:t>
            </a:r>
          </a:p>
          <a:p>
            <a:pPr algn="ctr" eaLnBrk="1" hangingPunct="1">
              <a:spcBef>
                <a:spcPct val="0"/>
              </a:spcBef>
              <a:buFontTx/>
              <a:buNone/>
            </a:pPr>
            <a:r>
              <a:rPr lang="en-US" altLang="en-US" sz="2800">
                <a:latin typeface="Arial" panose="020B0604020202020204" pitchFamily="34" charset="0"/>
              </a:rPr>
              <a:t>EXPERIMENT</a:t>
            </a:r>
            <a:endParaRPr lang="en-AU" altLang="en-US" sz="2800">
              <a:latin typeface="Arial" panose="020B0604020202020204" pitchFamily="34" charset="0"/>
            </a:endParaRPr>
          </a:p>
        </p:txBody>
      </p:sp>
      <p:sp>
        <p:nvSpPr>
          <p:cNvPr id="10283" name="Rectangle 43">
            <a:extLst>
              <a:ext uri="{FF2B5EF4-FFF2-40B4-BE49-F238E27FC236}">
                <a16:creationId xmlns:a16="http://schemas.microsoft.com/office/drawing/2014/main" id="{BB5CDC5D-C385-9C45-9F90-550B08AF7656}"/>
              </a:ext>
            </a:extLst>
          </p:cNvPr>
          <p:cNvSpPr>
            <a:spLocks noChangeArrowheads="1"/>
          </p:cNvSpPr>
          <p:nvPr/>
        </p:nvSpPr>
        <p:spPr bwMode="auto">
          <a:xfrm>
            <a:off x="1905000" y="762000"/>
            <a:ext cx="2895600" cy="1143000"/>
          </a:xfrm>
          <a:prstGeom prst="rect">
            <a:avLst/>
          </a:prstGeom>
          <a:gradFill rotWithShape="1">
            <a:gsLst>
              <a:gs pos="0">
                <a:schemeClr val="tx1"/>
              </a:gs>
              <a:gs pos="100000">
                <a:schemeClr val="tx1">
                  <a:gamma/>
                  <a:shade val="79216"/>
                  <a:invGamma/>
                </a:schemeClr>
              </a:gs>
            </a:gsLst>
            <a:path path="shape">
              <a:fillToRect l="50000" t="50000" r="50000" b="50000"/>
            </a:path>
          </a:gradFill>
          <a:ln w="9525">
            <a:solidFill>
              <a:schemeClr val="tx1"/>
            </a:solidFill>
            <a:miter lim="800000"/>
            <a:headEnd/>
            <a:tailEnd/>
          </a:ln>
          <a:effectLst/>
        </p:spPr>
        <p:txBody>
          <a:bodyPr wrap="none" anchor="ctr"/>
          <a:lstStyle/>
          <a:p>
            <a:pPr algn="ctr" eaLnBrk="1" hangingPunct="1">
              <a:defRPr/>
            </a:pPr>
            <a:r>
              <a:rPr lang="en-US" sz="2800" b="1" dirty="0">
                <a:solidFill>
                  <a:schemeClr val="bg1"/>
                </a:solidFill>
                <a:latin typeface="Arial" charset="0"/>
              </a:rPr>
              <a:t>POSITIVIST</a:t>
            </a:r>
          </a:p>
          <a:p>
            <a:pPr algn="ctr" eaLnBrk="1" hangingPunct="1">
              <a:defRPr/>
            </a:pPr>
            <a:r>
              <a:rPr lang="en-US" sz="2800" b="1" dirty="0">
                <a:solidFill>
                  <a:schemeClr val="bg1"/>
                </a:solidFill>
                <a:latin typeface="Arial" charset="0"/>
              </a:rPr>
              <a:t>APPROACHES</a:t>
            </a:r>
            <a:endParaRPr lang="en-AU" sz="2800" b="1" dirty="0">
              <a:solidFill>
                <a:schemeClr val="bg1"/>
              </a:solidFill>
              <a:latin typeface="Arial" charset="0"/>
            </a:endParaRPr>
          </a:p>
        </p:txBody>
      </p:sp>
      <p:sp>
        <p:nvSpPr>
          <p:cNvPr id="10284" name="Rectangle 44">
            <a:extLst>
              <a:ext uri="{FF2B5EF4-FFF2-40B4-BE49-F238E27FC236}">
                <a16:creationId xmlns:a16="http://schemas.microsoft.com/office/drawing/2014/main" id="{B8110124-3376-9B47-B330-460C976A695A}"/>
              </a:ext>
            </a:extLst>
          </p:cNvPr>
          <p:cNvSpPr>
            <a:spLocks noChangeArrowheads="1"/>
          </p:cNvSpPr>
          <p:nvPr/>
        </p:nvSpPr>
        <p:spPr bwMode="auto">
          <a:xfrm>
            <a:off x="7086600" y="3200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ETHNOGRAPHY</a:t>
            </a:r>
            <a:endParaRPr lang="en-AU" altLang="en-US" sz="2800">
              <a:latin typeface="Arial" panose="020B0604020202020204" pitchFamily="34" charset="0"/>
            </a:endParaRPr>
          </a:p>
        </p:txBody>
      </p:sp>
      <p:sp>
        <p:nvSpPr>
          <p:cNvPr id="10286" name="Rectangle 46">
            <a:extLst>
              <a:ext uri="{FF2B5EF4-FFF2-40B4-BE49-F238E27FC236}">
                <a16:creationId xmlns:a16="http://schemas.microsoft.com/office/drawing/2014/main" id="{A1EBF3CD-4D6E-9546-93C3-F1E7A9BE2421}"/>
              </a:ext>
            </a:extLst>
          </p:cNvPr>
          <p:cNvSpPr>
            <a:spLocks noChangeArrowheads="1"/>
          </p:cNvSpPr>
          <p:nvPr/>
        </p:nvSpPr>
        <p:spPr bwMode="auto">
          <a:xfrm>
            <a:off x="1905000" y="4038600"/>
            <a:ext cx="2895600" cy="1143000"/>
          </a:xfrm>
          <a:prstGeom prst="rect">
            <a:avLst/>
          </a:prstGeom>
          <a:gradFill rotWithShape="1">
            <a:gsLst>
              <a:gs pos="0">
                <a:schemeClr val="tx1"/>
              </a:gs>
              <a:gs pos="100000">
                <a:schemeClr val="tx1">
                  <a:gamma/>
                  <a:shade val="76078"/>
                  <a:invGamma/>
                </a:schemeClr>
              </a:gs>
            </a:gsLst>
            <a:path path="shape">
              <a:fillToRect l="50000" t="50000" r="50000" b="50000"/>
            </a:path>
          </a:gradFill>
          <a:ln w="9525">
            <a:solidFill>
              <a:schemeClr val="tx1"/>
            </a:solidFill>
            <a:miter lim="800000"/>
            <a:headEnd/>
            <a:tailEnd/>
          </a:ln>
          <a:effectLst/>
        </p:spPr>
        <p:txBody>
          <a:bodyPr wrap="none" anchor="ctr"/>
          <a:lstStyle/>
          <a:p>
            <a:pPr algn="ctr" eaLnBrk="1" hangingPunct="1">
              <a:defRPr/>
            </a:pPr>
            <a:r>
              <a:rPr lang="en-US" sz="2800" b="1" dirty="0">
                <a:solidFill>
                  <a:schemeClr val="bg1"/>
                </a:solidFill>
                <a:latin typeface="Arial" charset="0"/>
              </a:rPr>
              <a:t>NATURALISTIC </a:t>
            </a:r>
          </a:p>
          <a:p>
            <a:pPr algn="ctr" eaLnBrk="1" hangingPunct="1">
              <a:defRPr/>
            </a:pPr>
            <a:r>
              <a:rPr lang="en-US" sz="2800" b="1" dirty="0">
                <a:solidFill>
                  <a:schemeClr val="bg1"/>
                </a:solidFill>
                <a:latin typeface="Arial" charset="0"/>
              </a:rPr>
              <a:t>APPROACHES</a:t>
            </a:r>
            <a:endParaRPr lang="en-AU" sz="2800" b="1" dirty="0">
              <a:solidFill>
                <a:schemeClr val="bg1"/>
              </a:solidFill>
              <a:latin typeface="Arial" charset="0"/>
            </a:endParaRPr>
          </a:p>
        </p:txBody>
      </p:sp>
      <p:cxnSp>
        <p:nvCxnSpPr>
          <p:cNvPr id="24589" name="AutoShape 68">
            <a:extLst>
              <a:ext uri="{FF2B5EF4-FFF2-40B4-BE49-F238E27FC236}">
                <a16:creationId xmlns:a16="http://schemas.microsoft.com/office/drawing/2014/main" id="{8A94FC2B-A82A-134E-9D68-E1EAB25EEA52}"/>
              </a:ext>
            </a:extLst>
          </p:cNvPr>
          <p:cNvCxnSpPr>
            <a:cxnSpLocks noChangeShapeType="1"/>
            <a:stCxn id="10286" idx="2"/>
            <a:endCxn id="10286" idx="2"/>
          </p:cNvCxnSpPr>
          <p:nvPr/>
        </p:nvCxnSpPr>
        <p:spPr bwMode="auto">
          <a:xfrm rot="5400000">
            <a:off x="3352800" y="5181600"/>
            <a:ext cx="1588" cy="1588"/>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10367" name="Rectangle 127">
            <a:extLst>
              <a:ext uri="{FF2B5EF4-FFF2-40B4-BE49-F238E27FC236}">
                <a16:creationId xmlns:a16="http://schemas.microsoft.com/office/drawing/2014/main" id="{E92ED06E-2132-6848-9ECB-774E4F5E1356}"/>
              </a:ext>
            </a:extLst>
          </p:cNvPr>
          <p:cNvSpPr>
            <a:spLocks noChangeArrowheads="1"/>
          </p:cNvSpPr>
          <p:nvPr/>
        </p:nvSpPr>
        <p:spPr bwMode="auto">
          <a:xfrm>
            <a:off x="7086600" y="3962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INTERVIEW</a:t>
            </a:r>
            <a:endParaRPr lang="en-AU" altLang="en-US" sz="2800">
              <a:latin typeface="Arial" panose="020B0604020202020204" pitchFamily="34" charset="0"/>
            </a:endParaRPr>
          </a:p>
        </p:txBody>
      </p:sp>
      <p:sp>
        <p:nvSpPr>
          <p:cNvPr id="10379" name="Rectangle 139">
            <a:extLst>
              <a:ext uri="{FF2B5EF4-FFF2-40B4-BE49-F238E27FC236}">
                <a16:creationId xmlns:a16="http://schemas.microsoft.com/office/drawing/2014/main" id="{A8F80E90-F14E-B14A-97ED-C957E89FE92B}"/>
              </a:ext>
            </a:extLst>
          </p:cNvPr>
          <p:cNvSpPr>
            <a:spLocks noChangeArrowheads="1"/>
          </p:cNvSpPr>
          <p:nvPr/>
        </p:nvSpPr>
        <p:spPr bwMode="auto">
          <a:xfrm>
            <a:off x="7086600" y="4724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OBSERVATION</a:t>
            </a:r>
            <a:endParaRPr lang="en-AU" altLang="en-US" sz="2800">
              <a:latin typeface="Arial" panose="020B0604020202020204" pitchFamily="34" charset="0"/>
            </a:endParaRPr>
          </a:p>
        </p:txBody>
      </p:sp>
      <p:sp>
        <p:nvSpPr>
          <p:cNvPr id="24" name="Rectangle 139">
            <a:extLst>
              <a:ext uri="{FF2B5EF4-FFF2-40B4-BE49-F238E27FC236}">
                <a16:creationId xmlns:a16="http://schemas.microsoft.com/office/drawing/2014/main" id="{5E554C2F-10C5-1542-9FF2-915C944CA408}"/>
              </a:ext>
            </a:extLst>
          </p:cNvPr>
          <p:cNvSpPr>
            <a:spLocks noChangeArrowheads="1"/>
          </p:cNvSpPr>
          <p:nvPr/>
        </p:nvSpPr>
        <p:spPr bwMode="auto">
          <a:xfrm>
            <a:off x="7086600" y="54864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CASE STUDY</a:t>
            </a:r>
            <a:endParaRPr lang="en-AU" altLang="en-US" sz="2800">
              <a:latin typeface="Arial" panose="020B0604020202020204" pitchFamily="34" charset="0"/>
            </a:endParaRPr>
          </a:p>
        </p:txBody>
      </p:sp>
      <p:sp>
        <p:nvSpPr>
          <p:cNvPr id="26" name="Rectangle 139">
            <a:extLst>
              <a:ext uri="{FF2B5EF4-FFF2-40B4-BE49-F238E27FC236}">
                <a16:creationId xmlns:a16="http://schemas.microsoft.com/office/drawing/2014/main" id="{96915087-34E6-8F49-80B4-6732CE63399F}"/>
              </a:ext>
            </a:extLst>
          </p:cNvPr>
          <p:cNvSpPr>
            <a:spLocks noChangeArrowheads="1"/>
          </p:cNvSpPr>
          <p:nvPr/>
        </p:nvSpPr>
        <p:spPr bwMode="auto">
          <a:xfrm>
            <a:off x="6324600" y="6248400"/>
            <a:ext cx="3657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dirty="0">
                <a:solidFill>
                  <a:srgbClr val="FFFF00"/>
                </a:solidFill>
                <a:latin typeface="Arial" panose="020B0604020202020204" pitchFamily="34" charset="0"/>
              </a:rPr>
              <a:t>ACTION RESEARCH</a:t>
            </a:r>
            <a:endParaRPr lang="en-AU" altLang="en-US" sz="2800" dirty="0">
              <a:solidFill>
                <a:srgbClr val="FFFF00"/>
              </a:solidFill>
              <a:latin typeface="Arial" panose="020B0604020202020204" pitchFamily="34" charset="0"/>
            </a:endParaRPr>
          </a:p>
        </p:txBody>
      </p:sp>
      <p:cxnSp>
        <p:nvCxnSpPr>
          <p:cNvPr id="24594" name="Elbow Connector 27">
            <a:extLst>
              <a:ext uri="{FF2B5EF4-FFF2-40B4-BE49-F238E27FC236}">
                <a16:creationId xmlns:a16="http://schemas.microsoft.com/office/drawing/2014/main" id="{D196796F-F03C-8F41-B6E1-A4A2940201A8}"/>
              </a:ext>
            </a:extLst>
          </p:cNvPr>
          <p:cNvCxnSpPr>
            <a:cxnSpLocks noChangeShapeType="1"/>
            <a:stCxn id="10283" idx="3"/>
            <a:endCxn id="10281" idx="1"/>
          </p:cNvCxnSpPr>
          <p:nvPr/>
        </p:nvCxnSpPr>
        <p:spPr bwMode="auto">
          <a:xfrm>
            <a:off x="4800600" y="1333500"/>
            <a:ext cx="2286000" cy="647700"/>
          </a:xfrm>
          <a:prstGeom prst="bentConnector3">
            <a:avLst>
              <a:gd name="adj1" fmla="val 50000"/>
            </a:avLst>
          </a:prstGeom>
          <a:noFill/>
          <a:ln w="25400">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4595" name="Elbow Connector 29">
            <a:extLst>
              <a:ext uri="{FF2B5EF4-FFF2-40B4-BE49-F238E27FC236}">
                <a16:creationId xmlns:a16="http://schemas.microsoft.com/office/drawing/2014/main" id="{25781A06-6ECD-5643-AE9E-FD8C410BA0A9}"/>
              </a:ext>
            </a:extLst>
          </p:cNvPr>
          <p:cNvCxnSpPr>
            <a:cxnSpLocks noChangeShapeType="1"/>
            <a:stCxn id="10283" idx="3"/>
            <a:endCxn id="10280" idx="1"/>
          </p:cNvCxnSpPr>
          <p:nvPr/>
        </p:nvCxnSpPr>
        <p:spPr bwMode="auto">
          <a:xfrm flipV="1">
            <a:off x="4800600" y="723900"/>
            <a:ext cx="2286000" cy="609600"/>
          </a:xfrm>
          <a:prstGeom prst="bentConnector3">
            <a:avLst>
              <a:gd name="adj1" fmla="val 50000"/>
            </a:avLst>
          </a:prstGeom>
          <a:noFill/>
          <a:ln w="25400">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4596" name="Elbow Connector 32">
            <a:extLst>
              <a:ext uri="{FF2B5EF4-FFF2-40B4-BE49-F238E27FC236}">
                <a16:creationId xmlns:a16="http://schemas.microsoft.com/office/drawing/2014/main" id="{8C51DA7F-A70A-8E46-812A-B65CBA4A65F5}"/>
              </a:ext>
            </a:extLst>
          </p:cNvPr>
          <p:cNvCxnSpPr>
            <a:cxnSpLocks noChangeShapeType="1"/>
            <a:stCxn id="10286" idx="3"/>
            <a:endCxn id="10284" idx="1"/>
          </p:cNvCxnSpPr>
          <p:nvPr/>
        </p:nvCxnSpPr>
        <p:spPr bwMode="auto">
          <a:xfrm flipV="1">
            <a:off x="4800600" y="3467100"/>
            <a:ext cx="2286000" cy="1143000"/>
          </a:xfrm>
          <a:prstGeom prst="bentConnector3">
            <a:avLst>
              <a:gd name="adj1" fmla="val 50000"/>
            </a:avLst>
          </a:prstGeom>
          <a:noFill/>
          <a:ln w="25400">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4597" name="Elbow Connector 34">
            <a:extLst>
              <a:ext uri="{FF2B5EF4-FFF2-40B4-BE49-F238E27FC236}">
                <a16:creationId xmlns:a16="http://schemas.microsoft.com/office/drawing/2014/main" id="{9C78B6CF-7B46-574C-A3FF-58F44A50600F}"/>
              </a:ext>
            </a:extLst>
          </p:cNvPr>
          <p:cNvCxnSpPr>
            <a:cxnSpLocks noChangeShapeType="1"/>
            <a:stCxn id="10286" idx="3"/>
            <a:endCxn id="10367" idx="1"/>
          </p:cNvCxnSpPr>
          <p:nvPr/>
        </p:nvCxnSpPr>
        <p:spPr bwMode="auto">
          <a:xfrm flipV="1">
            <a:off x="4800600" y="4229100"/>
            <a:ext cx="2286000" cy="381000"/>
          </a:xfrm>
          <a:prstGeom prst="bentConnector3">
            <a:avLst>
              <a:gd name="adj1" fmla="val 50000"/>
            </a:avLst>
          </a:prstGeom>
          <a:noFill/>
          <a:ln w="25400">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4598" name="Elbow Connector 36">
            <a:extLst>
              <a:ext uri="{FF2B5EF4-FFF2-40B4-BE49-F238E27FC236}">
                <a16:creationId xmlns:a16="http://schemas.microsoft.com/office/drawing/2014/main" id="{427305A8-430B-CB42-A49F-8E5E0F301BF9}"/>
              </a:ext>
            </a:extLst>
          </p:cNvPr>
          <p:cNvCxnSpPr>
            <a:cxnSpLocks noChangeShapeType="1"/>
            <a:stCxn id="10286" idx="3"/>
            <a:endCxn id="10379" idx="1"/>
          </p:cNvCxnSpPr>
          <p:nvPr/>
        </p:nvCxnSpPr>
        <p:spPr bwMode="auto">
          <a:xfrm>
            <a:off x="4800600" y="4610100"/>
            <a:ext cx="2286000" cy="381000"/>
          </a:xfrm>
          <a:prstGeom prst="bentConnector3">
            <a:avLst>
              <a:gd name="adj1" fmla="val 50000"/>
            </a:avLst>
          </a:prstGeom>
          <a:noFill/>
          <a:ln w="25400">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4599" name="Elbow Connector 39">
            <a:extLst>
              <a:ext uri="{FF2B5EF4-FFF2-40B4-BE49-F238E27FC236}">
                <a16:creationId xmlns:a16="http://schemas.microsoft.com/office/drawing/2014/main" id="{C6FBCD4F-BE61-5C4A-9A83-72FB3498037A}"/>
              </a:ext>
            </a:extLst>
          </p:cNvPr>
          <p:cNvCxnSpPr>
            <a:cxnSpLocks noChangeShapeType="1"/>
            <a:endCxn id="24" idx="1"/>
          </p:cNvCxnSpPr>
          <p:nvPr/>
        </p:nvCxnSpPr>
        <p:spPr bwMode="auto">
          <a:xfrm>
            <a:off x="4800600" y="4610100"/>
            <a:ext cx="2286000" cy="1143000"/>
          </a:xfrm>
          <a:prstGeom prst="bentConnector3">
            <a:avLst>
              <a:gd name="adj1" fmla="val 50000"/>
            </a:avLst>
          </a:prstGeom>
          <a:noFill/>
          <a:ln w="25400">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4600" name="Straight Connector 44">
            <a:extLst>
              <a:ext uri="{FF2B5EF4-FFF2-40B4-BE49-F238E27FC236}">
                <a16:creationId xmlns:a16="http://schemas.microsoft.com/office/drawing/2014/main" id="{F86C0D20-0A09-7148-9AC2-533C1C3CC83B}"/>
              </a:ext>
            </a:extLst>
          </p:cNvPr>
          <p:cNvCxnSpPr>
            <a:cxnSpLocks noChangeShapeType="1"/>
          </p:cNvCxnSpPr>
          <p:nvPr/>
        </p:nvCxnSpPr>
        <p:spPr bwMode="auto">
          <a:xfrm rot="5400000">
            <a:off x="5526088" y="6134100"/>
            <a:ext cx="836612" cy="1588"/>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cxnSp>
      <p:cxnSp>
        <p:nvCxnSpPr>
          <p:cNvPr id="24601" name="Straight Arrow Connector 46">
            <a:extLst>
              <a:ext uri="{FF2B5EF4-FFF2-40B4-BE49-F238E27FC236}">
                <a16:creationId xmlns:a16="http://schemas.microsoft.com/office/drawing/2014/main" id="{98120783-E145-E043-A01E-BFBF29616BCE}"/>
              </a:ext>
            </a:extLst>
          </p:cNvPr>
          <p:cNvCxnSpPr>
            <a:cxnSpLocks noChangeShapeType="1"/>
          </p:cNvCxnSpPr>
          <p:nvPr/>
        </p:nvCxnSpPr>
        <p:spPr bwMode="auto">
          <a:xfrm>
            <a:off x="5943600" y="6551614"/>
            <a:ext cx="381000" cy="1587"/>
          </a:xfrm>
          <a:prstGeom prst="straightConnector1">
            <a:avLst/>
          </a:prstGeom>
          <a:noFill/>
          <a:ln w="25400">
            <a:solidFill>
              <a:schemeClr val="tx1"/>
            </a:solidFill>
            <a:round/>
            <a:headEnd/>
            <a:tailEnd type="arrow" w="med" len="med"/>
          </a:ln>
          <a:extLst>
            <a:ext uri="{909E8E84-426E-40DD-AFC4-6F175D3DCCD1}">
              <a14:hiddenFill xmlns:a14="http://schemas.microsoft.com/office/drawing/2010/main">
                <a:noFill/>
              </a14:hiddenFill>
            </a:ext>
          </a:extLst>
        </p:spPr>
      </p:cxn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6" fill="hold" grpId="0" nodeType="withEffect">
                                  <p:stCondLst>
                                    <p:cond delay="0"/>
                                  </p:stCondLst>
                                  <p:childTnLst>
                                    <p:set>
                                      <p:cBhvr>
                                        <p:cTn id="6" dur="1" fill="hold">
                                          <p:stCondLst>
                                            <p:cond delay="0"/>
                                          </p:stCondLst>
                                        </p:cTn>
                                        <p:tgtEl>
                                          <p:spTgt spid="10283"/>
                                        </p:tgtEl>
                                        <p:attrNameLst>
                                          <p:attrName>style.visibility</p:attrName>
                                        </p:attrNameLst>
                                      </p:cBhvr>
                                      <p:to>
                                        <p:strVal val="visible"/>
                                      </p:to>
                                    </p:set>
                                    <p:anim calcmode="lin" valueType="num">
                                      <p:cBhvr additive="base">
                                        <p:cTn id="7" dur="500" fill="hold"/>
                                        <p:tgtEl>
                                          <p:spTgt spid="10283"/>
                                        </p:tgtEl>
                                        <p:attrNameLst>
                                          <p:attrName>ppt_x</p:attrName>
                                        </p:attrNameLst>
                                      </p:cBhvr>
                                      <p:tavLst>
                                        <p:tav tm="0">
                                          <p:val>
                                            <p:strVal val="1+#ppt_w/2"/>
                                          </p:val>
                                        </p:tav>
                                        <p:tav tm="100000">
                                          <p:val>
                                            <p:strVal val="#ppt_x"/>
                                          </p:val>
                                        </p:tav>
                                      </p:tavLst>
                                    </p:anim>
                                    <p:anim calcmode="lin" valueType="num">
                                      <p:cBhvr additive="base">
                                        <p:cTn id="8" dur="500" fill="hold"/>
                                        <p:tgtEl>
                                          <p:spTgt spid="10283"/>
                                        </p:tgtEl>
                                        <p:attrNameLst>
                                          <p:attrName>ppt_y</p:attrName>
                                        </p:attrNameLst>
                                      </p:cBhvr>
                                      <p:tavLst>
                                        <p:tav tm="0">
                                          <p:val>
                                            <p:strVal val="1+#ppt_h/2"/>
                                          </p:val>
                                        </p:tav>
                                        <p:tav tm="100000">
                                          <p:val>
                                            <p:strVal val="#ppt_y"/>
                                          </p:val>
                                        </p:tav>
                                      </p:tavLst>
                                    </p:anim>
                                  </p:childTnLst>
                                </p:cTn>
                              </p:par>
                              <p:par>
                                <p:cTn id="9" presetID="2" presetClass="entr" presetSubtype="6" fill="hold" grpId="0" nodeType="withEffect">
                                  <p:stCondLst>
                                    <p:cond delay="0"/>
                                  </p:stCondLst>
                                  <p:childTnLst>
                                    <p:set>
                                      <p:cBhvr>
                                        <p:cTn id="10" dur="1" fill="hold">
                                          <p:stCondLst>
                                            <p:cond delay="0"/>
                                          </p:stCondLst>
                                        </p:cTn>
                                        <p:tgtEl>
                                          <p:spTgt spid="10286"/>
                                        </p:tgtEl>
                                        <p:attrNameLst>
                                          <p:attrName>style.visibility</p:attrName>
                                        </p:attrNameLst>
                                      </p:cBhvr>
                                      <p:to>
                                        <p:strVal val="visible"/>
                                      </p:to>
                                    </p:set>
                                    <p:anim calcmode="lin" valueType="num">
                                      <p:cBhvr additive="base">
                                        <p:cTn id="11" dur="500" fill="hold"/>
                                        <p:tgtEl>
                                          <p:spTgt spid="10286"/>
                                        </p:tgtEl>
                                        <p:attrNameLst>
                                          <p:attrName>ppt_x</p:attrName>
                                        </p:attrNameLst>
                                      </p:cBhvr>
                                      <p:tavLst>
                                        <p:tav tm="0">
                                          <p:val>
                                            <p:strVal val="1+#ppt_w/2"/>
                                          </p:val>
                                        </p:tav>
                                        <p:tav tm="100000">
                                          <p:val>
                                            <p:strVal val="#ppt_x"/>
                                          </p:val>
                                        </p:tav>
                                      </p:tavLst>
                                    </p:anim>
                                    <p:anim calcmode="lin" valueType="num">
                                      <p:cBhvr additive="base">
                                        <p:cTn id="12" dur="500" fill="hold"/>
                                        <p:tgtEl>
                                          <p:spTgt spid="10286"/>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12" fill="hold" grpId="0" nodeType="clickEffect">
                                  <p:stCondLst>
                                    <p:cond delay="0"/>
                                  </p:stCondLst>
                                  <p:childTnLst>
                                    <p:set>
                                      <p:cBhvr>
                                        <p:cTn id="16" dur="1" fill="hold">
                                          <p:stCondLst>
                                            <p:cond delay="0"/>
                                          </p:stCondLst>
                                        </p:cTn>
                                        <p:tgtEl>
                                          <p:spTgt spid="10280"/>
                                        </p:tgtEl>
                                        <p:attrNameLst>
                                          <p:attrName>style.visibility</p:attrName>
                                        </p:attrNameLst>
                                      </p:cBhvr>
                                      <p:to>
                                        <p:strVal val="visible"/>
                                      </p:to>
                                    </p:set>
                                    <p:anim calcmode="lin" valueType="num">
                                      <p:cBhvr additive="base">
                                        <p:cTn id="17" dur="500" fill="hold"/>
                                        <p:tgtEl>
                                          <p:spTgt spid="10280"/>
                                        </p:tgtEl>
                                        <p:attrNameLst>
                                          <p:attrName>ppt_x</p:attrName>
                                        </p:attrNameLst>
                                      </p:cBhvr>
                                      <p:tavLst>
                                        <p:tav tm="0">
                                          <p:val>
                                            <p:strVal val="0-#ppt_w/2"/>
                                          </p:val>
                                        </p:tav>
                                        <p:tav tm="100000">
                                          <p:val>
                                            <p:strVal val="#ppt_x"/>
                                          </p:val>
                                        </p:tav>
                                      </p:tavLst>
                                    </p:anim>
                                    <p:anim calcmode="lin" valueType="num">
                                      <p:cBhvr additive="base">
                                        <p:cTn id="18" dur="500" fill="hold"/>
                                        <p:tgtEl>
                                          <p:spTgt spid="10280"/>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12" fill="hold" grpId="0" nodeType="clickEffect">
                                  <p:stCondLst>
                                    <p:cond delay="0"/>
                                  </p:stCondLst>
                                  <p:childTnLst>
                                    <p:set>
                                      <p:cBhvr>
                                        <p:cTn id="22" dur="1" fill="hold">
                                          <p:stCondLst>
                                            <p:cond delay="0"/>
                                          </p:stCondLst>
                                        </p:cTn>
                                        <p:tgtEl>
                                          <p:spTgt spid="10281"/>
                                        </p:tgtEl>
                                        <p:attrNameLst>
                                          <p:attrName>style.visibility</p:attrName>
                                        </p:attrNameLst>
                                      </p:cBhvr>
                                      <p:to>
                                        <p:strVal val="visible"/>
                                      </p:to>
                                    </p:set>
                                    <p:anim calcmode="lin" valueType="num">
                                      <p:cBhvr additive="base">
                                        <p:cTn id="23" dur="500" fill="hold"/>
                                        <p:tgtEl>
                                          <p:spTgt spid="10281"/>
                                        </p:tgtEl>
                                        <p:attrNameLst>
                                          <p:attrName>ppt_x</p:attrName>
                                        </p:attrNameLst>
                                      </p:cBhvr>
                                      <p:tavLst>
                                        <p:tav tm="0">
                                          <p:val>
                                            <p:strVal val="0-#ppt_w/2"/>
                                          </p:val>
                                        </p:tav>
                                        <p:tav tm="100000">
                                          <p:val>
                                            <p:strVal val="#ppt_x"/>
                                          </p:val>
                                        </p:tav>
                                      </p:tavLst>
                                    </p:anim>
                                    <p:anim calcmode="lin" valueType="num">
                                      <p:cBhvr additive="base">
                                        <p:cTn id="24" dur="500" fill="hold"/>
                                        <p:tgtEl>
                                          <p:spTgt spid="10281"/>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12" fill="hold" grpId="0" nodeType="clickEffect">
                                  <p:stCondLst>
                                    <p:cond delay="0"/>
                                  </p:stCondLst>
                                  <p:childTnLst>
                                    <p:set>
                                      <p:cBhvr>
                                        <p:cTn id="28" dur="1" fill="hold">
                                          <p:stCondLst>
                                            <p:cond delay="0"/>
                                          </p:stCondLst>
                                        </p:cTn>
                                        <p:tgtEl>
                                          <p:spTgt spid="10284"/>
                                        </p:tgtEl>
                                        <p:attrNameLst>
                                          <p:attrName>style.visibility</p:attrName>
                                        </p:attrNameLst>
                                      </p:cBhvr>
                                      <p:to>
                                        <p:strVal val="visible"/>
                                      </p:to>
                                    </p:set>
                                    <p:anim calcmode="lin" valueType="num">
                                      <p:cBhvr additive="base">
                                        <p:cTn id="29" dur="500" fill="hold"/>
                                        <p:tgtEl>
                                          <p:spTgt spid="10284"/>
                                        </p:tgtEl>
                                        <p:attrNameLst>
                                          <p:attrName>ppt_x</p:attrName>
                                        </p:attrNameLst>
                                      </p:cBhvr>
                                      <p:tavLst>
                                        <p:tav tm="0">
                                          <p:val>
                                            <p:strVal val="0-#ppt_w/2"/>
                                          </p:val>
                                        </p:tav>
                                        <p:tav tm="100000">
                                          <p:val>
                                            <p:strVal val="#ppt_x"/>
                                          </p:val>
                                        </p:tav>
                                      </p:tavLst>
                                    </p:anim>
                                    <p:anim calcmode="lin" valueType="num">
                                      <p:cBhvr additive="base">
                                        <p:cTn id="30" dur="500" fill="hold"/>
                                        <p:tgtEl>
                                          <p:spTgt spid="10284"/>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12" fill="hold" grpId="0" nodeType="clickEffect">
                                  <p:stCondLst>
                                    <p:cond delay="0"/>
                                  </p:stCondLst>
                                  <p:childTnLst>
                                    <p:set>
                                      <p:cBhvr>
                                        <p:cTn id="34" dur="1" fill="hold">
                                          <p:stCondLst>
                                            <p:cond delay="0"/>
                                          </p:stCondLst>
                                        </p:cTn>
                                        <p:tgtEl>
                                          <p:spTgt spid="10367"/>
                                        </p:tgtEl>
                                        <p:attrNameLst>
                                          <p:attrName>style.visibility</p:attrName>
                                        </p:attrNameLst>
                                      </p:cBhvr>
                                      <p:to>
                                        <p:strVal val="visible"/>
                                      </p:to>
                                    </p:set>
                                    <p:anim calcmode="lin" valueType="num">
                                      <p:cBhvr additive="base">
                                        <p:cTn id="35" dur="500" fill="hold"/>
                                        <p:tgtEl>
                                          <p:spTgt spid="10367"/>
                                        </p:tgtEl>
                                        <p:attrNameLst>
                                          <p:attrName>ppt_x</p:attrName>
                                        </p:attrNameLst>
                                      </p:cBhvr>
                                      <p:tavLst>
                                        <p:tav tm="0">
                                          <p:val>
                                            <p:strVal val="0-#ppt_w/2"/>
                                          </p:val>
                                        </p:tav>
                                        <p:tav tm="100000">
                                          <p:val>
                                            <p:strVal val="#ppt_x"/>
                                          </p:val>
                                        </p:tav>
                                      </p:tavLst>
                                    </p:anim>
                                    <p:anim calcmode="lin" valueType="num">
                                      <p:cBhvr additive="base">
                                        <p:cTn id="36" dur="500" fill="hold"/>
                                        <p:tgtEl>
                                          <p:spTgt spid="10367"/>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12" fill="hold" grpId="0" nodeType="clickEffect">
                                  <p:stCondLst>
                                    <p:cond delay="0"/>
                                  </p:stCondLst>
                                  <p:childTnLst>
                                    <p:set>
                                      <p:cBhvr>
                                        <p:cTn id="40" dur="1" fill="hold">
                                          <p:stCondLst>
                                            <p:cond delay="0"/>
                                          </p:stCondLst>
                                        </p:cTn>
                                        <p:tgtEl>
                                          <p:spTgt spid="10379"/>
                                        </p:tgtEl>
                                        <p:attrNameLst>
                                          <p:attrName>style.visibility</p:attrName>
                                        </p:attrNameLst>
                                      </p:cBhvr>
                                      <p:to>
                                        <p:strVal val="visible"/>
                                      </p:to>
                                    </p:set>
                                    <p:anim calcmode="lin" valueType="num">
                                      <p:cBhvr additive="base">
                                        <p:cTn id="41" dur="500" fill="hold"/>
                                        <p:tgtEl>
                                          <p:spTgt spid="10379"/>
                                        </p:tgtEl>
                                        <p:attrNameLst>
                                          <p:attrName>ppt_x</p:attrName>
                                        </p:attrNameLst>
                                      </p:cBhvr>
                                      <p:tavLst>
                                        <p:tav tm="0">
                                          <p:val>
                                            <p:strVal val="0-#ppt_w/2"/>
                                          </p:val>
                                        </p:tav>
                                        <p:tav tm="100000">
                                          <p:val>
                                            <p:strVal val="#ppt_x"/>
                                          </p:val>
                                        </p:tav>
                                      </p:tavLst>
                                    </p:anim>
                                    <p:anim calcmode="lin" valueType="num">
                                      <p:cBhvr additive="base">
                                        <p:cTn id="42" dur="500" fill="hold"/>
                                        <p:tgtEl>
                                          <p:spTgt spid="10379"/>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12"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anim calcmode="lin" valueType="num">
                                      <p:cBhvr additive="base">
                                        <p:cTn id="47" dur="500" fill="hold"/>
                                        <p:tgtEl>
                                          <p:spTgt spid="24"/>
                                        </p:tgtEl>
                                        <p:attrNameLst>
                                          <p:attrName>ppt_x</p:attrName>
                                        </p:attrNameLst>
                                      </p:cBhvr>
                                      <p:tavLst>
                                        <p:tav tm="0">
                                          <p:val>
                                            <p:strVal val="0-#ppt_w/2"/>
                                          </p:val>
                                        </p:tav>
                                        <p:tav tm="100000">
                                          <p:val>
                                            <p:strVal val="#ppt_x"/>
                                          </p:val>
                                        </p:tav>
                                      </p:tavLst>
                                    </p:anim>
                                    <p:anim calcmode="lin" valueType="num">
                                      <p:cBhvr additive="base">
                                        <p:cTn id="4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12" fill="hold" grpId="0" nodeType="clickEffect">
                                  <p:stCondLst>
                                    <p:cond delay="0"/>
                                  </p:stCondLst>
                                  <p:childTnLst>
                                    <p:set>
                                      <p:cBhvr>
                                        <p:cTn id="52" dur="1" fill="hold">
                                          <p:stCondLst>
                                            <p:cond delay="0"/>
                                          </p:stCondLst>
                                        </p:cTn>
                                        <p:tgtEl>
                                          <p:spTgt spid="26"/>
                                        </p:tgtEl>
                                        <p:attrNameLst>
                                          <p:attrName>style.visibility</p:attrName>
                                        </p:attrNameLst>
                                      </p:cBhvr>
                                      <p:to>
                                        <p:strVal val="visible"/>
                                      </p:to>
                                    </p:set>
                                    <p:anim calcmode="lin" valueType="num">
                                      <p:cBhvr additive="base">
                                        <p:cTn id="53" dur="500" fill="hold"/>
                                        <p:tgtEl>
                                          <p:spTgt spid="26"/>
                                        </p:tgtEl>
                                        <p:attrNameLst>
                                          <p:attrName>ppt_x</p:attrName>
                                        </p:attrNameLst>
                                      </p:cBhvr>
                                      <p:tavLst>
                                        <p:tav tm="0">
                                          <p:val>
                                            <p:strVal val="0-#ppt_w/2"/>
                                          </p:val>
                                        </p:tav>
                                        <p:tav tm="100000">
                                          <p:val>
                                            <p:strVal val="#ppt_x"/>
                                          </p:val>
                                        </p:tav>
                                      </p:tavLst>
                                    </p:anim>
                                    <p:anim calcmode="lin" valueType="num">
                                      <p:cBhvr additive="base">
                                        <p:cTn id="5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80" grpId="0" animBg="1" autoUpdateAnimBg="0"/>
      <p:bldP spid="10281" grpId="0" animBg="1" autoUpdateAnimBg="0"/>
      <p:bldP spid="10283" grpId="0" animBg="1" autoUpdateAnimBg="0"/>
      <p:bldP spid="10284" grpId="0" animBg="1" autoUpdateAnimBg="0"/>
      <p:bldP spid="10286" grpId="0" animBg="1" autoUpdateAnimBg="0"/>
      <p:bldP spid="10367" grpId="0" animBg="1" autoUpdateAnimBg="0"/>
      <p:bldP spid="10379" grpId="0" animBg="1" autoUpdateAnimBg="0"/>
      <p:bldP spid="24" grpId="0" animBg="1" autoUpdateAnimBg="0"/>
      <p:bldP spid="26" grpId="0" animBg="1" autoUpdateAnimBg="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A6890FC5-162D-7A4F-B047-E9CE0EDF2BF4}"/>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5602" name="AutoShape 3" descr="wpe9.jpg (1811 bytes)">
            <a:extLst>
              <a:ext uri="{FF2B5EF4-FFF2-40B4-BE49-F238E27FC236}">
                <a16:creationId xmlns:a16="http://schemas.microsoft.com/office/drawing/2014/main" id="{7FC6613C-40F1-F84A-AD73-9299A94CE2EC}"/>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5603" name="Rectangle 4">
            <a:extLst>
              <a:ext uri="{FF2B5EF4-FFF2-40B4-BE49-F238E27FC236}">
                <a16:creationId xmlns:a16="http://schemas.microsoft.com/office/drawing/2014/main" id="{4E2AC7D7-DA74-E341-8239-EE74F16A0E2B}"/>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5604" name="AutoShape 5" descr="wpe9.jpg (1811 bytes)">
            <a:extLst>
              <a:ext uri="{FF2B5EF4-FFF2-40B4-BE49-F238E27FC236}">
                <a16:creationId xmlns:a16="http://schemas.microsoft.com/office/drawing/2014/main" id="{2A505790-6C60-9442-B685-A98D295E72C7}"/>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5605" name="Rectangle 6">
            <a:extLst>
              <a:ext uri="{FF2B5EF4-FFF2-40B4-BE49-F238E27FC236}">
                <a16:creationId xmlns:a16="http://schemas.microsoft.com/office/drawing/2014/main" id="{14A4B731-3F48-E843-B60A-ED653E70C12D}"/>
              </a:ext>
            </a:extLst>
          </p:cNvPr>
          <p:cNvSpPr>
            <a:spLocks noChangeArrowheads="1"/>
          </p:cNvSpPr>
          <p:nvPr/>
        </p:nvSpPr>
        <p:spPr bwMode="auto">
          <a:xfrm>
            <a:off x="5265738" y="2686051"/>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5606" name="AutoShape 7" descr="wpe9.jpg (1811 bytes)">
            <a:extLst>
              <a:ext uri="{FF2B5EF4-FFF2-40B4-BE49-F238E27FC236}">
                <a16:creationId xmlns:a16="http://schemas.microsoft.com/office/drawing/2014/main" id="{9B3411CB-DEF1-B749-9EE2-1469CABCAA69}"/>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25607" name="AutoShape 8" descr="wpe9.jpg (1811 bytes)">
            <a:extLst>
              <a:ext uri="{FF2B5EF4-FFF2-40B4-BE49-F238E27FC236}">
                <a16:creationId xmlns:a16="http://schemas.microsoft.com/office/drawing/2014/main" id="{61E0A780-F4AB-634D-8C22-CC8DA843E1D4}"/>
              </a:ext>
            </a:extLst>
          </p:cNvPr>
          <p:cNvSpPr>
            <a:spLocks noChangeAspect="1" noChangeArrowheads="1"/>
          </p:cNvSpPr>
          <p:nvPr/>
        </p:nvSpPr>
        <p:spPr bwMode="auto">
          <a:xfrm>
            <a:off x="5524500" y="2732089"/>
            <a:ext cx="114300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p>
        </p:txBody>
      </p:sp>
      <p:sp>
        <p:nvSpPr>
          <p:cNvPr id="51209" name="Rectangle 9">
            <a:extLst>
              <a:ext uri="{FF2B5EF4-FFF2-40B4-BE49-F238E27FC236}">
                <a16:creationId xmlns:a16="http://schemas.microsoft.com/office/drawing/2014/main" id="{3C2BE99F-EA65-B447-BE1E-159345D26FC2}"/>
              </a:ext>
            </a:extLst>
          </p:cNvPr>
          <p:cNvSpPr>
            <a:spLocks noChangeArrowheads="1"/>
          </p:cNvSpPr>
          <p:nvPr/>
        </p:nvSpPr>
        <p:spPr bwMode="auto">
          <a:xfrm>
            <a:off x="2057400" y="381000"/>
            <a:ext cx="2895600" cy="990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dirty="0">
                <a:latin typeface="Arial" panose="020B0604020202020204" pitchFamily="34" charset="0"/>
              </a:rPr>
              <a:t>NUMBERS, </a:t>
            </a:r>
          </a:p>
          <a:p>
            <a:pPr algn="ctr" eaLnBrk="1" hangingPunct="1">
              <a:spcBef>
                <a:spcPct val="0"/>
              </a:spcBef>
              <a:buFontTx/>
              <a:buNone/>
            </a:pPr>
            <a:r>
              <a:rPr lang="en-US" altLang="en-US" sz="2800" dirty="0">
                <a:latin typeface="Arial" panose="020B0604020202020204" pitchFamily="34" charset="0"/>
              </a:rPr>
              <a:t>MEASUREMENT</a:t>
            </a:r>
            <a:endParaRPr lang="en-AU" altLang="en-US" sz="2800" dirty="0">
              <a:latin typeface="Arial" panose="020B0604020202020204" pitchFamily="34" charset="0"/>
            </a:endParaRPr>
          </a:p>
        </p:txBody>
      </p:sp>
      <p:sp>
        <p:nvSpPr>
          <p:cNvPr id="51210" name="Rectangle 10">
            <a:extLst>
              <a:ext uri="{FF2B5EF4-FFF2-40B4-BE49-F238E27FC236}">
                <a16:creationId xmlns:a16="http://schemas.microsoft.com/office/drawing/2014/main" id="{3D1C2E70-8EF9-7C49-90D0-634A95CA5177}"/>
              </a:ext>
            </a:extLst>
          </p:cNvPr>
          <p:cNvSpPr>
            <a:spLocks noChangeArrowheads="1"/>
          </p:cNvSpPr>
          <p:nvPr/>
        </p:nvSpPr>
        <p:spPr bwMode="auto">
          <a:xfrm>
            <a:off x="7924800" y="381000"/>
            <a:ext cx="21336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SURVEY</a:t>
            </a:r>
          </a:p>
        </p:txBody>
      </p:sp>
      <p:sp>
        <p:nvSpPr>
          <p:cNvPr id="51211" name="Rectangle 11">
            <a:extLst>
              <a:ext uri="{FF2B5EF4-FFF2-40B4-BE49-F238E27FC236}">
                <a16:creationId xmlns:a16="http://schemas.microsoft.com/office/drawing/2014/main" id="{9762F814-EF4B-2F48-A412-A4E4E7B74278}"/>
              </a:ext>
            </a:extLst>
          </p:cNvPr>
          <p:cNvSpPr>
            <a:spLocks noChangeArrowheads="1"/>
          </p:cNvSpPr>
          <p:nvPr/>
        </p:nvSpPr>
        <p:spPr bwMode="auto">
          <a:xfrm>
            <a:off x="7162800" y="5562600"/>
            <a:ext cx="2895600" cy="7620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dirty="0">
                <a:solidFill>
                  <a:srgbClr val="FFFF00"/>
                </a:solidFill>
                <a:latin typeface="Arial" panose="020B0604020202020204" pitchFamily="34" charset="0"/>
              </a:rPr>
              <a:t>ACTION </a:t>
            </a:r>
          </a:p>
          <a:p>
            <a:pPr algn="ctr" eaLnBrk="1" hangingPunct="1">
              <a:spcBef>
                <a:spcPct val="0"/>
              </a:spcBef>
              <a:buFontTx/>
              <a:buNone/>
            </a:pPr>
            <a:r>
              <a:rPr lang="en-US" altLang="en-US" sz="2800" dirty="0">
                <a:solidFill>
                  <a:srgbClr val="FFFF00"/>
                </a:solidFill>
                <a:latin typeface="Arial" panose="020B0604020202020204" pitchFamily="34" charset="0"/>
              </a:rPr>
              <a:t>RESEARCH</a:t>
            </a:r>
            <a:endParaRPr lang="en-AU" altLang="en-US" sz="2800" dirty="0">
              <a:solidFill>
                <a:srgbClr val="FFFF00"/>
              </a:solidFill>
              <a:latin typeface="Arial" panose="020B0604020202020204" pitchFamily="34" charset="0"/>
            </a:endParaRPr>
          </a:p>
        </p:txBody>
      </p:sp>
      <p:sp>
        <p:nvSpPr>
          <p:cNvPr id="51212" name="Rectangle 12">
            <a:extLst>
              <a:ext uri="{FF2B5EF4-FFF2-40B4-BE49-F238E27FC236}">
                <a16:creationId xmlns:a16="http://schemas.microsoft.com/office/drawing/2014/main" id="{29B80067-761E-BE4D-9AEF-FD92EAAD39E9}"/>
              </a:ext>
            </a:extLst>
          </p:cNvPr>
          <p:cNvSpPr>
            <a:spLocks noChangeArrowheads="1"/>
          </p:cNvSpPr>
          <p:nvPr/>
        </p:nvSpPr>
        <p:spPr bwMode="auto">
          <a:xfrm>
            <a:off x="4876800" y="2819400"/>
            <a:ext cx="1981200" cy="1143000"/>
          </a:xfrm>
          <a:prstGeom prst="rect">
            <a:avLst/>
          </a:prstGeom>
          <a:gradFill rotWithShape="1">
            <a:gsLst>
              <a:gs pos="0">
                <a:schemeClr val="tx1"/>
              </a:gs>
              <a:gs pos="100000">
                <a:schemeClr val="tx1">
                  <a:gamma/>
                  <a:shade val="72941"/>
                  <a:invGamma/>
                </a:schemeClr>
              </a:gs>
            </a:gsLst>
            <a:path path="shape">
              <a:fillToRect l="50000" t="50000" r="50000" b="50000"/>
            </a:path>
          </a:gradFill>
          <a:ln w="9525">
            <a:solidFill>
              <a:schemeClr val="tx1"/>
            </a:solidFill>
            <a:miter lim="800000"/>
            <a:headEnd/>
            <a:tailEnd/>
          </a:ln>
          <a:effectLst/>
        </p:spPr>
        <p:txBody>
          <a:bodyPr wrap="none" anchor="ctr"/>
          <a:lstStyle/>
          <a:p>
            <a:pPr algn="ctr" eaLnBrk="1" hangingPunct="1">
              <a:defRPr/>
            </a:pPr>
            <a:r>
              <a:rPr lang="en-US" sz="2800" b="1" dirty="0">
                <a:solidFill>
                  <a:srgbClr val="FFFF00"/>
                </a:solidFill>
                <a:latin typeface="Arial" charset="0"/>
              </a:rPr>
              <a:t>MIXED</a:t>
            </a:r>
          </a:p>
          <a:p>
            <a:pPr algn="ctr" eaLnBrk="1" hangingPunct="1">
              <a:defRPr/>
            </a:pPr>
            <a:r>
              <a:rPr lang="en-US" sz="2800" b="1" dirty="0">
                <a:solidFill>
                  <a:srgbClr val="FFFF00"/>
                </a:solidFill>
                <a:latin typeface="Arial" charset="0"/>
              </a:rPr>
              <a:t>METHODS</a:t>
            </a:r>
            <a:endParaRPr lang="en-AU" sz="2800" b="1" dirty="0">
              <a:solidFill>
                <a:srgbClr val="FFFF00"/>
              </a:solidFill>
              <a:latin typeface="Arial" charset="0"/>
            </a:endParaRPr>
          </a:p>
        </p:txBody>
      </p:sp>
      <p:sp>
        <p:nvSpPr>
          <p:cNvPr id="51213" name="Rectangle 13">
            <a:extLst>
              <a:ext uri="{FF2B5EF4-FFF2-40B4-BE49-F238E27FC236}">
                <a16:creationId xmlns:a16="http://schemas.microsoft.com/office/drawing/2014/main" id="{7718F0F7-F23A-7849-BE5C-D1DC66C73353}"/>
              </a:ext>
            </a:extLst>
          </p:cNvPr>
          <p:cNvSpPr>
            <a:spLocks noChangeArrowheads="1"/>
          </p:cNvSpPr>
          <p:nvPr/>
        </p:nvSpPr>
        <p:spPr bwMode="auto">
          <a:xfrm>
            <a:off x="7239000" y="2438400"/>
            <a:ext cx="2895600" cy="7620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ETHNOGRAPHY</a:t>
            </a:r>
            <a:endParaRPr lang="en-AU" altLang="en-US" sz="2800">
              <a:latin typeface="Arial" panose="020B0604020202020204" pitchFamily="34" charset="0"/>
            </a:endParaRPr>
          </a:p>
        </p:txBody>
      </p:sp>
      <p:sp>
        <p:nvSpPr>
          <p:cNvPr id="51215" name="Rectangle 15">
            <a:extLst>
              <a:ext uri="{FF2B5EF4-FFF2-40B4-BE49-F238E27FC236}">
                <a16:creationId xmlns:a16="http://schemas.microsoft.com/office/drawing/2014/main" id="{5091423A-9D1E-3B40-AD58-F34423A3BB6D}"/>
              </a:ext>
            </a:extLst>
          </p:cNvPr>
          <p:cNvSpPr>
            <a:spLocks noChangeArrowheads="1"/>
          </p:cNvSpPr>
          <p:nvPr/>
        </p:nvSpPr>
        <p:spPr bwMode="auto">
          <a:xfrm>
            <a:off x="7543800" y="4572000"/>
            <a:ext cx="25146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EXPERIMENT</a:t>
            </a:r>
            <a:endParaRPr lang="en-AU" altLang="en-US" sz="2800">
              <a:latin typeface="Arial" panose="020B0604020202020204" pitchFamily="34" charset="0"/>
            </a:endParaRPr>
          </a:p>
        </p:txBody>
      </p:sp>
      <p:cxnSp>
        <p:nvCxnSpPr>
          <p:cNvPr id="25614" name="AutoShape 17">
            <a:extLst>
              <a:ext uri="{FF2B5EF4-FFF2-40B4-BE49-F238E27FC236}">
                <a16:creationId xmlns:a16="http://schemas.microsoft.com/office/drawing/2014/main" id="{794CA3A0-45EE-DD45-A83D-B77AAE9C5F99}"/>
              </a:ext>
            </a:extLst>
          </p:cNvPr>
          <p:cNvCxnSpPr>
            <a:cxnSpLocks noChangeShapeType="1"/>
          </p:cNvCxnSpPr>
          <p:nvPr/>
        </p:nvCxnSpPr>
        <p:spPr bwMode="auto">
          <a:xfrm>
            <a:off x="3352800" y="3886200"/>
            <a:ext cx="0" cy="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51218" name="Rectangle 18">
            <a:extLst>
              <a:ext uri="{FF2B5EF4-FFF2-40B4-BE49-F238E27FC236}">
                <a16:creationId xmlns:a16="http://schemas.microsoft.com/office/drawing/2014/main" id="{EB24AB61-65BC-8F43-A7B7-A7AD9EB91A5D}"/>
              </a:ext>
            </a:extLst>
          </p:cNvPr>
          <p:cNvSpPr>
            <a:spLocks noChangeArrowheads="1"/>
          </p:cNvSpPr>
          <p:nvPr/>
        </p:nvSpPr>
        <p:spPr bwMode="auto">
          <a:xfrm>
            <a:off x="7543800" y="1485900"/>
            <a:ext cx="25908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INTERVIEW</a:t>
            </a:r>
            <a:endParaRPr lang="en-AU" altLang="en-US" sz="2800">
              <a:latin typeface="Arial" panose="020B0604020202020204" pitchFamily="34" charset="0"/>
            </a:endParaRPr>
          </a:p>
        </p:txBody>
      </p:sp>
      <p:sp>
        <p:nvSpPr>
          <p:cNvPr id="51219" name="Line 19">
            <a:extLst>
              <a:ext uri="{FF2B5EF4-FFF2-40B4-BE49-F238E27FC236}">
                <a16:creationId xmlns:a16="http://schemas.microsoft.com/office/drawing/2014/main" id="{7988F355-34F3-1A4E-8A22-9F10DE9A173E}"/>
              </a:ext>
            </a:extLst>
          </p:cNvPr>
          <p:cNvSpPr>
            <a:spLocks noChangeShapeType="1"/>
          </p:cNvSpPr>
          <p:nvPr/>
        </p:nvSpPr>
        <p:spPr bwMode="auto">
          <a:xfrm flipV="1">
            <a:off x="5867400" y="762000"/>
            <a:ext cx="2057400" cy="2057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51220" name="Line 20">
            <a:extLst>
              <a:ext uri="{FF2B5EF4-FFF2-40B4-BE49-F238E27FC236}">
                <a16:creationId xmlns:a16="http://schemas.microsoft.com/office/drawing/2014/main" id="{5F3FC94C-FB21-CD49-B912-677FCC3F144E}"/>
              </a:ext>
            </a:extLst>
          </p:cNvPr>
          <p:cNvSpPr>
            <a:spLocks noChangeShapeType="1"/>
          </p:cNvSpPr>
          <p:nvPr/>
        </p:nvSpPr>
        <p:spPr bwMode="auto">
          <a:xfrm flipV="1">
            <a:off x="5867400" y="1752600"/>
            <a:ext cx="1676400" cy="1066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51222" name="Line 22">
            <a:extLst>
              <a:ext uri="{FF2B5EF4-FFF2-40B4-BE49-F238E27FC236}">
                <a16:creationId xmlns:a16="http://schemas.microsoft.com/office/drawing/2014/main" id="{3D4097A7-307D-384F-8A80-7C2C50A1A61A}"/>
              </a:ext>
            </a:extLst>
          </p:cNvPr>
          <p:cNvSpPr>
            <a:spLocks noChangeShapeType="1"/>
          </p:cNvSpPr>
          <p:nvPr/>
        </p:nvSpPr>
        <p:spPr bwMode="auto">
          <a:xfrm flipV="1">
            <a:off x="6858000" y="2819400"/>
            <a:ext cx="381000" cy="533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51223" name="Line 23">
            <a:extLst>
              <a:ext uri="{FF2B5EF4-FFF2-40B4-BE49-F238E27FC236}">
                <a16:creationId xmlns:a16="http://schemas.microsoft.com/office/drawing/2014/main" id="{8CF92234-28DD-0445-A949-69915EAD417B}"/>
              </a:ext>
            </a:extLst>
          </p:cNvPr>
          <p:cNvSpPr>
            <a:spLocks noChangeShapeType="1"/>
          </p:cNvSpPr>
          <p:nvPr/>
        </p:nvSpPr>
        <p:spPr bwMode="auto">
          <a:xfrm>
            <a:off x="5867400" y="3962400"/>
            <a:ext cx="1295400" cy="1981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51224" name="Line 24">
            <a:extLst>
              <a:ext uri="{FF2B5EF4-FFF2-40B4-BE49-F238E27FC236}">
                <a16:creationId xmlns:a16="http://schemas.microsoft.com/office/drawing/2014/main" id="{B2DCCCD6-2272-BD4F-9733-19418E9247B3}"/>
              </a:ext>
            </a:extLst>
          </p:cNvPr>
          <p:cNvSpPr>
            <a:spLocks noChangeShapeType="1"/>
          </p:cNvSpPr>
          <p:nvPr/>
        </p:nvSpPr>
        <p:spPr bwMode="auto">
          <a:xfrm>
            <a:off x="6858000" y="3429000"/>
            <a:ext cx="342900" cy="533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51225" name="Rectangle 25">
            <a:extLst>
              <a:ext uri="{FF2B5EF4-FFF2-40B4-BE49-F238E27FC236}">
                <a16:creationId xmlns:a16="http://schemas.microsoft.com/office/drawing/2014/main" id="{13A51B18-7571-D441-BFAA-3EF0ABA8B819}"/>
              </a:ext>
            </a:extLst>
          </p:cNvPr>
          <p:cNvSpPr>
            <a:spLocks noChangeArrowheads="1"/>
          </p:cNvSpPr>
          <p:nvPr/>
        </p:nvSpPr>
        <p:spPr bwMode="auto">
          <a:xfrm>
            <a:off x="1905000" y="4191000"/>
            <a:ext cx="3124200" cy="7620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HISTORICAL &amp; </a:t>
            </a:r>
          </a:p>
          <a:p>
            <a:pPr algn="ctr" eaLnBrk="1" hangingPunct="1">
              <a:spcBef>
                <a:spcPct val="0"/>
              </a:spcBef>
              <a:buFontTx/>
              <a:buNone/>
            </a:pPr>
            <a:r>
              <a:rPr lang="en-US" altLang="en-US" sz="2800">
                <a:latin typeface="Arial" panose="020B0604020202020204" pitchFamily="34" charset="0"/>
              </a:rPr>
              <a:t>DOCUMENTARY </a:t>
            </a:r>
            <a:endParaRPr lang="en-AU" altLang="en-US" sz="2800">
              <a:latin typeface="Arial" panose="020B0604020202020204" pitchFamily="34" charset="0"/>
            </a:endParaRPr>
          </a:p>
        </p:txBody>
      </p:sp>
      <p:sp>
        <p:nvSpPr>
          <p:cNvPr id="51227" name="Rectangle 27">
            <a:extLst>
              <a:ext uri="{FF2B5EF4-FFF2-40B4-BE49-F238E27FC236}">
                <a16:creationId xmlns:a16="http://schemas.microsoft.com/office/drawing/2014/main" id="{B27195ED-53E2-2B46-9AA7-82566D412898}"/>
              </a:ext>
            </a:extLst>
          </p:cNvPr>
          <p:cNvSpPr>
            <a:spLocks noChangeArrowheads="1"/>
          </p:cNvSpPr>
          <p:nvPr/>
        </p:nvSpPr>
        <p:spPr bwMode="auto">
          <a:xfrm>
            <a:off x="7239000" y="3657600"/>
            <a:ext cx="2895600" cy="5334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OBSERVATION</a:t>
            </a:r>
            <a:endParaRPr lang="en-AU" altLang="en-US" sz="2800">
              <a:latin typeface="Arial" panose="020B0604020202020204" pitchFamily="34" charset="0"/>
            </a:endParaRPr>
          </a:p>
        </p:txBody>
      </p:sp>
      <p:sp>
        <p:nvSpPr>
          <p:cNvPr id="51228" name="Line 28">
            <a:extLst>
              <a:ext uri="{FF2B5EF4-FFF2-40B4-BE49-F238E27FC236}">
                <a16:creationId xmlns:a16="http://schemas.microsoft.com/office/drawing/2014/main" id="{7A3A7BD6-A506-2948-BCD8-FA41C577B4AD}"/>
              </a:ext>
            </a:extLst>
          </p:cNvPr>
          <p:cNvSpPr>
            <a:spLocks noChangeShapeType="1"/>
          </p:cNvSpPr>
          <p:nvPr/>
        </p:nvSpPr>
        <p:spPr bwMode="auto">
          <a:xfrm>
            <a:off x="5867400" y="3962400"/>
            <a:ext cx="1676400" cy="914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51229" name="Rectangle 29">
            <a:extLst>
              <a:ext uri="{FF2B5EF4-FFF2-40B4-BE49-F238E27FC236}">
                <a16:creationId xmlns:a16="http://schemas.microsoft.com/office/drawing/2014/main" id="{A19BA9D2-1991-2040-A703-D70A11FB7E72}"/>
              </a:ext>
            </a:extLst>
          </p:cNvPr>
          <p:cNvSpPr>
            <a:spLocks noChangeArrowheads="1"/>
          </p:cNvSpPr>
          <p:nvPr/>
        </p:nvSpPr>
        <p:spPr bwMode="auto">
          <a:xfrm>
            <a:off x="2057400" y="1752600"/>
            <a:ext cx="26670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CASE STUDY</a:t>
            </a:r>
          </a:p>
        </p:txBody>
      </p:sp>
      <p:sp>
        <p:nvSpPr>
          <p:cNvPr id="51230" name="Rectangle 30">
            <a:extLst>
              <a:ext uri="{FF2B5EF4-FFF2-40B4-BE49-F238E27FC236}">
                <a16:creationId xmlns:a16="http://schemas.microsoft.com/office/drawing/2014/main" id="{A62A3CFC-2174-AC45-8B17-D53D8A832543}"/>
              </a:ext>
            </a:extLst>
          </p:cNvPr>
          <p:cNvSpPr>
            <a:spLocks noChangeArrowheads="1"/>
          </p:cNvSpPr>
          <p:nvPr/>
        </p:nvSpPr>
        <p:spPr bwMode="auto">
          <a:xfrm>
            <a:off x="1981200" y="2895600"/>
            <a:ext cx="2438400" cy="8382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META-</a:t>
            </a:r>
          </a:p>
          <a:p>
            <a:pPr algn="ctr" eaLnBrk="1" hangingPunct="1">
              <a:spcBef>
                <a:spcPct val="0"/>
              </a:spcBef>
              <a:buFontTx/>
              <a:buNone/>
            </a:pPr>
            <a:r>
              <a:rPr lang="en-US" altLang="en-US" sz="2800">
                <a:latin typeface="Arial" panose="020B0604020202020204" pitchFamily="34" charset="0"/>
              </a:rPr>
              <a:t>ANALYSIS</a:t>
            </a:r>
          </a:p>
        </p:txBody>
      </p:sp>
      <p:sp>
        <p:nvSpPr>
          <p:cNvPr id="51231" name="Rectangle 31">
            <a:extLst>
              <a:ext uri="{FF2B5EF4-FFF2-40B4-BE49-F238E27FC236}">
                <a16:creationId xmlns:a16="http://schemas.microsoft.com/office/drawing/2014/main" id="{13B5FB66-3BFA-E24C-BF3F-84EE319BB3BF}"/>
              </a:ext>
            </a:extLst>
          </p:cNvPr>
          <p:cNvSpPr>
            <a:spLocks noChangeArrowheads="1"/>
          </p:cNvSpPr>
          <p:nvPr/>
        </p:nvSpPr>
        <p:spPr bwMode="auto">
          <a:xfrm>
            <a:off x="1828800" y="5410200"/>
            <a:ext cx="3276600" cy="609600"/>
          </a:xfrm>
          <a:prstGeom prst="rect">
            <a:avLst/>
          </a:prstGeom>
          <a:gradFill rotWithShape="0">
            <a:gsLst>
              <a:gs pos="0">
                <a:srgbClr val="0000FF"/>
              </a:gs>
              <a:gs pos="100000">
                <a:srgbClr val="000076"/>
              </a:gs>
            </a:gsLst>
            <a:path path="shape">
              <a:fillToRect l="50000" t="50000" r="50000" b="50000"/>
            </a:path>
          </a:gra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2800">
                <a:latin typeface="Arial" panose="020B0604020202020204" pitchFamily="34" charset="0"/>
              </a:rPr>
              <a:t>VIRTUAL WORLDS</a:t>
            </a:r>
          </a:p>
        </p:txBody>
      </p:sp>
      <p:sp>
        <p:nvSpPr>
          <p:cNvPr id="51233" name="Line 33">
            <a:extLst>
              <a:ext uri="{FF2B5EF4-FFF2-40B4-BE49-F238E27FC236}">
                <a16:creationId xmlns:a16="http://schemas.microsoft.com/office/drawing/2014/main" id="{90D0B25F-0C26-F443-A40C-B20BAC5D66E7}"/>
              </a:ext>
            </a:extLst>
          </p:cNvPr>
          <p:cNvSpPr>
            <a:spLocks noChangeShapeType="1"/>
          </p:cNvSpPr>
          <p:nvPr/>
        </p:nvSpPr>
        <p:spPr bwMode="auto">
          <a:xfrm>
            <a:off x="4724400" y="2057400"/>
            <a:ext cx="1143000" cy="762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51234" name="Line 34">
            <a:extLst>
              <a:ext uri="{FF2B5EF4-FFF2-40B4-BE49-F238E27FC236}">
                <a16:creationId xmlns:a16="http://schemas.microsoft.com/office/drawing/2014/main" id="{2359AA67-0744-0D41-9A9C-6AB8FF00CFF1}"/>
              </a:ext>
            </a:extLst>
          </p:cNvPr>
          <p:cNvSpPr>
            <a:spLocks noChangeShapeType="1"/>
          </p:cNvSpPr>
          <p:nvPr/>
        </p:nvSpPr>
        <p:spPr bwMode="auto">
          <a:xfrm>
            <a:off x="4419600" y="3276600"/>
            <a:ext cx="457200" cy="152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51235" name="Line 35">
            <a:extLst>
              <a:ext uri="{FF2B5EF4-FFF2-40B4-BE49-F238E27FC236}">
                <a16:creationId xmlns:a16="http://schemas.microsoft.com/office/drawing/2014/main" id="{44A22C83-E635-6B44-AEB4-3BE8E6733019}"/>
              </a:ext>
            </a:extLst>
          </p:cNvPr>
          <p:cNvSpPr>
            <a:spLocks noChangeShapeType="1"/>
          </p:cNvSpPr>
          <p:nvPr/>
        </p:nvSpPr>
        <p:spPr bwMode="auto">
          <a:xfrm flipV="1">
            <a:off x="5029200" y="3962400"/>
            <a:ext cx="838200"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51236" name="Line 36">
            <a:extLst>
              <a:ext uri="{FF2B5EF4-FFF2-40B4-BE49-F238E27FC236}">
                <a16:creationId xmlns:a16="http://schemas.microsoft.com/office/drawing/2014/main" id="{6D7E80C3-8082-2447-893B-80BEDC39A764}"/>
              </a:ext>
            </a:extLst>
          </p:cNvPr>
          <p:cNvSpPr>
            <a:spLocks noChangeShapeType="1"/>
          </p:cNvSpPr>
          <p:nvPr/>
        </p:nvSpPr>
        <p:spPr bwMode="auto">
          <a:xfrm flipV="1">
            <a:off x="5105400" y="3962400"/>
            <a:ext cx="762000" cy="1752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45" name="Line 33">
            <a:extLst>
              <a:ext uri="{FF2B5EF4-FFF2-40B4-BE49-F238E27FC236}">
                <a16:creationId xmlns:a16="http://schemas.microsoft.com/office/drawing/2014/main" id="{7CEF9B30-E3F6-0C42-AF41-FA28C14C2146}"/>
              </a:ext>
            </a:extLst>
          </p:cNvPr>
          <p:cNvSpPr>
            <a:spLocks noChangeShapeType="1"/>
          </p:cNvSpPr>
          <p:nvPr/>
        </p:nvSpPr>
        <p:spPr bwMode="auto">
          <a:xfrm>
            <a:off x="4953000" y="838200"/>
            <a:ext cx="914400" cy="1981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6" fill="hold" grpId="0" nodeType="clickEffect">
                                  <p:stCondLst>
                                    <p:cond delay="0"/>
                                  </p:stCondLst>
                                  <p:childTnLst>
                                    <p:set>
                                      <p:cBhvr>
                                        <p:cTn id="6" dur="1" fill="hold">
                                          <p:stCondLst>
                                            <p:cond delay="0"/>
                                          </p:stCondLst>
                                        </p:cTn>
                                        <p:tgtEl>
                                          <p:spTgt spid="51212"/>
                                        </p:tgtEl>
                                        <p:attrNameLst>
                                          <p:attrName>style.visibility</p:attrName>
                                        </p:attrNameLst>
                                      </p:cBhvr>
                                      <p:to>
                                        <p:strVal val="visible"/>
                                      </p:to>
                                    </p:set>
                                    <p:anim calcmode="lin" valueType="num">
                                      <p:cBhvr additive="base">
                                        <p:cTn id="7" dur="500" fill="hold"/>
                                        <p:tgtEl>
                                          <p:spTgt spid="51212"/>
                                        </p:tgtEl>
                                        <p:attrNameLst>
                                          <p:attrName>ppt_x</p:attrName>
                                        </p:attrNameLst>
                                      </p:cBhvr>
                                      <p:tavLst>
                                        <p:tav tm="0">
                                          <p:val>
                                            <p:strVal val="1+#ppt_w/2"/>
                                          </p:val>
                                        </p:tav>
                                        <p:tav tm="100000">
                                          <p:val>
                                            <p:strVal val="#ppt_x"/>
                                          </p:val>
                                        </p:tav>
                                      </p:tavLst>
                                    </p:anim>
                                    <p:anim calcmode="lin" valueType="num">
                                      <p:cBhvr additive="base">
                                        <p:cTn id="8" dur="500" fill="hold"/>
                                        <p:tgtEl>
                                          <p:spTgt spid="5121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51210"/>
                                        </p:tgtEl>
                                        <p:attrNameLst>
                                          <p:attrName>style.visibility</p:attrName>
                                        </p:attrNameLst>
                                      </p:cBhvr>
                                      <p:to>
                                        <p:strVal val="visible"/>
                                      </p:to>
                                    </p:set>
                                    <p:anim calcmode="lin" valueType="num">
                                      <p:cBhvr additive="base">
                                        <p:cTn id="13" dur="500" fill="hold"/>
                                        <p:tgtEl>
                                          <p:spTgt spid="51210"/>
                                        </p:tgtEl>
                                        <p:attrNameLst>
                                          <p:attrName>ppt_x</p:attrName>
                                        </p:attrNameLst>
                                      </p:cBhvr>
                                      <p:tavLst>
                                        <p:tav tm="0">
                                          <p:val>
                                            <p:strVal val="0-#ppt_w/2"/>
                                          </p:val>
                                        </p:tav>
                                        <p:tav tm="100000">
                                          <p:val>
                                            <p:strVal val="#ppt_x"/>
                                          </p:val>
                                        </p:tav>
                                      </p:tavLst>
                                    </p:anim>
                                    <p:anim calcmode="lin" valueType="num">
                                      <p:cBhvr additive="base">
                                        <p:cTn id="14" dur="500" fill="hold"/>
                                        <p:tgtEl>
                                          <p:spTgt spid="5121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51218"/>
                                        </p:tgtEl>
                                        <p:attrNameLst>
                                          <p:attrName>style.visibility</p:attrName>
                                        </p:attrNameLst>
                                      </p:cBhvr>
                                      <p:to>
                                        <p:strVal val="visible"/>
                                      </p:to>
                                    </p:set>
                                    <p:anim calcmode="lin" valueType="num">
                                      <p:cBhvr additive="base">
                                        <p:cTn id="19" dur="500" fill="hold"/>
                                        <p:tgtEl>
                                          <p:spTgt spid="51218"/>
                                        </p:tgtEl>
                                        <p:attrNameLst>
                                          <p:attrName>ppt_x</p:attrName>
                                        </p:attrNameLst>
                                      </p:cBhvr>
                                      <p:tavLst>
                                        <p:tav tm="0">
                                          <p:val>
                                            <p:strVal val="0-#ppt_w/2"/>
                                          </p:val>
                                        </p:tav>
                                        <p:tav tm="100000">
                                          <p:val>
                                            <p:strVal val="#ppt_x"/>
                                          </p:val>
                                        </p:tav>
                                      </p:tavLst>
                                    </p:anim>
                                    <p:anim calcmode="lin" valueType="num">
                                      <p:cBhvr additive="base">
                                        <p:cTn id="20" dur="500" fill="hold"/>
                                        <p:tgtEl>
                                          <p:spTgt spid="51218"/>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51213"/>
                                        </p:tgtEl>
                                        <p:attrNameLst>
                                          <p:attrName>style.visibility</p:attrName>
                                        </p:attrNameLst>
                                      </p:cBhvr>
                                      <p:to>
                                        <p:strVal val="visible"/>
                                      </p:to>
                                    </p:set>
                                    <p:anim calcmode="lin" valueType="num">
                                      <p:cBhvr additive="base">
                                        <p:cTn id="25" dur="500" fill="hold"/>
                                        <p:tgtEl>
                                          <p:spTgt spid="51213"/>
                                        </p:tgtEl>
                                        <p:attrNameLst>
                                          <p:attrName>ppt_x</p:attrName>
                                        </p:attrNameLst>
                                      </p:cBhvr>
                                      <p:tavLst>
                                        <p:tav tm="0">
                                          <p:val>
                                            <p:strVal val="0-#ppt_w/2"/>
                                          </p:val>
                                        </p:tav>
                                        <p:tav tm="100000">
                                          <p:val>
                                            <p:strVal val="#ppt_x"/>
                                          </p:val>
                                        </p:tav>
                                      </p:tavLst>
                                    </p:anim>
                                    <p:anim calcmode="lin" valueType="num">
                                      <p:cBhvr additive="base">
                                        <p:cTn id="26" dur="500" fill="hold"/>
                                        <p:tgtEl>
                                          <p:spTgt spid="51213"/>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51227"/>
                                        </p:tgtEl>
                                        <p:attrNameLst>
                                          <p:attrName>style.visibility</p:attrName>
                                        </p:attrNameLst>
                                      </p:cBhvr>
                                      <p:to>
                                        <p:strVal val="visible"/>
                                      </p:to>
                                    </p:set>
                                    <p:anim calcmode="lin" valueType="num">
                                      <p:cBhvr additive="base">
                                        <p:cTn id="31" dur="500" fill="hold"/>
                                        <p:tgtEl>
                                          <p:spTgt spid="51227"/>
                                        </p:tgtEl>
                                        <p:attrNameLst>
                                          <p:attrName>ppt_x</p:attrName>
                                        </p:attrNameLst>
                                      </p:cBhvr>
                                      <p:tavLst>
                                        <p:tav tm="0">
                                          <p:val>
                                            <p:strVal val="0-#ppt_w/2"/>
                                          </p:val>
                                        </p:tav>
                                        <p:tav tm="100000">
                                          <p:val>
                                            <p:strVal val="#ppt_x"/>
                                          </p:val>
                                        </p:tav>
                                      </p:tavLst>
                                    </p:anim>
                                    <p:anim calcmode="lin" valueType="num">
                                      <p:cBhvr additive="base">
                                        <p:cTn id="32" dur="500" fill="hold"/>
                                        <p:tgtEl>
                                          <p:spTgt spid="51227"/>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9" fill="hold" grpId="0" nodeType="clickEffect">
                                  <p:stCondLst>
                                    <p:cond delay="0"/>
                                  </p:stCondLst>
                                  <p:childTnLst>
                                    <p:set>
                                      <p:cBhvr>
                                        <p:cTn id="36" dur="1" fill="hold">
                                          <p:stCondLst>
                                            <p:cond delay="0"/>
                                          </p:stCondLst>
                                        </p:cTn>
                                        <p:tgtEl>
                                          <p:spTgt spid="51215"/>
                                        </p:tgtEl>
                                        <p:attrNameLst>
                                          <p:attrName>style.visibility</p:attrName>
                                        </p:attrNameLst>
                                      </p:cBhvr>
                                      <p:to>
                                        <p:strVal val="visible"/>
                                      </p:to>
                                    </p:set>
                                    <p:anim calcmode="lin" valueType="num">
                                      <p:cBhvr additive="base">
                                        <p:cTn id="37" dur="500" fill="hold"/>
                                        <p:tgtEl>
                                          <p:spTgt spid="51215"/>
                                        </p:tgtEl>
                                        <p:attrNameLst>
                                          <p:attrName>ppt_x</p:attrName>
                                        </p:attrNameLst>
                                      </p:cBhvr>
                                      <p:tavLst>
                                        <p:tav tm="0">
                                          <p:val>
                                            <p:strVal val="0-#ppt_w/2"/>
                                          </p:val>
                                        </p:tav>
                                        <p:tav tm="100000">
                                          <p:val>
                                            <p:strVal val="#ppt_x"/>
                                          </p:val>
                                        </p:tav>
                                      </p:tavLst>
                                    </p:anim>
                                    <p:anim calcmode="lin" valueType="num">
                                      <p:cBhvr additive="base">
                                        <p:cTn id="38" dur="500" fill="hold"/>
                                        <p:tgtEl>
                                          <p:spTgt spid="51215"/>
                                        </p:tgtEl>
                                        <p:attrNameLst>
                                          <p:attrName>ppt_y</p:attrName>
                                        </p:attrNameLst>
                                      </p:cBhvr>
                                      <p:tavLst>
                                        <p:tav tm="0">
                                          <p:val>
                                            <p:strVal val="0-#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9" fill="hold" grpId="0" nodeType="clickEffect">
                                  <p:stCondLst>
                                    <p:cond delay="0"/>
                                  </p:stCondLst>
                                  <p:childTnLst>
                                    <p:set>
                                      <p:cBhvr>
                                        <p:cTn id="42" dur="1" fill="hold">
                                          <p:stCondLst>
                                            <p:cond delay="0"/>
                                          </p:stCondLst>
                                        </p:cTn>
                                        <p:tgtEl>
                                          <p:spTgt spid="51211"/>
                                        </p:tgtEl>
                                        <p:attrNameLst>
                                          <p:attrName>style.visibility</p:attrName>
                                        </p:attrNameLst>
                                      </p:cBhvr>
                                      <p:to>
                                        <p:strVal val="visible"/>
                                      </p:to>
                                    </p:set>
                                    <p:anim calcmode="lin" valueType="num">
                                      <p:cBhvr additive="base">
                                        <p:cTn id="43" dur="500" fill="hold"/>
                                        <p:tgtEl>
                                          <p:spTgt spid="51211"/>
                                        </p:tgtEl>
                                        <p:attrNameLst>
                                          <p:attrName>ppt_x</p:attrName>
                                        </p:attrNameLst>
                                      </p:cBhvr>
                                      <p:tavLst>
                                        <p:tav tm="0">
                                          <p:val>
                                            <p:strVal val="0-#ppt_w/2"/>
                                          </p:val>
                                        </p:tav>
                                        <p:tav tm="100000">
                                          <p:val>
                                            <p:strVal val="#ppt_x"/>
                                          </p:val>
                                        </p:tav>
                                      </p:tavLst>
                                    </p:anim>
                                    <p:anim calcmode="lin" valueType="num">
                                      <p:cBhvr additive="base">
                                        <p:cTn id="44" dur="500" fill="hold"/>
                                        <p:tgtEl>
                                          <p:spTgt spid="51211"/>
                                        </p:tgtEl>
                                        <p:attrNameLst>
                                          <p:attrName>ppt_y</p:attrName>
                                        </p:attrNameLst>
                                      </p:cBhvr>
                                      <p:tavLst>
                                        <p:tav tm="0">
                                          <p:val>
                                            <p:strVal val="0-#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12" fill="hold" grpId="0" nodeType="clickEffect">
                                  <p:stCondLst>
                                    <p:cond delay="0"/>
                                  </p:stCondLst>
                                  <p:childTnLst>
                                    <p:set>
                                      <p:cBhvr>
                                        <p:cTn id="48" dur="1" fill="hold">
                                          <p:stCondLst>
                                            <p:cond delay="0"/>
                                          </p:stCondLst>
                                        </p:cTn>
                                        <p:tgtEl>
                                          <p:spTgt spid="51231"/>
                                        </p:tgtEl>
                                        <p:attrNameLst>
                                          <p:attrName>style.visibility</p:attrName>
                                        </p:attrNameLst>
                                      </p:cBhvr>
                                      <p:to>
                                        <p:strVal val="visible"/>
                                      </p:to>
                                    </p:set>
                                    <p:anim calcmode="lin" valueType="num">
                                      <p:cBhvr additive="base">
                                        <p:cTn id="49" dur="500" fill="hold"/>
                                        <p:tgtEl>
                                          <p:spTgt spid="51231"/>
                                        </p:tgtEl>
                                        <p:attrNameLst>
                                          <p:attrName>ppt_x</p:attrName>
                                        </p:attrNameLst>
                                      </p:cBhvr>
                                      <p:tavLst>
                                        <p:tav tm="0">
                                          <p:val>
                                            <p:strVal val="0-#ppt_w/2"/>
                                          </p:val>
                                        </p:tav>
                                        <p:tav tm="100000">
                                          <p:val>
                                            <p:strVal val="#ppt_x"/>
                                          </p:val>
                                        </p:tav>
                                      </p:tavLst>
                                    </p:anim>
                                    <p:anim calcmode="lin" valueType="num">
                                      <p:cBhvr additive="base">
                                        <p:cTn id="50" dur="500" fill="hold"/>
                                        <p:tgtEl>
                                          <p:spTgt spid="51231"/>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9" fill="hold" grpId="0" nodeType="clickEffect">
                                  <p:stCondLst>
                                    <p:cond delay="0"/>
                                  </p:stCondLst>
                                  <p:childTnLst>
                                    <p:set>
                                      <p:cBhvr>
                                        <p:cTn id="54" dur="1" fill="hold">
                                          <p:stCondLst>
                                            <p:cond delay="0"/>
                                          </p:stCondLst>
                                        </p:cTn>
                                        <p:tgtEl>
                                          <p:spTgt spid="51225"/>
                                        </p:tgtEl>
                                        <p:attrNameLst>
                                          <p:attrName>style.visibility</p:attrName>
                                        </p:attrNameLst>
                                      </p:cBhvr>
                                      <p:to>
                                        <p:strVal val="visible"/>
                                      </p:to>
                                    </p:set>
                                    <p:anim calcmode="lin" valueType="num">
                                      <p:cBhvr additive="base">
                                        <p:cTn id="55" dur="500" fill="hold"/>
                                        <p:tgtEl>
                                          <p:spTgt spid="51225"/>
                                        </p:tgtEl>
                                        <p:attrNameLst>
                                          <p:attrName>ppt_x</p:attrName>
                                        </p:attrNameLst>
                                      </p:cBhvr>
                                      <p:tavLst>
                                        <p:tav tm="0">
                                          <p:val>
                                            <p:strVal val="0-#ppt_w/2"/>
                                          </p:val>
                                        </p:tav>
                                        <p:tav tm="100000">
                                          <p:val>
                                            <p:strVal val="#ppt_x"/>
                                          </p:val>
                                        </p:tav>
                                      </p:tavLst>
                                    </p:anim>
                                    <p:anim calcmode="lin" valueType="num">
                                      <p:cBhvr additive="base">
                                        <p:cTn id="56" dur="500" fill="hold"/>
                                        <p:tgtEl>
                                          <p:spTgt spid="51225"/>
                                        </p:tgtEl>
                                        <p:attrNameLst>
                                          <p:attrName>ppt_y</p:attrName>
                                        </p:attrNameLst>
                                      </p:cBhvr>
                                      <p:tavLst>
                                        <p:tav tm="0">
                                          <p:val>
                                            <p:strVal val="0-#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12" fill="hold" grpId="0" nodeType="clickEffect">
                                  <p:stCondLst>
                                    <p:cond delay="0"/>
                                  </p:stCondLst>
                                  <p:childTnLst>
                                    <p:set>
                                      <p:cBhvr>
                                        <p:cTn id="60" dur="1" fill="hold">
                                          <p:stCondLst>
                                            <p:cond delay="0"/>
                                          </p:stCondLst>
                                        </p:cTn>
                                        <p:tgtEl>
                                          <p:spTgt spid="51230"/>
                                        </p:tgtEl>
                                        <p:attrNameLst>
                                          <p:attrName>style.visibility</p:attrName>
                                        </p:attrNameLst>
                                      </p:cBhvr>
                                      <p:to>
                                        <p:strVal val="visible"/>
                                      </p:to>
                                    </p:set>
                                    <p:anim calcmode="lin" valueType="num">
                                      <p:cBhvr additive="base">
                                        <p:cTn id="61" dur="500" fill="hold"/>
                                        <p:tgtEl>
                                          <p:spTgt spid="51230"/>
                                        </p:tgtEl>
                                        <p:attrNameLst>
                                          <p:attrName>ppt_x</p:attrName>
                                        </p:attrNameLst>
                                      </p:cBhvr>
                                      <p:tavLst>
                                        <p:tav tm="0">
                                          <p:val>
                                            <p:strVal val="0-#ppt_w/2"/>
                                          </p:val>
                                        </p:tav>
                                        <p:tav tm="100000">
                                          <p:val>
                                            <p:strVal val="#ppt_x"/>
                                          </p:val>
                                        </p:tav>
                                      </p:tavLst>
                                    </p:anim>
                                    <p:anim calcmode="lin" valueType="num">
                                      <p:cBhvr additive="base">
                                        <p:cTn id="62" dur="500" fill="hold"/>
                                        <p:tgtEl>
                                          <p:spTgt spid="51230"/>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12" fill="hold" grpId="0" nodeType="clickEffect">
                                  <p:stCondLst>
                                    <p:cond delay="0"/>
                                  </p:stCondLst>
                                  <p:childTnLst>
                                    <p:set>
                                      <p:cBhvr>
                                        <p:cTn id="66" dur="1" fill="hold">
                                          <p:stCondLst>
                                            <p:cond delay="0"/>
                                          </p:stCondLst>
                                        </p:cTn>
                                        <p:tgtEl>
                                          <p:spTgt spid="51229"/>
                                        </p:tgtEl>
                                        <p:attrNameLst>
                                          <p:attrName>style.visibility</p:attrName>
                                        </p:attrNameLst>
                                      </p:cBhvr>
                                      <p:to>
                                        <p:strVal val="visible"/>
                                      </p:to>
                                    </p:set>
                                    <p:anim calcmode="lin" valueType="num">
                                      <p:cBhvr additive="base">
                                        <p:cTn id="67" dur="500" fill="hold"/>
                                        <p:tgtEl>
                                          <p:spTgt spid="51229"/>
                                        </p:tgtEl>
                                        <p:attrNameLst>
                                          <p:attrName>ppt_x</p:attrName>
                                        </p:attrNameLst>
                                      </p:cBhvr>
                                      <p:tavLst>
                                        <p:tav tm="0">
                                          <p:val>
                                            <p:strVal val="0-#ppt_w/2"/>
                                          </p:val>
                                        </p:tav>
                                        <p:tav tm="100000">
                                          <p:val>
                                            <p:strVal val="#ppt_x"/>
                                          </p:val>
                                        </p:tav>
                                      </p:tavLst>
                                    </p:anim>
                                    <p:anim calcmode="lin" valueType="num">
                                      <p:cBhvr additive="base">
                                        <p:cTn id="68" dur="500" fill="hold"/>
                                        <p:tgtEl>
                                          <p:spTgt spid="51229"/>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12" fill="hold" grpId="0" nodeType="clickEffect">
                                  <p:stCondLst>
                                    <p:cond delay="0"/>
                                  </p:stCondLst>
                                  <p:childTnLst>
                                    <p:set>
                                      <p:cBhvr>
                                        <p:cTn id="72" dur="1" fill="hold">
                                          <p:stCondLst>
                                            <p:cond delay="0"/>
                                          </p:stCondLst>
                                        </p:cTn>
                                        <p:tgtEl>
                                          <p:spTgt spid="51209"/>
                                        </p:tgtEl>
                                        <p:attrNameLst>
                                          <p:attrName>style.visibility</p:attrName>
                                        </p:attrNameLst>
                                      </p:cBhvr>
                                      <p:to>
                                        <p:strVal val="visible"/>
                                      </p:to>
                                    </p:set>
                                    <p:anim calcmode="lin" valueType="num">
                                      <p:cBhvr additive="base">
                                        <p:cTn id="73" dur="500" fill="hold"/>
                                        <p:tgtEl>
                                          <p:spTgt spid="51209"/>
                                        </p:tgtEl>
                                        <p:attrNameLst>
                                          <p:attrName>ppt_x</p:attrName>
                                        </p:attrNameLst>
                                      </p:cBhvr>
                                      <p:tavLst>
                                        <p:tav tm="0">
                                          <p:val>
                                            <p:strVal val="0-#ppt_w/2"/>
                                          </p:val>
                                        </p:tav>
                                        <p:tav tm="100000">
                                          <p:val>
                                            <p:strVal val="#ppt_x"/>
                                          </p:val>
                                        </p:tav>
                                      </p:tavLst>
                                    </p:anim>
                                    <p:anim calcmode="lin" valueType="num">
                                      <p:cBhvr additive="base">
                                        <p:cTn id="74" dur="500" fill="hold"/>
                                        <p:tgtEl>
                                          <p:spTgt spid="51209"/>
                                        </p:tgtEl>
                                        <p:attrNameLst>
                                          <p:attrName>ppt_y</p:attrName>
                                        </p:attrNameLst>
                                      </p:cBhvr>
                                      <p:tavLst>
                                        <p:tav tm="0">
                                          <p:val>
                                            <p:strVal val="1+#ppt_h/2"/>
                                          </p:val>
                                        </p:tav>
                                        <p:tav tm="100000">
                                          <p:val>
                                            <p:strVal val="#ppt_y"/>
                                          </p:val>
                                        </p:tav>
                                      </p:tavLst>
                                    </p:anim>
                                  </p:childTnLst>
                                </p:cTn>
                              </p:par>
                            </p:childTnLst>
                          </p:cTn>
                        </p:par>
                        <p:par>
                          <p:cTn id="75" fill="hold" nodeType="afterGroup">
                            <p:stCondLst>
                              <p:cond delay="500"/>
                            </p:stCondLst>
                            <p:childTnLst>
                              <p:par>
                                <p:cTn id="76" presetID="2" presetClass="entr" presetSubtype="8" fill="hold" nodeType="afterEffect">
                                  <p:stCondLst>
                                    <p:cond delay="0"/>
                                  </p:stCondLst>
                                  <p:childTnLst>
                                    <p:set>
                                      <p:cBhvr>
                                        <p:cTn id="77" dur="1" fill="hold">
                                          <p:stCondLst>
                                            <p:cond delay="0"/>
                                          </p:stCondLst>
                                        </p:cTn>
                                        <p:tgtEl>
                                          <p:spTgt spid="51219"/>
                                        </p:tgtEl>
                                        <p:attrNameLst>
                                          <p:attrName>style.visibility</p:attrName>
                                        </p:attrNameLst>
                                      </p:cBhvr>
                                      <p:to>
                                        <p:strVal val="visible"/>
                                      </p:to>
                                    </p:set>
                                    <p:anim calcmode="lin" valueType="num">
                                      <p:cBhvr additive="base">
                                        <p:cTn id="78" dur="500" fill="hold"/>
                                        <p:tgtEl>
                                          <p:spTgt spid="51219"/>
                                        </p:tgtEl>
                                        <p:attrNameLst>
                                          <p:attrName>ppt_x</p:attrName>
                                        </p:attrNameLst>
                                      </p:cBhvr>
                                      <p:tavLst>
                                        <p:tav tm="0">
                                          <p:val>
                                            <p:strVal val="0-#ppt_w/2"/>
                                          </p:val>
                                        </p:tav>
                                        <p:tav tm="100000">
                                          <p:val>
                                            <p:strVal val="#ppt_x"/>
                                          </p:val>
                                        </p:tav>
                                      </p:tavLst>
                                    </p:anim>
                                    <p:anim calcmode="lin" valueType="num">
                                      <p:cBhvr additive="base">
                                        <p:cTn id="79" dur="500" fill="hold"/>
                                        <p:tgtEl>
                                          <p:spTgt spid="51219"/>
                                        </p:tgtEl>
                                        <p:attrNameLst>
                                          <p:attrName>ppt_y</p:attrName>
                                        </p:attrNameLst>
                                      </p:cBhvr>
                                      <p:tavLst>
                                        <p:tav tm="0">
                                          <p:val>
                                            <p:strVal val="#ppt_y"/>
                                          </p:val>
                                        </p:tav>
                                        <p:tav tm="100000">
                                          <p:val>
                                            <p:strVal val="#ppt_y"/>
                                          </p:val>
                                        </p:tav>
                                      </p:tavLst>
                                    </p:anim>
                                  </p:childTnLst>
                                </p:cTn>
                              </p:par>
                              <p:par>
                                <p:cTn id="80" presetID="2" presetClass="entr" presetSubtype="8" fill="hold" nodeType="withEffect">
                                  <p:stCondLst>
                                    <p:cond delay="0"/>
                                  </p:stCondLst>
                                  <p:childTnLst>
                                    <p:set>
                                      <p:cBhvr>
                                        <p:cTn id="81" dur="1" fill="hold">
                                          <p:stCondLst>
                                            <p:cond delay="0"/>
                                          </p:stCondLst>
                                        </p:cTn>
                                        <p:tgtEl>
                                          <p:spTgt spid="51220"/>
                                        </p:tgtEl>
                                        <p:attrNameLst>
                                          <p:attrName>style.visibility</p:attrName>
                                        </p:attrNameLst>
                                      </p:cBhvr>
                                      <p:to>
                                        <p:strVal val="visible"/>
                                      </p:to>
                                    </p:set>
                                    <p:anim calcmode="lin" valueType="num">
                                      <p:cBhvr additive="base">
                                        <p:cTn id="82" dur="500" fill="hold"/>
                                        <p:tgtEl>
                                          <p:spTgt spid="51220"/>
                                        </p:tgtEl>
                                        <p:attrNameLst>
                                          <p:attrName>ppt_x</p:attrName>
                                        </p:attrNameLst>
                                      </p:cBhvr>
                                      <p:tavLst>
                                        <p:tav tm="0">
                                          <p:val>
                                            <p:strVal val="0-#ppt_w/2"/>
                                          </p:val>
                                        </p:tav>
                                        <p:tav tm="100000">
                                          <p:val>
                                            <p:strVal val="#ppt_x"/>
                                          </p:val>
                                        </p:tav>
                                      </p:tavLst>
                                    </p:anim>
                                    <p:anim calcmode="lin" valueType="num">
                                      <p:cBhvr additive="base">
                                        <p:cTn id="83" dur="500" fill="hold"/>
                                        <p:tgtEl>
                                          <p:spTgt spid="51220"/>
                                        </p:tgtEl>
                                        <p:attrNameLst>
                                          <p:attrName>ppt_y</p:attrName>
                                        </p:attrNameLst>
                                      </p:cBhvr>
                                      <p:tavLst>
                                        <p:tav tm="0">
                                          <p:val>
                                            <p:strVal val="#ppt_y"/>
                                          </p:val>
                                        </p:tav>
                                        <p:tav tm="100000">
                                          <p:val>
                                            <p:strVal val="#ppt_y"/>
                                          </p:val>
                                        </p:tav>
                                      </p:tavLst>
                                    </p:anim>
                                  </p:childTnLst>
                                </p:cTn>
                              </p:par>
                              <p:par>
                                <p:cTn id="84" presetID="2" presetClass="entr" presetSubtype="8" fill="hold" nodeType="withEffect">
                                  <p:stCondLst>
                                    <p:cond delay="0"/>
                                  </p:stCondLst>
                                  <p:childTnLst>
                                    <p:set>
                                      <p:cBhvr>
                                        <p:cTn id="85" dur="1" fill="hold">
                                          <p:stCondLst>
                                            <p:cond delay="0"/>
                                          </p:stCondLst>
                                        </p:cTn>
                                        <p:tgtEl>
                                          <p:spTgt spid="51222"/>
                                        </p:tgtEl>
                                        <p:attrNameLst>
                                          <p:attrName>style.visibility</p:attrName>
                                        </p:attrNameLst>
                                      </p:cBhvr>
                                      <p:to>
                                        <p:strVal val="visible"/>
                                      </p:to>
                                    </p:set>
                                    <p:anim calcmode="lin" valueType="num">
                                      <p:cBhvr additive="base">
                                        <p:cTn id="86" dur="500" fill="hold"/>
                                        <p:tgtEl>
                                          <p:spTgt spid="51222"/>
                                        </p:tgtEl>
                                        <p:attrNameLst>
                                          <p:attrName>ppt_x</p:attrName>
                                        </p:attrNameLst>
                                      </p:cBhvr>
                                      <p:tavLst>
                                        <p:tav tm="0">
                                          <p:val>
                                            <p:strVal val="0-#ppt_w/2"/>
                                          </p:val>
                                        </p:tav>
                                        <p:tav tm="100000">
                                          <p:val>
                                            <p:strVal val="#ppt_x"/>
                                          </p:val>
                                        </p:tav>
                                      </p:tavLst>
                                    </p:anim>
                                    <p:anim calcmode="lin" valueType="num">
                                      <p:cBhvr additive="base">
                                        <p:cTn id="87" dur="500" fill="hold"/>
                                        <p:tgtEl>
                                          <p:spTgt spid="51222"/>
                                        </p:tgtEl>
                                        <p:attrNameLst>
                                          <p:attrName>ppt_y</p:attrName>
                                        </p:attrNameLst>
                                      </p:cBhvr>
                                      <p:tavLst>
                                        <p:tav tm="0">
                                          <p:val>
                                            <p:strVal val="#ppt_y"/>
                                          </p:val>
                                        </p:tav>
                                        <p:tav tm="100000">
                                          <p:val>
                                            <p:strVal val="#ppt_y"/>
                                          </p:val>
                                        </p:tav>
                                      </p:tavLst>
                                    </p:anim>
                                  </p:childTnLst>
                                </p:cTn>
                              </p:par>
                              <p:par>
                                <p:cTn id="88" presetID="2" presetClass="entr" presetSubtype="8" fill="hold" nodeType="withEffect">
                                  <p:stCondLst>
                                    <p:cond delay="0"/>
                                  </p:stCondLst>
                                  <p:childTnLst>
                                    <p:set>
                                      <p:cBhvr>
                                        <p:cTn id="89" dur="1" fill="hold">
                                          <p:stCondLst>
                                            <p:cond delay="0"/>
                                          </p:stCondLst>
                                        </p:cTn>
                                        <p:tgtEl>
                                          <p:spTgt spid="51228"/>
                                        </p:tgtEl>
                                        <p:attrNameLst>
                                          <p:attrName>style.visibility</p:attrName>
                                        </p:attrNameLst>
                                      </p:cBhvr>
                                      <p:to>
                                        <p:strVal val="visible"/>
                                      </p:to>
                                    </p:set>
                                    <p:anim calcmode="lin" valueType="num">
                                      <p:cBhvr additive="base">
                                        <p:cTn id="90" dur="500" fill="hold"/>
                                        <p:tgtEl>
                                          <p:spTgt spid="51228"/>
                                        </p:tgtEl>
                                        <p:attrNameLst>
                                          <p:attrName>ppt_x</p:attrName>
                                        </p:attrNameLst>
                                      </p:cBhvr>
                                      <p:tavLst>
                                        <p:tav tm="0">
                                          <p:val>
                                            <p:strVal val="0-#ppt_w/2"/>
                                          </p:val>
                                        </p:tav>
                                        <p:tav tm="100000">
                                          <p:val>
                                            <p:strVal val="#ppt_x"/>
                                          </p:val>
                                        </p:tav>
                                      </p:tavLst>
                                    </p:anim>
                                    <p:anim calcmode="lin" valueType="num">
                                      <p:cBhvr additive="base">
                                        <p:cTn id="91" dur="500" fill="hold"/>
                                        <p:tgtEl>
                                          <p:spTgt spid="51228"/>
                                        </p:tgtEl>
                                        <p:attrNameLst>
                                          <p:attrName>ppt_y</p:attrName>
                                        </p:attrNameLst>
                                      </p:cBhvr>
                                      <p:tavLst>
                                        <p:tav tm="0">
                                          <p:val>
                                            <p:strVal val="#ppt_y"/>
                                          </p:val>
                                        </p:tav>
                                        <p:tav tm="100000">
                                          <p:val>
                                            <p:strVal val="#ppt_y"/>
                                          </p:val>
                                        </p:tav>
                                      </p:tavLst>
                                    </p:anim>
                                  </p:childTnLst>
                                </p:cTn>
                              </p:par>
                              <p:par>
                                <p:cTn id="92" presetID="2" presetClass="entr" presetSubtype="8" fill="hold" nodeType="withEffect">
                                  <p:stCondLst>
                                    <p:cond delay="0"/>
                                  </p:stCondLst>
                                  <p:childTnLst>
                                    <p:set>
                                      <p:cBhvr>
                                        <p:cTn id="93" dur="1" fill="hold">
                                          <p:stCondLst>
                                            <p:cond delay="0"/>
                                          </p:stCondLst>
                                        </p:cTn>
                                        <p:tgtEl>
                                          <p:spTgt spid="51223"/>
                                        </p:tgtEl>
                                        <p:attrNameLst>
                                          <p:attrName>style.visibility</p:attrName>
                                        </p:attrNameLst>
                                      </p:cBhvr>
                                      <p:to>
                                        <p:strVal val="visible"/>
                                      </p:to>
                                    </p:set>
                                    <p:anim calcmode="lin" valueType="num">
                                      <p:cBhvr additive="base">
                                        <p:cTn id="94" dur="500" fill="hold"/>
                                        <p:tgtEl>
                                          <p:spTgt spid="51223"/>
                                        </p:tgtEl>
                                        <p:attrNameLst>
                                          <p:attrName>ppt_x</p:attrName>
                                        </p:attrNameLst>
                                      </p:cBhvr>
                                      <p:tavLst>
                                        <p:tav tm="0">
                                          <p:val>
                                            <p:strVal val="0-#ppt_w/2"/>
                                          </p:val>
                                        </p:tav>
                                        <p:tav tm="100000">
                                          <p:val>
                                            <p:strVal val="#ppt_x"/>
                                          </p:val>
                                        </p:tav>
                                      </p:tavLst>
                                    </p:anim>
                                    <p:anim calcmode="lin" valueType="num">
                                      <p:cBhvr additive="base">
                                        <p:cTn id="95" dur="500" fill="hold"/>
                                        <p:tgtEl>
                                          <p:spTgt spid="51223"/>
                                        </p:tgtEl>
                                        <p:attrNameLst>
                                          <p:attrName>ppt_y</p:attrName>
                                        </p:attrNameLst>
                                      </p:cBhvr>
                                      <p:tavLst>
                                        <p:tav tm="0">
                                          <p:val>
                                            <p:strVal val="#ppt_y"/>
                                          </p:val>
                                        </p:tav>
                                        <p:tav tm="100000">
                                          <p:val>
                                            <p:strVal val="#ppt_y"/>
                                          </p:val>
                                        </p:tav>
                                      </p:tavLst>
                                    </p:anim>
                                  </p:childTnLst>
                                </p:cTn>
                              </p:par>
                              <p:par>
                                <p:cTn id="96" presetID="2" presetClass="entr" presetSubtype="8" fill="hold" nodeType="withEffect">
                                  <p:stCondLst>
                                    <p:cond delay="0"/>
                                  </p:stCondLst>
                                  <p:childTnLst>
                                    <p:set>
                                      <p:cBhvr>
                                        <p:cTn id="97" dur="1" fill="hold">
                                          <p:stCondLst>
                                            <p:cond delay="0"/>
                                          </p:stCondLst>
                                        </p:cTn>
                                        <p:tgtEl>
                                          <p:spTgt spid="51224"/>
                                        </p:tgtEl>
                                        <p:attrNameLst>
                                          <p:attrName>style.visibility</p:attrName>
                                        </p:attrNameLst>
                                      </p:cBhvr>
                                      <p:to>
                                        <p:strVal val="visible"/>
                                      </p:to>
                                    </p:set>
                                    <p:anim calcmode="lin" valueType="num">
                                      <p:cBhvr additive="base">
                                        <p:cTn id="98" dur="500" fill="hold"/>
                                        <p:tgtEl>
                                          <p:spTgt spid="51224"/>
                                        </p:tgtEl>
                                        <p:attrNameLst>
                                          <p:attrName>ppt_x</p:attrName>
                                        </p:attrNameLst>
                                      </p:cBhvr>
                                      <p:tavLst>
                                        <p:tav tm="0">
                                          <p:val>
                                            <p:strVal val="0-#ppt_w/2"/>
                                          </p:val>
                                        </p:tav>
                                        <p:tav tm="100000">
                                          <p:val>
                                            <p:strVal val="#ppt_x"/>
                                          </p:val>
                                        </p:tav>
                                      </p:tavLst>
                                    </p:anim>
                                    <p:anim calcmode="lin" valueType="num">
                                      <p:cBhvr additive="base">
                                        <p:cTn id="99" dur="500" fill="hold"/>
                                        <p:tgtEl>
                                          <p:spTgt spid="51224"/>
                                        </p:tgtEl>
                                        <p:attrNameLst>
                                          <p:attrName>ppt_y</p:attrName>
                                        </p:attrNameLst>
                                      </p:cBhvr>
                                      <p:tavLst>
                                        <p:tav tm="0">
                                          <p:val>
                                            <p:strVal val="#ppt_y"/>
                                          </p:val>
                                        </p:tav>
                                        <p:tav tm="100000">
                                          <p:val>
                                            <p:strVal val="#ppt_y"/>
                                          </p:val>
                                        </p:tav>
                                      </p:tavLst>
                                    </p:anim>
                                  </p:childTnLst>
                                </p:cTn>
                              </p:par>
                              <p:par>
                                <p:cTn id="100" presetID="2" presetClass="entr" presetSubtype="8" fill="hold" nodeType="withEffect">
                                  <p:stCondLst>
                                    <p:cond delay="0"/>
                                  </p:stCondLst>
                                  <p:childTnLst>
                                    <p:set>
                                      <p:cBhvr>
                                        <p:cTn id="101" dur="1" fill="hold">
                                          <p:stCondLst>
                                            <p:cond delay="0"/>
                                          </p:stCondLst>
                                        </p:cTn>
                                        <p:tgtEl>
                                          <p:spTgt spid="51233"/>
                                        </p:tgtEl>
                                        <p:attrNameLst>
                                          <p:attrName>style.visibility</p:attrName>
                                        </p:attrNameLst>
                                      </p:cBhvr>
                                      <p:to>
                                        <p:strVal val="visible"/>
                                      </p:to>
                                    </p:set>
                                    <p:anim calcmode="lin" valueType="num">
                                      <p:cBhvr additive="base">
                                        <p:cTn id="102" dur="500" fill="hold"/>
                                        <p:tgtEl>
                                          <p:spTgt spid="51233"/>
                                        </p:tgtEl>
                                        <p:attrNameLst>
                                          <p:attrName>ppt_x</p:attrName>
                                        </p:attrNameLst>
                                      </p:cBhvr>
                                      <p:tavLst>
                                        <p:tav tm="0">
                                          <p:val>
                                            <p:strVal val="0-#ppt_w/2"/>
                                          </p:val>
                                        </p:tav>
                                        <p:tav tm="100000">
                                          <p:val>
                                            <p:strVal val="#ppt_x"/>
                                          </p:val>
                                        </p:tav>
                                      </p:tavLst>
                                    </p:anim>
                                    <p:anim calcmode="lin" valueType="num">
                                      <p:cBhvr additive="base">
                                        <p:cTn id="103" dur="500" fill="hold"/>
                                        <p:tgtEl>
                                          <p:spTgt spid="51233"/>
                                        </p:tgtEl>
                                        <p:attrNameLst>
                                          <p:attrName>ppt_y</p:attrName>
                                        </p:attrNameLst>
                                      </p:cBhvr>
                                      <p:tavLst>
                                        <p:tav tm="0">
                                          <p:val>
                                            <p:strVal val="#ppt_y"/>
                                          </p:val>
                                        </p:tav>
                                        <p:tav tm="100000">
                                          <p:val>
                                            <p:strVal val="#ppt_y"/>
                                          </p:val>
                                        </p:tav>
                                      </p:tavLst>
                                    </p:anim>
                                  </p:childTnLst>
                                </p:cTn>
                              </p:par>
                              <p:par>
                                <p:cTn id="104" presetID="2" presetClass="entr" presetSubtype="8" fill="hold" nodeType="withEffect">
                                  <p:stCondLst>
                                    <p:cond delay="0"/>
                                  </p:stCondLst>
                                  <p:childTnLst>
                                    <p:set>
                                      <p:cBhvr>
                                        <p:cTn id="105" dur="1" fill="hold">
                                          <p:stCondLst>
                                            <p:cond delay="0"/>
                                          </p:stCondLst>
                                        </p:cTn>
                                        <p:tgtEl>
                                          <p:spTgt spid="51234"/>
                                        </p:tgtEl>
                                        <p:attrNameLst>
                                          <p:attrName>style.visibility</p:attrName>
                                        </p:attrNameLst>
                                      </p:cBhvr>
                                      <p:to>
                                        <p:strVal val="visible"/>
                                      </p:to>
                                    </p:set>
                                    <p:anim calcmode="lin" valueType="num">
                                      <p:cBhvr additive="base">
                                        <p:cTn id="106" dur="500" fill="hold"/>
                                        <p:tgtEl>
                                          <p:spTgt spid="51234"/>
                                        </p:tgtEl>
                                        <p:attrNameLst>
                                          <p:attrName>ppt_x</p:attrName>
                                        </p:attrNameLst>
                                      </p:cBhvr>
                                      <p:tavLst>
                                        <p:tav tm="0">
                                          <p:val>
                                            <p:strVal val="0-#ppt_w/2"/>
                                          </p:val>
                                        </p:tav>
                                        <p:tav tm="100000">
                                          <p:val>
                                            <p:strVal val="#ppt_x"/>
                                          </p:val>
                                        </p:tav>
                                      </p:tavLst>
                                    </p:anim>
                                    <p:anim calcmode="lin" valueType="num">
                                      <p:cBhvr additive="base">
                                        <p:cTn id="107" dur="500" fill="hold"/>
                                        <p:tgtEl>
                                          <p:spTgt spid="51234"/>
                                        </p:tgtEl>
                                        <p:attrNameLst>
                                          <p:attrName>ppt_y</p:attrName>
                                        </p:attrNameLst>
                                      </p:cBhvr>
                                      <p:tavLst>
                                        <p:tav tm="0">
                                          <p:val>
                                            <p:strVal val="#ppt_y"/>
                                          </p:val>
                                        </p:tav>
                                        <p:tav tm="100000">
                                          <p:val>
                                            <p:strVal val="#ppt_y"/>
                                          </p:val>
                                        </p:tav>
                                      </p:tavLst>
                                    </p:anim>
                                  </p:childTnLst>
                                </p:cTn>
                              </p:par>
                              <p:par>
                                <p:cTn id="108" presetID="2" presetClass="entr" presetSubtype="8" fill="hold" nodeType="withEffect">
                                  <p:stCondLst>
                                    <p:cond delay="0"/>
                                  </p:stCondLst>
                                  <p:childTnLst>
                                    <p:set>
                                      <p:cBhvr>
                                        <p:cTn id="109" dur="1" fill="hold">
                                          <p:stCondLst>
                                            <p:cond delay="0"/>
                                          </p:stCondLst>
                                        </p:cTn>
                                        <p:tgtEl>
                                          <p:spTgt spid="51235"/>
                                        </p:tgtEl>
                                        <p:attrNameLst>
                                          <p:attrName>style.visibility</p:attrName>
                                        </p:attrNameLst>
                                      </p:cBhvr>
                                      <p:to>
                                        <p:strVal val="visible"/>
                                      </p:to>
                                    </p:set>
                                    <p:anim calcmode="lin" valueType="num">
                                      <p:cBhvr additive="base">
                                        <p:cTn id="110" dur="500" fill="hold"/>
                                        <p:tgtEl>
                                          <p:spTgt spid="51235"/>
                                        </p:tgtEl>
                                        <p:attrNameLst>
                                          <p:attrName>ppt_x</p:attrName>
                                        </p:attrNameLst>
                                      </p:cBhvr>
                                      <p:tavLst>
                                        <p:tav tm="0">
                                          <p:val>
                                            <p:strVal val="0-#ppt_w/2"/>
                                          </p:val>
                                        </p:tav>
                                        <p:tav tm="100000">
                                          <p:val>
                                            <p:strVal val="#ppt_x"/>
                                          </p:val>
                                        </p:tav>
                                      </p:tavLst>
                                    </p:anim>
                                    <p:anim calcmode="lin" valueType="num">
                                      <p:cBhvr additive="base">
                                        <p:cTn id="111" dur="500" fill="hold"/>
                                        <p:tgtEl>
                                          <p:spTgt spid="51235"/>
                                        </p:tgtEl>
                                        <p:attrNameLst>
                                          <p:attrName>ppt_y</p:attrName>
                                        </p:attrNameLst>
                                      </p:cBhvr>
                                      <p:tavLst>
                                        <p:tav tm="0">
                                          <p:val>
                                            <p:strVal val="#ppt_y"/>
                                          </p:val>
                                        </p:tav>
                                        <p:tav tm="100000">
                                          <p:val>
                                            <p:strVal val="#ppt_y"/>
                                          </p:val>
                                        </p:tav>
                                      </p:tavLst>
                                    </p:anim>
                                  </p:childTnLst>
                                </p:cTn>
                              </p:par>
                              <p:par>
                                <p:cTn id="112" presetID="2" presetClass="entr" presetSubtype="8" fill="hold" nodeType="withEffect">
                                  <p:stCondLst>
                                    <p:cond delay="0"/>
                                  </p:stCondLst>
                                  <p:childTnLst>
                                    <p:set>
                                      <p:cBhvr>
                                        <p:cTn id="113" dur="1" fill="hold">
                                          <p:stCondLst>
                                            <p:cond delay="0"/>
                                          </p:stCondLst>
                                        </p:cTn>
                                        <p:tgtEl>
                                          <p:spTgt spid="51236"/>
                                        </p:tgtEl>
                                        <p:attrNameLst>
                                          <p:attrName>style.visibility</p:attrName>
                                        </p:attrNameLst>
                                      </p:cBhvr>
                                      <p:to>
                                        <p:strVal val="visible"/>
                                      </p:to>
                                    </p:set>
                                    <p:anim calcmode="lin" valueType="num">
                                      <p:cBhvr additive="base">
                                        <p:cTn id="114" dur="500" fill="hold"/>
                                        <p:tgtEl>
                                          <p:spTgt spid="51236"/>
                                        </p:tgtEl>
                                        <p:attrNameLst>
                                          <p:attrName>ppt_x</p:attrName>
                                        </p:attrNameLst>
                                      </p:cBhvr>
                                      <p:tavLst>
                                        <p:tav tm="0">
                                          <p:val>
                                            <p:strVal val="0-#ppt_w/2"/>
                                          </p:val>
                                        </p:tav>
                                        <p:tav tm="100000">
                                          <p:val>
                                            <p:strVal val="#ppt_x"/>
                                          </p:val>
                                        </p:tav>
                                      </p:tavLst>
                                    </p:anim>
                                    <p:anim calcmode="lin" valueType="num">
                                      <p:cBhvr additive="base">
                                        <p:cTn id="115" dur="500" fill="hold"/>
                                        <p:tgtEl>
                                          <p:spTgt spid="51236"/>
                                        </p:tgtEl>
                                        <p:attrNameLst>
                                          <p:attrName>ppt_y</p:attrName>
                                        </p:attrNameLst>
                                      </p:cBhvr>
                                      <p:tavLst>
                                        <p:tav tm="0">
                                          <p:val>
                                            <p:strVal val="#ppt_y"/>
                                          </p:val>
                                        </p:tav>
                                        <p:tav tm="100000">
                                          <p:val>
                                            <p:strVal val="#ppt_y"/>
                                          </p:val>
                                        </p:tav>
                                      </p:tavLst>
                                    </p:anim>
                                  </p:childTnLst>
                                </p:cTn>
                              </p:par>
                              <p:par>
                                <p:cTn id="116" presetID="2" presetClass="entr" presetSubtype="8" fill="hold" nodeType="withEffect">
                                  <p:stCondLst>
                                    <p:cond delay="0"/>
                                  </p:stCondLst>
                                  <p:childTnLst>
                                    <p:set>
                                      <p:cBhvr>
                                        <p:cTn id="117" dur="1" fill="hold">
                                          <p:stCondLst>
                                            <p:cond delay="0"/>
                                          </p:stCondLst>
                                        </p:cTn>
                                        <p:tgtEl>
                                          <p:spTgt spid="45"/>
                                        </p:tgtEl>
                                        <p:attrNameLst>
                                          <p:attrName>style.visibility</p:attrName>
                                        </p:attrNameLst>
                                      </p:cBhvr>
                                      <p:to>
                                        <p:strVal val="visible"/>
                                      </p:to>
                                    </p:set>
                                    <p:anim calcmode="lin" valueType="num">
                                      <p:cBhvr additive="base">
                                        <p:cTn id="118" dur="500" fill="hold"/>
                                        <p:tgtEl>
                                          <p:spTgt spid="45"/>
                                        </p:tgtEl>
                                        <p:attrNameLst>
                                          <p:attrName>ppt_x</p:attrName>
                                        </p:attrNameLst>
                                      </p:cBhvr>
                                      <p:tavLst>
                                        <p:tav tm="0">
                                          <p:val>
                                            <p:strVal val="0-#ppt_w/2"/>
                                          </p:val>
                                        </p:tav>
                                        <p:tav tm="100000">
                                          <p:val>
                                            <p:strVal val="#ppt_x"/>
                                          </p:val>
                                        </p:tav>
                                      </p:tavLst>
                                    </p:anim>
                                    <p:anim calcmode="lin" valueType="num">
                                      <p:cBhvr additive="base">
                                        <p:cTn id="119" dur="500" fill="hold"/>
                                        <p:tgtEl>
                                          <p:spTgt spid="4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9" grpId="0" animBg="1" autoUpdateAnimBg="0"/>
      <p:bldP spid="51210" grpId="0" animBg="1" autoUpdateAnimBg="0"/>
      <p:bldP spid="51211" grpId="0" animBg="1" autoUpdateAnimBg="0"/>
      <p:bldP spid="51212" grpId="0" animBg="1" autoUpdateAnimBg="0"/>
      <p:bldP spid="51213" grpId="0" animBg="1" autoUpdateAnimBg="0"/>
      <p:bldP spid="51215" grpId="0" animBg="1" autoUpdateAnimBg="0"/>
      <p:bldP spid="51218" grpId="0" animBg="1" autoUpdateAnimBg="0"/>
      <p:bldP spid="51225" grpId="0" animBg="1" autoUpdateAnimBg="0"/>
      <p:bldP spid="51227" grpId="0" animBg="1" autoUpdateAnimBg="0"/>
      <p:bldP spid="51229" grpId="0" animBg="1" autoUpdateAnimBg="0"/>
      <p:bldP spid="51230" grpId="0" animBg="1" autoUpdateAnimBg="0"/>
      <p:bldP spid="51231" grpId="0" animBg="1" autoUpdateAnimBg="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Assumptions about the nature of social science (The subjective-objective dimension)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52847725"/>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511300" y="2209800"/>
            <a:ext cx="2057400" cy="646331"/>
          </a:xfrm>
          <a:prstGeom prst="rect">
            <a:avLst/>
          </a:prstGeom>
          <a:noFill/>
        </p:spPr>
        <p:txBody>
          <a:bodyPr wrap="square" rtlCol="0">
            <a:spAutoFit/>
          </a:bodyPr>
          <a:lstStyle/>
          <a:p>
            <a:pPr algn="ctr"/>
            <a:r>
              <a:rPr lang="en-US" dirty="0"/>
              <a:t>Subjectivist approach</a:t>
            </a:r>
          </a:p>
        </p:txBody>
      </p:sp>
      <p:sp>
        <p:nvSpPr>
          <p:cNvPr id="6" name="TextBox 5"/>
          <p:cNvSpPr txBox="1"/>
          <p:nvPr/>
        </p:nvSpPr>
        <p:spPr>
          <a:xfrm>
            <a:off x="8407400" y="2209800"/>
            <a:ext cx="1917700" cy="646331"/>
          </a:xfrm>
          <a:prstGeom prst="rect">
            <a:avLst/>
          </a:prstGeom>
          <a:noFill/>
        </p:spPr>
        <p:txBody>
          <a:bodyPr wrap="square" rtlCol="0">
            <a:spAutoFit/>
          </a:bodyPr>
          <a:lstStyle/>
          <a:p>
            <a:pPr algn="ctr"/>
            <a:r>
              <a:rPr lang="en-US" dirty="0"/>
              <a:t>Objectivist approach</a:t>
            </a:r>
          </a:p>
        </p:txBody>
      </p:sp>
    </p:spTree>
    <p:extLst>
      <p:ext uri="{BB962C8B-B14F-4D97-AF65-F5344CB8AC3E}">
        <p14:creationId xmlns:p14="http://schemas.microsoft.com/office/powerpoint/2010/main" val="28865315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US" dirty="0"/>
              <a:t>Research method</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pPr marL="0" indent="0">
              <a:buNone/>
            </a:pPr>
            <a:r>
              <a:rPr lang="en-US">
                <a:solidFill>
                  <a:schemeClr val="tx1"/>
                </a:solidFill>
              </a:rPr>
              <a:t>‘a systematic and orderly approach taken towards the collection and analysis of data so that information can be obtained from those data” Jancowicz 2000: P209</a:t>
            </a:r>
          </a:p>
          <a:p>
            <a:pPr marL="0" indent="0">
              <a:buNone/>
            </a:pPr>
            <a:endParaRPr lang="en-US">
              <a:solidFill>
                <a:schemeClr val="tx1"/>
              </a:solidFill>
            </a:endParaRPr>
          </a:p>
          <a:p>
            <a:r>
              <a:rPr lang="en-US">
                <a:solidFill>
                  <a:schemeClr val="tx1"/>
                </a:solidFill>
              </a:rPr>
              <a:t>Overall description of the research procedures and strategies </a:t>
            </a:r>
          </a:p>
          <a:p>
            <a:r>
              <a:rPr lang="en-US">
                <a:solidFill>
                  <a:schemeClr val="tx1"/>
                </a:solidFill>
              </a:rPr>
              <a:t>Description of the sample , sampling techniques, and or subjects</a:t>
            </a:r>
          </a:p>
          <a:p>
            <a:r>
              <a:rPr lang="en-US">
                <a:solidFill>
                  <a:schemeClr val="tx1"/>
                </a:solidFill>
              </a:rPr>
              <a:t>Consideration of the research setting </a:t>
            </a:r>
          </a:p>
          <a:p>
            <a:r>
              <a:rPr lang="en-US">
                <a:solidFill>
                  <a:schemeClr val="tx1"/>
                </a:solidFill>
              </a:rPr>
              <a:t>Discussion of the data collection strategy , data organisation methods , and analytic procedures</a:t>
            </a:r>
          </a:p>
          <a:p>
            <a:pPr marL="0" indent="0">
              <a:buNone/>
            </a:pPr>
            <a:endParaRPr lang="en-US">
              <a:solidFill>
                <a:schemeClr val="tx1"/>
              </a:solidFill>
            </a:endParaRPr>
          </a:p>
        </p:txBody>
      </p:sp>
    </p:spTree>
    <p:extLst>
      <p:ext uri="{BB962C8B-B14F-4D97-AF65-F5344CB8AC3E}">
        <p14:creationId xmlns:p14="http://schemas.microsoft.com/office/powerpoint/2010/main" val="31052376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Deductive Research method </a:t>
            </a:r>
          </a:p>
        </p:txBody>
      </p:sp>
      <p:graphicFrame>
        <p:nvGraphicFramePr>
          <p:cNvPr id="4" name="Content Placeholder 3"/>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9588500" y="5511800"/>
            <a:ext cx="1308100" cy="276999"/>
          </a:xfrm>
          <a:prstGeom prst="rect">
            <a:avLst/>
          </a:prstGeom>
          <a:noFill/>
        </p:spPr>
        <p:txBody>
          <a:bodyPr wrap="square" rtlCol="0">
            <a:spAutoFit/>
          </a:bodyPr>
          <a:lstStyle/>
          <a:p>
            <a:r>
              <a:rPr lang="en-US" sz="1200" dirty="0"/>
              <a:t>Trochim,2000</a:t>
            </a:r>
          </a:p>
        </p:txBody>
      </p:sp>
    </p:spTree>
    <p:extLst>
      <p:ext uri="{BB962C8B-B14F-4D97-AF65-F5344CB8AC3E}">
        <p14:creationId xmlns:p14="http://schemas.microsoft.com/office/powerpoint/2010/main" val="91829129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Inductive Research Method </a:t>
            </a:r>
          </a:p>
        </p:txBody>
      </p:sp>
      <p:graphicFrame>
        <p:nvGraphicFramePr>
          <p:cNvPr id="4" name="Content Placeholder 3"/>
          <p:cNvGraphicFramePr>
            <a:graphicFrameLocks noGrp="1"/>
          </p:cNvGraphicFramePr>
          <p:nvPr>
            <p:ph idx="1"/>
          </p:nvPr>
        </p:nvGraphicFramePr>
        <p:xfrm>
          <a:off x="838200" y="1841499"/>
          <a:ext cx="10515600" cy="4394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112964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89248" y="1123837"/>
            <a:ext cx="6451110" cy="1255469"/>
          </a:xfrm>
        </p:spPr>
        <p:txBody>
          <a:bodyPr>
            <a:normAutofit/>
          </a:bodyPr>
          <a:lstStyle/>
          <a:p>
            <a:r>
              <a:rPr lang="en-US" dirty="0"/>
              <a:t>Quantitative methods</a:t>
            </a:r>
          </a:p>
        </p:txBody>
      </p:sp>
      <p:sp>
        <p:nvSpPr>
          <p:cNvPr id="3" name="Content Placeholder 2"/>
          <p:cNvSpPr>
            <a:spLocks noGrp="1"/>
          </p:cNvSpPr>
          <p:nvPr>
            <p:ph idx="1"/>
          </p:nvPr>
        </p:nvSpPr>
        <p:spPr>
          <a:xfrm>
            <a:off x="289248" y="2510395"/>
            <a:ext cx="6451109" cy="3274586"/>
          </a:xfrm>
        </p:spPr>
        <p:txBody>
          <a:bodyPr anchor="t">
            <a:normAutofit/>
          </a:bodyPr>
          <a:lstStyle/>
          <a:p>
            <a:r>
              <a:rPr lang="en-US" sz="1700">
                <a:solidFill>
                  <a:srgbClr val="FFFFFF"/>
                </a:solidFill>
              </a:rPr>
              <a:t>Obtain information and data about activities, events ad occurrences to identify , define and understand issues , problems and processes , through numerical evaluation.</a:t>
            </a:r>
          </a:p>
          <a:p>
            <a:r>
              <a:rPr lang="en-US" sz="1700">
                <a:solidFill>
                  <a:srgbClr val="FFFFFF"/>
                </a:solidFill>
              </a:rPr>
              <a:t>Philosophy of positivism (often nomothetic/deductive)</a:t>
            </a:r>
          </a:p>
          <a:p>
            <a:r>
              <a:rPr lang="en-US" sz="1700">
                <a:solidFill>
                  <a:srgbClr val="FFFFFF"/>
                </a:solidFill>
              </a:rPr>
              <a:t>Often associated with the ‘scientific’ ‘experimental’ ‘deductive’  , or ‘hypothetico –deductive approach’</a:t>
            </a:r>
          </a:p>
          <a:p>
            <a:r>
              <a:rPr lang="en-US" sz="1700">
                <a:solidFill>
                  <a:srgbClr val="FFFFFF"/>
                </a:solidFill>
              </a:rPr>
              <a:t>‘theories can be confirmed or falsified with certainty’ (Hammersley &amp; Atkinson, 1995)</a:t>
            </a:r>
          </a:p>
          <a:p>
            <a:r>
              <a:rPr lang="en-US" sz="1700">
                <a:solidFill>
                  <a:srgbClr val="FFFFFF"/>
                </a:solidFill>
              </a:rPr>
              <a:t>‘if something exists , it exists in some degree and can therefore be numerically measured’ (Jancowicz , 2000)</a:t>
            </a:r>
          </a:p>
          <a:p>
            <a:endParaRPr lang="en-US" sz="1700">
              <a:solidFill>
                <a:srgbClr val="FFFFFF"/>
              </a:solidFill>
            </a:endParaRPr>
          </a:p>
        </p:txBody>
      </p:sp>
      <p:pic>
        <p:nvPicPr>
          <p:cNvPr id="5" name="Picture 4" descr="Magnifying glass showing decling performance">
            <a:extLst>
              <a:ext uri="{FF2B5EF4-FFF2-40B4-BE49-F238E27FC236}">
                <a16:creationId xmlns:a16="http://schemas.microsoft.com/office/drawing/2014/main" id="{A5C58CEC-0433-4538-8C92-CCD478CFF2E2}"/>
              </a:ext>
            </a:extLst>
          </p:cNvPr>
          <p:cNvPicPr>
            <a:picLocks noChangeAspect="1"/>
          </p:cNvPicPr>
          <p:nvPr/>
        </p:nvPicPr>
        <p:blipFill rotWithShape="1">
          <a:blip r:embed="rId2"/>
          <a:srcRect l="11100" r="41588"/>
          <a:stretch/>
        </p:blipFill>
        <p:spPr>
          <a:xfrm>
            <a:off x="7545032" y="759599"/>
            <a:ext cx="3778286" cy="5330650"/>
          </a:xfrm>
          <a:prstGeom prst="rect">
            <a:avLst/>
          </a:prstGeom>
        </p:spPr>
      </p:pic>
    </p:spTree>
    <p:extLst>
      <p:ext uri="{BB962C8B-B14F-4D97-AF65-F5344CB8AC3E}">
        <p14:creationId xmlns:p14="http://schemas.microsoft.com/office/powerpoint/2010/main" val="200088333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Weaknesses of quantitative research </a:t>
            </a:r>
          </a:p>
        </p:txBody>
      </p:sp>
      <p:sp>
        <p:nvSpPr>
          <p:cNvPr id="3" name="Content Placeholder 2"/>
          <p:cNvSpPr>
            <a:spLocks noGrp="1"/>
          </p:cNvSpPr>
          <p:nvPr>
            <p:ph idx="1"/>
          </p:nvPr>
        </p:nvSpPr>
        <p:spPr/>
        <p:txBody>
          <a:bodyPr/>
          <a:lstStyle/>
          <a:p>
            <a:r>
              <a:rPr lang="en-US" dirty="0"/>
              <a:t>Simplification can lead to important detail being ignored</a:t>
            </a:r>
          </a:p>
          <a:p>
            <a:r>
              <a:rPr lang="en-US" dirty="0"/>
              <a:t>Not useful for understanding the context of a problem</a:t>
            </a:r>
          </a:p>
          <a:p>
            <a:r>
              <a:rPr lang="en-US" dirty="0"/>
              <a:t>Can over-simplify complex interactions</a:t>
            </a:r>
          </a:p>
          <a:p>
            <a:r>
              <a:rPr lang="en-US" dirty="0"/>
              <a:t>Weak for understanding human relationships and social contexts </a:t>
            </a:r>
          </a:p>
          <a:p>
            <a:endParaRPr lang="en-US" dirty="0"/>
          </a:p>
        </p:txBody>
      </p:sp>
    </p:spTree>
    <p:extLst>
      <p:ext uri="{BB962C8B-B14F-4D97-AF65-F5344CB8AC3E}">
        <p14:creationId xmlns:p14="http://schemas.microsoft.com/office/powerpoint/2010/main" val="12980712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89248" y="1123837"/>
            <a:ext cx="6451110" cy="1255469"/>
          </a:xfrm>
        </p:spPr>
        <p:txBody>
          <a:bodyPr>
            <a:normAutofit/>
          </a:bodyPr>
          <a:lstStyle/>
          <a:p>
            <a:r>
              <a:rPr lang="en-US"/>
              <a:t>Qualitative methods </a:t>
            </a:r>
          </a:p>
        </p:txBody>
      </p:sp>
      <p:sp>
        <p:nvSpPr>
          <p:cNvPr id="3" name="Content Placeholder 2"/>
          <p:cNvSpPr>
            <a:spLocks noGrp="1"/>
          </p:cNvSpPr>
          <p:nvPr>
            <p:ph idx="1"/>
          </p:nvPr>
        </p:nvSpPr>
        <p:spPr>
          <a:xfrm>
            <a:off x="289248" y="2510395"/>
            <a:ext cx="6451109" cy="3274586"/>
          </a:xfrm>
        </p:spPr>
        <p:txBody>
          <a:bodyPr anchor="t">
            <a:normAutofit/>
          </a:bodyPr>
          <a:lstStyle/>
          <a:p>
            <a:r>
              <a:rPr lang="en-US">
                <a:solidFill>
                  <a:srgbClr val="FFFFFF"/>
                </a:solidFill>
              </a:rPr>
              <a:t>Obtain rich information about phenomena that allows us to describe , define and better understand actions , meanings , problems and processes in their social context</a:t>
            </a:r>
          </a:p>
          <a:p>
            <a:r>
              <a:rPr lang="en-US">
                <a:solidFill>
                  <a:srgbClr val="FFFFFF"/>
                </a:solidFill>
              </a:rPr>
              <a:t>Likely to be ideographic and inductive</a:t>
            </a:r>
          </a:p>
          <a:p>
            <a:r>
              <a:rPr lang="en-US">
                <a:solidFill>
                  <a:srgbClr val="FFFFFF"/>
                </a:solidFill>
              </a:rPr>
              <a:t>Note –qualitative approaches are incompatible with quantitative approaches </a:t>
            </a:r>
          </a:p>
        </p:txBody>
      </p:sp>
      <p:pic>
        <p:nvPicPr>
          <p:cNvPr id="5" name="Picture 4" descr="Multi-coloured paper-craft art">
            <a:extLst>
              <a:ext uri="{FF2B5EF4-FFF2-40B4-BE49-F238E27FC236}">
                <a16:creationId xmlns:a16="http://schemas.microsoft.com/office/drawing/2014/main" id="{B1214FBE-AABD-46CD-9D07-6BB1E73CFDFB}"/>
              </a:ext>
            </a:extLst>
          </p:cNvPr>
          <p:cNvPicPr>
            <a:picLocks noChangeAspect="1"/>
          </p:cNvPicPr>
          <p:nvPr/>
        </p:nvPicPr>
        <p:blipFill rotWithShape="1">
          <a:blip r:embed="rId2"/>
          <a:srcRect l="27650" r="25038"/>
          <a:stretch/>
        </p:blipFill>
        <p:spPr>
          <a:xfrm>
            <a:off x="7545032" y="759599"/>
            <a:ext cx="3778286" cy="5330650"/>
          </a:xfrm>
          <a:prstGeom prst="rect">
            <a:avLst/>
          </a:prstGeom>
        </p:spPr>
      </p:pic>
    </p:spTree>
    <p:extLst>
      <p:ext uri="{BB962C8B-B14F-4D97-AF65-F5344CB8AC3E}">
        <p14:creationId xmlns:p14="http://schemas.microsoft.com/office/powerpoint/2010/main" val="102158394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Weaknesses of </a:t>
            </a:r>
            <a:r>
              <a:rPr lang="en-US" dirty="0" err="1"/>
              <a:t>qualititative</a:t>
            </a:r>
            <a:r>
              <a:rPr lang="en-US" dirty="0"/>
              <a:t> approaches </a:t>
            </a:r>
            <a:br>
              <a:rPr lang="en-US" dirty="0"/>
            </a:br>
            <a:endParaRPr lang="en-US" dirty="0"/>
          </a:p>
        </p:txBody>
      </p:sp>
      <p:sp>
        <p:nvSpPr>
          <p:cNvPr id="3" name="Content Placeholder 2"/>
          <p:cNvSpPr>
            <a:spLocks noGrp="1"/>
          </p:cNvSpPr>
          <p:nvPr>
            <p:ph idx="1"/>
          </p:nvPr>
        </p:nvSpPr>
        <p:spPr/>
        <p:txBody>
          <a:bodyPr>
            <a:normAutofit/>
          </a:bodyPr>
          <a:lstStyle/>
          <a:p>
            <a:r>
              <a:rPr lang="en-US" dirty="0"/>
              <a:t>not ideal for testing theories</a:t>
            </a:r>
          </a:p>
          <a:p>
            <a:r>
              <a:rPr lang="en-US" dirty="0"/>
              <a:t>data is non standardized</a:t>
            </a:r>
          </a:p>
          <a:p>
            <a:r>
              <a:rPr lang="en-US" dirty="0"/>
              <a:t>bias can occur from :</a:t>
            </a:r>
          </a:p>
          <a:p>
            <a:pPr lvl="1"/>
            <a:r>
              <a:rPr lang="en-US" dirty="0"/>
              <a:t>interview /observer </a:t>
            </a:r>
          </a:p>
          <a:p>
            <a:pPr lvl="1"/>
            <a:r>
              <a:rPr lang="en-US" dirty="0"/>
              <a:t>Interviewee /observed </a:t>
            </a:r>
          </a:p>
          <a:p>
            <a:pPr lvl="1"/>
            <a:r>
              <a:rPr lang="en-US" dirty="0"/>
              <a:t>The interaction </a:t>
            </a:r>
          </a:p>
          <a:p>
            <a:pPr lvl="1"/>
            <a:r>
              <a:rPr lang="en-US" dirty="0"/>
              <a:t>The interpretation</a:t>
            </a:r>
          </a:p>
          <a:p>
            <a:pPr lvl="1"/>
            <a:r>
              <a:rPr lang="en-US" dirty="0"/>
              <a:t>A lack of trust , or dynamics in the focus group</a:t>
            </a:r>
          </a:p>
          <a:p>
            <a:pPr lvl="1"/>
            <a:endParaRPr lang="en-US" dirty="0"/>
          </a:p>
        </p:txBody>
      </p:sp>
    </p:spTree>
    <p:extLst>
      <p:ext uri="{BB962C8B-B14F-4D97-AF65-F5344CB8AC3E}">
        <p14:creationId xmlns:p14="http://schemas.microsoft.com/office/powerpoint/2010/main" val="177559319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Concluding points </a:t>
            </a:r>
          </a:p>
        </p:txBody>
      </p:sp>
      <p:sp>
        <p:nvSpPr>
          <p:cNvPr id="3" name="Content Placeholder 2"/>
          <p:cNvSpPr>
            <a:spLocks noGrp="1"/>
          </p:cNvSpPr>
          <p:nvPr>
            <p:ph idx="1"/>
          </p:nvPr>
        </p:nvSpPr>
        <p:spPr/>
        <p:txBody>
          <a:bodyPr/>
          <a:lstStyle/>
          <a:p>
            <a:r>
              <a:rPr lang="en-US" dirty="0"/>
              <a:t>Method selected according to the research aim</a:t>
            </a:r>
          </a:p>
          <a:p>
            <a:r>
              <a:rPr lang="en-US" dirty="0"/>
              <a:t>Both qualitative and quantitative methods are equally valid with their own strengths and weaknesses</a:t>
            </a:r>
          </a:p>
          <a:p>
            <a:r>
              <a:rPr lang="en-US" dirty="0"/>
              <a:t>Methods can be combined to ‘triangulate’ or cross check the data</a:t>
            </a:r>
          </a:p>
          <a:p>
            <a:r>
              <a:rPr lang="en-US" dirty="0"/>
              <a:t>Do some reading- to understand the ‘language’ of research methodology. </a:t>
            </a:r>
          </a:p>
          <a:p>
            <a:endParaRPr lang="en-US" dirty="0"/>
          </a:p>
          <a:p>
            <a:endParaRPr lang="en-US" dirty="0"/>
          </a:p>
        </p:txBody>
      </p:sp>
    </p:spTree>
    <p:extLst>
      <p:ext uri="{BB962C8B-B14F-4D97-AF65-F5344CB8AC3E}">
        <p14:creationId xmlns:p14="http://schemas.microsoft.com/office/powerpoint/2010/main" val="103428930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C0044C9-2731-C147-888B-3843A907D74F}"/>
              </a:ext>
            </a:extLst>
          </p:cNvPr>
          <p:cNvSpPr>
            <a:spLocks noGrp="1"/>
          </p:cNvSpPr>
          <p:nvPr>
            <p:ph type="title"/>
          </p:nvPr>
        </p:nvSpPr>
        <p:spPr>
          <a:xfrm>
            <a:off x="289248" y="1123837"/>
            <a:ext cx="6451110" cy="1255469"/>
          </a:xfrm>
        </p:spPr>
        <p:txBody>
          <a:bodyPr>
            <a:normAutofit/>
          </a:bodyPr>
          <a:lstStyle/>
          <a:p>
            <a:r>
              <a:rPr lang="en-GB"/>
              <a:t>4. Action Research evidence</a:t>
            </a:r>
            <a:br>
              <a:rPr lang="en-US"/>
            </a:br>
            <a:endParaRPr lang="en-US"/>
          </a:p>
        </p:txBody>
      </p:sp>
      <p:sp>
        <p:nvSpPr>
          <p:cNvPr id="3" name="Content Placeholder 2">
            <a:extLst>
              <a:ext uri="{FF2B5EF4-FFF2-40B4-BE49-F238E27FC236}">
                <a16:creationId xmlns:a16="http://schemas.microsoft.com/office/drawing/2014/main" id="{700DE38A-C854-4044-AF50-D46D4ABC3724}"/>
              </a:ext>
            </a:extLst>
          </p:cNvPr>
          <p:cNvSpPr>
            <a:spLocks noGrp="1"/>
          </p:cNvSpPr>
          <p:nvPr>
            <p:ph idx="1"/>
          </p:nvPr>
        </p:nvSpPr>
        <p:spPr>
          <a:xfrm>
            <a:off x="289248" y="2510395"/>
            <a:ext cx="6451109" cy="3274586"/>
          </a:xfrm>
        </p:spPr>
        <p:txBody>
          <a:bodyPr anchor="t">
            <a:normAutofit/>
          </a:bodyPr>
          <a:lstStyle/>
          <a:p>
            <a:r>
              <a:rPr lang="en-GB" sz="1900">
                <a:solidFill>
                  <a:srgbClr val="FFFFFF"/>
                </a:solidFill>
              </a:rPr>
              <a:t>Data sources</a:t>
            </a:r>
          </a:p>
          <a:p>
            <a:pPr lvl="0"/>
            <a:r>
              <a:rPr lang="en-GB" sz="1900">
                <a:solidFill>
                  <a:srgbClr val="FFFFFF"/>
                </a:solidFill>
              </a:rPr>
              <a:t>Observation</a:t>
            </a:r>
          </a:p>
          <a:p>
            <a:pPr lvl="0"/>
            <a:r>
              <a:rPr lang="en-GB" sz="1900">
                <a:solidFill>
                  <a:srgbClr val="FFFFFF"/>
                </a:solidFill>
              </a:rPr>
              <a:t>Recordings of performance </a:t>
            </a:r>
          </a:p>
          <a:p>
            <a:pPr lvl="0"/>
            <a:r>
              <a:rPr lang="en-GB" sz="1900">
                <a:solidFill>
                  <a:srgbClr val="FFFFFF"/>
                </a:solidFill>
              </a:rPr>
              <a:t>Product</a:t>
            </a:r>
          </a:p>
          <a:p>
            <a:pPr lvl="0"/>
            <a:r>
              <a:rPr lang="en-GB" sz="1900">
                <a:solidFill>
                  <a:srgbClr val="FFFFFF"/>
                </a:solidFill>
              </a:rPr>
              <a:t>Diaries</a:t>
            </a:r>
          </a:p>
          <a:p>
            <a:pPr lvl="0"/>
            <a:r>
              <a:rPr lang="en-GB" sz="1900">
                <a:solidFill>
                  <a:srgbClr val="FFFFFF"/>
                </a:solidFill>
              </a:rPr>
              <a:t>Institutional data </a:t>
            </a:r>
          </a:p>
          <a:p>
            <a:pPr lvl="0"/>
            <a:r>
              <a:rPr lang="en-GB" sz="1900">
                <a:solidFill>
                  <a:srgbClr val="FFFFFF"/>
                </a:solidFill>
              </a:rPr>
              <a:t>Policies</a:t>
            </a:r>
          </a:p>
          <a:p>
            <a:pPr lvl="0"/>
            <a:r>
              <a:rPr lang="en-GB" sz="1900">
                <a:solidFill>
                  <a:srgbClr val="FFFFFF"/>
                </a:solidFill>
              </a:rPr>
              <a:t>Reports</a:t>
            </a:r>
          </a:p>
          <a:p>
            <a:endParaRPr lang="en-US" sz="1900">
              <a:solidFill>
                <a:srgbClr val="FFFFFF"/>
              </a:solidFill>
            </a:endParaRPr>
          </a:p>
        </p:txBody>
      </p:sp>
      <p:pic>
        <p:nvPicPr>
          <p:cNvPr id="19" name="Picture 18">
            <a:extLst>
              <a:ext uri="{FF2B5EF4-FFF2-40B4-BE49-F238E27FC236}">
                <a16:creationId xmlns:a16="http://schemas.microsoft.com/office/drawing/2014/main" id="{4B1BFA59-FEDE-4FC4-95D8-A50ECB25A13F}"/>
              </a:ext>
            </a:extLst>
          </p:cNvPr>
          <p:cNvPicPr>
            <a:picLocks noChangeAspect="1"/>
          </p:cNvPicPr>
          <p:nvPr/>
        </p:nvPicPr>
        <p:blipFill rotWithShape="1">
          <a:blip r:embed="rId2"/>
          <a:srcRect l="30809" r="29322" b="1"/>
          <a:stretch/>
        </p:blipFill>
        <p:spPr>
          <a:xfrm>
            <a:off x="7545032" y="759599"/>
            <a:ext cx="3778286" cy="5330650"/>
          </a:xfrm>
          <a:prstGeom prst="rect">
            <a:avLst/>
          </a:prstGeom>
        </p:spPr>
      </p:pic>
    </p:spTree>
    <p:extLst>
      <p:ext uri="{BB962C8B-B14F-4D97-AF65-F5344CB8AC3E}">
        <p14:creationId xmlns:p14="http://schemas.microsoft.com/office/powerpoint/2010/main" val="81126124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Study skills recap</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0245006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referencing?</a:t>
            </a:r>
          </a:p>
        </p:txBody>
      </p:sp>
      <p:sp>
        <p:nvSpPr>
          <p:cNvPr id="3" name="Content Placeholder 2"/>
          <p:cNvSpPr>
            <a:spLocks noGrp="1"/>
          </p:cNvSpPr>
          <p:nvPr>
            <p:ph idx="1"/>
          </p:nvPr>
        </p:nvSpPr>
        <p:spPr/>
        <p:txBody>
          <a:bodyPr>
            <a:normAutofit/>
          </a:bodyPr>
          <a:lstStyle/>
          <a:p>
            <a:r>
              <a:rPr lang="en-GB" dirty="0"/>
              <a:t>References should be given for "all direct or indirect quotations, and in acknowledgement of someone's opinions, or of a source of factual information which is not general knowledge" (</a:t>
            </a:r>
            <a:r>
              <a:rPr lang="en-GB" dirty="0" err="1"/>
              <a:t>Walliman</a:t>
            </a:r>
            <a:r>
              <a:rPr lang="en-GB" dirty="0"/>
              <a:t> 2001, p. 301). Li and Crane (1996, p. 3) point out that the main objective of citing references is to give sufficient information to allow sources to be located.</a:t>
            </a:r>
          </a:p>
          <a:p>
            <a:endParaRPr lang="en-GB" dirty="0"/>
          </a:p>
          <a:p>
            <a:pPr marL="0" indent="0">
              <a:buNone/>
            </a:pPr>
            <a:endParaRPr lang="en-GB" dirty="0"/>
          </a:p>
          <a:p>
            <a:pPr marL="0" indent="0">
              <a:buNone/>
            </a:pPr>
            <a:r>
              <a:rPr lang="en-GB" dirty="0"/>
              <a:t> </a:t>
            </a:r>
            <a:r>
              <a:rPr lang="en-GB" dirty="0">
                <a:hlinkClick r:id="rId3"/>
              </a:rPr>
              <a:t>https://ilrb.cf.ac.uk/citingreferences/tutorial/</a:t>
            </a:r>
            <a:endParaRPr lang="en-GB" dirty="0"/>
          </a:p>
        </p:txBody>
      </p:sp>
    </p:spTree>
    <p:extLst>
      <p:ext uri="{BB962C8B-B14F-4D97-AF65-F5344CB8AC3E}">
        <p14:creationId xmlns:p14="http://schemas.microsoft.com/office/powerpoint/2010/main" val="352751771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reference?</a:t>
            </a:r>
          </a:p>
        </p:txBody>
      </p:sp>
      <p:sp>
        <p:nvSpPr>
          <p:cNvPr id="4" name="Rectangle 1"/>
          <p:cNvSpPr>
            <a:spLocks noChangeArrowheads="1"/>
          </p:cNvSpPr>
          <p:nvPr/>
        </p:nvSpPr>
        <p:spPr bwMode="auto">
          <a:xfrm>
            <a:off x="4077050" y="1686138"/>
            <a:ext cx="6640917"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You need to cite references to:</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6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support your arguments and give your work a factual basis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6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protect yourself against charges of plagiarism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6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demonstrate to assessors or critics that you have carried out the      necessary research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6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allow the reader to locate the material you consulted.</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Accuracy and completeness are important. Keep track of all your sources throughout your research process.</a:t>
            </a:r>
          </a:p>
        </p:txBody>
      </p:sp>
      <p:pic>
        <p:nvPicPr>
          <p:cNvPr id="1026" name="Picture 2" descr="Remember: you should provide a reference whenever you paraphrase or quote from another source in your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76263" y="-1956488975"/>
            <a:ext cx="1819275" cy="1362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817303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should I reference?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13165" y="605961"/>
            <a:ext cx="5502179" cy="5334278"/>
          </a:xfrm>
        </p:spPr>
      </p:pic>
    </p:spTree>
    <p:extLst>
      <p:ext uri="{BB962C8B-B14F-4D97-AF65-F5344CB8AC3E}">
        <p14:creationId xmlns:p14="http://schemas.microsoft.com/office/powerpoint/2010/main" val="162808198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quote or not to quote?</a:t>
            </a:r>
          </a:p>
        </p:txBody>
      </p:sp>
      <p:sp>
        <p:nvSpPr>
          <p:cNvPr id="3" name="Content Placeholder 2"/>
          <p:cNvSpPr>
            <a:spLocks noGrp="1"/>
          </p:cNvSpPr>
          <p:nvPr>
            <p:ph idx="1"/>
          </p:nvPr>
        </p:nvSpPr>
        <p:spPr/>
        <p:txBody>
          <a:bodyPr/>
          <a:lstStyle/>
          <a:p>
            <a:pPr marL="0" indent="0">
              <a:buNone/>
            </a:pPr>
            <a:r>
              <a:rPr lang="en-GB" i="1" dirty="0"/>
              <a:t>When</a:t>
            </a:r>
            <a:r>
              <a:rPr lang="en-GB" dirty="0"/>
              <a:t> should I quote?</a:t>
            </a:r>
          </a:p>
          <a:p>
            <a:r>
              <a:rPr lang="en-GB" dirty="0"/>
              <a:t>It is usually best to paraphrase or summarise information from other sources rather than to directly quote it, as this demonstrates your understanding of the information and your ability to apply it to your own work.</a:t>
            </a:r>
          </a:p>
          <a:p>
            <a:r>
              <a:rPr lang="en-GB" dirty="0"/>
              <a:t>It may be more appropriate to quote directly from the text if:</a:t>
            </a:r>
          </a:p>
          <a:p>
            <a:pPr lvl="1"/>
            <a:r>
              <a:rPr lang="en-GB" dirty="0"/>
              <a:t>the phrase is unusual and would have less impact if paraphrased</a:t>
            </a:r>
          </a:p>
          <a:p>
            <a:pPr lvl="1"/>
            <a:r>
              <a:rPr lang="en-GB" dirty="0"/>
              <a:t>you want to use the quote to demonstrate or support your argument</a:t>
            </a:r>
          </a:p>
          <a:p>
            <a:endParaRPr lang="en-GB" dirty="0"/>
          </a:p>
        </p:txBody>
      </p:sp>
    </p:spTree>
    <p:extLst>
      <p:ext uri="{BB962C8B-B14F-4D97-AF65-F5344CB8AC3E}">
        <p14:creationId xmlns:p14="http://schemas.microsoft.com/office/powerpoint/2010/main" val="257833778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plagiarism?</a:t>
            </a:r>
          </a:p>
        </p:txBody>
      </p:sp>
      <p:sp>
        <p:nvSpPr>
          <p:cNvPr id="3" name="Content Placeholder 2"/>
          <p:cNvSpPr>
            <a:spLocks noGrp="1"/>
          </p:cNvSpPr>
          <p:nvPr>
            <p:ph idx="1"/>
          </p:nvPr>
        </p:nvSpPr>
        <p:spPr/>
        <p:txBody>
          <a:bodyPr>
            <a:normAutofit/>
          </a:bodyPr>
          <a:lstStyle/>
          <a:p>
            <a:r>
              <a:rPr lang="en-GB" dirty="0"/>
              <a:t>Plagiarism is the use of any published or unpublished work </a:t>
            </a:r>
            <a:r>
              <a:rPr lang="en-GB" i="1" dirty="0"/>
              <a:t>without proper acknowledgement</a:t>
            </a:r>
            <a:r>
              <a:rPr lang="en-GB" dirty="0"/>
              <a:t>. It has been described as:</a:t>
            </a:r>
          </a:p>
          <a:p>
            <a:pPr marL="0" indent="0">
              <a:buNone/>
            </a:pPr>
            <a:r>
              <a:rPr lang="en-GB" dirty="0"/>
              <a:t>	"...passing off someone else's work, whether intentionally 	or unintentionally, as your own for your own benefit."</a:t>
            </a:r>
            <a:br>
              <a:rPr lang="en-GB" dirty="0"/>
            </a:br>
            <a:r>
              <a:rPr lang="en-GB" dirty="0"/>
              <a:t>	</a:t>
            </a:r>
            <a:r>
              <a:rPr lang="en-GB" i="1" dirty="0"/>
              <a:t>(Carroll, 2002, p.9)</a:t>
            </a:r>
            <a:endParaRPr lang="en-GB" dirty="0"/>
          </a:p>
          <a:p>
            <a:r>
              <a:rPr lang="en-GB" dirty="0"/>
              <a:t>There are several types of plagiarism…..As a general principle, if you quote or paraphrase the work of another person, you must give the author credit for it. If not, you may be accused of plagiarising the work of others, and of misleading others about the origin of your ideas. </a:t>
            </a:r>
          </a:p>
          <a:p>
            <a:pPr marL="0" indent="0">
              <a:buNone/>
            </a:pPr>
            <a:endParaRPr lang="en-GB" dirty="0"/>
          </a:p>
          <a:p>
            <a:pPr marL="0" indent="0">
              <a:buNone/>
            </a:pPr>
            <a:r>
              <a:rPr lang="en-GB" sz="1800" dirty="0"/>
              <a:t>https://researchskills.cf.ac.uk/plagiarism/avoid_plagiarism/index.html</a:t>
            </a:r>
          </a:p>
        </p:txBody>
      </p:sp>
      <p:pic>
        <p:nvPicPr>
          <p:cNvPr id="3073" name="Picture 1" descr="bkgrnd_bulletTo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057775" cy="8572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bkgrnd_bulletBo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057775" cy="85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672487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What should be acknowledged?</a:t>
            </a:r>
          </a:p>
        </p:txBody>
      </p:sp>
      <p:sp>
        <p:nvSpPr>
          <p:cNvPr id="3" name="Content Placeholder 2"/>
          <p:cNvSpPr>
            <a:spLocks noGrp="1"/>
          </p:cNvSpPr>
          <p:nvPr>
            <p:ph idx="1"/>
          </p:nvPr>
        </p:nvSpPr>
        <p:spPr/>
        <p:txBody>
          <a:bodyPr/>
          <a:lstStyle/>
          <a:p>
            <a:r>
              <a:rPr lang="en-GB" dirty="0"/>
              <a:t>Images from the web</a:t>
            </a:r>
          </a:p>
          <a:p>
            <a:r>
              <a:rPr lang="en-GB" dirty="0"/>
              <a:t>Newspaper articles</a:t>
            </a:r>
          </a:p>
          <a:p>
            <a:r>
              <a:rPr lang="en-GB" dirty="0"/>
              <a:t>Quotations from other people’s work</a:t>
            </a:r>
          </a:p>
          <a:p>
            <a:r>
              <a:rPr lang="en-GB" dirty="0"/>
              <a:t>Ideas from journal articles</a:t>
            </a:r>
          </a:p>
          <a:p>
            <a:r>
              <a:rPr lang="en-GB" dirty="0"/>
              <a:t>Your own work</a:t>
            </a:r>
          </a:p>
        </p:txBody>
      </p:sp>
    </p:spTree>
    <p:extLst>
      <p:ext uri="{BB962C8B-B14F-4D97-AF65-F5344CB8AC3E}">
        <p14:creationId xmlns:p14="http://schemas.microsoft.com/office/powerpoint/2010/main" val="219777250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can I avoid plagiarism?</a:t>
            </a:r>
          </a:p>
        </p:txBody>
      </p:sp>
      <p:sp>
        <p:nvSpPr>
          <p:cNvPr id="3" name="Content Placeholder 2"/>
          <p:cNvSpPr>
            <a:spLocks noGrp="1"/>
          </p:cNvSpPr>
          <p:nvPr>
            <p:ph idx="1"/>
          </p:nvPr>
        </p:nvSpPr>
        <p:spPr/>
        <p:txBody>
          <a:bodyPr>
            <a:normAutofit/>
          </a:bodyPr>
          <a:lstStyle/>
          <a:p>
            <a:r>
              <a:rPr lang="en-GB" dirty="0"/>
              <a:t>Plagiarism is often unintentional. Problems can start at the note-taking stage. You can avoid this by keeping a list of reading materials and references as you go along. This saves time and stress in the long run because it will be easier for you to reference your work correctly. </a:t>
            </a:r>
          </a:p>
          <a:p>
            <a:r>
              <a:rPr lang="en-GB" dirty="0"/>
              <a:t>It's also useful to distinguish between direct quotations and your own thoughts and notes. If you copy a quotation into your notes, be sure to record all the information you'll need if you later decide to use the quotation in your assignments, such as the page number and full reference information. If you do some background reading using the Internet, make a note of the URL and the date you accessed a particular webpage. </a:t>
            </a:r>
          </a:p>
          <a:p>
            <a:endParaRPr lang="en-GB" dirty="0"/>
          </a:p>
        </p:txBody>
      </p:sp>
    </p:spTree>
    <p:extLst>
      <p:ext uri="{BB962C8B-B14F-4D97-AF65-F5344CB8AC3E}">
        <p14:creationId xmlns:p14="http://schemas.microsoft.com/office/powerpoint/2010/main" val="194593361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EDD0CC1-F7B8-0741-853A-5DB6164ACF28}"/>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References.</a:t>
            </a:r>
            <a:br>
              <a:rPr lang="en-GB">
                <a:solidFill>
                  <a:schemeClr val="tx1">
                    <a:lumMod val="85000"/>
                    <a:lumOff val="15000"/>
                  </a:schemeClr>
                </a:solidFill>
              </a:rPr>
            </a:br>
            <a:endParaRPr lang="en-US">
              <a:solidFill>
                <a:schemeClr val="tx1">
                  <a:lumMod val="85000"/>
                  <a:lumOff val="15000"/>
                </a:schemeClr>
              </a:solidFill>
            </a:endParaRPr>
          </a:p>
        </p:txBody>
      </p:sp>
      <p:sp>
        <p:nvSpPr>
          <p:cNvPr id="11" name="Rectangle 10">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648FC0-E0DD-8645-A18A-7A5277E4F20B}"/>
              </a:ext>
            </a:extLst>
          </p:cNvPr>
          <p:cNvSpPr>
            <a:spLocks noGrp="1"/>
          </p:cNvSpPr>
          <p:nvPr>
            <p:ph idx="1"/>
          </p:nvPr>
        </p:nvSpPr>
        <p:spPr>
          <a:xfrm>
            <a:off x="5289229" y="864108"/>
            <a:ext cx="5910677" cy="5120640"/>
          </a:xfrm>
        </p:spPr>
        <p:txBody>
          <a:bodyPr>
            <a:normAutofit/>
          </a:bodyPr>
          <a:lstStyle/>
          <a:p>
            <a:r>
              <a:rPr lang="en-GB"/>
              <a:t>Atkinson L and Wallace S (2012) ‘Qualitative action research’ BERA</a:t>
            </a:r>
          </a:p>
          <a:p>
            <a:pPr eaLnBrk="1" hangingPunct="1"/>
            <a:r>
              <a:rPr lang="en-GB" err="1"/>
              <a:t>Carr</a:t>
            </a:r>
            <a:r>
              <a:rPr lang="en-GB"/>
              <a:t>, W &amp; S </a:t>
            </a:r>
            <a:r>
              <a:rPr lang="en-GB" err="1"/>
              <a:t>Kemmis</a:t>
            </a:r>
            <a:r>
              <a:rPr lang="en-GB"/>
              <a:t> (1986), Becoming critical</a:t>
            </a:r>
          </a:p>
          <a:p>
            <a:pPr eaLnBrk="1" hangingPunct="1"/>
            <a:r>
              <a:rPr lang="en-GB"/>
              <a:t>Radnor, H  (2002), Researching your own professional practice</a:t>
            </a:r>
          </a:p>
          <a:p>
            <a:pPr eaLnBrk="1" hangingPunct="1"/>
            <a:r>
              <a:rPr lang="en-GB"/>
              <a:t>McGill, I &amp; L Beaty (2001), Action learning</a:t>
            </a:r>
          </a:p>
          <a:p>
            <a:pPr eaLnBrk="1" hangingPunct="1"/>
            <a:r>
              <a:rPr lang="en-GB" err="1"/>
              <a:t>www.jeanmcniff.com</a:t>
            </a:r>
            <a:endParaRPr lang="en-GB"/>
          </a:p>
          <a:p>
            <a:pPr eaLnBrk="1" hangingPunct="1"/>
            <a:r>
              <a:rPr lang="en-GB">
                <a:hlinkClick r:id="rId2"/>
              </a:rPr>
              <a:t>http://ActionResearch.net</a:t>
            </a:r>
            <a:endParaRPr lang="en-GB"/>
          </a:p>
          <a:p>
            <a:r>
              <a:rPr lang="en-GB">
                <a:hlinkClick r:id="rId3"/>
              </a:rPr>
              <a:t>http://insight.cumbria.ac.uk/id/eprint/4045/1/Whitehead_AllYouNeedTo.pdf</a:t>
            </a:r>
            <a:endParaRPr lang="en-GB"/>
          </a:p>
          <a:p>
            <a:endParaRPr lang="en-GB"/>
          </a:p>
          <a:p>
            <a:pPr eaLnBrk="1" hangingPunct="1"/>
            <a:endParaRPr lang="en-GB"/>
          </a:p>
          <a:p>
            <a:endParaRPr lang="en-GB"/>
          </a:p>
          <a:p>
            <a:endParaRPr lang="en-US"/>
          </a:p>
        </p:txBody>
      </p:sp>
      <p:sp>
        <p:nvSpPr>
          <p:cNvPr id="15" name="Rectangle 14">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DE22053-79FA-8A4B-B6D6-40290001DBEE}"/>
              </a:ext>
            </a:extLst>
          </p:cNvPr>
          <p:cNvSpPr txBox="1"/>
          <p:nvPr/>
        </p:nvSpPr>
        <p:spPr>
          <a:xfrm>
            <a:off x="4235669" y="1608083"/>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42827841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2" name="Rectangle 1844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8436" name="Rectangle 2"/>
          <p:cNvSpPr>
            <a:spLocks noGrp="1" noChangeArrowheads="1"/>
          </p:cNvSpPr>
          <p:nvPr>
            <p:ph type="title"/>
          </p:nvPr>
        </p:nvSpPr>
        <p:spPr>
          <a:xfrm>
            <a:off x="1539116" y="864108"/>
            <a:ext cx="3073914" cy="5120639"/>
          </a:xfrm>
        </p:spPr>
        <p:txBody>
          <a:bodyPr>
            <a:normAutofit/>
          </a:bodyPr>
          <a:lstStyle/>
          <a:p>
            <a:pPr algn="r" eaLnBrk="1" hangingPunct="1"/>
            <a:r>
              <a:rPr lang="en-GB">
                <a:solidFill>
                  <a:schemeClr val="tx1">
                    <a:lumMod val="85000"/>
                    <a:lumOff val="15000"/>
                  </a:schemeClr>
                </a:solidFill>
              </a:rPr>
              <a:t>Suggested sources</a:t>
            </a:r>
          </a:p>
        </p:txBody>
      </p:sp>
      <p:sp>
        <p:nvSpPr>
          <p:cNvPr id="18444" name="Rectangle 1844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446" name="Straight Connector 1844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437" name="Rectangle 3"/>
          <p:cNvSpPr>
            <a:spLocks noGrp="1" noChangeArrowheads="1"/>
          </p:cNvSpPr>
          <p:nvPr>
            <p:ph idx="1"/>
          </p:nvPr>
        </p:nvSpPr>
        <p:spPr>
          <a:xfrm>
            <a:off x="5289229" y="864108"/>
            <a:ext cx="5910677" cy="5120640"/>
          </a:xfrm>
        </p:spPr>
        <p:txBody>
          <a:bodyPr>
            <a:normAutofit/>
          </a:bodyPr>
          <a:lstStyle/>
          <a:p>
            <a:pPr eaLnBrk="1" hangingPunct="1"/>
            <a:r>
              <a:rPr lang="en-GB" dirty="0" err="1"/>
              <a:t>Carr</a:t>
            </a:r>
            <a:r>
              <a:rPr lang="en-GB" dirty="0"/>
              <a:t>, W &amp; S </a:t>
            </a:r>
            <a:r>
              <a:rPr lang="en-GB" dirty="0" err="1"/>
              <a:t>Kemmis</a:t>
            </a:r>
            <a:r>
              <a:rPr lang="en-GB" dirty="0"/>
              <a:t> (1986), Becoming critical</a:t>
            </a:r>
          </a:p>
          <a:p>
            <a:pPr eaLnBrk="1" hangingPunct="1"/>
            <a:r>
              <a:rPr lang="en-GB" dirty="0"/>
              <a:t>Radnor, H  (2002), Researching your own professional practice</a:t>
            </a:r>
          </a:p>
          <a:p>
            <a:pPr eaLnBrk="1" hangingPunct="1"/>
            <a:r>
              <a:rPr lang="en-GB" dirty="0"/>
              <a:t>McGill, I &amp; L Beaty (2001), Action learning</a:t>
            </a:r>
          </a:p>
          <a:p>
            <a:pPr eaLnBrk="1" hangingPunct="1"/>
            <a:r>
              <a:rPr lang="en-GB" dirty="0" err="1"/>
              <a:t>www.jeanmcniff.com</a:t>
            </a:r>
            <a:endParaRPr lang="en-GB" dirty="0"/>
          </a:p>
          <a:p>
            <a:pPr eaLnBrk="1" hangingPunct="1"/>
            <a:r>
              <a:rPr lang="en-GB" dirty="0"/>
              <a:t>http://</a:t>
            </a:r>
            <a:r>
              <a:rPr lang="en-GB" dirty="0" err="1"/>
              <a:t>ActionResearch.net</a:t>
            </a:r>
            <a:endParaRPr lang="en-GB" dirty="0"/>
          </a:p>
        </p:txBody>
      </p:sp>
      <p:sp>
        <p:nvSpPr>
          <p:cNvPr id="18448" name="Rectangle 1844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Slide Number Placeholder 4"/>
          <p:cNvSpPr>
            <a:spLocks noGrp="1"/>
          </p:cNvSpPr>
          <p:nvPr>
            <p:ph type="sldNum" sz="quarter" idx="12"/>
          </p:nvPr>
        </p:nvSpPr>
        <p:spPr>
          <a:xfrm>
            <a:off x="10634135" y="6356350"/>
            <a:ext cx="1530927" cy="365125"/>
          </a:xfrm>
        </p:spPr>
        <p:txBody>
          <a:bodyPr>
            <a:normAutofit/>
          </a:bodyPr>
          <a:lstStyle/>
          <a:p>
            <a:pPr>
              <a:spcAft>
                <a:spcPts val="600"/>
              </a:spcAft>
            </a:pPr>
            <a:fld id="{945FA873-84A4-4D99-9B30-2E68708200C2}" type="slidenum">
              <a:rPr lang="en-GB"/>
              <a:pPr>
                <a:spcAft>
                  <a:spcPts val="600"/>
                </a:spcAft>
              </a:pPr>
              <a:t>93</a:t>
            </a:fld>
            <a:endParaRPr lang="en-GB"/>
          </a:p>
        </p:txBody>
      </p:sp>
    </p:spTree>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4" ma:contentTypeDescription="Create a new document." ma:contentTypeScope="" ma:versionID="2b7dc6d1ce6ffa2d8223952a64111981">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67b0e79836b2dd6d8887eae894f2f93a"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SearchProperties" minOccurs="0"/>
                <xsd:element ref="ns2:MediaServiceOCR"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3df6c7f4-890a-46ce-84a3-654c07fee85d}"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611FEB-0E4B-4BCD-99D4-3566AFCA0825}">
  <ds:schemaRefs>
    <ds:schemaRef ds:uri="http://schemas.microsoft.com/sharepoint/v3/contenttype/forms"/>
  </ds:schemaRefs>
</ds:datastoreItem>
</file>

<file path=customXml/itemProps2.xml><?xml version="1.0" encoding="utf-8"?>
<ds:datastoreItem xmlns:ds="http://schemas.openxmlformats.org/officeDocument/2006/customXml" ds:itemID="{965E6E82-64BB-4A4A-9666-9692778E7531}">
  <ds:schemaRefs>
    <ds:schemaRef ds:uri="http://schemas.microsoft.com/office/2006/metadata/properties"/>
    <ds:schemaRef ds:uri="http://schemas.microsoft.com/office/infopath/2007/PartnerControls"/>
    <ds:schemaRef ds:uri="4bebffc6-b3af-4121-a6f6-77b124c923cd"/>
    <ds:schemaRef ds:uri="cece20dc-0d29-4254-a319-5ff0cdb992ff"/>
  </ds:schemaRefs>
</ds:datastoreItem>
</file>

<file path=customXml/itemProps3.xml><?xml version="1.0" encoding="utf-8"?>
<ds:datastoreItem xmlns:ds="http://schemas.openxmlformats.org/officeDocument/2006/customXml" ds:itemID="{450B8F25-8F69-42B0-B741-2697169789CE}"/>
</file>

<file path=docProps/app.xml><?xml version="1.0" encoding="utf-8"?>
<Properties xmlns="http://schemas.openxmlformats.org/officeDocument/2006/extended-properties" xmlns:vt="http://schemas.openxmlformats.org/officeDocument/2006/docPropsVTypes">
  <Template>{3E5DE08F-C6BE-0B4A-8BB8-54D1A318AC56}tf10001067_mac</Template>
  <TotalTime>1855</TotalTime>
  <Words>4654</Words>
  <Application>Microsoft Office PowerPoint</Application>
  <PresentationFormat>Widescreen</PresentationFormat>
  <Paragraphs>621</Paragraphs>
  <Slides>93</Slides>
  <Notes>12</Notes>
  <HiddenSlides>0</HiddenSlides>
  <MMClips>0</MMClips>
  <ScaleCrop>false</ScaleCrop>
  <HeadingPairs>
    <vt:vector size="4" baseType="variant">
      <vt:variant>
        <vt:lpstr>Theme</vt:lpstr>
      </vt:variant>
      <vt:variant>
        <vt:i4>1</vt:i4>
      </vt:variant>
      <vt:variant>
        <vt:lpstr>Slide Titles</vt:lpstr>
      </vt:variant>
      <vt:variant>
        <vt:i4>93</vt:i4>
      </vt:variant>
    </vt:vector>
  </HeadingPairs>
  <TitlesOfParts>
    <vt:vector size="94" baseType="lpstr">
      <vt:lpstr>Frame</vt:lpstr>
      <vt:lpstr>Action Research Project </vt:lpstr>
      <vt:lpstr>Section C: External guidance materials  </vt:lpstr>
      <vt:lpstr>Section E: Details of Research Activity </vt:lpstr>
      <vt:lpstr>Scope of the ARP</vt:lpstr>
      <vt:lpstr>Section E: Details of Research Activity  3. Purpose of the Research Activity </vt:lpstr>
      <vt:lpstr>Section E: Details of Research Activity  4. Research Question</vt:lpstr>
      <vt:lpstr>Section E: Details of Research Activity  5.Aims of Reseach activity </vt:lpstr>
      <vt:lpstr>What is Research?</vt:lpstr>
      <vt:lpstr>Section E: Details of Research Activity  6.Objectives of Research Activity </vt:lpstr>
      <vt:lpstr>7.Proposed Methods </vt:lpstr>
      <vt:lpstr>Method: Action Research </vt:lpstr>
      <vt:lpstr>Why us Action Research ?</vt:lpstr>
      <vt:lpstr>Rationale for Action Research </vt:lpstr>
      <vt:lpstr>What is ’Self –reflexivity’?</vt:lpstr>
      <vt:lpstr>Reflection and Reflexivity…</vt:lpstr>
      <vt:lpstr>PowerPoint Presentation</vt:lpstr>
      <vt:lpstr>Theory and practice </vt:lpstr>
      <vt:lpstr>Evidence &amp; practice</vt:lpstr>
      <vt:lpstr>What do we mean when we say literature ? </vt:lpstr>
      <vt:lpstr>Literature review </vt:lpstr>
      <vt:lpstr>In summary</vt:lpstr>
      <vt:lpstr>What is data ? </vt:lpstr>
      <vt:lpstr>Secondary sources of data</vt:lpstr>
      <vt:lpstr>Primary Sources of Data </vt:lpstr>
      <vt:lpstr>Sources in summary </vt:lpstr>
      <vt:lpstr>Research Terminology </vt:lpstr>
      <vt:lpstr>Ontology </vt:lpstr>
      <vt:lpstr>Epistemology </vt:lpstr>
      <vt:lpstr>Phenomenon </vt:lpstr>
      <vt:lpstr>Philosophical stances -Paradigms</vt:lpstr>
      <vt:lpstr>PowerPoint Presentation</vt:lpstr>
      <vt:lpstr>Action Research </vt:lpstr>
      <vt:lpstr>PowerPoint Presentation</vt:lpstr>
      <vt:lpstr>Thematic concern </vt:lpstr>
      <vt:lpstr>Reconnaissance</vt:lpstr>
      <vt:lpstr>Reconnaisance </vt:lpstr>
      <vt:lpstr> Planning  </vt:lpstr>
      <vt:lpstr>Action </vt:lpstr>
      <vt:lpstr>Getting started </vt:lpstr>
      <vt:lpstr>Activity: Starting questions </vt:lpstr>
      <vt:lpstr> Some ideas for research</vt:lpstr>
      <vt:lpstr>Questions to consider</vt:lpstr>
      <vt:lpstr>More questions to consider</vt:lpstr>
      <vt:lpstr>PCET Session</vt:lpstr>
      <vt:lpstr>Action Research Report –Format </vt:lpstr>
      <vt:lpstr>Action Research Report Structure </vt:lpstr>
      <vt:lpstr>Draft Poster</vt:lpstr>
      <vt:lpstr>1. Introduction</vt:lpstr>
      <vt:lpstr>Conducting a literature review</vt:lpstr>
      <vt:lpstr>PowerPoint Presentation</vt:lpstr>
      <vt:lpstr>What is a literature review?</vt:lpstr>
      <vt:lpstr>Why review the literature?</vt:lpstr>
      <vt:lpstr>Define what you want to know</vt:lpstr>
      <vt:lpstr>Define key words and phrases</vt:lpstr>
      <vt:lpstr>Choose appropriate indexes/databases</vt:lpstr>
      <vt:lpstr>Read - get the gist </vt:lpstr>
      <vt:lpstr>Evaluate what you read</vt:lpstr>
      <vt:lpstr>Record your sources</vt:lpstr>
      <vt:lpstr>A good literature review…</vt:lpstr>
      <vt:lpstr>A good literature review…</vt:lpstr>
      <vt:lpstr>Methodology</vt:lpstr>
      <vt:lpstr>Methodology </vt:lpstr>
      <vt:lpstr>The research pyramid</vt:lpstr>
      <vt:lpstr>Positivism/Objectivist Paradigm  </vt:lpstr>
      <vt:lpstr>POSITIVISM (MACRO)</vt:lpstr>
      <vt:lpstr>POSITIVIST DESIGN</vt:lpstr>
      <vt:lpstr>POSITIVIST METHODS</vt:lpstr>
      <vt:lpstr>Interpretivism /Naturalistic Approaches  </vt:lpstr>
      <vt:lpstr>INTERPRETIVE PARADIGM (MICRO)</vt:lpstr>
      <vt:lpstr>INTERPRETIVE/ETHNOGRAPHIC</vt:lpstr>
      <vt:lpstr>NATURALISTIC METHODS</vt:lpstr>
      <vt:lpstr>PowerPoint Presentation</vt:lpstr>
      <vt:lpstr>PowerPoint Presentation</vt:lpstr>
      <vt:lpstr>Assumptions about the nature of social science (The subjective-objective dimension)</vt:lpstr>
      <vt:lpstr>Research method</vt:lpstr>
      <vt:lpstr>Deductive Research method </vt:lpstr>
      <vt:lpstr>Inductive Research Method </vt:lpstr>
      <vt:lpstr>Quantitative methods</vt:lpstr>
      <vt:lpstr>Weaknesses of quantitative research </vt:lpstr>
      <vt:lpstr>Qualitative methods </vt:lpstr>
      <vt:lpstr>Weaknesses of qualititative approaches  </vt:lpstr>
      <vt:lpstr>Concluding points </vt:lpstr>
      <vt:lpstr>4. Action Research evidence </vt:lpstr>
      <vt:lpstr>Study skills recap</vt:lpstr>
      <vt:lpstr>What is referencing?</vt:lpstr>
      <vt:lpstr>Why reference?</vt:lpstr>
      <vt:lpstr>When should I reference?</vt:lpstr>
      <vt:lpstr>To quote or not to quote?</vt:lpstr>
      <vt:lpstr>What is plagiarism?</vt:lpstr>
      <vt:lpstr>What should be acknowledged?</vt:lpstr>
      <vt:lpstr>How can I avoid plagiarism?</vt:lpstr>
      <vt:lpstr>References. </vt:lpstr>
      <vt:lpstr>Suggested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PCET </dc:title>
  <dc:creator>Mark Flagg</dc:creator>
  <cp:lastModifiedBy>Mark Flagg</cp:lastModifiedBy>
  <cp:revision>336</cp:revision>
  <dcterms:created xsi:type="dcterms:W3CDTF">2020-11-03T15:36:16Z</dcterms:created>
  <dcterms:modified xsi:type="dcterms:W3CDTF">2023-10-09T14:53:11Z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