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5/30/2018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13C4F-FE9E-4EF0-870C-FB2514C806E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Research metholodgies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E70FB9-7B1D-4B97-8259-702B8FCBF83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Wea07034719</a:t>
            </a:r>
          </a:p>
          <a:p>
            <a:r>
              <a:rPr lang="en-GB" dirty="0"/>
              <a:t>Caroline </a:t>
            </a:r>
            <a:r>
              <a:rPr lang="en-GB" dirty="0" err="1"/>
              <a:t>Branging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263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27E1D-C3A5-45F0-BB15-64F3D5415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WELCOME TO LITTLE HYBRID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06B65F-5652-4E90-AC27-6A5A84F131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/>
              <a:t>A PROGRAM WITH ENDLESS CAPABILITIES</a:t>
            </a:r>
          </a:p>
        </p:txBody>
      </p:sp>
    </p:spTree>
    <p:extLst>
      <p:ext uri="{BB962C8B-B14F-4D97-AF65-F5344CB8AC3E}">
        <p14:creationId xmlns:p14="http://schemas.microsoft.com/office/powerpoint/2010/main" val="3023465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55B67-E36C-4358-8541-850E7311D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little hybrid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8E1B2D-BAE8-4E1A-BDB8-35542E15A1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SOLUTION TO PROBLEMS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44481F-BAAD-4B74-B1BC-B87F05DB68C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Developed in Bootstrap, Razor and PHP</a:t>
            </a:r>
          </a:p>
          <a:p>
            <a:r>
              <a:rPr lang="en-GB" dirty="0"/>
              <a:t>Available anywhere with internet access on almost any device.</a:t>
            </a:r>
          </a:p>
          <a:p>
            <a:r>
              <a:rPr lang="en-GB" dirty="0"/>
              <a:t>Encrypted data and messaging service.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572EB3-B8D2-4ED8-B293-847CD2038B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IT CAN DO FOR WEAVERS MINI COACHES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E43738-D4F6-41C7-92E8-24BC422E9EA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Invoicing on the go</a:t>
            </a:r>
          </a:p>
          <a:p>
            <a:r>
              <a:rPr lang="en-GB" dirty="0"/>
              <a:t>Staff management</a:t>
            </a:r>
          </a:p>
          <a:p>
            <a:r>
              <a:rPr lang="en-GB" dirty="0"/>
              <a:t>Vehicle management</a:t>
            </a:r>
          </a:p>
          <a:p>
            <a:r>
              <a:rPr lang="en-GB" dirty="0"/>
              <a:t>Risk Assessments on the go</a:t>
            </a:r>
          </a:p>
          <a:p>
            <a:r>
              <a:rPr lang="en-GB" dirty="0"/>
              <a:t>First Aid tips</a:t>
            </a:r>
          </a:p>
          <a:p>
            <a:r>
              <a:rPr lang="en-GB" dirty="0"/>
              <a:t>Vehicle tracking system</a:t>
            </a:r>
          </a:p>
          <a:p>
            <a:r>
              <a:rPr lang="en-GB" dirty="0"/>
              <a:t>Route Planning</a:t>
            </a:r>
          </a:p>
        </p:txBody>
      </p:sp>
    </p:spTree>
    <p:extLst>
      <p:ext uri="{BB962C8B-B14F-4D97-AF65-F5344CB8AC3E}">
        <p14:creationId xmlns:p14="http://schemas.microsoft.com/office/powerpoint/2010/main" val="10471948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17E1B-6821-4C8A-B543-2A5AEFEF5D0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Invoicing on the go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C0F8F7-EA63-4F4D-B0C4-E67958D51CB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Little Hybrid will allow its users to create invoices from almost any device with internet connection and email it directly to the client.</a:t>
            </a:r>
          </a:p>
        </p:txBody>
      </p:sp>
    </p:spTree>
    <p:extLst>
      <p:ext uri="{BB962C8B-B14F-4D97-AF65-F5344CB8AC3E}">
        <p14:creationId xmlns:p14="http://schemas.microsoft.com/office/powerpoint/2010/main" val="18059767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A85CE-8665-4D0C-903B-EADDD47FAF8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Staff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FB8E5B-CF9B-4E9E-A147-85BB11E7A12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Little Hybrid will allow Weaver’s Mini Coaches to manage staff competencies such as their periodic training and </a:t>
            </a:r>
            <a:r>
              <a:rPr lang="en-GB" dirty="0" err="1"/>
              <a:t>crb</a:t>
            </a:r>
            <a:r>
              <a:rPr lang="en-GB" dirty="0"/>
              <a:t> checks.</a:t>
            </a:r>
          </a:p>
        </p:txBody>
      </p:sp>
    </p:spTree>
    <p:extLst>
      <p:ext uri="{BB962C8B-B14F-4D97-AF65-F5344CB8AC3E}">
        <p14:creationId xmlns:p14="http://schemas.microsoft.com/office/powerpoint/2010/main" val="34966271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8FD46-7D32-489C-A48B-09B7F51008C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Vehicle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6E97FE-B33D-4A22-BEBF-A6D53B372C2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Will allow the company to manage vehicle MOT’s, Servicing, Tax and assigned route numbers.</a:t>
            </a:r>
          </a:p>
        </p:txBody>
      </p:sp>
    </p:spTree>
    <p:extLst>
      <p:ext uri="{BB962C8B-B14F-4D97-AF65-F5344CB8AC3E}">
        <p14:creationId xmlns:p14="http://schemas.microsoft.com/office/powerpoint/2010/main" val="28799315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902B6-0520-43DA-AC98-395FB7861BB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Risk assessments on the go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BAEAA0-A5C7-4011-A3AE-50EFD6EC13B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Allow users to have access to risk assessment templates allowing staff to do risk assessments whilst working from a mobile device to cut back on paper.</a:t>
            </a:r>
          </a:p>
        </p:txBody>
      </p:sp>
    </p:spTree>
    <p:extLst>
      <p:ext uri="{BB962C8B-B14F-4D97-AF65-F5344CB8AC3E}">
        <p14:creationId xmlns:p14="http://schemas.microsoft.com/office/powerpoint/2010/main" val="3550543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52E17-E7F9-4D1C-BA3D-8655126454E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First Aid tips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C9ED16-E723-4363-8E16-68D80BE1763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Allows users to have access to help with emergencies should the situation arise.</a:t>
            </a:r>
          </a:p>
        </p:txBody>
      </p:sp>
    </p:spTree>
    <p:extLst>
      <p:ext uri="{BB962C8B-B14F-4D97-AF65-F5344CB8AC3E}">
        <p14:creationId xmlns:p14="http://schemas.microsoft.com/office/powerpoint/2010/main" val="394432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0FE83-FF5E-47A6-A369-5D7B0B4589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Vehicle tracking system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A65B4C-4D64-4A2E-AB4D-782A919030C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Allows for live tracking of vehicles anytime from any device with internet access.</a:t>
            </a:r>
          </a:p>
        </p:txBody>
      </p:sp>
    </p:spTree>
    <p:extLst>
      <p:ext uri="{BB962C8B-B14F-4D97-AF65-F5344CB8AC3E}">
        <p14:creationId xmlns:p14="http://schemas.microsoft.com/office/powerpoint/2010/main" val="28075012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2BAF7-466F-4887-9422-A8675700FEA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Route planning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24F6F6-EECA-4492-A69B-27A6450134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implementing google maps this allows management to manage routes to save the drivers time should there be any delays.</a:t>
            </a:r>
          </a:p>
        </p:txBody>
      </p:sp>
    </p:spTree>
    <p:extLst>
      <p:ext uri="{BB962C8B-B14F-4D97-AF65-F5344CB8AC3E}">
        <p14:creationId xmlns:p14="http://schemas.microsoft.com/office/powerpoint/2010/main" val="1000195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F6C36-5E72-4AEA-8236-4D59930BA50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Littlehybrid.co.uk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808724-081E-4E5A-B8F7-B5CC67CCDA6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Domain has been bought and is hosted through 1and1 which has cost 99p for the first year then £9.99 the year after.</a:t>
            </a:r>
          </a:p>
        </p:txBody>
      </p:sp>
    </p:spTree>
    <p:extLst>
      <p:ext uri="{BB962C8B-B14F-4D97-AF65-F5344CB8AC3E}">
        <p14:creationId xmlns:p14="http://schemas.microsoft.com/office/powerpoint/2010/main" val="11235893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92607-331F-4311-B1A4-B8C86067F96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Thanks </a:t>
            </a:r>
            <a:r>
              <a:rPr lang="en-GB"/>
              <a:t>for listening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DB6503-A38B-4B35-827A-8D9377CFC67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89206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31</TotalTime>
  <Words>264</Words>
  <Application>Microsoft Office PowerPoint</Application>
  <PresentationFormat>Widescreen</PresentationFormat>
  <Paragraphs>35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Vapor Trail</vt:lpstr>
      <vt:lpstr>Research metholodgies</vt:lpstr>
      <vt:lpstr>WELCOME TO LITTLE HYBRID</vt:lpstr>
      <vt:lpstr>What is little hybrid</vt:lpstr>
      <vt:lpstr>Invoicing on the go</vt:lpstr>
      <vt:lpstr>Staff management</vt:lpstr>
      <vt:lpstr>Vehicle Management</vt:lpstr>
      <vt:lpstr>Risk assessments on the go</vt:lpstr>
      <vt:lpstr>First Aid tips</vt:lpstr>
      <vt:lpstr>Vehicle tracking system</vt:lpstr>
      <vt:lpstr>Route planning</vt:lpstr>
      <vt:lpstr>Littlehybrid.co.uk</vt:lpstr>
      <vt:lpstr>Thanks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metholodgies</dc:title>
  <dc:creator>Paul Weaver</dc:creator>
  <cp:lastModifiedBy>Paul Weaver</cp:lastModifiedBy>
  <cp:revision>4</cp:revision>
  <dcterms:created xsi:type="dcterms:W3CDTF">2018-05-30T08:18:24Z</dcterms:created>
  <dcterms:modified xsi:type="dcterms:W3CDTF">2018-05-30T08:50:13Z</dcterms:modified>
</cp:coreProperties>
</file>