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W w:w="1574" w:type="pct"/>
        <w:jc w:val="center"/>
        <w:tblLayout w:type="fixed"/>
        <w:tblCellMar>
          <w:left w:w="115" w:type="dxa"/>
          <w:right w:w="115" w:type="dxa"/>
        </w:tblCellMar>
        <w:tblLook w:val="0600" w:firstRow="0" w:lastRow="0" w:firstColumn="0" w:lastColumn="0" w:noHBand="1" w:noVBand="1"/>
        <w:tblDescription w:val="Layout table"/>
      </w:tblPr>
      <w:tblGrid>
        <w:gridCol w:w="4533"/>
      </w:tblGrid>
      <w:tr w:rsidR="00E1197A" w:rsidRPr="005F0F31" w14:paraId="593DEA79" w14:textId="77777777" w:rsidTr="00E1197A">
        <w:trPr>
          <w:trHeight w:val="4140"/>
          <w:jc w:val="center"/>
        </w:trPr>
        <w:tc>
          <w:tcPr>
            <w:tcW w:w="4534" w:type="dxa"/>
            <w:vMerge w:val="restart"/>
            <w:tcBorders>
              <w:bottom w:val="nil"/>
            </w:tcBorders>
          </w:tcPr>
          <w:p w14:paraId="323359A6" w14:textId="379ECF56" w:rsidR="00E1197A" w:rsidRPr="004B0BCA" w:rsidRDefault="00D12DEF" w:rsidP="00990E76">
            <w:pPr>
              <w:rPr>
                <w:sz w:val="20"/>
                <w:szCs w:val="20"/>
              </w:rPr>
            </w:pPr>
            <w:r>
              <w:rPr>
                <w:noProof/>
              </w:rPr>
              <w:drawing>
                <wp:anchor distT="0" distB="0" distL="114300" distR="114300" simplePos="0" relativeHeight="251678720" behindDoc="0" locked="0" layoutInCell="1" allowOverlap="1" wp14:anchorId="7793DFF7" wp14:editId="61D23393">
                  <wp:simplePos x="0" y="0"/>
                  <wp:positionH relativeFrom="column">
                    <wp:posOffset>-231346</wp:posOffset>
                  </wp:positionH>
                  <wp:positionV relativeFrom="paragraph">
                    <wp:posOffset>2951018</wp:posOffset>
                  </wp:positionV>
                  <wp:extent cx="3155447" cy="4203071"/>
                  <wp:effectExtent l="0" t="0" r="6985" b="6985"/>
                  <wp:wrapNone/>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1">
                            <a:extLst>
                              <a:ext uri="{28A0092B-C50C-407E-A947-70E740481C1C}">
                                <a14:useLocalDpi xmlns:a14="http://schemas.microsoft.com/office/drawing/2010/main" val="0"/>
                              </a:ext>
                            </a:extLst>
                          </a:blip>
                          <a:stretch>
                            <a:fillRect/>
                          </a:stretch>
                        </pic:blipFill>
                        <pic:spPr>
                          <a:xfrm>
                            <a:off x="0" y="0"/>
                            <a:ext cx="3199424" cy="4261648"/>
                          </a:xfrm>
                          <a:prstGeom prst="rect">
                            <a:avLst/>
                          </a:prstGeom>
                        </pic:spPr>
                      </pic:pic>
                    </a:graphicData>
                  </a:graphic>
                  <wp14:sizeRelH relativeFrom="page">
                    <wp14:pctWidth>0</wp14:pctWidth>
                  </wp14:sizeRelH>
                  <wp14:sizeRelV relativeFrom="page">
                    <wp14:pctHeight>0</wp14:pctHeight>
                  </wp14:sizeRelV>
                </wp:anchor>
              </w:drawing>
            </w:r>
            <w:r w:rsidR="00E1197A">
              <w:t xml:space="preserve">                                  </w:t>
            </w:r>
          </w:p>
        </w:tc>
      </w:tr>
      <w:tr w:rsidR="00E1197A" w:rsidRPr="005F0F31" w14:paraId="6628520F" w14:textId="77777777" w:rsidTr="00E1197A">
        <w:trPr>
          <w:trHeight w:val="484"/>
          <w:jc w:val="center"/>
        </w:trPr>
        <w:tc>
          <w:tcPr>
            <w:tcW w:w="4534" w:type="dxa"/>
            <w:vMerge/>
          </w:tcPr>
          <w:p w14:paraId="37590D16" w14:textId="77777777" w:rsidR="00E1197A" w:rsidRPr="005F0F31" w:rsidRDefault="00E1197A" w:rsidP="005F0F31">
            <w:pPr>
              <w:rPr>
                <w:noProof/>
              </w:rPr>
            </w:pPr>
          </w:p>
        </w:tc>
      </w:tr>
      <w:tr w:rsidR="00E1197A" w:rsidRPr="005F0F31" w14:paraId="0295E635" w14:textId="77777777" w:rsidTr="00E1197A">
        <w:trPr>
          <w:trHeight w:val="3312"/>
          <w:jc w:val="center"/>
        </w:trPr>
        <w:tc>
          <w:tcPr>
            <w:tcW w:w="4534" w:type="dxa"/>
            <w:vMerge/>
          </w:tcPr>
          <w:p w14:paraId="33E0ECF4" w14:textId="77777777" w:rsidR="00E1197A" w:rsidRPr="005F0F31" w:rsidRDefault="00E1197A" w:rsidP="005F0F31">
            <w:pPr>
              <w:rPr>
                <w:noProof/>
              </w:rPr>
            </w:pPr>
          </w:p>
        </w:tc>
      </w:tr>
      <w:tr w:rsidR="00E1197A" w:rsidRPr="005F0F31" w14:paraId="56DF43DA" w14:textId="77777777" w:rsidTr="00E1197A">
        <w:trPr>
          <w:trHeight w:val="2304"/>
          <w:jc w:val="center"/>
        </w:trPr>
        <w:tc>
          <w:tcPr>
            <w:tcW w:w="4534" w:type="dxa"/>
            <w:vMerge/>
          </w:tcPr>
          <w:p w14:paraId="4BAD2AB6" w14:textId="77777777" w:rsidR="00E1197A" w:rsidRPr="005F0F31" w:rsidRDefault="00E1197A" w:rsidP="005F0F31">
            <w:pPr>
              <w:rPr>
                <w:noProof/>
              </w:rPr>
            </w:pPr>
          </w:p>
        </w:tc>
      </w:tr>
    </w:tbl>
    <w:p w14:paraId="4E3AEE51" w14:textId="6F0AC969" w:rsidR="00CC0A8F" w:rsidRPr="00CC0A8F" w:rsidRDefault="009F1414" w:rsidP="00C46111">
      <w:r>
        <w:rPr>
          <w:noProof/>
        </w:rPr>
        <mc:AlternateContent>
          <mc:Choice Requires="wps">
            <w:drawing>
              <wp:anchor distT="0" distB="0" distL="114300" distR="114300" simplePos="0" relativeHeight="251669504" behindDoc="0" locked="0" layoutInCell="1" allowOverlap="1" wp14:anchorId="52A53886" wp14:editId="0E264634">
                <wp:simplePos x="0" y="0"/>
                <wp:positionH relativeFrom="margin">
                  <wp:align>center</wp:align>
                </wp:positionH>
                <wp:positionV relativeFrom="paragraph">
                  <wp:posOffset>-6755836</wp:posOffset>
                </wp:positionV>
                <wp:extent cx="3061970" cy="2887895"/>
                <wp:effectExtent l="0" t="0" r="0" b="8255"/>
                <wp:wrapNone/>
                <wp:docPr id="6" name="Text Box 6"/>
                <wp:cNvGraphicFramePr/>
                <a:graphic xmlns:a="http://schemas.openxmlformats.org/drawingml/2006/main">
                  <a:graphicData uri="http://schemas.microsoft.com/office/word/2010/wordprocessingShape">
                    <wps:wsp>
                      <wps:cNvSpPr txBox="1"/>
                      <wps:spPr>
                        <a:xfrm>
                          <a:off x="0" y="0"/>
                          <a:ext cx="3061970" cy="2887895"/>
                        </a:xfrm>
                        <a:prstGeom prst="rect">
                          <a:avLst/>
                        </a:prstGeom>
                        <a:noFill/>
                        <a:ln>
                          <a:noFill/>
                        </a:ln>
                      </wps:spPr>
                      <wps:txbx>
                        <w:txbxContent>
                          <w:p w14:paraId="28A80F43" w14:textId="77777777" w:rsidR="002E4F76" w:rsidRPr="002E4F76" w:rsidRDefault="008038C3" w:rsidP="008038C3">
                            <w:pPr>
                              <w:rPr>
                                <w:noProof/>
                                <w:color w:val="000000" w:themeColor="text1"/>
                                <w:sz w:val="28"/>
                                <w:szCs w:val="2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2E4F76">
                              <w:rPr>
                                <w:noProof/>
                                <w:color w:val="000000" w:themeColor="text1"/>
                                <w:sz w:val="28"/>
                                <w:szCs w:val="2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What Can You D</w:t>
                            </w:r>
                            <w:r w:rsidR="002E4F76" w:rsidRPr="002E4F76">
                              <w:rPr>
                                <w:noProof/>
                                <w:color w:val="000000" w:themeColor="text1"/>
                                <w:sz w:val="28"/>
                                <w:szCs w:val="2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o </w:t>
                            </w:r>
                            <w:r w:rsidRPr="002E4F76">
                              <w:rPr>
                                <w:noProof/>
                                <w:color w:val="000000" w:themeColor="text1"/>
                                <w:sz w:val="28"/>
                                <w:szCs w:val="2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Immediately?</w:t>
                            </w:r>
                          </w:p>
                          <w:p w14:paraId="688B35EF" w14:textId="3AC6199C" w:rsidR="002E4F76" w:rsidRPr="002E4F76" w:rsidRDefault="002E4F76" w:rsidP="008038C3">
                            <w:pPr>
                              <w:rPr>
                                <w:b/>
                                <w:bCs/>
                                <w:sz w:val="20"/>
                                <w:szCs w:val="20"/>
                              </w:rPr>
                            </w:pPr>
                            <w:r w:rsidRPr="002E4F76">
                              <w:rPr>
                                <w:b/>
                                <w:bCs/>
                                <w:sz w:val="24"/>
                                <w:szCs w:val="24"/>
                              </w:rPr>
                              <w:t>Place computers in a common area of your house</w:t>
                            </w:r>
                            <w:r w:rsidRPr="002E4F76">
                              <w:rPr>
                                <w:b/>
                                <w:bCs/>
                                <w:sz w:val="18"/>
                                <w:szCs w:val="18"/>
                              </w:rPr>
                              <w:t xml:space="preserve"> </w:t>
                            </w:r>
                            <w:r>
                              <w:rPr>
                                <w:b/>
                                <w:bCs/>
                                <w:sz w:val="18"/>
                                <w:szCs w:val="18"/>
                              </w:rPr>
                              <w:t xml:space="preserve">- </w:t>
                            </w:r>
                            <w:r w:rsidRPr="002E4F76">
                              <w:rPr>
                                <w:sz w:val="20"/>
                                <w:szCs w:val="20"/>
                              </w:rPr>
                              <w:t xml:space="preserve">Don’t allow your children to have a computer in their room. </w:t>
                            </w:r>
                          </w:p>
                          <w:p w14:paraId="0856121F" w14:textId="08A753A4" w:rsidR="002E4F76" w:rsidRPr="002E4F76" w:rsidRDefault="002E4F76" w:rsidP="008038C3">
                            <w:pPr>
                              <w:rPr>
                                <w:sz w:val="20"/>
                                <w:szCs w:val="20"/>
                              </w:rPr>
                            </w:pPr>
                            <w:r w:rsidRPr="002E4F76">
                              <w:rPr>
                                <w:sz w:val="24"/>
                                <w:szCs w:val="24"/>
                              </w:rPr>
                              <w:t>•</w:t>
                            </w:r>
                            <w:r w:rsidRPr="002E4F76">
                              <w:rPr>
                                <w:b/>
                                <w:bCs/>
                                <w:sz w:val="24"/>
                                <w:szCs w:val="24"/>
                              </w:rPr>
                              <w:t xml:space="preserve"> Make sure YOU learn about computers and internet</w:t>
                            </w:r>
                            <w:r w:rsidRPr="002E4F76">
                              <w:rPr>
                                <w:b/>
                                <w:bCs/>
                                <w:sz w:val="18"/>
                                <w:szCs w:val="18"/>
                              </w:rPr>
                              <w:t xml:space="preserve"> </w:t>
                            </w:r>
                            <w:r w:rsidRPr="002E4F76">
                              <w:rPr>
                                <w:sz w:val="20"/>
                                <w:szCs w:val="20"/>
                              </w:rPr>
                              <w:t xml:space="preserve">– Look for information from your Internet Service Provider (ISP), online resources, or yes, the library. </w:t>
                            </w:r>
                          </w:p>
                          <w:p w14:paraId="7C4EDD31" w14:textId="7EAD0456" w:rsidR="002E4F76" w:rsidRPr="002E4F76" w:rsidRDefault="002E4F76" w:rsidP="008038C3">
                            <w:pPr>
                              <w:rPr>
                                <w:sz w:val="20"/>
                                <w:szCs w:val="20"/>
                              </w:rPr>
                            </w:pPr>
                            <w:r w:rsidRPr="002E4F76">
                              <w:rPr>
                                <w:sz w:val="24"/>
                                <w:szCs w:val="24"/>
                              </w:rPr>
                              <w:t>•</w:t>
                            </w:r>
                            <w:r w:rsidR="009F1414" w:rsidRPr="009F1414">
                              <w:rPr>
                                <w:b/>
                                <w:bCs/>
                                <w:sz w:val="24"/>
                                <w:szCs w:val="24"/>
                              </w:rPr>
                              <w:t>Try</w:t>
                            </w:r>
                            <w:r w:rsidR="009F1414">
                              <w:rPr>
                                <w:b/>
                                <w:bCs/>
                                <w:sz w:val="24"/>
                                <w:szCs w:val="24"/>
                              </w:rPr>
                              <w:t xml:space="preserve"> and</w:t>
                            </w:r>
                            <w:r w:rsidRPr="002E4F76">
                              <w:rPr>
                                <w:sz w:val="24"/>
                                <w:szCs w:val="24"/>
                              </w:rPr>
                              <w:t xml:space="preserve"> </w:t>
                            </w:r>
                            <w:r w:rsidRPr="002E4F76">
                              <w:rPr>
                                <w:b/>
                                <w:bCs/>
                                <w:sz w:val="24"/>
                                <w:szCs w:val="24"/>
                              </w:rPr>
                              <w:t xml:space="preserve">Spend time online with your </w:t>
                            </w:r>
                            <w:r w:rsidR="009F1414">
                              <w:rPr>
                                <w:b/>
                                <w:bCs/>
                                <w:sz w:val="24"/>
                                <w:szCs w:val="24"/>
                              </w:rPr>
                              <w:t>Children</w:t>
                            </w:r>
                            <w:r w:rsidRPr="002E4F76">
                              <w:rPr>
                                <w:sz w:val="18"/>
                                <w:szCs w:val="18"/>
                              </w:rPr>
                              <w:t xml:space="preserve"> – </w:t>
                            </w:r>
                            <w:r w:rsidRPr="002E4F76">
                              <w:rPr>
                                <w:sz w:val="20"/>
                                <w:szCs w:val="20"/>
                              </w:rPr>
                              <w:t xml:space="preserve">Hang out with your </w:t>
                            </w:r>
                            <w:r w:rsidR="009F1414">
                              <w:rPr>
                                <w:sz w:val="20"/>
                                <w:szCs w:val="20"/>
                              </w:rPr>
                              <w:t>children</w:t>
                            </w:r>
                            <w:r w:rsidRPr="002E4F76">
                              <w:rPr>
                                <w:sz w:val="20"/>
                                <w:szCs w:val="20"/>
                              </w:rPr>
                              <w:t xml:space="preserve"> and help them with their homework online, searching for information together. But make sure to put the Google search filter on “safe.”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52A53886" id="_x0000_t202" coordsize="21600,21600" o:spt="202" path="m,l,21600r21600,l21600,xe">
                <v:stroke joinstyle="miter"/>
                <v:path gradientshapeok="t" o:connecttype="rect"/>
              </v:shapetype>
              <v:shape id="Text Box 6" o:spid="_x0000_s1026" type="#_x0000_t202" style="position:absolute;margin-left:0;margin-top:-531.95pt;width:241.1pt;height:227.4pt;z-index:251669504;visibility:visible;mso-wrap-style:square;mso-width-percent:0;mso-height-percent:0;mso-wrap-distance-left:9pt;mso-wrap-distance-top:0;mso-wrap-distance-right:9pt;mso-wrap-distance-bottom:0;mso-position-horizontal:center;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2k0BKAIAAFAEAAAOAAAAZHJzL2Uyb0RvYy54bWysVE2P2jAQvVfqf7B8LwHK8hERVnRXVJXQ&#10;7kpQ7dk4Nolke1zbkNBf37EDLN32VPVixjPD88ybN5nft1qRo3C+BlPQQa9PiTAcytrsC/p9u/o0&#10;pcQHZkqmwIiCnoSn94uPH+aNzcUQKlClcARBjM8bW9AqBJtnmeeV0Mz3wAqDQQlOs4BXt89KxxpE&#10;1yob9vvjrAFXWgdceI/exy5IFwlfSsHDs5ReBKIKirWFdLp07uKZLeYs3ztmq5qfy2D/UIVmtcFH&#10;r1CPLDBycPUfULrmDjzI0OOgM5Cy5iL1gN0M+u+62VTMitQLkuPtlSb//2D50/HFkbos6JgSwzSO&#10;aCvaQL5AS8aRncb6HJM2FtNCi26c8sXv0RmbbqXT8RfbIRhHnk9XbiMYR+fn/ngwm2CIY2w4nU6m&#10;s7uIk7393TofvgrQJBoFdTi8xCk7rn3oUi8p8TUDq1qpNEBlfnMgZvRksfauxmiFdtemTq/176A8&#10;YVsOOll4y1c1Pr1mPrwwhzrAclHb4RkPqaApKJwtSipwP//mj/k4HoxS0qCuCup/HJgTlKhvBgc3&#10;G4xGUYjpMrqbDPHibiO724g56AdA6Q5wiyxPZswP6mJKB/oVV2AZX8UQMxzfLmi4mA+hUzuuEBfL&#10;ZUpC6VkW1mZjeYSO3EVit+0rc/bMfsDBPcFFgSx/N4Qut2N9eQgg6zShyHPH6pl+lG2a8XnF4l7c&#10;3lPW24dg8QsAAP//AwBQSwMEFAAGAAgAAAAhAJQ+pyHgAAAACwEAAA8AAABkcnMvZG93bnJldi54&#10;bWxMj81OwzAQhO9IvIO1SNxaO6FETRqnQiCuIMqP1Jsbb5OIeB3FbhPenuVEj7Mzmv2m3M6uF2cc&#10;Q+dJQ7JUIJBqbztqNHy8Py/WIEI0ZE3vCTX8YIBtdX1VmsL6id7wvIuN4BIKhdHQxjgUUoa6RWfC&#10;0g9I7B396ExkOTbSjmbictfLVKlMOtMRf2jNgI8t1t+7k9Pw+XLcf63Ua/Pk7ofJz0qSy6XWtzfz&#10;wwZExDn+h+EPn9GhYqaDP5ENotfAQ6KGRaKyuxwEB1brNAVx4Fum8gRkVcrLDdUvAAAA//8DAFBL&#10;AQItABQABgAIAAAAIQC2gziS/gAAAOEBAAATAAAAAAAAAAAAAAAAAAAAAABbQ29udGVudF9UeXBl&#10;c10ueG1sUEsBAi0AFAAGAAgAAAAhADj9If/WAAAAlAEAAAsAAAAAAAAAAAAAAAAALwEAAF9yZWxz&#10;Ly5yZWxzUEsBAi0AFAAGAAgAAAAhAGPaTQEoAgAAUAQAAA4AAAAAAAAAAAAAAAAALgIAAGRycy9l&#10;Mm9Eb2MueG1sUEsBAi0AFAAGAAgAAAAhAJQ+pyHgAAAACwEAAA8AAAAAAAAAAAAAAAAAggQAAGRy&#10;cy9kb3ducmV2LnhtbFBLBQYAAAAABAAEAPMAAACPBQAAAAA=&#10;" filled="f" stroked="f">
                <v:textbox>
                  <w:txbxContent>
                    <w:p w14:paraId="28A80F43" w14:textId="77777777" w:rsidR="002E4F76" w:rsidRPr="002E4F76" w:rsidRDefault="008038C3" w:rsidP="008038C3">
                      <w:pPr>
                        <w:rPr>
                          <w:noProof/>
                          <w:color w:val="000000" w:themeColor="text1"/>
                          <w:sz w:val="28"/>
                          <w:szCs w:val="2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2E4F76">
                        <w:rPr>
                          <w:noProof/>
                          <w:color w:val="000000" w:themeColor="text1"/>
                          <w:sz w:val="28"/>
                          <w:szCs w:val="2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What Can You D</w:t>
                      </w:r>
                      <w:r w:rsidR="002E4F76" w:rsidRPr="002E4F76">
                        <w:rPr>
                          <w:noProof/>
                          <w:color w:val="000000" w:themeColor="text1"/>
                          <w:sz w:val="28"/>
                          <w:szCs w:val="2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 xml:space="preserve">o </w:t>
                      </w:r>
                      <w:r w:rsidRPr="002E4F76">
                        <w:rPr>
                          <w:noProof/>
                          <w:color w:val="000000" w:themeColor="text1"/>
                          <w:sz w:val="28"/>
                          <w:szCs w:val="2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Immediately?</w:t>
                      </w:r>
                    </w:p>
                    <w:p w14:paraId="688B35EF" w14:textId="3AC6199C" w:rsidR="002E4F76" w:rsidRPr="002E4F76" w:rsidRDefault="002E4F76" w:rsidP="008038C3">
                      <w:pPr>
                        <w:rPr>
                          <w:b/>
                          <w:bCs/>
                          <w:sz w:val="20"/>
                          <w:szCs w:val="20"/>
                        </w:rPr>
                      </w:pPr>
                      <w:r w:rsidRPr="002E4F76">
                        <w:rPr>
                          <w:b/>
                          <w:bCs/>
                          <w:sz w:val="24"/>
                          <w:szCs w:val="24"/>
                        </w:rPr>
                        <w:t>Place computers in a common area of your house</w:t>
                      </w:r>
                      <w:r w:rsidRPr="002E4F76">
                        <w:rPr>
                          <w:b/>
                          <w:bCs/>
                          <w:sz w:val="18"/>
                          <w:szCs w:val="18"/>
                        </w:rPr>
                        <w:t xml:space="preserve"> </w:t>
                      </w:r>
                      <w:r>
                        <w:rPr>
                          <w:b/>
                          <w:bCs/>
                          <w:sz w:val="18"/>
                          <w:szCs w:val="18"/>
                        </w:rPr>
                        <w:t xml:space="preserve">- </w:t>
                      </w:r>
                      <w:r w:rsidRPr="002E4F76">
                        <w:rPr>
                          <w:sz w:val="20"/>
                          <w:szCs w:val="20"/>
                        </w:rPr>
                        <w:t xml:space="preserve">Don’t allow your children to have a computer in their room. </w:t>
                      </w:r>
                    </w:p>
                    <w:p w14:paraId="0856121F" w14:textId="08A753A4" w:rsidR="002E4F76" w:rsidRPr="002E4F76" w:rsidRDefault="002E4F76" w:rsidP="008038C3">
                      <w:pPr>
                        <w:rPr>
                          <w:sz w:val="20"/>
                          <w:szCs w:val="20"/>
                        </w:rPr>
                      </w:pPr>
                      <w:r w:rsidRPr="002E4F76">
                        <w:rPr>
                          <w:sz w:val="24"/>
                          <w:szCs w:val="24"/>
                        </w:rPr>
                        <w:t>•</w:t>
                      </w:r>
                      <w:r w:rsidRPr="002E4F76">
                        <w:rPr>
                          <w:b/>
                          <w:bCs/>
                          <w:sz w:val="24"/>
                          <w:szCs w:val="24"/>
                        </w:rPr>
                        <w:t xml:space="preserve"> Make sure YOU learn about computers and internet</w:t>
                      </w:r>
                      <w:r w:rsidRPr="002E4F76">
                        <w:rPr>
                          <w:b/>
                          <w:bCs/>
                          <w:sz w:val="18"/>
                          <w:szCs w:val="18"/>
                        </w:rPr>
                        <w:t xml:space="preserve"> </w:t>
                      </w:r>
                      <w:r w:rsidRPr="002E4F76">
                        <w:rPr>
                          <w:sz w:val="20"/>
                          <w:szCs w:val="20"/>
                        </w:rPr>
                        <w:t xml:space="preserve">– Look for information from your Internet Service Provider (ISP), online resources, or yes, the library. </w:t>
                      </w:r>
                    </w:p>
                    <w:p w14:paraId="7C4EDD31" w14:textId="7EAD0456" w:rsidR="002E4F76" w:rsidRPr="002E4F76" w:rsidRDefault="002E4F76" w:rsidP="008038C3">
                      <w:pPr>
                        <w:rPr>
                          <w:sz w:val="20"/>
                          <w:szCs w:val="20"/>
                        </w:rPr>
                      </w:pPr>
                      <w:r w:rsidRPr="002E4F76">
                        <w:rPr>
                          <w:sz w:val="24"/>
                          <w:szCs w:val="24"/>
                        </w:rPr>
                        <w:t>•</w:t>
                      </w:r>
                      <w:r w:rsidR="009F1414" w:rsidRPr="009F1414">
                        <w:rPr>
                          <w:b/>
                          <w:bCs/>
                          <w:sz w:val="24"/>
                          <w:szCs w:val="24"/>
                        </w:rPr>
                        <w:t>Try</w:t>
                      </w:r>
                      <w:r w:rsidR="009F1414">
                        <w:rPr>
                          <w:b/>
                          <w:bCs/>
                          <w:sz w:val="24"/>
                          <w:szCs w:val="24"/>
                        </w:rPr>
                        <w:t xml:space="preserve"> and</w:t>
                      </w:r>
                      <w:r w:rsidRPr="002E4F76">
                        <w:rPr>
                          <w:sz w:val="24"/>
                          <w:szCs w:val="24"/>
                        </w:rPr>
                        <w:t xml:space="preserve"> </w:t>
                      </w:r>
                      <w:r w:rsidRPr="002E4F76">
                        <w:rPr>
                          <w:b/>
                          <w:bCs/>
                          <w:sz w:val="24"/>
                          <w:szCs w:val="24"/>
                        </w:rPr>
                        <w:t xml:space="preserve">Spend time online with your </w:t>
                      </w:r>
                      <w:r w:rsidR="009F1414">
                        <w:rPr>
                          <w:b/>
                          <w:bCs/>
                          <w:sz w:val="24"/>
                          <w:szCs w:val="24"/>
                        </w:rPr>
                        <w:t>Children</w:t>
                      </w:r>
                      <w:r w:rsidRPr="002E4F76">
                        <w:rPr>
                          <w:sz w:val="18"/>
                          <w:szCs w:val="18"/>
                        </w:rPr>
                        <w:t xml:space="preserve"> – </w:t>
                      </w:r>
                      <w:r w:rsidRPr="002E4F76">
                        <w:rPr>
                          <w:sz w:val="20"/>
                          <w:szCs w:val="20"/>
                        </w:rPr>
                        <w:t xml:space="preserve">Hang out with your </w:t>
                      </w:r>
                      <w:r w:rsidR="009F1414">
                        <w:rPr>
                          <w:sz w:val="20"/>
                          <w:szCs w:val="20"/>
                        </w:rPr>
                        <w:t>children</w:t>
                      </w:r>
                      <w:r w:rsidRPr="002E4F76">
                        <w:rPr>
                          <w:sz w:val="20"/>
                          <w:szCs w:val="20"/>
                        </w:rPr>
                        <w:t xml:space="preserve"> and help them with their homework online, searching for information together. But make sure to put the Google search filter on “safe.”</w:t>
                      </w:r>
                    </w:p>
                  </w:txbxContent>
                </v:textbox>
                <w10:wrap anchorx="margin"/>
              </v:shape>
            </w:pict>
          </mc:Fallback>
        </mc:AlternateContent>
      </w:r>
      <w:r w:rsidR="00D12DEF">
        <w:rPr>
          <w:noProof/>
        </w:rPr>
        <mc:AlternateContent>
          <mc:Choice Requires="wps">
            <w:drawing>
              <wp:anchor distT="0" distB="0" distL="114300" distR="114300" simplePos="0" relativeHeight="251676672" behindDoc="0" locked="0" layoutInCell="1" allowOverlap="1" wp14:anchorId="13746A1E" wp14:editId="030D7D70">
                <wp:simplePos x="0" y="0"/>
                <wp:positionH relativeFrom="column">
                  <wp:posOffset>6299860</wp:posOffset>
                </wp:positionH>
                <wp:positionV relativeFrom="paragraph">
                  <wp:posOffset>-6733969</wp:posOffset>
                </wp:positionV>
                <wp:extent cx="3157855" cy="7305675"/>
                <wp:effectExtent l="0" t="0" r="0" b="9525"/>
                <wp:wrapNone/>
                <wp:docPr id="1" name="Text Box 1"/>
                <wp:cNvGraphicFramePr/>
                <a:graphic xmlns:a="http://schemas.openxmlformats.org/drawingml/2006/main">
                  <a:graphicData uri="http://schemas.microsoft.com/office/word/2010/wordprocessingShape">
                    <wps:wsp>
                      <wps:cNvSpPr txBox="1"/>
                      <wps:spPr>
                        <a:xfrm>
                          <a:off x="0" y="0"/>
                          <a:ext cx="3157855" cy="7305675"/>
                        </a:xfrm>
                        <a:prstGeom prst="rect">
                          <a:avLst/>
                        </a:prstGeom>
                        <a:noFill/>
                        <a:ln>
                          <a:noFill/>
                        </a:ln>
                      </wps:spPr>
                      <wps:txbx>
                        <w:txbxContent>
                          <w:p w14:paraId="0FE18783" w14:textId="4A3E5C02"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S – </w:t>
                            </w:r>
                            <w:r w:rsidRPr="00D12DEF">
                              <w:rPr>
                                <w:b/>
                                <w:color w:val="00B0F0"/>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St</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ay Safe</w:t>
                            </w:r>
                          </w:p>
                          <w:p w14:paraId="65CB8A1E" w14:textId="77777777"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44146B1C" w14:textId="5361B0E1" w:rsidR="00E1197A" w:rsidRPr="00CB02B3" w:rsidRDefault="00E1197A" w:rsidP="00CB02B3">
                            <w:pPr>
                              <w:rPr>
                                <w:b/>
                                <w:color w:val="5B9BD5" w:themeColor="accent5"/>
                                <w:sz w:val="48"/>
                                <w:szCs w:val="48"/>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M – </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Don’t Meet</w:t>
                            </w:r>
                            <w:r w:rsidRPr="00CB02B3">
                              <w:rPr>
                                <w:b/>
                                <w:color w:val="5B9BD5" w:themeColor="accent5"/>
                                <w:sz w:val="48"/>
                                <w:szCs w:val="48"/>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 </w:t>
                            </w:r>
                          </w:p>
                          <w:p w14:paraId="0073E449" w14:textId="77777777"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2DCA3F58" w14:textId="79A6298C" w:rsidR="00E1197A" w:rsidRPr="00D12DEF" w:rsidRDefault="00E1197A" w:rsidP="00CB02B3">
                            <w:pPr>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A – </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Accepting Files</w:t>
                            </w:r>
                          </w:p>
                          <w:p w14:paraId="7694CE61" w14:textId="45BE4D02" w:rsidR="00E1197A" w:rsidRDefault="00E1197A" w:rsidP="00CB02B3">
                            <w:pPr>
                              <w:rPr>
                                <w:b/>
                                <w:color w:val="5B9BD5" w:themeColor="accent5"/>
                                <w:sz w:val="48"/>
                                <w:szCs w:val="48"/>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309D239D" w14:textId="6A0AC4C4"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sidRPr="00CB02B3">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R</w:t>
                            </w: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 – </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Reliable?</w:t>
                            </w:r>
                          </w:p>
                          <w:p w14:paraId="7C444F02" w14:textId="086D44D6"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62F67E29" w14:textId="2E9D3772" w:rsidR="00E1197A" w:rsidRPr="00CB02B3"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T – </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Tell Someone</w:t>
                            </w:r>
                          </w:p>
                          <w:p w14:paraId="429B3AE9" w14:textId="582FC7CC"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3C10BE11" w14:textId="77777777" w:rsidR="00E1197A" w:rsidRPr="00CB02B3"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3746A1E" id="Text Box 1" o:spid="_x0000_s1027" type="#_x0000_t202" style="position:absolute;margin-left:496.05pt;margin-top:-530.25pt;width:248.65pt;height:575.25pt;z-index:25167667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ZcMDXJgIAAEkEAAAOAAAAZHJzL2Uyb0RvYy54bWysVFFv2jAQfp+0/2D5fYRQUrqIULFWTJNQ&#10;WwmmPhvHJpFin2cbEvbrd3YCZd2epr2Y893x3d13nzO/71RDjsK6GnRB09GYEqE5lLXeF/T7dvXp&#10;jhLnmS5ZA1oU9CQcvV98/DBvTS4mUEFTCksQRLu8NQWtvDd5kjheCcXcCIzQGJRgFfN4tfuktKxF&#10;dNUkk/H4NmnBlsYCF86h97EP0kXEl1Jw/yylE540BcXefDxtPHfhTBZzlu8tM1XNhzbYP3ShWK2x&#10;6AXqkXlGDrb+A0rV3IID6UccVAJS1lzEGXCadPxumk3FjIizIDnOXGhy/w+WPx1fLKlL3B0lmilc&#10;0VZ0nnyBjqSBnda4HJM2BtN8h+6QOfgdOsPQnbQq/OI4BOPI8+nCbQDj6LxJs9ldllHCMTa7GWe3&#10;syzgJG9/N9b5rwIUCUZBLS4vcsqOa+f71HNKqKZhVTcN+lne6N8ciBk8Sei97zFYvtt1Q+M7KE84&#10;j4VeD87wVY0118z5F2ZRADgCito/4yEbaAsKg0VJBfbn3/whH/eCUUpaFFRB3Y8Ds4KS5pvGjX1O&#10;p9OgwHiZZrMJXux1ZHcd0Qf1AKhZ3Ap2F82Q75uzKS2oV9T+MlTFENMcaxfUn80H38sc3w4Xy2VM&#10;Qs0Z5td6Y3iADqQFRrfdK7NmoN3jxp7gLD2Wv2O/z+3pXh48yDquJhDcszrwjnqNyx3eVngQ1/eY&#10;9fYFWPwCAAD//wMAUEsDBBQABgAIAAAAIQCJhRQQ4AAAAA0BAAAPAAAAZHJzL2Rvd25yZXYueG1s&#10;TI/LbsIwEEX3lfgHayqxA09QQCSNg1Artq1KH1J3Jh6SqPE4ig1J/75m1S5H9+jeM8Vusp240uBb&#10;xwqSJYIgrpxpuVbw/nZYbEH4oNnozjEp+CEPu3J2V+jcuJFf6XoMtYgl7HOtoAmhz6X0VUNW+6Xr&#10;iWN2doPVIZ5DLc2gx1huO7lC3EirW44Lje7psaHq+3ixCj6ez1+fKb7UT3bdj25CyTaTSs3vp/0D&#10;iEBT+IPhph/VoYxOJ3dh40WnIMtWSUQVLBLc4BrEjUm3WQriFFNEkGUh/39R/gIAAP//AwBQSwEC&#10;LQAUAAYACAAAACEAtoM4kv4AAADhAQAAEwAAAAAAAAAAAAAAAAAAAAAAW0NvbnRlbnRfVHlwZXNd&#10;LnhtbFBLAQItABQABgAIAAAAIQA4/SH/1gAAAJQBAAALAAAAAAAAAAAAAAAAAC8BAABfcmVscy8u&#10;cmVsc1BLAQItABQABgAIAAAAIQDZcMDXJgIAAEkEAAAOAAAAAAAAAAAAAAAAAC4CAABkcnMvZTJv&#10;RG9jLnhtbFBLAQItABQABgAIAAAAIQCJhRQQ4AAAAA0BAAAPAAAAAAAAAAAAAAAAAIAEAABkcnMv&#10;ZG93bnJldi54bWxQSwUGAAAAAAQABADzAAAAjQUAAAAA&#10;" filled="f" stroked="f">
                <v:textbox>
                  <w:txbxContent>
                    <w:p w14:paraId="0FE18783" w14:textId="4A3E5C02"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S – </w:t>
                      </w:r>
                      <w:r w:rsidRPr="00D12DEF">
                        <w:rPr>
                          <w:b/>
                          <w:color w:val="00B0F0"/>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St</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ay Safe</w:t>
                      </w:r>
                    </w:p>
                    <w:p w14:paraId="65CB8A1E" w14:textId="77777777"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44146B1C" w14:textId="5361B0E1" w:rsidR="00E1197A" w:rsidRPr="00CB02B3" w:rsidRDefault="00E1197A" w:rsidP="00CB02B3">
                      <w:pPr>
                        <w:rPr>
                          <w:b/>
                          <w:color w:val="5B9BD5" w:themeColor="accent5"/>
                          <w:sz w:val="48"/>
                          <w:szCs w:val="48"/>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M – </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Don’t Meet</w:t>
                      </w:r>
                      <w:r w:rsidRPr="00CB02B3">
                        <w:rPr>
                          <w:b/>
                          <w:color w:val="5B9BD5" w:themeColor="accent5"/>
                          <w:sz w:val="48"/>
                          <w:szCs w:val="48"/>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 </w:t>
                      </w:r>
                    </w:p>
                    <w:p w14:paraId="0073E449" w14:textId="77777777"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2DCA3F58" w14:textId="79A6298C" w:rsidR="00E1197A" w:rsidRPr="00D12DEF" w:rsidRDefault="00E1197A" w:rsidP="00CB02B3">
                      <w:pPr>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A – </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Accepting Files</w:t>
                      </w:r>
                    </w:p>
                    <w:p w14:paraId="7694CE61" w14:textId="45BE4D02" w:rsidR="00E1197A" w:rsidRDefault="00E1197A" w:rsidP="00CB02B3">
                      <w:pPr>
                        <w:rPr>
                          <w:b/>
                          <w:color w:val="5B9BD5" w:themeColor="accent5"/>
                          <w:sz w:val="48"/>
                          <w:szCs w:val="48"/>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309D239D" w14:textId="6A0AC4C4"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sidRPr="00CB02B3">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R</w:t>
                      </w: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 – </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Reliable?</w:t>
                      </w:r>
                    </w:p>
                    <w:p w14:paraId="7C444F02" w14:textId="086D44D6"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62F67E29" w14:textId="2E9D3772" w:rsidR="00E1197A" w:rsidRPr="00CB02B3"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 xml:space="preserve">T – </w:t>
                      </w:r>
                      <w:r w:rsidRPr="00D12DEF">
                        <w:rPr>
                          <w:b/>
                          <w:color w:val="5B9BD5" w:themeColor="accent5"/>
                          <w:sz w:val="56"/>
                          <w:szCs w:val="56"/>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t>Tell Someone</w:t>
                      </w:r>
                    </w:p>
                    <w:p w14:paraId="429B3AE9" w14:textId="582FC7CC" w:rsidR="00E1197A"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p w14:paraId="3C10BE11" w14:textId="77777777" w:rsidR="00E1197A" w:rsidRPr="00CB02B3" w:rsidRDefault="00E1197A" w:rsidP="00CB02B3">
                      <w:pPr>
                        <w:rPr>
                          <w:b/>
                          <w:color w:val="5B9BD5" w:themeColor="accent5"/>
                          <w:sz w:val="72"/>
                          <w:szCs w:val="7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txbxContent>
                </v:textbox>
              </v:shape>
            </w:pict>
          </mc:Fallback>
        </mc:AlternateContent>
      </w:r>
      <w:r w:rsidR="00D12DEF">
        <w:rPr>
          <w:noProof/>
        </w:rPr>
        <w:drawing>
          <wp:anchor distT="0" distB="0" distL="114300" distR="114300" simplePos="0" relativeHeight="251677696" behindDoc="1" locked="0" layoutInCell="1" allowOverlap="1" wp14:anchorId="0ED32099" wp14:editId="76460756">
            <wp:simplePos x="0" y="0"/>
            <wp:positionH relativeFrom="column">
              <wp:posOffset>4032885</wp:posOffset>
            </wp:positionH>
            <wp:positionV relativeFrom="paragraph">
              <wp:posOffset>-4737735</wp:posOffset>
            </wp:positionV>
            <wp:extent cx="7736840" cy="3324225"/>
            <wp:effectExtent l="0" t="3493" r="0" b="0"/>
            <wp:wrapNone/>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2">
                      <a:extLst>
                        <a:ext uri="{28A0092B-C50C-407E-A947-70E740481C1C}">
                          <a14:useLocalDpi xmlns:a14="http://schemas.microsoft.com/office/drawing/2010/main" val="0"/>
                        </a:ext>
                      </a:extLst>
                    </a:blip>
                    <a:stretch>
                      <a:fillRect/>
                    </a:stretch>
                  </pic:blipFill>
                  <pic:spPr>
                    <a:xfrm rot="5400000">
                      <a:off x="0" y="0"/>
                      <a:ext cx="7736840" cy="3324225"/>
                    </a:xfrm>
                    <a:prstGeom prst="rect">
                      <a:avLst/>
                    </a:prstGeom>
                  </pic:spPr>
                </pic:pic>
              </a:graphicData>
            </a:graphic>
            <wp14:sizeRelH relativeFrom="page">
              <wp14:pctWidth>0</wp14:pctWidth>
            </wp14:sizeRelH>
            <wp14:sizeRelV relativeFrom="page">
              <wp14:pctHeight>0</wp14:pctHeight>
            </wp14:sizeRelV>
          </wp:anchor>
        </w:drawing>
      </w:r>
      <w:r w:rsidR="00E1197A">
        <w:rPr>
          <w:noProof/>
        </w:rPr>
        <mc:AlternateContent>
          <mc:Choice Requires="wps">
            <w:drawing>
              <wp:anchor distT="0" distB="0" distL="114300" distR="114300" simplePos="0" relativeHeight="251673600" behindDoc="0" locked="0" layoutInCell="1" allowOverlap="1" wp14:anchorId="5EF2B2F0" wp14:editId="6F11016A">
                <wp:simplePos x="0" y="0"/>
                <wp:positionH relativeFrom="page">
                  <wp:posOffset>53148</wp:posOffset>
                </wp:positionH>
                <wp:positionV relativeFrom="paragraph">
                  <wp:posOffset>-4429317</wp:posOffset>
                </wp:positionV>
                <wp:extent cx="3327533" cy="4848447"/>
                <wp:effectExtent l="0" t="0" r="0" b="9525"/>
                <wp:wrapNone/>
                <wp:docPr id="13" name="Text Box 13"/>
                <wp:cNvGraphicFramePr/>
                <a:graphic xmlns:a="http://schemas.openxmlformats.org/drawingml/2006/main">
                  <a:graphicData uri="http://schemas.microsoft.com/office/word/2010/wordprocessingShape">
                    <wps:wsp>
                      <wps:cNvSpPr txBox="1"/>
                      <wps:spPr>
                        <a:xfrm>
                          <a:off x="0" y="0"/>
                          <a:ext cx="3327533" cy="4848447"/>
                        </a:xfrm>
                        <a:prstGeom prst="rect">
                          <a:avLst/>
                        </a:prstGeom>
                        <a:noFill/>
                        <a:ln>
                          <a:noFill/>
                        </a:ln>
                      </wps:spPr>
                      <wps:txbx>
                        <w:txbxContent>
                          <w:p w14:paraId="593E959D" w14:textId="77777777" w:rsidR="00E61581" w:rsidRDefault="00E61581" w:rsidP="00E61581"/>
                          <w:p w14:paraId="51E029BB" w14:textId="50FE894B" w:rsidR="00E61581" w:rsidRPr="00E61581" w:rsidRDefault="00E61581" w:rsidP="00E61581">
                            <w:pPr>
                              <w:rPr>
                                <w:sz w:val="20"/>
                                <w:szCs w:val="20"/>
                              </w:rPr>
                            </w:pPr>
                            <w:r w:rsidRPr="00E61581">
                              <w:rPr>
                                <w:b/>
                                <w:bCs/>
                                <w:sz w:val="24"/>
                                <w:szCs w:val="24"/>
                              </w:rPr>
                              <w:t>PRIVACY SETTINGS</w:t>
                            </w:r>
                            <w:r w:rsidRPr="00E61581">
                              <w:rPr>
                                <w:sz w:val="28"/>
                                <w:szCs w:val="28"/>
                              </w:rPr>
                              <w:t>-</w:t>
                            </w:r>
                            <w:r w:rsidRPr="00E61581">
                              <w:t xml:space="preserve"> </w:t>
                            </w:r>
                            <w:r w:rsidRPr="00E61581">
                              <w:rPr>
                                <w:sz w:val="20"/>
                                <w:szCs w:val="20"/>
                              </w:rPr>
                              <w:t>ENSURE PRIVACY SETTING ARE ENABLED ON CHILDREN’S DEVICES AND APPS TO GIVE THEM MORE PROTECTION ONLINE.</w:t>
                            </w:r>
                          </w:p>
                          <w:p w14:paraId="2B4C57C9" w14:textId="1C6724B0" w:rsidR="00E61581" w:rsidRPr="00E61581" w:rsidRDefault="00E61581" w:rsidP="00E61581">
                            <w:r w:rsidRPr="00E61581">
                              <w:rPr>
                                <w:b/>
                                <w:bCs/>
                                <w:sz w:val="24"/>
                                <w:szCs w:val="24"/>
                              </w:rPr>
                              <w:t xml:space="preserve">DO YOU KNOW </w:t>
                            </w:r>
                            <w:r w:rsidR="00C3005E" w:rsidRPr="00E61581">
                              <w:rPr>
                                <w:b/>
                                <w:bCs/>
                                <w:sz w:val="24"/>
                                <w:szCs w:val="24"/>
                              </w:rPr>
                              <w:t>THEM?</w:t>
                            </w:r>
                            <w:r w:rsidR="00C3005E" w:rsidRPr="00E61581">
                              <w:rPr>
                                <w:b/>
                                <w:bCs/>
                                <w:sz w:val="28"/>
                                <w:szCs w:val="28"/>
                              </w:rPr>
                              <w:t xml:space="preserve"> -</w:t>
                            </w:r>
                            <w:r w:rsidRPr="00E61581">
                              <w:t xml:space="preserve"> ENSURE THAT CHILDREN ARE ONLY ACCEPTING FRIEND REQUESTS OR SPEAKING TO PEOPLE THEY KNOW AND TRUST. </w:t>
                            </w:r>
                          </w:p>
                          <w:p w14:paraId="1A448475" w14:textId="428F0BD3" w:rsidR="00E61581" w:rsidRPr="00E61581" w:rsidRDefault="00E61581" w:rsidP="00E61581">
                            <w:r w:rsidRPr="00E61581">
                              <w:rPr>
                                <w:b/>
                                <w:bCs/>
                                <w:sz w:val="24"/>
                                <w:szCs w:val="24"/>
                              </w:rPr>
                              <w:t xml:space="preserve">DOWNLOADING </w:t>
                            </w:r>
                            <w:r w:rsidR="00C3005E" w:rsidRPr="00E61581">
                              <w:rPr>
                                <w:b/>
                                <w:bCs/>
                                <w:sz w:val="24"/>
                                <w:szCs w:val="24"/>
                              </w:rPr>
                              <w:t>FILES</w:t>
                            </w:r>
                            <w:r w:rsidR="00C3005E" w:rsidRPr="00E61581">
                              <w:t>. -</w:t>
                            </w:r>
                            <w:r w:rsidRPr="00E61581">
                              <w:t xml:space="preserve"> NEVER LET CHILDREN DOWNLOAD FILES FROM UNKNOWN SOURCES AND MAKE SURE THEY ASK PERMISSION BEFORE THEY TRY TO DOWNLOAD SOMETHING. </w:t>
                            </w:r>
                          </w:p>
                          <w:p w14:paraId="238E5D97" w14:textId="77777777" w:rsidR="00E61581" w:rsidRPr="00E61581" w:rsidRDefault="00E61581" w:rsidP="00E61581">
                            <w:r w:rsidRPr="00E61581">
                              <w:rPr>
                                <w:b/>
                                <w:bCs/>
                                <w:sz w:val="24"/>
                                <w:szCs w:val="24"/>
                              </w:rPr>
                              <w:t>KNOWLEDGE</w:t>
                            </w:r>
                            <w:r w:rsidRPr="00E61581">
                              <w:t>- GIVE CHILDREN TRAINING TO ENSURE THEY KNOW WHAT TO DO IF THEY’RE BEING BULLIED OR FEEL THREATENED WHILST ONLINE.</w:t>
                            </w:r>
                          </w:p>
                          <w:p w14:paraId="69CB6340" w14:textId="229573D4" w:rsidR="00E61581" w:rsidRPr="00E61581" w:rsidRDefault="00E61581" w:rsidP="00E61581">
                            <w:pPr>
                              <w:rPr>
                                <w:color w:val="000000" w:themeColor="text1"/>
                                <w:sz w:val="72"/>
                                <w:szCs w:val="72"/>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E61581">
                              <w:t xml:space="preserve"> </w:t>
                            </w:r>
                            <w:r w:rsidRPr="00E61581">
                              <w:rPr>
                                <w:b/>
                                <w:bCs/>
                                <w:sz w:val="24"/>
                                <w:szCs w:val="24"/>
                              </w:rPr>
                              <w:t>SPEAK TO SOMEONE</w:t>
                            </w:r>
                            <w:r w:rsidRPr="00E61581">
                              <w:t xml:space="preserve">- MAKE SURE CHILDREN KNOW WHO THEY CAN TALK TO ABOUT CYBER BULLYING OR IF THEY ARE UNSURE ABOUT </w:t>
                            </w:r>
                            <w:r>
                              <w:t>SOMETHING ONLINE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EF2B2F0" id="Text Box 13" o:spid="_x0000_s1028" type="#_x0000_t202" style="position:absolute;margin-left:4.2pt;margin-top:-348.75pt;width:262pt;height:381.75pt;z-index:25167360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0nWwPKQIAAFIEAAAOAAAAZHJzL2Uyb0RvYy54bWysVE1vGjEQvVfqf7B8L8tXSrJiiWgiqkoo&#10;iQRVzsZrsyvZHtc27NJf37GXJTTtqaqQzHhmeDPz5pn5fasVOQrnazAFHQ2GlAjDoazNvqDft6tP&#10;t5T4wEzJFBhR0JPw9H7x8cO8sbkYQwWqFI4giPF5YwtahWDzLPO8Epr5AVhhMCjBaRbw6vZZ6ViD&#10;6Fpl4+Hwc9aAK60DLrxH72MXpIuEL6Xg4VlKLwJRBcXeQjpdOnfxzBZzlu8ds1XNz22wf+hCs9pg&#10;0QvUIwuMHFz9B5SuuQMPMgw46AykrLlIM+A0o+G7aTYVsyLNguR4e6HJ/z9Y/nR8caQucXcTSgzT&#10;uKOtaAP5Ai1BF/LTWJ9j2sZiYmjRj7m936Mzjt1Kp+M3DkQwjkyfLuxGNI7OyWQ8u5lgFY6x6S1+&#10;prOIk7393DofvgrQJBoFdbi+xCo7rn3oUvuUWM3AqlYqrVCZ3xyIGT1Z7L3rMVqh3bVp1nHf/w7K&#10;E47loBOGt3xVY+k18+GFOVQCToLqDs94SAVNQeFsUVKB+/k3f8zHBWGUkgaVVVD/48CcoER9M7i6&#10;u9F0GqWYLtOb2Rgv7jqyu46Yg34AFO8I35HlyYz5QfWmdKBf8REsY1UMMcOxdkFDbz6ETu/4iLhY&#10;LlMSis+ysDYbyyN05C4Su21fmbNn9gMu7gl6DbL83RK63I715SGArNOGIs8dq2f6Ubhpx+dHFl/G&#10;9T1lvf0VLH4BAAD//wMAUEsDBBQABgAIAAAAIQAAwNwF3QAAAAkBAAAPAAAAZHJzL2Rvd25yZXYu&#10;eG1sTI/BTsMwDIbvSLxDZCRuW8JYu63UnRCIK4jBkLhlrddWNE7VZGt5e8wJjrY//f7+fDu5Tp1p&#10;CK1nhJu5AUVc+qrlGuH97Wm2BhWi5cp2ngnhmwJsi8uL3GaVH/mVzrtYKwnhkFmEJsY+0zqUDTkb&#10;5r4nltvRD85GGYdaV4MdJdx1emFMqp1tWT40tqeHhsqv3ckh7J+Pnx9L81I/uqQf/WQ0u41GvL6a&#10;7u9ARZriHwy/+qIOhTgd/ImroDqE9VJAhFm6WSWgBEhuF7I6IKSpAV3k+n+D4gcAAP//AwBQSwEC&#10;LQAUAAYACAAAACEAtoM4kv4AAADhAQAAEwAAAAAAAAAAAAAAAAAAAAAAW0NvbnRlbnRfVHlwZXNd&#10;LnhtbFBLAQItABQABgAIAAAAIQA4/SH/1gAAAJQBAAALAAAAAAAAAAAAAAAAAC8BAABfcmVscy8u&#10;cmVsc1BLAQItABQABgAIAAAAIQC0nWwPKQIAAFIEAAAOAAAAAAAAAAAAAAAAAC4CAABkcnMvZTJv&#10;RG9jLnhtbFBLAQItABQABgAIAAAAIQAAwNwF3QAAAAkBAAAPAAAAAAAAAAAAAAAAAIMEAABkcnMv&#10;ZG93bnJldi54bWxQSwUGAAAAAAQABADzAAAAjQUAAAAA&#10;" filled="f" stroked="f">
                <v:textbox>
                  <w:txbxContent>
                    <w:p w14:paraId="593E959D" w14:textId="77777777" w:rsidR="00E61581" w:rsidRDefault="00E61581" w:rsidP="00E61581"/>
                    <w:p w14:paraId="51E029BB" w14:textId="50FE894B" w:rsidR="00E61581" w:rsidRPr="00E61581" w:rsidRDefault="00E61581" w:rsidP="00E61581">
                      <w:pPr>
                        <w:rPr>
                          <w:sz w:val="20"/>
                          <w:szCs w:val="20"/>
                        </w:rPr>
                      </w:pPr>
                      <w:r w:rsidRPr="00E61581">
                        <w:rPr>
                          <w:b/>
                          <w:bCs/>
                          <w:sz w:val="24"/>
                          <w:szCs w:val="24"/>
                        </w:rPr>
                        <w:t>PRIVACY SETTINGS</w:t>
                      </w:r>
                      <w:r w:rsidRPr="00E61581">
                        <w:rPr>
                          <w:sz w:val="28"/>
                          <w:szCs w:val="28"/>
                        </w:rPr>
                        <w:t>-</w:t>
                      </w:r>
                      <w:r w:rsidRPr="00E61581">
                        <w:t xml:space="preserve"> </w:t>
                      </w:r>
                      <w:r w:rsidRPr="00E61581">
                        <w:rPr>
                          <w:sz w:val="20"/>
                          <w:szCs w:val="20"/>
                        </w:rPr>
                        <w:t>ENSURE PRIVACY SETTING ARE ENABLED ON CHILDREN’S DEVICES AND APPS TO GIVE THEM MORE PROTECTION ONLINE.</w:t>
                      </w:r>
                    </w:p>
                    <w:p w14:paraId="2B4C57C9" w14:textId="1C6724B0" w:rsidR="00E61581" w:rsidRPr="00E61581" w:rsidRDefault="00E61581" w:rsidP="00E61581">
                      <w:r w:rsidRPr="00E61581">
                        <w:rPr>
                          <w:b/>
                          <w:bCs/>
                          <w:sz w:val="24"/>
                          <w:szCs w:val="24"/>
                        </w:rPr>
                        <w:t xml:space="preserve">DO YOU KNOW </w:t>
                      </w:r>
                      <w:r w:rsidR="00C3005E" w:rsidRPr="00E61581">
                        <w:rPr>
                          <w:b/>
                          <w:bCs/>
                          <w:sz w:val="24"/>
                          <w:szCs w:val="24"/>
                        </w:rPr>
                        <w:t>THEM?</w:t>
                      </w:r>
                      <w:r w:rsidR="00C3005E" w:rsidRPr="00E61581">
                        <w:rPr>
                          <w:b/>
                          <w:bCs/>
                          <w:sz w:val="28"/>
                          <w:szCs w:val="28"/>
                        </w:rPr>
                        <w:t xml:space="preserve"> -</w:t>
                      </w:r>
                      <w:r w:rsidRPr="00E61581">
                        <w:t xml:space="preserve"> ENSURE THAT CHILDREN ARE ONLY ACCEPTING FRIEND REQUESTS OR SPEAKING TO PEOPLE THEY KNOW AND TRUST. </w:t>
                      </w:r>
                    </w:p>
                    <w:p w14:paraId="1A448475" w14:textId="428F0BD3" w:rsidR="00E61581" w:rsidRPr="00E61581" w:rsidRDefault="00E61581" w:rsidP="00E61581">
                      <w:r w:rsidRPr="00E61581">
                        <w:rPr>
                          <w:b/>
                          <w:bCs/>
                          <w:sz w:val="24"/>
                          <w:szCs w:val="24"/>
                        </w:rPr>
                        <w:t xml:space="preserve">DOWNLOADING </w:t>
                      </w:r>
                      <w:r w:rsidR="00C3005E" w:rsidRPr="00E61581">
                        <w:rPr>
                          <w:b/>
                          <w:bCs/>
                          <w:sz w:val="24"/>
                          <w:szCs w:val="24"/>
                        </w:rPr>
                        <w:t>FILES</w:t>
                      </w:r>
                      <w:r w:rsidR="00C3005E" w:rsidRPr="00E61581">
                        <w:t>. -</w:t>
                      </w:r>
                      <w:r w:rsidRPr="00E61581">
                        <w:t xml:space="preserve"> NEVER LET CHILDREN DOWNLOAD FILES FROM UNKNOWN SOURCES AND MAKE SURE THEY ASK PERMISSION BEFORE THEY TRY TO DOWNLOAD SOMETHING. </w:t>
                      </w:r>
                    </w:p>
                    <w:p w14:paraId="238E5D97" w14:textId="77777777" w:rsidR="00E61581" w:rsidRPr="00E61581" w:rsidRDefault="00E61581" w:rsidP="00E61581">
                      <w:r w:rsidRPr="00E61581">
                        <w:rPr>
                          <w:b/>
                          <w:bCs/>
                          <w:sz w:val="24"/>
                          <w:szCs w:val="24"/>
                        </w:rPr>
                        <w:t>KNOWLEDGE</w:t>
                      </w:r>
                      <w:r w:rsidRPr="00E61581">
                        <w:t>- GIVE CHILDREN TRAINING TO ENSURE THEY KNOW WHAT TO DO IF THEY’RE BEING BULLIED OR FEEL THREATENED WHILST ONLINE.</w:t>
                      </w:r>
                    </w:p>
                    <w:p w14:paraId="69CB6340" w14:textId="229573D4" w:rsidR="00E61581" w:rsidRPr="00E61581" w:rsidRDefault="00E61581" w:rsidP="00E61581">
                      <w:pPr>
                        <w:rPr>
                          <w:color w:val="000000" w:themeColor="text1"/>
                          <w:sz w:val="72"/>
                          <w:szCs w:val="72"/>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E61581">
                        <w:t xml:space="preserve"> </w:t>
                      </w:r>
                      <w:r w:rsidRPr="00E61581">
                        <w:rPr>
                          <w:b/>
                          <w:bCs/>
                          <w:sz w:val="24"/>
                          <w:szCs w:val="24"/>
                        </w:rPr>
                        <w:t>SPEAK TO SOMEONE</w:t>
                      </w:r>
                      <w:r w:rsidRPr="00E61581">
                        <w:t xml:space="preserve">- MAKE SURE CHILDREN KNOW WHO THEY CAN TALK TO ABOUT CYBER BULLYING OR IF THEY ARE UNSURE ABOUT </w:t>
                      </w:r>
                      <w:r>
                        <w:t>SOMETHING ONLINE</w:t>
                      </w:r>
                    </w:p>
                  </w:txbxContent>
                </v:textbox>
                <w10:wrap anchorx="page"/>
              </v:shape>
            </w:pict>
          </mc:Fallback>
        </mc:AlternateContent>
      </w:r>
      <w:r w:rsidR="00E1197A" w:rsidRPr="00652D24">
        <w:rPr>
          <w:noProof/>
        </w:rPr>
        <w:drawing>
          <wp:anchor distT="0" distB="0" distL="114300" distR="114300" simplePos="0" relativeHeight="251671552" behindDoc="0" locked="0" layoutInCell="1" allowOverlap="1" wp14:anchorId="3F09A06B" wp14:editId="4C45D6F0">
            <wp:simplePos x="0" y="0"/>
            <wp:positionH relativeFrom="column">
              <wp:posOffset>-414123</wp:posOffset>
            </wp:positionH>
            <wp:positionV relativeFrom="paragraph">
              <wp:posOffset>-6895096</wp:posOffset>
            </wp:positionV>
            <wp:extent cx="3115339" cy="2423795"/>
            <wp:effectExtent l="0" t="0" r="8890"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13">
                      <a:extLst>
                        <a:ext uri="{28A0092B-C50C-407E-A947-70E740481C1C}">
                          <a14:useLocalDpi xmlns:a14="http://schemas.microsoft.com/office/drawing/2010/main" val="0"/>
                        </a:ext>
                      </a:extLst>
                    </a:blip>
                    <a:stretch>
                      <a:fillRect/>
                    </a:stretch>
                  </pic:blipFill>
                  <pic:spPr>
                    <a:xfrm>
                      <a:off x="0" y="0"/>
                      <a:ext cx="3115339" cy="2423795"/>
                    </a:xfrm>
                    <a:prstGeom prst="rect">
                      <a:avLst/>
                    </a:prstGeom>
                  </pic:spPr>
                </pic:pic>
              </a:graphicData>
            </a:graphic>
            <wp14:sizeRelH relativeFrom="page">
              <wp14:pctWidth>0</wp14:pctWidth>
            </wp14:sizeRelH>
            <wp14:sizeRelV relativeFrom="page">
              <wp14:pctHeight>0</wp14:pctHeight>
            </wp14:sizeRelV>
          </wp:anchor>
        </w:drawing>
      </w:r>
      <w:r w:rsidR="00CC0A8F" w:rsidRPr="00CC0A8F">
        <w:br w:type="page"/>
      </w:r>
    </w:p>
    <w:p w14:paraId="60221F79" w14:textId="36BFF982" w:rsidR="00F31003" w:rsidRDefault="00392DE0" w:rsidP="00C46111">
      <w:pPr>
        <w:rPr>
          <w:noProof/>
        </w:rPr>
        <w:sectPr w:rsidR="00F31003" w:rsidSect="00C46111">
          <w:headerReference w:type="default" r:id="rId14"/>
          <w:headerReference w:type="first" r:id="rId15"/>
          <w:pgSz w:w="15840" w:h="12240" w:orient="landscape" w:code="1"/>
          <w:pgMar w:top="720" w:right="720" w:bottom="576" w:left="720" w:header="432" w:footer="288" w:gutter="0"/>
          <w:cols w:space="720"/>
          <w:titlePg/>
          <w:docGrid w:linePitch="360"/>
        </w:sectPr>
      </w:pPr>
      <w:r>
        <w:rPr>
          <w:noProof/>
        </w:rPr>
        <w:lastRenderedPageBreak/>
        <mc:AlternateContent>
          <mc:Choice Requires="wps">
            <w:drawing>
              <wp:anchor distT="0" distB="0" distL="114300" distR="114300" simplePos="0" relativeHeight="251685888" behindDoc="0" locked="0" layoutInCell="1" allowOverlap="1" wp14:anchorId="3E7FA124" wp14:editId="5426B7BE">
                <wp:simplePos x="0" y="0"/>
                <wp:positionH relativeFrom="column">
                  <wp:posOffset>3022270</wp:posOffset>
                </wp:positionH>
                <wp:positionV relativeFrom="paragraph">
                  <wp:posOffset>4079174</wp:posOffset>
                </wp:positionV>
                <wp:extent cx="3086735" cy="3205835"/>
                <wp:effectExtent l="0" t="0" r="18415" b="13970"/>
                <wp:wrapNone/>
                <wp:docPr id="60" name="Text Box 60"/>
                <wp:cNvGraphicFramePr/>
                <a:graphic xmlns:a="http://schemas.openxmlformats.org/drawingml/2006/main">
                  <a:graphicData uri="http://schemas.microsoft.com/office/word/2010/wordprocessingShape">
                    <wps:wsp>
                      <wps:cNvSpPr txBox="1"/>
                      <wps:spPr>
                        <a:xfrm>
                          <a:off x="0" y="0"/>
                          <a:ext cx="3086735" cy="3205835"/>
                        </a:xfrm>
                        <a:prstGeom prst="rect">
                          <a:avLst/>
                        </a:prstGeom>
                        <a:solidFill>
                          <a:schemeClr val="lt1"/>
                        </a:solidFill>
                        <a:ln w="6350">
                          <a:solidFill>
                            <a:prstClr val="black"/>
                          </a:solidFill>
                        </a:ln>
                      </wps:spPr>
                      <wps:txbx>
                        <w:txbxContent>
                          <w:p w14:paraId="00D4CA9B" w14:textId="07192609" w:rsidR="00B62462" w:rsidRDefault="00B62462">
                            <w:r>
                              <w:t xml:space="preserve">Charity providing help and support in all aspects of family life. They have a 24/7 free Parent line on 0808 8002222, or visit </w:t>
                            </w:r>
                            <w:hyperlink r:id="rId16" w:history="1">
                              <w:r w:rsidR="00183087">
                                <w:rPr>
                                  <w:rStyle w:val="Hyperlink"/>
                                </w:rPr>
                                <w:t>Parenting and Family Support - Family Lives (</w:t>
                              </w:r>
                              <w:r w:rsidR="009C28FA">
                                <w:rPr>
                                  <w:rStyle w:val="Hyperlink"/>
                                </w:rPr>
                                <w:t>Parent line</w:t>
                              </w:r>
                              <w:r w:rsidR="00183087">
                                <w:rPr>
                                  <w:rStyle w:val="Hyperlink"/>
                                </w:rPr>
                                <w:t xml:space="preserve"> Plus)</w:t>
                              </w:r>
                            </w:hyperlink>
                            <w:r>
                              <w:t xml:space="preserve"> </w:t>
                            </w:r>
                          </w:p>
                          <w:p w14:paraId="4460CF42" w14:textId="77777777" w:rsidR="00B62462" w:rsidRDefault="00B62462">
                            <w:r>
                              <w:t xml:space="preserve">For technical advice, from setting up privacy settings or parental controls, call the O2 and NSPCC online safety helpline on 0808 800 5002. </w:t>
                            </w:r>
                          </w:p>
                          <w:p w14:paraId="130561CD" w14:textId="4C2B6AEE" w:rsidR="00B62462" w:rsidRDefault="00B62462">
                            <w:r>
                              <w:t xml:space="preserve">Helpline operated by the UK Safer Internet Centre offering professionals who work with children across the UK support, advice and mediation with online safety issues. The helpline can be contacted by email: </w:t>
                            </w:r>
                            <w:hyperlink r:id="rId17" w:history="1">
                              <w:r w:rsidR="00392DE0" w:rsidRPr="006D2DCF">
                                <w:rPr>
                                  <w:rStyle w:val="Hyperlink"/>
                                </w:rPr>
                                <w:t>helpline@saferinternet.org.uk</w:t>
                              </w:r>
                            </w:hyperlink>
                          </w:p>
                          <w:p w14:paraId="423511C0" w14:textId="55CE92D8" w:rsidR="00392DE0" w:rsidRDefault="00392DE0">
                            <w:r w:rsidRPr="00392DE0">
                              <w:t>http://www.e-safetysupport.com/</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E7FA124" id="Text Box 60" o:spid="_x0000_s1029" type="#_x0000_t202" style="position:absolute;margin-left:237.95pt;margin-top:321.2pt;width:243.05pt;height:252.45pt;z-index:251685888;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buRbIUAIAAKsEAAAOAAAAZHJzL2Uyb0RvYy54bWysVN9v2jAQfp+0/8Hy+5oAhXaIULFWTJOq&#10;tlKZ+mwcp0RzfJ5tSLq/fp8doLTb07QX53758913d5lddY1mO+V8Tabgg7OcM2UklbV5Lvj31fLT&#10;JWc+CFMKTUYV/EV5fjX/+GHW2qka0oZ0qRwDiPHT1hZ8E4KdZpmXG9UIf0ZWGTgrco0IUN1zVjrR&#10;Ar3R2TDPJ1lLrrSOpPIe1pveyecJv6qUDPdV5VVguuDILaTTpXMdz2w+E9NnJ+ymlvs0xD9k0Yja&#10;4NEj1I0Igm1d/QdUU0tHnqpwJqnJqKpqqVINqGaQv6vmcSOsSrWAHG+PNPn/Byvvdg+O1WXBJ6DH&#10;iAY9WqkusC/UMZjAT2v9FGGPFoGhgx19Ptg9jLHsrnJN/KIgBj+gXo7sRjQJ4yi/nFyMxpxJ+EbD&#10;fHwJBfjZ63XrfPiqqGFRKLhD+xKrYnfrQx96CImvedJ1uay1TkocGXWtHdsJNFuHlCTA30Rpw1rU&#10;OhrnCfiNL0If76+1kD/26Z1EAU8b5BxJ6YuPUujWXSJxdCBmTeUL+HLUT5y3clkD/lb48CAcRgwU&#10;YW3CPY5KE3KivcTZhtyvv9ljPDoPL2ctRrbg/udWOMWZ/mYwE58H5+dxxpNyPr4YQnGnnvWpx2yb&#10;awJRAyyolUmM8UEfxMpR84TtWsRX4RJG4u2Ch4N4HfpFwnZKtVikIEy1FeHWPFoZoWNjIq2r7kk4&#10;u29rwETc0WG4xfRdd/vYeNPQYhuoqlPrI889q3v6sRFpePbbG1fuVE9Rr/+Y+W8AAAD//wMAUEsD&#10;BBQABgAIAAAAIQAf7vs63wAAAAwBAAAPAAAAZHJzL2Rvd25yZXYueG1sTI/BTsMwEETvSPyDtUjc&#10;qNMQ0iTEqQAVLpwoiLMbb22L2I5iNw1/z3KC42qfZt6028UNbMYp2uAFrFcZMPR9UNZrAR/vzzcV&#10;sJikV3IIHgV8Y4Rtd3nRykaFs3/DeZ80oxAfGynApDQ2nMfeoJNxFUb09DuGyclE56S5muSZwt3A&#10;8ywruZPWU4ORIz4Z7L/2Jydg96hr3VdyMrtKWTsvn8dX/SLE9dXycA8s4ZL+YPjVJ3XoyOkQTl5F&#10;NggoNnc1oQLKIi+AEVGXOa07ELouNrfAu5b/H9H9AAAA//8DAFBLAQItABQABgAIAAAAIQC2gziS&#10;/gAAAOEBAAATAAAAAAAAAAAAAAAAAAAAAABbQ29udGVudF9UeXBlc10ueG1sUEsBAi0AFAAGAAgA&#10;AAAhADj9If/WAAAAlAEAAAsAAAAAAAAAAAAAAAAALwEAAF9yZWxzLy5yZWxzUEsBAi0AFAAGAAgA&#10;AAAhAJu5FshQAgAAqwQAAA4AAAAAAAAAAAAAAAAALgIAAGRycy9lMm9Eb2MueG1sUEsBAi0AFAAG&#10;AAgAAAAhAB/u+zrfAAAADAEAAA8AAAAAAAAAAAAAAAAAqgQAAGRycy9kb3ducmV2LnhtbFBLBQYA&#10;AAAABAAEAPMAAAC2BQAAAAA=&#10;" fillcolor="white [3201]" strokeweight=".5pt">
                <v:textbox>
                  <w:txbxContent>
                    <w:p w14:paraId="00D4CA9B" w14:textId="07192609" w:rsidR="00B62462" w:rsidRDefault="00B62462">
                      <w:r>
                        <w:t xml:space="preserve">Charity providing help and support in all aspects of family life. They have a 24/7 free Parent line on 0808 8002222, or visit </w:t>
                      </w:r>
                      <w:hyperlink r:id="rId18" w:history="1">
                        <w:r w:rsidR="00183087">
                          <w:rPr>
                            <w:rStyle w:val="Hyperlink"/>
                          </w:rPr>
                          <w:t>Parenting and Family Support - Family Lives (</w:t>
                        </w:r>
                        <w:r w:rsidR="009C28FA">
                          <w:rPr>
                            <w:rStyle w:val="Hyperlink"/>
                          </w:rPr>
                          <w:t>Parent line</w:t>
                        </w:r>
                        <w:r w:rsidR="00183087">
                          <w:rPr>
                            <w:rStyle w:val="Hyperlink"/>
                          </w:rPr>
                          <w:t xml:space="preserve"> Plus)</w:t>
                        </w:r>
                      </w:hyperlink>
                      <w:r>
                        <w:t xml:space="preserve"> </w:t>
                      </w:r>
                    </w:p>
                    <w:p w14:paraId="4460CF42" w14:textId="77777777" w:rsidR="00B62462" w:rsidRDefault="00B62462">
                      <w:r>
                        <w:t xml:space="preserve">For technical advice, from setting up privacy settings or parental controls, call the O2 and NSPCC online safety helpline on 0808 800 5002. </w:t>
                      </w:r>
                    </w:p>
                    <w:p w14:paraId="130561CD" w14:textId="4C2B6AEE" w:rsidR="00B62462" w:rsidRDefault="00B62462">
                      <w:r>
                        <w:t xml:space="preserve">Helpline operated by the UK Safer Internet Centre offering professionals who work with children across the UK support, advice and mediation with online safety issues. The helpline can be contacted by email: </w:t>
                      </w:r>
                      <w:hyperlink r:id="rId19" w:history="1">
                        <w:r w:rsidR="00392DE0" w:rsidRPr="006D2DCF">
                          <w:rPr>
                            <w:rStyle w:val="Hyperlink"/>
                          </w:rPr>
                          <w:t>helpline@saferinternet.org.uk</w:t>
                        </w:r>
                      </w:hyperlink>
                    </w:p>
                    <w:p w14:paraId="423511C0" w14:textId="55CE92D8" w:rsidR="00392DE0" w:rsidRDefault="00392DE0">
                      <w:r w:rsidRPr="00392DE0">
                        <w:t>http://www.e-safetysupport.com/</w:t>
                      </w:r>
                    </w:p>
                  </w:txbxContent>
                </v:textbox>
              </v:shape>
            </w:pict>
          </mc:Fallback>
        </mc:AlternateContent>
      </w:r>
      <w:r w:rsidR="00F54D78" w:rsidRPr="009C28FA">
        <w:rPr>
          <w:noProof/>
        </w:rPr>
        <w:drawing>
          <wp:anchor distT="0" distB="0" distL="114300" distR="114300" simplePos="0" relativeHeight="251699200" behindDoc="0" locked="0" layoutInCell="1" allowOverlap="1" wp14:anchorId="1F9D9AF9" wp14:editId="4C0615F7">
            <wp:simplePos x="0" y="0"/>
            <wp:positionH relativeFrom="margin">
              <wp:posOffset>3354582</wp:posOffset>
            </wp:positionH>
            <wp:positionV relativeFrom="paragraph">
              <wp:posOffset>1822516</wp:posOffset>
            </wp:positionV>
            <wp:extent cx="2303244" cy="1389089"/>
            <wp:effectExtent l="0" t="0" r="1905" b="1905"/>
            <wp:wrapNone/>
            <wp:docPr id="72" name="Picture 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0">
                      <a:extLst>
                        <a:ext uri="{28A0092B-C50C-407E-A947-70E740481C1C}">
                          <a14:useLocalDpi xmlns:a14="http://schemas.microsoft.com/office/drawing/2010/main" val="0"/>
                        </a:ext>
                      </a:extLst>
                    </a:blip>
                    <a:stretch>
                      <a:fillRect/>
                    </a:stretch>
                  </pic:blipFill>
                  <pic:spPr>
                    <a:xfrm>
                      <a:off x="0" y="0"/>
                      <a:ext cx="2303244" cy="1389089"/>
                    </a:xfrm>
                    <a:prstGeom prst="rect">
                      <a:avLst/>
                    </a:prstGeom>
                  </pic:spPr>
                </pic:pic>
              </a:graphicData>
            </a:graphic>
            <wp14:sizeRelH relativeFrom="page">
              <wp14:pctWidth>0</wp14:pctWidth>
            </wp14:sizeRelH>
            <wp14:sizeRelV relativeFrom="page">
              <wp14:pctHeight>0</wp14:pctHeight>
            </wp14:sizeRelV>
          </wp:anchor>
        </w:drawing>
      </w:r>
      <w:r w:rsidR="009C28FA" w:rsidRPr="009C28FA">
        <w:rPr>
          <w:noProof/>
        </w:rPr>
        <w:drawing>
          <wp:anchor distT="0" distB="0" distL="114300" distR="114300" simplePos="0" relativeHeight="251698176" behindDoc="0" locked="0" layoutInCell="1" allowOverlap="1" wp14:anchorId="47C93E52" wp14:editId="6DDAD5C4">
            <wp:simplePos x="0" y="0"/>
            <wp:positionH relativeFrom="page">
              <wp:posOffset>118753</wp:posOffset>
            </wp:positionH>
            <wp:positionV relativeFrom="paragraph">
              <wp:posOffset>5363399</wp:posOffset>
            </wp:positionV>
            <wp:extent cx="2814452" cy="1560741"/>
            <wp:effectExtent l="0" t="0" r="5080" b="1905"/>
            <wp:wrapNone/>
            <wp:docPr id="70" name="Picture 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1">
                      <a:extLst>
                        <a:ext uri="{28A0092B-C50C-407E-A947-70E740481C1C}">
                          <a14:useLocalDpi xmlns:a14="http://schemas.microsoft.com/office/drawing/2010/main" val="0"/>
                        </a:ext>
                      </a:extLst>
                    </a:blip>
                    <a:stretch>
                      <a:fillRect/>
                    </a:stretch>
                  </pic:blipFill>
                  <pic:spPr>
                    <a:xfrm>
                      <a:off x="0" y="0"/>
                      <a:ext cx="2814452" cy="1560741"/>
                    </a:xfrm>
                    <a:prstGeom prst="rect">
                      <a:avLst/>
                    </a:prstGeom>
                  </pic:spPr>
                </pic:pic>
              </a:graphicData>
            </a:graphic>
            <wp14:sizeRelH relativeFrom="page">
              <wp14:pctWidth>0</wp14:pctWidth>
            </wp14:sizeRelH>
            <wp14:sizeRelV relativeFrom="page">
              <wp14:pctHeight>0</wp14:pctHeight>
            </wp14:sizeRelV>
          </wp:anchor>
        </w:drawing>
      </w:r>
      <w:r w:rsidR="009C28FA">
        <w:rPr>
          <w:noProof/>
        </w:rPr>
        <mc:AlternateContent>
          <mc:Choice Requires="wps">
            <w:drawing>
              <wp:anchor distT="0" distB="0" distL="114300" distR="114300" simplePos="0" relativeHeight="251697152" behindDoc="0" locked="0" layoutInCell="1" allowOverlap="1" wp14:anchorId="646D9B3D" wp14:editId="5144BCA1">
                <wp:simplePos x="0" y="0"/>
                <wp:positionH relativeFrom="column">
                  <wp:posOffset>-374073</wp:posOffset>
                </wp:positionH>
                <wp:positionV relativeFrom="paragraph">
                  <wp:posOffset>2416629</wp:posOffset>
                </wp:positionV>
                <wp:extent cx="3336967" cy="2826327"/>
                <wp:effectExtent l="0" t="0" r="0" b="0"/>
                <wp:wrapNone/>
                <wp:docPr id="69" name="Text Box 69"/>
                <wp:cNvGraphicFramePr/>
                <a:graphic xmlns:a="http://schemas.openxmlformats.org/drawingml/2006/main">
                  <a:graphicData uri="http://schemas.microsoft.com/office/word/2010/wordprocessingShape">
                    <wps:wsp>
                      <wps:cNvSpPr txBox="1"/>
                      <wps:spPr>
                        <a:xfrm>
                          <a:off x="0" y="0"/>
                          <a:ext cx="3336967" cy="2826327"/>
                        </a:xfrm>
                        <a:prstGeom prst="rect">
                          <a:avLst/>
                        </a:prstGeom>
                        <a:noFill/>
                        <a:ln>
                          <a:noFill/>
                        </a:ln>
                      </wps:spPr>
                      <wps:txbx>
                        <w:txbxContent>
                          <w:p w14:paraId="27649332" w14:textId="77777777" w:rsidR="009C28FA" w:rsidRDefault="009C28FA" w:rsidP="009C28FA">
                            <w:pPr>
                              <w:rPr>
                                <w:sz w:val="28"/>
                                <w:szCs w:val="28"/>
                              </w:rPr>
                            </w:pPr>
                            <w:r w:rsidRPr="009C28FA">
                              <w:rPr>
                                <w:sz w:val="28"/>
                                <w:szCs w:val="28"/>
                              </w:rPr>
                              <w:t xml:space="preserve">Online abuse can take shape in several forms including: </w:t>
                            </w:r>
                          </w:p>
                          <w:p w14:paraId="4CC9970B" w14:textId="77777777" w:rsidR="009C28FA" w:rsidRDefault="009C28FA" w:rsidP="009C28FA">
                            <w:pPr>
                              <w:rPr>
                                <w:sz w:val="28"/>
                                <w:szCs w:val="28"/>
                              </w:rPr>
                            </w:pPr>
                            <w:r w:rsidRPr="009C28FA">
                              <w:rPr>
                                <w:sz w:val="28"/>
                                <w:szCs w:val="28"/>
                              </w:rPr>
                              <w:t xml:space="preserve">• Bullying/cyberbullying </w:t>
                            </w:r>
                          </w:p>
                          <w:p w14:paraId="5D166089" w14:textId="77777777" w:rsidR="009C28FA" w:rsidRDefault="009C28FA" w:rsidP="009C28FA">
                            <w:pPr>
                              <w:rPr>
                                <w:sz w:val="28"/>
                                <w:szCs w:val="28"/>
                              </w:rPr>
                            </w:pPr>
                            <w:r w:rsidRPr="009C28FA">
                              <w:rPr>
                                <w:sz w:val="28"/>
                                <w:szCs w:val="28"/>
                              </w:rPr>
                              <w:t xml:space="preserve">• Sexual Exploitation </w:t>
                            </w:r>
                          </w:p>
                          <w:p w14:paraId="27694058" w14:textId="77777777" w:rsidR="009C28FA" w:rsidRDefault="009C28FA" w:rsidP="009C28FA">
                            <w:pPr>
                              <w:rPr>
                                <w:sz w:val="28"/>
                                <w:szCs w:val="28"/>
                              </w:rPr>
                            </w:pPr>
                            <w:r w:rsidRPr="009C28FA">
                              <w:rPr>
                                <w:sz w:val="28"/>
                                <w:szCs w:val="28"/>
                              </w:rPr>
                              <w:t xml:space="preserve">• Grooming </w:t>
                            </w:r>
                          </w:p>
                          <w:p w14:paraId="7DBCD53A" w14:textId="3766F4CA" w:rsidR="009C28FA" w:rsidRPr="009C28FA" w:rsidRDefault="009C28FA" w:rsidP="009C28FA">
                            <w:pPr>
                              <w:rPr>
                                <w:noProof/>
                                <w:sz w:val="28"/>
                                <w:szCs w:val="28"/>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pPr>
                            <w:r w:rsidRPr="009C28FA">
                              <w:rPr>
                                <w:sz w:val="28"/>
                                <w:szCs w:val="28"/>
                              </w:rPr>
                              <w:t xml:space="preserve">• </w:t>
                            </w:r>
                            <w:r w:rsidRPr="009F1414">
                              <w:rPr>
                                <w:sz w:val="28"/>
                                <w:szCs w:val="28"/>
                              </w:rPr>
                              <w:t xml:space="preserve">Emotional Abuse If you’re looking for more information on Safeguarding your children then look at our range of Safeguarding courses </w:t>
                            </w:r>
                            <w:r w:rsidR="009F1414" w:rsidRPr="009F1414">
                              <w:rPr>
                                <w:sz w:val="28"/>
                                <w:szCs w:val="28"/>
                              </w:rPr>
                              <w:t>online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46D9B3D" id="Text Box 69" o:spid="_x0000_s1030" type="#_x0000_t202" style="position:absolute;margin-left:-29.45pt;margin-top:190.3pt;width:262.75pt;height:222.55pt;z-index:2516971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bKdEWKwIAAFIEAAAOAAAAZHJzL2Uyb0RvYy54bWysVMGO2jAQvVfqP1i+l0CgsESEFd0VVSW0&#10;uxJUezaOTSLFHtc2JPTrO3YIS7c9Vb2Y8czwPPPmTRb3rarJSVhXgc7paDCkRGgORaUPOf2+W3+6&#10;o8R5pgtWgxY5PQtH75cfPywak4kUSqgLYQmCaJc1Jqel9yZLEsdLoZgbgBEagxKsYh6v9pAUljWI&#10;ruokHQ6nSQO2MBa4cA69j12QLiO+lIL7Zymd8KTOKdbm42njuQ9nslyw7GCZKSt+KYP9QxWKVRof&#10;vUI9Ms/I0VZ/QKmKW3Ag/YCDSkDKiovYA3YzGr7rZlsyI2IvSI4zV5rc/4PlT6cXS6oip9M5JZop&#10;nNFOtJ58gZagC/lpjMswbWsw0bfoxzn3fofO0HYrrQq/2BDBODJ9vrIb0Dg6x+PxdD6dUcIxlt6l&#10;03E6CzjJ29+Ndf6rAEWCkVOL44usstPG+S61TwmvaVhXdR1HWOvfHIgZPEmovasxWL7dt7HXSV//&#10;HooztmWhE4YzfF3h0xvm/AuzqATsBNXtn/GQNTQ5hYtFSQn259/8IR8HhFFKGlRWTt2PI7OCkvqb&#10;xtHNR5NJkGK8TD7PUrzY28j+NqKP6gFQvCPcI8OjGfJ93ZvSgnrFJViFVzHENMe3c+p788F3escl&#10;4mK1ikkoPsP8Rm8ND9CBu0Dsrn1l1lzY9zi4J+g1yLJ3Q+hyO9ZXRw+yihMKPHesXuhH4cYZX5Ys&#10;bMbtPWa9fQqWvwAAAP//AwBQSwMEFAAGAAgAAAAhAHumD4ffAAAACwEAAA8AAABkcnMvZG93bnJl&#10;di54bWxMj01PwzAMhu9I/IfISNy2hLGWrtSdEIgriPEhcctar61onKrJ1vLvMSe42fKj189bbGfX&#10;qxONofOMcLU0oIgrX3fcILy9Pi4yUCFarm3vmRC+KcC2PD8rbF77iV/otIuNkhAOuUVoYxxyrUPV&#10;krNh6QdiuR386GyUdWx0PdpJwl2vV8ak2tmO5UNrB7pvqfraHR3C+9Ph82NtnpsHlwyTn41mt9GI&#10;lxfz3S2oSHP8g+FXX9ShFKe9P3IdVI+wSLKNoAjXmUlBCbFOUxn2CNkquQFdFvp/h/IHAAD//wMA&#10;UEsBAi0AFAAGAAgAAAAhALaDOJL+AAAA4QEAABMAAAAAAAAAAAAAAAAAAAAAAFtDb250ZW50X1R5&#10;cGVzXS54bWxQSwECLQAUAAYACAAAACEAOP0h/9YAAACUAQAACwAAAAAAAAAAAAAAAAAvAQAAX3Jl&#10;bHMvLnJlbHNQSwECLQAUAAYACAAAACEAGynRFisCAABSBAAADgAAAAAAAAAAAAAAAAAuAgAAZHJz&#10;L2Uyb0RvYy54bWxQSwECLQAUAAYACAAAACEAe6YPh98AAAALAQAADwAAAAAAAAAAAAAAAACFBAAA&#10;ZHJzL2Rvd25yZXYueG1sUEsFBgAAAAAEAAQA8wAAAJEFAAAAAA==&#10;" filled="f" stroked="f">
                <v:textbox>
                  <w:txbxContent>
                    <w:p w14:paraId="27649332" w14:textId="77777777" w:rsidR="009C28FA" w:rsidRDefault="009C28FA" w:rsidP="009C28FA">
                      <w:pPr>
                        <w:rPr>
                          <w:sz w:val="28"/>
                          <w:szCs w:val="28"/>
                        </w:rPr>
                      </w:pPr>
                      <w:r w:rsidRPr="009C28FA">
                        <w:rPr>
                          <w:sz w:val="28"/>
                          <w:szCs w:val="28"/>
                        </w:rPr>
                        <w:t xml:space="preserve">Online abuse can take shape in several forms including: </w:t>
                      </w:r>
                    </w:p>
                    <w:p w14:paraId="4CC9970B" w14:textId="77777777" w:rsidR="009C28FA" w:rsidRDefault="009C28FA" w:rsidP="009C28FA">
                      <w:pPr>
                        <w:rPr>
                          <w:sz w:val="28"/>
                          <w:szCs w:val="28"/>
                        </w:rPr>
                      </w:pPr>
                      <w:r w:rsidRPr="009C28FA">
                        <w:rPr>
                          <w:sz w:val="28"/>
                          <w:szCs w:val="28"/>
                        </w:rPr>
                        <w:t xml:space="preserve">• Bullying/cyberbullying </w:t>
                      </w:r>
                    </w:p>
                    <w:p w14:paraId="5D166089" w14:textId="77777777" w:rsidR="009C28FA" w:rsidRDefault="009C28FA" w:rsidP="009C28FA">
                      <w:pPr>
                        <w:rPr>
                          <w:sz w:val="28"/>
                          <w:szCs w:val="28"/>
                        </w:rPr>
                      </w:pPr>
                      <w:r w:rsidRPr="009C28FA">
                        <w:rPr>
                          <w:sz w:val="28"/>
                          <w:szCs w:val="28"/>
                        </w:rPr>
                        <w:t xml:space="preserve">• Sexual Exploitation </w:t>
                      </w:r>
                    </w:p>
                    <w:p w14:paraId="27694058" w14:textId="77777777" w:rsidR="009C28FA" w:rsidRDefault="009C28FA" w:rsidP="009C28FA">
                      <w:pPr>
                        <w:rPr>
                          <w:sz w:val="28"/>
                          <w:szCs w:val="28"/>
                        </w:rPr>
                      </w:pPr>
                      <w:r w:rsidRPr="009C28FA">
                        <w:rPr>
                          <w:sz w:val="28"/>
                          <w:szCs w:val="28"/>
                        </w:rPr>
                        <w:t xml:space="preserve">• Grooming </w:t>
                      </w:r>
                    </w:p>
                    <w:p w14:paraId="7DBCD53A" w14:textId="3766F4CA" w:rsidR="009C28FA" w:rsidRPr="009C28FA" w:rsidRDefault="009C28FA" w:rsidP="009C28FA">
                      <w:pPr>
                        <w:rPr>
                          <w:noProof/>
                          <w:sz w:val="28"/>
                          <w:szCs w:val="28"/>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pPr>
                      <w:r w:rsidRPr="009C28FA">
                        <w:rPr>
                          <w:sz w:val="28"/>
                          <w:szCs w:val="28"/>
                        </w:rPr>
                        <w:t xml:space="preserve">• </w:t>
                      </w:r>
                      <w:r w:rsidRPr="009F1414">
                        <w:rPr>
                          <w:sz w:val="28"/>
                          <w:szCs w:val="28"/>
                        </w:rPr>
                        <w:t xml:space="preserve">Emotional Abuse If you’re looking for more information on Safeguarding your children then look at our range of Safeguarding courses </w:t>
                      </w:r>
                      <w:r w:rsidR="009F1414" w:rsidRPr="009F1414">
                        <w:rPr>
                          <w:sz w:val="28"/>
                          <w:szCs w:val="28"/>
                        </w:rPr>
                        <w:t>online</w:t>
                      </w:r>
                    </w:p>
                  </w:txbxContent>
                </v:textbox>
              </v:shape>
            </w:pict>
          </mc:Fallback>
        </mc:AlternateContent>
      </w:r>
      <w:r w:rsidR="00D44973">
        <w:rPr>
          <w:noProof/>
        </w:rPr>
        <mc:AlternateContent>
          <mc:Choice Requires="wps">
            <w:drawing>
              <wp:anchor distT="0" distB="0" distL="114300" distR="114300" simplePos="0" relativeHeight="251695104" behindDoc="0" locked="0" layoutInCell="1" allowOverlap="1" wp14:anchorId="1EFC6C1E" wp14:editId="0F4CA2ED">
                <wp:simplePos x="0" y="0"/>
                <wp:positionH relativeFrom="page">
                  <wp:align>left</wp:align>
                </wp:positionH>
                <wp:positionV relativeFrom="paragraph">
                  <wp:posOffset>-412115</wp:posOffset>
                </wp:positionV>
                <wp:extent cx="3301340" cy="1769424"/>
                <wp:effectExtent l="0" t="0" r="0" b="2540"/>
                <wp:wrapNone/>
                <wp:docPr id="68" name="Text Box 68"/>
                <wp:cNvGraphicFramePr/>
                <a:graphic xmlns:a="http://schemas.openxmlformats.org/drawingml/2006/main">
                  <a:graphicData uri="http://schemas.microsoft.com/office/word/2010/wordprocessingShape">
                    <wps:wsp>
                      <wps:cNvSpPr txBox="1"/>
                      <wps:spPr>
                        <a:xfrm>
                          <a:off x="0" y="0"/>
                          <a:ext cx="3301340" cy="1769424"/>
                        </a:xfrm>
                        <a:prstGeom prst="rect">
                          <a:avLst/>
                        </a:prstGeom>
                        <a:noFill/>
                        <a:ln>
                          <a:noFill/>
                        </a:ln>
                      </wps:spPr>
                      <wps:txbx>
                        <w:txbxContent>
                          <w:p w14:paraId="691D8429" w14:textId="4FFBDFC7" w:rsidR="00D44973" w:rsidRDefault="00D44973" w:rsidP="00D44973">
                            <w:pPr>
                              <w:jc w:val="center"/>
                              <w:rPr>
                                <w:noProof/>
                                <w:sz w:val="48"/>
                                <w:szCs w:val="48"/>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pPr>
                            <w:r w:rsidRPr="00D44973">
                              <w:rPr>
                                <w:noProof/>
                                <w:sz w:val="48"/>
                                <w:szCs w:val="48"/>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t>What is ESafety?</w:t>
                            </w:r>
                          </w:p>
                          <w:p w14:paraId="0BEC69F9" w14:textId="5898B249" w:rsidR="009C28FA" w:rsidRDefault="00D44973" w:rsidP="00D44973">
                            <w:pPr>
                              <w:jc w:val="center"/>
                            </w:pPr>
                            <w:r>
                              <w:t>E-safety is a phrase that many people will have</w:t>
                            </w:r>
                            <w:r w:rsidR="009C28FA">
                              <w:t xml:space="preserve"> </w:t>
                            </w:r>
                            <w:r>
                              <w:t xml:space="preserve">heard of but how many know what it </w:t>
                            </w:r>
                            <w:r w:rsidR="009C28FA">
                              <w:t>means</w:t>
                            </w:r>
                            <w:r>
                              <w:t>?</w:t>
                            </w:r>
                          </w:p>
                          <w:p w14:paraId="68A957A9" w14:textId="74FC6F7C" w:rsidR="00D44973" w:rsidRPr="00D44973" w:rsidRDefault="00D44973" w:rsidP="009C28FA">
                            <w:pPr>
                              <w:rPr>
                                <w:noProof/>
                                <w:sz w:val="48"/>
                                <w:szCs w:val="48"/>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pPr>
                            <w:r>
                              <w:t xml:space="preserve">E-safety is the responsibility of everyone to make sure whoever are using the internet, electronic media are protected from harm and aware of all potential risks that can occur.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EFC6C1E" id="Text Box 68" o:spid="_x0000_s1031" type="#_x0000_t202" style="position:absolute;margin-left:0;margin-top:-32.45pt;width:259.95pt;height:139.3pt;z-index:251695104;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SfKPKgIAAFIEAAAOAAAAZHJzL2Uyb0RvYy54bWysVFFv2jAQfp+0/2D5fSQBSteIULFWTJNQ&#10;WwmmPhvHJpFin2cbEvbrd3YIZd2epr2Y893x+e777jK/71RDjsK6GnRBs1FKidAcylrvC/p9u/r0&#10;mRLnmS5ZA1oU9CQcvV98/DBvTS7GUEFTCksQRLu8NQWtvDd5kjheCcXcCIzQGJRgFfN4tfuktKxF&#10;dNUk4zSdJS3Y0ljgwjn0PvZBuoj4Ugrun6V0wpOmoFibj6eN5y6cyWLO8r1lpqr5uQz2D1UoVmt8&#10;9AL1yDwjB1v/AaVqbsGB9CMOKgEpay5iD9hNlr7rZlMxI2IvSI4zF5rc/4PlT8cXS+qyoDNUSjOF&#10;Gm1F58kX6Ai6kJ/WuBzTNgYTfYd+1HnwO3SGtjtpVfjFhgjGkenThd2AxtE5maTZZIohjrHsdnY3&#10;HU8DTvL2d2Od/ypAkWAU1KJ8kVV2XDvfpw4p4TUNq7ppooSN/s2BmMGThNr7GoPlu10Xe70Z6t9B&#10;ecK2LPSD4Qxf1fj0mjn/wixOApaL0+2f8ZANtAWFs0VJBfbn3/whHwXCKCUtTlZB3Y8Ds4KS5ptG&#10;6e6yaWDBx8v05naMF3sd2V1H9EE9AA5vhntkeDRDvm8GU1pQr7gEy/Aqhpjm+HZB/WA++H7ecYm4&#10;WC5jEg6fYX6tN4YH6MBdIHbbvTJrzux7FO4Jhhlk+TsR+tye9eXBg6yjQoHnntUz/Ti4UePzkoXN&#10;uL7HrLdPweIXAAAA//8DAFBLAwQUAAYACAAAACEAgwVPX90AAAAIAQAADwAAAGRycy9kb3ducmV2&#10;LnhtbEyPzU7DMBCE70i8g7VI3FonpT8kZFMhEFcQhSJxc+NtEhGvo9htwtuznOA2q1nNfFNsJ9ep&#10;Mw2h9YyQzhNQxJW3LdcI729Ps1tQIRq2pvNMCN8UYFteXhQmt37kVzrvYq0khENuEJoY+1zrUDXk&#10;TJj7nli8ox+ciXIOtbaDGSXcdXqRJGvtTMvS0JieHhqqvnYnh7B/Pn5+LJOX+tGt+tFPiWaXacTr&#10;q+n+DlSkKf49wy++oEMpTAd/YhtUhyBDIsJsvcxAib1KMxEHhEV6swFdFvr/gPIHAAD//wMAUEsB&#10;Ai0AFAAGAAgAAAAhALaDOJL+AAAA4QEAABMAAAAAAAAAAAAAAAAAAAAAAFtDb250ZW50X1R5cGVz&#10;XS54bWxQSwECLQAUAAYACAAAACEAOP0h/9YAAACUAQAACwAAAAAAAAAAAAAAAAAvAQAAX3JlbHMv&#10;LnJlbHNQSwECLQAUAAYACAAAACEAy0nyjyoCAABSBAAADgAAAAAAAAAAAAAAAAAuAgAAZHJzL2Uy&#10;b0RvYy54bWxQSwECLQAUAAYACAAAACEAgwVPX90AAAAIAQAADwAAAAAAAAAAAAAAAACEBAAAZHJz&#10;L2Rvd25yZXYueG1sUEsFBgAAAAAEAAQA8wAAAI4FAAAAAA==&#10;" filled="f" stroked="f">
                <v:textbox>
                  <w:txbxContent>
                    <w:p w14:paraId="691D8429" w14:textId="4FFBDFC7" w:rsidR="00D44973" w:rsidRDefault="00D44973" w:rsidP="00D44973">
                      <w:pPr>
                        <w:jc w:val="center"/>
                        <w:rPr>
                          <w:noProof/>
                          <w:sz w:val="48"/>
                          <w:szCs w:val="48"/>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pPr>
                      <w:r w:rsidRPr="00D44973">
                        <w:rPr>
                          <w:noProof/>
                          <w:sz w:val="48"/>
                          <w:szCs w:val="48"/>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t>What is ESafety?</w:t>
                      </w:r>
                    </w:p>
                    <w:p w14:paraId="0BEC69F9" w14:textId="5898B249" w:rsidR="009C28FA" w:rsidRDefault="00D44973" w:rsidP="00D44973">
                      <w:pPr>
                        <w:jc w:val="center"/>
                      </w:pPr>
                      <w:r>
                        <w:t>E-safety is a phrase that many people will have</w:t>
                      </w:r>
                      <w:r w:rsidR="009C28FA">
                        <w:t xml:space="preserve"> </w:t>
                      </w:r>
                      <w:r>
                        <w:t xml:space="preserve">heard of but how many know what it </w:t>
                      </w:r>
                      <w:r w:rsidR="009C28FA">
                        <w:t>means</w:t>
                      </w:r>
                      <w:r>
                        <w:t>?</w:t>
                      </w:r>
                    </w:p>
                    <w:p w14:paraId="68A957A9" w14:textId="74FC6F7C" w:rsidR="00D44973" w:rsidRPr="00D44973" w:rsidRDefault="00D44973" w:rsidP="009C28FA">
                      <w:pPr>
                        <w:rPr>
                          <w:noProof/>
                          <w:sz w:val="48"/>
                          <w:szCs w:val="48"/>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pPr>
                      <w:r>
                        <w:t xml:space="preserve">E-safety is the responsibility of everyone to make sure whoever are using the internet, electronic media are protected from harm and aware of all potential risks that can occur. </w:t>
                      </w:r>
                    </w:p>
                  </w:txbxContent>
                </v:textbox>
                <w10:wrap anchorx="page"/>
              </v:shape>
            </w:pict>
          </mc:Fallback>
        </mc:AlternateContent>
      </w:r>
      <w:r w:rsidR="00D44973">
        <w:rPr>
          <w:noProof/>
        </w:rPr>
        <w:drawing>
          <wp:anchor distT="0" distB="0" distL="114300" distR="114300" simplePos="0" relativeHeight="251684864" behindDoc="0" locked="0" layoutInCell="1" allowOverlap="1" wp14:anchorId="2ED0E4B2" wp14:editId="0809CB1C">
            <wp:simplePos x="0" y="0"/>
            <wp:positionH relativeFrom="column">
              <wp:posOffset>-326571</wp:posOffset>
            </wp:positionH>
            <wp:positionV relativeFrom="paragraph">
              <wp:posOffset>-326571</wp:posOffset>
            </wp:positionV>
            <wp:extent cx="3276629" cy="2572742"/>
            <wp:effectExtent l="0" t="0" r="0" b="0"/>
            <wp:wrapNone/>
            <wp:docPr id="44" name="Picture 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277780" cy="2573646"/>
                    </a:xfrm>
                    <a:prstGeom prst="rect">
                      <a:avLst/>
                    </a:prstGeom>
                    <a:noFill/>
                  </pic:spPr>
                </pic:pic>
              </a:graphicData>
            </a:graphic>
            <wp14:sizeRelH relativeFrom="page">
              <wp14:pctWidth>0</wp14:pctWidth>
            </wp14:sizeRelH>
            <wp14:sizeRelV relativeFrom="page">
              <wp14:pctHeight>0</wp14:pctHeight>
            </wp14:sizeRelV>
          </wp:anchor>
        </w:drawing>
      </w:r>
      <w:r w:rsidR="00183087">
        <w:rPr>
          <w:noProof/>
        </w:rPr>
        <mc:AlternateContent>
          <mc:Choice Requires="wps">
            <w:drawing>
              <wp:anchor distT="0" distB="0" distL="114300" distR="114300" simplePos="0" relativeHeight="251693056" behindDoc="0" locked="0" layoutInCell="1" allowOverlap="1" wp14:anchorId="211C575C" wp14:editId="66CD1B1C">
                <wp:simplePos x="0" y="0"/>
                <wp:positionH relativeFrom="page">
                  <wp:posOffset>6709558</wp:posOffset>
                </wp:positionH>
                <wp:positionV relativeFrom="paragraph">
                  <wp:posOffset>2784764</wp:posOffset>
                </wp:positionV>
                <wp:extent cx="3301341" cy="4500748"/>
                <wp:effectExtent l="0" t="0" r="0" b="0"/>
                <wp:wrapNone/>
                <wp:docPr id="67" name="Text Box 67"/>
                <wp:cNvGraphicFramePr/>
                <a:graphic xmlns:a="http://schemas.openxmlformats.org/drawingml/2006/main">
                  <a:graphicData uri="http://schemas.microsoft.com/office/word/2010/wordprocessingShape">
                    <wps:wsp>
                      <wps:cNvSpPr txBox="1"/>
                      <wps:spPr>
                        <a:xfrm>
                          <a:off x="0" y="0"/>
                          <a:ext cx="3301341" cy="4500748"/>
                        </a:xfrm>
                        <a:prstGeom prst="rect">
                          <a:avLst/>
                        </a:prstGeom>
                        <a:noFill/>
                        <a:ln>
                          <a:noFill/>
                        </a:ln>
                      </wps:spPr>
                      <wps:txbx>
                        <w:txbxContent>
                          <w:p w14:paraId="4954AC82" w14:textId="03CB4478" w:rsidR="00D44973" w:rsidRDefault="00D44973" w:rsidP="00D44973">
                            <w:r w:rsidRPr="00D44973">
                              <w:rPr>
                                <w:b/>
                                <w:bCs/>
                                <w:sz w:val="28"/>
                                <w:szCs w:val="28"/>
                              </w:rPr>
                              <w:t>Harassment</w:t>
                            </w:r>
                            <w:r>
                              <w:t xml:space="preserve"> – Sending offensive, rude, and insulting messages and being abusive.  </w:t>
                            </w:r>
                          </w:p>
                          <w:p w14:paraId="711A510B" w14:textId="12FE8583" w:rsidR="00D44973" w:rsidRDefault="00D44973" w:rsidP="00D44973">
                            <w:r w:rsidRPr="00C3005E">
                              <w:rPr>
                                <w:b/>
                                <w:bCs/>
                                <w:sz w:val="28"/>
                                <w:szCs w:val="28"/>
                              </w:rPr>
                              <w:t>Flaming</w:t>
                            </w:r>
                            <w:r>
                              <w:t xml:space="preserve"> – Somebody is using extreme and offensive language. </w:t>
                            </w:r>
                          </w:p>
                          <w:p w14:paraId="3F3DDE03" w14:textId="3E3808E1" w:rsidR="00D44973" w:rsidRDefault="00D44973" w:rsidP="00D44973">
                            <w:r w:rsidRPr="00D44973">
                              <w:rPr>
                                <w:b/>
                                <w:bCs/>
                                <w:sz w:val="28"/>
                                <w:szCs w:val="28"/>
                              </w:rPr>
                              <w:t>Impersonation</w:t>
                            </w:r>
                            <w:r>
                              <w:t xml:space="preserve"> – Hacking into someone's social accounts, emails also using the person’s identity. </w:t>
                            </w:r>
                          </w:p>
                          <w:p w14:paraId="3A018EBC" w14:textId="3FEBA212" w:rsidR="00183087" w:rsidRDefault="00D44973" w:rsidP="00D44973">
                            <w:r w:rsidRPr="00D44973">
                              <w:rPr>
                                <w:b/>
                                <w:bCs/>
                                <w:sz w:val="28"/>
                                <w:szCs w:val="28"/>
                              </w:rPr>
                              <w:t>Cyber Stalking</w:t>
                            </w:r>
                            <w:r>
                              <w:t xml:space="preserve"> - This is the act of repeatedly sending messages that include threats of harm, harassment, intimidating messages, or engaging in other online activities that. make a person afraid for his or her safety.</w:t>
                            </w:r>
                          </w:p>
                          <w:p w14:paraId="2E4BC2B2" w14:textId="77777777" w:rsidR="00D44973" w:rsidRDefault="00D44973" w:rsidP="00D44973">
                            <w:pPr>
                              <w:rPr>
                                <w:b/>
                                <w:bCs/>
                                <w:sz w:val="40"/>
                                <w:szCs w:val="40"/>
                              </w:rPr>
                            </w:pPr>
                          </w:p>
                          <w:p w14:paraId="7ABB9813" w14:textId="41368EFF" w:rsidR="00D44973" w:rsidRDefault="00D44973" w:rsidP="00D44973">
                            <w:pPr>
                              <w:rPr>
                                <w:b/>
                                <w:bCs/>
                                <w:color w:val="00B0F0"/>
                                <w:sz w:val="40"/>
                                <w:szCs w:val="40"/>
                              </w:rPr>
                            </w:pPr>
                            <w:r w:rsidRPr="00D44973">
                              <w:rPr>
                                <w:b/>
                                <w:bCs/>
                                <w:color w:val="00B0F0"/>
                                <w:sz w:val="40"/>
                                <w:szCs w:val="40"/>
                              </w:rPr>
                              <w:t>Report, Record, Refer, Reassure</w:t>
                            </w:r>
                          </w:p>
                          <w:p w14:paraId="6518A234" w14:textId="7D138F5C" w:rsidR="00F31003" w:rsidRDefault="00F31003" w:rsidP="00D44973">
                            <w:pPr>
                              <w:rPr>
                                <w:b/>
                                <w:bCs/>
                                <w:color w:val="00B0F0"/>
                                <w:sz w:val="40"/>
                                <w:szCs w:val="40"/>
                              </w:rPr>
                            </w:pPr>
                          </w:p>
                          <w:p w14:paraId="726FC0E4" w14:textId="4447F06D" w:rsidR="00F31003" w:rsidRDefault="00F31003" w:rsidP="00D44973">
                            <w:pPr>
                              <w:rPr>
                                <w:b/>
                                <w:bCs/>
                                <w:color w:val="00B0F0"/>
                                <w:sz w:val="40"/>
                                <w:szCs w:val="40"/>
                              </w:rPr>
                            </w:pPr>
                          </w:p>
                          <w:p w14:paraId="16DF5A58" w14:textId="1199A628" w:rsidR="00F31003" w:rsidRDefault="00F31003" w:rsidP="00D44973">
                            <w:pPr>
                              <w:rPr>
                                <w:b/>
                                <w:bCs/>
                                <w:color w:val="00B0F0"/>
                                <w:sz w:val="40"/>
                                <w:szCs w:val="40"/>
                              </w:rPr>
                            </w:pPr>
                          </w:p>
                          <w:p w14:paraId="4E880B3F" w14:textId="54244B00" w:rsidR="00F31003" w:rsidRDefault="00F31003" w:rsidP="00D44973">
                            <w:pPr>
                              <w:rPr>
                                <w:b/>
                                <w:bCs/>
                                <w:color w:val="00B0F0"/>
                                <w:sz w:val="40"/>
                                <w:szCs w:val="40"/>
                              </w:rPr>
                            </w:pPr>
                          </w:p>
                          <w:p w14:paraId="0F5E140C" w14:textId="2733CA0E" w:rsidR="00F31003" w:rsidRDefault="00F31003" w:rsidP="00D44973">
                            <w:pPr>
                              <w:rPr>
                                <w:b/>
                                <w:bCs/>
                                <w:color w:val="00B0F0"/>
                                <w:sz w:val="40"/>
                                <w:szCs w:val="40"/>
                              </w:rPr>
                            </w:pPr>
                          </w:p>
                          <w:p w14:paraId="08DB4FAF" w14:textId="608CA2D2" w:rsidR="00F31003" w:rsidRDefault="00F31003" w:rsidP="00D44973">
                            <w:pPr>
                              <w:rPr>
                                <w:b/>
                                <w:bCs/>
                                <w:color w:val="00B0F0"/>
                                <w:sz w:val="40"/>
                                <w:szCs w:val="40"/>
                              </w:rPr>
                            </w:pPr>
                          </w:p>
                          <w:p w14:paraId="0E4F3F9D" w14:textId="11481E0A" w:rsidR="00F31003" w:rsidRDefault="00F31003" w:rsidP="00D44973">
                            <w:pPr>
                              <w:rPr>
                                <w:b/>
                                <w:bCs/>
                                <w:color w:val="00B0F0"/>
                                <w:sz w:val="40"/>
                                <w:szCs w:val="40"/>
                              </w:rPr>
                            </w:pPr>
                          </w:p>
                          <w:p w14:paraId="16B51B5C" w14:textId="3CE754F7" w:rsidR="00F31003" w:rsidRDefault="00F31003" w:rsidP="00D44973">
                            <w:pPr>
                              <w:rPr>
                                <w:b/>
                                <w:bCs/>
                                <w:color w:val="00B0F0"/>
                                <w:sz w:val="40"/>
                                <w:szCs w:val="40"/>
                              </w:rPr>
                            </w:pPr>
                          </w:p>
                          <w:p w14:paraId="11B35895" w14:textId="2859FF3B" w:rsidR="00F31003" w:rsidRDefault="00F31003" w:rsidP="00D44973">
                            <w:pPr>
                              <w:rPr>
                                <w:b/>
                                <w:bCs/>
                                <w:color w:val="00B0F0"/>
                                <w:sz w:val="40"/>
                                <w:szCs w:val="40"/>
                              </w:rPr>
                            </w:pPr>
                          </w:p>
                          <w:p w14:paraId="1FA14FA1" w14:textId="0A789B20" w:rsidR="00F31003" w:rsidRDefault="00F31003" w:rsidP="00D44973">
                            <w:pPr>
                              <w:rPr>
                                <w:b/>
                                <w:bCs/>
                                <w:color w:val="00B0F0"/>
                                <w:sz w:val="40"/>
                                <w:szCs w:val="40"/>
                              </w:rPr>
                            </w:pPr>
                          </w:p>
                          <w:p w14:paraId="4FE3C09D" w14:textId="6F612465" w:rsidR="00F31003" w:rsidRDefault="00F31003" w:rsidP="00D44973">
                            <w:pPr>
                              <w:rPr>
                                <w:b/>
                                <w:bCs/>
                                <w:color w:val="00B0F0"/>
                                <w:sz w:val="40"/>
                                <w:szCs w:val="40"/>
                              </w:rPr>
                            </w:pPr>
                          </w:p>
                          <w:p w14:paraId="7CBE1CF7" w14:textId="246A2DB0" w:rsidR="00F31003" w:rsidRDefault="00F31003" w:rsidP="00D44973">
                            <w:pPr>
                              <w:rPr>
                                <w:b/>
                                <w:bCs/>
                                <w:color w:val="00B0F0"/>
                                <w:sz w:val="40"/>
                                <w:szCs w:val="40"/>
                              </w:rPr>
                            </w:pPr>
                          </w:p>
                          <w:p w14:paraId="18677974" w14:textId="77777777" w:rsidR="00F31003" w:rsidRPr="00D44973" w:rsidRDefault="00F31003" w:rsidP="00D44973">
                            <w:pPr>
                              <w:rPr>
                                <w:b/>
                                <w:bCs/>
                                <w:noProof/>
                                <w:color w:val="00B0F0"/>
                                <w:sz w:val="40"/>
                                <w:szCs w:val="40"/>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1C575C" id="Text Box 67" o:spid="_x0000_s1032" type="#_x0000_t202" style="position:absolute;margin-left:528.3pt;margin-top:219.25pt;width:259.95pt;height:354.4pt;z-index:25169305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eD4olKQIAAFIEAAAOAAAAZHJzL2Uyb0RvYy54bWysVFFv2jAQfp+0/2D5fSRAWrqIULFWTJNQ&#10;WwmmPhvHJpFin2cbEvbrd3YIZd2epr2Y893x3d13nzO/71RDjsK6GnRBx6OUEqE5lLXeF/T7dvXp&#10;jhLnmS5ZA1oU9CQcvV98/DBvTS4mUEFTCksQRLu8NQWtvDd5kjheCcXcCIzQGJRgFfN4tfuktKxF&#10;dNUkkzS9TVqwpbHAhXPofeyDdBHxpRTcP0vphCdNQbE3H08bz104k8Wc5XvLTFXzcxvsH7pQrNZY&#10;9AL1yDwjB1v/AaVqbsGB9CMOKgEpay7iDDjNOH03zaZiRsRZkBxnLjS5/wfLn44vltRlQW9nlGim&#10;cEdb0XnyBTqCLuSnNS7HtI3BRN+hH/c8+B06w9idtCr84kAE48j06cJuQOPonE7T8TQbU8Ixlt2k&#10;6Sy7CzjJ29+Ndf6rAEWCUVCL64ussuPa+T51SAnVNKzqpokrbPRvDsQMniT03vcYLN/tun7Wof8d&#10;lCccy0IvDGf4qsbSa+b8C7OoBJwE1e2f8ZANtAWFs0VJBfbn3/whHxeEUUpaVFZB3Y8Ds4KS5pvG&#10;1X0eZ1mQYrxkN7MJXux1ZHcd0Qf1AChe5A27i2bI981gSgvqFR/BMlTFENMcaxfUD+aD7/WOj4iL&#10;5TImofgM82u9MTxAB+4CsdvulVlzZt/j4p5g0CDL3y2hz+1ZXx48yDpuKPDcs3qmH4Ubd3x+ZOFl&#10;XN9j1tunYPELAAD//wMAUEsDBBQABgAIAAAAIQCjSLTt4AAAAA4BAAAPAAAAZHJzL2Rvd25yZXYu&#10;eG1sTI/BTsMwEETvSPyDtUjcqF2apCXEqRCIK6gFKvXmxtskIl5HsduEv2d7gtuM9ml2plhPrhNn&#10;HELrScN8pkAgVd62VGv4/Hi9W4EI0ZA1nSfU8IMB1uX1VWFy60fa4Hkba8EhFHKjoYmxz6UMVYPO&#10;hJnvkfh29IMzke1QSzuYkcNdJ++VyqQzLfGHxvT43GD1vT05DV9vx/0uUe/1i0v70U9KknuQWt/e&#10;TE+PICJO8Q+GS32uDiV3OvgT2SA69irNMmY1JItVCuKCpMuM1YHVPFkuQJaF/D+j/AUAAP//AwBQ&#10;SwECLQAUAAYACAAAACEAtoM4kv4AAADhAQAAEwAAAAAAAAAAAAAAAAAAAAAAW0NvbnRlbnRfVHlw&#10;ZXNdLnhtbFBLAQItABQABgAIAAAAIQA4/SH/1gAAAJQBAAALAAAAAAAAAAAAAAAAAC8BAABfcmVs&#10;cy8ucmVsc1BLAQItABQABgAIAAAAIQAeD4olKQIAAFIEAAAOAAAAAAAAAAAAAAAAAC4CAABkcnMv&#10;ZTJvRG9jLnhtbFBLAQItABQABgAIAAAAIQCjSLTt4AAAAA4BAAAPAAAAAAAAAAAAAAAAAIMEAABk&#10;cnMvZG93bnJldi54bWxQSwUGAAAAAAQABADzAAAAkAUAAAAA&#10;" filled="f" stroked="f">
                <v:textbox>
                  <w:txbxContent>
                    <w:p w14:paraId="4954AC82" w14:textId="03CB4478" w:rsidR="00D44973" w:rsidRDefault="00D44973" w:rsidP="00D44973">
                      <w:r w:rsidRPr="00D44973">
                        <w:rPr>
                          <w:b/>
                          <w:bCs/>
                          <w:sz w:val="28"/>
                          <w:szCs w:val="28"/>
                        </w:rPr>
                        <w:t>Harassment</w:t>
                      </w:r>
                      <w:r>
                        <w:t xml:space="preserve"> – Sending offensive, rude, and insulting messages and being abusive.  </w:t>
                      </w:r>
                    </w:p>
                    <w:p w14:paraId="711A510B" w14:textId="12FE8583" w:rsidR="00D44973" w:rsidRDefault="00D44973" w:rsidP="00D44973">
                      <w:r w:rsidRPr="00C3005E">
                        <w:rPr>
                          <w:b/>
                          <w:bCs/>
                          <w:sz w:val="28"/>
                          <w:szCs w:val="28"/>
                        </w:rPr>
                        <w:t>Flaming</w:t>
                      </w:r>
                      <w:r>
                        <w:t xml:space="preserve"> – Somebody is using extreme and offensive language. </w:t>
                      </w:r>
                    </w:p>
                    <w:p w14:paraId="3F3DDE03" w14:textId="3E3808E1" w:rsidR="00D44973" w:rsidRDefault="00D44973" w:rsidP="00D44973">
                      <w:r w:rsidRPr="00D44973">
                        <w:rPr>
                          <w:b/>
                          <w:bCs/>
                          <w:sz w:val="28"/>
                          <w:szCs w:val="28"/>
                        </w:rPr>
                        <w:t>Impersonation</w:t>
                      </w:r>
                      <w:r>
                        <w:t xml:space="preserve"> – Hacking into someone's social accounts, emails also using the person’s identity. </w:t>
                      </w:r>
                    </w:p>
                    <w:p w14:paraId="3A018EBC" w14:textId="3FEBA212" w:rsidR="00183087" w:rsidRDefault="00D44973" w:rsidP="00D44973">
                      <w:r w:rsidRPr="00D44973">
                        <w:rPr>
                          <w:b/>
                          <w:bCs/>
                          <w:sz w:val="28"/>
                          <w:szCs w:val="28"/>
                        </w:rPr>
                        <w:t>Cyber Stalking</w:t>
                      </w:r>
                      <w:r>
                        <w:t xml:space="preserve"> - This is the act of repeatedly sending messages that include threats of harm, harassment, intimidating messages, or engaging in other online activities that. make a person afraid for his or her safety.</w:t>
                      </w:r>
                    </w:p>
                    <w:p w14:paraId="2E4BC2B2" w14:textId="77777777" w:rsidR="00D44973" w:rsidRDefault="00D44973" w:rsidP="00D44973">
                      <w:pPr>
                        <w:rPr>
                          <w:b/>
                          <w:bCs/>
                          <w:sz w:val="40"/>
                          <w:szCs w:val="40"/>
                        </w:rPr>
                      </w:pPr>
                    </w:p>
                    <w:p w14:paraId="7ABB9813" w14:textId="41368EFF" w:rsidR="00D44973" w:rsidRDefault="00D44973" w:rsidP="00D44973">
                      <w:pPr>
                        <w:rPr>
                          <w:b/>
                          <w:bCs/>
                          <w:color w:val="00B0F0"/>
                          <w:sz w:val="40"/>
                          <w:szCs w:val="40"/>
                        </w:rPr>
                      </w:pPr>
                      <w:r w:rsidRPr="00D44973">
                        <w:rPr>
                          <w:b/>
                          <w:bCs/>
                          <w:color w:val="00B0F0"/>
                          <w:sz w:val="40"/>
                          <w:szCs w:val="40"/>
                        </w:rPr>
                        <w:t>Report, Record, Refer, Reassure</w:t>
                      </w:r>
                    </w:p>
                    <w:p w14:paraId="6518A234" w14:textId="7D138F5C" w:rsidR="00F31003" w:rsidRDefault="00F31003" w:rsidP="00D44973">
                      <w:pPr>
                        <w:rPr>
                          <w:b/>
                          <w:bCs/>
                          <w:color w:val="00B0F0"/>
                          <w:sz w:val="40"/>
                          <w:szCs w:val="40"/>
                        </w:rPr>
                      </w:pPr>
                    </w:p>
                    <w:p w14:paraId="726FC0E4" w14:textId="4447F06D" w:rsidR="00F31003" w:rsidRDefault="00F31003" w:rsidP="00D44973">
                      <w:pPr>
                        <w:rPr>
                          <w:b/>
                          <w:bCs/>
                          <w:color w:val="00B0F0"/>
                          <w:sz w:val="40"/>
                          <w:szCs w:val="40"/>
                        </w:rPr>
                      </w:pPr>
                    </w:p>
                    <w:p w14:paraId="16DF5A58" w14:textId="1199A628" w:rsidR="00F31003" w:rsidRDefault="00F31003" w:rsidP="00D44973">
                      <w:pPr>
                        <w:rPr>
                          <w:b/>
                          <w:bCs/>
                          <w:color w:val="00B0F0"/>
                          <w:sz w:val="40"/>
                          <w:szCs w:val="40"/>
                        </w:rPr>
                      </w:pPr>
                    </w:p>
                    <w:p w14:paraId="4E880B3F" w14:textId="54244B00" w:rsidR="00F31003" w:rsidRDefault="00F31003" w:rsidP="00D44973">
                      <w:pPr>
                        <w:rPr>
                          <w:b/>
                          <w:bCs/>
                          <w:color w:val="00B0F0"/>
                          <w:sz w:val="40"/>
                          <w:szCs w:val="40"/>
                        </w:rPr>
                      </w:pPr>
                    </w:p>
                    <w:p w14:paraId="0F5E140C" w14:textId="2733CA0E" w:rsidR="00F31003" w:rsidRDefault="00F31003" w:rsidP="00D44973">
                      <w:pPr>
                        <w:rPr>
                          <w:b/>
                          <w:bCs/>
                          <w:color w:val="00B0F0"/>
                          <w:sz w:val="40"/>
                          <w:szCs w:val="40"/>
                        </w:rPr>
                      </w:pPr>
                    </w:p>
                    <w:p w14:paraId="08DB4FAF" w14:textId="608CA2D2" w:rsidR="00F31003" w:rsidRDefault="00F31003" w:rsidP="00D44973">
                      <w:pPr>
                        <w:rPr>
                          <w:b/>
                          <w:bCs/>
                          <w:color w:val="00B0F0"/>
                          <w:sz w:val="40"/>
                          <w:szCs w:val="40"/>
                        </w:rPr>
                      </w:pPr>
                    </w:p>
                    <w:p w14:paraId="0E4F3F9D" w14:textId="11481E0A" w:rsidR="00F31003" w:rsidRDefault="00F31003" w:rsidP="00D44973">
                      <w:pPr>
                        <w:rPr>
                          <w:b/>
                          <w:bCs/>
                          <w:color w:val="00B0F0"/>
                          <w:sz w:val="40"/>
                          <w:szCs w:val="40"/>
                        </w:rPr>
                      </w:pPr>
                    </w:p>
                    <w:p w14:paraId="16B51B5C" w14:textId="3CE754F7" w:rsidR="00F31003" w:rsidRDefault="00F31003" w:rsidP="00D44973">
                      <w:pPr>
                        <w:rPr>
                          <w:b/>
                          <w:bCs/>
                          <w:color w:val="00B0F0"/>
                          <w:sz w:val="40"/>
                          <w:szCs w:val="40"/>
                        </w:rPr>
                      </w:pPr>
                    </w:p>
                    <w:p w14:paraId="11B35895" w14:textId="2859FF3B" w:rsidR="00F31003" w:rsidRDefault="00F31003" w:rsidP="00D44973">
                      <w:pPr>
                        <w:rPr>
                          <w:b/>
                          <w:bCs/>
                          <w:color w:val="00B0F0"/>
                          <w:sz w:val="40"/>
                          <w:szCs w:val="40"/>
                        </w:rPr>
                      </w:pPr>
                    </w:p>
                    <w:p w14:paraId="1FA14FA1" w14:textId="0A789B20" w:rsidR="00F31003" w:rsidRDefault="00F31003" w:rsidP="00D44973">
                      <w:pPr>
                        <w:rPr>
                          <w:b/>
                          <w:bCs/>
                          <w:color w:val="00B0F0"/>
                          <w:sz w:val="40"/>
                          <w:szCs w:val="40"/>
                        </w:rPr>
                      </w:pPr>
                    </w:p>
                    <w:p w14:paraId="4FE3C09D" w14:textId="6F612465" w:rsidR="00F31003" w:rsidRDefault="00F31003" w:rsidP="00D44973">
                      <w:pPr>
                        <w:rPr>
                          <w:b/>
                          <w:bCs/>
                          <w:color w:val="00B0F0"/>
                          <w:sz w:val="40"/>
                          <w:szCs w:val="40"/>
                        </w:rPr>
                      </w:pPr>
                    </w:p>
                    <w:p w14:paraId="7CBE1CF7" w14:textId="246A2DB0" w:rsidR="00F31003" w:rsidRDefault="00F31003" w:rsidP="00D44973">
                      <w:pPr>
                        <w:rPr>
                          <w:b/>
                          <w:bCs/>
                          <w:color w:val="00B0F0"/>
                          <w:sz w:val="40"/>
                          <w:szCs w:val="40"/>
                        </w:rPr>
                      </w:pPr>
                    </w:p>
                    <w:p w14:paraId="18677974" w14:textId="77777777" w:rsidR="00F31003" w:rsidRPr="00D44973" w:rsidRDefault="00F31003" w:rsidP="00D44973">
                      <w:pPr>
                        <w:rPr>
                          <w:b/>
                          <w:bCs/>
                          <w:noProof/>
                          <w:color w:val="00B0F0"/>
                          <w:sz w:val="40"/>
                          <w:szCs w:val="40"/>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txbxContent>
                </v:textbox>
                <w10:wrap anchorx="page"/>
              </v:shape>
            </w:pict>
          </mc:Fallback>
        </mc:AlternateContent>
      </w:r>
      <w:r w:rsidR="00183087">
        <w:rPr>
          <w:noProof/>
        </w:rPr>
        <mc:AlternateContent>
          <mc:Choice Requires="wps">
            <w:drawing>
              <wp:anchor distT="0" distB="0" distL="114300" distR="114300" simplePos="0" relativeHeight="251691008" behindDoc="0" locked="0" layoutInCell="1" allowOverlap="1" wp14:anchorId="4E7E45AB" wp14:editId="6BBE6082">
                <wp:simplePos x="0" y="0"/>
                <wp:positionH relativeFrom="column">
                  <wp:posOffset>4027554</wp:posOffset>
                </wp:positionH>
                <wp:positionV relativeFrom="paragraph">
                  <wp:posOffset>2345377</wp:posOffset>
                </wp:positionV>
                <wp:extent cx="7508095" cy="1828800"/>
                <wp:effectExtent l="0" t="0" r="0" b="0"/>
                <wp:wrapNone/>
                <wp:docPr id="66" name="Text Box 66"/>
                <wp:cNvGraphicFramePr/>
                <a:graphic xmlns:a="http://schemas.openxmlformats.org/drawingml/2006/main">
                  <a:graphicData uri="http://schemas.microsoft.com/office/word/2010/wordprocessingShape">
                    <wps:wsp>
                      <wps:cNvSpPr txBox="1"/>
                      <wps:spPr>
                        <a:xfrm>
                          <a:off x="0" y="0"/>
                          <a:ext cx="7508095" cy="1828800"/>
                        </a:xfrm>
                        <a:prstGeom prst="rect">
                          <a:avLst/>
                        </a:prstGeom>
                        <a:noFill/>
                        <a:ln>
                          <a:noFill/>
                        </a:ln>
                      </wps:spPr>
                      <wps:txbx>
                        <w:txbxContent>
                          <w:p w14:paraId="39664589" w14:textId="7674E0AB" w:rsidR="00183087" w:rsidRPr="00183087" w:rsidRDefault="00183087" w:rsidP="00183087">
                            <w:pPr>
                              <w:jc w:val="center"/>
                              <w:rPr>
                                <w:sz w:val="44"/>
                                <w:szCs w:val="44"/>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pPr>
                            <w:r w:rsidRPr="00183087">
                              <w:rPr>
                                <w:sz w:val="44"/>
                                <w:szCs w:val="44"/>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t>Types of Cyber Bullying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4E7E45AB" id="Text Box 66" o:spid="_x0000_s1033" type="#_x0000_t202" style="position:absolute;margin-left:317.15pt;margin-top:184.7pt;width:591.2pt;height:2in;z-index:251691008;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oVrLAIAAFIEAAAOAAAAZHJzL2Uyb0RvYy54bWysVE1v2zAMvQ/YfxB0X+wE+aoRp8haZBgQ&#10;tAWSoWdFlmIDlqhJSuzs14+S4zTtdhp2USiSpsj3HrO4b1VNTsK6CnROh4OUEqE5FJU+5PTHbv1l&#10;TonzTBesBi1yehaO3i8/f1o0JhMjKKEuhCVYRLusMTktvTdZkjheCsXcAIzQGJRgFfN4tYeksKzB&#10;6qpORmk6TRqwhbHAhXPofeyCdBnrSym4f5bSCU/qnGJvPp42nvtwJssFyw6WmbLilzbYP3ShWKXx&#10;0WupR+YZOdrqj1Kq4hYcSD/goBKQsuIizoDTDNMP02xLZkScBcFx5gqT+39l+dPpxZKqyOl0Solm&#10;CjnaidaTr9ASdCE+jXEZpm0NJvoW/chz73foDGO30qrwiwMRjCPS5yu6oRpH52ySztO7CSUcY8P5&#10;aD5PI/7J2+fGOv9NgCLByKlF+iKq7LRxHlvB1D4lvKZhXdV1pLDW7xyYGDxJ6L3rMVi+3bdx1lnf&#10;/x6KM45loROGM3xd4dMb5vwLs6gEnATV7Z/xkDU0OYWLRUkJ9tff/CEfCcIoJQ0qK6fu55FZQUn9&#10;XSN1d8PxOEgxXsaT2Qgv9jayv43oo3oAFO8Q98jwaIZ8X/emtKBecQlW4VUMMc3x7Zz63nzwnd5x&#10;ibhYrWISis8wv9Fbw0PpgF0Adte+Mmsu6Hsk7gl6DbLsAwldbvjSmdXRIxWRoYBzh+oFfhRuJO6y&#10;ZGEzbu8x6+2vYPkbAAD//wMAUEsDBBQABgAIAAAAIQAZFMce4AAAAAwBAAAPAAAAZHJzL2Rvd25y&#10;ZXYueG1sTI/LboMwEEX3lfoP1lTqLjEUQlKKiaI+pC66aUr3EzwFVDxG2Ank7+us0uXoHt17ptjO&#10;phcnGl1nWUG8jEAQ11Z33Ciovt4WGxDOI2vsLZOCMznYlrc3BebaTvxJp71vRChhl6OC1vshl9LV&#10;LRl0SzsQh+zHjgZ9OMdG6hGnUG56+RBFmTTYcVhocaDnlurf/dEo8F7v4nP1atz79/zxMrVRvcJK&#10;qfu7efcEwtPsrzBc9IM6lMHpYI+snegVZEmaBFRBkj2mIC7EJs7WIA4hW61TkGUh/z9R/gEAAP//&#10;AwBQSwECLQAUAAYACAAAACEAtoM4kv4AAADhAQAAEwAAAAAAAAAAAAAAAAAAAAAAW0NvbnRlbnRf&#10;VHlwZXNdLnhtbFBLAQItABQABgAIAAAAIQA4/SH/1gAAAJQBAAALAAAAAAAAAAAAAAAAAC8BAABf&#10;cmVscy8ucmVsc1BLAQItABQABgAIAAAAIQA+ToVrLAIAAFIEAAAOAAAAAAAAAAAAAAAAAC4CAABk&#10;cnMvZTJvRG9jLnhtbFBLAQItABQABgAIAAAAIQAZFMce4AAAAAwBAAAPAAAAAAAAAAAAAAAAAIYE&#10;AABkcnMvZG93bnJldi54bWxQSwUGAAAAAAQABADzAAAAkwUAAAAA&#10;" filled="f" stroked="f">
                <v:textbox style="mso-fit-shape-to-text:t">
                  <w:txbxContent>
                    <w:p w14:paraId="39664589" w14:textId="7674E0AB" w:rsidR="00183087" w:rsidRPr="00183087" w:rsidRDefault="00183087" w:rsidP="00183087">
                      <w:pPr>
                        <w:jc w:val="center"/>
                        <w:rPr>
                          <w:sz w:val="44"/>
                          <w:szCs w:val="44"/>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pPr>
                      <w:r w:rsidRPr="00183087">
                        <w:rPr>
                          <w:sz w:val="44"/>
                          <w:szCs w:val="44"/>
                          <w14:reflection w14:blurRad="6350" w14:stA="53000" w14:stPos="0" w14:endA="300" w14:endPos="35500" w14:dist="0" w14:dir="5400000" w14:fadeDir="5400000" w14:sx="100000" w14:sy="-90000" w14:kx="0" w14:ky="0" w14:algn="bl"/>
                          <w14:textOutline w14:w="0" w14:cap="flat" w14:cmpd="sng" w14:algn="ctr">
                            <w14:noFill/>
                            <w14:prstDash w14:val="solid"/>
                            <w14:round/>
                          </w14:textOutline>
                          <w14:textFill>
                            <w14:gradFill>
                              <w14:gsLst>
                                <w14:gs w14:pos="0">
                                  <w14:schemeClr w14:val="accent5">
                                    <w14:lumMod w14:val="50000"/>
                                  </w14:schemeClr>
                                </w14:gs>
                                <w14:gs w14:pos="50000">
                                  <w14:schemeClr w14:val="accent5"/>
                                </w14:gs>
                                <w14:gs w14:pos="100000">
                                  <w14:schemeClr w14:val="accent5">
                                    <w14:lumMod w14:val="60000"/>
                                    <w14:lumOff w14:val="40000"/>
                                  </w14:schemeClr>
                                </w14:gs>
                              </w14:gsLst>
                              <w14:lin w14:ang="5400000" w14:scaled="0"/>
                            </w14:gradFill>
                          </w14:textFill>
                        </w:rPr>
                        <w:t>Types of Cyber Bullying</w:t>
                      </w:r>
                    </w:p>
                  </w:txbxContent>
                </v:textbox>
              </v:shape>
            </w:pict>
          </mc:Fallback>
        </mc:AlternateContent>
      </w:r>
      <w:r w:rsidR="00183087" w:rsidRPr="00183087">
        <w:rPr>
          <w:noProof/>
        </w:rPr>
        <w:drawing>
          <wp:anchor distT="0" distB="0" distL="114300" distR="114300" simplePos="0" relativeHeight="251688960" behindDoc="0" locked="0" layoutInCell="1" allowOverlap="1" wp14:anchorId="124D89F9" wp14:editId="2C6FEE2D">
            <wp:simplePos x="0" y="0"/>
            <wp:positionH relativeFrom="page">
              <wp:align>right</wp:align>
            </wp:positionH>
            <wp:positionV relativeFrom="paragraph">
              <wp:posOffset>-433449</wp:posOffset>
            </wp:positionV>
            <wp:extent cx="3359785" cy="2553194"/>
            <wp:effectExtent l="0" t="0" r="0" b="0"/>
            <wp:wrapNone/>
            <wp:docPr id="64" name="Picture 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3">
                      <a:extLst>
                        <a:ext uri="{28A0092B-C50C-407E-A947-70E740481C1C}">
                          <a14:useLocalDpi xmlns:a14="http://schemas.microsoft.com/office/drawing/2010/main" val="0"/>
                        </a:ext>
                      </a:extLst>
                    </a:blip>
                    <a:stretch>
                      <a:fillRect/>
                    </a:stretch>
                  </pic:blipFill>
                  <pic:spPr>
                    <a:xfrm>
                      <a:off x="0" y="0"/>
                      <a:ext cx="3369741" cy="2560759"/>
                    </a:xfrm>
                    <a:prstGeom prst="rect">
                      <a:avLst/>
                    </a:prstGeom>
                  </pic:spPr>
                </pic:pic>
              </a:graphicData>
            </a:graphic>
            <wp14:sizeRelH relativeFrom="page">
              <wp14:pctWidth>0</wp14:pctWidth>
            </wp14:sizeRelH>
            <wp14:sizeRelV relativeFrom="page">
              <wp14:pctHeight>0</wp14:pctHeight>
            </wp14:sizeRelV>
          </wp:anchor>
        </w:drawing>
      </w:r>
      <w:r w:rsidR="00183087">
        <w:rPr>
          <w:noProof/>
        </w:rPr>
        <mc:AlternateContent>
          <mc:Choice Requires="wps">
            <w:drawing>
              <wp:anchor distT="0" distB="0" distL="114300" distR="114300" simplePos="0" relativeHeight="251687936" behindDoc="0" locked="0" layoutInCell="1" allowOverlap="1" wp14:anchorId="5D358C3A" wp14:editId="68D9E851">
                <wp:simplePos x="0" y="0"/>
                <wp:positionH relativeFrom="column">
                  <wp:posOffset>5361709</wp:posOffset>
                </wp:positionH>
                <wp:positionV relativeFrom="paragraph">
                  <wp:posOffset>-385948</wp:posOffset>
                </wp:positionV>
                <wp:extent cx="6241291" cy="1828800"/>
                <wp:effectExtent l="0" t="0" r="0" b="0"/>
                <wp:wrapNone/>
                <wp:docPr id="62" name="Text Box 62"/>
                <wp:cNvGraphicFramePr/>
                <a:graphic xmlns:a="http://schemas.openxmlformats.org/drawingml/2006/main">
                  <a:graphicData uri="http://schemas.microsoft.com/office/word/2010/wordprocessingShape">
                    <wps:wsp>
                      <wps:cNvSpPr txBox="1"/>
                      <wps:spPr>
                        <a:xfrm>
                          <a:off x="0" y="0"/>
                          <a:ext cx="6241291" cy="1828800"/>
                        </a:xfrm>
                        <a:prstGeom prst="rect">
                          <a:avLst/>
                        </a:prstGeom>
                        <a:noFill/>
                        <a:ln>
                          <a:noFill/>
                        </a:ln>
                      </wps:spPr>
                      <wps:txbx>
                        <w:txbxContent>
                          <w:p w14:paraId="52194DB4" w14:textId="37F036A9" w:rsidR="00183087" w:rsidRPr="00183087" w:rsidRDefault="00183087" w:rsidP="00183087">
                            <w:pPr>
                              <w:rPr>
                                <w:b/>
                                <w:noProof/>
                                <w:color w:val="5B9BD5" w:themeColor="accent5"/>
                                <w:sz w:val="52"/>
                                <w:szCs w:val="5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5D358C3A" id="Text Box 62" o:spid="_x0000_s1034" type="#_x0000_t202" style="position:absolute;margin-left:422.2pt;margin-top:-30.4pt;width:491.45pt;height:2in;z-index:251687936;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yiUcKwIAAFIEAAAOAAAAZHJzL2Uyb0RvYy54bWysVF1v2jAUfZ+0/2D5fYREjNGIULFWTJNQ&#10;WwmmPhvHIZHij9mGhP36HTvQ0m5P017M9b039+OcY+a3vWzJUVjXaFXQdDSmRCiuy0btC/pju/o0&#10;o8R5pkrWaiUKehKO3i4+fph3JheZrnVbCktQRLm8MwWtvTd5kjheC8ncSBuhEKy0lczjavdJaVmH&#10;6rJNsvF4mnTalsZqLpyD934I0kWsX1WC+8eqcsKTtqCYzcfTxnMXzmQxZ/neMlM3/DwG+4cpJGsU&#10;mr6UumeekYNt/iglG26105UfcS0TXVUNF3EHbJOO322zqZkRcReA48wLTO7/leUPxydLmrKg04wS&#10;xSQ42orek6+6J3ABn864HGkbg0Tfww+eL34HZ1i7r6wMv1iIIA6kTy/ohmoczmk2SbOblBKOWDrL&#10;ZrNxxD95/dxY578JLUkwCmpBX0SVHdfOYxSkXlJCN6VXTdtGClv1xoHE4EnC7MOMwfL9ro+7zi7z&#10;73R5wlpWD8Jwhq8atF4z55+YhRKwCdTtH3FUre4Kqs8WJbW2v/7mD/kgCFFKOiiroO7ngVlBSftd&#10;gbqbdDIJUoyXyecvGS72OrK7jqiDvNMQL3DDdNEM+b69mJXV8hmPYBm6IsQUR++C+ot55we94xFx&#10;sVzGJIjPML9WG8ND6YBdAHbbPzNrzuh7EPegLxpk+TsShtzwpTPLgwcVkaGA84DqGX4INxJ3fmTh&#10;ZVzfY9brX8HiNwAAAP//AwBQSwMEFAAGAAgAAAAhAN/hWs3gAAAADAEAAA8AAABkcnMvZG93bnJl&#10;di54bWxMj8tOwzAQRfdI/IM1SOxauya0UcikqnhILNhQwt6NhzgitqPYbdK/x13R5WiO7j233M62&#10;ZycaQ+cdwmopgJFrvO5ci1B/vS1yYCEqp1XvHSGcKcC2ur0pVaH95D7ptI8tSyEuFArBxDgUnIfG&#10;kFVh6Qdy6ffjR6tiOseW61FNKdz2XAqx5lZ1LjUYNdCzoeZ3f7QIMerd6ly/2vD+PX+8TEY0j6pG&#10;vL+bd0/AIs3xH4aLflKHKjkd/NHpwHqEPMuyhCIs1iJtuBC53DwAOyBIuZHAq5Jfj6j+AAAA//8D&#10;AFBLAQItABQABgAIAAAAIQC2gziS/gAAAOEBAAATAAAAAAAAAAAAAAAAAAAAAABbQ29udGVudF9U&#10;eXBlc10ueG1sUEsBAi0AFAAGAAgAAAAhADj9If/WAAAAlAEAAAsAAAAAAAAAAAAAAAAALwEAAF9y&#10;ZWxzLy5yZWxzUEsBAi0AFAAGAAgAAAAhAC3KJRwrAgAAUgQAAA4AAAAAAAAAAAAAAAAALgIAAGRy&#10;cy9lMm9Eb2MueG1sUEsBAi0AFAAGAAgAAAAhAN/hWs3gAAAADAEAAA8AAAAAAAAAAAAAAAAAhQQA&#10;AGRycy9kb3ducmV2LnhtbFBLBQYAAAAABAAEAPMAAACSBQAAAAA=&#10;" filled="f" stroked="f">
                <v:textbox style="mso-fit-shape-to-text:t">
                  <w:txbxContent>
                    <w:p w14:paraId="52194DB4" w14:textId="37F036A9" w:rsidR="00183087" w:rsidRPr="00183087" w:rsidRDefault="00183087" w:rsidP="00183087">
                      <w:pPr>
                        <w:rPr>
                          <w:b/>
                          <w:noProof/>
                          <w:color w:val="5B9BD5" w:themeColor="accent5"/>
                          <w:sz w:val="52"/>
                          <w:szCs w:val="52"/>
                          <w14:shadow w14:blurRad="12700" w14:dist="38100" w14:dir="2700000" w14:sx="100000" w14:sy="100000" w14:kx="0" w14:ky="0" w14:algn="tl">
                            <w14:schemeClr w14:val="accent5">
                              <w14:lumMod w14:val="60000"/>
                              <w14:lumOff w14:val="40000"/>
                            </w14:schemeClr>
                          </w14:shadow>
                          <w14:textOutline w14:w="9525" w14:cap="flat" w14:cmpd="sng" w14:algn="ctr">
                            <w14:solidFill>
                              <w14:schemeClr w14:val="bg1"/>
                            </w14:solidFill>
                            <w14:prstDash w14:val="solid"/>
                            <w14:round/>
                          </w14:textOutline>
                        </w:rPr>
                      </w:pPr>
                    </w:p>
                  </w:txbxContent>
                </v:textbox>
              </v:shape>
            </w:pict>
          </mc:Fallback>
        </mc:AlternateContent>
      </w:r>
      <w:r w:rsidR="00B62462" w:rsidRPr="00B62462">
        <w:rPr>
          <w:noProof/>
        </w:rPr>
        <w:drawing>
          <wp:anchor distT="0" distB="0" distL="114300" distR="114300" simplePos="0" relativeHeight="251683840" behindDoc="0" locked="0" layoutInCell="1" allowOverlap="1" wp14:anchorId="6EC22A2A" wp14:editId="7019C6F3">
            <wp:simplePos x="0" y="0"/>
            <wp:positionH relativeFrom="margin">
              <wp:posOffset>2998519</wp:posOffset>
            </wp:positionH>
            <wp:positionV relativeFrom="paragraph">
              <wp:posOffset>4102925</wp:posOffset>
            </wp:positionV>
            <wp:extent cx="3146962" cy="3051175"/>
            <wp:effectExtent l="0" t="0" r="0" b="0"/>
            <wp:wrapNone/>
            <wp:docPr id="43" name="Picture 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extLst>
                        <a:ext uri="{28A0092B-C50C-407E-A947-70E740481C1C}">
                          <a14:useLocalDpi xmlns:a14="http://schemas.microsoft.com/office/drawing/2010/main" val="0"/>
                        </a:ext>
                      </a:extLst>
                    </a:blip>
                    <a:stretch>
                      <a:fillRect/>
                    </a:stretch>
                  </pic:blipFill>
                  <pic:spPr>
                    <a:xfrm>
                      <a:off x="0" y="0"/>
                      <a:ext cx="3146962" cy="3051175"/>
                    </a:xfrm>
                    <a:prstGeom prst="rect">
                      <a:avLst/>
                    </a:prstGeom>
                  </pic:spPr>
                </pic:pic>
              </a:graphicData>
            </a:graphic>
            <wp14:sizeRelH relativeFrom="page">
              <wp14:pctWidth>0</wp14:pctWidth>
            </wp14:sizeRelH>
            <wp14:sizeRelV relativeFrom="page">
              <wp14:pctHeight>0</wp14:pctHeight>
            </wp14:sizeRelV>
          </wp:anchor>
        </w:drawing>
      </w:r>
      <w:r w:rsidR="00B62462" w:rsidRPr="00D12DEF">
        <w:rPr>
          <w:noProof/>
        </w:rPr>
        <w:drawing>
          <wp:anchor distT="0" distB="0" distL="114300" distR="114300" simplePos="0" relativeHeight="251679744" behindDoc="0" locked="0" layoutInCell="1" allowOverlap="1" wp14:anchorId="164D5C1C" wp14:editId="691A8F6D">
            <wp:simplePos x="0" y="0"/>
            <wp:positionH relativeFrom="margin">
              <wp:posOffset>3235721</wp:posOffset>
            </wp:positionH>
            <wp:positionV relativeFrom="paragraph">
              <wp:posOffset>-373694</wp:posOffset>
            </wp:positionV>
            <wp:extent cx="2505694" cy="2325493"/>
            <wp:effectExtent l="0" t="0" r="9525" b="0"/>
            <wp:wrapNone/>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5">
                      <a:extLst>
                        <a:ext uri="{28A0092B-C50C-407E-A947-70E740481C1C}">
                          <a14:useLocalDpi xmlns:a14="http://schemas.microsoft.com/office/drawing/2010/main" val="0"/>
                        </a:ext>
                      </a:extLst>
                    </a:blip>
                    <a:stretch>
                      <a:fillRect/>
                    </a:stretch>
                  </pic:blipFill>
                  <pic:spPr>
                    <a:xfrm>
                      <a:off x="0" y="0"/>
                      <a:ext cx="2505694" cy="2325493"/>
                    </a:xfrm>
                    <a:prstGeom prst="rect">
                      <a:avLst/>
                    </a:prstGeom>
                  </pic:spPr>
                </pic:pic>
              </a:graphicData>
            </a:graphic>
            <wp14:sizeRelH relativeFrom="page">
              <wp14:pctWidth>0</wp14:pctWidth>
            </wp14:sizeRelH>
            <wp14:sizeRelV relativeFrom="page">
              <wp14:pctHeight>0</wp14:pctHeight>
            </wp14:sizeRelV>
          </wp:anchor>
        </w:drawing>
      </w:r>
      <w:r w:rsidR="00B62462">
        <w:rPr>
          <w:noProof/>
        </w:rPr>
        <mc:AlternateContent>
          <mc:Choice Requires="wps">
            <w:drawing>
              <wp:anchor distT="0" distB="0" distL="114300" distR="114300" simplePos="0" relativeHeight="251681792" behindDoc="0" locked="0" layoutInCell="1" allowOverlap="1" wp14:anchorId="53EC0037" wp14:editId="62654D73">
                <wp:simplePos x="0" y="0"/>
                <wp:positionH relativeFrom="column">
                  <wp:posOffset>2950466</wp:posOffset>
                </wp:positionH>
                <wp:positionV relativeFrom="paragraph">
                  <wp:posOffset>3152404</wp:posOffset>
                </wp:positionV>
                <wp:extent cx="3230088" cy="1828800"/>
                <wp:effectExtent l="0" t="0" r="0" b="0"/>
                <wp:wrapNone/>
                <wp:docPr id="22" name="Text Box 22"/>
                <wp:cNvGraphicFramePr/>
                <a:graphic xmlns:a="http://schemas.openxmlformats.org/drawingml/2006/main">
                  <a:graphicData uri="http://schemas.microsoft.com/office/word/2010/wordprocessingShape">
                    <wps:wsp>
                      <wps:cNvSpPr txBox="1"/>
                      <wps:spPr>
                        <a:xfrm>
                          <a:off x="0" y="0"/>
                          <a:ext cx="3230088" cy="1828800"/>
                        </a:xfrm>
                        <a:prstGeom prst="rect">
                          <a:avLst/>
                        </a:prstGeom>
                        <a:noFill/>
                        <a:ln>
                          <a:noFill/>
                        </a:ln>
                      </wps:spPr>
                      <wps:txbx>
                        <w:txbxContent>
                          <w:p w14:paraId="504C67E7" w14:textId="26B1412D" w:rsidR="00D12DEF" w:rsidRPr="00B62462" w:rsidRDefault="00B62462" w:rsidP="00B62462">
                            <w:pPr>
                              <w:rPr>
                                <w:color w:val="000000" w:themeColor="text1"/>
                                <w:sz w:val="24"/>
                                <w:szCs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B62462">
                              <w:rPr>
                                <w:sz w:val="24"/>
                                <w:szCs w:val="24"/>
                              </w:rPr>
                              <w:t xml:space="preserve">Need someone to talk to? Please contact </w:t>
                            </w:r>
                            <w:r>
                              <w:rPr>
                                <w:sz w:val="24"/>
                                <w:szCs w:val="24"/>
                              </w:rPr>
                              <w:t xml:space="preserve">   </w:t>
                            </w:r>
                            <w:r w:rsidRPr="00B62462">
                              <w:rPr>
                                <w:sz w:val="24"/>
                                <w:szCs w:val="24"/>
                              </w:rPr>
                              <w:t xml:space="preserve">any of the professionals below who can give you advice to help your child.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anchor>
            </w:drawing>
          </mc:Choice>
          <mc:Fallback>
            <w:pict>
              <v:shape w14:anchorId="53EC0037" id="Text Box 22" o:spid="_x0000_s1035" type="#_x0000_t202" style="position:absolute;margin-left:232.3pt;margin-top:248.2pt;width:254.35pt;height:2in;z-index:251681792;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a29dLAIAAFIEAAAOAAAAZHJzL2Uyb0RvYy54bWysVE2P2jAQvVfqf7B8LwlZ2rIRYUV3RVUJ&#10;7a4E1Z6N45BI8UdtQ0J/fZ8dYOm2p6oXM56ZjGfee8PsrpctOQjrGq0KOh6llAjFddmoXUG/b5Yf&#10;ppQ4z1TJWq1EQY/C0bv5+3ezzuQi07VuS2EJiiiXd6agtfcmTxLHayGZG2kjFIKVtpJ5XO0uKS3r&#10;UF22SZamn5JO29JYzYVz8D4MQTqP9atKcP9UVU540hYUvfl42nhuw5nMZyzfWWbqhp/aYP/QhWSN&#10;wqOXUg/MM7K3zR+lZMOtdrryI65loquq4SLOgGnG6Ztp1jUzIs4CcJy5wOT+X1n+eHi2pCkLmmWU&#10;KCbB0Ub0nnzRPYEL+HTG5UhbGyT6Hn7wfPY7OMPYfWVl+MVABHEgfbygG6pxOG+ymzSdQg8csfE0&#10;m07TiH/y+rmxzn8VWpJgFNSCvogqO6ycRytIPaeE15ReNm0bKWzVbw4kBk8Seh96DJbvt32c9fbc&#10;/1aXR4xl9SAMZ/iywdMr5vwzs1ACJoG6/ROOqtVdQfXJoqTW9uff/CEfBCFKSQdlFdT92DMrKGm/&#10;KVB3O55MghTjZfLxc4aLvY5sryNqL+81xDvGHhkezZDv27NZWS1fsASL8CpCTHG8XVB/Nu/9oHcs&#10;EReLRUyC+AzzK7U2PJQO2AVgN/0Ls+aEvgdxj/qsQZa/IWHIDV86s9h7UBEZCjgPqJ7gh3Ajcacl&#10;C5txfY9Zr38F818AAAD//wMAUEsDBBQABgAIAAAAIQA/iC1u4AAAAAsBAAAPAAAAZHJzL2Rvd25y&#10;ZXYueG1sTI9NT8MwDIbvSPyHyEjcWDoWuq1rOk18SBx2YZR71pi2WuNUTbZ2/x5zgpstP3r9vPl2&#10;cp244BBaTxrmswQEUuVtS7WG8vPtYQUiREPWdJ5QwxUDbIvbm9xk1o/0gZdDrAWHUMiMhibGPpMy&#10;VA06E2a+R+Lbtx+cibwOtbSDGTncdfIxSVLpTEv8oTE9PjdYnQ5npyFGu5tfy1cX3r+m/cvYJNWT&#10;KbW+v5t2GxARp/gHw68+q0PBTkd/JhtEp0GlKmWUh3WqQDCxXi4WII4aliulQBa5/N+h+AEAAP//&#10;AwBQSwECLQAUAAYACAAAACEAtoM4kv4AAADhAQAAEwAAAAAAAAAAAAAAAAAAAAAAW0NvbnRlbnRf&#10;VHlwZXNdLnhtbFBLAQItABQABgAIAAAAIQA4/SH/1gAAAJQBAAALAAAAAAAAAAAAAAAAAC8BAABf&#10;cmVscy8ucmVsc1BLAQItABQABgAIAAAAIQDua29dLAIAAFIEAAAOAAAAAAAAAAAAAAAAAC4CAABk&#10;cnMvZTJvRG9jLnhtbFBLAQItABQABgAIAAAAIQA/iC1u4AAAAAsBAAAPAAAAAAAAAAAAAAAAAIYE&#10;AABkcnMvZG93bnJldi54bWxQSwUGAAAAAAQABADzAAAAkwUAAAAA&#10;" filled="f" stroked="f">
                <v:textbox style="mso-fit-shape-to-text:t">
                  <w:txbxContent>
                    <w:p w14:paraId="504C67E7" w14:textId="26B1412D" w:rsidR="00D12DEF" w:rsidRPr="00B62462" w:rsidRDefault="00B62462" w:rsidP="00B62462">
                      <w:pPr>
                        <w:rPr>
                          <w:color w:val="000000" w:themeColor="text1"/>
                          <w:sz w:val="24"/>
                          <w:szCs w:val="24"/>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B62462">
                        <w:rPr>
                          <w:sz w:val="24"/>
                          <w:szCs w:val="24"/>
                        </w:rPr>
                        <w:t xml:space="preserve">Need someone to talk to? Please contact </w:t>
                      </w:r>
                      <w:r>
                        <w:rPr>
                          <w:sz w:val="24"/>
                          <w:szCs w:val="24"/>
                        </w:rPr>
                        <w:t xml:space="preserve">   </w:t>
                      </w:r>
                      <w:r w:rsidRPr="00B62462">
                        <w:rPr>
                          <w:sz w:val="24"/>
                          <w:szCs w:val="24"/>
                        </w:rPr>
                        <w:t xml:space="preserve">any of the professionals below who can give you advice to help your child. </w:t>
                      </w:r>
                    </w:p>
                  </w:txbxContent>
                </v:textbox>
              </v:shape>
            </w:pict>
          </mc:Fallback>
        </mc:AlternateContent>
      </w:r>
      <w:r w:rsidR="00B62462">
        <w:t>#</w:t>
      </w:r>
      <w:r w:rsidR="009C28FA" w:rsidRPr="009C28FA">
        <w:rPr>
          <w:noProof/>
        </w:rPr>
        <w:t xml:space="preserve"> </w:t>
      </w:r>
    </w:p>
    <w:p w14:paraId="2BBECE97" w14:textId="6CA3A3A9" w:rsidR="006807AA" w:rsidRPr="00392DE0" w:rsidRDefault="00F31003" w:rsidP="006807AA">
      <w:pPr>
        <w:pStyle w:val="NormalWeb"/>
        <w:spacing w:before="0" w:beforeAutospacing="0" w:after="225" w:afterAutospacing="0" w:line="384" w:lineRule="atLeast"/>
        <w:rPr>
          <w:sz w:val="28"/>
          <w:szCs w:val="28"/>
        </w:rPr>
      </w:pPr>
      <w:r w:rsidRPr="006807AA">
        <w:rPr>
          <w:noProof/>
        </w:rPr>
        <w:drawing>
          <wp:anchor distT="0" distB="0" distL="114300" distR="114300" simplePos="0" relativeHeight="251700224" behindDoc="1" locked="0" layoutInCell="1" allowOverlap="1" wp14:anchorId="0518DBDE" wp14:editId="5CCA8CD8">
            <wp:simplePos x="0" y="0"/>
            <wp:positionH relativeFrom="margin">
              <wp:align>center</wp:align>
            </wp:positionH>
            <wp:positionV relativeFrom="paragraph">
              <wp:posOffset>-1552193</wp:posOffset>
            </wp:positionV>
            <wp:extent cx="9144000" cy="10006365"/>
            <wp:effectExtent l="6985" t="0" r="6985" b="6985"/>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extLst>
                        <a:ext uri="{28A0092B-C50C-407E-A947-70E740481C1C}">
                          <a14:useLocalDpi xmlns:a14="http://schemas.microsoft.com/office/drawing/2010/main" val="0"/>
                        </a:ext>
                      </a:extLst>
                    </a:blip>
                    <a:stretch>
                      <a:fillRect/>
                    </a:stretch>
                  </pic:blipFill>
                  <pic:spPr>
                    <a:xfrm rot="5400000">
                      <a:off x="0" y="0"/>
                      <a:ext cx="9144000" cy="10006365"/>
                    </a:xfrm>
                    <a:prstGeom prst="rect">
                      <a:avLst/>
                    </a:prstGeom>
                  </pic:spPr>
                </pic:pic>
              </a:graphicData>
            </a:graphic>
            <wp14:sizeRelH relativeFrom="page">
              <wp14:pctWidth>0</wp14:pctWidth>
            </wp14:sizeRelH>
            <wp14:sizeRelV relativeFrom="page">
              <wp14:pctHeight>0</wp14:pctHeight>
            </wp14:sizeRelV>
          </wp:anchor>
        </w:drawing>
      </w:r>
      <w:r w:rsidR="00EF66F2" w:rsidRPr="006807AA">
        <w:t xml:space="preserve">Within this Leaflet I will aim to reflect on the </w:t>
      </w:r>
      <w:r w:rsidR="006807AA" w:rsidRPr="006807AA">
        <w:t>points outlined in the leaflet and discuss how the impact of internet safety is to Safeguarding children.</w:t>
      </w:r>
      <w:r w:rsidR="006807AA" w:rsidRPr="006807AA">
        <w:rPr>
          <w:sz w:val="28"/>
          <w:szCs w:val="28"/>
        </w:rPr>
        <w:t xml:space="preserve"> </w:t>
      </w:r>
      <w:r w:rsidR="006807AA" w:rsidRPr="006807AA">
        <w:rPr>
          <w:color w:val="000000"/>
        </w:rPr>
        <w:t>Online Bullying, also referred to as cyberbullying, is using technology (including phones, messaging tools, e-mail, chat (including within games) or social networking sites to harass, threaten or intimidate someone.</w:t>
      </w:r>
    </w:p>
    <w:p w14:paraId="52085138" w14:textId="77777777" w:rsidR="006807AA" w:rsidRPr="006807AA" w:rsidRDefault="006807AA" w:rsidP="006807AA">
      <w:pPr>
        <w:pStyle w:val="NormalWeb"/>
        <w:spacing w:before="0" w:beforeAutospacing="0" w:after="225" w:afterAutospacing="0" w:line="384" w:lineRule="atLeast"/>
        <w:rPr>
          <w:color w:val="000000"/>
        </w:rPr>
      </w:pPr>
      <w:r w:rsidRPr="006807AA">
        <w:rPr>
          <w:color w:val="000000"/>
        </w:rPr>
        <w:t>While grooming, predation and similar activities often cause the most concern for parents, it’s a sad fact that bullying is one of the most common issues young people will face online.</w:t>
      </w:r>
    </w:p>
    <w:p w14:paraId="3D0996E1" w14:textId="299765B0" w:rsidR="006807AA" w:rsidRPr="006807AA" w:rsidRDefault="006807AA" w:rsidP="006807AA">
      <w:pPr>
        <w:pStyle w:val="NormalWeb"/>
        <w:spacing w:before="0" w:beforeAutospacing="0" w:after="225" w:afterAutospacing="0" w:line="384" w:lineRule="atLeast"/>
        <w:rPr>
          <w:color w:val="000000"/>
        </w:rPr>
      </w:pPr>
      <w:r w:rsidRPr="006807AA">
        <w:rPr>
          <w:color w:val="000000"/>
        </w:rPr>
        <w:t>The Ofcom research states that about 20% of children aged eight to 15 have been bullied in some way, and that for older children (aged twelve to 15), bullying incidence is consistent between ‘real life’ (16%) and online (14% on social media, and 12% in messages apps).</w:t>
      </w:r>
      <w:r w:rsidRPr="006807AA">
        <w:rPr>
          <w:rFonts w:ascii="Segoe UI" w:hAnsi="Segoe UI" w:cs="Segoe UI"/>
          <w:color w:val="000000"/>
          <w:sz w:val="31"/>
          <w:szCs w:val="31"/>
        </w:rPr>
        <w:t xml:space="preserve"> </w:t>
      </w:r>
      <w:r w:rsidRPr="006807AA">
        <w:rPr>
          <w:color w:val="000000"/>
        </w:rPr>
        <w:t>You can also look at setting up parental controls on your Wi-Fi, which can block access to inappropriate or adult content, as well as set time limits on internet usage. The UK Safer Internet Centre has produced a guide to '</w:t>
      </w:r>
      <w:hyperlink r:id="rId26" w:tgtFrame="_blank" w:history="1">
        <w:r w:rsidRPr="006807AA">
          <w:rPr>
            <w:b/>
            <w:bCs/>
            <w:color w:val="1F396F"/>
            <w:u w:val="single"/>
          </w:rPr>
          <w:t>Parental controls offered by your home internet provider</w:t>
        </w:r>
      </w:hyperlink>
      <w:r w:rsidRPr="006807AA">
        <w:rPr>
          <w:color w:val="000000"/>
        </w:rPr>
        <w:t>'.</w:t>
      </w:r>
    </w:p>
    <w:p w14:paraId="33EE0D1B" w14:textId="7548FFE2" w:rsidR="006807AA" w:rsidRDefault="006807AA" w:rsidP="006807AA">
      <w:pPr>
        <w:spacing w:after="225" w:line="384" w:lineRule="atLeast"/>
      </w:pPr>
      <w:r w:rsidRPr="006807AA">
        <w:rPr>
          <w:rFonts w:ascii="Times New Roman" w:eastAsia="Times New Roman" w:hAnsi="Times New Roman" w:cs="Times New Roman"/>
          <w:color w:val="000000"/>
          <w:sz w:val="24"/>
          <w:szCs w:val="24"/>
          <w:lang w:val="en-GB" w:eastAsia="en-GB"/>
        </w:rPr>
        <w:t>It’s worth thinking about the wider context of this too. Our '</w:t>
      </w:r>
      <w:hyperlink r:id="rId27" w:history="1">
        <w:r w:rsidRPr="006807AA">
          <w:rPr>
            <w:rFonts w:ascii="Times New Roman" w:eastAsia="Times New Roman" w:hAnsi="Times New Roman" w:cs="Times New Roman"/>
            <w:b/>
            <w:bCs/>
            <w:color w:val="1F396F"/>
            <w:sz w:val="24"/>
            <w:szCs w:val="24"/>
            <w:u w:val="single"/>
            <w:lang w:val="en-GB" w:eastAsia="en-GB"/>
          </w:rPr>
          <w:t>Parenting through technology</w:t>
        </w:r>
      </w:hyperlink>
      <w:r w:rsidRPr="006807AA">
        <w:rPr>
          <w:rFonts w:ascii="Times New Roman" w:eastAsia="Times New Roman" w:hAnsi="Times New Roman" w:cs="Times New Roman"/>
          <w:color w:val="000000"/>
          <w:sz w:val="24"/>
          <w:szCs w:val="24"/>
          <w:lang w:val="en-GB" w:eastAsia="en-GB"/>
        </w:rPr>
        <w:t>' article (part of the ‘Parenting in a digital age’ series) has some interesting points.</w:t>
      </w:r>
      <w:r w:rsidR="00392DE0">
        <w:rPr>
          <w:rFonts w:ascii="Times New Roman" w:eastAsia="Times New Roman" w:hAnsi="Times New Roman" w:cs="Times New Roman"/>
          <w:color w:val="000000"/>
          <w:sz w:val="24"/>
          <w:szCs w:val="24"/>
          <w:lang w:val="en-GB" w:eastAsia="en-GB"/>
        </w:rPr>
        <w:t xml:space="preserve"> (</w:t>
      </w:r>
      <w:bookmarkStart w:id="0" w:name="_Hlk67820587"/>
      <w:r w:rsidR="00966E70">
        <w:fldChar w:fldCharType="begin"/>
      </w:r>
      <w:r w:rsidR="00966E70">
        <w:instrText xml:space="preserve"> HYPERLINK "https://swgfl.org.uk/online-safety/e-safety-facts/" \l "facts" </w:instrText>
      </w:r>
      <w:r w:rsidR="00966E70">
        <w:fldChar w:fldCharType="separate"/>
      </w:r>
      <w:r w:rsidR="00392DE0" w:rsidRPr="00392DE0">
        <w:rPr>
          <w:color w:val="0000FF"/>
          <w:u w:val="single"/>
        </w:rPr>
        <w:t xml:space="preserve">E Safety Facts - Staying Safe Online | </w:t>
      </w:r>
      <w:proofErr w:type="spellStart"/>
      <w:r w:rsidR="00392DE0" w:rsidRPr="00392DE0">
        <w:rPr>
          <w:color w:val="0000FF"/>
          <w:u w:val="single"/>
        </w:rPr>
        <w:t>SWGfL</w:t>
      </w:r>
      <w:proofErr w:type="spellEnd"/>
      <w:r w:rsidR="00966E70">
        <w:rPr>
          <w:color w:val="0000FF"/>
          <w:u w:val="single"/>
        </w:rPr>
        <w:fldChar w:fldCharType="end"/>
      </w:r>
      <w:r w:rsidR="00392DE0">
        <w:t>)</w:t>
      </w:r>
      <w:bookmarkEnd w:id="0"/>
    </w:p>
    <w:p w14:paraId="40A0CA9E" w14:textId="77777777" w:rsidR="00E86406" w:rsidRDefault="00392DE0" w:rsidP="006807AA">
      <w:pPr>
        <w:spacing w:after="225" w:line="384" w:lineRule="atLeast"/>
      </w:pPr>
      <w:r>
        <w:t xml:space="preserve">Children always use different devices to their </w:t>
      </w:r>
      <w:r w:rsidR="00E86406">
        <w:t>parents,</w:t>
      </w:r>
      <w:r>
        <w:t xml:space="preserve"> so it makes it harder for the parents to check on what is happening and what apps and websites their children are using.</w:t>
      </w:r>
    </w:p>
    <w:p w14:paraId="080B694A" w14:textId="75F79732" w:rsidR="00E86406" w:rsidRDefault="00E86406" w:rsidP="006807AA">
      <w:pPr>
        <w:spacing w:after="225" w:line="384" w:lineRule="atLeast"/>
      </w:pPr>
      <w:r>
        <w:t xml:space="preserve">According to </w:t>
      </w:r>
      <w:bookmarkStart w:id="1" w:name="_Hlk67820628"/>
      <w:r w:rsidR="00966E70">
        <w:fldChar w:fldCharType="begin"/>
      </w:r>
      <w:r w:rsidR="00966E70">
        <w:instrText xml:space="preserve"> HYPERLINK "https://www.barton.ac.uk/parents/esafety/Esafety_Factsheet.pdf" </w:instrText>
      </w:r>
      <w:r w:rsidR="00966E70">
        <w:fldChar w:fldCharType="separate"/>
      </w:r>
      <w:bookmarkStart w:id="2" w:name="_Hlk67820546"/>
      <w:r w:rsidRPr="00E86406">
        <w:rPr>
          <w:color w:val="0000FF"/>
          <w:u w:val="single"/>
        </w:rPr>
        <w:t>Esafety_Factsheet.pdf (barton.ac.uk</w:t>
      </w:r>
      <w:bookmarkEnd w:id="2"/>
      <w:r w:rsidRPr="00E86406">
        <w:rPr>
          <w:color w:val="0000FF"/>
          <w:u w:val="single"/>
        </w:rPr>
        <w:t>)</w:t>
      </w:r>
      <w:r w:rsidR="00966E70">
        <w:rPr>
          <w:color w:val="0000FF"/>
          <w:u w:val="single"/>
        </w:rPr>
        <w:fldChar w:fldCharType="end"/>
      </w:r>
      <w:r>
        <w:t xml:space="preserve"> </w:t>
      </w:r>
      <w:bookmarkEnd w:id="1"/>
      <w:r>
        <w:t xml:space="preserve"> </w:t>
      </w:r>
    </w:p>
    <w:p w14:paraId="5122D8B2" w14:textId="77777777" w:rsidR="00E86406" w:rsidRDefault="00E86406" w:rsidP="006807AA">
      <w:pPr>
        <w:spacing w:after="225" w:line="384" w:lineRule="atLeast"/>
      </w:pPr>
      <w:r>
        <w:t>Positive aspects of the internet: are Great for research, Cheap or free communication and collaboration, Easy to create and publish content and get it noticed, Great for children to develop future job skills as fun hobbies, Introduces children to the world of commerce and business, Encourages creativity and individualism, Children feel they have ‘ownership’ of the internet whereas the Negative aspects of the internet are Cyber bullying, Online privacy and personal information, Reputation management and ‘digital footprint’, Sexting, grooming, pornography and inappropriate material, Illegal downloads and copyright infringement, Spam, phishing, viruses and malware, Children lying about their age to get onto social networking platforms with a 13+ age limit</w:t>
      </w:r>
    </w:p>
    <w:p w14:paraId="0C8D6DC0" w14:textId="59BE45DF" w:rsidR="00392DE0" w:rsidRDefault="00C3005E" w:rsidP="006807AA">
      <w:pPr>
        <w:spacing w:after="225" w:line="384" w:lineRule="atLeast"/>
        <w:rPr>
          <w:rFonts w:ascii="Times New Roman" w:hAnsi="Times New Roman" w:cs="Times New Roman"/>
          <w:color w:val="000000"/>
          <w:spacing w:val="-1"/>
          <w:sz w:val="24"/>
          <w:szCs w:val="24"/>
          <w:shd w:val="clear" w:color="auto" w:fill="FFFFFF"/>
        </w:rPr>
      </w:pPr>
      <w:r>
        <w:rPr>
          <w:rFonts w:ascii="Times New Roman" w:hAnsi="Times New Roman" w:cs="Times New Roman"/>
          <w:sz w:val="24"/>
          <w:szCs w:val="24"/>
        </w:rPr>
        <w:t>“</w:t>
      </w:r>
      <w:r w:rsidRPr="00E86406">
        <w:rPr>
          <w:rFonts w:ascii="Times New Roman" w:hAnsi="Times New Roman" w:cs="Times New Roman"/>
          <w:sz w:val="24"/>
          <w:szCs w:val="24"/>
        </w:rPr>
        <w:t>Government</w:t>
      </w:r>
      <w:r w:rsidR="00E86406" w:rsidRPr="00E86406">
        <w:rPr>
          <w:rFonts w:ascii="Times New Roman" w:hAnsi="Times New Roman" w:cs="Times New Roman"/>
          <w:color w:val="000000"/>
          <w:spacing w:val="-1"/>
          <w:sz w:val="24"/>
          <w:szCs w:val="24"/>
          <w:shd w:val="clear" w:color="auto" w:fill="FFFFFF"/>
        </w:rPr>
        <w:t xml:space="preserve"> guidance across the UK highlights the importance of safeguarding children and young people from harmful and inappropriate online material</w:t>
      </w:r>
      <w:r w:rsidR="00E86406">
        <w:rPr>
          <w:rFonts w:ascii="Times New Roman" w:hAnsi="Times New Roman" w:cs="Times New Roman"/>
          <w:color w:val="000000"/>
          <w:spacing w:val="-1"/>
          <w:sz w:val="24"/>
          <w:szCs w:val="24"/>
          <w:shd w:val="clear" w:color="auto" w:fill="FFFFFF"/>
        </w:rPr>
        <w:t>”</w:t>
      </w:r>
      <w:r w:rsidR="00E86406" w:rsidRPr="00E86406">
        <w:rPr>
          <w:rFonts w:ascii="Times New Roman" w:hAnsi="Times New Roman" w:cs="Times New Roman"/>
          <w:color w:val="000000"/>
          <w:spacing w:val="-1"/>
          <w:sz w:val="24"/>
          <w:szCs w:val="24"/>
          <w:shd w:val="clear" w:color="auto" w:fill="FFFFFF"/>
        </w:rPr>
        <w:t xml:space="preserve"> (</w:t>
      </w:r>
      <w:bookmarkStart w:id="3" w:name="_Hlk67820507"/>
      <w:r w:rsidR="00E86406" w:rsidRPr="00E86406">
        <w:rPr>
          <w:rFonts w:ascii="Times New Roman" w:hAnsi="Times New Roman" w:cs="Times New Roman"/>
          <w:color w:val="000000"/>
          <w:spacing w:val="-1"/>
          <w:sz w:val="24"/>
          <w:szCs w:val="24"/>
          <w:shd w:val="clear" w:color="auto" w:fill="FFFFFF"/>
        </w:rPr>
        <w:t>Department for Education, 2021a; Department of Education, 2020; Scottish Government, 2017; Welsh Government, 2021</w:t>
      </w:r>
      <w:bookmarkEnd w:id="3"/>
      <w:r w:rsidR="00E86406" w:rsidRPr="00E86406">
        <w:rPr>
          <w:rFonts w:ascii="Times New Roman" w:hAnsi="Times New Roman" w:cs="Times New Roman"/>
          <w:color w:val="000000"/>
          <w:spacing w:val="-1"/>
          <w:sz w:val="24"/>
          <w:szCs w:val="24"/>
          <w:shd w:val="clear" w:color="auto" w:fill="FFFFFF"/>
        </w:rPr>
        <w:t>).</w:t>
      </w:r>
    </w:p>
    <w:p w14:paraId="22D5A38D" w14:textId="78F01CB4" w:rsidR="00BA0C52" w:rsidRDefault="00BA0C52" w:rsidP="006807AA">
      <w:pPr>
        <w:spacing w:after="225" w:line="384" w:lineRule="atLeast"/>
        <w:rPr>
          <w:rFonts w:ascii="Times New Roman" w:hAnsi="Times New Roman" w:cs="Times New Roman"/>
          <w:color w:val="000000"/>
          <w:spacing w:val="-1"/>
          <w:sz w:val="24"/>
          <w:szCs w:val="24"/>
          <w:shd w:val="clear" w:color="auto" w:fill="FFFFFF"/>
        </w:rPr>
      </w:pPr>
    </w:p>
    <w:p w14:paraId="2E8A2658" w14:textId="70BBBD89" w:rsidR="00BA0C52" w:rsidRDefault="00BA0C52" w:rsidP="006807AA">
      <w:pPr>
        <w:spacing w:after="225" w:line="384" w:lineRule="atLeast"/>
      </w:pPr>
      <w:r>
        <w:rPr>
          <w:rFonts w:ascii="Times New Roman" w:hAnsi="Times New Roman" w:cs="Times New Roman"/>
          <w:color w:val="000000"/>
          <w:spacing w:val="-1"/>
          <w:sz w:val="24"/>
          <w:szCs w:val="24"/>
          <w:shd w:val="clear" w:color="auto" w:fill="FFFFFF"/>
        </w:rPr>
        <w:t>“</w:t>
      </w:r>
      <w:r w:rsidRPr="00BA0C52">
        <w:rPr>
          <w:rFonts w:ascii="Times New Roman" w:hAnsi="Times New Roman" w:cs="Times New Roman"/>
          <w:color w:val="000000"/>
          <w:spacing w:val="-1"/>
          <w:sz w:val="24"/>
          <w:szCs w:val="24"/>
          <w:shd w:val="clear" w:color="auto" w:fill="FFFFFF"/>
        </w:rPr>
        <w:t>All schools and colleges should have robust e-safety policies and procedures that set out how to safeguard against and respond to online safety incidents. These must be understood and followed by all staff, volunteers, children and visitors</w:t>
      </w:r>
      <w:r>
        <w:rPr>
          <w:rFonts w:ascii="Times New Roman" w:hAnsi="Times New Roman" w:cs="Times New Roman"/>
          <w:color w:val="000000"/>
          <w:spacing w:val="-1"/>
          <w:sz w:val="24"/>
          <w:szCs w:val="24"/>
          <w:shd w:val="clear" w:color="auto" w:fill="FFFFFF"/>
        </w:rPr>
        <w:t>”</w:t>
      </w:r>
      <w:r w:rsidRPr="00BA0C52">
        <w:rPr>
          <w:noProof/>
        </w:rPr>
        <w:drawing>
          <wp:anchor distT="0" distB="0" distL="114300" distR="114300" simplePos="0" relativeHeight="251701248" behindDoc="1" locked="0" layoutInCell="1" allowOverlap="1" wp14:anchorId="4747D719" wp14:editId="15C43411">
            <wp:simplePos x="0" y="0"/>
            <wp:positionH relativeFrom="page">
              <wp:align>left</wp:align>
            </wp:positionH>
            <wp:positionV relativeFrom="paragraph">
              <wp:posOffset>-872788</wp:posOffset>
            </wp:positionV>
            <wp:extent cx="9144000" cy="10030115"/>
            <wp:effectExtent l="0" t="4763" r="0"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extLst>
                        <a:ext uri="{28A0092B-C50C-407E-A947-70E740481C1C}">
                          <a14:useLocalDpi xmlns:a14="http://schemas.microsoft.com/office/drawing/2010/main" val="0"/>
                        </a:ext>
                      </a:extLst>
                    </a:blip>
                    <a:stretch>
                      <a:fillRect/>
                    </a:stretch>
                  </pic:blipFill>
                  <pic:spPr>
                    <a:xfrm rot="5400000">
                      <a:off x="0" y="0"/>
                      <a:ext cx="9144000" cy="10030115"/>
                    </a:xfrm>
                    <a:prstGeom prst="rect">
                      <a:avLst/>
                    </a:prstGeom>
                  </pic:spPr>
                </pic:pic>
              </a:graphicData>
            </a:graphic>
            <wp14:sizeRelH relativeFrom="page">
              <wp14:pctWidth>0</wp14:pctWidth>
            </wp14:sizeRelH>
            <wp14:sizeRelV relativeFrom="page">
              <wp14:pctHeight>0</wp14:pctHeight>
            </wp14:sizeRelV>
          </wp:anchor>
        </w:drawing>
      </w:r>
      <w:r>
        <w:rPr>
          <w:rFonts w:ascii="Verdana" w:hAnsi="Verdana"/>
          <w:color w:val="000000"/>
          <w:spacing w:val="-1"/>
          <w:sz w:val="27"/>
          <w:szCs w:val="27"/>
          <w:shd w:val="clear" w:color="auto" w:fill="FFFFFF"/>
        </w:rPr>
        <w:t>(</w:t>
      </w:r>
      <w:r w:rsidRPr="00BA0C52">
        <w:t xml:space="preserve"> </w:t>
      </w:r>
      <w:bookmarkStart w:id="4" w:name="_Hlk67820466"/>
      <w:r w:rsidR="00966E70">
        <w:fldChar w:fldCharType="begin"/>
      </w:r>
      <w:r w:rsidR="00966E70">
        <w:instrText xml:space="preserve"> HYPERLINK "https://learning.nspcc.org.uk/research-resources/schools/e-safety-for-schools" \l "heading-top" </w:instrText>
      </w:r>
      <w:r w:rsidR="00966E70">
        <w:fldChar w:fldCharType="separate"/>
      </w:r>
      <w:r w:rsidRPr="00BA0C52">
        <w:rPr>
          <w:color w:val="0000FF"/>
          <w:u w:val="single"/>
        </w:rPr>
        <w:t>E-safety for schools | NSPCC Learning</w:t>
      </w:r>
      <w:r w:rsidR="00966E70">
        <w:rPr>
          <w:color w:val="0000FF"/>
          <w:u w:val="single"/>
        </w:rPr>
        <w:fldChar w:fldCharType="end"/>
      </w:r>
      <w:bookmarkEnd w:id="4"/>
      <w:r>
        <w:t>).</w:t>
      </w:r>
    </w:p>
    <w:p w14:paraId="1681C9DF" w14:textId="0C2A2896" w:rsidR="00315A42" w:rsidRDefault="00BA0C52" w:rsidP="00315A42">
      <w:pPr>
        <w:spacing w:after="225" w:line="384" w:lineRule="atLeast"/>
        <w:rPr>
          <w:rFonts w:ascii="Times New Roman" w:hAnsi="Times New Roman" w:cs="Times New Roman"/>
          <w:color w:val="000000"/>
          <w:spacing w:val="-1"/>
          <w:sz w:val="24"/>
          <w:szCs w:val="24"/>
          <w:shd w:val="clear" w:color="auto" w:fill="FFFFFF"/>
        </w:rPr>
      </w:pPr>
      <w:r>
        <w:t xml:space="preserve">All schools and colleges E-Safety policies and procedures must </w:t>
      </w:r>
      <w:r w:rsidRPr="00BA0C52">
        <w:rPr>
          <w:rFonts w:ascii="Times New Roman" w:hAnsi="Times New Roman" w:cs="Times New Roman"/>
          <w:sz w:val="24"/>
          <w:szCs w:val="24"/>
        </w:rPr>
        <w:t xml:space="preserve">follow </w:t>
      </w:r>
      <w:r w:rsidRPr="00BA0C52">
        <w:rPr>
          <w:rFonts w:ascii="Times New Roman" w:hAnsi="Times New Roman" w:cs="Times New Roman"/>
          <w:color w:val="000000"/>
          <w:spacing w:val="-1"/>
          <w:sz w:val="24"/>
          <w:szCs w:val="24"/>
          <w:shd w:val="clear" w:color="auto" w:fill="FFFFFF"/>
        </w:rPr>
        <w:t>the legislation and guidance for child protection in schools across the UK and for </w:t>
      </w:r>
      <w:hyperlink r:id="rId28" w:tooltip="Online abuse" w:history="1">
        <w:r w:rsidRPr="00BA0C52">
          <w:rPr>
            <w:rFonts w:ascii="Times New Roman" w:hAnsi="Times New Roman" w:cs="Times New Roman"/>
            <w:spacing w:val="-1"/>
            <w:sz w:val="24"/>
            <w:szCs w:val="24"/>
            <w:shd w:val="clear" w:color="auto" w:fill="FFFFFF"/>
          </w:rPr>
          <w:t>online safety</w:t>
        </w:r>
      </w:hyperlink>
      <w:r w:rsidRPr="00BA0C52">
        <w:rPr>
          <w:rFonts w:ascii="Times New Roman" w:hAnsi="Times New Roman" w:cs="Times New Roman"/>
          <w:spacing w:val="-1"/>
          <w:sz w:val="24"/>
          <w:szCs w:val="24"/>
          <w:shd w:val="clear" w:color="auto" w:fill="FFFFFF"/>
        </w:rPr>
        <w:t>.</w:t>
      </w:r>
      <w:r w:rsidRPr="00BA0C52">
        <w:rPr>
          <w:rFonts w:ascii="Verdana" w:hAnsi="Verdana"/>
          <w:color w:val="000000"/>
          <w:spacing w:val="-1"/>
          <w:sz w:val="27"/>
          <w:szCs w:val="27"/>
          <w:shd w:val="clear" w:color="auto" w:fill="FFFFFF"/>
        </w:rPr>
        <w:t xml:space="preserve"> </w:t>
      </w:r>
      <w:r w:rsidRPr="00BA0C52">
        <w:rPr>
          <w:rFonts w:ascii="Times New Roman" w:hAnsi="Times New Roman" w:cs="Times New Roman"/>
          <w:color w:val="000000"/>
          <w:spacing w:val="-1"/>
          <w:sz w:val="24"/>
          <w:szCs w:val="24"/>
          <w:shd w:val="clear" w:color="auto" w:fill="FFFFFF"/>
        </w:rPr>
        <w:t>This should apply to all devices with the capacity to connect to the internet and transfer data. This includes internet-connected toys, tablets, smart TVs and watches, phones, laptops and computers.</w:t>
      </w:r>
    </w:p>
    <w:p w14:paraId="4B189943" w14:textId="41EF903F" w:rsidR="00BA0C52" w:rsidRPr="00315A42" w:rsidRDefault="00315A42" w:rsidP="00315A42">
      <w:pPr>
        <w:spacing w:after="225" w:line="384" w:lineRule="atLeast"/>
        <w:rPr>
          <w:rFonts w:ascii="Times New Roman" w:hAnsi="Times New Roman" w:cs="Times New Roman"/>
          <w:color w:val="000000"/>
          <w:spacing w:val="-1"/>
          <w:sz w:val="24"/>
          <w:szCs w:val="24"/>
          <w:shd w:val="clear" w:color="auto" w:fill="FFFFFF"/>
        </w:rPr>
      </w:pPr>
      <w:r>
        <w:rPr>
          <w:rFonts w:ascii="Times New Roman" w:hAnsi="Times New Roman" w:cs="Times New Roman"/>
          <w:color w:val="000000"/>
          <w:spacing w:val="-1"/>
          <w:sz w:val="24"/>
          <w:szCs w:val="24"/>
          <w:shd w:val="clear" w:color="auto" w:fill="FFFFFF"/>
        </w:rPr>
        <w:t>According to the NSPCC “</w:t>
      </w:r>
      <w:r w:rsidR="00BA0C52" w:rsidRPr="00315A42">
        <w:rPr>
          <w:rFonts w:ascii="Times New Roman" w:hAnsi="Times New Roman" w:cs="Times New Roman"/>
          <w:color w:val="000000"/>
          <w:sz w:val="24"/>
          <w:szCs w:val="24"/>
        </w:rPr>
        <w:t>During the coronavirus (COVID-19) pandemic, people are relying even more on online technology.</w:t>
      </w:r>
    </w:p>
    <w:p w14:paraId="09BC6AA5" w14:textId="77777777" w:rsidR="00BA0C52" w:rsidRPr="00315A42" w:rsidRDefault="00BA0C52" w:rsidP="00BA0C52">
      <w:pPr>
        <w:pStyle w:val="NormalWeb"/>
        <w:shd w:val="clear" w:color="auto" w:fill="FFFFFF"/>
        <w:spacing w:before="0" w:beforeAutospacing="0" w:after="300" w:afterAutospacing="0" w:line="360" w:lineRule="atLeast"/>
        <w:rPr>
          <w:color w:val="000000"/>
        </w:rPr>
      </w:pPr>
      <w:r w:rsidRPr="00315A42">
        <w:rPr>
          <w:color w:val="000000"/>
        </w:rPr>
        <w:t>Due to lockdowns and high-level restrictions, children are spending more time at home and may not be able to see friends and family in person. This makes keeping in touch online extra important.</w:t>
      </w:r>
    </w:p>
    <w:p w14:paraId="1C540479" w14:textId="77777777" w:rsidR="00BA0C52" w:rsidRPr="00315A42" w:rsidRDefault="00BA0C52" w:rsidP="00BA0C52">
      <w:pPr>
        <w:pStyle w:val="NormalWeb"/>
        <w:shd w:val="clear" w:color="auto" w:fill="FFFFFF"/>
        <w:spacing w:before="0" w:beforeAutospacing="0" w:after="300" w:afterAutospacing="0" w:line="360" w:lineRule="atLeast"/>
        <w:rPr>
          <w:color w:val="000000"/>
        </w:rPr>
      </w:pPr>
      <w:r w:rsidRPr="00315A42">
        <w:rPr>
          <w:color w:val="000000"/>
        </w:rPr>
        <w:t>Many children are spending more time online – and expanding the ways they use the internet. They may join online communities or start using new video-calling platforms. Children who receive support from services may go online to contact social workers, counsellors and others in their support network.</w:t>
      </w:r>
    </w:p>
    <w:p w14:paraId="5A2E51D9" w14:textId="2078F5BC" w:rsidR="00315A42" w:rsidRDefault="00BA0C52" w:rsidP="00315A42">
      <w:pPr>
        <w:pStyle w:val="NormalWeb"/>
        <w:shd w:val="clear" w:color="auto" w:fill="FFFFFF"/>
        <w:spacing w:before="0" w:beforeAutospacing="0" w:after="300" w:afterAutospacing="0" w:line="360" w:lineRule="atLeast"/>
        <w:rPr>
          <w:rFonts w:asciiTheme="minorHAnsi" w:eastAsiaTheme="minorHAnsi" w:hAnsiTheme="minorHAnsi" w:cstheme="minorBidi"/>
          <w:sz w:val="22"/>
          <w:szCs w:val="22"/>
          <w:lang w:val="en-US" w:eastAsia="en-US"/>
        </w:rPr>
      </w:pPr>
      <w:r w:rsidRPr="00315A42">
        <w:rPr>
          <w:color w:val="000000"/>
        </w:rPr>
        <w:t>While all this can bring benefits to children’s mental health and wellbeing, children can be exposed to risk online</w:t>
      </w:r>
      <w:r w:rsidR="00315A42">
        <w:rPr>
          <w:color w:val="000000"/>
        </w:rPr>
        <w:t>”</w:t>
      </w:r>
      <w:r w:rsidRPr="00315A42">
        <w:rPr>
          <w:color w:val="000000"/>
        </w:rPr>
        <w:t>.</w:t>
      </w:r>
      <w:r w:rsidR="00315A42">
        <w:rPr>
          <w:color w:val="000000"/>
        </w:rPr>
        <w:t xml:space="preserve"> (</w:t>
      </w:r>
      <w:bookmarkStart w:id="5" w:name="_Hlk67820426"/>
      <w:r w:rsidR="00966E70">
        <w:fldChar w:fldCharType="begin"/>
      </w:r>
      <w:r w:rsidR="00966E70">
        <w:instrText xml:space="preserve"> HYPERLINK "https://learning.nspcc.org.uk/news/covid/online-safety-during-coronavirus" </w:instrText>
      </w:r>
      <w:r w:rsidR="00966E70">
        <w:fldChar w:fldCharType="separate"/>
      </w:r>
      <w:r w:rsidR="00315A42" w:rsidRPr="00315A42">
        <w:rPr>
          <w:rFonts w:asciiTheme="minorHAnsi" w:eastAsiaTheme="minorHAnsi" w:hAnsiTheme="minorHAnsi" w:cstheme="minorBidi"/>
          <w:color w:val="0000FF"/>
          <w:sz w:val="22"/>
          <w:szCs w:val="22"/>
          <w:u w:val="single"/>
          <w:lang w:val="en-US" w:eastAsia="en-US"/>
        </w:rPr>
        <w:t>Online safety during coronavirus | NSPCC Learning</w:t>
      </w:r>
      <w:r w:rsidR="00966E70">
        <w:rPr>
          <w:rFonts w:asciiTheme="minorHAnsi" w:eastAsiaTheme="minorHAnsi" w:hAnsiTheme="minorHAnsi" w:cstheme="minorBidi"/>
          <w:color w:val="0000FF"/>
          <w:sz w:val="22"/>
          <w:szCs w:val="22"/>
          <w:u w:val="single"/>
          <w:lang w:val="en-US" w:eastAsia="en-US"/>
        </w:rPr>
        <w:fldChar w:fldCharType="end"/>
      </w:r>
    </w:p>
    <w:bookmarkEnd w:id="5"/>
    <w:p w14:paraId="3792FF4A" w14:textId="77777777" w:rsidR="00315A42" w:rsidRPr="00315A42" w:rsidRDefault="00315A42" w:rsidP="00315A42">
      <w:pPr>
        <w:shd w:val="clear" w:color="auto" w:fill="FFFFFF"/>
        <w:spacing w:after="300" w:line="360" w:lineRule="atLeast"/>
        <w:rPr>
          <w:rFonts w:ascii="Times New Roman" w:eastAsia="Times New Roman" w:hAnsi="Times New Roman" w:cs="Times New Roman"/>
          <w:color w:val="000000"/>
          <w:sz w:val="24"/>
          <w:szCs w:val="24"/>
          <w:lang w:val="en-GB" w:eastAsia="en-GB"/>
        </w:rPr>
      </w:pPr>
      <w:r w:rsidRPr="00315A42">
        <w:rPr>
          <w:rFonts w:ascii="Times New Roman" w:eastAsia="Times New Roman" w:hAnsi="Times New Roman" w:cs="Times New Roman"/>
          <w:color w:val="000000"/>
          <w:sz w:val="24"/>
          <w:szCs w:val="24"/>
          <w:lang w:val="en-GB" w:eastAsia="en-GB"/>
        </w:rPr>
        <w:t>Europol has reported an increase in some countries in offenders attempting to contact young people via social media since the outbreak of the virus (Europol, 2020)</w:t>
      </w:r>
      <w:r w:rsidRPr="00315A42">
        <w:rPr>
          <w:rFonts w:ascii="Times New Roman" w:eastAsia="Times New Roman" w:hAnsi="Times New Roman" w:cs="Times New Roman"/>
          <w:color w:val="2F7CA3"/>
          <w:sz w:val="24"/>
          <w:szCs w:val="24"/>
          <w:vertAlign w:val="superscript"/>
          <w:lang w:val="en-GB" w:eastAsia="en-GB"/>
        </w:rPr>
        <w:t>1</w:t>
      </w:r>
      <w:r w:rsidRPr="00315A42">
        <w:rPr>
          <w:rFonts w:ascii="Times New Roman" w:eastAsia="Times New Roman" w:hAnsi="Times New Roman" w:cs="Times New Roman"/>
          <w:color w:val="000000"/>
          <w:sz w:val="24"/>
          <w:szCs w:val="24"/>
          <w:lang w:val="en-GB" w:eastAsia="en-GB"/>
        </w:rPr>
        <w:t>.</w:t>
      </w:r>
    </w:p>
    <w:p w14:paraId="1D588796" w14:textId="77777777" w:rsidR="00315A42" w:rsidRPr="00315A42" w:rsidRDefault="00315A42" w:rsidP="00315A42">
      <w:pPr>
        <w:shd w:val="clear" w:color="auto" w:fill="FFFFFF"/>
        <w:spacing w:after="300" w:line="360" w:lineRule="atLeast"/>
        <w:rPr>
          <w:rFonts w:ascii="Times New Roman" w:eastAsia="Times New Roman" w:hAnsi="Times New Roman" w:cs="Times New Roman"/>
          <w:color w:val="000000"/>
          <w:sz w:val="24"/>
          <w:szCs w:val="24"/>
          <w:lang w:val="en-GB" w:eastAsia="en-GB"/>
        </w:rPr>
      </w:pPr>
      <w:r w:rsidRPr="00315A42">
        <w:rPr>
          <w:rFonts w:ascii="Times New Roman" w:eastAsia="Times New Roman" w:hAnsi="Times New Roman" w:cs="Times New Roman"/>
          <w:color w:val="000000"/>
          <w:sz w:val="24"/>
          <w:szCs w:val="24"/>
          <w:lang w:val="en-GB" w:eastAsia="en-GB"/>
        </w:rPr>
        <w:t>Some children may have limited access to the internet at home. This may impact their level and quality of education, their contact with friends and wider family, and potentially affect their </w:t>
      </w:r>
      <w:bookmarkStart w:id="6" w:name="_Hlk67820394"/>
      <w:r w:rsidR="00966E70">
        <w:fldChar w:fldCharType="begin"/>
      </w:r>
      <w:r w:rsidR="00966E70">
        <w:instrText xml:space="preserve"> HYPERLINK "https://learning.nspcc.org.uk/child-health-development/child-mental-health/" \o "Child mental health" </w:instrText>
      </w:r>
      <w:r w:rsidR="00966E70">
        <w:fldChar w:fldCharType="separate"/>
      </w:r>
      <w:r w:rsidRPr="00315A42">
        <w:rPr>
          <w:rFonts w:ascii="Times New Roman" w:eastAsia="Times New Roman" w:hAnsi="Times New Roman" w:cs="Times New Roman"/>
          <w:color w:val="108633"/>
          <w:sz w:val="24"/>
          <w:szCs w:val="24"/>
          <w:u w:val="single"/>
          <w:lang w:val="en-GB" w:eastAsia="en-GB"/>
        </w:rPr>
        <w:t>mental health</w:t>
      </w:r>
      <w:r w:rsidR="00966E70">
        <w:rPr>
          <w:rFonts w:ascii="Times New Roman" w:eastAsia="Times New Roman" w:hAnsi="Times New Roman" w:cs="Times New Roman"/>
          <w:color w:val="108633"/>
          <w:sz w:val="24"/>
          <w:szCs w:val="24"/>
          <w:u w:val="single"/>
          <w:lang w:val="en-GB" w:eastAsia="en-GB"/>
        </w:rPr>
        <w:fldChar w:fldCharType="end"/>
      </w:r>
      <w:bookmarkEnd w:id="6"/>
      <w:r w:rsidRPr="00315A42">
        <w:rPr>
          <w:rFonts w:ascii="Times New Roman" w:eastAsia="Times New Roman" w:hAnsi="Times New Roman" w:cs="Times New Roman"/>
          <w:color w:val="000000"/>
          <w:sz w:val="24"/>
          <w:szCs w:val="24"/>
          <w:lang w:val="en-GB" w:eastAsia="en-GB"/>
        </w:rPr>
        <w:t>.</w:t>
      </w:r>
    </w:p>
    <w:p w14:paraId="685646D4" w14:textId="77777777" w:rsidR="00315A42" w:rsidRPr="00315A42" w:rsidRDefault="00315A42" w:rsidP="00315A42">
      <w:pPr>
        <w:shd w:val="clear" w:color="auto" w:fill="FFFFFF"/>
        <w:spacing w:after="300" w:line="360" w:lineRule="atLeast"/>
        <w:rPr>
          <w:rFonts w:ascii="Times New Roman" w:eastAsia="Times New Roman" w:hAnsi="Times New Roman" w:cs="Times New Roman"/>
          <w:color w:val="000000"/>
          <w:sz w:val="24"/>
          <w:szCs w:val="24"/>
          <w:lang w:val="en-GB" w:eastAsia="en-GB"/>
        </w:rPr>
      </w:pPr>
      <w:r w:rsidRPr="00315A42">
        <w:rPr>
          <w:rFonts w:ascii="Times New Roman" w:eastAsia="Times New Roman" w:hAnsi="Times New Roman" w:cs="Times New Roman"/>
          <w:color w:val="000000"/>
          <w:sz w:val="24"/>
          <w:szCs w:val="24"/>
          <w:lang w:val="en-GB" w:eastAsia="en-GB"/>
        </w:rPr>
        <w:t>To help you understand and tackle the risks all children face online, we’ve pulled together some resources, including updated information on communicating with children via social media, running online services, tips for parents and carers and advice to share with children.</w:t>
      </w:r>
    </w:p>
    <w:p w14:paraId="5B77E4F8" w14:textId="77777777" w:rsidR="00315A42" w:rsidRDefault="00315A42" w:rsidP="00315A42">
      <w:pPr>
        <w:pStyle w:val="NormalWeb"/>
        <w:shd w:val="clear" w:color="auto" w:fill="FFFFFF"/>
        <w:spacing w:before="0" w:beforeAutospacing="0" w:after="300" w:afterAutospacing="0" w:line="360" w:lineRule="atLeast"/>
        <w:rPr>
          <w:color w:val="000000"/>
        </w:rPr>
      </w:pPr>
    </w:p>
    <w:p w14:paraId="58E56425" w14:textId="77777777" w:rsidR="00801306" w:rsidRDefault="00801306" w:rsidP="00801306">
      <w:pPr>
        <w:spacing w:after="225" w:line="384" w:lineRule="atLeast"/>
        <w:rPr>
          <w:rFonts w:ascii="Times New Roman" w:hAnsi="Times New Roman" w:cs="Times New Roman"/>
          <w:sz w:val="28"/>
          <w:szCs w:val="28"/>
        </w:rPr>
      </w:pPr>
    </w:p>
    <w:p w14:paraId="1F558DE0" w14:textId="144C9463" w:rsidR="00801306" w:rsidRPr="00801306" w:rsidRDefault="00315A42" w:rsidP="00801306">
      <w:pPr>
        <w:spacing w:after="225" w:line="384" w:lineRule="atLeast"/>
        <w:rPr>
          <w:rFonts w:ascii="Times New Roman" w:hAnsi="Times New Roman" w:cs="Times New Roman"/>
          <w:color w:val="000000"/>
          <w:spacing w:val="-1"/>
          <w:sz w:val="24"/>
          <w:szCs w:val="24"/>
          <w:shd w:val="clear" w:color="auto" w:fill="FFFFFF"/>
        </w:rPr>
      </w:pPr>
      <w:r w:rsidRPr="00315A42">
        <w:rPr>
          <w:noProof/>
        </w:rPr>
        <w:drawing>
          <wp:anchor distT="0" distB="0" distL="114300" distR="114300" simplePos="0" relativeHeight="251702272" behindDoc="1" locked="0" layoutInCell="1" allowOverlap="1" wp14:anchorId="026B4126" wp14:editId="509708C8">
            <wp:simplePos x="0" y="0"/>
            <wp:positionH relativeFrom="column">
              <wp:posOffset>-5063</wp:posOffset>
            </wp:positionH>
            <wp:positionV relativeFrom="paragraph">
              <wp:posOffset>-872441</wp:posOffset>
            </wp:positionV>
            <wp:extent cx="9144000" cy="10018240"/>
            <wp:effectExtent l="1270" t="0" r="1270" b="127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extLst>
                        <a:ext uri="{28A0092B-C50C-407E-A947-70E740481C1C}">
                          <a14:useLocalDpi xmlns:a14="http://schemas.microsoft.com/office/drawing/2010/main" val="0"/>
                        </a:ext>
                      </a:extLst>
                    </a:blip>
                    <a:stretch>
                      <a:fillRect/>
                    </a:stretch>
                  </pic:blipFill>
                  <pic:spPr>
                    <a:xfrm rot="5400000">
                      <a:off x="0" y="0"/>
                      <a:ext cx="9144000" cy="10018240"/>
                    </a:xfrm>
                    <a:prstGeom prst="rect">
                      <a:avLst/>
                    </a:prstGeom>
                  </pic:spPr>
                </pic:pic>
              </a:graphicData>
            </a:graphic>
            <wp14:sizeRelH relativeFrom="page">
              <wp14:pctWidth>0</wp14:pctWidth>
            </wp14:sizeRelH>
            <wp14:sizeRelV relativeFrom="page">
              <wp14:pctHeight>0</wp14:pctHeight>
            </wp14:sizeRelV>
          </wp:anchor>
        </w:drawing>
      </w:r>
      <w:r w:rsidR="00801306">
        <w:rPr>
          <w:rFonts w:ascii="Times New Roman" w:hAnsi="Times New Roman" w:cs="Times New Roman"/>
          <w:sz w:val="28"/>
          <w:szCs w:val="28"/>
        </w:rPr>
        <w:t>According to A School in Surrey</w:t>
      </w:r>
      <w:r w:rsidR="00801306">
        <w:rPr>
          <w:sz w:val="28"/>
          <w:szCs w:val="28"/>
        </w:rPr>
        <w:t xml:space="preserve">” </w:t>
      </w:r>
      <w:r w:rsidR="00801306" w:rsidRPr="00801306">
        <w:rPr>
          <w:rFonts w:ascii="Times New Roman" w:hAnsi="Times New Roman" w:cs="Times New Roman"/>
          <w:sz w:val="24"/>
          <w:szCs w:val="24"/>
        </w:rPr>
        <w:t>Bishop David Brown is committed to safeguarding all students.</w:t>
      </w:r>
    </w:p>
    <w:p w14:paraId="303082F3" w14:textId="3E9DF43F" w:rsidR="00801306" w:rsidRDefault="00801306" w:rsidP="00801306">
      <w:pPr>
        <w:pStyle w:val="NormalWeb"/>
        <w:shd w:val="clear" w:color="auto" w:fill="FFFFFF"/>
        <w:spacing w:before="0" w:beforeAutospacing="0" w:after="135" w:afterAutospacing="0"/>
        <w:rPr>
          <w:rFonts w:asciiTheme="minorHAnsi" w:eastAsiaTheme="minorHAnsi" w:hAnsiTheme="minorHAnsi" w:cstheme="minorBidi"/>
          <w:sz w:val="22"/>
          <w:szCs w:val="22"/>
          <w:lang w:val="en-US" w:eastAsia="en-US"/>
        </w:rPr>
      </w:pPr>
      <w:r w:rsidRPr="00801306">
        <w:t>E-safety is about the protection of children whilst they are using the internet and digital technologies via mobile phones, games consoles and wireless technology. It highlights the need to educate children and young people about the benefits, risks and responsibilities of using information technology</w:t>
      </w:r>
      <w:r>
        <w:t>”(</w:t>
      </w:r>
      <w:r w:rsidRPr="00801306">
        <w:rPr>
          <w:rFonts w:asciiTheme="minorHAnsi" w:eastAsiaTheme="minorHAnsi" w:hAnsiTheme="minorHAnsi" w:cstheme="minorBidi"/>
          <w:sz w:val="22"/>
          <w:szCs w:val="22"/>
          <w:lang w:val="en-US" w:eastAsia="en-US"/>
        </w:rPr>
        <w:t xml:space="preserve"> </w:t>
      </w:r>
      <w:hyperlink r:id="rId29" w:anchor=":~:text=E-Safety%20and%20Safeguarding%20Bishop%20David%20Brown%20is%20committed,via%20mobile%20phones%2C%20games%20consoles%20and%20wireless%20technology." w:history="1">
        <w:bookmarkStart w:id="7" w:name="_Hlk67820354"/>
        <w:r w:rsidRPr="00801306">
          <w:rPr>
            <w:rFonts w:asciiTheme="minorHAnsi" w:eastAsiaTheme="minorHAnsi" w:hAnsiTheme="minorHAnsi" w:cstheme="minorBidi"/>
            <w:color w:val="0000FF"/>
            <w:sz w:val="22"/>
            <w:szCs w:val="22"/>
            <w:u w:val="single"/>
            <w:lang w:val="en-US" w:eastAsia="en-US"/>
          </w:rPr>
          <w:t>E-Safety and Safeguarding | Bishop David Brown School (bdb.surrey.sch.uk</w:t>
        </w:r>
        <w:bookmarkEnd w:id="7"/>
        <w:r w:rsidRPr="00801306">
          <w:rPr>
            <w:rFonts w:asciiTheme="minorHAnsi" w:eastAsiaTheme="minorHAnsi" w:hAnsiTheme="minorHAnsi" w:cstheme="minorBidi"/>
            <w:color w:val="0000FF"/>
            <w:sz w:val="22"/>
            <w:szCs w:val="22"/>
            <w:u w:val="single"/>
            <w:lang w:val="en-US" w:eastAsia="en-US"/>
          </w:rPr>
          <w:t>)</w:t>
        </w:r>
      </w:hyperlink>
    </w:p>
    <w:p w14:paraId="4292A832" w14:textId="004056D2" w:rsidR="00B50295" w:rsidRDefault="00B50295" w:rsidP="00B50295">
      <w:pPr>
        <w:pStyle w:val="NormalWeb"/>
        <w:shd w:val="clear" w:color="auto" w:fill="FFFFFF"/>
        <w:spacing w:before="0" w:beforeAutospacing="0" w:after="0" w:afterAutospacing="0"/>
      </w:pPr>
      <w:r>
        <w:rPr>
          <w:rStyle w:val="textrun"/>
          <w:color w:val="000000"/>
          <w:shd w:val="clear" w:color="auto" w:fill="FFFFFF"/>
        </w:rPr>
        <w:t xml:space="preserve">Bullying UK part of Family </w:t>
      </w:r>
      <w:proofErr w:type="gramStart"/>
      <w:r>
        <w:rPr>
          <w:rStyle w:val="textrun"/>
          <w:color w:val="000000"/>
          <w:shd w:val="clear" w:color="auto" w:fill="FFFFFF"/>
        </w:rPr>
        <w:t>Lives</w:t>
      </w:r>
      <w:proofErr w:type="gramEnd"/>
      <w:r>
        <w:rPr>
          <w:rStyle w:val="textrun"/>
          <w:color w:val="000000"/>
          <w:shd w:val="clear" w:color="auto" w:fill="FFFFFF"/>
        </w:rPr>
        <w:t xml:space="preserve"> We Build better Family Lives Together Suggests that “</w:t>
      </w:r>
      <w:r w:rsidR="00801306" w:rsidRPr="00801306">
        <w:rPr>
          <w:rStyle w:val="textrun"/>
          <w:color w:val="000000"/>
          <w:shd w:val="clear" w:color="auto" w:fill="FFFFFF"/>
        </w:rPr>
        <w:t>Cyber bullying</w:t>
      </w:r>
      <w:r w:rsidR="00801306">
        <w:rPr>
          <w:rStyle w:val="textrun"/>
          <w:color w:val="000000"/>
          <w:shd w:val="clear" w:color="auto" w:fill="FFFFFF"/>
        </w:rPr>
        <w:t xml:space="preserve"> can</w:t>
      </w:r>
      <w:r w:rsidR="00801306" w:rsidRPr="00801306">
        <w:rPr>
          <w:rStyle w:val="textrun"/>
          <w:color w:val="000000"/>
          <w:shd w:val="clear" w:color="auto" w:fill="FFFFFF"/>
        </w:rPr>
        <w:t xml:space="preserve"> affect</w:t>
      </w:r>
      <w:r w:rsidR="00801306">
        <w:rPr>
          <w:rStyle w:val="textrun"/>
          <w:color w:val="000000"/>
          <w:shd w:val="clear" w:color="auto" w:fill="FFFFFF"/>
        </w:rPr>
        <w:t xml:space="preserve"> many</w:t>
      </w:r>
      <w:r w:rsidR="00801306" w:rsidRPr="00801306">
        <w:rPr>
          <w:rStyle w:val="textrun"/>
          <w:color w:val="000000"/>
          <w:shd w:val="clear" w:color="auto" w:fill="FFFFFF"/>
        </w:rPr>
        <w:t xml:space="preserve"> people from any age or walk of life, including children, teens and adults who all feel very distressed and alone when being bullied online.  Cyber bullying can make you feel totally embarrassed that they are going through such a devastating time, and not knowing what support is available to them.  Many children feel unable to confide in an adult because they feel ashamed and wonder whether they will be judged, told to ignore it or close their account which they might not want to do</w:t>
      </w:r>
      <w:r w:rsidR="00801306" w:rsidRPr="00801306">
        <w:rPr>
          <w:rStyle w:val="textrun"/>
          <w:shd w:val="clear" w:color="auto" w:fill="FFFFFF"/>
        </w:rPr>
        <w:t>. </w:t>
      </w:r>
      <w:r w:rsidR="00801306" w:rsidRPr="00801306">
        <w:t>If you are concerned that your child or a loved one might be a victim of cyber bullying here are some signs to look out for:-Low </w:t>
      </w:r>
      <w:hyperlink r:id="rId30" w:history="1">
        <w:r w:rsidR="00801306" w:rsidRPr="00801306">
          <w:t>self-esteem</w:t>
        </w:r>
      </w:hyperlink>
      <w:r w:rsidR="00801306">
        <w:t xml:space="preserve">, </w:t>
      </w:r>
      <w:r w:rsidR="00801306" w:rsidRPr="00801306">
        <w:t>Withdrawal from family and spending a lot of time alone</w:t>
      </w:r>
      <w:r w:rsidR="00801306">
        <w:t xml:space="preserve">, </w:t>
      </w:r>
      <w:r w:rsidR="00801306" w:rsidRPr="00801306">
        <w:t>Reluctance to let parents or other family members anywhere near their mobiles, laptops etc</w:t>
      </w:r>
      <w:r>
        <w:t>” and “</w:t>
      </w:r>
      <w:r w:rsidRPr="00B50295">
        <w:rPr>
          <w:color w:val="000000"/>
        </w:rPr>
        <w:t>Recent statistics show that</w:t>
      </w:r>
      <w:r>
        <w:rPr>
          <w:color w:val="000000"/>
        </w:rPr>
        <w:t xml:space="preserve"> </w:t>
      </w:r>
      <w:r w:rsidRPr="00B50295">
        <w:rPr>
          <w:color w:val="000000"/>
        </w:rPr>
        <w:t>20% of children and young people indicate fear of cyber bullies made them reluctant to go to school</w:t>
      </w:r>
      <w:r>
        <w:rPr>
          <w:color w:val="000000"/>
        </w:rPr>
        <w:t xml:space="preserve">, </w:t>
      </w:r>
      <w:r w:rsidRPr="00B50295">
        <w:rPr>
          <w:color w:val="000000"/>
        </w:rPr>
        <w:t>5% reported self-harm</w:t>
      </w:r>
      <w:r>
        <w:rPr>
          <w:color w:val="000000"/>
        </w:rPr>
        <w:t xml:space="preserve">, </w:t>
      </w:r>
      <w:r w:rsidRPr="00B50295">
        <w:rPr>
          <w:color w:val="000000"/>
        </w:rPr>
        <w:t>3% reported an attempt of suicide as a direct result of cyber bullying</w:t>
      </w:r>
      <w:r>
        <w:rPr>
          <w:color w:val="000000"/>
        </w:rPr>
        <w:t xml:space="preserve">, </w:t>
      </w:r>
      <w:r w:rsidRPr="00B50295">
        <w:rPr>
          <w:color w:val="000000"/>
        </w:rPr>
        <w:t>Young people are found to be twice as likely to be bullied on FB as any other social networking site.</w:t>
      </w:r>
      <w:r>
        <w:rPr>
          <w:color w:val="000000"/>
        </w:rPr>
        <w:t xml:space="preserve">, </w:t>
      </w:r>
      <w:r w:rsidRPr="00B50295">
        <w:rPr>
          <w:color w:val="000000"/>
        </w:rPr>
        <w:t>28% of young people have reported incidents of cyber bullying on Twitter</w:t>
      </w:r>
      <w:r>
        <w:rPr>
          <w:color w:val="000000"/>
        </w:rPr>
        <w:t xml:space="preserve">, </w:t>
      </w:r>
      <w:r w:rsidRPr="00B50295">
        <w:rPr>
          <w:color w:val="000000"/>
        </w:rPr>
        <w:t>26% of young people have reported incidents of cyber bullying on Ask.fm</w:t>
      </w:r>
      <w:r>
        <w:rPr>
          <w:color w:val="000000"/>
        </w:rPr>
        <w:t xml:space="preserve">” </w:t>
      </w:r>
      <w:bookmarkStart w:id="8" w:name="_Hlk67820318"/>
      <w:r w:rsidRPr="00B50295">
        <w:rPr>
          <w:color w:val="000000"/>
        </w:rPr>
        <w:t>(</w:t>
      </w:r>
      <w:hyperlink r:id="rId31" w:history="1">
        <w:r w:rsidRPr="00B50295">
          <w:rPr>
            <w:color w:val="0000FF"/>
            <w:u w:val="single"/>
          </w:rPr>
          <w:t>Effects of cyberbullying - Family Lives</w:t>
        </w:r>
      </w:hyperlink>
      <w:bookmarkEnd w:id="8"/>
      <w:r>
        <w:t>)</w:t>
      </w:r>
    </w:p>
    <w:p w14:paraId="72DB3D1A" w14:textId="6972BA95" w:rsidR="006E141D" w:rsidRPr="006E141D" w:rsidRDefault="006E141D" w:rsidP="006E141D">
      <w:pPr>
        <w:spacing w:after="0"/>
        <w:rPr>
          <w:rFonts w:ascii="Times New Roman" w:eastAsia="Times New Roman" w:hAnsi="Times New Roman" w:cs="Times New Roman"/>
          <w:color w:val="000000"/>
          <w:sz w:val="24"/>
          <w:szCs w:val="24"/>
          <w:lang w:val="en-GB" w:eastAsia="en-GB"/>
        </w:rPr>
      </w:pPr>
      <w:r>
        <w:rPr>
          <w:rFonts w:ascii="Times New Roman" w:eastAsia="Times New Roman" w:hAnsi="Times New Roman" w:cs="Times New Roman"/>
          <w:color w:val="000000"/>
          <w:sz w:val="24"/>
          <w:szCs w:val="24"/>
          <w:lang w:val="en-GB" w:eastAsia="en-GB"/>
        </w:rPr>
        <w:t>“</w:t>
      </w:r>
      <w:proofErr w:type="spellStart"/>
      <w:r w:rsidRPr="006E141D">
        <w:rPr>
          <w:rFonts w:ascii="Times New Roman" w:eastAsia="Times New Roman" w:hAnsi="Times New Roman" w:cs="Times New Roman"/>
          <w:color w:val="000000"/>
          <w:sz w:val="24"/>
          <w:szCs w:val="24"/>
          <w:lang w:val="en-GB" w:eastAsia="en-GB"/>
        </w:rPr>
        <w:t>Childnet's</w:t>
      </w:r>
      <w:proofErr w:type="spellEnd"/>
      <w:r w:rsidRPr="006E141D">
        <w:rPr>
          <w:rFonts w:ascii="Times New Roman" w:eastAsia="Times New Roman" w:hAnsi="Times New Roman" w:cs="Times New Roman"/>
          <w:color w:val="000000"/>
          <w:sz w:val="24"/>
          <w:szCs w:val="24"/>
          <w:lang w:val="en-GB" w:eastAsia="en-GB"/>
        </w:rPr>
        <w:t xml:space="preserve"> 2016 </w:t>
      </w:r>
      <w:hyperlink r:id="rId32" w:history="1">
        <w:r w:rsidRPr="006E141D">
          <w:rPr>
            <w:rFonts w:ascii="Times New Roman" w:eastAsia="Times New Roman" w:hAnsi="Times New Roman" w:cs="Times New Roman"/>
            <w:b/>
            <w:bCs/>
            <w:color w:val="4D4D4D"/>
            <w:sz w:val="24"/>
            <w:szCs w:val="24"/>
            <w:u w:val="single"/>
            <w:lang w:val="en-GB" w:eastAsia="en-GB"/>
          </w:rPr>
          <w:t>Cyberbullying Guidance</w:t>
        </w:r>
      </w:hyperlink>
      <w:r w:rsidRPr="006E141D">
        <w:rPr>
          <w:rFonts w:ascii="Times New Roman" w:eastAsia="Times New Roman" w:hAnsi="Times New Roman" w:cs="Times New Roman"/>
          <w:color w:val="000000"/>
          <w:sz w:val="24"/>
          <w:szCs w:val="24"/>
          <w:lang w:val="en-GB" w:eastAsia="en-GB"/>
        </w:rPr>
        <w:t>, funded by the Government Equalities Office and European Union, shows schools how to embed cyberbullying in their anti-bullying work.</w:t>
      </w:r>
      <w:r>
        <w:rPr>
          <w:rFonts w:ascii="Times New Roman" w:eastAsia="Times New Roman" w:hAnsi="Times New Roman" w:cs="Times New Roman"/>
          <w:color w:val="000000"/>
          <w:sz w:val="24"/>
          <w:szCs w:val="24"/>
          <w:lang w:val="en-GB" w:eastAsia="en-GB"/>
        </w:rPr>
        <w:t xml:space="preserve"> whereas</w:t>
      </w:r>
      <w:r w:rsidRPr="006E141D">
        <w:rPr>
          <w:rFonts w:ascii="Times New Roman" w:eastAsia="Times New Roman" w:hAnsi="Times New Roman" w:cs="Times New Roman"/>
          <w:color w:val="000000"/>
          <w:sz w:val="24"/>
          <w:szCs w:val="24"/>
          <w:lang w:val="en-GB" w:eastAsia="en-GB"/>
        </w:rPr>
        <w:t> Ofsted's most recent </w:t>
      </w:r>
      <w:hyperlink r:id="rId33" w:tgtFrame="_self" w:history="1">
        <w:r w:rsidRPr="006E141D">
          <w:rPr>
            <w:rFonts w:ascii="Times New Roman" w:eastAsia="Times New Roman" w:hAnsi="Times New Roman" w:cs="Times New Roman"/>
            <w:b/>
            <w:bCs/>
            <w:color w:val="4D4D4D"/>
            <w:sz w:val="24"/>
            <w:szCs w:val="24"/>
            <w:u w:val="single"/>
            <w:lang w:val="en-GB" w:eastAsia="en-GB"/>
          </w:rPr>
          <w:t>Inspecting e-safety</w:t>
        </w:r>
      </w:hyperlink>
      <w:r w:rsidRPr="006E141D">
        <w:rPr>
          <w:rFonts w:ascii="Times New Roman" w:eastAsia="Times New Roman" w:hAnsi="Times New Roman" w:cs="Times New Roman"/>
          <w:color w:val="000000"/>
          <w:sz w:val="24"/>
          <w:szCs w:val="24"/>
          <w:lang w:val="en-GB" w:eastAsia="en-GB"/>
        </w:rPr>
        <w:t> guide (published April 2014 and withdrawn July 2014) outlines what outstanding practice looks like in relation to e-safety policies and provision. This does not signify a change of position for Ofsted, indeed the inspection of online safety is included within </w:t>
      </w:r>
      <w:hyperlink r:id="rId34" w:tgtFrame="_self" w:history="1">
        <w:r w:rsidRPr="006E141D">
          <w:rPr>
            <w:rFonts w:ascii="Times New Roman" w:eastAsia="Times New Roman" w:hAnsi="Times New Roman" w:cs="Times New Roman"/>
            <w:b/>
            <w:bCs/>
            <w:color w:val="4D4D4D"/>
            <w:sz w:val="24"/>
            <w:szCs w:val="24"/>
            <w:u w:val="single"/>
            <w:lang w:val="en-GB" w:eastAsia="en-GB"/>
          </w:rPr>
          <w:t>Ofsted’s Safeguarding</w:t>
        </w:r>
      </w:hyperlink>
      <w:r w:rsidRPr="006E141D">
        <w:rPr>
          <w:rFonts w:ascii="Times New Roman" w:eastAsia="Times New Roman" w:hAnsi="Times New Roman" w:cs="Times New Roman"/>
          <w:color w:val="000000"/>
          <w:sz w:val="24"/>
          <w:szCs w:val="24"/>
          <w:lang w:val="en-GB" w:eastAsia="en-GB"/>
        </w:rPr>
        <w:t> documentation</w:t>
      </w:r>
      <w:r>
        <w:rPr>
          <w:rFonts w:ascii="Times New Roman" w:eastAsia="Times New Roman" w:hAnsi="Times New Roman" w:cs="Times New Roman"/>
          <w:color w:val="000000"/>
          <w:sz w:val="24"/>
          <w:szCs w:val="24"/>
          <w:lang w:val="en-GB" w:eastAsia="en-GB"/>
        </w:rPr>
        <w:t>”</w:t>
      </w:r>
      <w:r w:rsidRPr="006E141D">
        <w:rPr>
          <w:rFonts w:ascii="Times New Roman" w:eastAsia="Times New Roman" w:hAnsi="Times New Roman" w:cs="Times New Roman"/>
          <w:color w:val="000000"/>
          <w:sz w:val="24"/>
          <w:szCs w:val="24"/>
          <w:lang w:val="en-GB" w:eastAsia="en-GB"/>
        </w:rPr>
        <w:t>.</w:t>
      </w:r>
    </w:p>
    <w:p w14:paraId="5FC3FCAA" w14:textId="430C7814" w:rsidR="006E141D" w:rsidRPr="006E141D" w:rsidRDefault="006E141D" w:rsidP="006E141D">
      <w:pPr>
        <w:spacing w:after="0"/>
        <w:rPr>
          <w:rFonts w:ascii="Times New Roman" w:eastAsia="Times New Roman" w:hAnsi="Times New Roman" w:cs="Times New Roman"/>
          <w:color w:val="000000"/>
          <w:sz w:val="24"/>
          <w:szCs w:val="24"/>
          <w:lang w:val="en-GB" w:eastAsia="en-GB"/>
        </w:rPr>
      </w:pPr>
      <w:r>
        <w:rPr>
          <w:rFonts w:ascii="Times New Roman" w:eastAsia="Times New Roman" w:hAnsi="Times New Roman" w:cs="Times New Roman"/>
          <w:color w:val="000000"/>
          <w:sz w:val="24"/>
          <w:szCs w:val="24"/>
          <w:lang w:val="en-GB" w:eastAsia="en-GB"/>
        </w:rPr>
        <w:t>“</w:t>
      </w:r>
      <w:r w:rsidRPr="006E141D">
        <w:rPr>
          <w:rFonts w:ascii="Times New Roman" w:eastAsia="Times New Roman" w:hAnsi="Times New Roman" w:cs="Times New Roman"/>
          <w:color w:val="000000"/>
          <w:sz w:val="24"/>
          <w:szCs w:val="24"/>
          <w:lang w:val="en-GB" w:eastAsia="en-GB"/>
        </w:rPr>
        <w:t>The Department for Education's revisions to the statutory guidance on </w:t>
      </w:r>
      <w:hyperlink r:id="rId35" w:tgtFrame="_self" w:history="1">
        <w:r w:rsidRPr="006E141D">
          <w:rPr>
            <w:rFonts w:ascii="Times New Roman" w:eastAsia="Times New Roman" w:hAnsi="Times New Roman" w:cs="Times New Roman"/>
            <w:b/>
            <w:bCs/>
            <w:color w:val="4D4D4D"/>
            <w:sz w:val="24"/>
            <w:szCs w:val="24"/>
            <w:u w:val="single"/>
            <w:lang w:val="en-GB" w:eastAsia="en-GB"/>
          </w:rPr>
          <w:t>Keeping children safe in education</w:t>
        </w:r>
      </w:hyperlink>
      <w:r w:rsidRPr="006E141D">
        <w:rPr>
          <w:rFonts w:ascii="Times New Roman" w:eastAsia="Times New Roman" w:hAnsi="Times New Roman" w:cs="Times New Roman"/>
          <w:color w:val="000000"/>
          <w:sz w:val="24"/>
          <w:szCs w:val="24"/>
          <w:lang w:val="en-GB" w:eastAsia="en-GB"/>
        </w:rPr>
        <w:t> came into effect on the 5 September 2016. This outlines the responsibilities that schools and colleges have in safeguarding children, including a requirement to ensure appropriate levels of filtering and monitoring are in place. We have a </w:t>
      </w:r>
      <w:hyperlink r:id="rId36" w:tgtFrame="_self" w:history="1">
        <w:r w:rsidRPr="006E141D">
          <w:rPr>
            <w:rFonts w:ascii="Times New Roman" w:eastAsia="Times New Roman" w:hAnsi="Times New Roman" w:cs="Times New Roman"/>
            <w:b/>
            <w:bCs/>
            <w:color w:val="4D4D4D"/>
            <w:sz w:val="24"/>
            <w:szCs w:val="24"/>
            <w:u w:val="single"/>
            <w:lang w:val="en-GB" w:eastAsia="en-GB"/>
          </w:rPr>
          <w:t>guide</w:t>
        </w:r>
      </w:hyperlink>
      <w:r w:rsidRPr="006E141D">
        <w:rPr>
          <w:rFonts w:ascii="Times New Roman" w:eastAsia="Times New Roman" w:hAnsi="Times New Roman" w:cs="Times New Roman"/>
          <w:color w:val="000000"/>
          <w:sz w:val="24"/>
          <w:szCs w:val="24"/>
          <w:lang w:val="en-GB" w:eastAsia="en-GB"/>
        </w:rPr>
        <w:t> to help schools establish what 'appropriate levels' are and how to meet them.</w:t>
      </w:r>
    </w:p>
    <w:p w14:paraId="148DBBF8" w14:textId="77777777" w:rsidR="007F2B8F" w:rsidRDefault="006E141D" w:rsidP="007F2B8F">
      <w:pPr>
        <w:spacing w:after="0"/>
      </w:pPr>
      <w:r w:rsidRPr="006E141D">
        <w:rPr>
          <w:rFonts w:ascii="Times New Roman" w:eastAsia="Times New Roman" w:hAnsi="Times New Roman" w:cs="Times New Roman"/>
          <w:color w:val="000000"/>
          <w:sz w:val="24"/>
          <w:szCs w:val="24"/>
          <w:lang w:val="en-GB" w:eastAsia="en-GB"/>
        </w:rPr>
        <w:t>The UK Council for Child Internet Safety published </w:t>
      </w:r>
      <w:hyperlink r:id="rId37" w:history="1">
        <w:r w:rsidRPr="006E141D">
          <w:rPr>
            <w:rFonts w:ascii="Times New Roman" w:eastAsia="Times New Roman" w:hAnsi="Times New Roman" w:cs="Times New Roman"/>
            <w:b/>
            <w:bCs/>
            <w:color w:val="4D4D4D"/>
            <w:sz w:val="24"/>
            <w:szCs w:val="24"/>
            <w:u w:val="single"/>
            <w:lang w:val="en-GB" w:eastAsia="en-GB"/>
          </w:rPr>
          <w:t>Sexting in schools and colleges: Responding to incidents and safeguarding young people</w:t>
        </w:r>
      </w:hyperlink>
      <w:r w:rsidRPr="006E141D">
        <w:rPr>
          <w:rFonts w:ascii="Times New Roman" w:eastAsia="Times New Roman" w:hAnsi="Times New Roman" w:cs="Times New Roman"/>
          <w:color w:val="000000"/>
          <w:sz w:val="24"/>
          <w:szCs w:val="24"/>
          <w:lang w:val="en-GB" w:eastAsia="en-GB"/>
        </w:rPr>
        <w:t> in 2016 to support schools in developing safeguarding procedures to respond to incidents involving youth produced sexual imagery</w:t>
      </w:r>
      <w:r>
        <w:rPr>
          <w:rFonts w:ascii="Times New Roman" w:eastAsia="Times New Roman" w:hAnsi="Times New Roman" w:cs="Times New Roman"/>
          <w:color w:val="000000"/>
          <w:sz w:val="24"/>
          <w:szCs w:val="24"/>
          <w:lang w:val="en-GB" w:eastAsia="en-GB"/>
        </w:rPr>
        <w:t>”</w:t>
      </w:r>
      <w:r w:rsidRPr="006E141D">
        <w:rPr>
          <w:rFonts w:ascii="Times New Roman" w:eastAsia="Times New Roman" w:hAnsi="Times New Roman" w:cs="Times New Roman"/>
          <w:color w:val="000000"/>
          <w:sz w:val="24"/>
          <w:szCs w:val="24"/>
          <w:lang w:val="en-GB" w:eastAsia="en-GB"/>
        </w:rPr>
        <w:t>. </w:t>
      </w:r>
      <w:r>
        <w:rPr>
          <w:rFonts w:ascii="Times New Roman" w:eastAsia="Times New Roman" w:hAnsi="Times New Roman" w:cs="Times New Roman"/>
          <w:color w:val="000000"/>
          <w:sz w:val="24"/>
          <w:szCs w:val="24"/>
          <w:lang w:val="en-GB" w:eastAsia="en-GB"/>
        </w:rPr>
        <w:t>(</w:t>
      </w:r>
      <w:bookmarkStart w:id="9" w:name="_Hlk67820273"/>
      <w:r w:rsidR="00966E70">
        <w:fldChar w:fldCharType="begin"/>
      </w:r>
      <w:r w:rsidR="00966E70">
        <w:instrText xml:space="preserve"> HYPERLINK "https://www.saferinternet.org.uk/advice-centre/teachers-and-school-staff/online-saf</w:instrText>
      </w:r>
      <w:r w:rsidR="00966E70">
        <w:instrText xml:space="preserve">ety-policy" </w:instrText>
      </w:r>
      <w:r w:rsidR="00966E70">
        <w:fldChar w:fldCharType="separate"/>
      </w:r>
      <w:r w:rsidRPr="006E141D">
        <w:rPr>
          <w:color w:val="0000FF"/>
          <w:u w:val="single"/>
        </w:rPr>
        <w:t>Online Safety Policy | Safer Internet Centre</w:t>
      </w:r>
      <w:r w:rsidR="00966E70">
        <w:rPr>
          <w:color w:val="0000FF"/>
          <w:u w:val="single"/>
        </w:rPr>
        <w:fldChar w:fldCharType="end"/>
      </w:r>
      <w:r>
        <w:t>)</w:t>
      </w:r>
    </w:p>
    <w:bookmarkEnd w:id="9"/>
    <w:p w14:paraId="483DC3E6" w14:textId="77777777" w:rsidR="003B4D01" w:rsidRDefault="007F2B8F" w:rsidP="007F2B8F">
      <w:pPr>
        <w:spacing w:after="0"/>
      </w:pPr>
      <w:r>
        <w:rPr>
          <w:rFonts w:ascii="Times New Roman" w:eastAsia="Times New Roman" w:hAnsi="Times New Roman" w:cs="Times New Roman"/>
          <w:sz w:val="24"/>
          <w:szCs w:val="24"/>
          <w:lang w:val="en-GB" w:eastAsia="en-GB"/>
        </w:rPr>
        <w:t>“</w:t>
      </w:r>
      <w:r w:rsidRPr="007F2B8F">
        <w:rPr>
          <w:rFonts w:ascii="Times New Roman" w:eastAsia="Times New Roman" w:hAnsi="Times New Roman" w:cs="Times New Roman"/>
          <w:sz w:val="24"/>
          <w:szCs w:val="24"/>
          <w:lang w:val="en-GB" w:eastAsia="en-GB"/>
        </w:rPr>
        <w:t>If you can remember and implement these 'Four Rs' you can be confident you will be supporting an adult who may have safeguarding needs in the appropriate manner.</w:t>
      </w:r>
      <w:r>
        <w:rPr>
          <w:rFonts w:ascii="Times New Roman" w:eastAsia="Times New Roman" w:hAnsi="Times New Roman" w:cs="Times New Roman"/>
          <w:sz w:val="24"/>
          <w:szCs w:val="24"/>
          <w:lang w:val="en-GB" w:eastAsia="en-GB"/>
        </w:rPr>
        <w:t xml:space="preserve"> </w:t>
      </w:r>
      <w:r w:rsidRPr="007F2B8F">
        <w:rPr>
          <w:rFonts w:ascii="Times New Roman" w:eastAsia="Times New Roman" w:hAnsi="Times New Roman" w:cs="Times New Roman"/>
          <w:sz w:val="24"/>
          <w:szCs w:val="24"/>
          <w:lang w:val="en-GB" w:eastAsia="en-GB"/>
        </w:rPr>
        <w:t>RECOGNISE: Recognise that you have a concern, or someone has made a disclosure to you.</w:t>
      </w:r>
      <w:r>
        <w:rPr>
          <w:rFonts w:ascii="Times New Roman" w:eastAsia="Times New Roman" w:hAnsi="Times New Roman" w:cs="Times New Roman"/>
          <w:sz w:val="24"/>
          <w:szCs w:val="24"/>
          <w:lang w:val="en-GB" w:eastAsia="en-GB"/>
        </w:rPr>
        <w:t xml:space="preserve">, </w:t>
      </w:r>
      <w:r w:rsidRPr="007F2B8F">
        <w:rPr>
          <w:rFonts w:ascii="Times New Roman" w:eastAsia="Times New Roman" w:hAnsi="Times New Roman" w:cs="Times New Roman"/>
          <w:sz w:val="24"/>
          <w:szCs w:val="24"/>
          <w:lang w:val="en-GB" w:eastAsia="en-GB"/>
        </w:rPr>
        <w:t>RESPOND: Reassure the individual, ask what they would like to happen and let them know what action you will need to take</w:t>
      </w:r>
      <w:r>
        <w:rPr>
          <w:rFonts w:ascii="Times New Roman" w:eastAsia="Times New Roman" w:hAnsi="Times New Roman" w:cs="Times New Roman"/>
          <w:sz w:val="24"/>
          <w:szCs w:val="24"/>
          <w:lang w:val="en-GB" w:eastAsia="en-GB"/>
        </w:rPr>
        <w:t xml:space="preserve">, </w:t>
      </w:r>
      <w:r w:rsidRPr="007F2B8F">
        <w:rPr>
          <w:rFonts w:ascii="Times New Roman" w:eastAsia="Times New Roman" w:hAnsi="Times New Roman" w:cs="Times New Roman"/>
          <w:sz w:val="24"/>
          <w:szCs w:val="24"/>
          <w:lang w:val="en-GB" w:eastAsia="en-GB"/>
        </w:rPr>
        <w:t>RECORD: What have you seen, heard or been told? Ensure you record these as soon as possible</w:t>
      </w:r>
      <w:r>
        <w:rPr>
          <w:rFonts w:ascii="Times New Roman" w:eastAsia="Times New Roman" w:hAnsi="Times New Roman" w:cs="Times New Roman"/>
          <w:sz w:val="24"/>
          <w:szCs w:val="24"/>
          <w:lang w:val="en-GB" w:eastAsia="en-GB"/>
        </w:rPr>
        <w:t xml:space="preserve">, </w:t>
      </w:r>
      <w:r w:rsidRPr="007F2B8F">
        <w:rPr>
          <w:rFonts w:ascii="Times New Roman" w:eastAsia="Times New Roman" w:hAnsi="Times New Roman" w:cs="Times New Roman"/>
          <w:sz w:val="24"/>
          <w:szCs w:val="24"/>
          <w:lang w:val="en-GB" w:eastAsia="en-GB"/>
        </w:rPr>
        <w:t>REFER: Pass the concerns on by contacting your Safeguarding Lead, Governing Body of Sport Lead or local Adult Social Care Team</w:t>
      </w:r>
      <w:r>
        <w:rPr>
          <w:rFonts w:ascii="Times New Roman" w:eastAsia="Times New Roman" w:hAnsi="Times New Roman" w:cs="Times New Roman"/>
          <w:sz w:val="24"/>
          <w:szCs w:val="24"/>
          <w:lang w:val="en-GB" w:eastAsia="en-GB"/>
        </w:rPr>
        <w:t>” (</w:t>
      </w:r>
      <w:bookmarkStart w:id="10" w:name="_Hlk67820247"/>
      <w:r w:rsidR="00966E70">
        <w:fldChar w:fldCharType="begin"/>
      </w:r>
      <w:r w:rsidR="00966E70">
        <w:instrText xml:space="preserve"> HYPERLINK "https://www.ukcoaching.org/resources/topics/tips/the-four-rs-of-sa</w:instrText>
      </w:r>
      <w:r w:rsidR="00966E70">
        <w:instrText xml:space="preserve">feguarding-adults" </w:instrText>
      </w:r>
      <w:r w:rsidR="00966E70">
        <w:fldChar w:fldCharType="separate"/>
      </w:r>
      <w:r w:rsidRPr="007F2B8F">
        <w:rPr>
          <w:color w:val="0000FF"/>
          <w:u w:val="single"/>
        </w:rPr>
        <w:t>UK Coaching - The ‘Four Rs’ of Safeguarding Adults</w:t>
      </w:r>
      <w:r w:rsidR="00966E70">
        <w:rPr>
          <w:color w:val="0000FF"/>
          <w:u w:val="single"/>
        </w:rPr>
        <w:fldChar w:fldCharType="end"/>
      </w:r>
      <w:r>
        <w:t>).</w:t>
      </w:r>
      <w:bookmarkEnd w:id="10"/>
      <w:r>
        <w:t xml:space="preserve"> </w:t>
      </w:r>
    </w:p>
    <w:p w14:paraId="24261787" w14:textId="04911D4F" w:rsidR="007F2B8F" w:rsidRDefault="007F2B8F" w:rsidP="007F2B8F">
      <w:pPr>
        <w:spacing w:after="0"/>
      </w:pPr>
      <w:r>
        <w:t>Within school setting all staff have had Child Protection Training and Safeguarding Training and know where all the policies are stored and who the safeguarding officer is. Now all schools and colleges have a safeguarding and child protection online platform whereas it used to all be a paper trail. All staff must have a small card at hand with who the Safeguarding officer is and what to do if they suspect a pupil or member of staff is being bullied.</w:t>
      </w:r>
    </w:p>
    <w:p w14:paraId="4E1E0F81" w14:textId="72459D5B" w:rsidR="003B4D01" w:rsidRDefault="003B4D01" w:rsidP="007F2B8F">
      <w:pPr>
        <w:spacing w:after="0"/>
      </w:pPr>
    </w:p>
    <w:p w14:paraId="73B28F8F" w14:textId="243A698C" w:rsidR="003B4D01" w:rsidRDefault="003B4D01" w:rsidP="007F2B8F">
      <w:pPr>
        <w:spacing w:after="0"/>
      </w:pPr>
    </w:p>
    <w:p w14:paraId="6FEFD86D" w14:textId="5F4ED31E" w:rsidR="003B4D01" w:rsidRDefault="003B4D01" w:rsidP="007F2B8F">
      <w:pPr>
        <w:spacing w:after="0"/>
      </w:pPr>
    </w:p>
    <w:p w14:paraId="6E061A1C" w14:textId="7B2499CE" w:rsidR="003B4D01" w:rsidRDefault="003B4D01" w:rsidP="007F2B8F">
      <w:pPr>
        <w:spacing w:after="0"/>
      </w:pPr>
    </w:p>
    <w:p w14:paraId="462D7AEE" w14:textId="59D1E97B" w:rsidR="003B4D01" w:rsidRDefault="003B4D01" w:rsidP="007F2B8F">
      <w:pPr>
        <w:spacing w:after="0"/>
      </w:pPr>
    </w:p>
    <w:p w14:paraId="3C8CEC0D" w14:textId="6719F04B" w:rsidR="00FF1670" w:rsidRPr="00FF1670" w:rsidRDefault="00960709" w:rsidP="00FF1670">
      <w:pPr>
        <w:pStyle w:val="NormalWeb"/>
        <w:shd w:val="clear" w:color="auto" w:fill="FFFFFF"/>
        <w:spacing w:before="0" w:beforeAutospacing="0" w:after="300" w:afterAutospacing="0"/>
        <w:rPr>
          <w:color w:val="000000"/>
        </w:rPr>
      </w:pPr>
      <w:r w:rsidRPr="00FF1670">
        <w:rPr>
          <w:noProof/>
        </w:rPr>
        <w:drawing>
          <wp:anchor distT="0" distB="0" distL="114300" distR="114300" simplePos="0" relativeHeight="251703296" behindDoc="1" locked="0" layoutInCell="1" allowOverlap="1" wp14:anchorId="71EC1823" wp14:editId="4E13F85A">
            <wp:simplePos x="0" y="0"/>
            <wp:positionH relativeFrom="page">
              <wp:align>right</wp:align>
            </wp:positionH>
            <wp:positionV relativeFrom="paragraph">
              <wp:posOffset>-884663</wp:posOffset>
            </wp:positionV>
            <wp:extent cx="9144000" cy="10053866"/>
            <wp:effectExtent l="2540" t="0" r="2540" b="254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extLst>
                        <a:ext uri="{28A0092B-C50C-407E-A947-70E740481C1C}">
                          <a14:useLocalDpi xmlns:a14="http://schemas.microsoft.com/office/drawing/2010/main" val="0"/>
                        </a:ext>
                      </a:extLst>
                    </a:blip>
                    <a:stretch>
                      <a:fillRect/>
                    </a:stretch>
                  </pic:blipFill>
                  <pic:spPr>
                    <a:xfrm rot="5400000">
                      <a:off x="0" y="0"/>
                      <a:ext cx="9144000" cy="10053866"/>
                    </a:xfrm>
                    <a:prstGeom prst="rect">
                      <a:avLst/>
                    </a:prstGeom>
                  </pic:spPr>
                </pic:pic>
              </a:graphicData>
            </a:graphic>
            <wp14:sizeRelH relativeFrom="page">
              <wp14:pctWidth>0</wp14:pctWidth>
            </wp14:sizeRelH>
            <wp14:sizeRelV relativeFrom="page">
              <wp14:pctHeight>0</wp14:pctHeight>
            </wp14:sizeRelV>
          </wp:anchor>
        </w:drawing>
      </w:r>
      <w:r w:rsidR="00C3005E" w:rsidRPr="00FF1670">
        <w:rPr>
          <w:noProof/>
        </w:rPr>
        <w:t xml:space="preserve">The Reasoning in which I chose this subject is because I Believe it is important to highlight the subject because a lot of people do not know the signs of Bullying online and need to understand what they are. Adults and children need to be aware of the signs and know who to go to if they suspect or are told about online Bullying. The signs in which you need to lookout for are </w:t>
      </w:r>
      <w:r w:rsidR="00767501" w:rsidRPr="00FF1670">
        <w:rPr>
          <w:color w:val="111111"/>
          <w:spacing w:val="15"/>
        </w:rPr>
        <w:t xml:space="preserve">Misplaced, damaged, or lost </w:t>
      </w:r>
      <w:r w:rsidR="00767501" w:rsidRPr="00FF1670">
        <w:rPr>
          <w:color w:val="111111"/>
          <w:spacing w:val="15"/>
        </w:rPr>
        <w:t>belongings, Unexplained</w:t>
      </w:r>
      <w:r w:rsidR="00767501" w:rsidRPr="00767501">
        <w:rPr>
          <w:color w:val="111111"/>
          <w:spacing w:val="15"/>
        </w:rPr>
        <w:t xml:space="preserve"> physical injuries</w:t>
      </w:r>
      <w:r w:rsidR="00767501" w:rsidRPr="00FF1670">
        <w:rPr>
          <w:color w:val="111111"/>
          <w:spacing w:val="15"/>
        </w:rPr>
        <w:t xml:space="preserve">, </w:t>
      </w:r>
      <w:r w:rsidR="00767501" w:rsidRPr="00767501">
        <w:rPr>
          <w:color w:val="111111"/>
          <w:spacing w:val="15"/>
        </w:rPr>
        <w:t>Secrecy around mobile devices or computer accounts</w:t>
      </w:r>
      <w:r w:rsidR="00767501" w:rsidRPr="00FF1670">
        <w:rPr>
          <w:color w:val="111111"/>
          <w:spacing w:val="15"/>
        </w:rPr>
        <w:t xml:space="preserve">, </w:t>
      </w:r>
      <w:r w:rsidR="00767501" w:rsidRPr="00767501">
        <w:rPr>
          <w:color w:val="111111"/>
          <w:spacing w:val="15"/>
        </w:rPr>
        <w:t>Increased reticence to attend school, calling in sick, or skipping school</w:t>
      </w:r>
      <w:r w:rsidR="00767501" w:rsidRPr="00FF1670">
        <w:rPr>
          <w:color w:val="111111"/>
          <w:spacing w:val="15"/>
        </w:rPr>
        <w:t xml:space="preserve">, </w:t>
      </w:r>
      <w:r w:rsidR="00767501" w:rsidRPr="00767501">
        <w:rPr>
          <w:color w:val="111111"/>
          <w:spacing w:val="15"/>
        </w:rPr>
        <w:t>Changes in academic performance or group activitie</w:t>
      </w:r>
      <w:r w:rsidR="00767501" w:rsidRPr="00FF1670">
        <w:rPr>
          <w:color w:val="111111"/>
          <w:spacing w:val="15"/>
        </w:rPr>
        <w:t xml:space="preserve">s, </w:t>
      </w:r>
      <w:r w:rsidR="00767501" w:rsidRPr="00767501">
        <w:rPr>
          <w:color w:val="111111"/>
          <w:spacing w:val="15"/>
        </w:rPr>
        <w:t>Stealing money from friends and family</w:t>
      </w:r>
      <w:r w:rsidR="00767501" w:rsidRPr="00FF1670">
        <w:rPr>
          <w:color w:val="111111"/>
          <w:spacing w:val="15"/>
        </w:rPr>
        <w:t xml:space="preserve">, </w:t>
      </w:r>
      <w:r w:rsidR="00767501" w:rsidRPr="00767501">
        <w:rPr>
          <w:color w:val="111111"/>
          <w:spacing w:val="15"/>
        </w:rPr>
        <w:t>Negative mood changes, insomnia, or appetite problems</w:t>
      </w:r>
      <w:r w:rsidR="00767501" w:rsidRPr="00FF1670">
        <w:rPr>
          <w:color w:val="111111"/>
          <w:spacing w:val="15"/>
        </w:rPr>
        <w:t xml:space="preserve">, </w:t>
      </w:r>
      <w:r w:rsidR="00767501" w:rsidRPr="00767501">
        <w:rPr>
          <w:color w:val="111111"/>
          <w:spacing w:val="15"/>
        </w:rPr>
        <w:t xml:space="preserve">Self-destructive </w:t>
      </w:r>
      <w:r w:rsidR="00767501" w:rsidRPr="00FF1670">
        <w:rPr>
          <w:color w:val="111111"/>
          <w:spacing w:val="15"/>
        </w:rPr>
        <w:t>behaviour</w:t>
      </w:r>
      <w:r w:rsidR="00767501" w:rsidRPr="00767501">
        <w:rPr>
          <w:color w:val="111111"/>
          <w:spacing w:val="15"/>
        </w:rPr>
        <w:t>.</w:t>
      </w:r>
      <w:r w:rsidR="00767501" w:rsidRPr="00FF1670">
        <w:rPr>
          <w:color w:val="111111"/>
          <w:spacing w:val="15"/>
        </w:rPr>
        <w:t xml:space="preserve"> </w:t>
      </w:r>
      <w:r w:rsidR="00767501" w:rsidRPr="00FF1670">
        <w:rPr>
          <w:color w:val="111111"/>
          <w:spacing w:val="15"/>
        </w:rPr>
        <w:t xml:space="preserve">Many of us have dealt with bullying at some point in our lives. For </w:t>
      </w:r>
      <w:r w:rsidR="00767501" w:rsidRPr="00FF1670">
        <w:rPr>
          <w:color w:val="111111"/>
          <w:spacing w:val="15"/>
        </w:rPr>
        <w:t>children</w:t>
      </w:r>
      <w:r w:rsidR="00767501" w:rsidRPr="00FF1670">
        <w:rPr>
          <w:color w:val="111111"/>
          <w:spacing w:val="15"/>
        </w:rPr>
        <w:t xml:space="preserve"> today, however, bullying is more pervasive than ever, thanks to rapidly advancing technologies and like mobile devices and social media platforms.</w:t>
      </w:r>
      <w:r w:rsidR="00767501" w:rsidRPr="00FF1670">
        <w:rPr>
          <w:color w:val="111111"/>
          <w:spacing w:val="15"/>
        </w:rPr>
        <w:t xml:space="preserve"> </w:t>
      </w:r>
      <w:r w:rsidR="00767501" w:rsidRPr="00FF1670">
        <w:rPr>
          <w:color w:val="111111"/>
          <w:spacing w:val="15"/>
        </w:rPr>
        <w:t>Today, it can be done from and to anywhere — often anonymously</w:t>
      </w:r>
      <w:r w:rsidR="00767501" w:rsidRPr="00FF1670">
        <w:rPr>
          <w:color w:val="111111"/>
          <w:spacing w:val="15"/>
        </w:rPr>
        <w:t xml:space="preserve">. I feel this topic is not talked about enough as I personally know people who have been targeted by cyberbullies and have sadly </w:t>
      </w:r>
      <w:r w:rsidR="00D23373" w:rsidRPr="00FF1670">
        <w:rPr>
          <w:color w:val="111111"/>
          <w:spacing w:val="15"/>
        </w:rPr>
        <w:t xml:space="preserve">lost their lives due to this as it has affected their mental health so much to the point, they ended their life. Many of children and adults have attempted to end their life due to cyberbullying because they have said they did not know who to go to for help and support. Internet Safety is more paramount now in schools and Colleges where they have internet safety </w:t>
      </w:r>
      <w:r w:rsidR="00B74693" w:rsidRPr="00FF1670">
        <w:rPr>
          <w:color w:val="111111"/>
          <w:spacing w:val="15"/>
        </w:rPr>
        <w:t>Day</w:t>
      </w:r>
      <w:r w:rsidR="00D23373" w:rsidRPr="00FF1670">
        <w:rPr>
          <w:color w:val="111111"/>
          <w:spacing w:val="15"/>
        </w:rPr>
        <w:t>.</w:t>
      </w:r>
      <w:r w:rsidR="00B74693" w:rsidRPr="00FF1670">
        <w:rPr>
          <w:color w:val="222222"/>
          <w:shd w:val="clear" w:color="auto" w:fill="FFFFFF"/>
        </w:rPr>
        <w:t xml:space="preserve"> “</w:t>
      </w:r>
      <w:r w:rsidR="00B74693" w:rsidRPr="00FF1670">
        <w:rPr>
          <w:color w:val="222222"/>
          <w:shd w:val="clear" w:color="auto" w:fill="FFFFFF"/>
        </w:rPr>
        <w:t xml:space="preserve">Safer Internet Day was originally started in 2004 by </w:t>
      </w:r>
      <w:r w:rsidR="00980846" w:rsidRPr="00FF1670">
        <w:rPr>
          <w:color w:val="222222"/>
          <w:shd w:val="clear" w:color="auto" w:fill="FFFFFF"/>
        </w:rPr>
        <w:t>Insafe</w:t>
      </w:r>
      <w:r w:rsidR="00B74693" w:rsidRPr="00FF1670">
        <w:rPr>
          <w:color w:val="222222"/>
          <w:shd w:val="clear" w:color="auto" w:fill="FFFFFF"/>
        </w:rPr>
        <w:t xml:space="preserve"> – a European network of Awareness Centres promoting safer and better usage of Internet. However, it quickly spread out from Europe and became a worldwide initiative</w:t>
      </w:r>
      <w:r w:rsidR="00B74693" w:rsidRPr="00FF1670">
        <w:rPr>
          <w:color w:val="222222"/>
          <w:shd w:val="clear" w:color="auto" w:fill="FFFFFF"/>
        </w:rPr>
        <w:t>”</w:t>
      </w:r>
      <w:r w:rsidR="00B74693" w:rsidRPr="00FF1670">
        <w:rPr>
          <w:color w:val="222222"/>
          <w:shd w:val="clear" w:color="auto" w:fill="FFFFFF"/>
        </w:rPr>
        <w:t>.</w:t>
      </w:r>
      <w:r w:rsidR="00B74693" w:rsidRPr="00FF1670">
        <w:rPr>
          <w:color w:val="222222"/>
          <w:shd w:val="clear" w:color="auto" w:fill="FFFFFF"/>
        </w:rPr>
        <w:t xml:space="preserve"> “</w:t>
      </w:r>
      <w:r w:rsidR="00B74693" w:rsidRPr="00FF1670">
        <w:rPr>
          <w:color w:val="222222"/>
          <w:shd w:val="clear" w:color="auto" w:fill="FFFFFF"/>
        </w:rPr>
        <w:t>The best way to observe this day is to make sure that you surf the Internet in a safe manner. You can do this by making sure your software is up to date, that you have to latest antivirus and malware software installed, that you use parental locks and that you use secure passwords</w:t>
      </w:r>
      <w:r w:rsidR="00B74693" w:rsidRPr="00FF1670">
        <w:rPr>
          <w:color w:val="222222"/>
          <w:shd w:val="clear" w:color="auto" w:fill="FFFFFF"/>
        </w:rPr>
        <w:t>”(</w:t>
      </w:r>
      <w:bookmarkStart w:id="11" w:name="_Hlk67820208"/>
      <w:r w:rsidR="00B74693" w:rsidRPr="00FF1670">
        <w:rPr>
          <w:rFonts w:eastAsiaTheme="minorHAnsi"/>
          <w:lang w:val="en-US" w:eastAsia="en-US"/>
        </w:rPr>
        <w:fldChar w:fldCharType="begin"/>
      </w:r>
      <w:r w:rsidR="00B74693" w:rsidRPr="00FF1670">
        <w:rPr>
          <w:rFonts w:eastAsiaTheme="minorHAnsi"/>
          <w:lang w:val="en-US" w:eastAsia="en-US"/>
        </w:rPr>
        <w:instrText xml:space="preserve"> HYPERLINK "https://www.holidayscalendar.com/event/safer-internet-day/" </w:instrText>
      </w:r>
      <w:r w:rsidR="00B74693" w:rsidRPr="00FF1670">
        <w:rPr>
          <w:rFonts w:eastAsiaTheme="minorHAnsi"/>
          <w:lang w:val="en-US" w:eastAsia="en-US"/>
        </w:rPr>
        <w:fldChar w:fldCharType="separate"/>
      </w:r>
      <w:r w:rsidR="00B74693" w:rsidRPr="00FF1670">
        <w:rPr>
          <w:rFonts w:eastAsiaTheme="minorHAnsi"/>
          <w:color w:val="0000FF"/>
          <w:u w:val="single"/>
          <w:lang w:val="en-US" w:eastAsia="en-US"/>
        </w:rPr>
        <w:t>Safer Internet Day in 2021/2022 - When, Where, Why, How is Celebrated?</w:t>
      </w:r>
      <w:r w:rsidR="00FF1670">
        <w:rPr>
          <w:rFonts w:eastAsiaTheme="minorHAnsi"/>
          <w:color w:val="0000FF"/>
          <w:u w:val="single"/>
          <w:lang w:val="en-US" w:eastAsia="en-US"/>
        </w:rPr>
        <w:t>)</w:t>
      </w:r>
      <w:r w:rsidR="00B74693" w:rsidRPr="00FF1670">
        <w:rPr>
          <w:rFonts w:eastAsiaTheme="minorHAnsi"/>
          <w:color w:val="0000FF"/>
          <w:u w:val="single"/>
          <w:lang w:val="en-US" w:eastAsia="en-US"/>
        </w:rPr>
        <w:t xml:space="preserve"> (holidayscalendar.com)</w:t>
      </w:r>
      <w:r w:rsidR="00B74693" w:rsidRPr="00FF1670">
        <w:rPr>
          <w:rFonts w:eastAsiaTheme="minorHAnsi"/>
          <w:lang w:val="en-US" w:eastAsia="en-US"/>
        </w:rPr>
        <w:fldChar w:fldCharType="end"/>
      </w:r>
      <w:bookmarkEnd w:id="11"/>
      <w:r w:rsidR="00B74693" w:rsidRPr="00FF1670">
        <w:rPr>
          <w:rFonts w:eastAsiaTheme="minorHAnsi"/>
          <w:lang w:val="en-US" w:eastAsia="en-US"/>
        </w:rPr>
        <w:t>.</w:t>
      </w:r>
      <w:r w:rsidR="00B74693" w:rsidRPr="00FF1670">
        <w:rPr>
          <w:color w:val="222222"/>
          <w:shd w:val="clear" w:color="auto" w:fill="FFFFFF"/>
        </w:rPr>
        <w:t xml:space="preserve"> </w:t>
      </w:r>
      <w:r w:rsidR="00FF1670">
        <w:rPr>
          <w:color w:val="111111"/>
          <w:spacing w:val="15"/>
        </w:rPr>
        <w:t>T</w:t>
      </w:r>
      <w:r w:rsidR="00D23373" w:rsidRPr="00FF1670">
        <w:rPr>
          <w:color w:val="111111"/>
          <w:spacing w:val="15"/>
        </w:rPr>
        <w:t xml:space="preserve">here </w:t>
      </w:r>
      <w:r w:rsidR="00B74693" w:rsidRPr="00FF1670">
        <w:rPr>
          <w:color w:val="111111"/>
          <w:spacing w:val="15"/>
        </w:rPr>
        <w:t>are</w:t>
      </w:r>
      <w:r w:rsidR="00D23373" w:rsidRPr="00FF1670">
        <w:rPr>
          <w:color w:val="111111"/>
          <w:spacing w:val="15"/>
        </w:rPr>
        <w:t xml:space="preserve"> posters in every class in schools and Colleges so the pupils and staff can visually see what is expected of them and how to use the internet appropriately and safely.</w:t>
      </w:r>
      <w:r w:rsidR="00B74693" w:rsidRPr="00FF1670">
        <w:rPr>
          <w:color w:val="111111"/>
          <w:spacing w:val="15"/>
        </w:rPr>
        <w:t xml:space="preserve"> Staff also have a little card that they have on their lanyard or kept on their desk to know the procedure if they suspect someone is being bullied or the person who is being bullied tells them. The staff member must make sure that the pupil knows that all information must be passed </w:t>
      </w:r>
      <w:r w:rsidR="00FF1670">
        <w:rPr>
          <w:color w:val="111111"/>
          <w:spacing w:val="15"/>
        </w:rPr>
        <w:t>o</w:t>
      </w:r>
      <w:r w:rsidR="00B74693" w:rsidRPr="00FF1670">
        <w:rPr>
          <w:color w:val="111111"/>
          <w:spacing w:val="15"/>
        </w:rPr>
        <w:t>n to the designated safeguarding office, they must never ask open ended questions, they are there to listen and write down what has been disclosed to them</w:t>
      </w:r>
      <w:r w:rsidR="00FF1670" w:rsidRPr="00FF1670">
        <w:rPr>
          <w:color w:val="111111"/>
          <w:spacing w:val="15"/>
        </w:rPr>
        <w:t>. The staff member must then report all information on the safeguarding platform which goes straight to the safeguarding officer who then takes further action</w:t>
      </w:r>
      <w:r w:rsidR="00FF1670">
        <w:rPr>
          <w:color w:val="111111"/>
          <w:spacing w:val="15"/>
        </w:rPr>
        <w:t xml:space="preserve"> if needs be</w:t>
      </w:r>
      <w:r w:rsidR="00FF1670" w:rsidRPr="00FF1670">
        <w:rPr>
          <w:color w:val="111111"/>
          <w:spacing w:val="15"/>
        </w:rPr>
        <w:t>.</w:t>
      </w:r>
      <w:r w:rsidR="00B74693" w:rsidRPr="00FF1670">
        <w:rPr>
          <w:color w:val="111111"/>
          <w:spacing w:val="15"/>
        </w:rPr>
        <w:t xml:space="preserve"> </w:t>
      </w:r>
      <w:r w:rsidR="00B74693" w:rsidRPr="00FF1670">
        <w:rPr>
          <w:color w:val="222222"/>
          <w:shd w:val="clear" w:color="auto" w:fill="FFFFFF"/>
        </w:rPr>
        <w:t>Safer Internet Day is a great reminder that Internet security is something that needs constant vigilance. It’s also a great reminder that a lot of bad things can happen on the Internet if you don’t properly take precautions against them.</w:t>
      </w:r>
      <w:r w:rsidR="00A114BC">
        <w:rPr>
          <w:color w:val="222222"/>
          <w:shd w:val="clear" w:color="auto" w:fill="FFFFFF"/>
        </w:rPr>
        <w:t>”</w:t>
      </w:r>
      <w:r w:rsidR="00B74693" w:rsidRPr="00FF1670">
        <w:rPr>
          <w:color w:val="222222"/>
          <w:shd w:val="clear" w:color="auto" w:fill="FFFFFF"/>
        </w:rPr>
        <w:t xml:space="preserve"> </w:t>
      </w:r>
      <w:r w:rsidR="00FF1670" w:rsidRPr="00FF1670">
        <w:rPr>
          <w:color w:val="000000"/>
        </w:rPr>
        <w:t xml:space="preserve">When safeguarding goes wrong the consequences are frequently catastrophic and </w:t>
      </w:r>
      <w:r w:rsidR="00FF1670" w:rsidRPr="00FF1670">
        <w:rPr>
          <w:color w:val="000000"/>
        </w:rPr>
        <w:t>life changing</w:t>
      </w:r>
      <w:r w:rsidR="00FF1670" w:rsidRPr="00FF1670">
        <w:rPr>
          <w:color w:val="000000"/>
        </w:rPr>
        <w:t>.</w:t>
      </w:r>
      <w:r w:rsidR="00FF1670">
        <w:rPr>
          <w:color w:val="000000"/>
        </w:rPr>
        <w:t xml:space="preserve"> </w:t>
      </w:r>
      <w:r w:rsidR="00FF1670" w:rsidRPr="00FF1670">
        <w:rPr>
          <w:color w:val="000000"/>
        </w:rPr>
        <w:t>Whether it</w:t>
      </w:r>
      <w:r w:rsidR="00FF1670">
        <w:rPr>
          <w:color w:val="000000"/>
        </w:rPr>
        <w:t xml:space="preserve"> is in</w:t>
      </w:r>
      <w:r w:rsidR="00FF1670" w:rsidRPr="00FF1670">
        <w:rPr>
          <w:color w:val="000000"/>
        </w:rPr>
        <w:t xml:space="preserve"> education, charities, health, or the workplace, there is no shortage of examples of the devastating impact of sub-standard Safeguarding Case Management (SCM). Only when the proactive goes wrong or is found wanting is the relationship between them scrutinised and the reactive phase triggered.</w:t>
      </w:r>
      <w:r w:rsidR="00FF1670">
        <w:rPr>
          <w:color w:val="000000"/>
        </w:rPr>
        <w:t xml:space="preserve"> </w:t>
      </w:r>
      <w:r w:rsidR="00FF1670" w:rsidRPr="00FF1670">
        <w:rPr>
          <w:color w:val="000000"/>
        </w:rPr>
        <w:t xml:space="preserve">That phase is NOT just about apportioning blame, ‘putting a head on a stick’, it is as much about WHY something has gone wrong, what was done well, what could be done better and how a repeated issue can be </w:t>
      </w:r>
      <w:r w:rsidR="00A114BC" w:rsidRPr="00FF1670">
        <w:rPr>
          <w:color w:val="000000"/>
        </w:rPr>
        <w:t>mitigated</w:t>
      </w:r>
      <w:r w:rsidR="00A114BC">
        <w:rPr>
          <w:color w:val="000000"/>
        </w:rPr>
        <w:t>” (</w:t>
      </w:r>
      <w:r w:rsidR="00A114BC" w:rsidRPr="00A114BC">
        <w:rPr>
          <w:rFonts w:asciiTheme="minorHAnsi" w:eastAsiaTheme="minorHAnsi" w:hAnsiTheme="minorHAnsi" w:cstheme="minorBidi"/>
          <w:sz w:val="22"/>
          <w:szCs w:val="22"/>
          <w:lang w:val="en-US" w:eastAsia="en-US"/>
        </w:rPr>
        <w:t xml:space="preserve"> </w:t>
      </w:r>
      <w:hyperlink r:id="rId38" w:history="1">
        <w:r w:rsidR="00A114BC" w:rsidRPr="00A114BC">
          <w:rPr>
            <w:rFonts w:asciiTheme="minorHAnsi" w:eastAsiaTheme="minorHAnsi" w:hAnsiTheme="minorHAnsi" w:cstheme="minorBidi"/>
            <w:color w:val="0000FF"/>
            <w:sz w:val="22"/>
            <w:szCs w:val="22"/>
            <w:u w:val="single"/>
            <w:lang w:val="en-US" w:eastAsia="en-US"/>
          </w:rPr>
          <w:t xml:space="preserve">Meet </w:t>
        </w:r>
        <w:proofErr w:type="gramStart"/>
        <w:r w:rsidR="00A114BC" w:rsidRPr="00A114BC">
          <w:rPr>
            <w:rFonts w:asciiTheme="minorHAnsi" w:eastAsiaTheme="minorHAnsi" w:hAnsiTheme="minorHAnsi" w:cstheme="minorBidi"/>
            <w:color w:val="0000FF"/>
            <w:sz w:val="22"/>
            <w:szCs w:val="22"/>
            <w:u w:val="single"/>
            <w:lang w:val="en-US" w:eastAsia="en-US"/>
          </w:rPr>
          <w:t>The</w:t>
        </w:r>
        <w:proofErr w:type="gramEnd"/>
        <w:r w:rsidR="00A114BC" w:rsidRPr="00A114BC">
          <w:rPr>
            <w:rFonts w:asciiTheme="minorHAnsi" w:eastAsiaTheme="minorHAnsi" w:hAnsiTheme="minorHAnsi" w:cstheme="minorBidi"/>
            <w:color w:val="0000FF"/>
            <w:sz w:val="22"/>
            <w:szCs w:val="22"/>
            <w:u w:val="single"/>
            <w:lang w:val="en-US" w:eastAsia="en-US"/>
          </w:rPr>
          <w:t xml:space="preserve"> Team | </w:t>
        </w:r>
        <w:proofErr w:type="spellStart"/>
        <w:r w:rsidR="00A114BC" w:rsidRPr="00A114BC">
          <w:rPr>
            <w:rFonts w:asciiTheme="minorHAnsi" w:eastAsiaTheme="minorHAnsi" w:hAnsiTheme="minorHAnsi" w:cstheme="minorBidi"/>
            <w:color w:val="0000FF"/>
            <w:sz w:val="22"/>
            <w:szCs w:val="22"/>
            <w:u w:val="single"/>
            <w:lang w:val="en-US" w:eastAsia="en-US"/>
          </w:rPr>
          <w:t>Intersol</w:t>
        </w:r>
        <w:proofErr w:type="spellEnd"/>
        <w:r w:rsidR="00A114BC" w:rsidRPr="00A114BC">
          <w:rPr>
            <w:rFonts w:asciiTheme="minorHAnsi" w:eastAsiaTheme="minorHAnsi" w:hAnsiTheme="minorHAnsi" w:cstheme="minorBidi"/>
            <w:color w:val="0000FF"/>
            <w:sz w:val="22"/>
            <w:szCs w:val="22"/>
            <w:u w:val="single"/>
            <w:lang w:val="en-US" w:eastAsia="en-US"/>
          </w:rPr>
          <w:t xml:space="preserve"> Global</w:t>
        </w:r>
      </w:hyperlink>
      <w:r w:rsidR="00A114BC">
        <w:rPr>
          <w:rFonts w:asciiTheme="minorHAnsi" w:eastAsiaTheme="minorHAnsi" w:hAnsiTheme="minorHAnsi" w:cstheme="minorBidi"/>
          <w:sz w:val="22"/>
          <w:szCs w:val="22"/>
          <w:lang w:val="en-US" w:eastAsia="en-US"/>
        </w:rPr>
        <w:t>)</w:t>
      </w:r>
    </w:p>
    <w:p w14:paraId="7A04DB69" w14:textId="05487C21" w:rsidR="00767501" w:rsidRPr="00FF1670" w:rsidRDefault="00767501" w:rsidP="00767501">
      <w:pPr>
        <w:pStyle w:val="NormalWeb"/>
        <w:shd w:val="clear" w:color="auto" w:fill="FFFFFF"/>
        <w:spacing w:before="225" w:beforeAutospacing="0" w:after="225" w:afterAutospacing="0"/>
        <w:rPr>
          <w:color w:val="111111"/>
          <w:spacing w:val="15"/>
        </w:rPr>
      </w:pPr>
    </w:p>
    <w:p w14:paraId="68B21A49" w14:textId="27624701" w:rsidR="00767501" w:rsidRPr="00767501" w:rsidRDefault="00767501" w:rsidP="00767501">
      <w:pPr>
        <w:shd w:val="clear" w:color="auto" w:fill="FFFFFF"/>
        <w:spacing w:before="100" w:beforeAutospacing="1" w:after="100" w:afterAutospacing="1"/>
        <w:ind w:left="1170"/>
        <w:rPr>
          <w:rFonts w:ascii="Times New Roman" w:eastAsia="Times New Roman" w:hAnsi="Times New Roman" w:cs="Times New Roman"/>
          <w:color w:val="111111"/>
          <w:spacing w:val="15"/>
          <w:sz w:val="24"/>
          <w:szCs w:val="24"/>
          <w:lang w:val="en-GB" w:eastAsia="en-GB"/>
        </w:rPr>
      </w:pPr>
    </w:p>
    <w:p w14:paraId="64F6F889" w14:textId="13A75DA1" w:rsidR="003B4D01" w:rsidRPr="007F2B8F" w:rsidRDefault="00C3005E" w:rsidP="007F2B8F">
      <w:pPr>
        <w:spacing w:after="0"/>
      </w:pPr>
      <w:r>
        <w:rPr>
          <w:noProof/>
        </w:rPr>
        <w:t xml:space="preserve"> </w:t>
      </w:r>
    </w:p>
    <w:p w14:paraId="40342904" w14:textId="43A78875" w:rsidR="006E141D" w:rsidRPr="006E141D" w:rsidRDefault="006E141D" w:rsidP="006E141D">
      <w:pPr>
        <w:spacing w:after="0"/>
        <w:rPr>
          <w:rFonts w:ascii="Times New Roman" w:eastAsia="Times New Roman" w:hAnsi="Times New Roman" w:cs="Times New Roman"/>
          <w:color w:val="000000"/>
          <w:sz w:val="24"/>
          <w:szCs w:val="24"/>
          <w:lang w:val="en-GB" w:eastAsia="en-GB"/>
        </w:rPr>
      </w:pPr>
    </w:p>
    <w:p w14:paraId="3F4F596E" w14:textId="5FB27380" w:rsidR="00163A08" w:rsidRPr="00B50295" w:rsidRDefault="00163A08" w:rsidP="00B50295">
      <w:pPr>
        <w:pStyle w:val="NormalWeb"/>
        <w:shd w:val="clear" w:color="auto" w:fill="FFFFFF"/>
        <w:spacing w:before="0" w:beforeAutospacing="0" w:after="0" w:afterAutospacing="0"/>
        <w:rPr>
          <w:color w:val="000000"/>
          <w:shd w:val="clear" w:color="auto" w:fill="FFFFFF"/>
        </w:rPr>
      </w:pPr>
    </w:p>
    <w:p w14:paraId="6DB11C77" w14:textId="228EA6DD" w:rsidR="00801306" w:rsidRPr="00801306" w:rsidRDefault="00801306" w:rsidP="00801306">
      <w:pPr>
        <w:pStyle w:val="NormalWeb"/>
        <w:shd w:val="clear" w:color="auto" w:fill="FFFFFF"/>
        <w:spacing w:before="0" w:beforeAutospacing="0" w:after="135" w:afterAutospacing="0"/>
      </w:pPr>
    </w:p>
    <w:p w14:paraId="0BD1880A" w14:textId="3E9B05AE" w:rsidR="00B67824" w:rsidRDefault="00801306" w:rsidP="00EF66F2">
      <w:pPr>
        <w:ind w:left="283" w:right="227"/>
        <w:rPr>
          <w:rFonts w:ascii="Times New Roman" w:hAnsi="Times New Roman" w:cs="Times New Roman"/>
          <w:sz w:val="24"/>
          <w:szCs w:val="24"/>
        </w:rPr>
      </w:pPr>
      <w:r w:rsidRPr="00801306">
        <w:rPr>
          <w:rFonts w:ascii="Times New Roman" w:hAnsi="Times New Roman" w:cs="Times New Roman"/>
          <w:sz w:val="24"/>
          <w:szCs w:val="24"/>
        </w:rPr>
        <w:t xml:space="preserve">  </w:t>
      </w:r>
    </w:p>
    <w:p w14:paraId="12E281CA" w14:textId="07FE462D" w:rsidR="00980846" w:rsidRDefault="00A114BC" w:rsidP="00EF66F2">
      <w:pPr>
        <w:ind w:left="283" w:right="227"/>
        <w:rPr>
          <w:rFonts w:ascii="Times New Roman" w:hAnsi="Times New Roman" w:cs="Times New Roman"/>
          <w:sz w:val="24"/>
          <w:szCs w:val="24"/>
        </w:rPr>
      </w:pPr>
      <w:r>
        <w:rPr>
          <w:noProof/>
        </w:rPr>
        <mc:AlternateContent>
          <mc:Choice Requires="wps">
            <w:drawing>
              <wp:anchor distT="0" distB="0" distL="114300" distR="114300" simplePos="0" relativeHeight="251707392" behindDoc="0" locked="0" layoutInCell="1" allowOverlap="1" wp14:anchorId="05DDB2BA" wp14:editId="758D6C76">
                <wp:simplePos x="0" y="0"/>
                <wp:positionH relativeFrom="column">
                  <wp:posOffset>3173730</wp:posOffset>
                </wp:positionH>
                <wp:positionV relativeFrom="paragraph">
                  <wp:posOffset>-407670</wp:posOffset>
                </wp:positionV>
                <wp:extent cx="9144000" cy="10050145"/>
                <wp:effectExtent l="0" t="0" r="0" b="0"/>
                <wp:wrapNone/>
                <wp:docPr id="9" name="Text Box 9"/>
                <wp:cNvGraphicFramePr/>
                <a:graphic xmlns:a="http://schemas.openxmlformats.org/drawingml/2006/main">
                  <a:graphicData uri="http://schemas.microsoft.com/office/word/2010/wordprocessingShape">
                    <wps:wsp>
                      <wps:cNvSpPr txBox="1"/>
                      <wps:spPr>
                        <a:xfrm>
                          <a:off x="0" y="0"/>
                          <a:ext cx="9144000" cy="10050145"/>
                        </a:xfrm>
                        <a:prstGeom prst="rect">
                          <a:avLst/>
                        </a:prstGeom>
                        <a:noFill/>
                        <a:ln>
                          <a:noFill/>
                        </a:ln>
                      </wps:spPr>
                      <wps:txbx>
                        <w:txbxContent>
                          <w:p w14:paraId="2C15DFA5" w14:textId="124BFE77" w:rsidR="00A114BC" w:rsidRPr="00A114BC" w:rsidRDefault="00A114BC" w:rsidP="00980846">
                            <w:pPr>
                              <w:ind w:left="283" w:right="227"/>
                              <w:jc w:val="center"/>
                              <w:rPr>
                                <w:rFonts w:ascii="Times New Roman" w:hAnsi="Times New Roman" w:cs="Times New Roman"/>
                                <w:color w:val="000000" w:themeColor="text1"/>
                                <w:sz w:val="48"/>
                                <w:szCs w:val="4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114BC">
                              <w:rPr>
                                <w:rFonts w:ascii="Times New Roman" w:hAnsi="Times New Roman" w:cs="Times New Roman"/>
                                <w:color w:val="000000" w:themeColor="text1"/>
                                <w:sz w:val="48"/>
                                <w:szCs w:val="4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Reference List</w:t>
                            </w:r>
                          </w:p>
                        </w:txbxContent>
                      </wps:txbx>
                      <wps:bodyPr rot="0" spcFirstLastPara="0" vertOverflow="overflow" horzOverflow="overflow" vert="horz" wrap="none" lIns="91440" tIns="45720" rIns="91440" bIns="45720" numCol="1" spcCol="0" rtlCol="0" fromWordArt="0" anchor="t" anchorCtr="0" forceAA="0" compatLnSpc="1">
                        <a:prstTxWarp prst="textNoShape">
                          <a:avLst/>
                        </a:prstTxWarp>
                        <a:spAutoFit/>
                      </wps:bodyPr>
                    </wps:wsp>
                  </a:graphicData>
                </a:graphic>
              </wp:anchor>
            </w:drawing>
          </mc:Choice>
          <mc:Fallback>
            <w:pict>
              <v:shape w14:anchorId="05DDB2BA" id="Text Box 9" o:spid="_x0000_s1036" type="#_x0000_t202" style="position:absolute;left:0;text-align:left;margin-left:249.9pt;margin-top:-32.1pt;width:10in;height:791.35pt;z-index:251707392;visibility:visible;mso-wrap-style:non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ChC8JQIAAFAEAAAOAAAAZHJzL2Uyb0RvYy54bWysVE2P2jAQvVfqf7B8L0kQtCUirOiuqCqh&#10;3ZWg2rNxbBLJ9li2IaG/vmMHFnbbU9WLGc9M5uO9Z+Z3vVbkKJxvwVS0GOWUCMOhbs2+oj+3q09f&#10;KfGBmZopMKKiJ+Hp3eLjh3lnSzGGBlQtHMEixpedrWgTgi2zzPNGaOZHYIXBoASnWcCr22e1Yx1W&#10;1yob5/nnrANXWwdceI/ehyFIF6m+lIKHJym9CERVFGcL6XTp3MUzW8xZuXfMNi0/j8H+YQrNWoNN&#10;X0s9sMDIwbV/lNItd+BBhhEHnYGULRdpB9ymyN9ts2mYFWkXBMfbV5j8/yvLH4/PjrR1RWeUGKaR&#10;oq3oA/kGPZlFdDrrS0zaWEwLPbqR5YvfozMu3Uun4y+uQzCOOJ9esY3FODpnxWSS5xjiGCvyfJoX&#10;k2kslF2/t86H7wI0iUZFHbKXQGXHtQ9D6iUltjOwapVKDCrzxoE1oyeLww9DRiv0uz6tWiTeo2sH&#10;9QkXczAIw1u+arH3mvnwzBwqAQdGdYcnPKSCrqJwtihpwP36mz/mI0EYpaRDZVXUoPQpUT8MEpdw&#10;QCGmy2T6ZYwd3G1kdxsxB30PKN0CX5HlyYz5QV1M6UC/4BNYxp4YYoZj54qGi3kfBrXjE+JiuUxJ&#10;KD3LwtpsLI+lI3QR123/wpw9gx+QuEe4KJCV7zgYcuOX3i4PAZlIBF0xPaOPsk0Un59YfBe395R1&#10;/SNY/AYAAP//AwBQSwMEFAAGAAgAAAAhAGqYblXfAAAADQEAAA8AAABkcnMvZG93bnJldi54bWxM&#10;j0FTgzAQhe/O+B8y64y3NoDQAUroOFXPavUHpGRLELJhSNqiv95w0tvu2zfvfVvtZjOwC06usyQg&#10;XkfAkBqrOmoFfH68rHJgzktScrCEAr7Rwa6+valkqeyV3vFy8C0LIeRKKUB7P5acu0ajkW5tR6Rw&#10;O9nJSB/WqeVqktcQbgaeRNGGG9lRaNByxL3Gpj+cjYA8Mq99XyRvzqQ/cab3T/Z5/BLi/m5+3ALz&#10;OPs/Myz4AR3qwHS0Z1KODQLSogjoXsBqkybAFkfxsEjHMGVxngGvK/7/i/oXAAD//wMAUEsBAi0A&#10;FAAGAAgAAAAhALaDOJL+AAAA4QEAABMAAAAAAAAAAAAAAAAAAAAAAFtDb250ZW50X1R5cGVzXS54&#10;bWxQSwECLQAUAAYACAAAACEAOP0h/9YAAACUAQAACwAAAAAAAAAAAAAAAAAvAQAAX3JlbHMvLnJl&#10;bHNQSwECLQAUAAYACAAAACEA7goQvCUCAABQBAAADgAAAAAAAAAAAAAAAAAuAgAAZHJzL2Uyb0Rv&#10;Yy54bWxQSwECLQAUAAYACAAAACEAaphuVd8AAAANAQAADwAAAAAAAAAAAAAAAAB/BAAAZHJzL2Rv&#10;d25yZXYueG1sUEsFBgAAAAAEAAQA8wAAAIsFAAAAAA==&#10;" filled="f" stroked="f">
                <v:fill o:detectmouseclick="t"/>
                <v:textbox style="mso-fit-shape-to-text:t">
                  <w:txbxContent>
                    <w:p w14:paraId="2C15DFA5" w14:textId="124BFE77" w:rsidR="00A114BC" w:rsidRPr="00A114BC" w:rsidRDefault="00A114BC" w:rsidP="00980846">
                      <w:pPr>
                        <w:ind w:left="283" w:right="227"/>
                        <w:jc w:val="center"/>
                        <w:rPr>
                          <w:rFonts w:ascii="Times New Roman" w:hAnsi="Times New Roman" w:cs="Times New Roman"/>
                          <w:color w:val="000000" w:themeColor="text1"/>
                          <w:sz w:val="48"/>
                          <w:szCs w:val="4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A114BC">
                        <w:rPr>
                          <w:rFonts w:ascii="Times New Roman" w:hAnsi="Times New Roman" w:cs="Times New Roman"/>
                          <w:color w:val="000000" w:themeColor="text1"/>
                          <w:sz w:val="48"/>
                          <w:szCs w:val="48"/>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t>Reference List</w:t>
                      </w:r>
                    </w:p>
                  </w:txbxContent>
                </v:textbox>
              </v:shape>
            </w:pict>
          </mc:Fallback>
        </mc:AlternateContent>
      </w:r>
      <w:r w:rsidRPr="00A114BC">
        <w:drawing>
          <wp:anchor distT="0" distB="0" distL="114300" distR="114300" simplePos="0" relativeHeight="251705344" behindDoc="1" locked="0" layoutInCell="1" allowOverlap="1" wp14:anchorId="1045AB4E" wp14:editId="0DB6DA8E">
            <wp:simplePos x="0" y="0"/>
            <wp:positionH relativeFrom="page">
              <wp:align>right</wp:align>
            </wp:positionH>
            <wp:positionV relativeFrom="paragraph">
              <wp:posOffset>-910115</wp:posOffset>
            </wp:positionV>
            <wp:extent cx="9144000" cy="10050465"/>
            <wp:effectExtent l="4127" t="0" r="4128" b="4127"/>
            <wp:wrapNone/>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4">
                      <a:extLst>
                        <a:ext uri="{28A0092B-C50C-407E-A947-70E740481C1C}">
                          <a14:useLocalDpi xmlns:a14="http://schemas.microsoft.com/office/drawing/2010/main" val="0"/>
                        </a:ext>
                      </a:extLst>
                    </a:blip>
                    <a:stretch>
                      <a:fillRect/>
                    </a:stretch>
                  </pic:blipFill>
                  <pic:spPr>
                    <a:xfrm rot="5400000">
                      <a:off x="0" y="0"/>
                      <a:ext cx="9144000" cy="10050465"/>
                    </a:xfrm>
                    <a:prstGeom prst="rect">
                      <a:avLst/>
                    </a:prstGeom>
                  </pic:spPr>
                </pic:pic>
              </a:graphicData>
            </a:graphic>
            <wp14:sizeRelH relativeFrom="page">
              <wp14:pctWidth>0</wp14:pctWidth>
            </wp14:sizeRelH>
            <wp14:sizeRelV relativeFrom="page">
              <wp14:pctHeight>0</wp14:pctHeight>
            </wp14:sizeRelV>
          </wp:anchor>
        </w:drawing>
      </w:r>
    </w:p>
    <w:p w14:paraId="1079C704" w14:textId="645D2D2D" w:rsidR="003B4D01" w:rsidRPr="005D28C8" w:rsidRDefault="00980846" w:rsidP="00EF66F2">
      <w:pPr>
        <w:ind w:left="283" w:right="227"/>
        <w:rPr>
          <w:rFonts w:ascii="Times New Roman" w:hAnsi="Times New Roman" w:cs="Times New Roman"/>
        </w:rPr>
      </w:pPr>
      <w:r w:rsidRPr="005D28C8">
        <w:rPr>
          <w:rFonts w:ascii="Times New Roman" w:hAnsi="Times New Roman" w:cs="Times New Roman"/>
        </w:rPr>
        <w:t>.</w:t>
      </w:r>
      <w:hyperlink r:id="rId39" w:history="1">
        <w:r w:rsidRPr="005D28C8">
          <w:rPr>
            <w:rFonts w:ascii="Times New Roman" w:hAnsi="Times New Roman" w:cs="Times New Roman"/>
            <w:color w:val="0000FF"/>
            <w:u w:val="single"/>
          </w:rPr>
          <w:t>clipart-internet-safety-4.jpg (880×488) (clipground.com)</w:t>
        </w:r>
      </w:hyperlink>
    </w:p>
    <w:p w14:paraId="659AF3CF" w14:textId="57CCE199" w:rsidR="00980846" w:rsidRPr="005D28C8" w:rsidRDefault="00980846" w:rsidP="00EF66F2">
      <w:pPr>
        <w:ind w:left="283" w:right="227"/>
        <w:rPr>
          <w:rFonts w:ascii="Times New Roman" w:hAnsi="Times New Roman" w:cs="Times New Roman"/>
        </w:rPr>
      </w:pPr>
      <w:r w:rsidRPr="005D28C8">
        <w:rPr>
          <w:rFonts w:ascii="Times New Roman" w:hAnsi="Times New Roman" w:cs="Times New Roman"/>
        </w:rPr>
        <w:t xml:space="preserve">. </w:t>
      </w:r>
      <w:hyperlink r:id="rId40" w:history="1">
        <w:r w:rsidRPr="005D28C8">
          <w:rPr>
            <w:rFonts w:ascii="Times New Roman" w:hAnsi="Times New Roman" w:cs="Times New Roman"/>
            <w:color w:val="0000FF"/>
            <w:u w:val="single"/>
          </w:rPr>
          <w:t>esafety.jpg (488×488) (d1gf6lsaq3wby7.cloudfront.net)</w:t>
        </w:r>
      </w:hyperlink>
    </w:p>
    <w:p w14:paraId="69F78B3D" w14:textId="2852003D" w:rsidR="00980846" w:rsidRPr="005D28C8" w:rsidRDefault="00980846" w:rsidP="00EF66F2">
      <w:pPr>
        <w:ind w:left="283" w:right="227"/>
        <w:rPr>
          <w:rFonts w:ascii="Times New Roman" w:hAnsi="Times New Roman" w:cs="Times New Roman"/>
        </w:rPr>
      </w:pPr>
      <w:r w:rsidRPr="005D28C8">
        <w:rPr>
          <w:rFonts w:ascii="Times New Roman" w:hAnsi="Times New Roman" w:cs="Times New Roman"/>
        </w:rPr>
        <w:t xml:space="preserve">. </w:t>
      </w:r>
      <w:hyperlink r:id="rId41" w:history="1">
        <w:r w:rsidRPr="005D28C8">
          <w:rPr>
            <w:rFonts w:ascii="Times New Roman" w:hAnsi="Times New Roman" w:cs="Times New Roman"/>
            <w:color w:val="0000FF"/>
            <w:u w:val="single"/>
          </w:rPr>
          <w:t>esafety-1024x571-1024x571.jpg (1024×571) (bfet.uk)</w:t>
        </w:r>
      </w:hyperlink>
    </w:p>
    <w:p w14:paraId="6CDFFF58" w14:textId="79AD0A7E" w:rsidR="005D28C8" w:rsidRPr="005D28C8" w:rsidRDefault="005D28C8" w:rsidP="00EF66F2">
      <w:pPr>
        <w:ind w:left="283" w:right="227"/>
        <w:rPr>
          <w:rFonts w:ascii="Times New Roman" w:hAnsi="Times New Roman" w:cs="Times New Roman"/>
        </w:rPr>
      </w:pPr>
      <w:r w:rsidRPr="005D28C8">
        <w:rPr>
          <w:rFonts w:ascii="Times New Roman" w:hAnsi="Times New Roman" w:cs="Times New Roman"/>
        </w:rPr>
        <w:t xml:space="preserve">. </w:t>
      </w:r>
      <w:hyperlink r:id="rId42" w:history="1">
        <w:r w:rsidRPr="005D28C8">
          <w:rPr>
            <w:rFonts w:ascii="Times New Roman" w:hAnsi="Times New Roman" w:cs="Times New Roman"/>
            <w:color w:val="0000FF"/>
            <w:u w:val="single"/>
          </w:rPr>
          <w:t>e-safe-wall.jpg (500×500) (signs2schools.co.uk)</w:t>
        </w:r>
      </w:hyperlink>
    </w:p>
    <w:p w14:paraId="7E788FBC" w14:textId="75C71F56" w:rsidR="005D28C8" w:rsidRPr="005D28C8" w:rsidRDefault="005D28C8" w:rsidP="00EF66F2">
      <w:pPr>
        <w:ind w:left="283" w:right="227"/>
        <w:rPr>
          <w:rFonts w:ascii="Times New Roman" w:hAnsi="Times New Roman" w:cs="Times New Roman"/>
        </w:rPr>
      </w:pPr>
      <w:r w:rsidRPr="005D28C8">
        <w:rPr>
          <w:rFonts w:ascii="Times New Roman" w:hAnsi="Times New Roman" w:cs="Times New Roman"/>
        </w:rPr>
        <w:t xml:space="preserve">. </w:t>
      </w:r>
      <w:hyperlink r:id="rId43" w:history="1">
        <w:r w:rsidRPr="005D28C8">
          <w:rPr>
            <w:rFonts w:ascii="Times New Roman" w:hAnsi="Times New Roman" w:cs="Times New Roman"/>
            <w:color w:val="0000FF"/>
            <w:u w:val="single"/>
          </w:rPr>
          <w:t>December Blog Graphic.jpg (1200×450) (allianceforchildren.org)</w:t>
        </w:r>
      </w:hyperlink>
    </w:p>
    <w:p w14:paraId="23D206A1" w14:textId="0F097B73" w:rsidR="00980846" w:rsidRPr="005D28C8" w:rsidRDefault="005D28C8" w:rsidP="00EF66F2">
      <w:pPr>
        <w:ind w:left="283" w:right="227"/>
        <w:rPr>
          <w:rFonts w:ascii="Times New Roman" w:hAnsi="Times New Roman" w:cs="Times New Roman"/>
        </w:rPr>
      </w:pPr>
      <w:r w:rsidRPr="005D28C8">
        <w:rPr>
          <w:rFonts w:ascii="Times New Roman" w:hAnsi="Times New Roman" w:cs="Times New Roman"/>
        </w:rPr>
        <w:t xml:space="preserve">. </w:t>
      </w:r>
      <w:hyperlink r:id="rId44" w:history="1">
        <w:r w:rsidRPr="005D28C8">
          <w:rPr>
            <w:rFonts w:ascii="Times New Roman" w:hAnsi="Times New Roman" w:cs="Times New Roman"/>
            <w:color w:val="0000FF"/>
            <w:u w:val="single"/>
          </w:rPr>
          <w:t>stayingsafeonline.jpg (380×145) (teachingideas.co.uk)</w:t>
        </w:r>
      </w:hyperlink>
    </w:p>
    <w:p w14:paraId="6AE04EAA" w14:textId="539149DC" w:rsidR="005D28C8" w:rsidRDefault="005D28C8" w:rsidP="005D28C8">
      <w:pPr>
        <w:ind w:left="283" w:right="227"/>
        <w:rPr>
          <w:rFonts w:ascii="Times New Roman" w:hAnsi="Times New Roman" w:cs="Times New Roman"/>
        </w:rPr>
      </w:pPr>
      <w:r w:rsidRPr="005D28C8">
        <w:rPr>
          <w:rFonts w:ascii="Times New Roman" w:hAnsi="Times New Roman" w:cs="Times New Roman"/>
        </w:rPr>
        <w:t xml:space="preserve">. </w:t>
      </w:r>
      <w:hyperlink r:id="rId45" w:history="1">
        <w:r w:rsidRPr="005D28C8">
          <w:rPr>
            <w:rFonts w:ascii="Times New Roman" w:hAnsi="Times New Roman" w:cs="Times New Roman"/>
            <w:color w:val="0000FF"/>
            <w:u w:val="single"/>
          </w:rPr>
          <w:t>helpful_links.png (425×302) (mpsaz.org)</w:t>
        </w:r>
      </w:hyperlink>
    </w:p>
    <w:p w14:paraId="07CB4EBF" w14:textId="6A2AAD10" w:rsidR="005D28C8" w:rsidRPr="005D28C8" w:rsidRDefault="005D28C8" w:rsidP="005D28C8">
      <w:pPr>
        <w:ind w:left="283" w:right="227"/>
        <w:rPr>
          <w:rFonts w:ascii="Times New Roman" w:hAnsi="Times New Roman" w:cs="Times New Roman"/>
        </w:rPr>
      </w:pPr>
      <w:r>
        <w:rPr>
          <w:rFonts w:ascii="Times New Roman" w:hAnsi="Times New Roman" w:cs="Times New Roman"/>
        </w:rPr>
        <w:t>.</w:t>
      </w:r>
      <w:r w:rsidRPr="005D28C8">
        <w:t xml:space="preserve"> </w:t>
      </w:r>
      <w:hyperlink r:id="rId46" w:history="1">
        <w:r w:rsidRPr="005D28C8">
          <w:rPr>
            <w:color w:val="0000FF"/>
            <w:u w:val="single"/>
          </w:rPr>
          <w:t>ooTgLK927D_1447312652852.jpg (1024×768) (haikudeck.com)</w:t>
        </w:r>
      </w:hyperlink>
    </w:p>
    <w:p w14:paraId="0475710A" w14:textId="6C5CCDB1" w:rsidR="003B4D01" w:rsidRPr="005D28C8" w:rsidRDefault="005D28C8" w:rsidP="005D28C8">
      <w:pPr>
        <w:ind w:right="227"/>
        <w:rPr>
          <w:rFonts w:ascii="Times New Roman" w:hAnsi="Times New Roman" w:cs="Times New Roman"/>
        </w:rPr>
      </w:pPr>
      <w:r w:rsidRPr="005D28C8">
        <w:rPr>
          <w:rFonts w:ascii="Times New Roman" w:hAnsi="Times New Roman" w:cs="Times New Roman"/>
        </w:rPr>
        <w:t xml:space="preserve">     </w:t>
      </w:r>
      <w:r w:rsidR="00A114BC" w:rsidRPr="005D28C8">
        <w:rPr>
          <w:rFonts w:ascii="Times New Roman" w:hAnsi="Times New Roman" w:cs="Times New Roman"/>
        </w:rPr>
        <w:t xml:space="preserve">. </w:t>
      </w:r>
      <w:hyperlink r:id="rId47" w:history="1">
        <w:r w:rsidR="00A114BC" w:rsidRPr="005D28C8">
          <w:rPr>
            <w:rFonts w:ascii="Times New Roman" w:hAnsi="Times New Roman" w:cs="Times New Roman"/>
            <w:color w:val="0000FF"/>
            <w:u w:val="single"/>
          </w:rPr>
          <w:t xml:space="preserve">Meet </w:t>
        </w:r>
        <w:proofErr w:type="gramStart"/>
        <w:r w:rsidR="00A114BC" w:rsidRPr="005D28C8">
          <w:rPr>
            <w:rFonts w:ascii="Times New Roman" w:hAnsi="Times New Roman" w:cs="Times New Roman"/>
            <w:color w:val="0000FF"/>
            <w:u w:val="single"/>
          </w:rPr>
          <w:t>The</w:t>
        </w:r>
        <w:proofErr w:type="gramEnd"/>
        <w:r w:rsidR="00A114BC" w:rsidRPr="005D28C8">
          <w:rPr>
            <w:rFonts w:ascii="Times New Roman" w:hAnsi="Times New Roman" w:cs="Times New Roman"/>
            <w:color w:val="0000FF"/>
            <w:u w:val="single"/>
          </w:rPr>
          <w:t xml:space="preserve"> Team | </w:t>
        </w:r>
        <w:proofErr w:type="spellStart"/>
        <w:r w:rsidR="00A114BC" w:rsidRPr="005D28C8">
          <w:rPr>
            <w:rFonts w:ascii="Times New Roman" w:hAnsi="Times New Roman" w:cs="Times New Roman"/>
            <w:color w:val="0000FF"/>
            <w:u w:val="single"/>
          </w:rPr>
          <w:t>Intersol</w:t>
        </w:r>
        <w:proofErr w:type="spellEnd"/>
        <w:r w:rsidR="00A114BC" w:rsidRPr="005D28C8">
          <w:rPr>
            <w:rFonts w:ascii="Times New Roman" w:hAnsi="Times New Roman" w:cs="Times New Roman"/>
            <w:color w:val="0000FF"/>
            <w:u w:val="single"/>
          </w:rPr>
          <w:t xml:space="preserve"> Global</w:t>
        </w:r>
      </w:hyperlink>
    </w:p>
    <w:p w14:paraId="1F8A60A8" w14:textId="1408372A" w:rsidR="00A114BC" w:rsidRPr="005D28C8" w:rsidRDefault="00A114BC" w:rsidP="00EF66F2">
      <w:pPr>
        <w:ind w:left="283" w:right="227"/>
        <w:rPr>
          <w:rFonts w:ascii="Times New Roman" w:hAnsi="Times New Roman" w:cs="Times New Roman"/>
        </w:rPr>
      </w:pPr>
      <w:r w:rsidRPr="005D28C8">
        <w:rPr>
          <w:rFonts w:ascii="Times New Roman" w:hAnsi="Times New Roman" w:cs="Times New Roman"/>
        </w:rPr>
        <w:t xml:space="preserve">. </w:t>
      </w:r>
      <w:hyperlink r:id="rId48" w:history="1">
        <w:r w:rsidRPr="005D28C8">
          <w:rPr>
            <w:rFonts w:ascii="Times New Roman" w:hAnsi="Times New Roman" w:cs="Times New Roman"/>
            <w:color w:val="0000FF"/>
            <w:u w:val="single"/>
          </w:rPr>
          <w:t xml:space="preserve">Safer Internet Day in 2021/2022 - When, Where, Why, </w:t>
        </w:r>
        <w:proofErr w:type="gramStart"/>
        <w:r w:rsidRPr="005D28C8">
          <w:rPr>
            <w:rFonts w:ascii="Times New Roman" w:hAnsi="Times New Roman" w:cs="Times New Roman"/>
            <w:color w:val="0000FF"/>
            <w:u w:val="single"/>
          </w:rPr>
          <w:t>How</w:t>
        </w:r>
        <w:proofErr w:type="gramEnd"/>
        <w:r w:rsidRPr="005D28C8">
          <w:rPr>
            <w:rFonts w:ascii="Times New Roman" w:hAnsi="Times New Roman" w:cs="Times New Roman"/>
            <w:color w:val="0000FF"/>
            <w:u w:val="single"/>
          </w:rPr>
          <w:t xml:space="preserve"> is Celebrated?) (holidayscalendar.com)</w:t>
        </w:r>
      </w:hyperlink>
    </w:p>
    <w:p w14:paraId="1A3913A9" w14:textId="05CD59FD" w:rsidR="00A114BC" w:rsidRPr="005D28C8" w:rsidRDefault="00A114BC" w:rsidP="00EF66F2">
      <w:pPr>
        <w:ind w:left="283" w:right="227"/>
        <w:rPr>
          <w:rFonts w:ascii="Times New Roman" w:hAnsi="Times New Roman" w:cs="Times New Roman"/>
        </w:rPr>
      </w:pPr>
      <w:r w:rsidRPr="005D28C8">
        <w:rPr>
          <w:rFonts w:ascii="Times New Roman" w:hAnsi="Times New Roman" w:cs="Times New Roman"/>
        </w:rPr>
        <w:t xml:space="preserve">. </w:t>
      </w:r>
      <w:hyperlink r:id="rId49" w:history="1">
        <w:r w:rsidRPr="005D28C8">
          <w:rPr>
            <w:rFonts w:ascii="Times New Roman" w:hAnsi="Times New Roman" w:cs="Times New Roman"/>
            <w:color w:val="0000FF"/>
            <w:u w:val="single"/>
          </w:rPr>
          <w:t>UK Coaching - The ‘Four Rs’ of Safeguarding Adults</w:t>
        </w:r>
      </w:hyperlink>
      <w:r w:rsidRPr="005D28C8">
        <w:rPr>
          <w:rFonts w:ascii="Times New Roman" w:hAnsi="Times New Roman" w:cs="Times New Roman"/>
        </w:rPr>
        <w:t>).</w:t>
      </w:r>
    </w:p>
    <w:p w14:paraId="2FDB11FF" w14:textId="32D3FE34" w:rsidR="00A114BC" w:rsidRPr="005D28C8" w:rsidRDefault="00A114BC" w:rsidP="00A114BC">
      <w:pPr>
        <w:spacing w:after="0"/>
        <w:rPr>
          <w:rFonts w:ascii="Times New Roman" w:hAnsi="Times New Roman" w:cs="Times New Roman"/>
        </w:rPr>
      </w:pPr>
      <w:r w:rsidRPr="005D28C8">
        <w:rPr>
          <w:rFonts w:ascii="Times New Roman" w:hAnsi="Times New Roman" w:cs="Times New Roman"/>
        </w:rPr>
        <w:t xml:space="preserve">     . </w:t>
      </w:r>
      <w:hyperlink r:id="rId50" w:history="1">
        <w:r w:rsidRPr="005D28C8">
          <w:rPr>
            <w:rFonts w:ascii="Times New Roman" w:hAnsi="Times New Roman" w:cs="Times New Roman"/>
            <w:color w:val="0000FF"/>
            <w:u w:val="single"/>
          </w:rPr>
          <w:t>Online Safety Policy | Safer Internet Centre</w:t>
        </w:r>
      </w:hyperlink>
      <w:r w:rsidRPr="005D28C8">
        <w:rPr>
          <w:rFonts w:ascii="Times New Roman" w:hAnsi="Times New Roman" w:cs="Times New Roman"/>
        </w:rPr>
        <w:t>)</w:t>
      </w:r>
    </w:p>
    <w:p w14:paraId="06387524" w14:textId="77777777" w:rsidR="00A114BC" w:rsidRPr="005D28C8" w:rsidRDefault="00A114BC" w:rsidP="00A114BC">
      <w:pPr>
        <w:spacing w:after="0"/>
        <w:rPr>
          <w:rFonts w:ascii="Times New Roman" w:hAnsi="Times New Roman" w:cs="Times New Roman"/>
        </w:rPr>
      </w:pPr>
      <w:r w:rsidRPr="005D28C8">
        <w:rPr>
          <w:rFonts w:ascii="Times New Roman" w:hAnsi="Times New Roman" w:cs="Times New Roman"/>
        </w:rPr>
        <w:t xml:space="preserve">     </w:t>
      </w:r>
    </w:p>
    <w:p w14:paraId="09CBDBAC" w14:textId="3145D8B2" w:rsidR="00A114BC" w:rsidRPr="005D28C8" w:rsidRDefault="00A114BC" w:rsidP="00A114BC">
      <w:pPr>
        <w:spacing w:after="0"/>
        <w:rPr>
          <w:rFonts w:ascii="Times New Roman" w:hAnsi="Times New Roman" w:cs="Times New Roman"/>
          <w:color w:val="0000FF"/>
          <w:u w:val="single"/>
        </w:rPr>
      </w:pPr>
      <w:r w:rsidRPr="005D28C8">
        <w:rPr>
          <w:rFonts w:ascii="Times New Roman" w:hAnsi="Times New Roman" w:cs="Times New Roman"/>
        </w:rPr>
        <w:t xml:space="preserve">     .</w:t>
      </w:r>
      <w:r w:rsidRPr="005D28C8">
        <w:rPr>
          <w:rFonts w:ascii="Times New Roman" w:hAnsi="Times New Roman" w:cs="Times New Roman"/>
          <w:color w:val="000000"/>
        </w:rPr>
        <w:t xml:space="preserve"> </w:t>
      </w:r>
      <w:r w:rsidRPr="005D28C8">
        <w:rPr>
          <w:rFonts w:ascii="Times New Roman" w:hAnsi="Times New Roman" w:cs="Times New Roman"/>
          <w:color w:val="000000"/>
        </w:rPr>
        <w:t>(</w:t>
      </w:r>
      <w:hyperlink r:id="rId51" w:history="1">
        <w:r w:rsidRPr="005D28C8">
          <w:rPr>
            <w:rFonts w:ascii="Times New Roman" w:hAnsi="Times New Roman" w:cs="Times New Roman"/>
            <w:color w:val="0000FF"/>
            <w:u w:val="single"/>
          </w:rPr>
          <w:t>Effects of cyberbullying - Family Lives</w:t>
        </w:r>
      </w:hyperlink>
    </w:p>
    <w:p w14:paraId="5F96FECD" w14:textId="3EB9EC05" w:rsidR="00A114BC" w:rsidRPr="005D28C8" w:rsidRDefault="00A114BC" w:rsidP="00A114BC">
      <w:pPr>
        <w:spacing w:after="0"/>
        <w:rPr>
          <w:rFonts w:ascii="Times New Roman" w:hAnsi="Times New Roman" w:cs="Times New Roman"/>
          <w:color w:val="0000FF"/>
          <w:u w:val="single"/>
        </w:rPr>
      </w:pPr>
    </w:p>
    <w:p w14:paraId="7DA044B8" w14:textId="7E920E70" w:rsidR="00A114BC" w:rsidRPr="005D28C8" w:rsidRDefault="00A114BC" w:rsidP="00A114BC">
      <w:pPr>
        <w:spacing w:after="0"/>
        <w:rPr>
          <w:rFonts w:ascii="Times New Roman" w:hAnsi="Times New Roman" w:cs="Times New Roman"/>
          <w:color w:val="0000FF"/>
          <w:u w:val="single"/>
        </w:rPr>
      </w:pPr>
      <w:r w:rsidRPr="005D28C8">
        <w:rPr>
          <w:rFonts w:ascii="Times New Roman" w:hAnsi="Times New Roman" w:cs="Times New Roman"/>
          <w:color w:val="0000FF"/>
          <w:u w:val="single"/>
        </w:rPr>
        <w:t xml:space="preserve">     .</w:t>
      </w:r>
      <w:r w:rsidRPr="005D28C8">
        <w:rPr>
          <w:rFonts w:ascii="Times New Roman" w:hAnsi="Times New Roman" w:cs="Times New Roman"/>
        </w:rPr>
        <w:t xml:space="preserve"> </w:t>
      </w:r>
      <w:r w:rsidRPr="005D28C8">
        <w:rPr>
          <w:rFonts w:ascii="Times New Roman" w:hAnsi="Times New Roman" w:cs="Times New Roman"/>
          <w:color w:val="0000FF"/>
          <w:u w:val="single"/>
        </w:rPr>
        <w:t>E-Safety and Safeguarding | Bishop David Brown School (bdb.surrey.sch.uk</w:t>
      </w:r>
    </w:p>
    <w:p w14:paraId="4440DA8B" w14:textId="070CEA14" w:rsidR="00A114BC" w:rsidRPr="005D28C8" w:rsidRDefault="00A114BC" w:rsidP="00A114BC">
      <w:pPr>
        <w:spacing w:after="0"/>
        <w:rPr>
          <w:rFonts w:ascii="Times New Roman" w:hAnsi="Times New Roman" w:cs="Times New Roman"/>
          <w:color w:val="0000FF"/>
          <w:u w:val="single"/>
        </w:rPr>
      </w:pPr>
    </w:p>
    <w:p w14:paraId="157CC41B" w14:textId="60B3D6DC" w:rsidR="00A114BC" w:rsidRPr="005D28C8" w:rsidRDefault="00A114BC" w:rsidP="00A114BC">
      <w:pPr>
        <w:spacing w:after="0"/>
        <w:rPr>
          <w:rFonts w:ascii="Times New Roman" w:eastAsia="Times New Roman" w:hAnsi="Times New Roman" w:cs="Times New Roman"/>
          <w:color w:val="108633"/>
          <w:u w:val="single"/>
          <w:lang w:val="en-GB" w:eastAsia="en-GB"/>
        </w:rPr>
      </w:pPr>
      <w:r w:rsidRPr="005D28C8">
        <w:rPr>
          <w:rFonts w:ascii="Times New Roman" w:hAnsi="Times New Roman" w:cs="Times New Roman"/>
          <w:color w:val="0000FF"/>
          <w:u w:val="single"/>
        </w:rPr>
        <w:t xml:space="preserve">     . </w:t>
      </w:r>
      <w:hyperlink r:id="rId52" w:tooltip="Child mental health" w:history="1">
        <w:r w:rsidRPr="005D28C8">
          <w:rPr>
            <w:rFonts w:ascii="Times New Roman" w:eastAsia="Times New Roman" w:hAnsi="Times New Roman" w:cs="Times New Roman"/>
            <w:color w:val="108633"/>
            <w:u w:val="single"/>
            <w:lang w:val="en-GB" w:eastAsia="en-GB"/>
          </w:rPr>
          <w:t>mental health</w:t>
        </w:r>
      </w:hyperlink>
    </w:p>
    <w:p w14:paraId="6E46A556" w14:textId="2741D845" w:rsidR="00A114BC" w:rsidRPr="005D28C8" w:rsidRDefault="00A114BC" w:rsidP="00A114BC">
      <w:pPr>
        <w:spacing w:after="0"/>
        <w:rPr>
          <w:rFonts w:ascii="Times New Roman" w:eastAsia="Times New Roman" w:hAnsi="Times New Roman" w:cs="Times New Roman"/>
          <w:color w:val="108633"/>
          <w:u w:val="single"/>
          <w:lang w:val="en-GB" w:eastAsia="en-GB"/>
        </w:rPr>
      </w:pPr>
    </w:p>
    <w:p w14:paraId="1F95EC3A" w14:textId="52473377" w:rsidR="00A114BC" w:rsidRPr="005D28C8" w:rsidRDefault="00A114BC" w:rsidP="00A114BC">
      <w:pPr>
        <w:pStyle w:val="NormalWeb"/>
        <w:shd w:val="clear" w:color="auto" w:fill="FFFFFF"/>
        <w:spacing w:before="0" w:beforeAutospacing="0" w:after="300" w:afterAutospacing="0" w:line="360" w:lineRule="atLeast"/>
        <w:rPr>
          <w:rFonts w:eastAsiaTheme="minorHAnsi"/>
          <w:color w:val="0000FF"/>
          <w:sz w:val="22"/>
          <w:szCs w:val="22"/>
          <w:u w:val="single"/>
          <w:lang w:val="en-US" w:eastAsia="en-US"/>
        </w:rPr>
      </w:pPr>
      <w:r w:rsidRPr="005D28C8">
        <w:rPr>
          <w:color w:val="108633"/>
          <w:sz w:val="22"/>
          <w:szCs w:val="22"/>
          <w:u w:val="single"/>
        </w:rPr>
        <w:t xml:space="preserve">     . </w:t>
      </w:r>
      <w:hyperlink r:id="rId53" w:history="1">
        <w:r w:rsidRPr="005D28C8">
          <w:rPr>
            <w:rFonts w:eastAsiaTheme="minorHAnsi"/>
            <w:color w:val="0000FF"/>
            <w:sz w:val="22"/>
            <w:szCs w:val="22"/>
            <w:u w:val="single"/>
            <w:lang w:val="en-US" w:eastAsia="en-US"/>
          </w:rPr>
          <w:t>Online safety during coronavirus | NSPCC Learning</w:t>
        </w:r>
      </w:hyperlink>
    </w:p>
    <w:p w14:paraId="108E2AD5" w14:textId="157407C0" w:rsidR="00A114BC" w:rsidRPr="005D28C8" w:rsidRDefault="00980846" w:rsidP="00A114BC">
      <w:pPr>
        <w:pStyle w:val="NormalWeb"/>
        <w:shd w:val="clear" w:color="auto" w:fill="FFFFFF"/>
        <w:spacing w:before="0" w:beforeAutospacing="0" w:after="300" w:afterAutospacing="0" w:line="360" w:lineRule="atLeast"/>
        <w:rPr>
          <w:color w:val="0000FF"/>
          <w:sz w:val="22"/>
          <w:szCs w:val="22"/>
          <w:u w:val="single"/>
        </w:rPr>
      </w:pPr>
      <w:r w:rsidRPr="005D28C8">
        <w:rPr>
          <w:rFonts w:eastAsiaTheme="minorHAnsi"/>
          <w:color w:val="0000FF"/>
          <w:sz w:val="22"/>
          <w:szCs w:val="22"/>
          <w:u w:val="single"/>
          <w:lang w:val="en-US" w:eastAsia="en-US"/>
        </w:rPr>
        <w:t xml:space="preserve">     .</w:t>
      </w:r>
      <w:r w:rsidRPr="005D28C8">
        <w:rPr>
          <w:sz w:val="22"/>
          <w:szCs w:val="22"/>
        </w:rPr>
        <w:t xml:space="preserve"> </w:t>
      </w:r>
      <w:hyperlink r:id="rId54" w:anchor="heading-top" w:history="1">
        <w:r w:rsidRPr="005D28C8">
          <w:rPr>
            <w:color w:val="0000FF"/>
            <w:sz w:val="22"/>
            <w:szCs w:val="22"/>
            <w:u w:val="single"/>
          </w:rPr>
          <w:t>E-safety for schools | NSPCC Learning</w:t>
        </w:r>
      </w:hyperlink>
    </w:p>
    <w:p w14:paraId="1F5A110A" w14:textId="40410EB8" w:rsidR="00980846" w:rsidRPr="005D28C8" w:rsidRDefault="00980846" w:rsidP="00A114BC">
      <w:pPr>
        <w:pStyle w:val="NormalWeb"/>
        <w:shd w:val="clear" w:color="auto" w:fill="FFFFFF"/>
        <w:spacing w:before="0" w:beforeAutospacing="0" w:after="300" w:afterAutospacing="0" w:line="360" w:lineRule="atLeast"/>
        <w:rPr>
          <w:color w:val="000000"/>
          <w:spacing w:val="-1"/>
          <w:sz w:val="22"/>
          <w:szCs w:val="22"/>
          <w:shd w:val="clear" w:color="auto" w:fill="FFFFFF"/>
        </w:rPr>
      </w:pPr>
      <w:r w:rsidRPr="005D28C8">
        <w:rPr>
          <w:color w:val="0000FF"/>
          <w:sz w:val="22"/>
          <w:szCs w:val="22"/>
          <w:u w:val="single"/>
        </w:rPr>
        <w:t xml:space="preserve">     .</w:t>
      </w:r>
      <w:r w:rsidRPr="005D28C8">
        <w:rPr>
          <w:color w:val="000000"/>
          <w:spacing w:val="-1"/>
          <w:sz w:val="22"/>
          <w:szCs w:val="22"/>
          <w:shd w:val="clear" w:color="auto" w:fill="FFFFFF"/>
        </w:rPr>
        <w:t xml:space="preserve"> </w:t>
      </w:r>
      <w:r w:rsidRPr="005D28C8">
        <w:rPr>
          <w:color w:val="000000"/>
          <w:spacing w:val="-1"/>
          <w:sz w:val="22"/>
          <w:szCs w:val="22"/>
          <w:shd w:val="clear" w:color="auto" w:fill="FFFFFF"/>
        </w:rPr>
        <w:t>Department for Education, 2021a; Department of Education, 2020; Scottish Government, 2017; Welsh Government, 2021</w:t>
      </w:r>
    </w:p>
    <w:p w14:paraId="7FC38F0D" w14:textId="2032AA81" w:rsidR="00980846" w:rsidRPr="005D28C8" w:rsidRDefault="00980846" w:rsidP="00A114BC">
      <w:pPr>
        <w:pStyle w:val="NormalWeb"/>
        <w:shd w:val="clear" w:color="auto" w:fill="FFFFFF"/>
        <w:spacing w:before="0" w:beforeAutospacing="0" w:after="300" w:afterAutospacing="0" w:line="360" w:lineRule="atLeast"/>
        <w:rPr>
          <w:color w:val="000000"/>
          <w:spacing w:val="-1"/>
          <w:sz w:val="22"/>
          <w:szCs w:val="22"/>
          <w:shd w:val="clear" w:color="auto" w:fill="FFFFFF"/>
        </w:rPr>
      </w:pPr>
      <w:r w:rsidRPr="005D28C8">
        <w:rPr>
          <w:color w:val="000000"/>
          <w:spacing w:val="-1"/>
          <w:sz w:val="22"/>
          <w:szCs w:val="22"/>
          <w:shd w:val="clear" w:color="auto" w:fill="FFFFFF"/>
        </w:rPr>
        <w:t xml:space="preserve">     .</w:t>
      </w:r>
      <w:r w:rsidRPr="005D28C8">
        <w:rPr>
          <w:rFonts w:eastAsiaTheme="minorHAnsi"/>
          <w:sz w:val="22"/>
          <w:szCs w:val="22"/>
          <w:lang w:val="en-US" w:eastAsia="en-US"/>
        </w:rPr>
        <w:t xml:space="preserve"> </w:t>
      </w:r>
      <w:hyperlink r:id="rId55" w:history="1">
        <w:r w:rsidRPr="005D28C8">
          <w:rPr>
            <w:color w:val="0000FF"/>
            <w:sz w:val="22"/>
            <w:szCs w:val="22"/>
            <w:u w:val="single"/>
          </w:rPr>
          <w:t>Esafety_Factsheet.pdf (barton.ac.uk)</w:t>
        </w:r>
      </w:hyperlink>
    </w:p>
    <w:p w14:paraId="67C7F57E" w14:textId="7B654F52" w:rsidR="00980846" w:rsidRPr="005D28C8" w:rsidRDefault="00980846" w:rsidP="00A114BC">
      <w:pPr>
        <w:pStyle w:val="NormalWeb"/>
        <w:shd w:val="clear" w:color="auto" w:fill="FFFFFF"/>
        <w:spacing w:before="0" w:beforeAutospacing="0" w:after="300" w:afterAutospacing="0" w:line="360" w:lineRule="atLeast"/>
        <w:rPr>
          <w:rFonts w:eastAsiaTheme="minorHAnsi"/>
          <w:sz w:val="22"/>
          <w:szCs w:val="22"/>
          <w:lang w:val="en-US" w:eastAsia="en-US"/>
        </w:rPr>
      </w:pPr>
      <w:r w:rsidRPr="005D28C8">
        <w:rPr>
          <w:color w:val="000000"/>
          <w:spacing w:val="-1"/>
          <w:sz w:val="22"/>
          <w:szCs w:val="22"/>
          <w:shd w:val="clear" w:color="auto" w:fill="FFFFFF"/>
        </w:rPr>
        <w:t xml:space="preserve">     .</w:t>
      </w:r>
      <w:r w:rsidRPr="005D28C8">
        <w:rPr>
          <w:sz w:val="22"/>
          <w:szCs w:val="22"/>
        </w:rPr>
        <w:t xml:space="preserve"> </w:t>
      </w:r>
      <w:hyperlink r:id="rId56" w:anchor="facts" w:history="1">
        <w:r w:rsidRPr="005D28C8">
          <w:rPr>
            <w:color w:val="0000FF"/>
            <w:sz w:val="22"/>
            <w:szCs w:val="22"/>
            <w:u w:val="single"/>
          </w:rPr>
          <w:t xml:space="preserve">E Safety Facts - Staying Safe Online | </w:t>
        </w:r>
        <w:proofErr w:type="spellStart"/>
        <w:r w:rsidRPr="005D28C8">
          <w:rPr>
            <w:color w:val="0000FF"/>
            <w:sz w:val="22"/>
            <w:szCs w:val="22"/>
            <w:u w:val="single"/>
          </w:rPr>
          <w:t>SWGfL</w:t>
        </w:r>
        <w:proofErr w:type="spellEnd"/>
      </w:hyperlink>
    </w:p>
    <w:p w14:paraId="351E3958" w14:textId="638ABDAF" w:rsidR="003B4D01" w:rsidRDefault="003B4D01" w:rsidP="00EF66F2">
      <w:pPr>
        <w:ind w:left="283" w:right="227"/>
        <w:rPr>
          <w:rFonts w:ascii="Times New Roman" w:hAnsi="Times New Roman" w:cs="Times New Roman"/>
          <w:sz w:val="24"/>
          <w:szCs w:val="24"/>
        </w:rPr>
      </w:pPr>
    </w:p>
    <w:p w14:paraId="5C9BBECF" w14:textId="5DF3FC0A" w:rsidR="003B4D01" w:rsidRDefault="003B4D01" w:rsidP="00EF66F2">
      <w:pPr>
        <w:ind w:left="283" w:right="227"/>
        <w:rPr>
          <w:rFonts w:ascii="Times New Roman" w:hAnsi="Times New Roman" w:cs="Times New Roman"/>
          <w:sz w:val="24"/>
          <w:szCs w:val="24"/>
        </w:rPr>
      </w:pPr>
    </w:p>
    <w:p w14:paraId="7418FA99" w14:textId="433F6770" w:rsidR="003B4D01" w:rsidRDefault="003B4D01" w:rsidP="00EF66F2">
      <w:pPr>
        <w:ind w:left="283" w:right="227"/>
        <w:rPr>
          <w:rFonts w:ascii="Times New Roman" w:hAnsi="Times New Roman" w:cs="Times New Roman"/>
          <w:sz w:val="24"/>
          <w:szCs w:val="24"/>
        </w:rPr>
      </w:pPr>
    </w:p>
    <w:p w14:paraId="6AA2B30B" w14:textId="3FE89114" w:rsidR="003B4D01" w:rsidRDefault="003B4D01" w:rsidP="00EF66F2">
      <w:pPr>
        <w:ind w:left="283" w:right="227"/>
        <w:rPr>
          <w:rFonts w:ascii="Times New Roman" w:hAnsi="Times New Roman" w:cs="Times New Roman"/>
          <w:sz w:val="24"/>
          <w:szCs w:val="24"/>
        </w:rPr>
      </w:pPr>
    </w:p>
    <w:p w14:paraId="7DCB7368" w14:textId="62808C53" w:rsidR="003B4D01" w:rsidRPr="00801306" w:rsidRDefault="003B4D01" w:rsidP="00EF66F2">
      <w:pPr>
        <w:ind w:left="283" w:right="227"/>
        <w:rPr>
          <w:rFonts w:ascii="Times New Roman" w:hAnsi="Times New Roman" w:cs="Times New Roman"/>
          <w:sz w:val="24"/>
          <w:szCs w:val="24"/>
        </w:rPr>
      </w:pPr>
    </w:p>
    <w:sectPr w:rsidR="003B4D01" w:rsidRPr="00801306" w:rsidSect="00C46111">
      <w:pgSz w:w="15840" w:h="12240" w:orient="landscape" w:code="1"/>
      <w:pgMar w:top="720" w:right="720" w:bottom="576" w:left="720" w:header="432" w:footer="288"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2ADE2472" w14:textId="77777777" w:rsidR="00CB02B3" w:rsidRDefault="00CB02B3" w:rsidP="00D210FA">
      <w:pPr>
        <w:spacing w:after="0"/>
      </w:pPr>
      <w:r>
        <w:separator/>
      </w:r>
    </w:p>
  </w:endnote>
  <w:endnote w:type="continuationSeparator" w:id="0">
    <w:p w14:paraId="6AEA6C3B" w14:textId="77777777" w:rsidR="00CB02B3" w:rsidRDefault="00CB02B3" w:rsidP="00D210FA">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Schoolbook">
    <w:panose1 w:val="02040604050505020304"/>
    <w:charset w:val="00"/>
    <w:family w:val="roman"/>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Verdana">
    <w:panose1 w:val="020B0604030504040204"/>
    <w:charset w:val="00"/>
    <w:family w:val="swiss"/>
    <w:pitch w:val="variable"/>
    <w:sig w:usb0="A00006FF" w:usb1="4000205B" w:usb2="00000010" w:usb3="00000000" w:csb0="000001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05CA66D" w14:textId="77777777" w:rsidR="00CB02B3" w:rsidRDefault="00CB02B3" w:rsidP="00D210FA">
      <w:pPr>
        <w:spacing w:after="0"/>
      </w:pPr>
      <w:r>
        <w:separator/>
      </w:r>
    </w:p>
  </w:footnote>
  <w:footnote w:type="continuationSeparator" w:id="0">
    <w:p w14:paraId="4E7A7759" w14:textId="77777777" w:rsidR="00CB02B3" w:rsidRDefault="00CB02B3" w:rsidP="00D210FA">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761AA9E" w14:textId="77777777" w:rsidR="00CC0A8F" w:rsidRDefault="00346FFA">
    <w:pPr>
      <w:pStyle w:val="Header"/>
    </w:pPr>
    <w:r>
      <w:rPr>
        <w:noProof/>
      </w:rPr>
      <mc:AlternateContent>
        <mc:Choice Requires="wpg">
          <w:drawing>
            <wp:anchor distT="0" distB="0" distL="114300" distR="114300" simplePos="0" relativeHeight="251669504" behindDoc="1" locked="0" layoutInCell="1" allowOverlap="1" wp14:anchorId="11E2A083" wp14:editId="3E3485B3">
              <wp:simplePos x="0" y="0"/>
              <wp:positionH relativeFrom="page">
                <wp:align>center</wp:align>
              </wp:positionH>
              <wp:positionV relativeFrom="page">
                <wp:align>center</wp:align>
              </wp:positionV>
              <wp:extent cx="9582912" cy="7315200"/>
              <wp:effectExtent l="0" t="0" r="0" b="1270"/>
              <wp:wrapNone/>
              <wp:docPr id="63" name="Group 6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9582912" cy="7315200"/>
                        <a:chOff x="0" y="0"/>
                        <a:chExt cx="9584575" cy="7311044"/>
                      </a:xfrm>
                    </wpg:grpSpPr>
                    <wps:wsp>
                      <wps:cNvPr id="45" name="Rectangle 45" descr="Inside image top left"/>
                      <wps:cNvSpPr>
                        <a:spLocks noChangeAspect="1"/>
                      </wps:cNvSpPr>
                      <wps:spPr>
                        <a:xfrm>
                          <a:off x="0" y="0"/>
                          <a:ext cx="3108960" cy="2410640"/>
                        </a:xfrm>
                        <a:prstGeom prst="rect">
                          <a:avLst/>
                        </a:prstGeom>
                        <a:blipFill dpi="0" rotWithShape="0">
                          <a:blip r:embed="rId1"/>
                          <a:srcRect/>
                          <a:stretch>
                            <a:fillRect l="-765" t="-3605" r="-16421" b="-728"/>
                          </a:stretch>
                        </a:blip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DD95A06" w14:textId="77777777" w:rsidR="00CC0A8F" w:rsidRDefault="00CC0A8F" w:rsidP="00CC0A8F">
                            <w:pPr>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g:cNvPr id="47" name="Group 1"/>
                      <wpg:cNvGrpSpPr/>
                      <wpg:grpSpPr>
                        <a:xfrm rot="10800000">
                          <a:off x="0" y="2477193"/>
                          <a:ext cx="3108960" cy="137160"/>
                          <a:chOff x="0" y="2433178"/>
                          <a:chExt cx="3047999" cy="986297"/>
                        </a:xfrm>
                      </wpg:grpSpPr>
                      <wps:wsp>
                        <wps:cNvPr id="48" name="Rectangle 48"/>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9" name="Rectangle 49"/>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0" name="Rectangle 50"/>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55" name="Group 55"/>
                      <wpg:cNvGrpSpPr/>
                      <wpg:grpSpPr>
                        <a:xfrm rot="10800000">
                          <a:off x="6475615" y="2394066"/>
                          <a:ext cx="3108960" cy="137160"/>
                          <a:chOff x="0" y="2433178"/>
                          <a:chExt cx="3047999" cy="986297"/>
                        </a:xfrm>
                      </wpg:grpSpPr>
                      <wps:wsp>
                        <wps:cNvPr id="56" name="Rectangle 56"/>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7" name="Rectangle 57"/>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9" name="Rectangle 59"/>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51" name="Group 1"/>
                      <wpg:cNvGrpSpPr/>
                      <wpg:grpSpPr>
                        <a:xfrm rot="10800000">
                          <a:off x="3241964" y="4148051"/>
                          <a:ext cx="3108960" cy="137160"/>
                          <a:chOff x="0" y="2433178"/>
                          <a:chExt cx="3047999" cy="986297"/>
                        </a:xfrm>
                      </wpg:grpSpPr>
                      <wps:wsp>
                        <wps:cNvPr id="52" name="Rectangle 52"/>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3" name="Rectangle 53"/>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4" name="Rectangle 54"/>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46" name="Rectangle 46" descr="Center image inside"/>
                      <wps:cNvSpPr>
                        <a:spLocks noChangeAspect="1"/>
                      </wps:cNvSpPr>
                      <wps:spPr>
                        <a:xfrm rot="10800000">
                          <a:off x="3241964" y="4339244"/>
                          <a:ext cx="3105578" cy="2971800"/>
                        </a:xfrm>
                        <a:prstGeom prst="rect">
                          <a:avLst/>
                        </a:prstGeom>
                        <a:blipFill dpi="0" rotWithShape="0">
                          <a:blip r:embed="rId2"/>
                          <a:srcRect/>
                          <a:stretch>
                            <a:fillRect l="-4167" t="-12" r="-22641" b="44"/>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95300</wp14:pctWidth>
              </wp14:sizeRelH>
              <wp14:sizeRelV relativeFrom="page">
                <wp14:pctHeight>94100</wp14:pctHeight>
              </wp14:sizeRelV>
            </wp:anchor>
          </w:drawing>
        </mc:Choice>
        <mc:Fallback>
          <w:pict>
            <v:group w14:anchorId="11E2A083" id="Group 63" o:spid="_x0000_s1037" alt="&quot;&quot;" style="position:absolute;margin-left:0;margin-top:0;width:754.55pt;height:8in;z-index:-251646976;mso-width-percent:953;mso-height-percent:941;mso-position-horizontal:center;mso-position-horizontal-relative:page;mso-position-vertical:center;mso-position-vertical-relative:page;mso-width-percent:953;mso-height-percent:941" coordsize="95845,73110" o:gfxdata="UEsDBBQABgAIAAAAIQB2s/HBEQEAAEgCAAATAAAAW0NvbnRlbnRfVHlwZXNdLnhtbJSSTU7DMBCF&#10;90jcwfIWJQ5dIISSdEHKEhAqBxjZk8QQ/8hjQnt7nLSVoKKVurRnvjfvjV0uN2ZgIwbSzlb8Ni84&#10;Qyud0rar+Pv6KbvnjCJYBYOzWPEtEl/W11fleuuRWKItVbyP0T8IQbJHA5Q7jzZVWhcMxHQMnfAg&#10;P6FDsSiKOyGdjWhjFicNXpcNtvA1RLbapOudkw+PHWePu8ZpVsW1mQTmgjjBXIwEHOhoDHg/aAkx&#10;LUSMVh2FyfZB8kTOPdRrTzcpLf/f1FT5m+P3gD33kl4gaIXsFUJ8BpPSChVI4MI1TubnNSaThjLX&#10;tlpi3gRazdTB0ylt5b5twPFS8SZhbzge1MX8D+ofAAAA//8DAFBLAwQUAAYACAAAACEAOP0h/9YA&#10;AACUAQAACwAAAF9yZWxzLy5yZWxzpJDBasMwDIbvg72D0X1xmsMYo04vo9Br6R7A2IpjGltGMtn6&#10;9jODwTJ621G/0PeJf3/4TItakSVSNrDrelCYHfmYg4H3y/HpBZRUm71dKKOBGwocxseH/RkXW9uR&#10;zLGIapQsBuZay6vW4mZMVjoqmNtmIk62tpGDLtZdbUA99P2z5t8MGDdMdfIG+OQHUJdbaeY/7BQd&#10;k9BUO0dJ0zRFd4+qPX3kM66NYjlgNeBZvkPGtWvPgb7v3f3TG9iWOboj24Rv5LZ+HKhlP3q96XL8&#10;AgAA//8DAFBLAwQUAAYACAAAACEAe5hlIdkFAADpMQAADgAAAGRycy9lMm9Eb2MueG1s7Ftbb9s2&#10;FH4fsP8g6D217raMOkWQrkWBoCvaDn1mZMoWJokaycTOfn2/Q0ryLekcr826VnlQJF4OyY/nfOQh&#10;j5+/WFelc8ulKkQ9c/1nnuvwOhPzol7M3D8+vjqbuI7SrJ6zUtR85t5x5b44//WX56tmygOxFOWc&#10;SwdCajVdNTN3qXUzHY1UtuQVU89Ew2tk5kJWTONTLkZzyVaQXpWjwPOS0UrIeSNFxpVC6kub6Z4b&#10;+XnOM/17niuunXLmom/aPKV5XtNzdP6cTReSNcsia7vBTuhFxYoajfaiXjLNnBtZHIiqikwKJXL9&#10;LBPVSOR5kXEzBozG9/ZG81qKm8aMZTFdLZoeJkC7h9PJYrO3t++kU8xnbhK6Ts0qzJFp1sE3wFk1&#10;iynKvJbNh+adbBMW9ovGu85lRf8xEmdtYL3rYeVr7WRITONJkPqB62TIG4d+jImzwGdLzM5BvWz5&#10;26ZmFI/jvqbvRRHVHHUNj6h/fXdWDZRIbXBS/w6nD0vWcAO/IgxanCJ0x+L0HtrF6kXJHUqbc5VB&#10;sd7Uqphzp6jYgjtaNE7Jc22RNFIIRgJMNVci+1M5tbhcQgi/UA3EwYTM+GgkaNIWpg/VVjsG79D3&#10;JmkCbSe8g8j3ksjg3aPGpo1U+jUXlUMvM1eiaaO+7PZKaQtwV4Q6e10WzauiLJ15A5WGZCn0p0Iv&#10;DUKU0BVqVRQ47CnoPYZslf+lyG4qXmtrzZKXTINK1LJoFJqZ8uqaQznlm7kBBrjJjHBHH/GuJdfZ&#10;kl5z9I7Syc7PxgnmA8M6CxMPb+jNmZ9Ege86sPmzcTBpdaivD2S6IZKwsqZnLWjIFgxKga5182De&#10;9F3Jben3PIcJQdMDA4QhL35ZSueWoTssyzA+32YtGZTDJMce/rqOEN1RDaPaZQ2Bm0G1slsBXcld&#10;2baXFgRTlRvu6ztmZ+iBjtnKfQ3Tsqh1X7kqaiHvG1mJUbUt2/IdSBYaQkmvr9coQq/XYn4HG4Lq&#10;GBVSTfaqgPZdMaXfMQnWhV5hJUHuUsi/XWcFVp656q8bJrnrlDAsUIkfQZcdbT5ADQHp4nbO9XZO&#10;fVNdCswAJh6tmVcqr8vuNZei+oQF5IJaRRarM7Q9czMtu49LjW9kYQnK+MWFeQd1N0xf1R+ajIQT&#10;YGQtH9efmGxak9Jgv7eioxA23bMsW5Zq1uLiRou8MGa3wamFEnRmSdiQXM/HHReNOy6ynG2m4xjK&#10;trMAniAltMqxw+BBNB77qVkB2LTj8R1e8cOxD47B3LLpHo0HURj6Y2NklNeReehF4zRNLS2lkyRI&#10;x632WFL7L7gcu5MDLjcdp4loCbhV3y8y8M6QO7zSSZQGyYPjfTQLK1EWc+IkwvxeWw46PtkuObBZ&#10;/rXYbKCwrc3BIynsKbZmIJcDc07JJo42Z9phgtlcx2ydtnisN+o4jSNslWlvdQ+JfQOj7na8O+Y/&#10;GPVg1N/BvuQJjDrG5mvfqJH2GKMOvCT0sOt/2KixUpPRP4VR6/WwSnduw7fxOYZV+tRVerMF/4LT&#10;EcOltgZpnQ58G2P854Oih72OJBrHiQ/BtOyGaeQlCQn9kX2PGJ7BAa+ZUR+9WQEzPrhNGXwPHOr8&#10;SCcpA6udympkT9/8WDjuj2I2x8JIe8w2ZfA91M92PDoY9fdt1PccKMSPO1AYfI+f6r5jMOhTDfo4&#10;3wNO+rbv8RUuPELckKZJZLbSkR9NvNgI/aFdD9zFH7ge5lRicD2GS9zDS9yB1E4ltadxPfrInS3X&#10;o43eOfIWc3A9BtdjCMc4OhzjKc4TsCM5WKPNVeDRa/TgegyuxxBfdUR81a7r8QTGHd1z9k9pbQzp&#10;JeIFERVtY0gLE1C6d5BoIoBOjyB9+CJmxxsKwzSwAbc73lAcI7jLBpfi1hQhZNS5/3dwqXF+jgsu&#10;jfwER70UXUohzRRbGgRJBL8UsaV9dPIQWWpCXq1eDLe831c4qaE7/J7AGG372wf6wcL2t3ECN7/Q&#10;OP8MAAD//wMAUEsDBAoAAAAAAAAAIQDaCMQdQi8AAEIvAAAVAAAAZHJzL21lZGlhL2ltYWdlMS5q&#10;cGVn/9j/4AAQSkZJRgABAQAAAQABAAD/4AAITlhQTABx/9sAQwAIBgYHBgUIBwcHCQkICgwUDQwL&#10;CwwZEhMPFB0aHx4dGhwcICQuJyAiLCMcHCg3KSwwMTQ0NB8nOT04MjwuMzQy/9sAQwEJCQkMCwwY&#10;DQ0YMiEcITIyMjIyMjIyMjIyMjIyMjIyMjIyMjIyMjIyMjIyMjIyMjIyMjIyMjIyMjIyMjIyMjIy&#10;/8AAEQgBQwGfAwEiAAIRAQMRAf/EABwAAAEFAQEBAAAAAAAAAAAAAAACAwQFBgEHCP/EAD4QAAIC&#10;AgEDAgQDBgQEBQUAAAABAgMEESEFEjEGQRMiUWEHFHEVIzJCgaFSkbHBJENicjNjotHhFiU1kvD/&#10;xAAbAQACAwEBAQAAAAAAAAAAAAAAAQIDBAUGB//EADARAAICAQQBAwMCBgIDAAAAAAABAgMRBBIh&#10;MRMFMkEiUWFx8BQ0gZGhsSPBJOHx/9oADAMBAAIRAxEAPwDxEABES86AAMAAAAAOnDoADOHWcAAB&#10;HTugGc0KjEEh6uDYhpHa4bZMqqCmonU1eOCLZdGIuqncRN9famWFNXCGcuOosrzyXbeDO5K0yIyX&#10;l8SZDLUZZdnAABkAOHTgAApCToAO+wMSmKJAJOM6/IAIQxItiBAAAAgAAAAAAAAAAAAAAAAAAAAO&#10;gAAAAAAAAAABxgdOAB0EADA6AAAAABoAA6Gg0AwBI7o6kIMAkKUTqQ7CvYEkhNdbbJ1NLfsFFHPg&#10;tMfH8cEWy6EBqujwTqadEivH+xLrxyts0RgNQr1Ers56TLmyHZEoOpT1sS5CfCM/ly3NkQevlubG&#10;C5GGT5OgcOjIgGgAAAEB0BnUK2IFJjQmdOHdnBiEtCGOMQxAcAAEAAAAAAAAAAAAAAAAAHQAAAAA&#10;AAAAAAAAAA4dOAAo4GgADoAhWgHg5o6kd0KSAeBKR3QtRFdoDwI7TqiOKI4obEPA3CGybTTvQmur&#10;xwWWNRtrgGyyMReNj+OC0po8cHKKdLwT6qyps1RjgK6fsSYV6FQiOpaRBssIOUtRZlOpz5ZqM6Wo&#10;sx/U57b5JwRRc8IpbHuTECpeRJcYWB04dAAAAAYAAAAbFISdQITFIAAkI4xLFiWhAIAGAgAAAAAD&#10;oABwDoABwDoAAAAAAAAAAAAAAAAAAHDpwAFAAIBikdRxCkAzqQtCYocSESSOpClEEh2MQJJBGA7C&#10;HJ2MR2EeSOSaQ9TVtrgtcarWuCHjw5Ra0JLRFsuhElV16XgkwWhuHgdiQLh+B2b1FiYsRfPUGIZU&#10;9Rt4ZkM+e5M0nUbN7M3kx75MtijPamytYklSpevAh0ssMrgxn2AcdTEOLQEXFo4d9g0wAA0cOnBA&#10;Bw6znuMQtHRCFIkI6cZ0GADbOCmcEAaAA0xAAClXJ+wfDl9B4ASB1po4IAAAAAAAAAAAAAAAAAAA&#10;ADjA6AAK0d0B3QEgSFJHELSENCoocijkUOpATSBRHYRExQ7FEWTSFIdrXIjWhcP4hEyfR5RY1S8F&#10;ZU/BPqfgiy2JYwlwPx8EWrwiXEiywcXCImVbpMkyfylblNvaCKGU+ZPubK11d0vBY3QbkchQXpE4&#10;UuTIKxt+wPE37FpGn7DioQpLBpWlTKV4f2G54X2L/wDLrfg68VP2KHNojPRrBmnhP6CXgy+hqIYP&#10;d7EiPTU1/CLzYMFmlwYuWJKL8HPyr14NjZ0nafykK7prj7DV6ZldeDLyoa9hmUGmaGzD17EOzE+x&#10;qh9RnnLaVWmdRO/KfYTLEa9i3xMSmmRDjH3Q17HVQ37EME8MjaOdr2WMMXfsPw6e5SXA9rEVleNK&#10;x6SLfD6NOzXH9i66X0Z2Sj8v9jbdN6FGMYtx/sWwq+5FywYin043FPt/sF3p/sjvt/sepQ6VFR/h&#10;IuZ02PY12l3jRFSPHMvpjr3wVNlLg/B6R1fp6j3cGMz8ftk+CqdWC5IpQHJwabE9hmaYsCQHFU2d&#10;+C/oPaxDQC3W17CGmhYAAABAAAAAAAcAB1ACR1IRM6kORRyKHIoGSSFwQ4kcghxIiWJHYodihMUP&#10;RiIkjiidiuRxR4CK5AkSKl4LCleCBU0tEqFqXuRZOLLKuSSH42FbG4kVTbaFgsTLBLuRGvq3snY8&#10;O5CraNoS7LIcszltHI2oaLTJrS2QJaTNUejp1RWBK4HYaGWOwZGfRch+MUPQrTGoEit6aMFhNxyi&#10;TRjp64LCrET9hjFmnot8dKWjJOTObqI4GVgKUfBFyOlpp/KaOqpNCrMda8FKsaZypmBy+ldu9L+x&#10;T3YTi2tHomVixafBQ5eEk3wdnRW7uDnanKRkPyvPgU8NNeC5sxkn4CGPv2O/CKaMtEnKRQSwfsCw&#10;fsaJ4q+gn8sk/Bmshhnepp3RKerD58Fph9P75r5SRDHSfguum4yc1wVxRXbThFj0jpcYpPt/sarG&#10;w1GK4I/TqEorgvKopIuRzZ9kf8skvBXZtCUXwXdk1GJRdSyowi+SSCC5MZ1utJSMF1GtdzNl1nNj&#10;NtbMdmT75slKPBuhDgpJ0ty8BHGbfgnqnufgm42F3tcGWaUSfiyV1WE5a4JMenNrx/Y0mL0xaXBP&#10;j01a8GaVyRJadPsxFvTnr+EgXYLW+Df39PST4KrIwFzwUO7JetGmuDEzolD2Y000abIwFzwVGRhu&#10;O9IcbEzPbpZQ6K8BUoOLElhkawAAACHtC0jqQpIWS1IFEcijiOpkSaHYi0xhSOqYh5JUWPRkiHGz&#10;Qv4g8D3EvvWhPeR1Ns7seA3EiNrXuOxuZEjtvSTY9XBtoTGmyfTJyaLfErba4K3Dpba4NFhUaS4K&#10;2y+KJ2LVqKFXpRTJNMEokTMlpMS7La/cU2W/JVyfzE/Kn5KyUvmNKfB1auhQ5WxnYuD5FLouRNrH&#10;okatkiJhtLETKLO3RdYVu9cmejLWizwbdNcmOa4MepjlGsx+UiU69orsOzaRbVtOJjfZw7FhlZlU&#10;6TKPMhrfBqcmvaZn8+vSZp01rjJGa2ClEzt+t+BNXa2cy3psi1Xan5PX6e3dAwaeG2wsnFaGpJbC&#10;Nm4iZS5Cbyz1WmjwOQ0mXPTpLuWig7tMtumWfOitLkNRTmOTbYMvlRawn8pRYdmorkslalHyWHAt&#10;hhncu/ti+TF9c6h2qSTL/qWT21s8663mOU5ckkFUSpzsxyk+SqlPvlyJyLm5eRFT3IUpmyJYY1Xc&#10;1svcOiK1wVGLJLRc41q45OddNs1Rxgu8euKSJahHRW0W+NMlqcmjC22x4Qm+tPZV308vgtnCUhEs&#10;OU/YsjW2aYTikZu7H3vgrMjD2nwa+3p0voVuRhyj5iDraHOUZIwuZhOO2kVc4uL5RtsvD2nwZvOx&#10;HBtpE4S+Gci+vDyirA61piS0yE9RO6HVEHEryacDWhI64CO0AwJOo72i4RJCwCTHIwY5CsfjWgyP&#10;aNQhwOKsd7UhcIoBpCa6eSZVRrXAqmveidXVwQbLYxF4temi/wAVcIp6Y6Za409aIF3wWcXqJW58&#10;npk+L3Eg5sdpjRKvszeVPlkFy5JmbFpsrXLRcujpweEPdw5XLkid47VPkH0WKfJZVskQZDqkSoMx&#10;2F6Y+TMSWpETXA/jvUjHLoz3co1GDPhF3RPgzuDPhF1jz4MM+ziWrkl3PcSh6gvJdWS+UpM+XknT&#10;7jNLoyufxJlSp6sLXPfLKZv5z1ujzsMMHiws65/KL7+SHXPSF/E+5bJnp9K8xJDkTun2dtiKn4hN&#10;wrPnRFPk1TWYs22Fd8i5LD43y+TP4l2oosfifIWJnA1EeSF1fI1VLk866pa5Tkbbq9m62YLqW3Jk&#10;m+CiCwUts9zF1T0R7XqYRnozyZYpFvTdotMa/bXJnabOSzx7taKJQyXRmajGuSS2yypyIy44MrXk&#10;vhJlph2uUlyTroXySeWanHjGeixqxov2KzA9i/x48GpVRSM05SQy8CMl4K7M6SnF6iaaEFoLKYzj&#10;4ITqTK1fJHmXUenOvfymV6hjeeD1vqfT4zg2kef9awXVKT0Y5046LvJvXJ57lU9k2Ri3z6+WVElq&#10;RFGaS5LhLgWo7PWs78OcOdbdUeyX1Rg+s+msvo1jc051f4tGCrWVWvCfJrwULgIdZKUdnXVs1ZDB&#10;XyjoIkqdTG1S/oSRBoVXLQ/GQ1Gp7RJrplLhIYznkkUVt+w5Vhzk/BY0YUo+YDfA0snKKuPBKSSX&#10;gchS1wkOwx27NWrtRTKSSyy+KI8ZaZMos5XJKr6bjP8AnJdXTKV/DJGN62pFmPuKofdEbyq9xfBP&#10;rwnBfKxN+JbKPERx1tT+RReGY7Pq5ZR3LtkbDM6bkTlrsfJm+p4F+I92Qai/c2V31z4izdCaaKxy&#10;0LqnyhibO1S5LJdAp/UW9MibU/BW0SLGl7MdjN0XwTPYcpepDO+BdT+YysotfBoMKXCLrHlwigw5&#10;cIuqJfKjFYuTkWdkyyeolHnz4ZZ2z1Eo8+fDL9LDdIxWvCKHNfLKh/xlnly8lXJ8s9hpoYgcyuWb&#10;BxT0gdmvcZctDUrCu7hnpdJPCJfxSfgz+ZFErNyLbBfgpjLk2zs4NTiW8ItIz/dlFiS5RcVP5C+J&#10;x9RLkrOqv5GYrqC+Zmy6nJNMyGf7kmZUzN5HEmMKQ/lP5mRo+TPLseSXVLRNrsZX1+SXUyOTRWsl&#10;pRLbWy5w7NNclFSydVc460xqw6FdWUbTAyYrXJpcTIi0uUeaUZs4NcsuMTrEoNJyZdGxMhbo2+j0&#10;aFkWuGddiMtidaU0k5FtXmRsW0yxPJz56eUXySr9TizJ9bw42Vy45NI7dxK3Pj3wYnHJVtweQdXo&#10;dc5LRnbFqTN36ixdSk9GHvjqbRkthtYpH0b/APVODKfb8RDmXXidZw5R+WW0eOKWntMvuhddtwsi&#10;MJzbrf3PLWaRxW6D5R1ZaVJZiyl690uXR+oyqa/dye4sjRgnX3I3HrXEh1LpCyqtOUPmTRg8e+Pw&#10;UpM9B6dON+nbl7kZWsMauajLQumvvkuOCv6hb+++V+5M6dlL5YSepPx9yceVjAoxTeWydZjxph3S&#10;J3T4Uqv4kkm/YY6z3VYNblFxcltb9yNgX7xlHu5FGM921LkhdhI0mIlfkwqqrTk39DUQ6FGNfda0&#10;m/Yzno62L621YuVB6NJ1zqX5eptSLY9ZZl+cIreprF6biysT3JexlM3qebfB5NVf7mK5aI3WOryy&#10;oTi5cFn0GKzOgzwItO61NQT9ym1wxz0X1trnJSQ9Q3wkm1wWeF6q1YlbFqP1Kzr3pnqPpx0LPrUV&#10;em62ntPRTp8Gd6ema4RZHU2d5PVsXP8AjVKymzuiyfR1TserFs8y6H1aeBkxhJt1Semm/Bue5Tgp&#10;xfDW0cfU6XxSx8M3VSjbHo1FNmLlR41s5m9FozsaVNsE01wzLRunVPcZNF507rjhqF3K+pjcJwe6&#10;LFKqUeYnmnqT09kdDympJyok/lnopanye+5mFh9bwJU2KM4yWv0PG/UXpzI9P5zhJOVEn8ln+x2N&#10;HrvMtk/d/slCzc/yR6JeCzpfBUY7LKqRfM6EZ8E3u40O0v5iIpEih8mdootkXeI/Bc0y4KHFl4LW&#10;uzSMk1yc+ZIus4ZR51vksMi5KLM9n5C2+To6Cv6kc7UdYK7Lt22QnI5dbuTGJWHqItRgZ9PVzkXK&#10;ZHnPkJzGJS2zBbPLO5UtqH6eZl5hrSRTYsdyL3FjwhVoc7C5xPYtlPtr/oVeKtJEi+3srf6GhHOt&#10;llkDqNu9mXz5eS6y7ttlFl/NsfZUZ/Je5MYiuSZkVbbZHUGmZpponFDla5JtMSLWuSdRHwUORvpR&#10;LrXCJMIiKq96JldRDcdGEkhMYsdimh2NI58LSJKZcpIKr5Vvhl30/qb7lGTKGUNBVY4TRfCwU4Rm&#10;uT0Gm9WQ2mIv+aLKjpmZutJsnW3pxNkJZONdVh4M16gx1KuTPNM+vsua+56n1WSlVJHm/V69XPX1&#10;K71lGSUWi6nCymfbbCUJedSWiV0qqjPzpY9ls65pLs7V5bLTqfSOqJ2/n1DsqTlW64ef6md6HkRr&#10;6r8ac1GKsTcn4STOFYoSTdTyvhnVla+MHoEKrasPJ6dkNSnXHz9Vo8n6qpU5MqU2tTfBvLfWfTsz&#10;rkpVqaolBVu5rhv669l9zD9fa/btqTTSfs/6i0MLKpSjJYzyYbbIzjmLJP5KXVqqq8Sh/mK4Nyft&#10;Nff6FfiP/ia0/MWaX0NJvKnW3xJLhlDmV/lOuZVetKNstL7N7OhHvLMOm1EpWyrl8Gm9TJ29HwrF&#10;7Ptf6FR6aqrtzW7m3BPSj9WXbqt6t0J048PiWpdygvJT+nq503ONkHCyM+YyWmmn4HqrnDNlTw8d&#10;naq02++MbI8GkvyF0DqjzZ1uMHU+1P3MzZ13M6zlzssn2xfiP0NV+I9bfQcPJiuE/hyf6lV6L6D0&#10;3PxfjZNs5XOXNalrS9iui+d8N03z8nN1/j0k28cGTuuffKLfubP0RuzquP8ASB31Z+H92BjWdW6a&#10;pzxofNbXLzFfVP3Qv0DDeUplOtTjW8mevUQtr3QZtPxfxfi+lcDMS5puSb+zWjxVTTPof19h/nvw&#10;7zopblXV8Rf05PnPGlCUtN8+xZoa3a9i/fAQntiSFLXubv09mfmemKMn81fBiL8WVFam3w/Bfek7&#10;+2d8W/K2HqeklVBxn2uTborU7Fj5NTMISYiVifuEZI4GODsMtsDqVuLNNPj6GjvowfUvTJ418U+5&#10;cfVMxaZPwsyzFtUoyM86+d0eGUzq3crsw/VejZHQ+ozxb09eYT1xJCa2ep9UwMX1V0pweo5UFuEv&#10;fZ5fdj24eTPHvg42VvUkzpafUeaOH2uxwsysPsWpD9U9Mipio2JPyXNZISkXePYuOScshKPkz8Mr&#10;t9xU87UfJX4m2Z5tFll5iSfJnszJ7m+ROTnd2+SpvyNt8nU0sNhz7Fli527fkbdpFlbt+RPebrLe&#10;C2mGCS7NhD5pEdS2SqI7aM3bNrnhFjiw8F3ix8FZiV+C6xoaWzTFGacyfU+2JGy8jSa2OTsUYFTl&#10;W7bWywzPlke63bZBu52OWS5I07C+uP3BIiWQT9iNOtJkyT2Rp8spvSwXRQiuPJY48PBEpr2y0xq/&#10;HBzpGmDwTKKvHBYVVfYax6vHBY1VFbRcrBEKfsLlTx4JddQ66ePAhq1lNbXr2IVnysu8ilpFPlR1&#10;skpNF0bSVhZfZxssvzqcfJk3e65eR1dR41s1V2kLMS5LXOyVKD5MZ1P57G/uW9+Z3RemUuTLvkWT&#10;nlGSyCZ75HIx8yDrvimnw9mG9T+gZVY2TmdFTn3we6U/r50X6m4vaZYYfU5VyUZPg8TVZZS90P7E&#10;5V8cHhXRoSp6hKu2DjKK1KMl90I6zUqeq2KK1HXCR7N6g9H4fWpPqOBGNWao8pcKf6nlHqrEtxOo&#10;KN1bhYuGmeo0urr1NOY9r4ORODhZ+Cw9GS7c1v7Rf/qRF9VY/wAH1NY14sSl/sOelZdmVN/+Xv8A&#10;9SLH1rQv2hRkL32v8+Sx+3Jl07xrUvuWXpGXw7V+i/1H/UGOqvUCuiklbBb+7T/+SD6bn22R1/hL&#10;z1HX3SouS8PX+ZC9Z07/AAe6q98RXq3Fed6IviluVfzL+mmZz0TDtsizbVxWT0W2t8xaW1+qMl6c&#10;qrw7JVytj3Qk4tfTRk0Eu4/o/wB/2PO+vQ+hP9V/3/2etX40eodCvxpcqyqUf81o8u9EUPGk4TWp&#10;Ql2v+jPTunZlTxox7tuSMjZg0dM6xc42pRtk7FH6bZq9SWasnnNDZhuH3N9lUxzPT2VjtbVlMo/5&#10;o+V1W8bMnVLh12OL/o9H07gdTpli9jlva0eCevOi/sr1FdkUPuxsmbnGS8KXuiHp2ojG1LPa/wBH&#10;VjCTTwuhGJ0/J9QWwxcRbaW5S9oo1PSvRdnTFK2/LTbWtIifh1kV4eHlWtbtsmorn2NJ6gzbsLFr&#10;umtV28Rf3Nes1td9vjm+TVRRZCCtiuDNdUyY4FjhBuevLK+vr2vMXoVi3V53U/g2LuVnBC9RdM/Z&#10;HUPhxe65LuT+hTLQRVfkxwTWul5NmeSzr9QwUluL0XWF1KjL0oTXd9Gef1zJFdkqrFOMnGS8aZjs&#10;0dclxwaIaueeT1TBy7Ma2MovWhXqjpEOsYP7Sw4/8TWvniv5kUPQuqR6jR2Sf76Hn7o0/TMx49yj&#10;LmuXDTOLZGdFm5do1SSnHfDs8xlboalfr3NB676J+yOoxy6I/wDB5T3FrxGXujGyuO3Rttgpx+TF&#10;O3BPeU17jNmW9eSBO77kedz+pqjUZnZkl25O/ciztbYy5tgi1cCSyOKQrY2hS5E3k0R4Hq/JZ4sN&#10;tFfTHbLbFjrRKLwNlrix0kWsGowK7GXglyb7S5SKZJjWTkeUittm22yXatsjShssjNEFFkOe2hh1&#10;yLSGL3vwPrA2v4S12pImoFBKtjPwm34NFPpsv8Ij9nNfymWyzcTjArMfHe1wW+NRrXAqrD7WuCwq&#10;o7UjKy9LAqmvS8E2uI3XDRIgiLJDsEPpcDUEPLwIQxfWnEos6rWzRTW0U3UEu1jSGmZHMk4tlZLJ&#10;afks+orllBc9SJpFU7GiYshy9zj5IULGmSoS2iQ4z3HsrYiUtcimNWfwnk0jUifg9QlRYvm4D1P6&#10;VxPWHT+6mUKc6HMLH4/R/YqlNpln0/qMqLI7k9At9Ut9fZXbSpo8vwsHK6T1e3CyIxhkVpxnGT1w&#10;uW19eEWPWMqHU6fm1H4Uknrl/wBP8j0X1F6bo9S48czHkq86uL1NfzLXhmCn6S6t3TqhCqUpyXme&#10;tHe02rjfD7P5RwbNNOFqnH4InRsuumyLXc1rRqc3KoysKPfJ7T1rfJjKcLIxsiVLg+6uTi/vp62Q&#10;+t33LrMK3KUVXBcb8bNufoafR63yqMYyN1g9SVdCrbk4NeN/YgWU2W9R+Jj1JJr5tcbeyLjQjuPw&#10;3GCcU3tvW9kaHWpfnp4tDULq7HHuktxaXv8A1OZCuVVz284KvVXW9N9fyz0PpNeSq05JRjHbbcuE&#10;jPZHVqetdZX5R/uoLt75fz/ovoTuh2ZvVsK7HhdGHfTKPxGuU2vojIdDsj0/Mn8d9qoep6+z0y/+&#10;K830Mxem+i102udqy8cI1nVeovH9ON0ScJ2SjBNPlb8kSnEp6t6ay8fIgrG6n2t+YvXDKvqU7MzF&#10;VWMnZCuzvlr6exYdAyu2EaeH8Taf6HPurlXHPymdeumNFM8rjP8AgyXpZ/Bqitvffybb1vOOR6Vo&#10;jCSeRGSlGtcya9+BXUfR+NgdKt6n01yh8BO26qctpr3cfpr6GX6bkWZ1v76bcpfze5OE46m1XQ+G&#10;U6SqF1Krz1kpej3uvNja/MX4Np0pw65dOOfCNkZrSWvCM11rG/J9b7VrUq09pa3rg0HpZqOUt/Q6&#10;OuubqjBfqQ9O0iqstb5a4z+/uZarpcF17IwZuUYV2uK1517Gm9SejqOldCr6ljWTknJRlF/R+4jq&#10;+J+X9YzmlxalP/Y3PV8X8/6FyaktyVfcv1RgnqJ7ovPH7ycHWN06jausnkvSs14OfVYnxvUv0PRY&#10;ST1JPh8nlcG9pnpHTLnd0vHsflxD1CHCkdLRzy3Ev8/Aj6j9J5WBJJ31wc6X9JLweEWTlCcoTTjK&#10;L00/ZnvPQ8n4GbDb4k9M8n/EnpK6R6zy4wj205Or4a+/n+5H0mzEpVP9UZtbDbLKMvKzYnexvZ3Z&#10;3WzGhaFobiSK4bZBmiByMdkiFX2HaqSTXURLkJop58FrjVPjgbop5LWilL2DJJRHKYaS4JHbwKhU&#10;SIVfYNzHtIE6m/YZ+C9+C3dS0MTgose5htQzRSl7Fpj4yn7EGuSTLfDkuA3tg1gWunprwM3dPSXg&#10;u60nE5bWmhlW4zMsftfg7GtIsr6lt8EXs5INFsWIjHQ5FAkKRHBIXHgdXI0hzehoizlj1EpOoS2n&#10;yWmRYkiizrE9k1EEzOdQ5bKG5fMXWdLllPZyyeCifIxrkfrbG9DkERYQ7PZ2N2eBxjU/B5RHQI7f&#10;J1T0xE+GI7i3BNGi6N1J1Wxi3wy46nixlWsqtcNfNoxVNrhNNM3HQ8mObhuifO1rkrg3VYpLpmbU&#10;Qx9SPPOu4krL1lQio74lowvW8WyvN/MTl3Ru1rXto9U65jPGtnVJcKW+foY/1ljRXTsayEUu1rwe&#10;lqlvr3GjTqNlMk+1yiL0ax2ZS/wyl4D1Nhwwus49lUdfFr537sR0Pi+r9UXHqyj4tWFfrmL0YHLF&#10;uTp6mny6eMH+H/Zl56Kfa2l9EZD1JU8L1D1GhcKdqkv0emaz0k+2b/7f9ym/EHH+H6kx7UuLauX9&#10;Wnr/AEZkoljUNfcU21Zj7kr0vzVZF/zJx/zTK3p0p09ddSf/AIcmv7lh6Yep63/PH++xqeP8H1RY&#10;/aen/sdHULNCb/JLWP6Wv0PUMfHjnenMrGaX77HlD/NNHivRoyryIwktSi3Fr7nt/QZ/8JBf9LPJ&#10;Oo4n7P8AV+dRrUVkylH9Jcr/AFOV6fLEnH99/wDs53pUsWziMeqKO67Fyde3a/6ok+nnrIX6DvW6&#10;/jdKhLW3FJr+hG6JNRyIbfsdHVd4OzCKW5r5/wDhc+oqN9RxMhL/AKW/7mz6bFZHRZ1PlSrM11OE&#10;cnHp7WnJaaL3ol0q8VQcVytLk5s2s4f5PIetVuNqnjtf6PE8uh4vUL6Jf8uxx/ubros1+yKEvZMq&#10;fXnSodP6vHLhNP8AMttwXs0SujZS/ZlSevc23T8unUkXenvdLP4NLiTcLoS+jKb8Z8FWdO6L1WK5&#10;+amb/VbX+hOx8iMrI6e37E38UKPi/hjVZOOpVXQkt/rr/cw6VuGpi/39i/XR+lHguw2cA9MclD1f&#10;lE+hLaK6D0ywx5eCLL62WNcVofhrZGjYkjqu0ys0ZLfH1stqEmjO0ZCT8lvjX7S5GWLBcQUUOqSS&#10;IMLdjym9AMdnZwQ7ZsebbGpR2IBiMmpFliX6aIHwx2vcQB8mmx8ja8kl2KSKDHva0WdNncvJNMpl&#10;EVatkScdMntdyI9teiXYk8EVoNCmjhBonkEJss0vITekQr7WgQ0siMi/h8lFm372Tcm7yUmVNtvk&#10;nuG4Mrsqfc2QJLZMsjsjyiG4qcGMaFQR1odqqcvYjnJKMcHr7G5eBx+RElweWRqIdnljTY5b/EMs&#10;uRYjqlo0Hp3NdWVFb9zNtkzp9/w8mL37isjmISjui0bH1R09ZXwrY/zrTZhPU2FL9jOqfMoLyenT&#10;j+c6IpLlxSZheuw+JXfBv/8AtHX9OlvqkvwQ9Of/ACuDMT0Zaup/7kafrVXxujQflxf+jM109Om+&#10;G0/lkau2cLulOKe222Z5/LPQNcRR30w+2x7/AMH/ALCvxDxlPHwslJPss7G19Gv/AIG+g12V3dqU&#10;W+3x3aND1bBr6r0103SSjxLjztHPdihapGOz6bU2YvoEu2b5574P+5a5+PJ9ajOEHJpvekU3SIx7&#10;rWpSj8OPd+umXU5xd0LNtvX8Uns7li3aZou1EN2V+Db9DtdePX3Qnpb9jJ+tujNdXx+qKfYr5Rpc&#10;dc9y3z/kaPpORF4sF3x/i+v2I/qrDyuoYWM8Wrv+DkRsk3wkuV5/qee0rkr4pfc8/pbPHqE8mNnD&#10;ePKuyTmoSaXGiB02cfzvY4xacmuV4NXV6W6jk97nOipSk5cyben+g1X0ijBz50ONdkq3pz7dbeju&#10;6mt4TZ3Vq68NReWFViji9sfb6Gg6V07K/Kw+WK1t8slYNNMKOKoJqP0CHU4U1zW1tcGHwRzmTOH6&#10;nLzxSx0YL8UOnzoxMTKssTkrO3tX3RnvT9d+ZCnFx4Odk5aSRoPWyzPUMsXAwKpXXTtXyx51939E&#10;b/0T6No9L9Oi7Wrc2a3ZPXj7Im5RhSoR+5Rp5fw3OPgk+nvSeN0rHjbkJW5LW22vH6FD+MjUfQF0&#10;VwvjVrX9T0Btt7POvxon2+hu3/FfBf3M9OPLH9V/sqnOU8ykz53R0ASbfB6MyioeSdS9JEeqiT50&#10;yVGtxItF9Y93tIQ7efISXBHb5I4LWyfRa9+S5xLfBnKnyXWDy0DJ1s0WPLeibGDa8EbCr2kWkK1o&#10;WC4jqts78H7EpRSBtIMCyRHTr2G5R0SZzSREssQ8BkXCWmWeLaUfxeSZjX8+QwKRoYy4EWaaI9Vu&#10;0OOzZNIoY1JcidcC3yzkuEGCSZEuekysyJa3yWV/grMhEvGy6EkVeRPeyutXcywvjyQrFoqlBo1J&#10;xaINkCNOBNsGZREosrkokWNW5eCxxqPsNVw5LHHjpGmqrJnnJI9AEs42JcuDx6NBFuXIw1wP3PkZ&#10;Lo9EkNSCubjZH9RbWxiXEya5LIs9R9O2rI6XKDfsYXrM1HquTU+UnrWzWej7f+H0WNvpjBuyrMmU&#10;d2WPb2afTtRXVlTfBmoujp75SkeQXPszlqPbF640WyuTc1HWm+EjWdY9NzryK7oURtpivaPKJOBj&#10;UKG1TBP7R5LLtk7H43lHXWvi4qSWTL9KjKvqH7yLj3RbSktbX1L6MoujXcuU0T44mPf1BzspjOai&#10;vma9i+xsTGhFOFFUWv8Ap8Gb+BdrznBhv1y3ZweW9H6DuyyEstruTg18PlGnx/TWLQ42TvvtceUn&#10;qK/siPR/+UvXCfxpf6vg0LfdjS9ml4R6CMIqHRC7U2t99krp1UFrUYcfRIlddX/2ezT8OLX/AOyI&#10;3SpRmov3f9yB+IXU7ekeiszJpnXHIi4KtT/mbmvb342cfT8YOTnFiY9hzahp/wBWZHqGXVX6hyIO&#10;yMW5LfP2MNL1v6oux32WTrj/AIqsbTX9dGOvvzupdVk1LIycq2XhblOT/Q6l8FZHGTVXqVW28Zye&#10;9z670/ExXKzKpjx7zRjej9Q6p6o6vdi9LxJzojN9+S+K4r9fd/YV6T/CDNz3DL9RznjUeVjRl88v&#10;+5+x7H0/p+H0nDhiYGPCimC0owWjj2zrjxF5/f8AkJ6jcsJEXo3QcXotPyfvL5fx2Pyyzb+obOGP&#10;JQ228s6meb/jXt+j6Ir+bJiejmA/Fqr4/p3Fh/56f9mXaZZuivyRl0z5/qxJTfhljj9MlJr5X/kX&#10;WL06PHBeYmBFa4PUxqMzZnIdLcV/CNXYjgvBtLMSMY+EVGbQknwE6y6uRkbo9rIzXJYZsO2ZC1yZ&#10;WsMuZ2pcoucGSi0VEVon41mmgwOLwa3Ct4RaRuSRmcbKUUuSb+c3HySUS3fkt55SXuR55f3KuWS3&#10;7iFa2/IsBknzyd+5GncNOTYh7YBkWrOSZjNtohQhtlpiVeAAsaJPRJTGqq9Ida0iyJUzvcJk+Btz&#10;0xErS6FeWRbEXaK+9b2S52bI9i2a4UrBX5WmVl0EQLopbLO9eStvIzoRfG5lfZ5GWx2xeRpoqVOG&#10;DtyLhLknUWaRXoejNovhBIplJs9HY22LkNSPAo6gza+RrYuzyMstQxzyhi1cjsWN2kl2SXZufR7/&#10;AHJsEzG+j3+7NjFmVe5mC/3sXw+HyRren02Scorsn9USEKRbGTXKKk2uiil03Mx82V0FGyppJJeS&#10;ZZ1LEwcd3Z10aIL+J2cFknoJRhYtTrjJf9S2a69VKHDHKbl2fOeT656lX1zNniZVf5d5E3W5VLbj&#10;t6fP2E5Pq7rudV8BdUucZ/Kq6+2G2/bhbPoC7oXRsiTd3SsOxvy5Uxf+w3V6a6BTYp19Hw4SXKca&#10;Ypr+xsXqaSxt/wAkW5Pts+e6Or+qIareV1Tu1/DGUttfbRb4Hpf1h1jNoyZdPypxg9qzMs7PP/c9&#10;+/0PfKcTExlqjFprX/TFIkd79tL9Cl+oYX0xS/f9COMPKPPulehOqShF9Vz4VRX/AC8dbev1f/sa&#10;rpXpvpHRHKeDhVQunzO1rc5fq2Wr58gY7dRZZ7mWysnNYkwbbOABTkgcAAAAMN+JmpdKxIv3t/2N&#10;wzB/iZNRwsJb/wCY/wDQ2+nrOpgvyRn7WYDHhFFpRJLRRLKjD3FftLt8M9pGsxs0F1sOzyUedbFx&#10;eiNZ1Pa/iIF+Z3J8lNsUi6sgZnzSZBktEu2fcyNM50lyahGx2qbT4ZHbF1vkgmRLOm18clhVOTRW&#10;465Ra0rgmpE0mK5Y9CDfsKrr2SYwSRBstSGlWzvw9D0pRiMzsQD4FwSTLLGa4KiNnJYY1nI0hNl1&#10;W1rZ2b4GKp7SJCjs0VwM85YI0nrZFut0WE6dohW4zfsbIRwU7yBK7kRK7jyO2Y0k/BFnTNfUu3C4&#10;G7Z7IF3JMsrlrwyLZXL6MmuSLlggyjyN9hJlW0+UJ7CXjyLyDKgK7dDnaKUB+Ie83smNti5DUj5u&#10;jtjNgw/I9YMPyWxGKiJsFRE2D+Rrs23pD+A2MTF+j3wbOPkyP3Mw3+9jh3ZxCWm5r6FiKR0AAMgd&#10;OiToAdA4GwA6AbObADoHNhsQwANnGxgB5r+LV/w8fp635nL/AEPSNnlf4wS56bH7yf8AZG701/8A&#10;lQ/fwRkuGeZyyZN+Rqd8vqc0NTR7HycGZwOSyJJ+RKtcn5GppoIb2Z5T3MnHgkLbG7Iji8CJlco8&#10;E9xHa5HK1yhEvIqD0zM4k4ss8Zcot6NJFFTa1omwyWl5EolqkXStijjyF9SoeUxLym/ce0e8s55H&#10;3GXft+SveRv3OK3fuPAtxaVT2ywos1opqLPBPqs0WQhkeeC7pu1om15BQwv0Pwyd+50K6jLZkvo2&#10;qSOScdFbDJ0lyL/M79y5wKOR+faMSrjL2OfFT9zqmm/JDYPkQ8aMvYRLp8JLwTIyiOJonHghJMpr&#10;OmL6EWzprXhGiaTG5QiWqZQ1JGYngzj7DLpkvY0lsY68Ig3RivYlvEnLJeyY02Lk/I2z5qj1AzYM&#10;MesYxstQxcRNoqJy3wP5GuzYej2bVPkw/o98m2htNmOXuZiv97HkdQhSO9w8lI5sExvuO9wbgF7D&#10;YjYbDcGBew2IOi3DwK7g7hIC3BgVsNiQDcGDuwOHGG4MA2eU/i9zf05faX+x6qzy38VYKzMwF9Iy&#10;/wBjoel86qP9f9ClwjzJQOOvZYQoj9B1YsWexUWzO5FJOoTGnkvngRYn9n68C8TFvKlVCJVFtLAk&#10;Mzw5Il4mLcVMqRHw2iyliWfQaljTXsVvTsfkI8VodTO/Bkv5QcGvYXgaH5Djkzm2w7WLjEj4h7xK&#10;THYR5Oxi37D0YNexJUZDyYHaeCZBkataJEN68GiFKQ/KLc2hULWvqCrb9hXw/salHBW55FrJa9zv&#10;5xr3GnBDUoiYtxLWa/qPRzufJWdh1RZFhkuq82P1JMcyH1M8u5ClZNC/oJmjWVFryDvizPK+aO/n&#10;JR8si8iwi4stTIN9n3Ijzdh8ZTM87JLouhSmamTG5DkhqR4ZHZGrPBHfkfsI7ZbEByPk7b/CJh5O&#10;2eA+Rrs1fpB6kbhGE9Iv94blGOfuZjv94tHRKOkSoV7AGwEB1Bs4dADuwAAA6dEndgB0Dh3YwASz&#10;pxiA4ebfiRQ7s7Da9ov/AGPSGYf1rFTzqN+0WdT0f+bj/Urt9p51DClvwPwwp/Quo1QXsPRrge2i&#10;0Ym2UscSaFflZ/Qv4U1j0cetonuREzEsaz/CMTx5rzE2H5ODXGhufT4aJKSAxk6ml/CMuH1RrrOm&#10;x9lsh2dKb8RJZiCyZt1xfsNSpi/Y0n7Gbfhi4dE58MjJomZiOD3viI/DpUpfymtp6Mlrgn1dK0l8&#10;pW8A5GKXSZJfwi49Kk/Y3H7NX+EUumpfyi3IhkxtXSmnyidX0taXymnj09L+UkRwUvYPIGTMR6Wt&#10;eDj6Wvoav8pH6HfycfoHkFyY6fSfsRp9Ja9jc/kl9BuWDF+wbx5MJLpcl7DcunzRupdOj9CNbgR1&#10;xEkpBuMRLFlH2EOiRq7sBfQhywG5cImpIi5GanGUfbkZlCUn4NPLpi+ghdOgnzEcmmgjIz9WJKT8&#10;EyvAei5hixj4iSI1RXlFeyLLla0dY0wA+eo741Z4I4AWxAVDyKs8AA32Ndmn9I/+KjdIAMVnuZjv&#10;94pHQAgVHTqAAADoAAAdAAAAAAADoAMDvsJYADASzGerkn1Crf8AgADp+j/zS/Rld3tKBRWvApRX&#10;0AD2C6MQ5FL6DkQAkiI6uEDbACYCJCY8gAwH4JccEiuMfoAEQZLrhHjhEqEI6/hQARIiuyP0Bwj9&#10;AAQHYwj9BXavoAABzS+h1RX0ABiDtX0EuK54AAAZmkR7YrXgAGBBtjHfgj9q34ABobCUI/RDbhH6&#10;IAGOIhwil4QzOK34ABlh/9lQSwMECgAAAAAAAAAhAGp5Hrb6RQAA+kUAABQAAABkcnMvbWVkaWEv&#10;aW1hZ2UyLmpwZ//Y/+AAEEpGSUYAAQEAAAEAAQAA/+AACE5YUEwAcf/bAEMACAYGBwYFCAcHBwkJ&#10;CAoMFA0MCwsMGRITDxQdGh8eHRocHCAkLicgIiwjHBwoNyksMDE0NDQfJzk9ODI8LjM0Mv/bAEMB&#10;CQkJDAsMGA0NGDIhHCEyMjIyMjIyMjIyMjIyMjIyMjIyMjIyMjIyMjIyMjIyMjIyMjIyMjIyMjIy&#10;MjIyMjIyMv/AABEIAYkBnwMBIgACEQEDEQH/xAAcAAAABwEBAAAAAAAAAAAAAAAAAQIDBAUGBwj/&#10;xABDEAABAwIEBAQEAggFAwMFAAABAAIDBBEFEiExBhNBUSIyYXEUI4GRM0IHFTRScqGxwSRi0eHw&#10;NYLxFkNEY3OywtL/xAAbAQABBQEBAAAAAAAAAAAAAAABAAIDBAUGB//EADMRAAIBAwMDAwIEBgID&#10;AAAAAAABAgMEERIhMQUyQRMiUQZhFCNxgTNCkaHB8FKxYtHh/9oADAMBAAIRAxEAPwDoyNEjXjh0&#10;gYRhEEYQABKCSEsBTUIuUsIazOcTy6BgWTpiTWMAG2pWi4ifnlKrsGoubI4kb6/Rd5BqEYxIFHKb&#10;HS1tPSEDzzyK3gYBSggbqkrXh2Lwwg+GJpP1V3LIKfDRJ2YXJVSekZDGZ+dPUAm4ByhZYgPpzG7q&#10;/RXbnmpie/qXEqmrIXRZBt4rq1QWFgr199yXgbzFM+J2wOi2bIWyU929QsRS6uEjdxutzgkoqKfL&#10;2Uj5GwexXPJglN7qXT12o1T2JURNyAqJznQvIKemSGnjrLkaqypaoZtSsXHWkHdSosSLNQ5PTA0d&#10;BhmBG6lNnAG6xdHjbS2xdqprsZbl0epExmg0UlU3a6gVFQ1wIuqGTFgXeZRZcVAuXO0Hqoppskjh&#10;DeIytje43VZG0mTM7clMvrPj6yzTcXVlJDy5Im23VaTzsBc5Nxw3Fy44z3C17fKFm8FZljiHYLSN&#10;2WharEDOunmYpGiRqyVgI0QRpCAgggkICCCNIQEEEEhARI0EhAQQQSEEgggkIJEjRFIQEEEEhB9F&#10;GqNlIKj1GyD4DHkiN2RlEEZVFl4zXEgvTuCw8VKRUOdbdbriDWIhZdwDdVSedTwSTWUjYI0SAXm5&#10;oigjCSjQAGludljJ9EgIqg2isNytLpkNVZDJGVxaMuzPPdScMh+Hw99QRYkaeyiY9IWz09M0ayO1&#10;9lKxOo+GwnI3SzV1kU5yTBLEVhGZZMJa+aUnqGhXOPTmLBXNBsXNDQsrBLZ7T/8AUF1o+JL/AKrh&#10;NtCQVZrQ3QKMtmZWgdmhkiPmvolOijqHcuSwcEtlO5g5rB6qRJScy00e9tVNHCGTTexEp8Jmic90&#10;fiYeit8AndT1nKdoCdiodPikmHyBkzbxnupMksT521ERsSb2Tm3nciikbOogbLFe3RZjEKHU2C1W&#10;GTMraZgvZ1lDr6YB7gdbdU5PI/hmDnifG7qo/wAQ5p1K0lXSA30VNU0Q10T0HJE+LI1DkoYhJtmK&#10;hzQlhUfMWhPzgDZZSYmYoy9507qhruI5JyYoXG3Uq2xahP6hM3+W6x9PAXP2TnxuVpVG3hG24Zfn&#10;c0uN9QthJ82tittdYvh8GJwW2oG82riJ6FUJcstw7ToOFR2a0+ivBsFV4Wy0QVqFrUViCMms8zYa&#10;NEjUpEAI0QRpCAgggkICNEjSEBBBJuAkIVdBFcIXSEGUSBciBugINEjRIiAiQQSEBBBBIQFHqNlI&#10;Ueo2QfAY8kQIFENkCVRZfM3xI4thKx75HkEFbPHo+Yyyz0lB8q9lTdSMZ6WT6MxyalBBBebF0NGi&#10;RoAFN3TcxvIB2TrBuUww82oPYbrd6dH0qMqr88DfJU4vTN+IimLfENlS45UZohH6arVYjGHODzsA&#10;sFiFRzKyVl9G3K6Gx3gsjJ8ZKJ7+U/X9662NcRWYBHIBcBqwNTP8/KNei3fC7jWYHJSyjVmmvZaN&#10;aD05+CKk8Mr8Mj5jbOFwFNq6F8MPOgbmA3AUd04w+r5Ab4m/zC09A5lREHAXY7zDso5Ra9xMmmsG&#10;ZZHTV1MczQHDcFRYqGn8Qa4ty/lurXG8P/V1QZofCH6jsVStqo53Wkblf3COG1lETwnhlxhlZ8M8&#10;MLjZXU0olYHA3Wejia5oP81OhkdCACbgpyeAtZDnYCqqqj0OitJX3KhzWLSp0yN7Gcq491WGMvma&#10;wBXtW0aqPhVIajELW0Aug+cAb2JnEMQp+FGtI8RYBZY2hpbtzW3Wv4ylPIZTDYWuqmgp/wDDjRGt&#10;LCwR045eRyhbySPdbjAW8yZjlk4IMx+q2fDUeV7QVTe8kWeInRKBmWBqmhRqbwxAJ0yALZjsjHkm&#10;5DqF0w2UFOZk7I1xaHLoXTd0LpZAOXQukXQukIXdC6RdC6AQPkyhV1RicMLg1zwCVIqLlhssTiAc&#10;KnM4k2cnJZZo2NrGs3qZuIJxKwEG90/mVRhEgfSsI7K0TSnXhom4ii5KaU2ltSIhaBQRFEAEEESI&#10;g0ESNIQFGqfKpKi1OyD4DHkhtNwUaJuyNUGXylxUgE3VXM5hphY9VJ4km5ERdeyyTcXa5uUuWRVo&#10;Tlc61wW1JKGDdIIIBcEWQ0aJLYLlOhFzkooDCneIacnqdkmkjyRXO51KbkHxFY1l/BHqfdSzZoXS&#10;SiklT8RGvZYKvF5C2M22AXOp755nuvd7tFvcXIfG4ZwAs+TQU7c8viI6LdsXFJOQXSlJLBk3UjoW&#10;l4hLnO20VxwlVVcGKAVEeSJ/hN07LjlPciODQbaKP+t5JDeOHKQb3stWrdJw0RWEH8OvLNLxHhX/&#10;AMiNniAuCOqpuH+JIY6w085yOBsQeq1uC17McwwxyW5zBYhYTi7hiWhn/WFO05Abkt/KqccP2sY0&#10;/wBzYY06PEaBzGuF7XY4LnfO5VSYZtCDZJw3iKoie2CdxLDsT0T9fSiseJWHxHqpqMoxfp1OGQVI&#10;6lqhyi/owRENeinAZorqmwmoIb8PNo9o09VbxP0LU2rTcJYY6MtSyNl2llGldonJiWPsVGe+6UWN&#10;luQahpcVZ8M07fiZXkbaKC5uYq2wWRlNTyvcbbowfuGTXtKPiJhqsRdppmRxUhip2ttqVKjDayvL&#10;txfdW76K72gCwCZVfkVNFTR0rj03K1GCAMrGs7BQMgjkaxoU7BxbErqGnvLJNPaODeRyWj+irazE&#10;ix2VupU5o8H0VFiLeXMT3WvEr2dOEp7lph1Q+a+ZW7Tos7hUouQtA03ATyG9hpqbC7oXQQSKQaO6&#10;IIJCDRFAI0hDEw8BWLxM2qnj1W2lF2FY3FobVbj3To8mx0qS1tFrgEoNOG32V+DoshgLyydzOhWt&#10;YbtCElhlfqVPTWb+RScYm0tiBnjiJH0RIgAiRoiiICNFdBIQFGqdlJUap2QfAY8kMbIJLSlKgy+Z&#10;PjAXoney5OZXxyHUrrnFbc1I4ei5dNSkyHRVvxCptpksoakjsSAQRheaF8CEkwp6d8rtgEEiph51&#10;O5i0OnQ/N1vhAYjC2OMBmk80hzJuvrxGXNb0GqgVGLyQEUrWWeBZIbC6Roa86v1cSuktrPMsy8j4&#10;U8vUyByKnEZgATY9FNj4ZDnlkpaD91ZU8fK8Udhl2QeHkl7pHZib3XRUbVJbk/qSW0NjPV/DbYPI&#10;Add1EZhJB0stXzS2MCXUJiama5pfEd1I6CXgmp12liX9Snw9j8OqmzRaEaOHcLVzPp8QpHEhrmPb&#10;ZzSszK+WE2yqkr+IZ8JrI8t8jj4m91DUgktht1SU4+pw0UvEeBCgqyYR8ouu09vRPYc1wgBfstJO&#10;6DF6YSt1a8ag9FWMo3wkxkeEbKvB6/ayvQt9TwKmpBMxs0ZtI3XTqpFJJzGg/mBsUUF2OylRKapb&#10;T18zJDZpOi0KVGdalJLdx4Kd3T/DSjJ8N4JVYSZz7KMWkhOTzxSOzB4RxAOGhBVNwlHuWCLKfA0I&#10;7NJKrn4jka+Fp3VzO3l07j6LJy2Y90ncpR2Ynwa3hiiM84O4C01ZE2F41AAVbwXZtKXkalK4glkY&#10;4XuMxSqRzHYZB+8sIKMSwOlA6KJRExVpPYrSYTAHYWwWvdqppqcw4k4W0dqE2VPQk0OVTW2ma6mc&#10;Hwg+iq8XiLrEJ/DZrNyOOydrWhzFepTykyO3zTrFPh7nR1QHQrVQm7AszCWirYB3Wmg8gU7H9R3a&#10;Y6jQQQMoCNEgEhBoIIJCEvF2lZjGI7Tg+i1DjoqHFmBwukuTQ6fLTUKzCxlrB6rWx+QLK4fYVQ9F&#10;qGOGQIvkm6ktUkxxOMTScZsgZLHeiJBBEAESMokRBIIiiukIUo1V5VIUep8qD4DHkgsSkluyNZ7N&#10;BGf4hZnhcFh5KMkk2W9xoXYQs7yARsuc6nWcKmEX6MNUTUDZAboBJkzCN2Xe2i5BLLJB88uNpc56&#10;jfGxlhy3JUaGnMrc0ryXdQpYhjiZo0Alb9sqefSUd/IMJclbS4cajEDUzeZxsB2T9TG0Vbg3ZugU&#10;6ndZ7nAaNGiiubZ4J3JuuvsrdwS1cksZvUKisBbsl5A4WKB7oFxBJC0xr+w1NGwgKO5r47Obqzsp&#10;Elz6JIk/K7qEM4JItpDErGTMzt37LH8VUHMbHKBoDqtXIDBLnabxncKNXQMraV4brcJlSOVsTpZj&#10;jwykwtloYyw2AGoVlKxrxtqmMPpS2nyjdpsVKYPEQd1m04apPHKJorP6kGRgY4E9FnsZdkqXFo31&#10;WpqWZmFpFj0WZxVl3tJGwsVt9Jm1XcX5RldfWuzb8pplIat22Yj3TsGJyxkWclvpWSeiiSUWV+hX&#10;TTowmsSWTgFXqU3mLLWTG3S05Y4KJCwVU0bB1KgGN7CnaacwTsk6tN7LHuul03vDZmtbdTlxPc6N&#10;gYkw+shie20TxuVK4yZljikaNCQmqSvgxPCGSsI5sdlNxZn6xwAPFy5ousarT0xcTThUzJMueGKg&#10;T4WzXUCyPFae0rZgNjqqTg2qyXgd9FrquISwOFuihXvpfoPl7KpXRMItI1SZXGSL1SKUWjynolP0&#10;GiZTbjuiaHcVEWb49o9VrKceAXVJSQtdVZ+qv4xZoV6MtSyDqFRSaSFoIIImYBBBBIQaCCBSEMTv&#10;ytKo66XM0lXFV5CqKpaeWUUallFckKif/ijbutPC4uaFmKBv+KctNT+UIyJ+oNJktoTrU21OBNMV&#10;8i0ESCI0NEUERREEUlGURSEGmKnZPBMVPlQfA6PJCbsjO6JuyBKz2X0UuMeUqjB0CucaNmnVUbXe&#10;ELlOr/xkalv2mlCCJGuXAAAZttUVQ8B7YwLkpbPN7KMZM1SXfurrvpujKrmUt0hJZkSb8mOwHqVB&#10;jJnlc9xsBspU7j8O95Op0UaNwYwX6rs6ceWPgtm/I7exKIyEC1tUR117pskbg3T2gpAfKRu1NSEu&#10;kaRtsje4nS+qSTYi22xTGSpYDMd2kk/RRQPhpMtvlv69lJc5r7AnTuidkkjLHIZwPi2uSEGijr2O&#10;/wDalNip1ZQcp7ZR5H7FQp2Z43Qu3bq0q9w17cRwJ0Lz86PT7KrUj6dRTXkFabglP9mZuuY4R5uy&#10;zldGZml4G24Wqq2u+He13mGiy3xAjrTE8eF4N1oWyampx5RB1CKqW0kypHRFIzN0TjxlmeOxROC6&#10;yLysnm81h4Ibm2fqkPhB6BS3NvugWiwTJLI2OU9gsLxB+G1Ba5xEb9Cttg+JHEKOSCI3sFg6mLNG&#10;tR+jR4/WFRBIb9RdYXULfOZI27Ku9osu8OBoqtpOhB1W8ikE0Ad3CzONUYhqRKwadVbYTUB1MGk6&#10;hc/Teio4M2akdcFJE0whouFGlBAVkQDEoE2mikqR0tYBbyy9xmka7PmHdXcRu0KuoWjVWLBldZWY&#10;cEV3LMx1EUaIp5UAgggkINBBBIRHqBdpVFUkZSFoJhdpWdrmlj3diijTsXnYiUX7WtLC3wrM0RtV&#10;tWohIyIsm6j4H2J4JppTg2TTHYpBBBEaBEUaJEQgokZSUhBpip2T4Uep8qD4HR5ITTogUQ2RrOZo&#10;FFjZ8BVE0+EK8x02YVQNPhC5bq38U07ftNUggguWAOXDKd7yo1KGvu47kpyvfy6JrBu8pNKywaF6&#10;h0W19Czjtu1/9BHschNZ+G1t7Em9kyWaBo1snKl2aoAOwCac6xzDZakFiKJoL2oUdRY6W2Tbm5tL&#10;2CMPLt/KEjTmE39EWPSwE4NDbuOoTRNhYJTwHXN9CdkmJly7umMlXGRovIA7pTH66BOmBz22cNL7&#10;qHPA+NwaDomj46ZbD0mrc53Cewqf4es/yv6KOx92Fh3TcTsha7q0ptSGqGBShqi4stcZga1/MA8L&#10;xdc7xdwZWBw0sf7rpdQ9tXh2W3iaLhcwx3SrJtYXVrpUtVTSzJvptWE0+UFVMDZsw2e0FNaWTk5z&#10;U0Un/amAdF0tHsSOFr97fyE/UoW8CURbVDoQnsiQ2RmYVYcJT/B8QNdewcLFQbWKVRuMWJQvH7yp&#10;XMdUWi9ZSSqRz8nXa17amPTU2UaicYX5bo6ZxdFG4jdqKobkOZq424W+pHYOMVHCL4TgxbqHLLme&#10;o1POZIN9U215L9dwn69cMjaVFRyy0pnhjlOEwzDVUpcbCxRS1L4gCCrVPdEc7b1HlGh5g7ow4FZ1&#10;mJPspTMSFtVLhkErGaLnMELhVjcRYfzJ0VbSLgoELtprwT8wQuFV/rBgfYlPtq2kXukJ2014JjrW&#10;VRiMIewkbqS6rb3UeeUPYeyRPb05wlkoWXjqAfVaSkfmjCzcxAmv6q6w+YFoCcy/eQ1QTLdqeamG&#10;G4T7dk0wpbMNGiCNEYBEjKIoiEOSSlOSUggCYqvKn1Hqtk18Do8kFuyBKJuyBKzmaKKHHj4Cs+0+&#10;EK84gPgKoGHwBc11Rfmo0bftNijaMzwO5SU9TDNO301XM29P1K0YfLSBJ4TZGrxzauOIbNF07CMj&#10;7DoE27x1cj/WydieCXjqAvX4x000kN4ppfYhzECpN+9klxA0vumnSB07y7uUA27gXbdEcbFtRwlk&#10;VYAXvpa6RezQ4bdUhwsSD2SQ7YflCQ9RA4kgFuiVFOBmzG3qkF9mgtHXVQ5HOuQNdU3BJGGrYtGT&#10;gizTe6dLWPaQSLlZ4TljjY2IRtxTK8C/801w+Au2l/KWEtPkkLjso7XZnO7BSGVLJ4yCbg7KO8lj&#10;yLaEJq+GOhnh8k2knytyE+yxPFEZjxEgeV2oWpZJoO4VDxOwPijqR+U2KlsPy7pPwzI61Bq2m15K&#10;w+PAhJ1bLZRmOBsjbITghb0MiZYdF1NJYT/U4Gs91+hIcbhJukhyW0XTmMABqg0ZamN3QOCV2RyC&#10;2UqvVWUT0nhpnWcKYyagiJ/dQqIC6XI3UI+GgJMGhcDcZVaRQjmEkLkqtPU8M6mNdrcpYo3U0uV2&#10;xTgbZ5PdT8ShGQOA1ChR+KyrOHpy0l2hV1xySYoi8BIqaKR40VhSsFlM5QI2V2msIrSunCexmPgp&#10;WdERY5uhFlpjALbKPLSNcNlJkmjfKT3M5rdSYnEN3TstDIJfCPCnW0jwNkclqVWDRBkJzXSmSm2p&#10;Uw0TndE2cPeDullA9WDWGxDZAikk8J1RupZI9bJl8Ty0mxSCtL3TIMrvmKzwn5kvoFS1BLZFd4B4&#10;muce6T4Jrr20WzRxtACdCQ3YJYTTmGw0EEEQARIIFEAkpJSiklAIAo1V5VIUaq8qD4HR5ITfKiJQ&#10;Z5URWazRRneID4SqBh8AV7xCfCVn2HwBc51P+IjQodptU/SnK5z+wUdLDstPKRuRZY3R46r6mn8j&#10;aizHBHaXOkJG10qJ+WOZ53tomGPLYxfdImmyQOBuM2i9VlH24LGjOwwwOJNzqlOc62UO0CQH28u/&#10;dKa9guANbIYJ2hLg8m6Q52u2hSi4loLuiQTm6XsmschBlbe1/ZJFi1xLbElGYmtGcjW6aBJ6ppKk&#10;vAJaRj2E9VSV1DLG8uzGw7K9DnWy+t01UN5rSDaxQzgkhJp4ZTYZXBsnKe43v1VzI8ySDXos6+EU&#10;+LhvRwuriKdvMuegsjJcMklh7kpjhYgDVUFVL8VU1dDIdCLt91dMksCSLAarFT1oGOvlBs0usrVn&#10;Rc9TXK4/Uwet140qUYv+Z4/bAqX5WGRxdeZqmmap2tbrcdDeyjsNrFdBReYZPP7laamn4JLRsljR&#10;Ns2unCnsjQronXC7LplpUhgBZZQzJoHROCqrmYU2Lq3Ra6NlhdYPgVp+Y3oCt9cNC5iqsVZL7m+n&#10;mEX9iLXW5TlUwuCs60kxkqkhcfGT3VKt3JmnaR9jNBSG4CnBV1BrGCrAFWlwUK+02KREXQQRIhox&#10;AnZHyhbZYuu4+NDxHLTiJsuHRkRFzR4y4buB7X0+nqtdQYlR4nTtno6hkrSLkA+JvoR0SwTzp1YJ&#10;Skth8RjshygeicQSItTGHQAjZR5qZuQ6Kf0Tc3kKQ+FWSZi8QgtUO91d4JBy4B6qtrSDVuHqr/Dm&#10;gQN9k5vY2Lyo/wAOkThslhJSggjCFIkEEgARFBEkIBSSjRJBCUWr8qlKJV+VCXAY8kJnlQKJnlQK&#10;zGaRm+IjZp9lnY3eALQcSG0Z9lmI5PANVgdRWZovUXhG+QNy0tHVBKjI5rbrA6ZLTcxkGfBWsfZm&#10;u97JMjczw1x21S58jJZP4tFG5jr3XrbepJot0/ctSHHk3Aa3RID2tvfUpJmLb3Bumg+5NxYlMZMo&#10;7C+YSC22h1SZC9rLt2OiK4DfMLBJzG4s647JrHpBZ3aB21kmxaNDa5Qc8kWskC9rlNY9IXmJB9Oi&#10;asT3ThLSzTQ9U26RwtlHumMciixAgYhCT5tRdSqZx5ZcbXKhYwbVsFvVPRuIa2MdU+O6CnySa2q5&#10;NA8k2NrLERTRfEvdMLtJ00Wgx6dsdHy7+IrKt3C3unUcUm35OE+qLt/iYUo/yrP9S7qnB0Ucw8rh&#10;ZRWOCXFLzKF0XVuoTMZG6uUo6U4/BztxLVJS+UTGHQJ/QhRGHQKSw3CfIjiKadVJhI2Ki31TkfmU&#10;M1kmg8HQOCrAyBq3LW91gOBj8+ULoAOi5q5WK0jdpvNOJDrvwiAqE3aMvUlXdfJZhVDJJeqjb3Kp&#10;TWqaRuWMXoNNQtywt9lLTFKLRD2T6sGRVeZthqk4qxkYLgkkrHWqJrxw+jran6DX3srpYDjOP9b4&#10;g+GPU0jMrf4jq63rsL+iMVlk9lQ9aql4W5imxwvcDM83bo4DoPT+v0KmYbiNVglc2spDkIHjbe7X&#10;tv17qimndRVXInAaW6+LcHf+9lNgdDPy28x7Sb5QNQB3B6XTmjoXpnmLR1zAOKqPGwIHFsFcBcwl&#10;2j/4Cd/bdX64SxpbJzBHkLD4bu8QNr397rf8GcS4hiFY7DK20wZEXtm/M0AgWd3vfdNaMe7sPTTn&#10;B7G3TU3kKcTU5tGU0zodyMpVNJr3e60VACIW+yoXkOrne60dILRj2RZrXz/KiiSlBJSgkjHDRIII&#10;gCRI0SQgFEjKIpBCUOr2KmKHWbFNlwOhyiCzyoOQZ5URKzWaRmOKDaEn0WMZN4VruLHWgcsG19gs&#10;i8jmRPGWDraAPzAgi0zBcfbS01Uyy+CuqzaV2l1GjubuIseieq3/ADzrsm7h4Badui9iob0Yv7It&#10;0liCCcJHOuSAUTg0b9ND6pAcS83N3bIzY6FFomwNvLL+26S4C9m6HoleEtNm3KJzQA22+6Yx6C/D&#10;03SfCBZvulBjidRfukPYT4RuNbpjHLAvwkHTQ/1TTrN8RKMNcGEk3HZNPcCLu27KNhwZ3GJG/rOE&#10;t10OikU7ibm3TRV2IFrsZAHlaFYmqjgpHkb5dFLSTlhIbqUYuT4RnMdqudVZBsN1WMOt0dXNnne/&#10;udEhgIAXW0YenBQ+Dya/uHc3E6z8v+3gmUr8s1idHaJ4+Bxb2KhxkhwPYqXOQJGuH5gnNe4qp5h+&#10;g+x2gClRbqA1+2qmQv2TZIfBjxFnJTXWcER11REaqFk6Zu+BNaiY+y6DoAufcBO/GPW4W98TgSuc&#10;vFitI3LfelEq8VmaxpF1QU7+bXsJ7qxx4FoAB6qpoP22P3VWEOZM6u0pqNvlG7pxaMJ5Ro5QyEEl&#10;R5MQaHWulKajyc96cpyeESa+sjw/D6itksWQRukIvvYbLjdJxPUPmcau/MJL3va22pN7W+/2W34v&#10;rfjsPjwqKVrH1B5jgdyxhB/rb7LCScPPa4gNubebr/5U1J5WUbHT7epTi5/JJr6LDeI4Q6OdjKgj&#10;M0A2v/oVl2Nq8HqPh5m3aXdRv0VhLSS0cjpWnlPab2Df79k3VVRqbiob829gToR6j7J7RbqJN6uJ&#10;D0Dw+N7RG1zSLNLjsf8AVdB/RjSP+DxDFJGNAqJBBE7qWx3zH2Ljb/tXLKkmGke+MZpZC1oJ1Nzt&#10;su+8P4Y3BeHqDDRvTwhrj3du4/clRy2M3qFb2qBZ3TFSfln2TpNgo8zrtIUZmUlmSM1YitJ7laak&#10;Py2qmdEPiAVdUwswImjfS1QRISgkoxskjKDugggiAJBBApCCQKCJIICodZsVLKh1mxTZcDodyITf&#10;KElxSm+QJDllyNJGT4tPyHLAg6Ld8Wn5Llg27LOue4l4OwIjuEaSVwqLhV1gHPdfdR23FyNAFKrm&#10;XqL31y3UMh5b4SF7LZS1WtOX/iv+i7R3ghea7g7LuU3JKW3LWg6o2B5dcNvYIrOBLSLE6qWRKksi&#10;RI7V4bbsEQc52XTbVLaC5/oltbcEt2UbC2kJbKQDmGh6oANJLjo0IiXZCLJBzFtu6YxYFENP5rKN&#10;UNjjiOoOiNzXnUg2UeqYWwvJPQlMY5rC5MXVVQOLTOBvbTdNVVaXRFvTZIggD6qaV5/MSVDqpWul&#10;LW7BanTaWqpqfg5vrt3KjZuKe8tv/ZHPieApcceYBR42317qVGbBdHFeTzyb8CyA1qDnZo233CRI&#10;66SSL2uhIEXhMWHKdTSXFiq4aFSYNCmyWUGDwy1bbKgUmJ1wlO0VdlxG4/R9rNOPZdE2aua/o+f/&#10;AI+dvoF0p3lK56+WK7Nq0eaaMxjxBkAVXRDLUNf2VjjbS6pHZRaeMNIWfVrKnH7nY0Wo26RciZ8r&#10;Q0HRNTARi6XBYNVXxTiIwzAqmrv4msIZ/EdAqMW5vL5KDxF/Y5Rxhj8tXxVK6GV7IoLQtLHWuGm5&#10;+7v6BbbAsZbitHFI62ctBcO3r7XB+y5FMS9xcSHOcbk+qk4dilVhkvMpJnMBcHFpF2ut0K1qbUVh&#10;kNte+lN6uGdUxpobBmMLSdtT/wAuskeWCLsc0ZjqddPRX+GcQU/EVEYJMsNUAQ2Nx1dpe/8AzsqS&#10;pEkfynR5GMJMgG5aP/CkNac4zipReUWHB+HDG+NqKF7S6noB8XMANM7bZQfqQu39Vi/0b4MzD8Ek&#10;r95K1wOboWNvYj0uTb0stooG8s5y4qepUbCfsoz9bqS/yqI91syAqKyQ3t+e1WsA8IVO6UfEDVW8&#10;DgWBIs3SelDyMIijCSM4NAokE4QESCCQgIkaJIQShVmymlQa3ZNnwx0O5ERvlSSEbPKER2WYzSMb&#10;xcbQuWDB0W74v/CcsG06LNuF7iZnYwiKCC4UtFfXkNmabaFqgmVpd4dhqp+JjwsN+4Vc0MaCSdNl&#10;670aevp9J/Yu0MaBYfcDKUZdlsBqb2RZWt8Y09AkAOtnBV6RLhCnOtpsjYS1ugsm7auzHU7IAua2&#10;9xfoFGx2NhRlBINuqS4jNf8AKUgB8rjbQ21RWc1muoGgTGFRQ48WjA+yq8TcW0kgJIAB1U/ODYk6&#10;qlx6YsoZXk+EDZR+QT9sWY+abkU511eqwam/UpM1WJ5SRt0Rxmy6WwpenSWeWec9cu/xFxhdsdl/&#10;klNISwUy1104CtNHPtBk3Qa0koDdSGtGW9k0AgM7p+MWsiAuDdO5crNUnwGK3JEDuikHZQqd3jUw&#10;6qtLktwexpuCKltPjBDjYObZdPfWxBp8QXEaCd0FWx7DYg9FrYa2aVoJkN/dc31efp1E/k6zpFnG&#10;tba2+GXuI1DZqjwpuI2Kq2ykOuSpkU4NtVh6XN5ZrSmoRUUW0UlrLn36UsUa6KkwtjtTeaQX+jf7&#10;la6SsEfVcq43bJ/6hfUySF8VQ0OYbeWwAy/RTUKfvKdeeYGX1DgCdfRLFyL9O6NnhkvYO30d6qxb&#10;HyYh5bk3cbK69ilGDe5EDZacNmjlDXO0BB+9+y1FPiFVxRLS4XyYo6qslbC18TSLMtqTr6E/RZmY&#10;saSNHdl0b9EWDGbGavFpWnLRx8mO+wkePFb2b/8AkkpMfGtOmnGL2Z16np4aSmipqdgZDCwRxtHR&#10;oFgnQiRhArhP2UGc5WOKnO1Cq8Tk5UDikWrXeaiVE0+WfQ9VfUM/MjB9FjJKjNNf1Wpwr9nYUWsG&#10;rfUlGkmy5BuEtNMOidGyCMBgQQKJOABBBBIQSCBQSEEoNdsfZTlBrdimz7WPp9yIbfIER2Rt8oRF&#10;ZhooxvGA+S5YAHRdA4x/AcufA6LPuO4lZ2VBBBcGXCHiLc0bL7ZlVPDIwAXadlbYi0Opddg5VLhG&#10;QA4HRep/Tc9XTYfbP/Zbt+Bd2iwBuD1SHPANm7dUpjW9Qbd0TYGlpsfZbMifZciQQ9wA6XQJDn9Q&#10;QltgJs1o8SW2HK05iNTqomHUkNBwI8Oh6+qaBzjXQhSWxMaTfW2xTLhcEgiw2TGGLXgYcMp1WT4z&#10;qpIMNLQLB7sq1paCdd1hOPZssUMd9HOvZGis1Eir1Ko4W0pIyMHdTGkKvgkDQpTJF01FrSjzGsm5&#10;NktrrJwOUZr0sPVpMquJMYbqSzcBV7H2UqN9yNU4iawyWN/RCQ3ACJrhl9UHakJrHIXH4XKWDoCo&#10;zdk/fwKCZYgOMdllDvVX1NVhtgSs6DonhI5r9Cuf6vBSlHJ1fRqjjayS+TUPq2kaFMNxExu1KoDU&#10;PB3SjI57brKUUizOTkXk+JB7Sc1lksSqhiOIQ0Ii5sksgjjHXM4gC33U4tkdpqrngfAmScUHE525&#10;o6GMyC/750b9tT9k6OM5GvOnBQcScD4pw3IZuWK2gGvOibqz+JqouY2SIlpuLX3107rvuIVjDh8t&#10;Q3dtvAey5rWcA1uIYXPi+DRh87nucKMaZ2dC31vfT7J+VLnkrKcoNx8HP7nOXG1rXt6dV6G4Bwk4&#10;PwbQxPblmqG/EyjqHP1APsMo+i4/gHCuIVHFuHYZimHz0hmcJZopm2+U3xG3caW+q9CewsOyIxik&#10;d0kI0gB3VLjl/hXW7K5VRjf7K/2SLVl/GiY6PWUX7rbYaAKdo9Fhi4tkB9Vs8HkL6dpTpG51WL9J&#10;MuGp0bJluyebsgjmWGUSMokQAQQQKQgigggUhBKDW7KcoNbsU2fax0O5ENvlCIo2nwBESsxmijG8&#10;ZH/DuXOwdF0HjM/IcueBUK/JKztaCAQXBF0jV4JpH233VSDcAEalXNX+zP8AZU51aLeIk2Xpn0rL&#10;PT8fDZZt+GIfqQM1mjdGDlYHNvoUroAB7o8hGoYT2W/Is5DD3DW9rJuR1/FmOqX5vCBYnUEoxfKW&#10;kC97qNgWxHe5wDW7AI8pt/lSy+4cXAXGgTT3kDU+9lGyRDUhJOh2K59x9KwzQRjV2pW8md0H3XN+&#10;LHCbGw3o1tlLaxzVMzrc9Fo/uZqIFSW3CkCnDRcDRK5Wmy6OnBpHnVSosjbSbJ1pKLJZHbqpkQtp&#10;jjXap1ktlGuUppJTkyNxLGOXupDZAq0Pton2P2TuSJrBYxuunhsVFhN1KGyhqFinuhLnZdUp01wH&#10;JLx4SorHXbl7LE6msqLOp6Is0qkSwDwW3UmmLXDdU8cpdK2IbuNl0jh3hNkkTJpW3J11WLyX5Q0L&#10;VIqMNwafEJBlaWs72XQ8PweHCcGcxgAe4EyHqfRTaKigp25Y8txpYFFX1UJZLEcxyeYt6+iKSSyV&#10;1NymkjNVsMs8EdDH4ZayUMFvyj/YAlbCCnipYWQwtDWMaGtHYDZUWDRirxier3ZTN5bD/ndv9h/V&#10;aJCktssiqy1SEloc5rnNaXNvlcRq2+9ilIkalIgI7okEhBqjx2TLTOHdXZ2WZ4iecgb6peS906Oq&#10;ujPWDnD3WywmLJTt9ljoPxmg91s6OVogFuyMjX6rnQoosmnVPt2UWJ2axUobJI5uSw8AQQQRGgRI&#10;0SQgIijCCQglBrvKVOUGu2KbPtY6HciE3yhEdkbfKER2WazRMTxl+C5c/C6BxmfkuXPQVRuOSQ7W&#10;jRI1wBeGqkXp5B6KpblDSAbWVxKM0LweoVM0BrdOvVei/SEs2c4/Ev8ACJ6HlAIs297XG6XmLeui&#10;MtEjd/AEggZrZtNrLppFjkOwLiSbWGiRJK1jNApAYMriBrZRDTmSQHN7KJhi0+RsEPcSfzJt+jrD&#10;eykTsbHEOtjuoMmcguvYKNsnh7txEjwCQ5twuZY84vx6bsDYLpFT4Y9TqFzCvkM+LzPPV6tWK97Z&#10;hfUU0qMY/ceDbtAsjMVk5ENE9kDgulhweeVE8kMx3RcuwU0Q3RmEKXCIMsrjGSdkMuVTTEmnQ3KG&#10;kWv5IwTrHapfIO1kfLtolhhckyXTSeIAlT2FVEYLXhW0ZuAoapJR+AP2KhiCdrs3KflPWytqKETY&#10;jBG7ZzwCuqTcP0gw9ny2jwjosPqUsaUdP0WooZT8nKsJwp9RiELnNIs4LscTxR0EMY0c/wAIPYdV&#10;lqKjjhrA1jbkO0AGqucbqWA0dPBPE+sa45qYPGe1t7LIkzorymtUIsdw9kbMZrcdqnFlPFEyjgHQ&#10;Euu827lxaPonsfqhHTFjTlL33cR2AuT/ACTWKMELKOlMpIAADQ0FvMJOZ59gTb3USIMrOIKWie68&#10;cbtb/my+Ij6nKPuonNP2oy2m26njx+xosHo/gsLhiLcsjhzJB/mdqR9NB9FOsnELKwlhFFvI0gnL&#10;IsqQhNkdkqyCQhB2KzGPavaFp3mzSsjjM/8AiQEPJp9Li3VyinbdsoIV7R1DjkZ3VXTs5smgVzTU&#10;j2SRmyczZupxxhl/TjwhShsmIBZgUgbII5Wo8yYCgEEE4YBEgUEhAQQQSEJKg1+30U4qvr9ihPtY&#10;6HciI3yhAoh5QkuKzGaKMVxmflFc8vqug8ZfhFc9J1VKvyhx28I0SC8/NADiA0knSypRYkjpdN8T&#10;4m+gpomsNjI+10unLH0zXn8zQQvTPpaxnQsvWlxN7fsK2rRlVlTXKx/cfLfAGxi4G9kuKks7M8WT&#10;lFEA0uO2/uly1BFwABZbs3vhFlzedMREskTCWs3Gyj8y17gApMr23Lr3be6iyVbLWJB01ULJYU20&#10;Ovla8aiw3sUyZWuNi0KNLXwNBOYbbqOMTprC8jfe6Y0WY0ZY4JlVFHURFpHTQrkdXE6HFZ43DVry&#10;umOxSISBge0hYPiRrYsee5puHgOVuwlio0Yf1BQat1L4Y1FqApIKixO2UlpBsumhweez5HQPCjax&#10;GLWS22KlIWhssujbAD0T4ASwQAlkGlDXIAbcBI+Gbe6k3CIuACWQ6URXxsY29hdCKTbVM1E2Z1ui&#10;TE7xKvVe+CWkjR4HSzV2M0sUA1DszndGtG5K6+7xRBjnXaBa3dY7hLDxh1AJJW2qagNc+/5WnYf3&#10;9ytS+YNG41XJ9RuXUqYjwjren2vpU1KXL3/QoeLXVlBwvVzYP8iou0OfGPGGE+Kx6e6y/wCjzCXi&#10;KoxqombmibI21ruc4ixJJ16roL8lRA5hcA0jW+x9FkDTx4TGMKw+okfJVzWbnN9Tr9hqfoooVYxt&#10;3HHuZqRcpNrJMqK51Q2Wrks18Z5bDfcbk/yTklWML4VnxFjw2ukaTA52pvfQfU6qVi9fg/DeB8uq&#10;5di0ggjM+U9bBMYFNSY1w/AyeBr2BoIY4Xt2WbQounLM/JPUnGcUlHZM1XDWNDHuH6PEPCJJGWla&#10;PyvGjh9wrXMs9hnIw2UQxRthp36ZWiwad7/87q9utGnNTWxhXFL05/Z8DmZDMm7o7p5ALuhdIuhd&#10;IQ3O6zCsRizj8QStnUu8BWOxYAyABBcm50lYlkcwS0k+q1rYxYFY7BbsqlsYzdoRa3G9Vk41diSz&#10;QJ4bKO0p8bIoxWGUSCCIAIkaJIQEELoIiCKrsQO6sCq3EDumT7WPp9yIrfKECETfKEL6LNNAxHGe&#10;kRXPCuh8Z/hFc7J1VOtyhx3BGiRrz40SJX4fDiMPLmaHDpdQY4BBLyG6tHhCuVAnkjhnkkfoGi91&#10;230jdVZTnRk24pZS+Nw0klPKW7CmqI4LMGmQaqiqcabI9zIAZHtNtExNNNilTaPMyG+r+6s4KKOm&#10;ibHHGLn0XaNGjGEKfduyne6vfo4hoOtuqbGEVU7g6SUsYVopGx0wNm8yods0dE/FSCRodUauA1b0&#10;Cib+CR3WlZWxn48Ap5nHLI+QdddFLHB1IW+Jxb2sVfxxxtGRgDR0A6py/g1GxTGirO7qPhmVqOC4&#10;izNFUODh3WOxnhLFmzOqntMrRYDJrouvOINwiDRaxt7KSlUdOWpFK5irmnoqHCTHJEQ1zHA9iEpk&#10;hFl2eqwagrGnn07CTfUDVUNTwBh8pPw8skZJvrqtil1Km+7Y5qv0GfNKSf67HPmSXG6kMcte/wDR&#10;41rvl1lhbqNylx8AnPZ1X4bX0GqtLqFDHJQfQ7vPC/qjHg6oy/1W2j4CiY68lW5w9lLfwPhz+XaR&#10;4ym7iPzBNfUqC8jl0K6ay8L9zn4frbcnoE1NJplAN+1l12mwHCqYMdHRszN8riLlHFguGUkrqhtL&#10;EZXalzhe11A+rU/EWTr6fntmf9jj9PhNdXRzTQwnlwsL3udoNOnur/hDho4kf1jWtIo43WYw6c54&#10;/wD1HXvst3O2keJaWlw9soBBlI0jHuU7njjiEMTWsYwWa1osAs246m6icYbMux6NToOLk8/YjTVI&#10;Y/O7tZwCrZsZex2UklO1rrBx+6z1RURxtkdI4BtrX7LJkjThPBcVOOinpXSOksLdP6JXC+Hyz4yM&#10;TrXDNyzyo76x33v6qNgGEQS0MNdiJvI1znhzh5L6MFvQa+7vRXmFTgV8kd2uc2IEuH5r7KFVPeoo&#10;k05iwcQ8P0WNiT4iMyOy5R4rW63HqqbhyVtBiVVhrXaQFrWgnplC0VY/Mw2cRfsufyVLqDjizLu+&#10;IYwafvW3P2QVRylp+CZxxHOTpNQ9rog5x3HRXeGVPxdBHIT4m+B197j/AIFRQAS01nb2UzACIJpq&#10;a+j/AJg9+qNJ6amPkp3cVOlnyi8QRoWV4yArIJSIpCIFY48s2WMxGcirIPRbeoZmYVisXp7VhsEo&#10;rc6DpEllpj2EyA1I9VsofIFjcFhvVj0W0jbZgRfJD1jHqLA61SG7KO3dSG7JIxGBBBBOABJKMpKQ&#10;Q0EkI0hBFVmIHdWZVViJ1KZU7WSU+5DDfIEklG3yBJKzWaCMZxl+CVzkronGR+S5c7Kp1uRzO4o0&#10;SBXn5oBrO8R1BY+OniF5ZSAr+SQRsLibLK1RFTxBG8/kbey7j6TsZxcrl8PZE9vH3avgs6SlbDTR&#10;tba4H80qoldBGGtI579B6DunBIyNnMPlaLkKtZzKu0lrGR2ncMXZT5J4R1PL4LLD6cW5xJfI4eYq&#10;UHZ5NNA3dIhPKaACMgGgSWzWu4i3f/dR4IJZlJskB1n2IGW+6Q5zruvqSdQmmyZIxe7iDob9Ep50&#10;LrXI7Hqm4G6dxxjnWudhqSl52Bwe/QnTTWyjGQthbdx8R103CdD7McQdHAAaIYA4jhky5XZb337J&#10;bJR1IB3APZRy4EWfmGU99EljrODbNJd/NHANGUS2vY4knzDokZ32cQTdMGXMHMsG3HbZBz3t8Gri&#10;21jfS6WAKBJ5hJDS46DV3RBsgYSecC3pZRg4gPZfx7jTQ32sm43BkwzPa3TQ36o4DoyTjMRNbNe4&#10;3CjVFR4nFubIBmI6KOx73uktdw1Ac8aJtj88sLb+EyC9uoHi1+yZP2psdGmo7vwWEgFLQxwDS5zS&#10;H95x1Kr3PtIdVIrJc9teqiTgZQ4KpFYMucnJ5ZWYnUNY05r2WLrXT19VHBTNc50jwxjehJOi0WKF&#10;0smS/hP3Vpwfg7J8bNYWAQUbbgn98jc+wv8AySSyCUtCyXs1AyOKCjbL4aePNIANSbb+51+6z2CV&#10;LX8UVMbA7KYbEW8uv8v9lpcSLaCjqaqR4c6UucCNg1Z3guMSTVFU/WSpPMv/AJQbN/ufqoFFa9X+&#10;/wC4HU6ksafHn/f1NTLQtewmJ9jbW4XPcepzQ8Y0M5t85hYdOo/8rqTwBH2XP+O4g2GirRvBUtBP&#10;odP9FHjTUX3J1PVHc1WGvD6Vt97JcU4psVp330Lw0+x0Vfg0manBuNRuk4hKWyAg6t1B9UZvGGN0&#10;5zH5N5a2iFkmN4kiZINnNDvuEtaJhhI7IIJCGJW+ArIYmL1jls5fIVkK8XrXIrk2OlP3McwZgbMS&#10;VqWEFosslBNynXBstBh9RzmhJjupUpSfqFi0ap4bJsBODZFGIw0SNEURoRSSlFJKQ5BBGiQSEAqo&#10;xI+JWxVPiR8aZU7WSUu5CGeQJDtEtnkCQ5ZzL6MTxn+C5c7K6Hxn+CVzwqnX5Q5nckEEl7srC7su&#10;Et6LrVY0l5eDRIOIzfkB6XKpYADWc0tsbWBKso2uqajMToTe3onMRhZHE3KLOBuvXbKCpYpRWIx2&#10;LSkoLQQa+YikyN3e4N07KRE0scA3o2yiOHNkgv0NypDXFrSTsTorco7k38uCW8gMLb5Tb3SYZW7H&#10;e26acbkWae9wUjMGknKNfsf9ExxI1HbBIjcb2Lm2b32/2S75mFwbe+tif7qLzQCMotc9d7p/m3D8&#10;oLO9hqR7JjQJRY41zc1gLkHQn8qckLgGh1rAHXYE+yjscGlga/NpsP8ARAF0l7gAXudbWQwNcdx1&#10;1o3EF1za3dJDw11iNLG9joE2x3LA1Hi0d6+6S8xsJBbfY2BO/VLAVElsOdvMId0ANtky+UFxLnX1&#10;LdCANE3zLMvGXBoP5m9PqmY3EjPowk3y2AuE5RCocsfj5j5/CAQGjXUopJntYbFoa13ha46/yTTp&#10;HZspAc4a3aNvv6ph85bKGxkix1DnBupHYI6RyhlkpsrLEtLS4i2sZd9AmQZGVkDcpawZt7eLw9hs&#10;o75QxoBdruW58xceg02VfXVnw8tE5rXtY2os4uaW3zAi/tqo60fYxVY4pyf2Lmea5+qBkvHbRV0k&#10;9yVKopmOcGv1BN1Sa2MDO4xJRcxr5nA2Gg03WppYhguCxUrYyZJwZJi3cX3I720CKjpY6qriYReJ&#10;njcPZO1FWyN01TUMDXNJbFmds30UVSWmD3wDvmo4yZfjasElKynEgYx5DNO3X+V0rhjM6o+IjYWQ&#10;ZOWy4tmIOth2CpDTTcTY4Gh5+Fpz4njq49FuzDTQUcNPF8sQW5dv+dU2mnJKTJcenmHyWT3B8JIP&#10;RZbiSjFbg9TC8aObp6Eaq4FfFGzxG9/VVOI4hGaecaWyE7qKttJNEtFbMgYBnpaRjJnAloy3H5rd&#10;U/iB5rwGu31sqzD6lopQT7putxYlwhgYZJ5XCONg1LidAPujKLaDqSZ07BJufglHIesYH2Nv7KwU&#10;TD6U0OHU1KXBzoYw1xHU9f53UpX4rCwYc2nJtBoIroFEAiY2jKxla+9Y8rXVTrRH2WMndmnefVGP&#10;Jt9Jj3MEbrustDhIsSFnIQeYFpMLGhTpFu/2psvG7BOBNtOicumo5hgRFC6K6eNAklHdEUgoJAok&#10;EAgVLifnVyqXEz8xMqdrJaXcEzyBEd0bPIPZEqBdRh+NPwiudnfquh8bH5ZXPCqVfkcdyTFY4inc&#10;BudE+EmSISs17rmPp+k538GlxuaaeGmNUVMGMBPuota4kyBwvporKoimp6dkhZZjtGlQJaljD425&#10;nW0sF6Wm1LK4/wAjoSzLVzkpo3HO2/ROZmX8V901Ndkue2pNwE25xc21uqvtZWS3FkuOUuYTezTs&#10;hHIY3ZhrbsL3H91FD8twDYd+yOKcljiWhzRp6pjiOJTXgsOWIuHqNP8AZKjJflLTYtJsTsofNdfI&#10;XENvcW3tZOsmIN76C1nbX/1UbiEkySPL7yCxv73+qJswc5t2Fx3smXSGN+e17/QhIfL8oXcWkaXv&#10;uE3SFRRIdLd5c05L6AFJD3F1zsNQN00XG7M0bXNHUg6X9kB4bkxg9yL6o4DhIcNnyXecupBBBuUo&#10;uYWC7m5OguB/TVMh7CAG5nOOwI3SBK9sFmuDSD+6AdksAx8DjnGR2cNNjp5SfbdNSuew5m3zX1Lb&#10;N26JMgJLS69/zB19fXUopC1hJFmuboLvDWn7J4OApXWGYPflcbuyuDRp7bqpxu78OfkJdY8wEEnb&#10;bUqbNJCzLILguubX2Uaqk50Tsjdwc2YkqOaymhTaccPyRaXEG1EDX3ubaqdSVVn2cfqsRFWiinfC&#10;92RzT12IV5w/VR41jNPh8E3ilfZxH5WjVx+gBKzV8M5uSabOs4I90NNF4C6WpaX37NG31OpWK4zr&#10;W09WYIpHSNhbZ4/zdlsRO6GeSdgDWQsJyjYNtYC/fQCy5njNX8bxCxpIdzJedIRsbbLMrT9Zqn8v&#10;+xoWkFRlKs/C/uzY8N0ow7B4oyBzXEvkPdx3/qnK2pDSdVEjrA2GwOw0VbWV2jtVox2RTnu8kfEc&#10;YMbrA7DoqObEpKl4jDneI6+yYr6kF5cSmaMWdzH/APhMxljdbWxduqPh6QAdlpv0dYI6qqX8QVbL&#10;tYTHSA/vfmf9Nh9eyzmC4RUcTYo2jguynZZ1RN0jb/8A0dgPr0XZaWmho6aKmp4xHBEwMYwdAE+n&#10;HfJXr1NtKHwlJIRqYphojsgiKQkQsRkyQO9lj813E+q02NSZaZyyrNRdPidH0uGKTZNpmgvWiw1l&#10;mXWdpD4lqaFtomoSGdRliGCcE4Nk2EsII54NEgiThARFBEkICJAoJBAqTEvxVd9FR4j+L9Uyp2sk&#10;pdwB5Qh0RNOgSuio4LjMHxqfAVz4rf8AGp8JWAVKvyPO5BG5+lx2RsAIPcJ7DhCaq09svQHZS/Tt&#10;gra39aS90i7KaScvCG6zEjU0kdKWWLbEn2UHDC2KtbU1UZEBuGvI0unq2JvxMrYSMrnWafRBsk1f&#10;SjB44wJGauedQAFuSSjHHySJRVLEVs+fsvLKbE2slmmnhb8sPJFuyrc4I8WxV+6lNPDLDIAXN0Kz&#10;szbCwG5V+k/akWoNcJirgDQ6HoUBI0EFhObqE253y9NCE3zA5ovp6hPJMj7y4NaRrf7ocx3J81ul&#10;kw+SzAA7S/dFzWE+I7d01oWolmdxNmWBtlzd0XMjZ5vEBpY6lRXTjJdvbc7pOcFgJIz23Ka4jlIl&#10;yTMsDa1rWCbbM1xvlz2H5rpgTNc0hoJG9uqPnhpc65FkMC1j3xD2EGNuW21iikrJXsMbLAi5B7qI&#10;+rAdYAXJ7ph9QHvBJ9QRohgY6hOFTLlvIGE2sRa+nZVsrpJJi9zjZpuddB9EJqkRuDWCzrWv0soc&#10;1S0g+MHe+qTRDOqvkmykugcQbu6WKYilLXmNxsbkgKplxVlO4+MZhqANbps41TztzOBbIT0Cd6U5&#10;LUkUZ9Rt4y0ymkxWN4THWsaXmxGzx3/0Wp/RNgBw1tbi1U1pc+9NC+2jW7ud97D6FZeKukq6iGCG&#10;PnSzODGM9SbALutJQRYFgUNMADHC28rjsQB4vuSSqN1SdPd7FV3dGrLEN2ZPGpDBw9LKJPnSPzHv&#10;YbCy55RSOdisskzS1xAs13QdFruKMWiqoRyGljpZMgb6LQwcJYfjGCU7alro5ms+XPHo9n+o9Cs6&#10;2t4Sj+IXnZD691JN0Z7YeX+5lHVGRmhVPXVJsbdVo6zgfiCiuKdsOIRDyuieGPt6tP8AYrO1PD/E&#10;Dpgx2CV4cdgIr3+oUziyBVIvyVMbOdIS7ZTaejqMQrYMPoWcyomdlaBsO5PYDclXNBwFxJVva19I&#10;yijO8lQ8C3/aLkro3DXCtHw3A7lOM9XKLS1LxYkfutHRv9eqEYPyRyqpLYm4Fg9PgOEw0FPY5ReS&#10;W2sr+rj/AG7BWgSQEoKYqt5FI0kFC6QBSSShdIe6zSkFIocel+Xl7qiZo1XOIj4iYtHRVMzOW6yf&#10;Hg6myxGkoeSbhsRkkGmi1UDcrAqTBYxywVejQJrZkdSq6qmn4HgUtMtOqd6JIywIkEdk4QSJLy3Q&#10;yJYFkbKCWWFFlSFkSqXEh8z6q9DCVU4lH4vqmVF7WSUn7iIzYJwjRJalnZU8Fxs57xt1WCK3fGx1&#10;WEKoXHcSI7oSIoyepUSY5mZQbEqc6SMPs9oIIVe57fislul7rp4JJYRfp5QxXTup2wsa7xDqpWGS&#10;TUJbi1xIJDlcy9iPVU1fO34xubVobspOGOdUStjDnCG98vQJlRRlLS0W6tL8pL+v3XwWdU+WZ01S&#10;2IkG7nW6LK10xjfmt4Vs/i208EtO3XP4b9lkMWkjFOaYNvI03LvRT0ZNZWMEFFtvGNvH6FeZg9t2&#10;7JkygaE/RZ2qrZqSY5Nr902OIi5tnss5ptstD8PNxUl5KcusW0KsqU3hxNK5zdbG4smjMAwEhUjc&#10;ehMDi42cDpoosmPNtdoNr7WTfRn8CfVrX/mjRmbX0J1SPiBc316LLycQOLjkjI07KM7G5nEWZZ3V&#10;D0ZfBFLrVsuJGu+Ky31FyPZNSYgxrTd2gWWGJSOd8wXaR03UV9TNJHkL9L39UVbSfJVqdep4zFZN&#10;RUYvDDlzEWdsQoEuOsa57Sc56arPuaXHxOJ9yjDApI2q8mdV65Wl2rBYzYrPM67SRfdMNqJ7k573&#10;BGqZZYJwKeNKK8GTVvK1R5lJjZi1vuUlo8dlLGW2qTkBNwpNJW1/JpOAanDqHi6kqcSfkjYHctxH&#10;hEhFhf7n62XV+Ja59TF8PDmMbbF2mjv9VwdoAOq0dDxVW0tAaOQmWIDwEm7m6aD2WD1np9S5j+W/&#10;1RudHvqdvL8xfoxytqBNjkcQN2RPAPqb6rtOGPZ+r4bfuhcDpJHOqWvcbuLrk+t12TCqs/q6H+FR&#10;XFKNvRhTXCJaNSVxUnUfLZpMzT1R5uziqf4whLZWjuqXqRLPpyLayFlBZWA9U4Kod0dSG6JEwBHZ&#10;R21I7pYqGo5QNLHkCmxM30QMrUsgwxRKal1aQlcxp6oi5vdEK2ZAFKLuJG6ocVjyTAgaLVOc1VlZ&#10;SCc9EVyaVndONTMxvA5LxK8uqvD6QU7bBWSLK17OM6rlEdYblSANFGi8ylgaJJFNibJbWXSg1ONC&#10;cNbCaxHkTgCOyQBksRCLVP5ULJCGslgqfFW2V6RoqPFjrZCfax9PuRXDdGToUi9iURdoqJfZz7jX&#10;zlYfqtrxm68hCxaz7nuJI8HbHtL2OkYbjoojC4U7nvtn2Uqm/ZPuoZ/Af/EV1S4NWmt8FFWgyVLA&#10;N3eFajDqf4ajEEjLSE+ZZmX9ug/+4Fsqj8n8IUE3+Yolm9k8QgN41hrKLkOikLhLuD0KyOJNNLWu&#10;a4XLmrWYp5qX2WXxv/qB/hCmoNuOWVbZycEpPPJhMdjDKhoHa5WfI8T/AHWkx79p+izbvM/3XR0t&#10;qUTz7qW17VX3E5eiMxiyPt7pSfgp5ZHdGQmiLFSpNkwPMopIkiw+iCUUXVIQkoW0RndGgIASxskh&#10;LSGsMIwbIhug1IAoXLlIYdAFHG5TzeiimSQJ1J+Mz3C6/hWuGw/whcfpPxG+4XXsJ/6bF/CFhdX7&#10;Ym70rmROIB6JJaEtJWAzaQkabEpQc795AIdUkm/IngcEjwNHIc+QdUk7JJTHKS8jlFPwPiqkCP41&#10;3YqOklBVZ/IfTj8EsVh9Ur4zRQwj6BOVeaGujBkr4q53RmoHdQykv2UkbiYFQi2WMdU0dU+2qv1V&#10;G3dS4dgrKrMFW1ilkuIqizt1LbVDuqZifapY1GylKki3bVDun2VDSqdifj3UqlkhcEW7ZWnqlh47&#10;qvZ0T7eicRtEvMERcB1TCS9IA8Xi26z2KygzBoPVWzvKVnKz9rHuhPtZLRXuA7qkOOhTjk07Yqlg&#10;uZOdcYn5x91jytdxh+P9VkSs657yWPB//9lQSwMEFAAGAAgAAAAhADK/dCHbAAAABwEAAA8AAABk&#10;cnMvZG93bnJldi54bWxMj8FOwzAQRO9I/QdrkbhRO5VCmxCnKiBuqFJTPsCNt0lEvI5ipw1/z5YL&#10;XFazmtXM22I7u15ccAydJw3JUoFAqr3tqNHweXx/3IAI0ZA1vSfU8I0BtuXirjC59Vc64KWKjeAQ&#10;CrnR0MY45FKGukVnwtIPSOyd/ehM5HVspB3NlcNdL1dKPUlnOuKG1gz42mL9VU1OwzS8vWwUnqsk&#10;W2f7NNvjx2RR64f7efcMIuIc/47hhs/oUDLTyU9kg+g18CPxd968VGUJiBOrJF0pkGUh//OXPwAA&#10;AP//AwBQSwMEFAAGAAgAAAAhAL6UU2TFAAAApgEAABkAAABkcnMvX3JlbHMvZTJvRG9jLnhtbC5y&#10;ZWxzvJC7CgIxEEV7wX8I07vZ3UJEzNqIYCv6AUMym41uHiRR9O8N2igIdpYzwz33MKv1zY7sSjEZ&#10;7wQ0VQ2MnPTKOC3geNjOFsBSRqdw9I4E3CnBuptOVnsaMZdQGkxIrFBcEjDkHJacJzmQxVT5QK5c&#10;eh8t5jJGzQPKM2ribV3PeXxnQPfBZDslIO5UC+xwD6X5N9v3vZG08fJiyeUvFdzY0l2AGDVlAZaU&#10;wdeyrU5BA//u0PzHoSkO9JTgH9/tHgAAAP//AwBQSwECLQAUAAYACAAAACEAdrPxwREBAABIAgAA&#10;EwAAAAAAAAAAAAAAAAAAAAAAW0NvbnRlbnRfVHlwZXNdLnhtbFBLAQItABQABgAIAAAAIQA4/SH/&#10;1gAAAJQBAAALAAAAAAAAAAAAAAAAAEIBAABfcmVscy8ucmVsc1BLAQItABQABgAIAAAAIQB7mGUh&#10;2QUAAOkxAAAOAAAAAAAAAAAAAAAAAEECAABkcnMvZTJvRG9jLnhtbFBLAQItAAoAAAAAAAAAIQDa&#10;CMQdQi8AAEIvAAAVAAAAAAAAAAAAAAAAAEYIAABkcnMvbWVkaWEvaW1hZ2UxLmpwZWdQSwECLQAK&#10;AAAAAAAAACEAanketvpFAAD6RQAAFAAAAAAAAAAAAAAAAAC7NwAAZHJzL21lZGlhL2ltYWdlMi5q&#10;cGdQSwECLQAUAAYACAAAACEAMr90IdsAAAAHAQAADwAAAAAAAAAAAAAAAADnfQAAZHJzL2Rvd25y&#10;ZXYueG1sUEsBAi0AFAAGAAgAAAAhAL6UU2TFAAAApgEAABkAAAAAAAAAAAAAAAAA734AAGRycy9f&#10;cmVscy9lMm9Eb2MueG1sLnJlbHNQSwUGAAAAAAcABwC/AQAA638AAAAA&#10;">
              <v:rect id="Rectangle 45" o:spid="_x0000_s1038" alt="Inside image top left" style="position:absolute;width:31089;height:241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pAHxAAAANsAAAAPAAAAZHJzL2Rvd25yZXYueG1sRI9Ba8JA&#10;FITvgv9heYI33aitSOoqWlrw4qGx1Osz+5rEZN/G7FZTf70rCB6HmfmGmS9bU4kzNa6wrGA0jEAQ&#10;p1YXnCn43n0OZiCcR9ZYWSYF/+Rgueh25hhre+EvOic+EwHCLkYFufd1LKVLczLohrYmDt6vbQz6&#10;IJtM6gYvAW4qOY6iqTRYcFjIsab3nNIy+TOBsh7vNz8zeeXD8ZSMtpPSfFxLpfq9dvUGwlPrn+FH&#10;e6MVvLzC/Uv4AXJxAwAA//8DAFBLAQItABQABgAIAAAAIQDb4fbL7gAAAIUBAAATAAAAAAAAAAAA&#10;AAAAAAAAAABbQ29udGVudF9UeXBlc10ueG1sUEsBAi0AFAAGAAgAAAAhAFr0LFu/AAAAFQEAAAsA&#10;AAAAAAAAAAAAAAAAHwEAAF9yZWxzLy5yZWxzUEsBAi0AFAAGAAgAAAAhAOaekAfEAAAA2wAAAA8A&#10;AAAAAAAAAAAAAAAABwIAAGRycy9kb3ducmV2LnhtbFBLBQYAAAAAAwADALcAAAD4AgAAAAA=&#10;" stroked="f" strokeweight="1pt">
                <v:fill r:id="rId3" o:title="Inside image top left" recolor="t" type="frame"/>
                <o:lock v:ext="edit" aspectratio="t"/>
                <v:textbox>
                  <w:txbxContent>
                    <w:p w14:paraId="2DD95A06" w14:textId="77777777" w:rsidR="00CC0A8F" w:rsidRDefault="00CC0A8F" w:rsidP="00CC0A8F">
                      <w:pPr>
                        <w:jc w:val="center"/>
                      </w:pPr>
                    </w:p>
                  </w:txbxContent>
                </v:textbox>
              </v:rect>
              <v:group id="Group 1" o:spid="_x0000_s1039" style="position:absolute;top:24771;width:31089;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VL+wwwAAANsAAAAPAAAAZHJzL2Rvd25yZXYueG1sRI9BawIx&#10;FITvQv9DeEJvmtWqldUoUijdk+Aq9PrYPDfbbl6WJNXtvzeC4HGYmW+Y9ba3rbiQD41jBZNxBoK4&#10;crrhWsHp+DlagggRWWPrmBT8U4Dt5mWwxly7Kx/oUsZaJAiHHBWYGLtcylAZshjGriNO3tl5izFJ&#10;X0vt8ZrgtpXTLFtIiw2nBYMdfRiqfss/q0DPwtuJimLnp/uf47yZf5n6/K3U67DfrUBE6uMz/GgX&#10;WsHsHe5f0g+QmxsAAAD//wMAUEsBAi0AFAAGAAgAAAAhANvh9svuAAAAhQEAABMAAAAAAAAAAAAA&#10;AAAAAAAAAFtDb250ZW50X1R5cGVzXS54bWxQSwECLQAUAAYACAAAACEAWvQsW78AAAAVAQAACwAA&#10;AAAAAAAAAAAAAAAfAQAAX3JlbHMvLnJlbHNQSwECLQAUAAYACAAAACEAalS/sMMAAADbAAAADwAA&#10;AAAAAAAAAAAAAAAHAgAAZHJzL2Rvd25yZXYueG1sUEsFBgAAAAADAAMAtwAAAPcCAAAAAA==&#10;">
                <v:rect id="Rectangle 48" o:spid="_x0000_s1040"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UTmNvwAAANsAAAAPAAAAZHJzL2Rvd25yZXYueG1sRE/LisIw&#10;FN0L8w/hDrjTdESlU5vKKAoibnx8wJ3m2namuSlNrPXvzUJweTjvdNmbWnTUusqygq9xBII4t7ri&#10;QsHlvB3FIJxH1lhbJgUPcrDMPgYpJtre+UjdyRcihLBLUEHpfZNI6fKSDLqxbYgDd7WtQR9gW0jd&#10;4j2Em1pOomguDVYcGkpsaF1S/n+6GQUbY2eHv+/ObCfVr5XzmP1qz0oNP/ufBQhPvX+LX+6dVjAN&#10;Y8OX8ANk9gQAAP//AwBQSwECLQAUAAYACAAAACEA2+H2y+4AAACFAQAAEwAAAAAAAAAAAAAAAAAA&#10;AAAAW0NvbnRlbnRfVHlwZXNdLnhtbFBLAQItABQABgAIAAAAIQBa9CxbvwAAABUBAAALAAAAAAAA&#10;AAAAAAAAAB8BAABfcmVscy8ucmVsc1BLAQItABQABgAIAAAAIQAXUTmNvwAAANsAAAAPAAAAAAAA&#10;AAAAAAAAAAcCAABkcnMvZG93bnJldi54bWxQSwUGAAAAAAMAAwC3AAAA8wIAAAAA&#10;" fillcolor="#ed7d31 [3205]" stroked="f" strokeweight="1pt"/>
                <v:rect id="Rectangle 49" o:spid="_x0000_s1041"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1t/LxgAAANsAAAAPAAAAZHJzL2Rvd25yZXYueG1sRI9Ba8JA&#10;FITvQv/D8gpeim60UmqaVYwg6KW2KpTeHtmXTWj2bciuGv99t1DwOMzMN0y27G0jLtT52rGCyTgB&#10;QVw4XbNRcDpuRq8gfEDW2DgmBTfysFw8DDJMtbvyJ10OwYgIYZ+igiqENpXSFxVZ9GPXEkevdJ3F&#10;EGVnpO7wGuG2kdMkeZEWa44LFba0rqj4OZytgvNucitne/O8O+b5dz7/eGrD17tSw8d+9QYiUB/u&#10;4f/2ViuYzeHvS/wBcvELAAD//wMAUEsBAi0AFAAGAAgAAAAhANvh9svuAAAAhQEAABMAAAAAAAAA&#10;AAAAAAAAAAAAAFtDb250ZW50X1R5cGVzXS54bWxQSwECLQAUAAYACAAAACEAWvQsW78AAAAVAQAA&#10;CwAAAAAAAAAAAAAAAAAfAQAAX3JlbHMvLnJlbHNQSwECLQAUAAYACAAAACEAq9bfy8YAAADbAAAA&#10;DwAAAAAAAAAAAAAAAAAHAgAAZHJzL2Rvd25yZXYueG1sUEsFBgAAAAADAAMAtwAAAPoCAAAAAA==&#10;" fillcolor="#ffc000 [3207]" stroked="f" strokeweight="1pt"/>
                <v:rect id="Rectangle 50" o:spid="_x0000_s1042"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SCUwwAAANsAAAAPAAAAZHJzL2Rvd25yZXYueG1sRE9da8Iw&#10;FH0X/A/hCnvTdMJkVtMyBoONIWMqom/X5tpUm5vSZLbbr18eBB8P53uZ97YWV2p95VjB4yQBQVw4&#10;XXGpYLt5Gz+D8AFZY+2YFPyShzwbDpaYatfxN13XoRQxhH2KCkwITSqlLwxZ9BPXEEfu5FqLIcK2&#10;lLrFLobbWk6TZCYtVhwbDDb0aqi4rH+sAnf+m28/u9XluDHzYneYlvuPr06ph1H/sgARqA938c39&#10;rhU8xfXxS/wBMvsHAAD//wMAUEsBAi0AFAAGAAgAAAAhANvh9svuAAAAhQEAABMAAAAAAAAAAAAA&#10;AAAAAAAAAFtDb250ZW50X1R5cGVzXS54bWxQSwECLQAUAAYACAAAACEAWvQsW78AAAAVAQAACwAA&#10;AAAAAAAAAAAAAAAfAQAAX3JlbHMvLnJlbHNQSwECLQAUAAYACAAAACEA9YUglMMAAADbAAAADwAA&#10;AAAAAAAAAAAAAAAHAgAAZHJzL2Rvd25yZXYueG1sUEsFBgAAAAADAAMAtwAAAPcCAAAAAA==&#10;" fillcolor="#44546a [3215]" stroked="f" strokeweight="1pt"/>
              </v:group>
              <v:group id="Group 55" o:spid="_x0000_s1043" style="position:absolute;left:64756;top:23940;width:31089;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ExKBwgAAANsAAAAPAAAAZHJzL2Rvd25yZXYueG1sRI9PawIx&#10;FMTvQr9DeAVvmlW7UrZGEUHcU8E/0Otj89xs3bwsSdTtt28EweMwM79hFqvetuJGPjSOFUzGGQji&#10;yumGawWn43b0CSJEZI2tY1LwRwFWy7fBAgvt7ryn2yHWIkE4FKjAxNgVUobKkMUwdh1x8s7OW4xJ&#10;+lpqj/cEt62cZtlcWmw4LRjsaGOouhyuVoH+CLMTleXaT79/j3mT70x9/lFq+N6vv0BE6uMr/GyX&#10;WkGew+NL+gFy+Q8AAP//AwBQSwECLQAUAAYACAAAACEA2+H2y+4AAACFAQAAEwAAAAAAAAAAAAAA&#10;AAAAAAAAW0NvbnRlbnRfVHlwZXNdLnhtbFBLAQItABQABgAIAAAAIQBa9CxbvwAAABUBAAALAAAA&#10;AAAAAAAAAAAAAB8BAABfcmVscy8ucmVsc1BLAQItABQABgAIAAAAIQBwExKBwgAAANsAAAAPAAAA&#10;AAAAAAAAAAAAAAcCAABkcnMvZG93bnJldi54bWxQSwUGAAAAAAMAAwC3AAAA9gIAAAAA&#10;">
                <v:rect id="Rectangle 56" o:spid="_x0000_s1044"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W565wQAAANsAAAAPAAAAZHJzL2Rvd25yZXYueG1sRI/RisIw&#10;FETfF/yHcAXf1tSCxa3GoqIgsi/r+gHX5tpWm5vSxFr/3ggL+zjMzBlmkfWmFh21rrKsYDKOQBDn&#10;VldcKDj97j5nIJxH1lhbJgVPcpAtBx8LTLV98A91R1+IAGGXooLS+yaV0uUlGXRj2xAH72Jbgz7I&#10;tpC6xUeAm1rGUZRIgxWHhRIb2pSU3453o2Br7PT7+tWZXVydrUxm7NcHVmo07FdzEJ56/x/+a++1&#10;gmkC7y/hB8jlCwAA//8DAFBLAQItABQABgAIAAAAIQDb4fbL7gAAAIUBAAATAAAAAAAAAAAAAAAA&#10;AAAAAABbQ29udGVudF9UeXBlc10ueG1sUEsBAi0AFAAGAAgAAAAhAFr0LFu/AAAAFQEAAAsAAAAA&#10;AAAAAAAAAAAAHwEAAF9yZWxzLy5yZWxzUEsBAi0AFAAGAAgAAAAhAIxbnrnBAAAA2wAAAA8AAAAA&#10;AAAAAAAAAAAABwIAAGRycy9kb3ducmV2LnhtbFBLBQYAAAAAAwADALcAAAD1AgAAAAA=&#10;" fillcolor="#ed7d31 [3205]" stroked="f" strokeweight="1pt"/>
                <v:rect id="Rectangle 57" o:spid="_x0000_s1045"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3Hj/xwAAANsAAAAPAAAAZHJzL2Rvd25yZXYueG1sRI9ba8JA&#10;FITfhf6H5RR8Ed1o6y26iikU6outFyh9O2SPSTB7NmRXjf/eLQg+DjPzDTNfNqYUF6pdYVlBvxeB&#10;IE6tLjhTcNh/dicgnEfWWFomBTdysFy8tOYYa3vlLV12PhMBwi5GBbn3VSylS3My6Hq2Ig7e0dYG&#10;fZB1JnWN1wA3pRxE0UgaLDgs5FjRR07paXc2Cs7r/u34/p29rfdJ8pdMfzqV/90o1X5tVjMQnhr/&#10;DD/aX1rBcAz/X8IPkIs7AAAA//8DAFBLAQItABQABgAIAAAAIQDb4fbL7gAAAIUBAAATAAAAAAAA&#10;AAAAAAAAAAAAAABbQ29udGVudF9UeXBlc10ueG1sUEsBAi0AFAAGAAgAAAAhAFr0LFu/AAAAFQEA&#10;AAsAAAAAAAAAAAAAAAAAHwEAAF9yZWxzLy5yZWxzUEsBAi0AFAAGAAgAAAAhADDceP/HAAAA2wAA&#10;AA8AAAAAAAAAAAAAAAAABwIAAGRycy9kb3ducmV2LnhtbFBLBQYAAAAAAwADALcAAAD7AgAAAAA=&#10;" fillcolor="#ffc000 [3207]" stroked="f" strokeweight="1pt"/>
                <v:rect id="Rectangle 59" o:spid="_x0000_s1046"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v4kJxgAAANsAAAAPAAAAZHJzL2Rvd25yZXYueG1sRI9Ba8JA&#10;FITvBf/D8oTe6qZCSxNdpQhCSymlKqK3Z/aZjWbfhuzWpP56VxA8DjPzDTOedrYSJ2p86VjB8yAB&#10;QZw7XXKhYLWcP72B8AFZY+WYFPyTh+mk9zDGTLuWf+m0CIWIEPYZKjAh1JmUPjdk0Q9cTRy9vWss&#10;hiibQuoG2wi3lRwmyau0WHJcMFjTzFB+XPxZBe5wTldf7fdxtzRpvt4Oi83nT6vUY797H4EI1IV7&#10;+Nb+0ApeUrh+iT9ATi4AAAD//wMAUEsBAi0AFAAGAAgAAAAhANvh9svuAAAAhQEAABMAAAAAAAAA&#10;AAAAAAAAAAAAAFtDb250ZW50X1R5cGVzXS54bWxQSwECLQAUAAYACAAAACEAWvQsW78AAAAVAQAA&#10;CwAAAAAAAAAAAAAAAAAfAQAAX3JlbHMvLnJlbHNQSwECLQAUAAYACAAAACEAZL+JCcYAAADbAAAA&#10;DwAAAAAAAAAAAAAAAAAHAgAAZHJzL2Rvd25yZXYueG1sUEsFBgAAAAADAAMAtwAAAPoCAAAAAA==&#10;" fillcolor="#44546a [3215]" stroked="f" strokeweight="1pt"/>
              </v:group>
              <v:group id="Group 1" o:spid="_x0000_s1047" style="position:absolute;left:32419;top:41480;width:31090;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KBSCwgAAANsAAAAPAAAAZHJzL2Rvd25yZXYueG1sRI9BawIx&#10;FITvBf9DeIK3mlW7RVajiCDuqVAVen1snpvVzcuSRF3/vSkUehxm5htmue5tK+7kQ+NYwWScgSCu&#10;nG64VnA67t7nIEJE1tg6JgVPCrBeDd6WWGj34G+6H2ItEoRDgQpMjF0hZagMWQxj1xEn7+y8xZik&#10;r6X2+Ehw28ppln1Kiw2nBYMdbQ1V18PNKtAfYXaistz46dflmDf53tTnH6VGw36zABGpj//hv3ap&#10;FeQT+P2SfoBcvQAAAP//AwBQSwECLQAUAAYACAAAACEA2+H2y+4AAACFAQAAEwAAAAAAAAAAAAAA&#10;AAAAAAAAW0NvbnRlbnRfVHlwZXNdLnhtbFBLAQItABQABgAIAAAAIQBa9CxbvwAAABUBAAALAAAA&#10;AAAAAAAAAAAAAB8BAABfcmVscy8ucmVsc1BLAQItABQABgAIAAAAIQAPKBSCwgAAANsAAAAPAAAA&#10;AAAAAAAAAAAAAAcCAABkcnMvZG93bnJldi54bWxQSwUGAAAAAAMAAwC3AAAA9gIAAAAA&#10;">
                <v:rect id="Rectangle 52" o:spid="_x0000_s1048"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YJi6wQAAANsAAAAPAAAAZHJzL2Rvd25yZXYueG1sRI/RisIw&#10;FETfF/yHcAXf1tSC4naNRcWCiC+6fsC1udt2t7kpTaz1740g+DjMzBlmkfamFh21rrKsYDKOQBDn&#10;VldcKDj/ZJ9zEM4ja6wtk4I7OUiXg48FJtre+EjdyRciQNglqKD0vkmkdHlJBt3YNsTB+7WtQR9k&#10;W0jd4i3ATS3jKJpJgxWHhRIb2pSU/5+uRsHW2Onh76szWVxdrJzN2a/3rNRo2K++QXjq/Tv8au+0&#10;gmkMzy/hB8jlAwAA//8DAFBLAQItABQABgAIAAAAIQDb4fbL7gAAAIUBAAATAAAAAAAAAAAAAAAA&#10;AAAAAABbQ29udGVudF9UeXBlc10ueG1sUEsBAi0AFAAGAAgAAAAhAFr0LFu/AAAAFQEAAAsAAAAA&#10;AAAAAAAAAAAAHwEAAF9yZWxzLy5yZWxzUEsBAi0AFAAGAAgAAAAhAPNgmLrBAAAA2wAAAA8AAAAA&#10;AAAAAAAAAAAABwIAAGRycy9kb3ducmV2LnhtbFBLBQYAAAAAAwADALcAAAD1AgAAAAA=&#10;" fillcolor="#ed7d31 [3205]" stroked="f" strokeweight="1pt"/>
                <v:rect id="Rectangle 53" o:spid="_x0000_s1049"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5378xwAAANsAAAAPAAAAZHJzL2Rvd25yZXYueG1sRI9Ba8JA&#10;FITvBf/D8oReim6srbQxGzGFgl6sxkLx9sg+k2D2bciuGv+9Wyj0OMzMN0yy6E0jLtS52rKCyTgC&#10;QVxYXXOp4Hv/OXoD4TyyxsYyKbiRg0U6eEgw1vbKO7rkvhQBwi5GBZX3bSylKyoy6Ma2JQ7e0XYG&#10;fZBdKXWH1wA3jXyOopk0WHNYqLClj4qKU342Cs7rye348lVO1/ssO2Tv26fW/2yUehz2yzkIT73/&#10;D/+1V1rB6xR+v4QfINM7AAAA//8DAFBLAQItABQABgAIAAAAIQDb4fbL7gAAAIUBAAATAAAAAAAA&#10;AAAAAAAAAAAAAABbQ29udGVudF9UeXBlc10ueG1sUEsBAi0AFAAGAAgAAAAhAFr0LFu/AAAAFQEA&#10;AAsAAAAAAAAAAAAAAAAAHwEAAF9yZWxzLy5yZWxzUEsBAi0AFAAGAAgAAAAhAE/nfvzHAAAA2wAA&#10;AA8AAAAAAAAAAAAAAAAABwIAAGRycy9kb3ducmV2LnhtbFBLBQYAAAAAAwADALcAAAD7AgAAAAA=&#10;" fillcolor="#ffc000 [3207]" stroked="f" strokeweight="1pt"/>
                <v:rect id="Rectangle 54" o:spid="_x0000_s1050"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viaXxwAAANsAAAAPAAAAZHJzL2Rvd25yZXYueG1sRI/dagIx&#10;FITvBd8hHME7zSptqatRpFCoiBR/KO3dcXPcrG5Olk101z59Uyj0cpiZb5jZorWluFHtC8cKRsME&#10;BHHmdMG5gsP+dfAMwgdkjaVjUnAnD4t5tzPDVLuGt3TbhVxECPsUFZgQqlRKnxmy6IeuIo7eydUW&#10;Q5R1LnWNTYTbUo6T5ElaLDguGKzoxVB22V2tAnf+nhzWzeZy3JtJ9vE1zj9X741S/V67nIII1Ib/&#10;8F/7TSt4fIDfL/EHyPkPAAAA//8DAFBLAQItABQABgAIAAAAIQDb4fbL7gAAAIUBAAATAAAAAAAA&#10;AAAAAAAAAAAAAABbQ29udGVudF9UeXBlc10ueG1sUEsBAi0AFAAGAAgAAAAhAFr0LFu/AAAAFQEA&#10;AAsAAAAAAAAAAAAAAAAAHwEAAF9yZWxzLy5yZWxzUEsBAi0AFAAGAAgAAAAhAIq+JpfHAAAA2wAA&#10;AA8AAAAAAAAAAAAAAAAABwIAAGRycy9kb3ducmV2LnhtbFBLBQYAAAAAAwADALcAAAD7AgAAAAA=&#10;" fillcolor="#44546a [3215]" stroked="f" strokeweight="1pt"/>
              </v:group>
              <v:rect id="Rectangle 46" o:spid="_x0000_s1051" alt="Center image inside" style="position:absolute;left:32419;top:43392;width:31056;height:29718;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9IbxQAAANsAAAAPAAAAZHJzL2Rvd25yZXYueG1sRI9Pa8JA&#10;FMTvBb/D8oTe6qZSVNKsUsSCp1KjmB6f2Zc/mH2bZrdJ/PZdodDjMDO/YZLNaBrRU+dqywqeZxEI&#10;4tzqmksFp+P70wqE88gaG8uk4EYONuvJQ4KxtgMfqE99KQKEXYwKKu/bWEqXV2TQzWxLHLzCdgZ9&#10;kF0pdYdDgJtGzqNoIQ3WHBYqbGlbUX5Nf4yCr2WxP39mS/q4fKe3rM7PuCvmSj1Ox7dXEJ5G/x/+&#10;a++1gpcF3L+EHyDXvwAAAP//AwBQSwECLQAUAAYACAAAACEA2+H2y+4AAACFAQAAEwAAAAAAAAAA&#10;AAAAAAAAAAAAW0NvbnRlbnRfVHlwZXNdLnhtbFBLAQItABQABgAIAAAAIQBa9CxbvwAAABUBAAAL&#10;AAAAAAAAAAAAAAAAAB8BAABfcmVscy8ucmVsc1BLAQItABQABgAIAAAAIQDnE9IbxQAAANsAAAAP&#10;AAAAAAAAAAAAAAAAAAcCAABkcnMvZG93bnJldi54bWxQSwUGAAAAAAMAAwC3AAAA+QIAAAAA&#10;" stroked="f" strokeweight="1pt">
                <v:fill r:id="rId4" o:title="Center image inside" recolor="t" type="frame"/>
                <o:lock v:ext="edit" aspectratio="t"/>
              </v:rect>
              <w10:wrap anchorx="page" anchory="page"/>
            </v:group>
          </w:pict>
        </mc:Fallback>
      </mc:AlternateContent>
    </w:r>
    <w:r>
      <w: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FCC1860" w14:textId="77777777" w:rsidR="00D210FA" w:rsidRDefault="004642F0">
    <w:pPr>
      <w:pStyle w:val="Header"/>
    </w:pPr>
    <w:r>
      <w:rPr>
        <w:noProof/>
      </w:rPr>
      <mc:AlternateContent>
        <mc:Choice Requires="wpg">
          <w:drawing>
            <wp:anchor distT="0" distB="0" distL="114300" distR="114300" simplePos="0" relativeHeight="251671552" behindDoc="1" locked="0" layoutInCell="1" allowOverlap="1" wp14:anchorId="7FFA0222" wp14:editId="3530D7F3">
              <wp:simplePos x="0" y="0"/>
              <wp:positionH relativeFrom="page">
                <wp:align>center</wp:align>
              </wp:positionH>
              <wp:positionV relativeFrom="page">
                <wp:align>center</wp:align>
              </wp:positionV>
              <wp:extent cx="9585456" cy="7319350"/>
              <wp:effectExtent l="0" t="0" r="0" b="1270"/>
              <wp:wrapNone/>
              <wp:docPr id="65" name="Group 6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9585456" cy="7319350"/>
                        <a:chOff x="0" y="0"/>
                        <a:chExt cx="9585456" cy="7319350"/>
                      </a:xfrm>
                    </wpg:grpSpPr>
                    <wps:wsp>
                      <wps:cNvPr id="18" name="Rectangle 18"/>
                      <wps:cNvSpPr/>
                      <wps:spPr>
                        <a:xfrm>
                          <a:off x="3241964" y="0"/>
                          <a:ext cx="3108791" cy="2861936"/>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26" name="Group 26" descr="Design Elements" title="Front Design"/>
                      <wpg:cNvGrpSpPr>
                        <a:grpSpLocks noChangeAspect="1"/>
                      </wpg:cNvGrpSpPr>
                      <wpg:grpSpPr>
                        <a:xfrm>
                          <a:off x="6475615" y="0"/>
                          <a:ext cx="3108791" cy="5275330"/>
                          <a:chOff x="-1" y="0"/>
                          <a:chExt cx="3235326" cy="5493036"/>
                        </a:xfrm>
                      </wpg:grpSpPr>
                      <wps:wsp>
                        <wps:cNvPr id="27" name="Rectangle 27"/>
                        <wps:cNvSpPr/>
                        <wps:spPr>
                          <a:xfrm rot="10800000">
                            <a:off x="1981200" y="0"/>
                            <a:ext cx="1218565" cy="1372235"/>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8" name="Rectangle 28"/>
                        <wps:cNvSpPr/>
                        <wps:spPr>
                          <a:xfrm rot="10800000">
                            <a:off x="228600" y="3093720"/>
                            <a:ext cx="609600" cy="610235"/>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9" name="Rectangle 29"/>
                        <wps:cNvSpPr/>
                        <wps:spPr>
                          <a:xfrm rot="10800000">
                            <a:off x="609600" y="350520"/>
                            <a:ext cx="762000" cy="76327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0" name="Rectangle 30" descr="Child with chalk " title="Front Image"/>
                        <wps:cNvSpPr/>
                        <wps:spPr>
                          <a:xfrm rot="10800000">
                            <a:off x="-1" y="1030910"/>
                            <a:ext cx="2397125" cy="2283789"/>
                          </a:xfrm>
                          <a:prstGeom prst="rect">
                            <a:avLst/>
                          </a:prstGeom>
                          <a:blipFill dpi="0" rotWithShape="0">
                            <a:blip r:embed="rId1"/>
                            <a:srcRect/>
                            <a:stretch>
                              <a:fillRect l="-41758" t="-424" r="-21952" b="331"/>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1" name="Rectangle 31"/>
                        <wps:cNvSpPr/>
                        <wps:spPr>
                          <a:xfrm rot="10800000">
                            <a:off x="1371600" y="2971800"/>
                            <a:ext cx="1863725" cy="1865630"/>
                          </a:xfrm>
                          <a:prstGeom prst="rect">
                            <a:avLst/>
                          </a:prstGeom>
                          <a:solidFill>
                            <a:schemeClr val="accent4">
                              <a:alpha val="71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2" name="Rectangle 32"/>
                        <wps:cNvSpPr/>
                        <wps:spPr>
                          <a:xfrm rot="10800000">
                            <a:off x="1600200" y="487680"/>
                            <a:ext cx="1143000" cy="1143635"/>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3" name="Rectangle 33"/>
                        <wps:cNvSpPr/>
                        <wps:spPr>
                          <a:xfrm rot="10800000">
                            <a:off x="457200" y="3200400"/>
                            <a:ext cx="609600" cy="609600"/>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4" name="Rectangle 34"/>
                        <wps:cNvSpPr/>
                        <wps:spPr>
                          <a:xfrm rot="10800000">
                            <a:off x="609600" y="1371600"/>
                            <a:ext cx="2394585" cy="2400300"/>
                          </a:xfrm>
                          <a:prstGeom prst="rect">
                            <a:avLst/>
                          </a:prstGeom>
                          <a:noFill/>
                          <a:ln w="12700">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5" name="Rectangle 35"/>
                        <wps:cNvSpPr/>
                        <wps:spPr>
                          <a:xfrm rot="10800000">
                            <a:off x="1828800" y="2179320"/>
                            <a:ext cx="1254760" cy="12573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6" name="Rectangle 36" descr="Child Coloring" title="Front Image"/>
                        <wps:cNvSpPr/>
                        <wps:spPr>
                          <a:xfrm rot="10800000">
                            <a:off x="761999" y="3550675"/>
                            <a:ext cx="1939925" cy="1942361"/>
                          </a:xfrm>
                          <a:prstGeom prst="rect">
                            <a:avLst/>
                          </a:prstGeom>
                          <a:blipFill dpi="0" rotWithShape="0">
                            <a:blip r:embed="rId2"/>
                            <a:srcRect/>
                            <a:stretch>
                              <a:fillRect l="-15484" t="-18123" r="-9984" b="-7703"/>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17" name="Rectangle 17"/>
                      <wps:cNvSpPr/>
                      <wps:spPr>
                        <a:xfrm>
                          <a:off x="6476665" y="5370023"/>
                          <a:ext cx="3108791" cy="1932896"/>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136740DE" w14:textId="77777777" w:rsidR="005F0F31" w:rsidRPr="00D57231" w:rsidRDefault="005F0F31" w:rsidP="004642F0"/>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9" name="Group 1"/>
                      <wpg:cNvGrpSpPr/>
                      <wpg:grpSpPr>
                        <a:xfrm rot="10800000">
                          <a:off x="0" y="7182197"/>
                          <a:ext cx="3108791" cy="137153"/>
                          <a:chOff x="0" y="2433178"/>
                          <a:chExt cx="3047999" cy="986297"/>
                        </a:xfrm>
                      </wpg:grpSpPr>
                      <wps:wsp>
                        <wps:cNvPr id="23" name="Rectangle 23"/>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4" name="Rectangle 24"/>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5" name="Rectangle 25"/>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39" name="Group 1"/>
                      <wpg:cNvGrpSpPr/>
                      <wpg:grpSpPr>
                        <a:xfrm rot="10800000">
                          <a:off x="3241964" y="2934393"/>
                          <a:ext cx="3108791" cy="137153"/>
                          <a:chOff x="0" y="2433178"/>
                          <a:chExt cx="3047999" cy="986297"/>
                        </a:xfrm>
                      </wpg:grpSpPr>
                      <wps:wsp>
                        <wps:cNvPr id="40" name="Rectangle 40"/>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1" name="Rectangle 41"/>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2" name="Rectangle 42"/>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37" name="Rectangle 37" descr="Child with painted hands " title="Child With Painted hands"/>
                      <wps:cNvSpPr>
                        <a:spLocks noChangeAspect="1"/>
                      </wps:cNvSpPr>
                      <wps:spPr>
                        <a:xfrm>
                          <a:off x="3242490" y="3180417"/>
                          <a:ext cx="3108960" cy="4127866"/>
                        </a:xfrm>
                        <a:prstGeom prst="rect">
                          <a:avLst/>
                        </a:prstGeom>
                        <a:blipFill dpi="0" rotWithShape="0">
                          <a:blip r:embed="rId3"/>
                          <a:srcRect/>
                          <a:stretch>
                            <a:fillRect l="-53746" r="-45130" b="298"/>
                          </a:stretch>
                        </a:blip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416D31A" w14:textId="77777777" w:rsidR="004642F0" w:rsidRDefault="004642F0" w:rsidP="004642F0">
                            <w:pPr>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95300</wp14:pctWidth>
              </wp14:sizeRelH>
              <wp14:sizeRelV relativeFrom="page">
                <wp14:pctHeight>94100</wp14:pctHeight>
              </wp14:sizeRelV>
            </wp:anchor>
          </w:drawing>
        </mc:Choice>
        <mc:Fallback>
          <w:pict>
            <v:group w14:anchorId="7FFA0222" id="Group 65" o:spid="_x0000_s1052" alt="&quot;&quot;" style="position:absolute;margin-left:0;margin-top:0;width:754.75pt;height:576.35pt;z-index:-251644928;mso-width-percent:953;mso-height-percent:941;mso-position-horizontal:center;mso-position-horizontal-relative:page;mso-position-vertical:center;mso-position-vertical-relative:page;mso-width-percent:953;mso-height-percent:941" coordsize="95854,73193"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AK/b+w0AgAAOhSAAAOAAAAZHJzL2Uyb0RvYy54bWzsXG1vm0gQ/n7S&#10;/QfE99Qs71h1qyi9VJWqa3W9Uz9jjG1UDNxC6vR+/T2zy2KMSZrGiV1V2w8pL8suO955ZuaZWV6+&#10;vt3kxteU11lZzEz2wjKNtEjKRVasZuY/f19fhKZRN3GxiPOySGfmt7Q2X7/6/beX22qa2uW6zBcp&#10;N9BJUU+31cxcN001nUzqZJ1u4vpFWaUFbi5LvokbnPLVZMHjLXrf5BPbsvzJtuSLipdJWte4+kbe&#10;NF+J/pfLNGk+LJd12hj5zMS7NeIvF3/n9Hfy6mU8XfG4WmdJ+xrxI95iE2cFBu26ehM3sXHDs4Ou&#10;NlnCy7pcNi+ScjMpl8ssScUcMBtmDWbzlpc3lZjLarpdVZ2YINqBnB7dbfLn14/cyBYz0/dMo4g3&#10;+I3EsAbOIZxttZqizVtefao+8vbCSp7RfG+XfEP/YybGrRDrt06s6W1jJLgYeaHner5pJLgXOCxy&#10;vFbwyRq/zsFzyfqP7zw5UQNP6P2619lWWET1Tk71cXL6tI6rVIi/Jhm0cmJY0VJOf2F1xcUqTw1c&#10;E6IR7TpB1dMaMhuRkmO7LPJd0ziUlcOsMIiYlJUd+hCWT313M46nFa+bt2m5MehgZnK8hVh68df3&#10;dSObqiY0dl3m2eI6y3NxQnqVXuXc+BpDI+IkSYvGbgfYa5kX1L4o6UnZKV2BvNWsxFHzLU+pXV78&#10;lS6xjPBr2+JlhAIPB2Ly1jpepHJ8z8I/Nbp6NTFZ0SH1vMT4Xd9tB6plfxKs7aZtT4+mQv+7h637&#10;XkxOsXtCjFwWTffwJitKPtZB3nQjy/ZKSFI0JKV5ufiGxcNLiT51lVxn+Onex3XzMeaAGwATILT5&#10;gD/LvNzOzLI9Mo11yf8bu07tsbpx1zS2gK+ZWf97E/PUNPJ3BdZ9xFyX8E6cuF5g44T378z7d4qb&#10;zVWJ9YB1h7cTh9S+ydXhkpebz0DaSxoVt+IiwdgzM2m4OrlqJKwCq5P08lI0A8ZVcfO++FQl1DlJ&#10;lZbm37efY16167cBTPxZKl2Lp4NlLNvSk0V5edOUy0ys8Z1cW3lD7yVaCTTogKtVWhvo0wc3Ol+k&#10;dYJXfpPW2aow/sihGEVTQ2ZZkwMFrzl+T0PepbW1j4T0QmKk92XypTaK8moNKEgv6wrqSHOlBTV8&#10;ZA+sFIR12Om7geczoPB3UMGzA89xhgh6gd9u9+AOQh3b8RyaLoGv50aONQCUM0CoHahfYwehuCaE&#10;fB+EShUCQhJsSHVu7Q6LQgZ3oC8CZX2YzUKPjBsJgDmBDYG0WKGMl4LLJ0DU5lajqQLE86KpRkey&#10;OvvoeAL3yB5xj3DtCN224Qa1qu1YERS4hT6l4L4Vifuk3z6ztHq3jtiv7Sxp9T6Pekcjpjs6Rr2V&#10;+kJ7ERd6Q+0OfNh1GHYRO/qOHah44RmMtw6HpAS0Af9Zw5sTGHBEFgf8Bl1rw6WrdZYvjG3WrI1k&#10;HedfjEHA9G4Tr9Jj8KANZJgFY88Gpt52ooDZrS8Pv8AJQoE9j2dH5nlWEcVhLKpMhKyI0j9jciIe&#10;pQsU6FGjlnxDwDig3kYoSknrvSmTGwopJU/J0zxuQJLW66xCkMmn6WaeLkDfvFsIdQNRwxMKh+Ap&#10;4bjhaZOs6VASGolgMC9cFnhwsBBhXrg2CCS8zoXNIs82jTnw01Ga2z0PyagpUmea1VmemtXRjspZ&#10;HBWowiGMCfUg6gh07h007T0cgxMwFYjYwCGwEIRz4BlbtpqFPqITxTSEvudLlubx6LTHyI5Sqq4A&#10;qDiv1rFkQwNG7hLeC6N2T8izPhGsgUADgbB356VrT+HPwDYO8zWOIOkeDQRAAUU2umHgh0McYK7T&#10;xSwMJ/6xjGOXhlEWfB8Y+GrepXSur696ALBTecCBTuAIsOxQUQLmEyZwtKk/j6l3RjTcOSYGEQkz&#10;xDzESUDT3aGlV5yFoBwl/Sgt7iNJCa3flDn+6RO0Wr/Po98IdA8suHuMfiv9hX4jIyi8+j1PHjyD&#10;i6KVtgoD6g973vrUT6HhBlL8DExmu+B3RrrnskvjNF91Ef2ulTblz1+LoVX9PKoOnTtQ9bYQ7ZFR&#10;e2iHFKmTLbdZEMGekyb3onbbcwMfDUR9gO0FR+v6vnM+VqykawQUrOkagZ+tguoUIXlXjbWr/0FV&#10;0n6KAaVnJUdJ71PnFwLUVEbIYpJv73mWHwh46eFB5ERRx+JFru34arE+0vYrAv6cOQaBOA/LMTDP&#10;DeFxUY6BoaoKwRVlGaKILiLJcBEElgiuiGBUaQocq1nqNANJQLOLZ2cXd4WNVLx5AlhjI2WNuAZv&#10;436mkdZLW8eIGlDfp2JFoJPnIEKA+u15K3v14SgOt8PoGevDdTVj0ZV3P4+n0tzOb8X2iy41pavF&#10;z14tzroiJ7kVpv1tvr8T5u7koQxAkDREtl5Aws7h2Fdp0BFeq/OD3TG2i/x+IEop42mvwNtyA+HQ&#10;UPwShT5Sk3tUxQ4GqRr0JEBIPsMwipNA9mAgbAO2/pRVmhWOSKQK2kfmqzfI7PK+v9gGGU3KnIWU&#10;oUKjA3V+AP/a82uY5bpANsnCjCq1F3kuYOMOEHsGpRYToBhmR6yq7GqXjtFMq2ZasSZPvovtBMEK&#10;MRwHSv0AprWn1LaFAifa70HU6qhSw1KT0p9CqXWo8tyhykMDE22lh1Z654LLbaSjW1Sdpw86+vvM&#10;7chxneheNuFXCD1o0/MQ1nDtRzgYHXqIbwPovfn9vfka1IagdhImwR2p4sa1H1FnHXrU+oMb4x/c&#10;0Ep9HqUeqch2H1CRrUMPJCNICFqh7/iCjlbooULvhx4n4BWckSQoXTvcPlrhm2lNujDw4ZxFbXRl&#10;HnKDKe3BND72WwyMvtCD6v6v73QVYzLvcffXuGw3kl6/g11d2GNJY+0naPCJCcljuCjcDP0jc66q&#10;VuKcFSFtKPiQXafIRLsoz6EyENdjtBkYdSB2JFJRugrkFHvmuzRxZyY1G9P71t0PfSRMQCI+pyg2&#10;RbaffqTvNfbPcdz/QOWr/wEAAP//AwBQSwMECgAAAAAAAAAhAHp7VSmdTwAAnU8AABQAAABkcnMv&#10;bWVkaWEvaW1hZ2UxLmpwZ//Y/+EAGEV4aWYAAElJKgAIAAAAAAAAAAAAAAD/7AARRHVja3kAAQAE&#10;AAAANgAA/+EDL2h0dHA6Ly9ucy5hZG9iZS5jb20veGFwLzEuMC8APD94cGFja2V0IGJlZ2luPSLv&#10;u78iIGlkPSJXNU0wTXBDZWhpSHpyZVN6TlRjemtjOWQiPz4gPHg6eG1wbWV0YSB4bWxuczp4PSJh&#10;ZG9iZTpuczptZXRhLyIgeDp4bXB0az0iQWRvYmUgWE1QIENvcmUgNS42LWMxNDAgNzkuMTYwNDUx&#10;LCAyMDE3LzA1LzA2LTAxOjA4OjIxICAgICAgICAiPiA8cmRmOlJERiB4bWxuczpyZGY9Imh0dHA6&#10;Ly93d3cudzMub3JnLzE5OTkvMDIvMjItcmRmLXN5bnRheC1ucyMiPiA8cmRmOkRlc2NyaXB0aW9u&#10;IHJkZjphYm91dD0iIiB4bWxuczp4bXBNTT0iaHR0cDovL25zLmFkb2JlLmNvbS94YXAvMS4wL21t&#10;LyIgeG1sbnM6c3RSZWY9Imh0dHA6Ly9ucy5hZG9iZS5jb20veGFwLzEuMC9zVHlwZS9SZXNvdXJj&#10;ZVJlZiMiIHhtbG5zOnhtcD0iaHR0cDovL25zLmFkb2JlLmNvbS94YXAvMS4wLyIgeG1wTU06RG9j&#10;dW1lbnRJRD0ieG1wLmRpZDpFOThFRDY1NzUyMDQxMUU4OTREQkY2MjFGNjJBNUE0RiIgeG1wTU06&#10;SW5zdGFuY2VJRD0ieG1wLmlpZDpFOThFRDY1NjUyMDQxMUU4OTREQkY2MjFGNjJBNUE0RiIgeG1w&#10;OkNyZWF0b3JUb29sPSJBZG9iZSBQaG90b3Nob3AgQ0MgMjAxOCBNYWNpbnRvc2giPiA8eG1wTU06&#10;RGVyaXZlZEZyb20gc3RSZWY6aW5zdGFuY2VJRD0ieG1wLmlpZDo1RTVBNjYzMDUyMDMxMUU4OTRE&#10;QkY2MjFGNjJBNUE0RiIgc3RSZWY6ZG9jdW1lbnRJRD0ieG1wLmRpZDo1RTVBNjYzMTUyMDMxMUU4&#10;OTREQkY2MjFGNjJBNUE0RiIvPiA8L3JkZjpEZXNjcmlwdGlvbj4gPC9yZGY6UkRGPiA8L3g6eG1w&#10;bWV0YT4gPD94cGFja2V0IGVuZD0iciI/Pv/uAA5BZG9iZQBkwAAAAAH/2wCEAAcFBQUGBQcGBgcL&#10;BwYHCwwJBwcJDA4MDAwMDA4RDAwMDAwMEQ4RERIREQ4WFhcXFhYgHx8fICMjIyMjIyMjIyMBCAgI&#10;Dw0PHBISHB4YFBgeIyMjIyMjIyMjIyMjIyMjIyMjIyMjIyMjIyMjIyMjIyMjIyMjIyMjIyMjIyMj&#10;IyMjI//AABEIAMABIAMBEQACEQEDEQH/xACtAAACAwEBAQEAAAAAAAAAAAAFBgIDBAcBAAgBAAID&#10;AQEBAAAAAAAAAAAAAAIDAAEEBQYHEAACAQIFAQUEBwYEBQQDAAABAgMRBAAhMRIFQVFhIhMGcYEy&#10;FJGhQlJiIwexwdFyMxXwgiQW4fGSQ1OismM0wnMmEQACAgECAwUIAQQBAwUAAAAAARECAyExQRIE&#10;8FFhcSKBkaGxwdEyE+HxQhQFUmIjM3KCkqIV/9oADAMBAAIRAxEAPwBoTi0ZQSu7Sm9vroMA8+W3&#10;dUesdF4l7Wdv5YWcqU6D4RX8PX6MBTG05lz27al2soiNAXeWtuxpa1kbTy5AdO5l8X0jGxdTC9Xb&#10;6CXjnYxtxrtUGAow1AZW99Bni69ZR7T7vqT9NkWw8TKzAiFz3EfszywT6vGt2V+uzDNnw+yhmKRq&#10;Ow7nJ/Zhf+a7f+OrZP1Jfkw3BJawKI4EJJGRGQ9/U4D/ABst3NnHxZTy1rokE4hIwU12CgoO3+OC&#10;Sw4f+q3v/gF89/BE7i1aSUACqjUHIEHEt1GS2ygKuOq3BvOSLYcTG4kEX+oRcshmrYTat4lTZh1a&#10;mNkJfNchazcfehnZzLGVk8sneymm4KelRgP+5Mtae7+RnpiEzVxkrXFsiW0IihRQsSAUVFGmErC2&#10;5fHtHgvIY78EFY2jtIig8TkeInKvXxHoMOtdVUfABVk18L6iuIp2tYqMkmYYjRuhXs9+NGLFyrmy&#10;OEIyvmcVGu0u3mo0rD8bUpXGe2T9j2inBEVFTzDEE24V+FRoD+3DuWEBMgHmeKEbm5tx+S/9RFHw&#10;Htp2HA76hp8AUYsVIZHy+7FFECgwRckSoAxCSVMldBiFFTJQaYhCoozHEIe+ScQh6sHaMsQhLyl7&#10;MQhW0YJxCFMkIpliEBPKflyRIOoJI+rAW3NGEDyTNbX1tcD/ALMiMQOqk0YfQcXVw0wslFarq+KH&#10;208CSxnJQTJXX4SKD343ZN0cLpnCafn7gPy04LGLNGViQWJ2kU6kaVBywpKGOveVHiL3NwchPxZX&#10;j3UXkkaqjk0X8pxVdw6lRT9uF5uaFCbiyb748uOvAbg5ZmzSmjSb2nbfy4is3qS54/0/HZ3VhJZX&#10;HA3FlNJIRVZIvmtx2DQtSuhoelMIz8ueiqnvK/8Aq9+K17x9MVsVrOy3rp71s9mvI6D6j4+SaAS2&#10;shjeG4jlt5h4kO8bo1ehzjlU7T9OPPf6fpcuPI+ZRHpa734eUSmauotVrwZak93IlN4iXsUZ07+v&#10;147zzxsp8eHvf2F8je58sKkkuS5rq5pT/Htwi/UNvfXurr8X9EMWNLtBEz2yeFWJP3UGX7hgqdPl&#10;s5VY8bb9vYU8la6T7jwXTkgRRj2nP6AMal0HHJb6fMQ+o/4o0wLePUMSM+tAD3+HBr/Hx7Kfj8wW&#10;slu0G61s5GOYOeRP/PDP8qz/ABr7yv0pbsKRWixEM+1VI6Z5+04U1e35ML0rZG6O8tVaiDcR1Gen&#10;ecGq1qA22VS3s7+PJFp/wOAedcO30+YSo+II5uNJeGuFJ3GKSKd+popIb/3YBO15fDv+wSirSEHl&#10;fmbnjbpbN4beRU8xTJIEZlRgWEZbIueijA15eaPiMtMSXcR6gvFhWO8U7wARIFpWv1Yc8dn+LQHO&#10;uKCv+ouwGNY4jnn1/icD+3Hg/wCq/wAf4RfLa/hU228kdsQkRo32j9o+/Gb15bc1/YuCGOKqEMVh&#10;cv5YaY7YxSqDt7T3nGpNV1EOvMGYeUWuwEDaKnsUDVmrlgsdXk1/t+YF2q+YOf1M9+CvHy7LMGj3&#10;X2piNRHu0j/FqemWBvdTC2GYunaU27du4rjlWSo0ZfiXu7RgUwr1gsIriAIiVFMWQhsJ1xCFZjAx&#10;ZCDr0xCFYjzxCHpAxCHxqBQYhCo1xCEduWIQgQdKYogB5g/69Rl4UH14XZ6mnCvSCL6hjbcBQjFh&#10;yMfEco3IcGJY2BmSsFwOyRaZEfiWjY243zI4vVVeOzjYo5CW4lhjiKUaMDacyc8v2YOtIbYi+fmq&#10;lGxL5SGGw8+7mWG3i8yWeVstqCm5vpwu9lVNvs+CGUo7RVd793E5reepJr6yuk5Wya74LkJ3itLa&#10;hikUKaMIpxkWTw0Qg+I60GFv1emz9a1laPzju4QzUq8j5qKKa6OXXy8PNHXONWO64OKwuS/5UEVp&#10;O77d6iMBYJXCeGuQB25VGF56cr149vmFgyq9dOHb2gdppi1LZSUJqTTP69MBXo6Jc2Z6+ehotms3&#10;FCXyc8x/Oca12/EfowxdTjppjr9P5B/VZ/kzVFxiEUKk9u80+oYB5stv+kJUovE3Q20UIBZlRRoB&#10;Rf254D9U6ttl88aLQuintkkPloWzzIH14Z6agS2W+fdElckCnLr9OuB/auCnt36InI+JYpRq+a24&#10;nIEmoHs7Pdhds86T7Fr/AAFyRqR+YSGo79Roa/twVenyW4R421fuBeSq/gpe7kkYIgovaD4v+GGK&#10;lKvV89vgVNreCMfI38VrY3MbkbpkZNpOQB1Zj0A1xd8je/sRdaLgcY9TT3F7fBflpDbwrS3y1U/F&#10;Jt7W6d2F0ryoOzknxPrS94VI7e5JuLQNQRyLWaJepRuoXsPuwN8FbalrI6nSbC8W+jjliukaKVQ8&#10;ZQ5sp0IGZp7MVTDVbdvMu12Fohb261yZlGp7+/QftwTyKui3KVJ3M1zzGwM4cLGgq0zHaiKOo7MM&#10;pgb9WTRd337SDa/CnvE3l/V098/yFu7R8ZUCStQ89Pvjon4evXsxM2d20Ww/B0yq5e41cRyVIUBI&#10;AoAB/DGepotUNfOMrLNHm6ZhfvDqD7cMkS6zow1DNFcQpNEaxyCo7j1U94ODkyNNOGWbcQo+6ZYI&#10;hAqDriFECg9+IWRCE4hR5sFc8QkkWXEIQKZ6YplnhSoyyxCFbRnEIK/M1/uUtciqrQ+7C3uasX4i&#10;5y1zsiJrngiwH6P9TrxvqL5W7kA47ldsEzNpFMD+RL9PhbuOH4rQzB1VOZHWHjVXbdUFPDTv6178&#10;a0zkNQI/6i8pJcXVl6ZtSBvVZrt+m6jSRq1DVVRAXb3d2MWS65nZ7U+b3fmtl5s6vT43yVS3v8uC&#10;9r19iFTg35z1Jd8QhXZw3DbUSaFBEiqh3imu+eSo06HPDK0XO3x0XsWyF5MnLjjzfte7Yd5711yt&#10;jycq8MsYTjE338zKGjcs/lm3KnIoCduWe4GmmE5LrI5e2qr499vhpPBTxGYMNsdGv7tHbw7q+euv&#10;i44HRre1hjTxlVTs0r31wCxu35PmNLsltofS3KRkrDGWI9w+rEtetFv27d0kUsisl09cwij7uv1f&#10;xwH79NF9vj9i+R8T4RxxmrkE5irHXuwn9trOFNv/AE/dhcqS1+J987FGSFauYFezrhtOly24Kvnq&#10;wHmqvEuFzI7IUSqMCCR0p3/sw59Pjr/5LS+7+EL/AGWf4otSKSTNyCR2ZkH6hg11CWmOv0K/U3+T&#10;LVt0+B6moqoBqTl9A92Ktaz/ACegSSWxlvYpraIzO4SNc2Caj2nrhfM24qu3eH4sReUvEvr8W8jb&#10;bO3BuLxfwIfBE1OrtqOzEVY7fIIFzskSXHIXtV2jzZR1APwRr3nIYGZDiNxDvpJ7u4kupv6jmu0a&#10;IPsovcuDkW6t6mjg/Ud3wswQqZ7EtuaAGjxsdXgY/CT1X4W64uJ7dveBPKPUfr3gpoBIZbiZq0EH&#10;k7Gr+JmOxa9ueCV1T8a9vmWlzvVgrkOauOQ8UhEcCmsVohqintY/bbvPuAxmve1nqzfjx1qtNwMb&#10;g+aDX4cWkU7ajNxPLbQM6HrnUgYBjlqNtlye5RU1Hf8A4yxaYFqhjg+WW3vBbzGltdMFUk/BKclJ&#10;7A2hwdbawZ89JUrdfIbCM6EUIyIw4xESuIXJHaaYhDwrTPEJJ5TEKPCMQiKmyxCyJJOKLIswxCjw&#10;1OIWKHqNjHysg6NGjAe0YVZ6mnF+Ip8rGXjagrUZDFyMZzvl49hcsDQA59cuzvw1GTItTvnFScg3&#10;B8dPyDlr9reFruSnxPsHiPeRSvfjZRwzj5VKlCxeemLmw5jmOakmF7PeWU/ycZI8yOef7AFNrLso&#10;oJzGnXHNzVtXC1bhZariuaXZrdeJ18GSl89eX/i/S+DVIVZ2fh7hR4Tmr/h/T9zZrB8ryF5dSDj0&#10;kBVg6wg3MnlsPhioAlPic06Y0u6uoq99ZXd/PD2mf9XJbmsvx0h/8v43a74Mdzx/K8ZxcvD3dqtu&#10;1xIbsXJbc87RRM5idq/YGq0BBJ1wtOt7eNJ0iN/ppCG25qVnet41mdtY85esnYLcQqwbcpXoS2Q/&#10;fjJbJduIt/8AHsjTy18PeaLi8hUhVq+WQX4cu/DF0uWznSvnqwP3VrpufJPNIp8pSg7R/E9mGf42&#10;KmuS3M+3AH9l7fioPUtSc2qWr0OXtDHDf8lxFKwvEFYf+TLRbQx1ZyqmtdxpX68L9dt7e4Z6a7Im&#10;3IWiU2VlYZAdPpOKilStWfJyTu4rSOKumuWBfUV4BfqYTivLMrSNgzUyUGpr2E4KtL5Ndl3v6IU7&#10;KoqetOeFvAYI2HzRqPwx9jN392DlJctfa+LCpVty/wCgmcdbotkLmVN3zDGYgt4pAuSF/afFhVnw&#10;H1QH9WXlDb8epNafNXSn7xyiU+7xYuiJd6i+Kdc8EUZLmMHMYtC7olxFwlveoJUEkEh2TRNoynUY&#10;LdAUcMOctZtxsqCNzJZT1+Wkb4hTMxP+JRoeownc1tuvkYQ9WHfi4ImbLadkbI+zAMdVjBY37AKa&#10;+ztwA3cNrd7488wcjTKuLAiDo3pnlzyfFh5Grd2xENz3mlUk/wAy/XXGijlHNy05bBY192CQsjXF&#10;lEfD78UQic+7EIRYjtxAiomuIQjTXFEKZFY6Yos9j3AUbEIKPrVSt9bSDLzIiD/lbAXNGB6MXWTz&#10;IWXuqDikOEH1MscZYihCEMw9hqf2YZQy5j9AsqXFufKII8lJFUGpAZAy5DpTTGydTkusqAJLPExR&#10;lFMlqG8WYWhqM8EtBNvV8PgUXltx95GPmrWOZMigda0K5inZTuOEvDR3V49S47ex968DTXqMio6J&#10;+m3B66967n4gL1BwE3KXVrexzjfbrKvkOKq3mqQWZtQwr0r7MD+u6yOyh1cLxUfBr4h1z4/08jlX&#10;Tb702/inpHFDOvFLWtD7N3/DC/35fA3fro+8tZLaHOZ1GWh8R+jAN5Lb292hcVrsiQvk21iWoH/c&#10;fT3DARyuFVyHvuzLccpHHnLdhB18QX3UWuC9b7kC+VGT+52jmqvJKT1RCf8A1NgWlxZafci9JXam&#10;y0kcHTewXAzRcPgF6mRurq1syPn4YId3wxM++Rq/djWrfVg6ZJ20BaLLi8W0WOWwgNvcSghJHG0g&#10;EZssX8cFdwpb+xSU6QIXqS4d761sITu3+K4kbxErWrVPUsdTgKValvdhzMJFr+pFubut1Ai2VuAv&#10;5WVFQZ5NiNyEvAULu6kvLue8lFHuHL0rouiJ/lUAYPbQrfUz7+/EKk8dqg9mLKZmVfzFprXBC4Ov&#10;+gOJtPUcXK8TyI3WUtkivIBVopS/5U8Z6PGwqPeNMAlqMy20Rzvk+Kv+F5a74jkV23tk+yRh8Min&#10;xRzJ+GRaMPo6YjQWO0kYzp2YWaasIWctGHt/bgWMqxhsixANKdntxRLMZPS/J/27movNcCzu6W0x&#10;6Dcfy3/yv9RwVHDM+enNWe46YUpUHUZH240HPPNq9cWQiYwMQhBxiiFZUEd+KkIraM1qNBqcRKdi&#10;TANvef4Sxyub2MN91TuP1Y1U6PJbhHmZ79VSvGfIByfqJ6bE4iV2bOhfQe3Gmv8Ar1xsJfV24VDF&#10;nzfHXqb7dw/YAw/bin/r1/yK/wA19wD9SR3HJXFpDbWzyToJKoorkaZ10p7cc/r6V6dK1rRV8Xob&#10;+hzvJOmxl/2jyxtpELxRTMPDDvqT3bl8K44tP9pivfkpr47L47m+2mrOf876S5UO0Ei20cj/AARS&#10;3cCM+7IBVdgfF07ca8fX4ns2/wD22a96QnJRsJemOVXkeMitbi8uOK5viohx013EQssaQsfIaSNs&#10;nTPY4OhGOknzKUc9xVwwo3p/1KLyaU+p3aNM4oYrZQ0gP2nSuynevXFqzKtiqtlLBfCScpx3OyR8&#10;ryU17DcwywWrTNRBMsoMY2fCrSxiq/8ATrlg1M6irRy+nQYPmXkmS2to3luXyiiTxOSdaKP24ejB&#10;d6m+e9MS7QZKdpbKmOJ/kN7PU9L+swPdqxO0PK/YWFPpocHWuWz0Xwa+oDdVxIFLucAO5ROkaE/W&#10;SMaV0+T+6yQt5K8FJXts7L8wpEXz8dw4WpGtNxLGncMBbHjffb2wEnZdy+Jm/wB7eWaFrSCKm5ZS&#10;srKQdGHhAoe04z36fGtk/eMWSz3a9xZ/uee7ULa8rEdw8T28YFAfusxP04LFgqtbJru1l+0q93si&#10;VjNY2O64hAluSSXvJyXYt7T4m7hg23a/yX1ZF6V82V3vMMsfzNwzFp22RgnxudaA/ZUDM00xo5K1&#10;9VtWuH8fVipdtFohNlvJJLia4LbpXrRuwHJQo7AumEtt6scoWxlvpFht0gUjfKauPwDWv8xwNdXJ&#10;b00MDPQHvwZTZQJKk4uAJJFsQsnbxvJKoAqSdMWCd+/SriGseCnvXH5t/KKH/wCOIbV+kk4oHIyn&#10;9WPSR5fiBzdlHXleHjYyqo8U9kPFIlOrw/GndUYhVLQzi0LqQCKFSKgjQg6EYW0bqWNUDUcH68AN&#10;Qf4+UZUAzpXr9GKC3CzqsqFcxlr2d+ICdU9Pcn/c+GtrpjWcL5NzT/yx+Fj/AJhRvfjTVypOZkry&#10;2aCOeCAKZpUjzdgoAqSxAAHvxfK4ngXWrs4qm34alYuYiu7eGBFQR1GH06W1lPARkzKjdWnzLhxM&#10;0t1UExFR+JjjXToqLfUzX6qz20B1xaz3YpLebFP3Gyz7e3GuirXZGS3Nbdi/y/ojhZLZ5ZLopsBY&#10;sMyfdgc+blo7Pgaeh6a2bLXHXewsT/paZ4TPZcjUUqEmTZ9eM6vSyTb5Z4Pf3B53+q7rNbRxT095&#10;g9PenPUth6ns+NWfyYJWaS5kB3IIYxukYD7xGS9KnGbrust0mF5X6ktl3t7L7+BePHXPZVWjOkc7&#10;6k43gbPx+BT/AEbdTWSQ9w+0e2uQx88f7+vy8+R8z7+FV3JbJfFno8OCmKsLRfMSL319fXtnILaw&#10;ltLplYQlPzV3VGxy5oBt1Ipmchljp4f9Oq2TbVq+7z0KteRfvuT5+TzZbo2k0s4AkeaygkkIAyBZ&#10;1Ondjp4+jx1hLmSXdZpCr1b1+ho9MjkeduLtrLhIn5a3CC85FfAjh/CFcdCyr8I1pjV03TXrdNXf&#10;61/b9Dm9TesNWWrDPBXcCR3VhPPJZzWbFYYL4+XMGZjtWGuqaALr24228BOOdZ2j49tzP6xi46S3&#10;KT3SpKpTzJ4qNtYHcaUy6e459MRbFur5pXtG6bl7DhLcw8eirI6KJ71iDJKSAWJfUgnRRlhrcGSt&#10;Z2FmTkLEStHCzcjcg7XWAgopPRp3pGPdU4yrPWv41jz0+C1Ot+p23ck4V5e4YxtLFZKKZQr5hUfi&#10;lkotfYuKtnu3vASxJIPWvpG1njEnIz3DVHwvIwZh97ylKqFPRj9GA5E9y3aNgtbemeLt4tvHwLGG&#10;yEcoEhJpTJ2G5WPbgbUlaBVyOr7dmW3PJcfZuYL64isrwVL2bDdvrmT5aK8kbnpUbT2YXDfg+3uf&#10;wGqyej18Vuvo17n4i7ecd6Yv5TNHw8scripuVMVmxr96IF1JHbtxepTxtd338RZueJk4otdP5nJL&#10;XbFHMVR1P2QwU7Gr0K0rpri3d7L0oBY+/Vglrh76SfkbxSqRqYo4mBXYi5sKdNxxHGyLpxbBKMjK&#10;pZ9sjtvfcOp0GXZg33ApmDlJf9ey1BEaooI9lcXRaFXtqYpJCchmToMEkA2exoQuepxJIkWKpJGW&#10;Ii4DHC2sk13FbwJvuJmWOMfiY7cRhJH6f4+wj46wtbGPNbaJY69pA8R95xEhDcs0oWDgjIrmMQh+&#10;f/1H9Hf7a5oXFnFt4LlHZ7KmkE3xy2jez4k7Vy6YGyNGG/AVUbTPTQ4WzUmGeNfTP2DAMahltjvT&#10;sFNe3FgMYvSvMNxs91bmJ7gXSGS3t0pue4jHgQVyHmLl7sMxW7zN1GNtJrcF3P6q+sOGvv8A+j9N&#10;pHxrvWtrJumjj7j8Lke7GqmSqexhvgvGo9wXXE8tZxchaeXc2V6iyRTHxAjpvXpQ5EHQ420pS2rU&#10;zuIv1GVJJWaVdo0j3Fytb7KABM6ZZ07qY2bbGKZ1f3KJLaMnRWGta9cXIPKZZ7dlGVadgNaezBJg&#10;tArlLV720NvMpEVQwkBowYdRhPUdPTNXktsaui6/L0uRZcTiy79U530KltZ5IEt2Jcig3M53Ggy0&#10;NMF+uq0jRdtzJd89nZrWzn39xWnJcRx00aGVXlU7Jrl2ySv2VJ6duMX+56S3UdLfHX8olLvacx7T&#10;R0OVY8tbPbj4f0AnqcQT820rgSMiKidi18Rp9OPJf6rFy4E3x/oeqtaX5GFnEUWm2p6Up78dMqAD&#10;fyA7s69nZi0R7BX9NJba4vuV4a8dhbXMcd6kcbmNnlhOwtvXxflq1QNOpxswvQ5HV11lDD6imteL&#10;fk7jj5Q18FexM91KJb1Jdscq3EPmf9sq3lttG5VzGGPQz010OQ3l+9220g7aUCAZ94I6YCTQgraS&#10;ep+Quop7aYhabAHO6JFXLxB67qgdMWpnQTflShjTxdxbXKxwhhby0CC3A+InRUGQNT78Y9zpjLbe&#10;VaViVFM6/wBQDxLEe0VzZh1rkOmLWmhT1CA5O3soJLu+uBHaIA8t09TQtp3sW0AGZOQxcx5Fcsi7&#10;eeuL7knMNk0nHcccgEO26mGhMso/pqfuJn2muJaz4DKYluyVmYYY9kSCME1Ypqx7WOrH2nCtx0Qa&#10;Y7oowNakg59vu7RiyGmdoby2MbgEEUIYV6a+zF7gtCJJdSuZrVl8qJX2SRirVKHTc2dOuCrVLUTa&#10;zejLrS3tXgVPJV3ErVlpRiKZDPBNgpCLyEvmcldlT4fOcKe5TQfswxbGezls+hRRmcz1OKYxFx1x&#10;CMvEexAT8TaDFkOqfox6XNzeSc/cJ/prMmO1qMnnIzI/kH14oqzhQdpyGZGCFH23r0xRAfzXC8dz&#10;fF3PFcjH5tndLtfbk6MM45oj0eNswcQtOD82eoOB5L05zM/E8iAZYgHhuFFEuIG/pzoOxuo+y1Rh&#10;dka8eST7j5QrAnL9mF2NVGNNjOGUEHv9veMCWbg7o6TREieIiSInXcpqPrxYt6jHzBtOY4tZtoKT&#10;puA+62jr7mqMFIKQo+ieSk4Plbng3cJxt8WlhVhlFcAeLaOx1Gn3hjZ0+XgYOqwxqhrl5iYEqfMQ&#10;rWpkGzzOqv8A5h0x2KuUcWy1LIeTZV3/ABMc3XoB/jri2yUq3t/BKK/SZC8DM/UgHKvd24JalWXL&#10;vuSjZsystWGe1tfoOCakXMGe/uha8fNIWETspDHqB3dmLglZbEwyQ3UR3pHIAaEnqD7MQZsXW1sZ&#10;QXYkhQI4860UDIZ9mPP/AOxx1pk9KiVL8+L9p3/9Zd2x68HHsMl5CBOaEmg2kVyxhk6UAy7j8NcW&#10;imBFvr3ieSt+W49gl3aklNw3KysNro69VYZHGjHaDDnpJpu/Xdzfci98LCK1u5ohbXTo3mCSIfZX&#10;zBVDQkVB0yNcOWpiddIGPh+W9MXYkt4QsM1ygMkU9A4kXItvPxBhllpi3KJE9tmvuC7LkP7TbS8W&#10;w+bjsAxhmt2VmMVS22WOtQ6VzIqCM8WnoKvjm0s9WkO4sPzSBUHVVb4Vr0ZtT3YwnWYb4zlIFt5X&#10;vpVgW1Te9y1RVAaaDVq0AA+LEmdC0v5FXnPUF1y9wHYGGyhJa0tK5KSKGWSmRlbr0XQYZVQC33bd&#10;t/Es4qclwCa9mAsh1GMttMaCjHcMz3d2BgOTX5m/xE1Pdiyi2O4KJl8PQHFMgmepLkx8nC6EMs8K&#10;vJEMirBmQlu9gAcNpsZMv5M0vy1jDxaugKSwxtMyNqz6KFPtxOWS+eEIsYYnc2bE1Y95zOGmeprU&#10;UwIZfHsWjvmo0XtxCwv6a4HkPUnN2/HWopLMau/2Yol+KVu5R9JxZTZ+o+K4qy4jjbbjLFNlraoE&#10;TtY/adu9jmcQWaWFDniFHu3EIYbu/SNzHEA8o+I/ZX24F2gZTHO4ifqNwH+4OFaSMB+X40NPYnq6&#10;UrPbex1FV/EB24Dm7x6pGxxewkVijfZNCCf4YGw/GxssnRlA1FNDlgBrNnzC9B/nB/diwAhw195r&#10;XNkTTaBPGO4+GT66HEZSAnP2rRSLdRUEsTB0PWqmuCpaGVesoJWvJ2kypcTo6xMWZHlffJPKni3K&#10;n3B8O7rpjuYMiieH0PP5sL5uVbz8QDcc5f3nOflS+XDCaoIq/mrSoTy869+OdTKsmX90vlWy7v67&#10;nd65vpOn/wATlrzPW1l/dPnxW0+4ODkUMSBtiSuKqoYVH4mVSdO/HYpnVtUeY/WbbWa7LJ+eJt3V&#10;zRlp0y1w9MW0jL6y5IQ2TqBRQBn2t20OFZLxWRuLHNhU4q9f5QbyNrHKrAEn2HpjNTracyxt+rt7&#10;jpf/AJea2J56r/trx107lxGm3keOwjklGyRw0jL2D7I+gY5XX5FfK4cpaHQ6HC8eOLKHOq2ftAxm&#10;LBm1qag+3GQ2mG7krGa/8MRFW2AV2Q0br1OYOHVM2QBzptbeMu3Dqsx3RqiWKVBuXIZ165dhw9CW&#10;ao+NiCCUFkkIzZSQaNqKjPTBciYPMMG1nYg1Zq1Zu1m19/THNbOpWrbhATlL0XNwIo2rbW5qDXJ5&#10;RkXHcug95wdFGr3BvadFsvi+/wBmyMqktrlggDbZyFHBrQYFjaOBktp96jPPpXXADjUlyV8O400I&#10;rl3e3EITe8G3WgI01rTEgoWOYgnurpVhVpZIlLFFUsdrH8IOGrYyZXqCeVadUiQowDkZEHRRp9OC&#10;Qu7ZiptJFKHTFgkgxxC5LYwzuoUF3YgKozLEmgUDtJxAj9N/pp6HT0xwga5QHmL9VkvX/wDGNUgX&#10;uXr2nFAWY5bM8hiwT3aez2YtEAvqbmV4mxD1Annby4e7qze4YC7hB4qczgRF9UwV2lxXsJz9pwnm&#10;N/IZbn1VGp3Rv4gaqeymKYSrBzHmY44eUneAbbe5YzwqPslzWRB7G+o4Jai2uVk7CaaVhGCdo61z&#10;GJAcyNdjYmVKFSaD4ya19+IUwlbcPLBcLcQisiKyFQablYUK/vGIyLcBcxyMbCRHBDx1DxkEMD3q&#10;dMAkMb0AdhyYMU9hLOLe3Yb3uCu6QRLmIUr+PPHR6fLChnJ6vFLlGrjZV4xGlt5RbJODvFwKzGnx&#10;BfuLnljZSlFWI0kxZrWu/U5gsa740ymaE+W70VioGfuw7nq9RXLZDBxexXWV3BP2Q+TMB1292HLY&#10;TbcW/W147xhSQylidfEB/wAcZuotoacFdQNxdtZyqr3EioZJEiiDVdvMYUVxEPiVa/TjFeJTjXj/&#10;AFHWyZPwq39Bwv5NsLW0TUjhCxBjmSEG36TjlnoJcy3L733mGOOiEkZACmIwkzNdIBGRSmIgWLt0&#10;wJI0BOHIy3Bk6VUjDEIsiq3k2qQdcPozNYLQ3XgVvMC0AGetRlhqYDNvO3MllZIEJWS5JjEmhC0q&#10;5HfTIY5tK8z8jp5LclNN7fIBW2agUoOg7sNYihoA64oYWq1MxigpgI2l6U6+w4F1G1toaje1zr7h&#10;3YqCNkJOQCoWYnaoJPsArlgkgXc/Q3oXjIuB9FWUs8UaXjWrXt/KFG5i4Myq7EVO1CBTBpGK9pbZ&#10;+Xb3kbueeeZpmpPI8pWuQ3sWoOzXBFqUYMQhLTELOofol6T/ALrzrc3coGsOIIMYYVD3TDwe3yx4&#10;vbTFFNn6GzJqTmcWAegYsh97sWUcZ/W/mZrXluNtEJC/LPJ72faf2YC6kfhtEnKP7ncVJ3Zt1wHK&#10;h/7Cp+Sn3V3GoxOUjyMtN4tzAUlNJEO+Mnt6j3jE5S+eVqNnpzh2+XSeRaCTMKcjQ6YVZjaodbS1&#10;CADbQdDi0Rm+KONdRl2/vwSAbMvMcHxHLw7L6Lc4FI7qI7Z4/wCV+o/C1RiwTlPqb0xynp6RbzcL&#10;zjQwaO9VaBc8luI89ldK/Ce7BVtDF5FKB6z+YplZmdLo7y7mu6bptGumWNdb6GG1TXw9hJJMHIbI&#10;7iqiuNOHHqIyXga7i7ijjVJG8pgoOQ8XZSp0Bxsd0jKqtity5JWjgsjAklu3pjJl1NVFBn9L2/n8&#10;7CWBJsw9w56BYx4P/URjD1Dir9xs6es3XvHOe1PlxpQ+Y9GI72zzPcMYGdVMjcRrCoBqx0AH8cUG&#10;gbfRutuzdezsxaZTQr3Kokib/tttI7K6YYjPdQyi6tShHUMKK3fgq2kDJjgFN4ZGpljRVmKyNlgw&#10;O9Tntowr35HDqsXZBPmeVtr9UjtbX5a3oHlD+Jy/VVzIVR3a4yVrBqtZ2BqCjVxGElBf0wIw+BI6&#10;YsEmHNDQ4qCKx4bgjLBJFO4c9GcBP6n9S2HEKCbeV/Ovn+5aRENOx/myQd7YuBdrH6F/UTnYeL9P&#10;XUagfMXsTwW8Wm1Su0t7FGI3AFa8x+VLlNpp2ZfRiwjNiFFkMTyuAMh1Y6DEIlJ139N/UEnEWvyl&#10;vIFjZixU/aJ1Y9+FWbTNVcatU6vZ+qfMQGWIGvVT+7F/sFW6fuYSi5yxcAElD3jBLIgLYbI1G9s9&#10;u7zlA7ScHzIXyPuON/rxbW9wOF5e3kD7DLZXAGo3UljP1EYGUw61ddzjzaZaYqBklDtr9eIVJ4m5&#10;5EiBoZGVB/mIGLKk6xbX1tZlUdwKDainPIZaYytnQVZCFt6is3kCFtpPw1PXuxdbFWx6BCO+IYAi&#10;qnQ9MHIvlJxT+ZNuieoBpImpxJnYkRoy0Mskk9mgHmGPcEkAZGVqihVqggkZg4tMFrvFu99OehJm&#10;e1WD+28ntrMlnI8ZiZs9wgkrH4jptyxP38uhH0nMpEy5XkvT0hj87zoJS3yl9ENqSEfEGBzV+1T7&#10;RljoYeo9Ohzc/TOttTA3IvK5eSQuTQ7j4iezXswf7NZFch5PeiVWDLXcMjXMYnOWqhL0m9tbyX00&#10;jUMghQ9pVCWK+80xk6z+19pNvRf3dtBneYPK8DEGYktKfdmMYJOkkZLi5hjZUU0YGmendiBRBVey&#10;RJGA1KqpYjv0GKZdUI/Lk+EnIMaqQftV0xpxmLqNAhdqDaIdCKH6sLr+Q/IvQLk4pITjXXY5d9yy&#10;0ZlZgNCu4+44KmlvYC/x9prkpuIwpj0fIM8AxiLwuWKDIsRoe3Fgsqdq6aYJC7EdBuIJzACqKsxJ&#10;oFUDUk5AdcEAz9LfpP6Hb0xwj3V/GF53lAsl6pzMES5w2te1a7np9o9wxYDYt/rd8zFfcbcV/wBL&#10;JFJDloHru+sYGyG4no0cVvo8zQZjXERLKAaQcWBBZFKVxAg1xnJvbsCp0zOF2Uj8doH7hfVooEka&#10;veThT0NOjGm15pJc1O4YgLQTTlImjYN8JGfWmLTAdRC9QfK3NndWTq3lStuiuYm8yJXXNC4Oa9+K&#10;VeVyh9ru9OVnMpA0ZO7IqaPTMDoW/fjQc7bcZv8AZdrEd1zfGfINS1XYjg5g7patmO7GW3U9y95s&#10;r0mk2fuKri1sLHy47O3CyMy5gGSUmuQBNWPsGJS1rPUu9KUWiLwk/INIFFXXxwONQ3aP3jFtwNqp&#10;PrWZZqOp/wBTH4HtzkVfur9luh92AiBtYt59vgN3p6+imjEVy7MxGg0HtODpYTlpGqLbq3i43l05&#10;C3l3WNwqQ3UdaiKYGiP3K4NP5vbi7aAV9WjNvKXsCPHdWrb7m3UuYQas0QzkUdpFNy/R1xLa6olF&#10;GjAnO3lrzdqX+YiF7EoawlUePc3iEbUz2ONa/DriL1bha0egAbkk5DiZLS9UoWFJ/NBV1MfwUHSR&#10;Tp2juOJT0smSqyVnv7fASlEwJH2gSC3Q0/ZjY295OXNUoa14l0coYHd8QPXrg6ttagXSn07G2wLD&#10;5pQdEV1A7Q+FZ36V5j+l/J+Qet7lg08oY127h7GxhaOnW2smUsz/AJ1T4CKjrniIJ95GSSSSd1NR&#10;l11pi4hFJywFzUgaaCLWh3N3jTGjEtDF1TmyQQ3LJbUBrTTCuJobTqAZxSVwQKg0xtxbHLy7nsGT&#10;ivUHBoUzXKp3ka54zs1Hy4ENM0BqjAjCtzli0AynVgACxJCqqgszEmiqqrUsxOgGDQuzO7fpf+ln&#10;9peD1F6jiA5YePjuNajCzqMpp+huPujRP5tCgS7HUw+RBNSCak4soQf1Vmt5fTM8U0QkYEGAjVXB&#10;yauKa0DpaGfneaXOj5N2HAhu0maRTr0OISCA1xZCxQQMq4os1QT3CMCCcsC0HWzGjjfV0llD5UoU&#10;xk+JzkfZXAQPV0x2tYbm/sYrkXMvFl/FC5jrI69vkvTw9halemEXtWu/uG1l7fwKXNXl9x0kqX6C&#10;N2kKR8pEAsUqjQzRaDcNcPxtWSaE3muj94W4X0nYeteEupYivHc9asEWcA/KzAjwxlNaU+1qMNqj&#10;PltqGuF9LWI45IvU3zUPJRjyHhtJFCw+WNobfRvMZgN3YB345Wa6pka31Onire+OrWmnb2C1wdg1&#10;l62uUuCJhxVJbG4IoHM2cFwF6N5dcuhrjfgaa5kY+omeV8Cu/S24LmpaAiyc+bCB9kMasn+Vvqpi&#10;slIeg7Fkmuu/EweprW1vIl5TjGaOWm/eoKsG659jYCrh67DLV5q6P1LZmXhudeSMykfnIQblFy3A&#10;ZCVR2N9rsPtxdqcr0Jjy/srrvx+4y2/NRzgxtaTSxzgoRRTE8bCjK5p4Quuta4vdARD3B0PM3ljN&#10;NbJG0s1sSA9du8EflSNXXw01+jERHqU21wIbiaBgqwk/M2yUDbVkrVAfwtUYGwdNVHd2+BHlH/uV&#10;1FPvLSTxx2xdiSzNbgKAwAJJMVKU1pi22TGlDr7QV6t9G8x6flPINbzS8FcnzLS/dCpRW0ju0OcL&#10;9m7IinsxrpaVBystdWxeSUZHQdMMTFQarObZONxoHBjYnSh0+vA5FNRmC3LdB+1bdDKxOkCqT3h6&#10;Yws6lXuZIpC0ltEMt0yD254uCp0S8TfOVa5emQFdcC9h1VqVWPB2/KWNy5U/Mxyv5U1aBdqjaPYe&#10;owOTM6WS4QZnRWnvnTt3Cy9zIshhiZ1NSsqsKUYZMMbqY1ZmK+ZrYhOu07aY1WSWiMqberKxqM6U&#10;wBZvkark9mEM1ERTMjU/RgQkSqRgQiuSUAEnQdmZ9g7SezBIF2O6fpv+nycDbwcxyUSv6imXfHHI&#10;KrYIwyVAcvOK/E/2dB1waQizOhrNIG8T721K4IEm1wwIyyOpxCC36v4yLk+KlgrQkE7u/txZZ+eu&#10;RsHineJxVkNCPZgAgc0A+yCBiiiprcilGxCSfAyx5/FU0C9SToABmSewYkSWrQOvBejeYu4xNyMY&#10;4iGlVS4XdcvXQrbihQdayEdwOM2XLWnHXuNmKtrcO31G7jfTnD8eVkt7cPdLpdXFJJAfwKRsT/KK&#10;9+Md89n4du81VxVW+pua4XeQ7+MnxFjU1OhJP78Z0zTBXxPDv/u5uZlSO4s4bUC3tZhvQXlSPMaM&#10;5Hagqvee0Y3YcsVhbz8DPkwc1nP4wM3O3d9Lbf3awhiTlY1jSUqvhaFmAZ2TRzEfEK/Zrhj6iyTa&#10;4C/8OjaTnUxyNWpZizyMzs56k5lj7ccZ35m2+J164+VJLZKCuwtOIjY3V5x8d3cupCSy1OyMklI0&#10;WoAzzJPbjodPe1aaGfqemV3Ps/qJHPcYvL3d8kZMAiTdZIzbiJyfDCxOo2g/SMPv1PKlPf8AAxX6&#10;N1u1wSlPzM/pHzrm1lDW5PFVMU1yUqgmPwIXOdd2R79cFedxmHlTS4/MVm4OaOO65G0n2NBJLRPw&#10;hiKKcOWtVJf+C+V5KuGp9vkEuD5VHsknTJgfLngrkGGpA7xmMJunVg4brLSePEuv7lJpobxF8Mg+&#10;WlzyqtXiJHbSq4gKUMHXlwzyW7xkjYWilP4JM19viGDS0AbiygP+jfUNvx3IzcfeWi3/ABd95b3F&#10;ux2yLLCD5U1vKCGjkAJFVIxHaELyYlZwdv4+exv7Em0uDf220JPHc0eUAj4blWHjr2sCDgU21psJ&#10;addGcy9Z/otaXPmX3pR0srk1eTiJiRbyE5kQSGvknsU1T2YbTN3ini7jjd1bX3H3ktjf28lpewGk&#10;1pOu117DtOoPRhkcaExDQW4Wdja36A1CrGRU55sa/swjPVaM19LZ6ojBME5GxqQFEyEn2thcSmOm&#10;Gghczw+fJRtwq2fvwCRpdkmGvS7KeOfy23uZnd46UAbLart0FAD39MZepnm9gmtpbYveq+Nay5UX&#10;ygGK6FXI0Eg1+nHQ6DMoh/2/IxdVicyuIAmO7xGorpXrjYrNqWIyKqcV7MqDHWmmmICbGk8WEMem&#10;fKwwIaPGce3Egtsff0t9MwXV3/uPkwPk7CSnGwnPzrpNZWB/7cPTtb2YNIVZnYRztpFk7gvSpYmu&#10;Z64ICCiT1JbzOqWqeYUzd9AKduJJIN6XXmRqzMVdzUsNQD0GIQjcItCu8CM5Gpz9+JJDn3qP0rxr&#10;zGXaS1T8BNSCelNcVZBVAsX6dy3f/wBexu2GoYIQp977cLd0uIXKzZH+jPMzISrR2p6G4kDU9qxB&#10;zgf21L5GM1r+ntn6ZtYrnj4fnbpYnHIcgwrcK1ARJbqfgiGYITxdTXGTPe9lpt3GjDWq33PbGxvu&#10;Tl8iyAmZB5jSMwWMK2W5mOpY+0nHPqm9jZa6rq/5Ml+l1xly9teoYbhArbahgVb4XVhkymmDaacM&#10;Olq2UoNcfyd1x1ubUQxNDKA04ZAWcsMw5Oo6YLHkesAXorayecfarA7IrViZjJAT0Rjkh/l0wyjX&#10;AercyniEobz5e4ZUgWVtme7oGy2AHLMYzZMnq5Zjx/oBm0r5AzlFjrC8KCKK7Yx+UtaRyAVYDuK+&#10;L3YVam3x9n3NvSZedNPVrXzT29zPLu0vLSBnnieOCUgwsykA5Ht606Y6OKrWrXkUsmO9oq02t4ew&#10;I4q8m443F9axxGW8YfmyLUrGlQgXs3Ztjfhxf3HN/wBjkVrqn/H58Rb9RerOSsTNbcfbJAOaLG6S&#10;FT4p2IVkiiUZeaAGbaKk+/FXxi8Flx4bdvD4C/LLHBwpiYFXiqZVZSrBs/iRgDX3YO0I7tWliWuk&#10;Byx9D2lr6djuYomHMuiy3zFifM3eMxImihARQak664wZ87reG/T8vH7nP6Pp6tSlrYC3HCXM3GXH&#10;IRyKYrcgrEK7mYMNBplXTXDqsvNic6dnwBjwONzrG3lEExyFSFZ4iGMYbQt0wxaoxZ3yOe5nTJ/Q&#10;NnL6csYpOV+X5+2HnRRpADArMN3yssnxHOilwfizphy6d8eIGTK7P0rT4mT0xzFyAs8TtbXcJMbE&#10;ZOhBo0bjRgCKUOMLrBoUWXgdC431JbXYEV6Ftrgmiyj+jIf/AMCe/wAOLrknRmfJ0/LqtV8f5I+q&#10;PSHCeorMWvM2nm+WD8rdRnbPDXrDMMwO41U9mGqzqZ2kziHqL9OvUPpZ5ryBv7nwxFJLuFaSRpWo&#10;FzCKlaffWq+zGhOt1HEWubG5WwmSXCyEspBFaqw+qmK5YL/YrGqO8aYEsaygePv/ABfxwDrA5ZW/&#10;MMcHycdjd1kYiC4VY5j0VwfA7fTSuEZsbtXxQxNJyM3N2SchYS2zDxMN0TdjDTGTDfktId6K1YOZ&#10;yFkAjZaOlVck1zB+rHc8tjkxq5K64qS4LS9ScAxiPd+BgI+zeig0LUAPZXKuLKbOgQco0MEFpaVj&#10;t7eNYkQdaat7WapOJJIN8F3NLTzK1B+Bv44qS0gvb3hG1lYxFTQkdR2Yklhe05OcqyIHkahAoCzE&#10;dwGL5iuUZuMika2rdx+MvVVcEMVpqwrlQ6Yz5Mjn0vt5jaY1xQVgGzNUCnuwmWw4NFWalcz31OIU&#10;yxdwxZRMZUPZ1GvtwSq2QE3fBxB5bnj08q4lIeWFTtWRh9pOisezQnGTP0ztrX8l8f5G1ycHt8hf&#10;5ixTk4baSdxDPx0yyO83h3QFh5sDV+FgwVlr39uApS1lyperhw1feHjbq9Nn2knytoYUjukmjuIn&#10;JVjEc1J016HtxpfQXw1ltPyDWTm0Mq3MqxO0EZnniG+O3DBS4qNyqWyDZ9csZeMDsV0nrsGZePWO&#10;Jp0vYrhz4nhQEMANdpPxU92AzdDZJ35k3xX28jLXr65LRytJ7PttJnkkCW5NKsSuw9QwNQw7xh3Q&#10;0eXIp8/dt8Ss2T9VG15e/R/Aou7q5urWWyuLl/KnBj3t4ihPwv7VOePWU6b9lH395y6Zf1XVlw+X&#10;d7gdf8TyFvxoufkZFslIpKFDBVQbQ7KCWC5fFSmMtKQo4mi2Tms33gTg3VOSflkQO1kRDbMTnvkX&#10;85kb7LLGaBum7GzpemWSzbWi+Zk6rLCS7/kW+qvlOaW1Z0Z7q0mW6E0gG9oY/E9sx+0ra+0d+E9f&#10;StqWaUXovf23Hf6muXDeHacWR/Hg42Xc3OoQsXuJrQXqRSSWcgLi42HYc8/oPXHl8+Kyeq29x6zp&#10;7Vst9X7wYfTFlzPqKxurncOOsC03I2sbFFuOkCHboWfVtdtRhvTOJT2B63Fazq04sm+3sGL1LwPE&#10;XVlaXFnx0XHjiZkuvKthSOSNK71aMZVFdwIzyp1xvww7qTnZcTah2b14l5ikmgVFVpXl8IRM2Zia&#10;+EDqcdK8Ga2jEv1FxfJen/VEEl3bPbW/NjcGemz5lKCUbkJUb1o5B78cvqaTqg8N0nowrbzIRqGG&#10;hroR7OzHPZsGDiudubQJAwM9sMlhJ8aj/wCNz2dhwSzcq12E5MKtrxGCCWC8i8+zlEiiu7QOnarq&#10;f+WH1tKndGK9HVw9H295zf1p+kfF8o8t/wAKV4rk2q7wUpaTsfvIv9Jj95fD2jDaZhdsSfbQ4pyn&#10;F8rw1+1jyds9lfR5iOT7Q+/G48MiH7ymmNCaewlp1Zuht2uLTzYQ0gZSskSipVtCD3dhwh2VXDNV&#10;HNR8tTKlhbLKayCJA/8AMAAc8cyzTs47zVXRISvVdj5F0t3HlFPk4HRx/HHR6XLNeV8DF1NIcriL&#10;7NlrjXJmLpIZoj41IHQ6j6cBMhurW5EFj0riyiyDcbiJdCXUU9+IQeLZaCu2tDr255jAhwE7bzZC&#10;FLgEDcOuf4sUXISR2DbSKb81p0PXEIEOPvGhuI3SUwPGPyJBmA3VmHUEajCc88ug7BDtqPPFclHd&#10;t5UyeVdqKmIGquPvxt19mMszpxHXrGq2Ci7qjIADAYq5E/U00BaC9SehI7aY08wt1T3LV+vEdm9y&#10;q0VdFoWDLXI4hZYoB1NMGiTAM5/go+XspYBIILlgNlxTcG2ncqSrqyE9dR9WImlZMPHk5XPb2HOL&#10;ZbniuYPHcpF8vJIhjkVs0aJj/UhbQrXMMOzocdCkXq6va3b4Gq8WU17M9sbiefkp7echV48M9zGm&#10;SiQNsiVyfiqfEK9BXHKpidbOf7fmYst/Tv24+YetLgL5TijEa06iueG4GpOc5VTTa/21p7mC/eSI&#10;wM5twhB3RgArM2RHiByXuzwfSYV08+LheXBfc25G89U9vv22BtyY45vKV96g7hJSm+PXdTvx6zpL&#10;Rjdl2ZzMtHzqrMvzF4XDJcSo+5Sh3nb8W4inZ0IwjJVVrLS2Ojh9Tj4fUz2HETTGWHiod1qheddz&#10;hQplYs6bjqytkB92mG06rBgwrmcNt6RL+HAwZely3zNJSlGuyj7geU3XzosJEaC68zY6uKFUpVmP&#10;dtqQeuOdk6itW8n5Vdd/E7GDpnkSxrS0/AOw8nerbCGGcpbRqI4IaZIgyUfRjyv7Gey/xaLga+Gh&#10;ELGNSD5zmUgH7FNqBq/dH154bj00RkzV3s+AxR26xMsr3MEjmlYElDFkbVcsjUdmNNdOJxr5q2cJ&#10;PziCixt7mzadFZlktpDBbzaEowDiRT/IwX21xu6vNzVUcdX9vfqZYU6lfqzjZuZ4CexDl7tdtzZM&#10;+dLmDxx0/nG5PfjHzRuBy6yhD9HyNyskKBykbAyXNP6kUcecjU7ydo/FjM8WpseTSRw5A8XsUWVl&#10;8nLEahw7P5opmsm4npmD24Vl5WoiGXVW3bkDQcrJ5y3NvKUlGQlXU0+/96vWuFWs05HKiiBpsPUF&#10;rdhIr2ltcHISaRMT/wC0n6MOx5ubS2j7+H8GTL03LrXbu4/yfeoPTHGczZNZ8tZrdWymqk5PETo8&#10;Uq+KM94yPfjUm6mRxbc49zf6ccv6cklu7CR+T4VvExC/6m2poZUX40H3194wV2rrxBrV1emx7xd+&#10;t1aBCwZk0YGoI7j1xgyU5XJppaUZuWtFvLOWBvtCqnsYaEYZivytMrIuZQc9dWVijCjISrDvGOoc&#10;4YLlUS3YSCu5aLXqe7CauTZdJIwQI1KU9+GMUkSMeyVJCMlZWI7gcRAtDTFLEAHB3A6gE5g4hQRg&#10;moAwVgdAAcqdpxTLLEu1MlTUNoG7uzEIX/OeIFWqeg7cU13lpjFxvJr5cSyE+SaMjr8cbdqns7Rj&#10;G1Eo21c6j7xPIrOEjuCGlI/KlU+CUdvtxdLa6ir07v6BQKx9mG3tVrRCa1a4lijAIIkMiOp6YtIh&#10;NTgoKJ1I6VpiJIjMfLcPx/MWYtb1CVUloJkylhf70TftByPUYtWdXoFS7q5QmyW1/wCmrl5Z4I7p&#10;rp0AvSKpP5UflRnYa+XIEyZTqcxhXXdRty6T+XmuH1GUxVu2+yPbq6+ZQXzRRwurbJliyUq3wyU6&#10;GuRxXS5OZ+Jl6nC1t28THDP/AKkuxpJK1F9mNq1vXu+vAdWsVhcEWraPdvEqOkMilo3nlJ2LEfGx&#10;y1KkDL3Y63TdQsUq347+3+ROXC7tNLXYnzfFR8dZi8tb5byzJAkYJsdC4yalSCraV6YOnU1zPkah&#10;/DQOtLY91DBdvC8MkBSZrSSNZJBIhPhfYXNR1qAFzxweuvz5W09FovYdvpa8uOGpmNPPQ8ka55K8&#10;jmYebfSItrGaKo2SNXpoAevYTjJ+6zo6d7nt9Tfi6fHjvzvSKvt59xs5L0/Lx1iblb2C8VT+asIZ&#10;SoBozLv+JQdThFqRqnJrwdbXLbldbV7p7aMy21062klGoa+Vu7mFXHuH7cXW0IX1y2Xfr28yuwt7&#10;ie6itrSIyXO6sKRjOo8VRoAO0nDMdZ2OXmcLV6D1K12k6/OR+VMUXwVBUUGYUio1xrlzqcuzk9a+&#10;jtJlPkiaUisdTTZ+L24LZi3V2WjgX4OL4yyvORvLC2Fq/KMj3SIfy1KVY+Uv2PMZt70yLYXkY3Eu&#10;8yzEtJtRWd2NAigsSewAZnHMyW9Wh06V9OouvxnNcebqe4sLmGwiasNy0REexzozZkBR1NMMvqky&#10;sdlzcshTjLDkOQiWSCPbbtrcS1SM/wAtfE/+UHC6YrW8i8uSlN3r3Lf+PaFeY4PkZuEFvZ8lcWXK&#10;QbmsOQjmaIRufhRoQWDQnRg9T1AqMb8S5VG5zMn/AHHK07cSfCHmbDjx/fObHMXq/wBSZLeOAIR0&#10;UrRn/manswy6W6Krjez3A97Z+kmvZbxuPjF3IaSSIWi3E/aKRkLu76YW2rKGN/TDF/lLHi3Utx8z&#10;QS12+TK25Cezf8Sn6RhaoirUe5zX1FZmK+aTYUZzSVDqrj+PbjZgekHPzV1k61L6I9M3tl8vLata&#10;SMvmRchGaTJ2MakqV7UOX7cVS8HNr1F5mff9e4Quc9LcnwEwF4oltJMre/hB8mTsBr/Tf8Le4nDD&#10;o4c1b+fd9u8EzxgrQj24iHWRdZ3LeWq1oU8J9g0wQhhCK6YggeLtplii0XxXBCgVNAOpoa4hZJrl&#10;aChoaju650PTEIG+HuDue3YZHxxGtcxqP34z568R+G3AYOK5z5a8ezlU7DtYRk/GpH9SI9GByIwn&#10;kcT2Q7mTce46HxvJRzRxh3DK+UM/Rvwv2MMFW0CrUCgRt2pPtw610+ApVgtCj24EI9CgdPaMSSoJ&#10;0BxUpkJbcWQhNDDPE8E8SywyikkTiqsP+HQ9MVo1qRPiKF/wEnFtJLEGueMlBEpbN4QQcpPvL2P0&#10;yrjNbE6WVq8O3uNKyK6h7/MFRXfp+6jSC3tXW5SghvWbxFvxitGDf8saq9VFp4Df8RwW27KiBq7B&#10;M5LgtkTGSpanQ1xt6q65kl28AcM2rqtgjNBHcWjQuopIoDsw3UUkFvfTC/2NOVuGqToYLDhbm/vJ&#10;KXEVqLKQrPNNUhnIPhVRruU17KHGa9ebjBreZUrs3zcEZoeJm46/njmkVxEgWGWOoWRZNWFdKAUp&#10;0OMVq8rOlXKslU0vOeD7j1SqAeDfWqmGlA4Y0KHsBBwhaGhqfv3QZ29PSWloxi5CG8aMMRbICslM&#10;2O2pozBdRTpljQ6rgzDbqHe02TXjw8PLtJRwU0iGW5jcoZT5aOuR8tfi/wCpv2YZjtyoC+OZkYd1&#10;1PEpgm2OxVg8g3rSviDDvWtO/D1rxMWWih6THsNkdmeQuD+atvGCCZH+yNFA7ThltTM4ooWpkv7e&#10;S0uvK8xZkkUmORcg3dTocIyOGXjXMvEzcRZXtwDexBrUuNltJIGSRVPxyqmTZ/CK064xvBdvuNj6&#10;nHRQ/V4b+zuDy2bbQbu4ku2XMec24V7RGPCPfXDqYK11er8ftsYr9U3pVKi8Pvv8iU0yxqXYhRkC&#10;5zPcMP3eohVBXqCezSxl8iV2uCu4OWrpmQijw1I0rhtoS0G4K2b8Dm9ryF1czP4yEZqx50/xXGdn&#10;QS0lnnJTRRRmeabYhyDtluOmWKqJu0kAluBeXCRQFvIB3SzkUDUzCJ97vOHVUbiLW5tEX3TcfcML&#10;fkrVbmLcFViSHQNl4XUgimvZhlRF6J7nSY547hSQSXPioMtzUoN9MyKDp7KYDmk87evbv8+8kzxm&#10;Jra4jFxbTrSW3mUEMCaFWU5E9R/g4JWgD9nLvPyfbihC9Ufp/PDGb709G9zZ0LS2BNZogOsRbORP&#10;w/EOlcMTk6OLrNPXt/y+/wBxCQkPVcidQRQj3HTBo03XEIxqSoq1KaUGIUXqoZBX3GuKLguCUGak&#10;g5lafvxC4NUMjo4dDRlPgbpXoD24p6kTgMsf7pa0VhDfQeJC2gYa1pnsbtGanGbXG+9GmVdeIZ9O&#10;+o5Ybk2typWYkCaCQgbzTKnTfTQj4sS9I1rsXW0+l7nTOL5OOWFWD74D4Vc/Eh+44wKZVqG+l55o&#10;Csoj7e0YGLyGv18vGTUMhh25ng9FMUqJEJae/BEPRTU4hRIdcqHt6UxAZlidznotUlkv+GQIxJee&#10;wXIE6l7fsPamnZhGTHOq3Oj0/Vx6b+/7/f3mfi+WFmi77VHlkA8xnQEg6bdrDwntwC6i2xoydOrN&#10;tPt3hF5YSj3ACwQsSWWoCIQM9cgDjZjvpqKVY03KJFAlSgFHNWNNSRrhTcseloaDxM3IHy4nSMxZ&#10;iSUkLQ6rlme3A2w8+gVeqWHVy54LcXOTtLrj7xre5CiRE3xuh3I4fIMjZd/sxiyY3Rwzq4c9cuPm&#10;rxceK8wHUpdxtH4HU7g41BwOwcSnIc4+0sJ5Eklk+Vs4kC0j1r/4xXsNc+zD1ZW1ZizXeOsJTbtq&#10;FYRZxyJDaTmeOnhBHjB92uNGGyahcDHzO2tlHyND8XczuqlvJhQk5eJyx1oBkB7cXdOz3Mn7qVmN&#10;X8O3kbbfj7a1AKir672O569xPw+7FVSqjPfLa3bQuZq59up1J9pxJAgiRX+GIWgdzNnNdcZcRW7F&#10;ZyA0TU0ZcxlgLqUMxX5bJsQ57vlpYhBLbxqymkhDkK1Pw03e7FfsUGysJyjLHY3AO8FI+6Nan3bs&#10;BzIK+VsDcx6ZiuJxfIkk8qLSeAsXDBftovRgNQNR34bjzNaGe2NNyzKs0EcQjtkVEIqXXOvv1wSl&#10;7jG6rYxXJHxHtB+uuH1Mtyz0v64VdlryLeUQdsVyT4HPTcfsMf8ApPdiZMXcce+LijpFvfW9x5by&#10;P4UYk06sRkH7O/C0+8x5MCbTfBhNWJkUIxaVQC0nRfdphgLc2hbrfw8BG/Ur0qJFPqSxQtJEV/vE&#10;Y1MYyF0AOq6P3Z9MHS86PR/Py7SbsD5PTPp4eDfB+HwEtFZVG0hvurXLBmtGiOMqobaGcDxe/wDh&#10;gSzQEkCjPOtQSOvdiiyysvRfFSpriyz1FkVlkSQxSJ4kkGVD1r2jFPUi01C/l2nMwKJQIb6JapKv&#10;TvHVkPUar0xn1xvwHqMi8Q3wPqC/s7oW94uy7ACtuNUuEGQbcMvYde3F2r/dXYutv7bbnS+J5aGW&#10;IMhJhrRlPxRnsPdiq2kq1GFqOxDIQVOjYGztIGhdGtBnmcMqgbWJ0xZR4Vy1piFnoPvxIBZLFpSS&#10;QRzPAx3/AOfARDernvPwyU6Sd/4sKtjTc8TVg6l00etfl5fYWnv+KsXaz563Zt7KRA671VkNVdgO&#10;/Rsben6ettbDM2ayh437fp9y2XkrS5lE1sCsStRlbMg619+B6jp1RyvxHdLld1Fvy+hvMlSK1FAO&#10;7XC7KKoDI5szBysC3VsRJV5bUGSIrmxT/uJn3Zj2YzZqc1fFGro8rx28Lae3g/oJbLcXPIeVZRPc&#10;yUosUS7j3VOijvJxi5XbY7PMqKbtVXiOnH+lJzbwpeSeSFG+WOKhYu2bVc5CmmWNFen01Zwuq/2C&#10;tduqnun7B+1sLGyTZbQhAfiIzY/zOczjRWirsjnXy2v+TkmzHMDL2YjARkmljjkXdIqbztRXYLuY&#10;/ZXcRUnsGBCiSW4Gimte/XEIRy0+vELPcs9ajriEMlzYW1xUTRBiciSM8C6phKzWwuch6ekjYvbH&#10;ch+wTn7jhbpA6uWdyNjxhRgxBDg5HEVSrWFz1j6Ta2V+Y46MmHNuQtUGSV1uIwPs/fHTUZVxprbg&#10;wExJmIYCh/wcMRGKMqBV2/ZyBw5MxtBjh/Ud9wzgJ+dbPQNExzFMgUY9B905YG1FYTkxSdK4L1nx&#10;l0iiKZI5HAMlux2uGpnuVqH3jCWnUyvE0NVrydu5BqKEUINCCDkVPQg9cRWTBVWnoInOen7Gw5Qx&#10;2O1rWVfNiiWh8vcSDHu6gEZdgw+ZNmK8ryMrceiUAFCa1I1BHd1xQ4tSybady1BOZ1p3+09cUWS+&#10;TUrptJPXP/qPacUQ9aycCqrtOmmefTELPVs3jpKjbnShQoabT/DFxJNjftjvIfLnUo6HwuuqtT44&#10;yen1HGd1dHK2NFbLIoe/bY1cHy/I8bdCG4kDyLXa9CBMlcjTTTIjVT3Yt1VlzV9xKvl9Ntu86bxH&#10;LwzQiSM1jOUkX2kPd3YlXJWSrQVmmnCBrdRIp69nuwVtAcdKt+pwW27zOgMqhX6gYpFXqk9GXUxc&#10;gH2IUeEVxCz7QZ/TiJSSJBvN8DYczbCG6BSVP6F0lPMjPdXVe1Tli6XdWEm0J1txNxxnJSQ8kvm2&#10;Squ5oz4ZqHwUpmveMN6nq6rG+0B1tasWq9Rg86yvf/pwMjrmTmFp2EnKuOfj6m2XR6g47Wq/U9C+&#10;34sbxLI5JGYVch7z1xoQ22bgjVbW9pZw+RZwJBD9yNQq+/t9+K20Qu97XfNZtvxLGYn92LAIE/8A&#10;LELPPDUAmmIygL6i9OWXOxWwnCi6sJDNx87aRyMNrV7mHXVTQjErd1LgD+kfUU96h4jmCIfUtkrm&#10;5tiQHeJZCiS7R9rbt3duTaHEvXitgxmFdenTAEk+6ZmuIQiQfo7cQsgy1GYy7MQhU1suoFK6YohJ&#10;IthqpzHv1/jiFHLfXHo7+1TDkeOjP9pnaksQz+VlbRf/ANTn4D9k5dmHVsHMn//ZUEsDBAoAAAAA&#10;AAAAIQA+mnfmn7QAAJ+0AAAUAAAAZHJzL21lZGlhL2ltYWdlMi5qcGf/2P/hABhFeGlmAABJSSoA&#10;CAAAAAAAAAAAAAAA/+wAEUR1Y2t5AAEABAAAAEwAAP/hAy9odHRwOi8vbnMuYWRvYmUuY29tL3hh&#10;cC8xLjAvADw/eHBhY2tldCBiZWdpbj0i77u/IiBpZD0iVzVNME1wQ2VoaUh6cmVTek5UY3prYzlk&#10;Ij8+IDx4OnhtcG1ldGEgeG1sbnM6eD0iYWRvYmU6bnM6bWV0YS8iIHg6eG1wdGs9IkFkb2JlIFhN&#10;UCBDb3JlIDUuNi1jMTQwIDc5LjE2MDQ1MSwgMjAxNy8wNS8wNi0wMTowODoyMSAgICAgICAgIj4g&#10;PHJkZjpSREYgeG1sbnM6cmRmPSJodHRwOi8vd3d3LnczLm9yZy8xOTk5LzAyLzIyLXJkZi1zeW50&#10;YXgtbnMjIj4gPHJkZjpEZXNjcmlwdGlvbiByZGY6YWJvdXQ9IiIgeG1sbnM6eG1wTU09Imh0dHA6&#10;Ly9ucy5hZG9iZS5jb20veGFwLzEuMC9tbS8iIHhtbG5zOnN0UmVmPSJodHRwOi8vbnMuYWRvYmUu&#10;Y29tL3hhcC8xLjAvc1R5cGUvUmVzb3VyY2VSZWYjIiB4bWxuczp4bXA9Imh0dHA6Ly9ucy5hZG9i&#10;ZS5jb20veGFwLzEuMC8iIHhtcE1NOkRvY3VtZW50SUQ9InhtcC5kaWQ6QTExNTVDOTI1MjAzMTFF&#10;ODk0REJGNjIxRjYyQTVBNEYiIHhtcE1NOkluc3RhbmNlSUQ9InhtcC5paWQ6QTExNTVDOTE1MjAz&#10;MTFFODk0REJGNjIxRjYyQTVBNEYiIHhtcDpDcmVhdG9yVG9vbD0iQWRvYmUgUGhvdG9zaG9wIEND&#10;IDIwMTggTWFjaW50b3NoIj4gPHhtcE1NOkRlcml2ZWRGcm9tIHN0UmVmOmluc3RhbmNlSUQ9Inht&#10;cC5paWQ6OENBMzY3NDg1MjAxMTFFODk0REJGNjIxRjYyQTVBNEYiIHN0UmVmOmRvY3VtZW50SUQ9&#10;InhtcC5kaWQ6OENBMzY3NDk1MjAxMTFFODk0REJGNjIxRjYyQTVBNEYiLz4gPC9yZGY6RGVzY3Jp&#10;cHRpb24+IDwvcmRmOlJERj4gPC94OnhtcG1ldGE+IDw/eHBhY2tldCBlbmQ9InIiPz7/7gAOQWRv&#10;YmUAZMAAAAAB/9sAhAADAgICAgIDAgIDBAMCAwQFBAMDBAUGBQUFBQUGCAYHBgYHBggICQkKCQkI&#10;DAwMDAwMDQ0NDQ0PDw8PDw8PDw8PAQMDAwYGBgsICAsRDQsNERQPDw8PFBEPDw8PDxERDw8PDw8P&#10;EQ8PDw8PDw8PDw8PDw8PDw8PDw8PDw8PDw8PDw//wAARCADAASADAREAAhEBAxEB/8QAwQAAAgMA&#10;AwEBAAAAAAAAAAAABgcEBQgCAwkBAAEAAgIDAQEAAAAAAAAAAAAABAUDBgECBwAIEAACAgECBAQE&#10;BAMFBQUGBwABAgMEBREGACESBzFBIhNRYRQIcTIjFYFCYpGhUhYJwXKCMyTwsZJDJdGyU2M0F+Hx&#10;c4Q1JjYRAAIBAgQDBQYEBQMDAgYDAQECAwARITESBEFRBWFxIhMG8IGRoTJCscHRUuFiIxQHcoIz&#10;8ZIV4nOissJDU2ODJBYI/9oADAMBAAIRAxEAPwBj/agnb7urg81nNvYuX/IW2MhDhMOliNa1e/Ok&#10;Anmk+mQApBEGQJHr6tdXHlxWekdCDDzZ/E3Lh3nn+FN9/vyngQWHP9OVaGu7w2Zh8uNv5jP4rG57&#10;6aO0tC7ZiqP9NIWSOSNZOleklCAFOvLw04tgsMKSiN2BYKSL2uASL9pta9K7u99xnbnD4fL7MxAt&#10;7qymUo3sVckw7RrWpNYgaFg1mfRGkQP1dC6jy115cDz7pU7TyHtarX0D0H1HqQ1Iojj/AHy3W98t&#10;K21sOZAtWNuwW3tkdm87j8/uHARb8zt3Hvjs5Vy88MOJr3fqEmgnxYMLMsirBGivKAFk1KlQeIH6&#10;it7AX+VWba/4h33lM00iRtwWxc25swsBzsLnsvhWtcj902xt83MXtFcVlsJLugTUcpuC8sL2cTXs&#10;dUdg1xUZpHeQAp1K6el/cAbQcSxb1HYKAbnnSHqf+O+pbTazbmXy/LitfS1ywYgXUWyF8b450q+6&#10;v3c7Lubah7c9uNmTUdt7QzSwRU2ljiqnC4hvbiVabBfbVhrymPoYchIza8LOs7SHfbZ9vIWCnMqd&#10;LC2RHbyvhx4VXugdEXq6SrFIDKmrTELeYxRdWo6rKIrYM1ywa3hqFubcu7W2ni89tbNyZfFNPLJl&#10;p8Wj0IrSTgyPKZJf10kLHRVYDrXly5Ep+mbnry7PUsC7faooEYiKO4C4WcAm/wC52wa5vY8BTvet&#10;L03z4LLtlzMOknlds2wOLNnjc4UrbWIn3BQRzGVljhnyEyZC2kavDACZJJppgo9OoAiGrP8Aynlp&#10;wjXdGZi7szduLMxPAWv+ndVd9L9Nj6t1KOHdzSKHudQ/qSOeCLqwux4nAUzvt5tbf2v3ZG2r89bK&#10;7Q3ZCuHu5iKv0VJRaVJcdPEZVEwC2gYXDaadWpGmh4ben96yzaJFKlx9LWJU8AbYXty7K8Nudl1C&#10;XbarhWK3w4ZXthq+1rYXrQNLsDurYe87G5+z+ahwlmaLT6W/H79J2jmWR6lmPx9qdAyCRfXC5DqC&#10;NRxbjs1LhuVPvOYKRT1k/U62hDQFuv2+fWY9denn/MV/v04MtUQNQ6EF3F0a1COCKzXrRJCjRyGK&#10;Rgo06ismqksdSdG8Tx4Cs1IN+rHotpZqj+YniYL/AONOpf7+M161SITFYANd1lU+BjYP/wC7rx4V&#10;6uYi0Ojcm+B4zesEV2LGddPEcevWK7BH8eMXrNq5BP8A8+PVtXL29PHj1YtX4oreggMp8QwDD+w6&#10;j8OMV6hbuZ2s2f3e2yu1N7Q2Xx0NpLtSxTnNe1XsICnXFJow9SMyMCDyPx0PEc0KyLpbKmfSOr7n&#10;YTifbtpexXK4KsLMpBwIP42NC93shlMpczMc+9Mli8Xlba23vYQy0c5P7EYipV7d0OwFemoASOBE&#10;93TWTmz9YU/SNvPu1nnXzAq6Vjb6FB+q3O+JxxueNhYNZQq2tVF3GpbmwvbXK3t/7Ki35+51sVgt&#10;0UfdksxSY+rFI0+Q6KKNN7clkhkkCe7AzdbBVThf0PpR2ayRm2gsWW3bz44UB1LcMqaguvhbspQ/&#10;bFm7cveBcd20lzlnZF27LLuaDNztbnhxIokB8nIoMa2ILaolKc6WrMLFZgwUNw+vcZ41Wukyn+5Z&#10;YUYRHFtWQbko4e7CtlW7WLxdCxkc3LHXxMKH6uWYap0uOjoKgEsX16QgBLE6DjDOFBYmwFWyRwqk&#10;tkM6WEneO19ak2Mo/R4ahIqybclrgXLVAkQ++JdemCWNh0RVkDOZP03HqBFeHqFXm0RgsqkBjl9Q&#10;uGxtZe0/UMqBM8mpWAAjI1ajkVPI/uBw0Z+6mguYwpwp3J9bCm3BX+rbJSn24lg0165NeakeBX8w&#10;b06a8WOmCm9rY3y9/wCfZSjy/wBwXbne65DY+Ao5POQZGBa8lqmIk6I5pooRab3gY0jikdGf3DqF&#10;8UJ9PEBdJLoDmCMPyPOrL1L0l1DY7YbncxiNSQFVz4ycx4MwO/hQ5uPb2/4reTq9wMHiN4QbeEdK&#10;TKYxniERnT6hJ54X6THI/WCxRwImCnkjDSmdQ9NblgqrIGRb8LN2FhiGtl4e/Teg/wDy62ZgtpLY&#10;C/hv35gE53v31TJaly2OtbHvWJcjislpi57VlfailsMCFjMpVRokoEQcD3UmXqLOh1Cx0kiQSRjy&#10;5dRulxpbT+5fs1qcx4TkReo+m9ctuY4HkDNwkH1LMoDG1swPt7ivZSyzGYs4KqGt46eDcMaTY66g&#10;hkkkvyoy9NOUprq4mVZUPh0MwXmOLTFv4pIRMv0k27Q3/wCNh+6+XPMYV9DdH30G5jZ5JFCpZ5AS&#10;B5OB1SqP2Ot1Fr3bSDY4U0sT/mbtHtKDt5l83e2zvLPwnPZTK16IsLI0y9LwmUAlIqSKInCdLKfU&#10;z9J4b7ZYo0EckuiWTLC/i5DhcZY99fPvqr1DtOpb9y8p25l8MHhLeBcFzBXUfqINsWoPzm28rWwU&#10;+8vqzu6lYimdM9jp3sSdCRFlEYJcnVwQyr1Nz8jy4X7307u8xIZFOZGYHPSMD7qoHVf8fdTgls8j&#10;SIWtI66vMiXi5iGdsyq+7KunHwbk3VkcTDiateLIZCnGtBpWSKes8hbonisOpKOwUu6N+oun5esA&#10;cU/rfVU6ejzl2KRgYqfFc5che+GNhSHcbCWTqrbTYz+ZGB4JTdcLXZuPizDDja4FXGB7h7n7fZ1d&#10;p7wFDPYmpO2OkwOTFe5F1l9Vkr3HQNAdP5WHt6HqYL6uGfQPVrbiCKZiWjlFxcWcY2xtgbEe/MGt&#10;165udjvTtd2wksQtxifF9Jvh71YX402N0fcR9u/aLLUsPuF59vZDNYqvmIjBi5pEFSyWWNJTH1e2&#10;+qHVFAXkDz5Hi47jfpGwVr/CukRbN3W6jCkh9oO79tbN+37a2z6Gs3cG/BY3RmMIsMkUsKZiwxqy&#10;yM6hOhoY0AbqJPw41WZNvCqsch7zXp7zTNp4fKjneXaLFdzGyXcHcW0r28t3Q06+Nxu3IrL1MVGY&#10;lcRSTTK0TJ0dZaU9eumnSBrwrEkm6a4FgPbPn3Vbehddn6enkLO0MbtqkZF1SZWsgPG2C5Y4k1lb&#10;uN2syvZAYXHbmuY19w5GvJev42uWnTHY9dYoZJ5mY+7NNLqvpGoXn1EnjfeIsCix8R+AHdz7at2/&#10;/wAgz7+8O2DRQKACS15n5KXH0LYam0nUcma2FK7GbyibEtO8z0s1KvpmsJ9YjEygxVRBJ1AgnXRk&#10;PX0+kfHhdHNJl9XfSqLq2522Mc7x2xwJsed1N1+VNPtrtTfuYxV/e+y8Taze4bc0lPa+dxLTrHHk&#10;oZAs7Vq4ClXjUt0e7rCGR0OunDwTw+ZoWIxyquOp9WonioP04Y2xqueqPV3XN1094juUniYiyrEs&#10;RwN/G4+oZftvxq43pP3YatU7ddwMNR2bgJ8pHcs4xMVFBJahjIK28skZmaaRG6pIWeUjq8By5Iuv&#10;7+VdMf0hhdjzF+J7M2Fcm3U278KNZCxN9OFxlYkfPHHjXVsk3qm4cjj6SuMzBXe1NigwtJkMTorp&#10;N7cOkchCkdehUrqCvmvDiKCXow1K/jBHmRGxSRGF0liIzHAngc8MKsnRN7uOnLDv+myedspwQW06&#10;LTRNpl2s8DG8cqjxRuMHTHsNnkNkVM3LNl9nNDT3XAvVPgbLsiNVJB6qXWJEWJyNealOrk3tniV+&#10;jbPfqZdjZJM2RuZz/wBPePD3VYZ/TGw6sDL0s+XNiWgkNs8ToPAcreEjliKJPtjr7I253SqY7eWM&#10;nXPzJ9PVs5uJ1NDLSya15VIP07CcgxI+h0b2+nThN0yE7fcmOdAr/bcceQbI3zBFUvabJtpOYZ4z&#10;HIP3Dj2H6WB4EVtPIZKph0hkyC2Xlsz/AE9erVgezamm6GkZY4U9TFURnb+lT58uLYKdu2kXrKu9&#10;PvnzFPJW12NtbH/sVayasU2akma/MUOhaatC6CsGPgrEsB+YhvTwvm3+kkAXtXZvT3+IW3e1jnl3&#10;OnzF1KI1DqFPOQnSzfuVcjhc0w+yP3S43ufnItmbqw8e3N22zKMXLXsGfG3pIV9xoIpJQrJN0eoL&#10;qwYDTkeJ4Nzr4Wqper/RLdJswnSVCbcFkU8A8dyRfnT3GqkjmCOTeX9vBINUmq/PV6EeJtSzpGss&#10;sbRQyKRFL7jjT9N1KsGA1OuvLTXipeverPsOjbncIbOq2U8mchQfdejOnxB50U5X/DGlfU3dm6GQ&#10;xUOM32qYCW2te2meihuxGOZWSF4Z7AgkZDMFHWsjDn48c7/x96o6/wD3sW36tE4inQmGQppu1ri5&#10;A4gHBrHKjOsR7Xyi8BGpT4hfh3UV7X33vnIFa2S2kMhkxXjsSLhZJYV6DO1aYp+4aRsa7Ae4iy9X&#10;j0g6cdsbcJ5nl3Oq2rI203t9WV+zOkcZJW9quMd3P2Pfy2XwMluxjc1gJYIM1Bkak0MNWa1EJ4oX&#10;toJK/WYyGKiTVQR1aajiYqcDWRIuOOVFdJocjF7+Oliu19NfdrSJOnPz1jLAfx4wTatxjXZ0eR8f&#10;hx69er97fw8eM16v3R5HjW9er8V5fPjJr1fk642EkZZXXmGU6EH5EcYIr1cy8sgIdidW628up9NO&#10;pvifmefGKzQ1vi3i0jxG3c/H/wD17cV4Yy/aU9MlSSVD9HYhf+RxZCBG05MRwDut0iukTLcSXHZg&#10;Mj/qyFb/ANp5kTk/SoFxzBww7qRO89tbx2nmoMUlytS3E0sErbjkswxyuti19DHdooysIXki1S1J&#10;MH6fHT0owr56Akbs4szGyqDexS9/GBbUyt9DD6R/LhQqIzgxy28oYqFsNNuR4YfVe5NUPfPI7yTB&#10;YftXlmeniIHfJNTry1kvWqMhZU94Uv0ZW9wnpZD1SatIw6uGzNN5el8CTha30juwz4cq7L/ibpML&#10;biTd6Q3lALFcXVZG8Rb/AGoMGPE1b9iMPU2ZuDI5+fFxWth29sxY7c8taJJq9CZXFlhYX8hjCHok&#10;RSXOvV0ngvZwlcbWuBQ/+TPUEO6RI9ZaRJHwz/pkABi3O4J0nGxp+bt23k02NHju3BFE15YrNWrS&#10;kEcV6uF1eFJWJ6jIpDKS2jaKGPTxJvI5GiYIdLcD21x7dxu0REZs3CkBe2tlNt16VHPvLi6FmSOp&#10;DaWP3Ysfcsv1vUdVJj+prxlW6k9LHlzdW4r6Qf20kLzmwa6ySAA+KT7ZP5H+nXhpOdrg0P0LoLtp&#10;PmaJlBJ0qNTBjd/FjqKcLAHNhxq5SpRORa/nLGm6sfcjkxOdCxGlYyVOQrWsSo3qjeUegg6xOG9L&#10;a9Oge76Iem7jz4pLq5+g28WjHTj9Tqt9DDx2HGugbicyR+WfpIIEi8ri4a3267ahil8cKZndm3is&#10;vsHE5K1AU3DfMV7brqvqrWmgEswZmBPttGWRk0ZnGmikjlZ+omLyCXvpwtbMN9pXkwrnnWPL/tz5&#10;nutmG4EdorP2JwGWw2U/d8PkLOBnab2bNYVopKgQaOrW6wkXVz1DqKJqvmdTpxWdn1WWCUssjlsN&#10;YaxFj9JZeF7GxXlxqq7HqvUdtN/dLNNdjpYyEOr6R94zuBh4cVGFT57Wy90IbecaKnloHEN+9VQR&#10;QXEcgA2K6up16wGjsREMh/nB14cDd9P6n4Z1Echwv9rdhvgQeTDOrFD1PpPV5Lzf/wBfcDDWpspJ&#10;/mzx+RyOdGna7s5tafdtrN7uq05MpQjin29tyOACiIVUK+U6mLGyzvp6XJMZ0aTqLKeCdv0EbZ9T&#10;WJH02FlHcOf4cKxt/R67XctLNZ2+wgeG3PjdjxJrNn3sJ+8/cduD3MhXiGNxmIx8aSyzIwZa3vNq&#10;EPT+aXhP1aa24ItkByrofTY7wg871pXbXbmDaODq4jAVYMfDWjjjgqAFyiRRiNPddSSHCqBzJb58&#10;G7fpbudcx936n8hSXc7zSNMWfP2/Gl9uHtTWwGTt7kwe4crtjN2H96TJVr0vts+mrmeN2HUC2p1K&#10;k8NtGgYYAfCqu+0fXdXYMe2+P50rtxdnt+d5N65Pde690zYnZxqVaM+4jIjT5GnTrmNh7MyKsaqX&#10;cFn5c+sAt6uFu/6lsGgAVWfc3PjvaML9o0/e3+m3aas/SI+oRMfMkXyrX028erixb7Bbn8KpLO8+&#10;2GN3Biftx+0/b9aTuhnH9jK905Yvqf2fDoutqzSkn6mawkYKpNoFTkEPUVIj3vpubb7cy71AFcYR&#10;scSDwZMgDyJvaiI+sLun0QvcA4kZYcjx/OtPwdw+0H29bLm2JQyceM3Ri8StbBY2avPYEqqVDAyo&#10;Cs046vclUtr1nVz6jwJ07RGrTyEAgG2rLLDLhewsuITKhuq9VhjJi1W02J/TtI/Gljuiv3K+4DPt&#10;cwk0mV2XgSaO2c8wq0laSSNTcltKB63Lt0dIQqoXTpR9eOd9U/yJFtYEj6my/wBwAWaPbgsMT4SS&#10;fCPD/NnSebpm730o/tQrbe31ubeLjkC2HdSms4HJ7arT4nGZKnbXFTT1802FuSx+x7M5Tqj94CVY&#10;y59QDEBuemnD6PcruYYnRn0lRpV8SgbHTa/h7gbVX9xsxA7opxB8WnnxPP351X7gr7wpZOvPn4Nw&#10;YnpijnxduWCGaywYg+7UljZFVW56MWAb+YHXnrtd4hfXDMNSkrdbkhl+pcOWR4XwxNYmimgkDMWR&#10;s1P3d62p49ucBn+5DQY/fViOvhJa92WhlrsCJamNOAWWjEdZgiuqqZDISo9J0UtoT1TabncybUf3&#10;Kq1/pJFmHIkZX5EWrqM3Vuonpy/3sSOHB0PIv9VeRIyF8Spw5nhQtR77d2e5VSPJb7tYyfI7erpk&#10;Po9uRWalapblBkhsRtL02Da+nYdb6kRK3p/OdeY+svUW828qJETGAb3t9Xf/AC9mR40d6f6RtZod&#10;bESEjngAe7I9uYrozG6MDvfemE2X3F2/Hc7jZytjqOL31inixt45LI9S6ZmMqsFuP0x9EpCyKevT&#10;1EcWHofW03kSGVfGbgkYYj8L9mFF7bd9S6SJDs5yqcUPiU9tmuLjn4TzJrXWR7XYyTH43DYj6LFY&#10;3GYuTDpj/oUt166TFTPZp+4yPFZbRl94kkqdWBYcWsYVQ5VLuXY3Y31E4k3zJPM0ZwwpEiRRdRjR&#10;FjTrYu3SihR1MebHQcz5nnxitq4ZjEYjLY5amZqxXKqTx2I4Zxqoli1Kv4jw18DyIOhBHGHgSRSr&#10;qGXDAi4wNxgeRxHbWkjW40Kd2e3OH7v9t8/2y3HI0OMztT2YbaxiVqViJhLXsxIeREUiKWUadSar&#10;w02W+kgmWVPqU3xyPMHvGFCyRq6lTkaQHZvsd3SybZ3YG/d62sPb2VkIaVtsfbtWfr692utqpbjI&#10;mjVY2j1UdQEnpIbmOHvUeqbVTrg262k8fjB8DZMoAwYXxB7ad+l+trsts0Mm2hnlU+GWQFsD9Phw&#10;uR8MMqV2RwFzG94sN2y7tZXcMG0Kuamm/wAmYiRYKmVsY39eJm65IxIsxEbNNKWYodOoMuqy9R6p&#10;t9t06beqq2VAZH06jCjHyzZVyYMbWCnwnXTX1n/42cwTxO/mzD/iAQRKUFnVtOny3DZDFWBDA405&#10;e+u7bOVk2nvbttg5X7b1c9Tm3hvnBWDQk9qxKsctBjTdZ0h6JD78jJ09eiBh0k8UreSSIVVRcXx4&#10;4e2PYKE9M7Hp24Xc/wBzJ5cgiJgBBUNL9Qu2QFhpVTYOzYHAXflrJftObs7exO9oJcrSWWWTAZSS&#10;pkbSwRguX9tWjtclGviTwV5YtcjDnl/Cq0srab3w7Rh3X59l71Mx26M3Yx9bK/tMOVxl2GOxWs4m&#10;wUd4ZF6lc17oRgSP5eviMxDnUonNr2v3VOi3ltqST2LViXGWtQDDk4JKnM+SyMDE38G41MTDhUiz&#10;KauVCzxCeuVmhPhJGwkT+DKSOI6krhp46eXHq9XIDzPHq9SR7n7ng3F3GyvarIfUVa8GOpLjZakb&#10;ST5C1N+vPXrdOoMsP6cijkdFJ5BdeKb12CbcThYmsUtgDje+oHu59lWvYwCDZLPIhKSlhe3h/bb3&#10;42OV67e4m8YtvYCru/uJt6C7nKEI23ueGQJOac18+5VyMfRyaKf1aMjAJI+musZ0tskgVQ7DEcuF&#10;87dn5Up9P9Dk6ju12sbqrNe2v7tILcPuIBIHPCqTbmS2t3NnqXtzYeG1uzE4qOLH28nbFXDwU4IS&#10;Y2aGEiSZWIZyVBUsCnUpTTiRdLANW3UU3nTJptmZCoNtWklVcDIkfiPdRXYt4/P5GttrM2547tlZ&#10;nTb30A+j9mIKle1gqRRCzanrEspYxaEtzC8b1X8L+3yop7f4T9i3BkcVM9+BGpV5KNfISxdT1RO/&#10;VNHBCeiusUhKdP5vWSx06VGDjW6mxN+VBm1u4ON7qZjP9s2wsk+Nt5m5kL+QE0L0zi4LCxSEIW96&#10;tNLooAAL6szqya8oQyvdbXFrEHEHsNWTqnpvc7PbQ7hyLTWK2uGW41DP+X7lOZosyfZzBZQPUmuS&#10;ftUwkjnWSCN7xrzII5IBcBViCoADMrMugIPUNeFs/RYpDHckLG2pV+3VS6PfyKrAfcNN+NjnaoXd&#10;O/iLtVtpyMamFwqxTWrMXUzRXUT26NSMDV2C6j3enmQwTXUtxB1XqKiQQWvq+rsX8ud+Aod+nxSb&#10;Z2lNowM/biOHbSea/lLORpYGPb1mfLNE0NaVfZSQye2QTL7rsygcgXB6W0DfLhTBtnnkEKHVbjpw&#10;tj4mJxt+pIrnG2jn3Mi7WMM+m9jbwr/O2o3F+J48K+7poX6GMyWSnmZd0OsVer+11xNLFLKBGDbt&#10;yg+2hHoJUhYtevTTnw9PR9tCbSuGk4IOfDPEjichxq3w9B2GymV944mlBUtCnEftZj4rWzxVQKbX&#10;Y/tZktgYmebcSivlLDlcdhkttehxFSRUEkSTNrrJOy9cvSSg/KnLXhshbTYm9XH1D1OLdTgwrpjU&#10;AKLAd+C4AcFHIXzNZo7y9gPuG7gd7d67q2vsn39v5HLA47K3cnVpxzV4II4UmRZGLdJ6eXLmOKzu&#10;umySzMwGFSQb+OOJVJyFH+D+4DbHcrBwZftJRu5mrZJEdu9RnxkUeg1LyGwoZl0PIoH6vLhlvusw&#10;xXA8Tchw7zkPxpNB093zwHtkKn7Y2Hm9+GPdWZlGRxiMTBbQGXHRsp0Iqwoz+6wOo63Og4ULt91v&#10;bF/CnD9vuXNu9sKNLwwYLi3xPx+33Y1T/cLuPcnaals3ObJxK5CucxJBuDNX68luCj7tcw1JrYr6&#10;vBGjyM4Ko0ZZFWTl4vYNim3sUFz9zHO3Zy7hQTzGXUHa2HhA4nkfdzqv+2Ttbi5s/kO5E9GCle3E&#10;kMNTphijnXE0l9JYoAXkssPek08T0nw4S7l23U4iB8Iz/P8AQUw2yCCIyEY8Pb5mqTvnjcXu/vlV&#10;GPyVQbW29TEOSrYu/As4tOr3Haauqt1CWR44xJrr1cm0PDtujx7llDWKLfAHxDgMPzp10v09s5+n&#10;bht1t2adm/pOQy6Aou2nFdTXxtZgQRjSevjvBtygu2bzZLH7WxyzvRxN6vZxsKtI7TyKstSQq4Ep&#10;Zi0niv8ANpxV976KiknE0kB1gBQSoeyjILe9v4k026r/AIm2m424XZdUlgX9mBj/ANzAI4BPabe6&#10;i/D4vsPHPiMq1zL25aNeGrkHlqSKIMnCv6kDS1Y2rNGxdTCWlJDn1kFl4sW36V06NS0ynDHU17fA&#10;YdmFU+H0ps9irS79LqpsHWQGx4akU6yGzVtJuDwqVJ3P2hHkLEWC29ZmNWSWU5HLRyEl1Piqyyuw&#10;1IBHSqhdOXPiDbdX6Vsl07OACwsLALhniTdjjj86nX1t0raC2z2pLAYM+AHx1Pb4VQ281mbecr7t&#10;3TuG1QuyUp4sBTpI0VaB7DFJVjMRTp6oGGvMmTVgxOnTw19MdVj3e6Mm9KtZfAjN5aC/1MDhdgP3&#10;d4qjdZ6q/UD5u9377axGny4jNdTe6hRiCcBqPdgKNtv5HKVtibdoYbF18j22xMavBjfelDYy51NR&#10;aWK4qGbrlZSWQiavGWYMfR6edf5D6zE24XYbXcKJAdZAAcOuktoIfwsmjxN4lYeEg4gVbPT+2jNp&#10;ELqptoLLpbldwhOlm5eIc6tdqdntg99t1PkbGQyNM4qnSuZT9KqbYnS4HhWCxGQAepD1ye3/ACr0&#10;jU8e9CA7iJ9YTwsGDRlxqLYkPG+KacMmZWxpt1afdbdir5MLcLWywI/PKta3MrjKU8S5TIVKdm5z&#10;rR2rUUMs5J01RZGDOSfMDmfnx0uqqKnIgY9LAgjxB5HXj1ZpF/dB38zPbAU9m7FhLb5u1Vv2Miar&#10;XRj6TuUEkcIBVpT0khn9CAeBbiHc7ho08IJJ7CffhV39D+k9t1KdpN3MsW3jspuyo0jkXEaM2WH1&#10;MLkXAFswnexm/wDvpuzcF7dW4d6Zq/2wpDS9FJJFG2UvSgpUoUGCBonlk0cvGAEjRi3LxG6dJPI2&#10;otde4e1qtP8AlLpHp3pe2SDbwhN0bN4XZtMf89ywLOcFGdvFlmUWNndzdkTU+9WL3jbxA3JWih3F&#10;bxL1r2RvVUkf271+tkEetK0LyaCZCvsQkda6eDrYaYvMjYmVHcuokP8AxEgBkiYWYRtYHQ1wG+m1&#10;cEl87QsmAw8WnNhwLXwuOYxqKvafZHdGTL773Rl7W49w4aN8RNuLf1+KenPkLMZkrVaCYr2Ia8aE&#10;fqsmjIXPj0ngnqPVkSLy3IigJBYL4QeF2Ym7H9uprcqJ6ZJIkn9xAbTL9LGzG/DAgiw7qjXftz3N&#10;2vtYzceHzk+zc/l7EeM/9OsSZPF3LNr0ihI84M/TYXUo86yxHp1LR8jwrTYIHPklgoxscfCOLfna&#10;r11D/IW73myO36pFFOzLpjmt5csbkWXQyjEDkRiMDQdtXaGP/fqVvaNHLZbeeUt2lXcl1WxuKw9u&#10;GyqvkFyU36V6FSruWQs8moUcmHDvd7jdsShtEiMLDBmeOxurx/axwIfCw7aj3HqSPc7ECORREDpj&#10;F18Vl0lfLH1vqx8zDTnnW5MlZgxWHtXaEEclSjTlnpV10hgkWJD7MaFdVSN20Go5Kp14VnKqhe2d&#10;JLJbz737V2dj+8u9bU8WOrQS4/cnbOlWhyAlybWnggeEgDoiZh0FImLRr0yl39Y4g1sAGYWw+kYm&#10;/fTePawSyGCFwbt4Z5CYl0BTqDobqtzx+oEDTnTdmTbNbHjck6pi8ctaO7Jcjd6zxwyxrIPcMBUF&#10;gHA0CkluQHBaqWIUC5OAHb2UjlmSNS7EKqjUScAAMyewVPxOQsZKpVyOGy4yGKuostOazEsyPG/I&#10;Mrp7cnj468weXjxo8ViQRYjD31LFuQ6B1OpSAQRkQcQR30uNufcgJNxttHd+0rdXcEN9sfZTCWUy&#10;ixSIOotJAwinVQvNiA/SPHhDs+qmaRo1jYlTY2xGdvd76ve89HvHDHIJ4/6iB1VjpYg8FGN+/AUr&#10;NwV9/wC6cxuXuJtZ2rZ/AZJcvhcPIV+rWbqYvGGBGjywIGK+DppGvJjwgmaTazNIwAcknA3Axsdf&#10;u8JAxX6uFPtz1Taz7WLZLcwqAkr/AEtqTIIOGh7sdX15caaePzW0vuV7e3kk+kxu7occa24sVO+k&#10;Iqy/q+tger6SR192CdfVA4PgetTa9puknTAdjLxHZ+h4jGqJu9tuen7lXRtMiEPFIPpOk3Vh7/qX&#10;hip7U7truHjNvZzD0924metuLCRUsZj47vuTVZKcdxmhvJChX6gQ69cR6ijsOoEE6HTb7hBgDdb2&#10;1D8O/nXQOr9Bl61tT1DbOL2MksBA1JIB47EYkNiy8CNPEGtWR7Q29lko5hbMuUticXFzsMqNJebq&#10;Vj7jxgj2yyL0onT7YUKunq1Oyrk6AML3vQF9xu4jtjGVJ6bU6u4sxUv4ipfM3TdjSwFEqxwrozRK&#10;vUzsCOiTp14g3EmhCePCrT6Q6L/f9SjQoWjU65bcEXHSxyAdrJ23woe+0/aaVVzG5K1cqJKdaiZ1&#10;bqWd2lacyKPEaxKhdjzZjrxBsY7LfnVt/wAq9TMu7jgvhGCbW+ktbw+62AGCrYU5pcwcutiHblyK&#10;KhUMgyu5AyNWpiLX3UgZj0PMmh6mP6cPixLeng01ysG+VIi+a/cHP+120Wcds8RIWr3ZCZmtXo+u&#10;UnHmbmVaZgxaQtoxJT1OAtR6nvY/O1xoHcroJ/cvL/QOLfU5AVcATVlj6SF2zxT3Gv7P2X+5v/2M&#10;PpTJB43xIFdWPS7PAmJ29ajXJXYPrM5mEbSKMK3RJWHWzNEoIMIjPNSNW9IPU0k3i7aBdttcGKhn&#10;c54/nwH7R21R+pbo7CP+x2J0yMPMlmOY5e/gnBRjVFt/ZOUlykWDjsftsFu1FVz89eazJblr3Zlh&#10;VLTSaxrZlUtoF8E1PJNBwCZoJ2jjKlbnHne2V+N+LHh21NufI6jtYIoYTCsFzO1xqcn7Aw8TajZp&#10;GclxgBa9axjrQVYo6dVPbq10SCCPUnpjiURoup5nRQBrxaKYAWwrrte3DHJZndIq8QBkmlZY40+H&#10;U7kKNfmePV69eH3db7r+7PdStJtzBj/J/bkj2hjMZI31NiIcgtu1HoxXTxjj6E/Hir7fp8MVr+Jh&#10;8B3D8zTtmkc8h7Z0tdq7u3fsOwtzZG4Mvty9GdVnxN6zSPL4rE4Qj5FTwxXcOMjUbQIcxWkPt/7z&#10;/cn9yG+q3bLfO7Z9wds8YFvbjsXa1f6s1wwSKotmJEd3sSaIAxPLqby406hv9ENzmcvbsqLbbMNL&#10;hkK0TkP9Q/th2t31me3MOz8huLbGFspSk3PhLtUSTWa6hLMVerYCAwwvrGrrIOvpPLTTgfpGiJLv&#10;gzY+7gPzNTbyN5D4fpHz7aBW7g9lO62c3/uDZW/qdDce9D7lrF7swOQxE2PrLL7sleGxTWzVkcqi&#10;Kraqx019RPBk00MYkcyAFwBc8ByFsTXQfSfU+obhdrtY9nJMm3ZifLN9bMdXjL+BeRGqxXlRTsLZ&#10;HdHb7x5nAYpt/bXNb22iobghv4iOw3S0c1qJWmnAXXp6JIR0NzYaAcLOr7XcT7Jo1nkVWKm8SmVn&#10;Ax0BNSGzYY6hljhQP+S/UcO526wQQlJllPnRsPLYAAixK3RtLcBngaLLOzN8W6G4907rXNw1r1GK&#10;rY2RtRLWJxuUiQssvs2Za5W1bijPSzzQokqfpx/kVuMeltk0O0aIxyooYlfPZfNe+f8ATT+nDHwS&#10;MFicWZsa510bcNA58wRlGwIdPMAX/wCYn4dlWe0+yvZUdv8AK5zuBt7K4nOYaoMtd6tzzvWsY6YE&#10;Y65JejYwxCVCDKp6fb5ydAGnDYdI2xF2jA9/8cqA3XStnGzBDrTMNZk/+Em4tXR2Vqdos3vfHdvb&#10;20aF/dM+OfMTZjGX8lmtv1wys1ast+1OwuuYV6XIRAJdVQeluNoNjtgQBGtxjfPuxNCbZYtWlV4X&#10;1Zj43ONqh7j31tO3kst272naEG1TZhfA2bMM8FtBWgHt4doJFQRxhPcWuz6FunpOrnnxn1P6d2v/&#10;AJOXdwlheM6lsbeYx/qHU1iDgCVGBBsvhFq6N0KKRVQtbBssL2t4cvzytjQrtrMHY241ydjfV/Y8&#10;UleWP9zw8UNqS8V/UhrPXsI6OC+vJgANfzDh36Bn8uSYFtK6VN+F7/jatvWOzm3CRCEkOC2XK3bw&#10;vVFtRO6PcLfsneLKwQ7kx1bOR5IWMks1GLMtjgI6tOuYVdUjjYK8gUGH06eJI4v0CPJMZj9P2jnw&#10;GHAce+q71XqA2e1XbpZ5beM5Y/diOJyA4CtW7X+5alks7S23vTZme29nsnK0Na5XatlMbLNp1Mvv&#10;xPG8egOuroPPx0PDlZgTaqxD1dSwVlKknvHxpgybTgi7gzb6it6Xyhh9kQp1kCEQCBrGvVJVUAyL&#10;AR0+6evXg61hap2jVjc499LPf+w5tm5KpvWCrHl+1+FsPlcxtYhIZabzTk3LcPSFFhJFcdQcl4+g&#10;IusTMvGwa9xz41BNFp0tmFxt+fu5fCmLsjJYreU0GcwGefI47G1HpS4NKSUQklpm0ksVhr6THoiA&#10;DoYqTrr1LwA8Egm1Fzp020Yab3+u+d7YDgBemEEqOt1x9srUPxb77Q0e69/amOzOBq5MY/TdeLjE&#10;TRS2UYCq8qxIYkkgXqEsrkDpZYzzHpLl2MjRa3QmNsASPC3xzqNJ4/MIVhcZ25+6qf7ucTUyfaiC&#10;02VjpXsXd/cMVj2lCjKMK7K0UXSdWeONvcjK6qRqp5Nw16Bv4dvuLzW0MNJJ+3I3HvGI/belnqDp&#10;G430Kxba5m1XjVcS5sbi3+kk3+36jVD222Nsy3s3b+55snNmMZm4UhSTDI0ySWpEInpPFFE0lNYG&#10;VRIysrfmTo8yP1L1PJG5ZTcO48QUuWLZMcDZe/wqLcaTwegICE/u0bzETTo12VF/YNBsTxZ1Yl2v&#10;jpwosTDf5RyO4e0JtQTYPI7LvZRcY05IoWEBq2oozIRKK8wdWXUar+bjWaTzI9bW1XschqHu5ZXF&#10;NOn7b+z3AhiuIggZcSxRlYAhS1zYizBSTiDwNS+yGMUdo8PgMngpMPWoSWq77byFpco9dGm+phEl&#10;g6idSsgdJPNSPhwHAAEAtY8s7e/jT/qTiXcSMHEik31BdAa+N9H2ngRzrs7z72v7G2tUmo7Pm3qm&#10;ZvLjLWKjWRohHKupWQQo7ayadMeoVAw5kcuGvS9mk8hVpRFpUsGPEjIDt+dIurbpoohphMwY6WUf&#10;tOZI4jhajWWOrg6denXigx1KvEkdaszRwR10C6iIAkKOg8joeZ14WBi2JzNMyoQBVAAGAAwAHK3Z&#10;Wdu7eYrYTemXs07uPGJsoLcNrkZ4bFtEaSetMoUgI8ZUEs/Q3JBp6eKd1l99HMqbUBfF5mvLTcWb&#10;Xwck/SM7Z5Vb/THpvcdUlDan0xkafL+rLFWdvCqD7RifdaqTtxv1Mnl4Yb8DWCstOnWvWpP1q/pZ&#10;IZuiJUCREsI2BUv1sH18uFW66Z/Q8yQh5VYtcDSPEfFfPvuau/VvRTdKQyRMBE//ACLdnOu/1a2w&#10;Ynjawt3USb87XTTZJd27IvDAb0hsNMyFvbxlyYnVh6RIsLTEfqRyI1eYjqkVX9fGke6MRFyUOK6u&#10;BH7Tb5cRnSOGdXTypkEkeen71P7lPZx+FVEu+8JZtfsnd+tJjM16hA9yJlpNLKD7rU7MQfoLa6Eo&#10;zR6+DcuA4YJoXMm3lJJ+0kFTzsfpb36T23xogRMLNHjb747rIoGWtL6hbs1KeIxtRb2/7Xz3p8na&#10;7TdxZcRC6xx26AnjyFe1Ydesq4jkWTSKPpHUnSxLHny4u/SNxNNCGeytcjSMsOwk/I25Ur6l1qNp&#10;iN3tUmOH9SzQS+8x2Vu90J4Vzu/bDc2/Fe3bnsnjM/ap0mLHIwWjJHDGwd0ikllAVAvUejTn+PPg&#10;19qSdRxPt8KZRf5GO22/kbOBYFveyHPtbC7N26q6sju3ZGxKcm0otx2M9HLpNHt/FKJBKfRCqmGu&#10;TooUKoWSTT5cVPd9R3L+FToW3K3u/d8bCgm2rbuVtzKLsxxZvCuWeOB5m2o1CrYHeG8HMW+LMu2e&#10;3DlZZdjULCrauTKOhJ70ijSIMgUtGPzaD0g+rheN8Y4hEW8I7RfHHE/O3uqYJDGxeJbyH7yPCP8A&#10;QvP+Y94FH2AtU6mLXF14BVrU5fZrU4EMaRxk6AooOujeOp+PjwLtN5dGDHHV7H3/ACyyobcwnVfm&#10;Pb3/AI50O7n2xlpN0XjghBRpzrXORhHI2b0qe4LdldD1BRoGVfW7KjnUciv9QeqNp0yWOPdB1Eil&#10;lZLOWsbaSl9V7/Q30H3VSOs+mJeoShoHCkYP28j26c9PO18KKdl4yrSobUx7u8169kKtuxI7tLJN&#10;OjO0sssjAFucQA15oNF8uLf01R/cpibkagL3stuYwa3MYE02XbpDshHGPAuFzmTfM8dTZmm2NWfw&#10;LEnwHideLjSysifeTlau4LG39mYvcEu4N5NakKbRxwj+hTRgp96GIvLLZdiEi1JCjqYgcA70iwGN&#10;zy/Oum/43SeP+53SCFVjT/mmXUEN7WTEZ/e2P2rmdJ8hmMVZyrRBJ9AfTIUGh8CNf/bwGLnuqlYD&#10;vqLkL8sMTInul3ICqkvVqTyAHx1PLiSOO5/hUcshA/jWs8jcX7T/ALe6m08Q3u9+N8N7t1a/609e&#10;xNEF9ITU/wDRQt0qBr+sxPCfR/dbj/8AWvt/8R+VF/8ABD/M3sfhWTWt28LMalli1uH0yVwySNHr&#10;4rK/MdfmQCTr48O224bOgDutPupwdrc+wkGK90mCcCxSOug6tNSOXmeKp1SCx1cRga+qf8XdUjRB&#10;tUP9NxrTtPG/aePbVl3OwTYbL0O4W2Z7GLyuQIqz3qM81SX6xFJib3azIytIAVGv5mUfHifpe+cL&#10;YH6fw/QVU/8ALvpVE3S7sKLS+F//AHAPCf8AcMO8DnVpsr72vul7fwocN3Qy9ylBov0G444czC2n&#10;Lo6ratNy+T8P03sl7EA1xKXpsdiQSKb2xf8AU4z1bDTbb7idq9r5ralxZ4MrHhJJMRFajsgrP7tW&#10;yJ68gkUkHw+HLQcGDdDIj86Wv0/DA3HbTW7Bfex9jezMNFtrFLuXt1VNuzZr089BPlKNWW2QJfp7&#10;FWSwVVgoXqZdQo01Gp1lh0KLLhQCbTyhYCwp91qX2v8Af3KPu/aO6MJlt32kBlzO3szBDk3CqAPq&#10;K03qYgAfmi15fLgLqXRttvBaVScsiwyyyNvlRm038u3P9M29wOdH2D7SbF21jLeLGEivx5Mo+Us5&#10;eNLk9towQhdpECoqAnpWMKBqT4niXp/S9vtU0QoFGZ4knmSc613W8lmbVIxJGXC3daro7fo+3HDU&#10;0hgiQRw11VVhjRRoqRooARR5ADTg0igDCKW/fWnidj9pd0btsV6sc0dMVUtin77xtbdYepGjXWKQ&#10;KT0SsOhW06ioJPA+525eNlB0ki1+XbhQe66RLuY2ihF5HBC8724ZeK19IzY+FcSKBu3fefendXae&#10;L27selZ2lLhcWqZ/ITq0sjwVgleJ8dJEkzSRTAqC8as5lLKp6EZuLH0xYBD504LC+gJkSwzJP7eV&#10;qW+qdrv4N2On7WWMuI1kedbsqq2ARVtcSXuHDAabUy4dvX9qRGtkt2TbhUUkTe20rlxryWK16Ras&#10;0tOOVfereyJVKkPrJqVdBqrcLp+oRyyFAFUjHSttQXhqGdu0ij9psGhjGqRnNhqLG9zxI/bc8BSS&#10;7vYU7Pxdyp233isORu57FdvJtwUvdr3Mf+7zgL9XIo9myIow8fuRMjdZPVo2vDrpW31SgyLdArS6&#10;T94QXtzxPypewUFhG1yG8trZqTmCeajE8aeWxOxuJ7G4q1ge1uJgtTWcrFPfyeStyuyxxVjXls21&#10;JjTp5uFiTWNQ3WVL68JeudY3u7ZHIDNcKB9Kol7sQByGSjEm1zYU52PT4tumlMBnzJPae2kH9z3+&#10;Sb97FWKO7TQ7ZV2sR4+nTQTvNDJKJjaxAKss1eraVlfTki6dAKaHhHvel7vfA/2MInljurKcNIa1&#10;ze4GqwtnjjjgRRS+oYukapxt45NyQY42nZ1EccilJ1VFK6mcELc2Ki9q59lo+/2NyGXw+243yuVs&#10;5pcvuavVylTH172P+ljrKFUAfTyynpLPG/IoFbX1cQt0XqG228YiKohGR8TJjc4nPDAcM2HCgeod&#10;e2U0sG06VFoi2yKkqO12uSzSWfJ2V2KjKyqAQL2rnltl91Nqbw21jN4VzuPNQJk7uPFZUeZK1iNF&#10;kllyExjjuyRv1Ia8rE6dJ6ih4XbfexdJ3f8Ac7wFw40+ZclUJwA0fmAMDhiKqfUOh7/cLFE8hLai&#10;S8Ytpjw1ITcX1YC+YtxvTT+2q3jZ9tX9t7Prz4anUmS/JVylGyXQWFEJkjcyGBmlaPqaNX6Iz/yx&#10;7enFk2W8hkS8VyASMQRj78bVbouqt1AmY3vgPEugnSLA2sAcsW401LNjBUsgMNnN1SLlZgqjGraj&#10;x+vuflDLXAZevxAZ/wC7jd90gbSzAE8CRf4URpUZmp8G3sDTcmDGVln15yyRiaXX5vN1n+/iUsa3&#10;CAZClv392BW3xBt8XjDBi45bNO/kZpHRacbx+/C6qhTq65o+ggsumvnwBvx4L2LHkPz/AFq4+lfV&#10;e56aXERXxWPjyuARhw45caT2N7LyYC/VbaG6aMVsM0yZWtHcExlVdPalSrJKoQj1KXVtD568+KtJ&#10;vnvpFwjDEhSf9rYXtxFWLfepJ98B/d/1NJ8K6gij+ZVGFxlxNW8OG+4HG2xYxG9cfeqmMI6XUQiU&#10;/l9XuV0PT5aEjXx14WJPGGvcZcQRfhawP/WhCNqy4xODf7WBt/3A1Llsd7bkZpz4LbWfjikf34St&#10;Uxj5qqzxhSTz/IdONwsDsdOgsP2nSR+VY07cYlpVB5qG9vlQzf2TYSaTKbp7Ko15H9yWbb9q0ruW&#10;bUOEgcjkeZ58F/25GJue4qflh/GsjdKbLHubDh5it/6qgovbLHNNd3D2+3RXgmk9udJ3vTQxA6F2&#10;KnloPPxJ8BxAVJudRsTxXLnk3twogeeQAksRI5MFJ+KUc7d372b27GsWOw1/DUugiG1WxawoyHnq&#10;JuoSs5A10bn8uJG2it9bkjh4Sq/IZ/6qXybfdub+Fm4/1Fc395y7sKJcVvrtndDXMXlY4z0tILFq&#10;jYRvSNTzCkaL5geHAqdPRTdGS/M51rJBugLNG/cMfwJqwh3bth9DBubCr1gMrrfWCxzGqKEsR6D4&#10;6NxqdlNbArY8VcavcCDb31AQQcUcEfuRrfL8qsaxxq1a7bcyFbSYyPkI2vwWzH7p62tQOGYySa6k&#10;qeRDeXSOEfqD0ds+oaZ3Vk3GpS5B1a4x4XXiA2j6SmkLnagEaSFrKRpJ4i2JyOOPuNT9tQ0m3fgz&#10;UmedDkLFyWR5PcMkv0coMg6QEUaaagAat6jq3Pi2+l1g80JCoVI1NgCTmRcksSf40N1KLy4uPiYZ&#10;/lTHuA/QWz0l9K0/oDdBb9FuXVqNNfjry4u8jhVJOQFI1vfDOsmdvu6HaHDT57eWVsTr3Vl3K2Q2&#10;7h6+JmyORq0a9VaMFT24FKBZIS6syyD83UG14DSePF731YjA3twwroG+9P8AUdxFBBGgSKCMKWZ0&#10;SPW/9aRixYalJYWwJsosMK8dZ75mZWkFeeQHpVlJViT5ActdfgBxGsVsriqeZbngaZewOzW57OUx&#10;e7d0Vo8FgqlmG3Xp3QzW7nssJFVa+oKoxA9UhX5A8bEYEA4mozIAwJGXD2yplb32ju7OSW8xAJql&#10;nIBvqctOWe/PE+rGOuNAYo+fgojX/e4HRo4xpXGsyvJKbtWeIttWYclcw9pVr2cfMYrK66ldeasP&#10;iHHMHgzzBYHnQ+nG1EmISTCmE1HYPXf3IHPiGB1Ph5a8Kt/HqxPHA10r0F1ho28oGzIdcfd9wHcc&#10;bcia0NgZMJvPbDLkDClO7EHLShmWOzEdVGianqVwOnipAGNyL2/SvqbfbaLrPTdNtSyDL9r8/wDY&#10;wvWf89tS7QeSCGavczdF2TJYxQUkR+rm0KtykIB1HPVgeXFk2+6BNmBAOR/XlXyP1Lp8sJaNrGSM&#10;lXXtBzHPmOYNDqxY8ytNHIssZICPZJU8+ZCxJ8/4Dhp4rWPy/WkBCk3Hz/SrUWL7OBGvNvQXjhWN&#10;QSAABroP7uBGVfY1OGb2FWuzZf8AJO+tu7+s0xIuAy1G9ZilMJEleCZWsRsAeatD1ajiXb7oKwF8&#10;PfUU+2LKcMa9oV2DHip/qu32dy+Ix0wE9Na1x5KxhlAljPtWPdQgowPhxZcDVV1MKnYbJdxos8KV&#10;7K4TMYmqojylc1vaykE0nOJmetL0Rhl5lZI+f8vGSi243+X8awsj6sxbiOP8PhjRtk8Xjc5ibeHz&#10;NJcjt+/E9TJU3UvFNBKNHifT4jw5666HiLQMQeNEJOysrKSGUhgQbEEG4IPAg4g86x/S3tmPt77w&#10;RbVM9S/U21irGPuUpbKVjNt+H9epHWsTHQywhgfbf1xH0lirLxaWSCfaAIuknH+VWUWOnmrjhwNV&#10;bpfRerNvpNzK6NGGKCRm/qTLIfM8S/vje/jw1XKnnRHkN290vuCxOexvaraY25FlZlGQzCiSJsiK&#10;7xsYrGVdYVjSTpAJgUsxUDqI1PCden7PbsZHKtIbX0gXI/mOZ08AT2V0DdbKHbSmOVvNUZrGbX1L&#10;wf7WU8eYxpO7w7hd26HZ3cfam729xq7ahnkTcO4PZsTmveWaNYbDOHX6eRZDH9P1KGUr06NoTxc4&#10;NrBPuRJ/cW3DD+mgFkNwdCq2I8vg2RzBtXIuhyHbbVYhC39ujWmYn+tmPNLAn/l5EkqRpIwrQ+zJ&#10;O4vdPK7Lz3+YWvducjtOSbJ7f3M1eybFiLoryWRDjQgkcswLGZunmR0gnlxVl3E8u42ksgR4n0t5&#10;QIseQY58cuyuqpudk21ISNmZmDxSMSP6XFXj5nBlbMNe5tS8+4T7faHaHFbY7tbXS1uTYey7Uj7o&#10;2nkZ5HrR0rthHeWpCh/RrhvQ8SEhdI3bqAfXpPo4wxxS7JP6bTgaZBmWUeFWPJuy2J4Xqv8Aq/cb&#10;jezR7yc+a6WDXAGpRgGwsC4GbHFrC9O/J18f2wz8PdPZOFjl7bZrD0obNamRGIRYZZIpP5ggcMhR&#10;tOgsCjaaqeFC7iIwMk7hCp1a3PhAAswZvtGGdJt5tp4N4m620RkjKeW8cdtZu2pZEU6QxxswvcjH&#10;Oq/uN3Ci7jbeqbKxmGuVsbn71eOPKXq4m6jHOqO9GOPqMrRk+spqwXXl09TAeHf7TbyRMziXzb+W&#10;IwZEbC4Mj20qnHUc626kd9vomhiheBbjXJLZGA1DUI0BLM/AE2UZ05NvYTAbXoQ4jbleOvgq8hMc&#10;UL+6pKnoY9ZZtdOnpA10QDoGgGnAcKKo8IAFycOfE/rVq1Am4ypFZvCZ/E27+It4u7cy9+ezJPBV&#10;gmnTLvZlkKyQyuDExmQqpMrL7PTr4eNE3vRt3LuiSoYFiLsAVKt411W0ssSMANNydeP0m1QkW7/b&#10;2vTp25RvYvbmIxWUm+oydKjXr27HUZDJLEgViXbmxHh1eenF9TVpGo3Nse/jUqjACrEz14YpXssi&#10;1kjd53kAKJGilmdtdRooGpPw42vatqFKG9+y+5FQ4vcmy8usq6p9PkMVMWDc+XS4bjPm9tYMVuHy&#10;q7h2dtPJL79TFUZ1Yf8AMpv1Lp8vYkK/3calQcwPgKwLA4V0jtvtJ3L16FiCdh/zILMuunjoA/UN&#10;P4cCv0/btnEn/aKIXcyjJ2+JrqTtziKvpo3L1RV16FPsydJPnq8evLTlz4EHQtmPpjA7r/rU56lu&#10;Tm5Pfb9KknbGVAULnXmRSehZ6icteR9UUiE/x42fo8TWuTh21qN9IOXwqun2HdknM6SY12VemJZo&#10;7JVf8TFWaRWLeGp104D/AP8AOxhtSMV4DE2+F8Se33VN/wCUe1iAfbuwquvdtblqXqnxOCt1yhV4&#10;ykALEjTn7kK6j+/iOTok+q6zYWyK3qaPqwA+g3/lYiqbIdlNu2oWN7YcORl1GorWYq4Yf0Mko8PH&#10;mOIH6JMoJ8Mh7bL8Dpo2L1FIDg7oO8t+dUuR7F7BtKZL22dx4/RySKzSfl08OlBKCPmNOB//ABMw&#10;xMXH7WA/A4+61Gr6omGAm/7l1fiDUrBYeDt/XhG0Z7ZtVJ7U9SlfpOz2pLfpaL0xRlFH5UA0I8ef&#10;G/T1kglBSG2ohWbEXXny8PbnbjSvqM4nBZpMQL2FrX7u3spubztzYrZ+4shAQtmniL80XUV0EiV3&#10;K6lvTyb48vjxbJVBUg5EGgOl7Uz7mKK9tbqt7XtqIF7cbcqzN9lmZzMWd3HiLkwZbeIp3nEShQs9&#10;ewYWYldNCyyaeXVpyAAHAmxkuSK6t/lvoEG1XalCWIDRlmtd7BSGOHfgMFvYViPt72VwG0EjyWPq&#10;f+qBdX3NmUD2/wD9nV5LCvwY6H+o8DPOBgPlXJQGbsHzps7L2Nkt23zW7eYS1uLJliLWcncCCInz&#10;kuSARRgf4YwW4g8cmA/hW9kSj7fXY7EbK2XNke5W7YZN0yFGj29iT9MJ4j+aKJ2BsSv/AFEIn4ca&#10;bvbOkd1I1dvL9am2c0bSWcEr2c+FYQ74QZKlcp5nFbfxuF23jyabw143a1P9Q/otZCy7F53B0TU6&#10;Ig0CjxJJ2h8IRjc86i3Ni5ZRYcuVDAgf2QW0MmnNvAa6fDy42YBhY1ttd08Eqyp9Sm4/TuIwNHHa&#10;zcaY3JNhbZ0pXzrDr4LOPD/xAacVbqO3OfEZ19Zf499QI4VAf6co1L2Ny/8ApPaK/d+tuft0+O7j&#10;0opBWlaKrmZolOsTRgiCw2nw/IT5enz4L6RLrQxnPh+Yqof5g9P+ROm/QeFiEl7G+x/f9J/20Ebp&#10;wU1MVctXhFZsnEJrhgCkmRz1K666iMSL6io8/Dgra7sNdCb6cvbjauP7na28QFr5+3bUKhifrIkL&#10;ozEHRuoFi3n4yMo/u4lk3Gk50KIb1aVttmeCWJo40Xo6GUQodUbk3V4jw4Ffc2/6mt1i9rV66/aP&#10;vqbff22bA3Dcctm8ZRbb+W69OpbeEkNQGT/fiWNvwPFv2kgeMEcqqe9j0SEHnRVsrtFtPYu7ty72&#10;wD3ZMrudna7DYlWSCssk/wBVKsOihm6pefVIWZV9CnThzuupyzRRxNbTGLLYY+/27c6SbXpcMEsk&#10;qA6pTdrm+XLkKC+9WD7hbqzdG52huSz59MZLjpDjsrLTkoze80sVlnjPsNHIrFJAzdS6A6cY2s8K&#10;KwkF72th8uynWxliVrumoXGHYDiDlgRQljuzue7X4bZcm+58Zdy+T31jpLtiNmtPXjZpJvpVmdf1&#10;Fedi8jMSzuR/Kg4KTerK0ukWAifSvZhf9aV+rZ1nnhdUEUXnxhEGOjE/NjywxrWNmaaSd45nZyrs&#10;oQk+nmeQHlp8uK6KaGs4d6dn3e424u7PbTZM/VnM5s7H5C3WidB053GWo5YE0PL3JI9FPwYjXi0d&#10;M3Q2qbbcOPola3algWI56WJ99U7cRedvtzCliGiRn/8AcBIVTy1IB7heqP7Os32hmOUzOHpYjZO+&#10;KtP9lz23pb00U5aKZG98R3mVY1b29XUEv7pbq8tUe+9ObvZ7mWR5fPilOuKQLa4NydWm41XNWuD1&#10;RLvNtFDK2nyF0LGbeDhhgCRYWF72ypj94u5eJ3Phcv2Q7YzVt1d0N10ZcS9Ok4sUsTSur7c+Qydh&#10;OqKKOKJiQupdm0AHB/TdsYnXcSi0aHUL4FyuIVRmbnM5AXN6A3u5EgMMZuzAjDJQcCWPDs43os7f&#10;dvcttPbo2fuPLQbg2jHUiq1sPPFJYjiWGOGJB71j1sg9ouF0GjP6dAq8VfaQzmEru3E0jMzM2kBS&#10;GNwmnEFV+nHMZ010qpATBQAB7uNTe4mOysfbzJ47ZDnE5enRZtvmoBGK08HrjWIDkoOnSR5g8+DA&#10;NKaUwFshgPgMPdWczjSk+2LvZkNx7gzGy931oMflcjI2VrQRQmBWvNol/wBtPDV3AmdR5szDlrwl&#10;XdeXLY5N+PGjl2S+XdQAePb2nto17g/dd2B7Z3bmC3BvBLO4Kcjw2sFhYJ8laSZD0vDKIF9uNweR&#10;DsNPPg+XfxJm1aRbGV8lwpC7v/1EJNZE7bdvpZIVOkeS3Hc9pTp5irSDH+DyjhbL11ftGPbTCLoz&#10;fccOykzuz7rO/wBvytPFkt4WMFiZSUbGYCCtjoAjcijSr1zv1a6H9ThTP1Wd8L2HZTKHpsK42ue2&#10;k9Ht3bjw+5fxdKZlbp0EFdQdDqB1AdXAIcg4fnRpHOujI4+HAYm5uLARNjrFKJrlSWrakh9uSoVn&#10;PphdfDo05jmODNnunWRcTmKD3O3VkbDga9H/ALvd6Sbe7Dw7q2guSoWdwzY1qebxuUfG/QvbjWdH&#10;JRw82vUSIUHSenqk9C87qxPCud9b3pg2zOM/b491ID7WvuV7iYzuKuzO73caxf2fm26MdazHXat1&#10;bMfpT2rMS/pxzKdCZlaMsvih5mNCQbGkPQPUTzP5cvuNb4apnIyQuR6iPKWGNv8AuA4mvV0r6n+Y&#10;VAJapL+MbJ/7rca3NeoY3f3Az2yfq72VwcNnb9XGm+L0E0qdTRFvdiZnQxR9IC9JZvX1ctfDhPv9&#10;51BdzDDttr5wkwLawgjN/uBBvcZWzOFb6oVRnlk0BccuFLPt595e399PZr3Nj5zE3KUST3D9RSsV&#10;4kb09LSlo9JC5VEQjWRm0XwbRt6/c+nEhk3XiSYlV8uzNrUamGj6iqrdmcXVQPFa4uk9N9d2/VWd&#10;YDYr+4EAgmwN8seWdSq33u9mhJcizuM3jt2XGSiDKjI4KYrSlY9KrYas0oj625Jryc/l114N3MCR&#10;7KPerKkm3lxjeNtYccxbHw5NexU4HGn/AEDaTdT3x2O3UmcC+hiF4XzJsSRlbOibC/dx9u2ekirY&#10;/f1WOzPyWC5DbqHX4H3owoP8eFKdSgbANj76t8/+N+ux57Rz3aW/A1x7s92O3NrtJvIYPduEu5J8&#10;Db+nqV70D2GMkfpAh6g/PX4cbzTpoNiMqI9K+mOpJ1bba9tIAsqk6lKqLH7mtZe80qvslNwWN12L&#10;mNkhiyVajNjsjLF7ReOs7RywRFtGaMGRX1I0JPGdntZETWyFVJwJwv7c6Y/5Y6/st11BNvDukmli&#10;U+akZ1LGWbw4jwazky6i4sNVsKFsX2X7ZdvIUyfe7PndO5X0lXb1VWjpq+mvQlVD7soB85mVT8OA&#10;TFEn1HHl/CuchnbIVa5vvJuW3RTD7IqQbV2/GvTAI1T3xGeQCCMe3Fr/AEAt/VxBJvWyXAfOpU2w&#10;zbGl5axKWZprNwvcvza+7bncySOT5lnJLfxPAZa9EhcKUfdjY9TLYe3Xv9K4+zFJHaZz0gIw0JJP&#10;h08mHPkRxvG5vhnWjrhjWV8DSy88U2LFaW5axkr1bFqJS0MixnRJhJ+XRl0PjwRu97DFi7gX4cfh&#10;nWkGzlkwVSe3h8a7rMbY24kU1iCPIMwaCBJNZQy+rXTTTlpr48ByOsya0uRxroPorfybeU7VzYk6&#10;48cmGLAf6h4h2g09du28d3H2TYxmY1aC7A1LJxqxXpLAAsNNPPRx8+K+pMMoI4Yivp2SKHrPTDHI&#10;MHXS3Yw4jtBxFJfJ4bO4jJ2cZmr9pblCT6aQCVkUBB6HjAGmjKQykeR4aCReCjHsr5b3fSZNvI0U&#10;hbUhscT7j3EYiuiDEA66XrCI/IgyEa89dS2gJPGx3H8o+FKpNt2n41ZVtuwAssd23GdDzWw2nP8A&#10;EcQtuzxUfCoxtxzPxrb3+m/uXMR0t/8AaGGaFmq2qO66Mt93mZIbyfQWhHHH0l9JYUY6sqjXnxaO&#10;i7oNFlkbVW+r7YiS9862om16M+hzk8+ZkQ6rFZIipr/u1YOmM/8AH18NjIaWLCo7aAO9/dTcXbOz&#10;tnF7dx8ow10zWctZppDG614pFhFWoZFMMMrFuvqZfUAEBXq14l2+0/uNUSSrHOVvEH+lyM1vzAx4&#10;87EVYfT/AEVOoStD5yxSadSBsBIRmur7fmey16kbct4D7hNg5TGZOzdahQyyw0c+9VaN2G5DEsqy&#10;tENYzLXMhjl6QEkB8FPGNr/ebNx56BJhmtw6lT3cGHDOk/qX03JGz7PdAhhY+Ei4+5HVluLg4g/E&#10;WqBtXA/cDuOlYx+7d5X9uVqNhqb6UYxetxqo/VimBKtGQRpIrnqOvw0432vUYjrLbQIQxC3kLoVG&#10;TgCx8X7GxW2N6rj9K3rAKd4xXiVjRJO7ViAR+4DHOjHaPaTYWx8hDnMJVsPuWOGaGbMW7Mks9g2Q&#10;BNLKuoT3GA6QQB0rr5kngbct50/nvjJp0A5WS+rQo+kLfHAX7aabHZRbaLyohZb6jc3LMc3ZjizH&#10;iSe61Dncv7cdhd1t4UN07ixeImiQQfuySUnFq77E3ukyTQSRLJ7i6Rt7wYqvNdTx5N1vopY2g3Uk&#10;Ua31xLbRLcfdfEacxpqSXaQSXLxqzcGOY/60w9rbP2jsTGHB7IwmP2/hidWp4+BYVc+RkI9Tkf1E&#10;8STzvI2p2LHmTc1tFEiCygAdlLHvp9wm6+zUc74vtHuzdlCJVI3HT9kYbRhr1O1c2LQCnk2sK/jw&#10;DuNwUGCk0dt9tr+4CsY7y/1BvuH3mJ4Nm3cRsmopKPHiKK3byqeWjT5HrYMT/hjUjhDJ1p72sBTh&#10;Okpa5JNZcm7l92e3Xdih3jbcWUzm4obgsz3LszyGbU/qREHRVJXyAHw8+Jk3C7lCrWB/PnUT7cwt&#10;dcRWx+/+Cxnertzivu/7Pyoi3YYK/cXFwRo5imACR5Mrry6fTFOf8HQ55huFk6BlJYeJcG/X27Od&#10;MNrIbhAcD9P6fpWaTis9dkLWOiMJ1cvZPR1Eag/m0On9nAfnIuX40Z5Ln/pU+hhc5WCIbMDMFYJE&#10;tVVAc6FerpbnofLz41M6cj8f4VuIG5j4VfRYvK/U/VRRyQqp0eMAP1Np5N0f38RNPEeB+NZEMnMf&#10;D+NR83gLmQoWopmWOSzSljkQ1OskvG6OCQV9J18NOXxPHk3Cg4fjXmibjb4VpPvHuE78+1fsLkMf&#10;Vp3NxXtuYlFdrMsttTDClORa1KIN0iSVQs1hl1A6YV1L6cdCLZVx31TGzRBFFyT7/cPxNJvaOxO7&#10;Wb3LWz/bjB5EX9v3K0sj4OBoJKjPL7cTfUOGCHrVuZRwo19xTHrxpqBvbEg41Udn0jeLIkoiYA2Z&#10;Tl4bkXHvBB5ca9IN6dzcr247V1N2bgw80u9GrIkuDtzVo5GnhUGxJPLRMkKjp9X6WqlmAAA8IN9v&#10;1gQMwuWIUDiSf0AJPdXXumbJ9w2gYEAkk8Ld3M4VVbF7/YDuN3EOxatH2tvZjb37rt65M7LZve27&#10;Q360qDkhRW9HSdSFc/DiDZ9WSeaSNf8A7ZtfmbAn4XtRO86U8MMcjffe45cviATX7vj203/uftzR&#10;wWyrH19bGWntXsST7c2QiViYEjkdugmAHlG2itoGHNQOLv6Y6lt9puvNmUkWsCMdJ5248q5z656J&#10;uuobD+327hWJFwcNYH234Wz7bVkrdnvRiDs7s2q96zNcjXJ9ELpYzOYJConTKoZYYQSsSuB4GVvI&#10;8WT0r0x5ty/qLqVllKGPbxXDJs9rc3XDBtzOcZmF8/KGF65v1jcNGq9G2N/CwMr4hpZMMeyNeGQw&#10;v21r/avY6P8A+117tvv+eDKWM9jIKeay0er2hLASa6LI6+tKRP6TMWZm1Y/m45q2y2UTyjaQLBE7&#10;s/lpgt2+o2yUm1yFsoyAsK7z0Cfd7LyJDKXni0nzDmWU3x5jhzIvfOs5SfbXVgu2IczbtzWKU88I&#10;jpmvTWQRylBMG0kZQ5UEhfA+luKF1H1v0XYbh4dwm4Z4zpPlqum5AYWOoHI8av8A1/8AzN6ndrbO&#10;PbQqcQz+ZIxHLgMOQx7aIsP2a2rgKKZXGbdqQ49ZiZctKf3G3745GSR5lHSnUNA6gr1eOnLhPuP8&#10;0baMGPpmz/r2xacjwXy0qpJZ9OOnUvAYnCubeoZfUfXNuG6j1CVoOMG3/oxMo/cq21C/PUeNM7tk&#10;mIwe9Mej2UXL5362hVimnLWbKxwfVTOiMeaI8YB0HSNOF3ob1d1PqfWGbdzGUmI3wskZ1AomlRpQ&#10;2ubHxknG9R9A9ObTZbInaxBF1Y2uc+LNzZvwwrJNDOUr9CvnorKvWvRpdjtu2rEOOr1O55nyOp46&#10;IF+NW/e7V9vM8T5obdnYe4jGrujvLGZABcLFLlbenSUpRNIFJ8V9w6INPjrwq6j1fabMXnlVOwnx&#10;f9oxrfbbGaY+BCfw+NSLz7hgrNczNrGbXxmg6p7ciSzdI566EhAf4nih7z/JkBOjaQvK3wHwHi/C&#10;n+39MPa8rhe7H55Uudw727QQSGc1r+/8vFr0y2PRjlPjr+p0Raf8LcLHl9Q77/kkG3jP2rg3yu3z&#10;pzB0zZw4hdbc2x/hSf7id1spvCldwkHTjcVFCTXxW16bWpkYHkk0qRsqhhyGirz8+LN6d9Jw7dw7&#10;apH4s5sPh/Gher7x/LsDYclFz+lIGpj7ctuZ8nFLj1gYTEXJR78Kx8+qV2Hp/DT5DjqUSrostiOz&#10;KufSySxyLJirA3UnO4yNM3tZu+vjMvDYr2Fkw2RIieVeSrJroj6HwIPIgjir9R2pUkcV/CvqT0B6&#10;kWRUcmyTCzD9smVvjh3EGo/dbG3cZu5xYtXLsE1OGTHT2C0kggiHttGZCfWY5NefwI4OEgkjWS4x&#10;zHEEc8OOYtXL/VPR32G/lgbUQPEjMSxZGxzJuSp8Jv2UGwWMh7nQZJuhjpoOZ0+PqPHiq24VUn1X&#10;oipWlMBQz2Q3mS8YGo8zprrwG645Csj309/sr3zDsj7r9jGSaRMPvGrf2jkXfTQtdi9+oPx+phX+&#10;3hr0RyGZT30p6xGCqkV6t9LLyYaMPH8eLJVdqFlcBiNyQLj8zRjvwq/XFGwPWjkdJMbIQykjkdDo&#10;RyI4jlhSQWdQwzscceff21hlBzqnyWU7b9ndvV6WZyGB2JtOhG30lS3Yr42CJCxdvbidg7FmJJIV&#10;mY8+JGfiTW6ozZXJ+NJLeX+oT9tu2g1fbVzLb4yEYKquFpNBT6vgbl/2UI+aq3AMvUIk43PZRsXT&#10;ZW4W76Trff73k7m7xwfb/tFtXB7ayG5MtSxVG9faXNXYjamCtMUIhrD24+pzorj08CxdTMkgVRga&#10;Jk6YEjLM1yK3zJ0RSPFE5kjQlVkbxfTl1HTkC3jw4pPVFvPeGO2LtyXc2Ugs268c9erFTphGszTW&#10;X6ESISMqk+J0JGvgOZ4h3G4WJC7ZC2WdyQAB3k1ButysMZdssBhncmwHvNDmI+4TtxMKk88+awS5&#10;B2hp2shirUNaSVCVkiFqESQ9UZBDjq9JVvgeBW6rAoGttAJsNQIF72tfK98M6CHWduLayUvlqBAz&#10;tmLjPtqX3D7GdnO64Y9w9n4vLXTzXKRR/SZBSRyZLlQxyH4gkngiXaRv9SinkW6kT6SRWW+73+mL&#10;tnc1Odu1297+ImfUw4rccf7jUVj5JagCWFHzZX4CXpSqbrhR3/lSws4+FJv7eKPeX7Ku51vth3kx&#10;EV/tJuVXhsWaUwv4qWOcFJurQBkSRSdQ6DQkg/m4C6nAVtIv1DMfuXiO3CpdlKG8JyOR5H2+dfe+&#10;Xa6btBvtcHjZku9vM7EcpszIyaMljHMecDv4e7VJCNofUvQ/83Fa3EKrZlxU5H8u8ZVZttMXXH6h&#10;g3fz7jQRUWsxbUQB2bxEki8/iwHgOBSTRGmrvG1BJKNYIwvIFo5ZGVufNtBxEzV7TRHHVxsM8SB4&#10;1n6uRE7nxPjo501H9nEJY2rNq1d9gWYuW/tZ21Sx2PpS5DbeRzuAmyNlh1KlLKzTQp6EaRtFlDAA&#10;gKeY46xsdLxqSeA/Cubb9nWRgoGZxJ7fiadOD2XmNt7k3Numpl2rWt3Waly3joqqfR15alVagkre&#10;6S+ssar1k+Y5AcTxwRqzML4248haopd7O8aISo0XAsOZvjc8MaAfuFrSXcJSw93JDJ5WylyCPGdM&#10;KTRxWYl6JysQBEfWmhZvwXU8Uz11LHHFDJe2iQNa+LDENpHE4/PHCrX6KSV5ZUz1JbL6Te4ueApP&#10;bY2LS2vYwGQptas7mw80j43LLOav0InDNO0KEgBGLNqG6vE66DjlMvqjdiZnhbygxyAFzhbEm+Ns&#10;zlXT26DAYgsw1gZ8hxwt21WZvv7tePulQ3xvPdG5s7BtCvFcoYHb0Blt5GzFIIuirCjKHjdWJsto&#10;obo08OfHWfTu73kiRjdDxn9vdceYvNh+3DIGxpJ6k6cnTekPogj07hsHcgyBFsbR8rNijftY54Vs&#10;nCVtgbrz8ncLBVKF3d1L3MVby0ca/X1JOhJJaVjTUpKiuocH1qD066aji4+e4Ty9R03vp4X52yvX&#10;HRto2k83SNdrarY25X5Ve3r1LDUbGWysor4ylG09udgdI40GpOg5k8uQHMnkOI0QsQBmamdwoJJs&#10;BWSN9b27+JuC8sWz4ZNv5O/NNti1DAZriJZ1kXUwyaM3tAmRWT8ea8cP6jsfTnUN5NvP7mzkhZV8&#10;zTYr4BqRhhlhbA11rpnQPTu66fGs+7eKa12BUW1ZnQdJHzqt/dvuk3TkK218FDHteMxe5N0169KS&#10;KoH9oFWte6xHhz06mPw4VxdI9IQXmYiZtWLsXfxkawmkaY8QLquV86sUUXpXaLpaSTcMF8MYuARl&#10;jpC92eVW/ZbtJW2x3Q29uXP7rlye+qOVnpRYZXZgimKY2HeSUdciFSXUKEjHjzPLi+dC61O3UI4E&#10;2jRwOhmEhXwujKCkgZfACx8LBiXBFqpnqb15s91sm2GyhigiDjUi28zUhvYgZWzv4iedqwb2p35t&#10;zE7RtQ7nws+4L2DkT9sriULDHUsPzMqyMECpKQOrQ/mHLiP1X03eTqo28/lLiH7eRFsb8CO6rr1z&#10;p0KsNwYwzYL+nZhlRh/9+u4e6WGE2fEtA6dKY3b9U2rKr4ANKV9tPx0HFM2noDaK2qTVK3NjYfDM&#10;/GlSTyPgo+FdF/t7vLo/zB3LyeP2zWb1fU562chkG8/04FYqD8teLltOlRxLpQBRyUW+dEjYPm5A&#10;+ZrhhrfY183j8M75LfOev2EqUK96UUqU9hzoqKgMaKvxZydPDmeXDHb7S5IRbkC57AOJrM8mz2yh&#10;5mwvYXxJPJVGf4DjXR9xPdTPdr7zdqaE+G2/PPRiky2A2xCRfoe76vp7lqRAkLmPRvSpcKw10PLh&#10;rtumeei+WpaQt92EYXhb7mJOd7KO2q91P1LAYnD2RB9IXGQtz/ai8LYs1ZEuUzlbk9XGQSD3G9yW&#10;NpXlES66+5NI/wCZz48/4DjoG26OVXQPFJbuVR+X4muP7rqaX1tgvDiW9vhRnsrbucTbt3OWPpcf&#10;tdSseNglcpZvTFgrSVVI6pNBzdzy/wAPhxVur7UMPDiy5nmOPwzrovoPrphm8h8Emtb+WT7f+76e&#10;+1PLC4ez3i7b36tajLkt07SrS5MxwFVcRQqI5XkZ/SI5EI1H5mdVC8+KvslVZGU30lSRawx4XJ+0&#10;ceJyFdv9bI3UemQbhLefG4jYEEs4b6lQLm7Aalv4VIJbAUqspTfa+VmxGYgaDJVGUSwAA82UOvq1&#10;IIKkaEcuNgrMK5Nvdu0EjRyLpZcxy41wTcMJKtFVL9J5CScAAaeSoAePf2x4n5UueUXy+dWr2M1T&#10;s4Tc23jH+94TKUMxjp1OiJPUmWccySw5rp8ePbLciKW57aj3m1Msdh2VuXfP+pzJZnnHbLtyRI7F&#10;hd3PfCL1NzPTUodTEAk6dUo1Hw4eS9aQDwi9JIuisT4jburPW+fvC+6Lf3vVb+/5tv4eTUftO2qk&#10;WJjAPipmj6rB/EycASdYkYYC3vo6PpUS9vfSNytOTJX3yGQufuWWf1SW7jyzzs3jr787SPr5+PAp&#10;3LN9V6J/t7fTauHTkGRJFg90AdQWKUFtB8Bpz401Lzt7q1KtbL51qj/Tm7e2sv3zvdxM4nRQ2HhZ&#10;bNVGbrEeTy5NOvqfy6rB7z8vDhx0hVZmYcML0s6ozKgU8a3JlvuM7VYTdcWxDZvZTd0r9H7biqpt&#10;PCANWknYELGqjmdTr8uGm43iR53J5DOlu12Es30jAcTgKrO6+4dn9wb+C7d7Y3pg6m96GZhyMuGv&#10;fUuHeKI+zDYasrCAln1AkI6vLgDqREyR6HUEOri+IOnIG2WP4Uq6p0TdbiMCMWMbhzcEr4cgbcON&#10;QjFmtibIwfaTvDtWhle3tmeOh+8YzJyuZbctkzAmH2o3SdncuoVh1jqUEn0kCRCkabXcxho3ITWp&#10;w1HEXXBhdhnjjVe8po4k2u5jDRMQutTm17i4sGBJ4g509DAK5+mUAJABEqr4BYwEAHyAGg4s4FsK&#10;tVrYV1G1U+sGO+ogORKe4KXux/UFD/OIurr0+enGvmLq03F7Xtxtztnas0r+/wB2iq9y9oTR1lCZ&#10;6qDLjrQHMSKPyk+YbwI4jni1LU0MulqTP292didz8RN9uffrB1MymInms7dr3wyzQOilZ4YJkZZI&#10;3jBJXpYax6j+UcVuFRFIUYeBuHI8advIzKHQ2YfMVO7g/wCnDsK0JLPbPdOU27OFb28Xlf8A1Wjq&#10;fACX02VHw9T/AIcGzdFRhdDb5itYeuuMHW/dgazlvH7RvuK7drYtHDHceEiB/wDVNsWGvaKPDrqk&#10;JYQDx/IeFO46XMv26h2U02/VIH+6x5Nh88qVdaa7Ws/T27ViC1XfpevOs0TKw01VxKqspHwI4XMl&#10;s1pgpvxrbf8Ape5maz257nbS61ezh9+2bVYNz6VydKKVC2h8DIjcXfpjXhTuqkdSW0799HWB7g7m&#10;2tkLu4+l7ta9YsT5rbXuuIvfDMJhRM7N7UiOp6eYRl1DDwI5pF6wn2u+lEwPlFjdSblCMCUJ+056&#10;cscMa6C/pKHc7KIxEeYFHitYODiA1uPC+fPCmJ3J2Q++6WG3ts5IrWWgp6xRelHv462qzrHFK3pV&#10;0f1IDoGOq9Q4t/qzobdQ26+WRrU6lvkRbLsvhjVU9MdZXYzkuDpYWa2YIPztiLVn/umWu7aNa9cO&#10;NwM1mvFnVnDRWJI0kMRpjoHWheYorggEL1agjjlvT4Jk3Jj0HzrWQNbSjXsZG/lQYjmeddM3u4ie&#10;BZdQMQuW03uwtcKO1svlhU7uq1f7bbvbzBbMihrZuzk3zO57kA6DfkrqtcxFvzCFQ3RGn5QAGI6j&#10;x23ZKdpCqFi7fczZvzJ7/kLCuQdU3UnUJdcmSgLGt8I0H0qvIL8zjT27KwY/dXbanuhqMEF7N5jM&#10;X5REgiIks3nJDNH0liAACx5nTjbpO5LxljxJ/Ghep7VVew+0AYd1Zt75d294Wd+5DF4fJWcbtvbu&#10;QerhYBKWJu19Y5J5llJDseo9GvIDkq/zcRbjqEiS3Sw013j0T/jDpe86QG3iGU7lbsCWGiO/h0Ff&#10;ErXFy3uywqpw/fXdEKR/u1GO1apt6bFe19NYrumvqiilLIjMPEKelgdNNOXA0W36U6TCbZRkzf8A&#10;IUAVn43btvjcEY1UOv8A/wDz3vRIjdM6q6qv0puV80LhbB4wCwt4fGpsKkZP7kSMiMkMZkDkSnTV&#10;vy2oIZ3YDoWOKKJWLAsdOkLzPMc+Itt0n09BshsV2AaIuJCrm5MgFg+q5bUBhfDC4yvSh/8AAXqQ&#10;zHd7jq8EWldOpEbSq5+LVpj/AJjfjanL2W27vKRJO4HcSzX2fZWoYcHg0krtbqwMOqW5kHl6iJHX&#10;kkemqLqW9TaC3HqckkSxaBHEttMa34Cw/gBXNtx6O6V07dNJtty+6mIIfcuFUPx/pxj7ebsSz9ig&#10;X8mNn5nH4DMRX8nW+tx7FYr1N+cNipIQs8My8iQyc1IPJgOKk6XFfW822EiaTiKZO7PuHv7IltbZ&#10;w30W1aUDdC0MPAstyWIgNG/UAFUOhVgTr48JDFOzFUX/AHNgKrW66jBt8GIBH2ri3wGXvpE7k7n5&#10;fcV97SROJHbR8hflNu4fko1KqfkOHfS/Tck7WZiedsFH61Q+uesvLHhUDlc3b5YAULzZnLW7yS1J&#10;pRdrujx2Q5BgkjPUrhxoetTzGn5Tx0DabKPboYduoLfcxyHfzPZkONc03m+lnk87csf5R+Q/avbm&#10;asY6+X3JYtZzK35pEsSvZyufuSNJNYlc6vIHkJMjsfGRtefhqeGPT9gqqdGC/dIf/p4Yc/pHC5pH&#10;1DqhLhSNTn6UH5+1+dqlYjF5Hdrtgto1zS2vE3/W5SXUCT49R5sxb4DmfPQceBk3I8najTH9z8W5&#10;49vzoWeSLY/1t2dU32py93sKvdybyweAxljbeDezm8v9M1TIZdyZvpYDyaKNuaxjy0XkPMkjTgbf&#10;7na7OJoYQGlYWLHIXz7z2fGtdhBvN/Ou53JMcSEMqLgSRipPIX4nHkONWXaLuxHt7N1MpKrCC0BR&#10;ydNGJ9xXIClRr6iDow1+fHKN501sl93dyr6v9I+vYI0E24YKv0yn9rDJx39mJuwrQPfztvnMfgcf&#10;3BvU4KbRPHQyUbGN7DxnnBKqDUkKT0s2uigjXy4U7Z1e4JIIHxrX1h1ODeziXZIzgWEjkaUVTkxv&#10;4ieCgDG/KkLKaVhvXQEbE83Go5/2f28TqWH3VTp4lPCpFapWEbxx1AJCdelmbRvw14wznnQflDlX&#10;Cem+heKJkQcxoZOn5kaHz42V+f5VAy+2NdRgttrJ0szctBK7fgB6tRxtqWtCDUW59ZVjeSQLBpyY&#10;x6dX8NeXEqWJsKjckCqLFxbo3buKjtLZlezlN0ZKQRUKMTDqdj4sSCAijxLHkOGKQoF1NYClxkZm&#10;0rcn2zrWHb/Fdxftu2oe2WJ3HNa7qb6k+qv4OONVr4YFfpv3KywUyOY1HRXjZtGbqbp01PGBvWsS&#10;vhUcOffRSdPRvq8RPHh7qfVvb9P7XdoJldvMu5O7e9RJj9mVMgA08+RliBsZC0w/JWqhvclbz9MY&#10;5twNZi2tzhb2t+ArZpMBFGMfl76J/te7AW9sbfvQbw923uXMTrYzOcMh9y2wmFieVmHM9bjkPIEL&#10;4DjOziaVytrL+AHtapd3uxDECDc/iT7XrTO7N1YnZ+3cnu/Pe/8AsuNQT2VqVnuT6dQVBFDGCzN1&#10;Ecx+X8xIAJ4tjEAXOQqoQQtI6oLXYgC5AFzzJwA7TgKFO0PeOh3hR7GGwlijTeD6qnY/cMfkQ0ZI&#10;/QtpSleSpZCkMYZV8NfV1KRxHFKHFxRvU+mttW0uQTcjIgXBsdJYDUt/uGBzGFRN89nbGXyeZ3Vt&#10;q8seZvumRFSSqjXEv1IwE/bb4Ky1zJ0AdLdSdXLTQ8V3qvQ5HZptuVEv1DWL+MWtZgVZQQNLLcrY&#10;k2oeGdQNLg6ew8O7EHs40uV7tb7gy6blymSawDcrCxiFmjirzVCnRYqDHkFqpV+X1EzL0yHny4Rx&#10;dV3fng6VaRnA0K7JoQDxrJHL4U0G/wDULDU+nSWRqIaFNOZAAzsDc8LFc78rYC9wDXLc3YeTutm8&#10;L3j7S5WPb9i4RaEt6N0eOetIU6mEOvrjdSraaq6+B0PFpaFN1GHQ4Nz9ueFa7fdeWbNWj8YMtHiK&#10;dfPSwTZqOBFvS1QwgaUD1e11+ro18NeenB+1iZIwrG5oad1ZyVFhUSWtMbaCsSs0jBUKnQ9THQc/&#10;x4IqOvMD7ne5Enczv/uzP1nWxgsZZGAwztKwElfF6wvJqAer3J/cbU+PFJ6oyyTMb9lXnpimKBVt&#10;2/Gmj/phbhnq94O9Oz5OmOK/QwebghQHka7vWkdSwB00lUcWPo3/AAKOV6rXWv8AnJta9aM789ld&#10;87ibK3+3VGO9XybwXZsalqOCYXA2lkL9QVVUmGjgowPWD4dXCHq3ptn36bmMAggiS542sGAtY4YE&#10;Hvpx0j1Cse1aCUkAG6WHDipOeeIoH7T3vu+7M0P8qW+2lnc2wqTu9OtLcqQ2a8LEkrVnExAGp1Eb&#10;rp8COHG1fdxjSU1DvF/40Fvo9hIxdZNBP8p09/Z+FRO7z5juZj90Xty7dn2JnJ46NyjTsWK96YWI&#10;ABHbDVWKMZHj9vp11PPXinepJ22/UoZmQi6WIwy1EX/24HHMVZfTsSS7GWKNw9muDjbFQbY2zx7L&#10;1A++bL5uKTYOYo4L9cx2o/qLtpI06zBDN0lIBI/M6nx46Pu4FZQS2HtjXO9puGBsExp8fbPfsWOx&#10;O1oobcNW/PZyPtr7Yl9xlmeVliLEDlqSPMgcAdDt5OOQJ/Giurk+bgbEgfhVJ3E+1LCb33De3JSz&#10;9jGXMlKbF2tLAtiuZ3GkrxBWQosn5ivPR+akakcGTbKNzfKrx6Z/ydv+mbcQaElRfp1EqwxuBdeA&#10;4YZYUOYz7GdnxyK2f3ZlbcKHX2aUMVUkcj0mSQytzOupA4gXpaXxJNPt3/m/qrg+VDFGedmc/Mgf&#10;Km7snst2t7dxRptTb1aK5GCBkrQ+sunnqf15+or/AMOnB8Maxiyi1cx6717e9TfXvJWl7CfAO5BZ&#10;B8KKpdtY+7XnqnHr7VmNo5WhjVXCt5qyrqGB5g/Hifzm50jO2Qi1q8EIiCdP+x4redfXMdQe4mHk&#10;z+Ap7ljfonwwioZgodHlqMSKs7n+hj7LH4dHDPpEKyS+Wxtxv2Vyr/JHT5YUG6ivpNlcDn9pP4d9&#10;qC69RfbRpQYajACGJQRLMG5DQcyqt5cut/5R58XRCNGmPwxjNuJ/09/PM8K4ezENqbF+XL/p8BRA&#10;mFo4mmmQ3LpBW1AgxUa6ySt5Ruq6lj/QDy/nPlwxi2yJGGk8MfBfuc+32/8AceFJNxvZJJCsR1Px&#10;bgvv/P8A7RVzFt6zlYYs3vx/2ja6soo4WPUzzk8lUqg6izeSqNfhpxNPB5qeZuT5cC5J3fu59wpW&#10;nVPJYxbIeZOfqk4Lzty7/nV7aNvI1xgFpS43He2TX29RBN6SJOZNkxaiBSPzKNX/AMWnFD6360eY&#10;+RshpTLVz9v+pqTp3TrOSq+fuT95xRP9I+4j9x8IqhzW6Nx7k27U7dY/HUcVtfGzM001eBEntlfy&#10;JMUOjrH8Sef8xJ4Q7XZGJiztqb429vhyq2P1t9ttxDMwZhy/Bm4+6qavNhsKxq42EZHJt6ZJPzRj&#10;yILDTq/3V0Hz4Ncm1AbfYT72RTuGMcRIy+q3MDh/qbHsrVPZHeU3cbZ8+3t5WZMjkcbU+huidzIz&#10;YyX0xOoYnQRseg6cl9B4pu6j0yEjI+16+0vR2y2w6V/ZBQLYHG5YkZljmSuXLTZeApb7p21X2zmr&#10;eFvpYSWrKY2eMA9S+Mcig+TroeBlL5XFcz6jtfJlaNgbqfiOB94oeKV0lZo59RqT0sCG0HmeXiOC&#10;LtbEVX3teucc+rBUkckHq9TLoB8F14wymoC2NdFu/Akbyy2OhNCegAAFvl4njdIycLVE8oGZoD3N&#10;uAWP+kps01h2CRxJqSzMdAo+JJ8OHO02pGJpTut1fAYmtmfaj2Ur9oNq2fuC3RJFPTxWKtZHNGX9&#10;NkniXSvTg5etJHIj1B1624HmmMr4fSvtej49v5KaT9be3ypm9g9lZDuXuKfvVvyeP/Nmc+ovbgvT&#10;Exw0hGA8LQ6chBUhT2uk+CKX8WPEMhMjWGXtjRC2iX8KIo6uR7t96ancST//ADdnENDtWtJGwaDE&#10;UbBVRGR/5tmQixIPEh0/lTjR5ixA4fpWYIAisePH3/kKfu/O7u3+0GzquSvIk92axXoR1upgQ0uo&#10;VisSvLJq4A6Y1J1YElV1PDtp22+2aVULsBggIBb3nAc+4VXZ4mmm0A4Xz4e3CgXaffzvBui+M2KO&#10;K29tXHs7X6KxtbuzksEjrrJM0ejvroypzX/EdDxGOskrrIChRqa5va2eOGHbRsfQ4wpDkljgLYAd&#10;/wCdFW99j9re8+Jy8+CrU8F3PhjYUtyx1Xx2axV0gGKWw1UwTSxagjUMyuPA68uCdhvdrv8Abjcb&#10;Zw6Nk68/xBHI0FsuozbOUK41IpGqJ8Y3W+K6TcWYcRlnnTMxWSlpYnH0cneN/JVadeC5kXARrU8U&#10;SpJYZR4GRgW0+fDWlDWJNhYXNhyHAe7Kpj28Pb+oFmCrP9YhjtiSCJjYQ8ikxK6yA/BieMSKHBVh&#10;cHgcawMMasqfsRQR1qkCwVYkCQwxRiONEUaBUVQAoHwHGqx6QABYCvFxzrsvXKOLrC5lbVehT8BP&#10;blSBNfgDIV1P4ceZgouTat0UsbKLnsoJ7z75i7e9pd0dwaUiTWqGNkXDtG6sJL9z/pqgUg6HSSQN&#10;/DgTe7tY4We/DDvorZ7YvMqEWxx7q8t8Ztq2kCR3lSV2TR5CFVnbxZmOmmpJJ45y+4F6v4FH/wBi&#10;2Un2h98lnEUoXmXc+yr9RaqyKvuyVzHbHqbRQNIToeLv6ek1w2J41TuvppfUBfDKvTkJuO4R7k1f&#10;HxH+SspnnHyMsw6R+KpxYwEHbVb/AKp5D5mu2PadV5RanrS3bGuonuF7JB+QfVV/gONvOIwGHdWp&#10;2qk3OJ7cfllSV+6etNBHtyGhPj6d/J/VYg3L1mCAVZzE9mkQHYBS0isiuw0Xq8teEXVenwTsplXU&#10;QGGdhZhjq48BYjI1bfTUoTXqk8tBoc2F3fS4DLHfAOEZmsQdQFqR33hd7Oy8vavYlPcG98IN9UHq&#10;S5fEVbIvWo2kx5hs9QqCRT0yLoxB018OJpZRKg0G5FsuFAPCsUzAElLnSx+5b+FveMaZnZbu/sLt&#10;j9tmx9zZ6LJ28RLk7seDgxlf32djEzxvL1legCInTU+J58Kdn1FNvCdd8WYYd+NE7np7TzeG2ABx&#10;7q68z99mOiYpt3t1lrjEaxtdyFSsGHkemATN8+PN6mi4KffhUq+nn4sPxoOyX3z9zpUIxmz8HjCe&#10;Zey9u8yp4Bh6ol1/EcDN6jkJ8KrRUfp+P7mNIPcH3s/ehlMtYxUO4cZt+nJZVIWxWGrq3tluY651&#10;nYEjwbw4cDqSGPVfG3zpcelMHK2wv8q+7o78d556Mrbq3luK8kcXXYljuyVISBz1C1zGoH8PHw4r&#10;p3ckh/5CL+3Cnw2cMa/Qp9u2skVjz9Xj5HhtEb513aM3q7xVilBKyZCL38PbherlKw/82rMOmQL/&#10;AFL+ZD5OoPE2uxDDMVNvunxbrbvC/wBLix/XvU4iqD/LNvZ+ekwEMJzO7nbXHGM6x/QyKGhtdf8A&#10;5aSIQS35z+UaDjqnTJEljSRRrdhdUH0oObcu/M/bXxR6o2s2y3EsEx8tIzZ24sf5edxiOFsTV7h9&#10;tR46zNlrckGW3TXGlrJWCY8TiV8ejUA+of8Aw0BkPn0+PEXWeu7Xpx1zt5u4OSDh2AfaPmap7O+4&#10;jAF4dsffJL3DNr8/pFTZBUiKbiyWQlqV5wRXz88IfJ3V09UODoBgI4v/AJ7FU/xSt+XjmvUN7u+o&#10;vr3BsvBBkB2+16smy6QqReMeVDnp+9v9bce7KueFwW4N3V7sO1q3+W9hkL+8ZK3ZYmcR6+q/c0Bk&#10;bmT7EICa+Knx4wFRAAAMKa7eSWRDFthoj4tlf25VzyfaO/ubCG525naxszFxWJNw7hyDxY6jIIFD&#10;EwFj1FFPLnyOo8eNW3qxuFfBm+kWph07osNmkjs7J9TEjA2vYDge/Glhjshia0ISNgJP6FLcteR1&#10;IHBskZDGxuOdGI1xci1+FGvazuHLsTelDdtGP6mKjMBfx8hIS5Tk9M9d9OfTImo+R4S77b2Nx3j8&#10;x767L6D6/qj0OxBUaGPHQfocfzIQCO1QDnWjO++D29kcbT3/ALZIn25Ygjmp2W6Xc4+c6w+6xHOS&#10;tITC/nrz8+EDizeHLh3fwyq6er+nNJAu5a2tPDLbI8nH8rXDL/K1uFZ7s5OuvuQlmWfTX3GIGh89&#10;AFJ4LSI1yidwKr2zmMX0u3/UKQOrQ6geZPSNCDxOIH5YUueZffQ7uPckZieCqFBPKNgnSefjy4O2&#10;u14ml253AyFHf269pLO8EyXcK2qz18MpbG0NP1LMmvSzx+Wviq/DmeJd7LbwD3/pUnTIMfMb3fr+&#10;legO+NrSbu7WYHb9eRcL21x6Vsjm6Lf861cj0EMU5/KI4mPUqDUtJoT4AcKhLZPxplpLSdpwHdUn&#10;uHtPNjZ9DtJsmBqe38jXgn3jk19LzViwKYuLQ6gOVDWG800j/mbjwcAdpzrdRdr8AcP1ogzm64Oy&#10;ew8ZCtP9y33li1LaOFTQNJKiD3rMjf8Al166EGR/iVQeo8TQgKNTZe341q4MjaV99CGH2fuK3ueD&#10;cW9rf7tnpqMNiWYqyR0RZcqsdRTqoUaaP/OTzPLjSXdNIwBy5VLHAqKdPxooy5xGInGWRmZIWSKj&#10;VrKGee259tGjQcnmldgkfw16vDU8cu9XdSm6jMvTtkdWttJt9zLnc8Ik+791r5CtRIsSlnyAx9uZ&#10;4UbbYxJwaNmdxXVm3VPCa06QyFqtCuZBIaNX/Ho6gyzNzlcenpQKOOs+k/TG06VtjHCdTMf6kn73&#10;XDAZKi5KBjzN6qO93TzPdhYDIch+vP5VJu7wxVbXWVmI+fFmLihRGaWHefvXbwnbzcD7MsLW3VFX&#10;Q1pS491IzIomMQ8pPb16T5fjwHvNwRGdJsaP2G2UyrqxHt8qWXZneOa3tE2XbJWpbQBd0S5Ozajx&#10;A9fjwgeRuZ+JqxBF5C3cKbVargty2YtwTzR5O9TnVLEtqRp5UKnRkb3GPSR4aaDiGQswuTep4QqG&#10;wFqa3cXtRgu7Xa29sgSNWgtJHaxFjrbpp5OAFq0+inRkVj0sp19LHzA4naENHYZH8aC84rJc5j8K&#10;8579PceEu2cNl4bFPJ46zLTydUj1LPAxSRG6vHmOR+GhHjxXtIub502LG2GVd2x7lvYndPC949uO&#10;8O+sJDLFjnmT3q4WeJ4HWaLVA2qSHTmOeh4M23UJYRZLUHuNmkp8VOXJ/dH9xufh633teowv+Wvi&#10;sdj6Y08CFfokf8OevG8nWt2fuA7hUSdK24+2/eaFr25O7u4WM2c3Vu3IQnn7V/IyeydeejKrxr/Y&#10;OFu46u33y/Oi49nGPpQfCq3KbPm/y/Y3lnmqx7UFxcbLlp5VmRLrIJfp5CxJBZCCOfPw4i28nnC6&#10;Xbh+f4VuzBczbj+VZd+5vAJhr2PMSxLCUtxJ7YA5ABvL8eLX0CW4I7qQ9ZXI99bhwbz2vsZ7XWIO&#10;stDuR1bofobQ49uQJ4Wb63k//wArUbs/+U/6FoLSXOprLE+irqxjlMMjAf76lSATwnASmlzXA2cv&#10;IjuPZOg6To0fXqfLpLHy+XG6qt69qNVWtupJLZfWWJBq7ARdIQ+LDq9Wg8Dy4LsCLZVDcjjWf+52&#10;+9w90d01+2exg88lmaKqz1Qzly7+2kaJENWJJ0VRzJ4fbHarCnmP7hxJpNvNy0jeWvvPKoW4sBY2&#10;xmJ8NYeOf2uiSvbh5xWq8yiSGxEfNJY2DL+Oh5jg0C2Ht39xr6B6fu1njDgW5jiCMwe0Go0RPMj5&#10;EcbCnEdE8dyPKbWKyOYrm30L3Gh/Ts3sOW1Nb3gQyrBIxJOuoic6EdPB+261vNtA8O2IBc/Uc152&#10;rhf+aPRn9yke/iQNJHZWDfQFP0yFeOg+HuK3vaqAZq9nLFfH4Cglpof/AOPqrCDj6vn7kNZgFlYe&#10;ckw9vX1dLH1cLttsFjJdzqkObHP3VwrbokUl1vNOfu4D/TyFX23Ns0buTltWY5d77sLD6mNJ2ONi&#10;YDwvX/GXo8Pah1A8PDhjFt5JTZRYVB1TqW02Q8zeyan4Rj9Pbvqy3FufDpKtHPWhu7O0wBW21iwt&#10;fBY8qOQl6f09V89et/6RwQ/9ttRdzduVIW3/AFfq4tEP7bbcz9TD+UZ/gO2iPtpmdp94cHk+2eSp&#10;nPd3MjYnXb23IMhJjtswQx1upbc7IP1p6rdRSNvcZzpoq8I991CVmEhGmMdni/6H4V0b0d6X221h&#10;eOIM0j5szGzdtsrjhhSZzXao7U3nZ2hLmcfnDUCRG7iJTPHYtKoNiKPXQkwtqrkajq4Pi3BkQPpK&#10;3500n24iYpqDW4ipuQ2dUwkDPNMlax0alJWHWPPmAf7eI5E1C1F9K6i21nWVchgw5qcx+Y7RTc+3&#10;Pdg3biL3ZXJkTyXhNJt6BiPVadOl6in/AOeoKqB/P0Hit7uAhsOP/wA3/q/GvproHVdvuNoVlN1V&#10;bN/Nt2498ROrnoLDhSN3tTt7b3BbwszTietJqvuaqzRsNUdgRqNV8R5MCOGG0s6BrZ1xT1BsH2W6&#10;k27HFD8VOKt/uWg27lzGdUc9YPidfPhkkNVWWe2VQ6Ne3uLK1sVBIWuXZRGnPmqnmz/8KgniY2QE&#10;8BQyq0jBeJr0j+23YEGG2pSSGDohIAUEeMaABQR8/E8V+RiSTxNWbSFAAyFaKoYeO8q1bS+7SjdZ&#10;BCVBjZl9S6g8vSeY+fEJS/dW2u2VEseNsZfIUIoD7eKrMZbfSPValXkilj4Rp46fzN8uPaCxA4ce&#10;2vawqnmcuz+NUe/+3VDN7sbdrEvl4q9ejG2pK16kOr+wnkoaQmRgPzMdT4DiSZSxzyr22kstrZ/O&#10;hPvLvi/2/wBmwS4epWtX7yWa4jtv7XuV1rMHZCWTpBZlVXJ06iAFckDgyFTHokIBF8mYKWCgsxW/&#10;1EAX0cRS7fboYopx7MbcPj28KVuyt2U4t9xYrJ2JPrNt4xFxfUhEJtrXVbEof/4kEBCrqORkbT1D&#10;Tik/452UUKS7xv8AkYNpwOEQN2IOWLHThjbsrTqrksIxkLX/ANVv0or3B3Lo42qkbzmSXTlGp8Se&#10;fP8At46Js28uBBxtf3nH86Vsl2NKrdXdjOTUrf7chjCRuwCkBzoPBSeQJ+J8OPNueVTxba7Ac6Wg&#10;t5nK7WyG7btCz+yU43/dbUTGya4I0JcAdRXU/mA0HidBwMZg2B401/sWQgjGlrd7hZLZdPEXu0k9&#10;6xubJSn98joIZljhU6A6AGNZSOYYH8RwInl2PmsFtlc2ovcsyAaBqJOQF/8ApR1iO7ndubJ5DNpi&#10;Jaj55Yv3ee/LHDJ7lYKkUyqrH1MigPy115+Z4Uz9U2qXHmaj/KCamjSRrXWw7bXFan7e/fBh9pbR&#10;iwe5cLPltwoqqn0tmNIuQ09RKsxP4DgOH1FpUjyyRwubfGs7np4kYFTbnhSq7qbhm7y7vs9yanb/&#10;ACeLe1DBXyNmIzpTsSRfpw2J57CIiylNE1BHVoP5uFm76nuJDqVVUe9qmg2wQab3oaXF5SI+zNj8&#10;RSb427DWpeQ8SsXV5fHgK+7f729wCj51NoUVKVc5Evsw5OwIl9PtYrHeyFb/AAhpjH5caHpkjYsf&#10;+5ifkK9rUf8ASvz4fB2blajlreanydtXkhq2ZwjSJHoXYCJGChdeercSr0iylgRYcQP1rQzi4HGi&#10;WnLmdt7Zye0MTRGPwF6/XydetblNlbVqCExpYlZQWg0DFSqglgAeGO3VVULrJHHAC3dz9hUUgJJO&#10;kA5D+PvrMn3U0icPiJxEB0WpUlki6/ZLyQEt7fuANpqOWvFq6Aw1tY8PzpL1dToW/P8AKtg9uonv&#10;/YXsD2AzPHutUHS3QQWxp8+A+pG0B/8Adb8Kn2X/ACj/ANtaE029kGj9qP2pB1dIEpQycz4A9Xq+&#10;R4SiQU0tXRc23PWjeV8csjg9HuiVCwPkAddCOJEmF8TXitZ77672bGWjs7BREZ20vQUilIEaEeou&#10;QddNNSdToBxY+mR6h5jYKKUb+Sx0KLsa0f8Abn2arfaf2+p92tx46PIfcNumq02y8TaVT+y0rC9D&#10;Zm7G35ZHB6YUPNQen8zSdO+96jp8R+o/QOQ/cfy7ceVD7bZ6vCPpH1H9x/aOyqX7u+ziYbJnce36&#10;wTEzpYyOOhQaCKHr9zI0EAHMVpZPqYl8oJZAOUXFi6ntvLfUB4fy4j3HEfymrl/jz1GWXy5D4sFP&#10;ackf/cBob+ZR+6ssLL0yBPFeFJezWrsUb42q0w+RnxGRgyddVkeBtTC/NJY2BV4nHmroSrD4HiZh&#10;W252qTRtG4urAqRzBwIq3zNPY+1hBNfuWcrhMwht4Ha+PUxPND1lOnIy66sYnBRupgnp1CHXhptp&#10;IBH5jn3V8R+tuh9X2G/fYbZRHEMf7g/ejZFeN/tIAuGByoez/cHK5mI4CHpq4iJdBtnBn2YVTy+t&#10;tDp5f06qv9J4Gn6nPKLRjQnP9KWdC9DbeJ/MIM03/wCSTG3+lch3m5oIyuUhjg+huTqK6DlhsaOi&#10;Ef8A6snIsPx6V+R4Hg2oBuMT+5vyroK7OKLGU6m5VG2tu/J4rdWGzuMprJTwd+C79FB1RxMsTasr&#10;yro3qXUenTg47MOpGZItet//ACRVgQLKOAp2fcvvLAU58dmtv7nxDbhsVI4cdg9r0Ykr4/EyEzJ7&#10;1/UMXLMSU6QdfJR4hdMgZQVYHPNjme7lU3VXVirBh3AZL386z9Bf3BnirRWFo4mNw02Qsu3RqG6u&#10;p5G1aRif5VH8OGBCLnnQMMEj4qMOZwHxplY7f+3cp3b2pOl+zg6VmxWr5fceLqmrcrTE+2lupE7l&#10;R7Z0YHkT56HgD+1RYyStyMbE+2VWfp/Xtxt5QiSXQgr4Rp+sEGxYE8eWkjC1Vu8Nkb9q9wMztFRN&#10;uncFey7TZipPJZhvLOfcW4bDsRpMG6j1N1BiQefHgVsGJsD7ZUulSYPpYEt3nHtueH4ZUc7B+1TM&#10;ZmxFa33fNKlrqcdRfrlIHirzMNAfL0g/jwNLvwMEHvP6VNF02/1n3D9f0rSOyvt57e4b2odv7eq1&#10;SjDrtyAzWpVHiPecll/hyPAcm4d8zejo9uifSLVqDZ+3q1KlBFDGFgjj6QBprqDp0lf9vA4qUijz&#10;GYwHUBdNfFf/AG8bha1Y2olxmPEcIaJegk8xp4fPghEwuKFkfGqzdkq4mCDomxlcSSdcwykrRQuv&#10;h/5bo5JbTw14V9T6qNq8YERkLYkA5DLVgCTjha1exZT4tNuNZp+6XuJtabs9lM7mKVWpvuC7HR2l&#10;HchsdNmdZo5nuU1sRxMa3TEdRKPV0arqOluLExG52t549JZSCjWZk1eHBlyuOK2IGBtjSaBD5gUH&#10;C+eV7Y+/540lsnHmcHcTLbhljwu46GMpzyYq5NEv7nUzQe3kMlVkTqg6WkZPYHudYSFlbx4APT2g&#10;2ogijOlUKDj3Y/zfmOVGRI0gMx534++/L+FdmWw+6KrtPlsXbHV6oplAeN4yNVcSIWUqRzBHiDwt&#10;6pu+oDSIIcLfdiR2YG1MNrttta7yD3YfjjQrks7DQDF6algCCGR5Tz+I5DhV/Z9Zk+p9A/2r+AJo&#10;zzNimQ1H3mj/ALQd2dsYGClt/wBn6eUyNIch0r0OZDp7ZB10KjkQRw7MDL9WdbGQNiuVMDd2yO1+&#10;+aNy5g1/bdxyK3TfxHtQRNKfBp4QvtudfE9IY/HgGfp8MrXdbnnWV3DqLA4UnNu/bxvJ8xGdybps&#10;38aJCJYkhhroFB05e2vUTxhumbUDwxge8n860TcSXxa/wrbHYvae1tiYqOpisdUFg6GS3LXiknY6&#10;ePuOpb+/grY7WKI3VRc9l/xrTeMzjE5cqau5KON3Tg7mD3BXTI4HIQtXvY6b1QywuOalR4EeKsOa&#10;nQjnwxkNwQcqAjFj21jDuz9vWS7bVJ83tYZncOxomZ2r4+L6zJ0IvEe/GGVpo1PL3EBYD8y+fCGX&#10;YNfwkW7aapuRbEG9J7Gbmw8s6JWjyroQxM71mXXTU9J6ZWGuvIajx8eBTtmtmvx/hU3m/wApogrb&#10;7xSoA9XOQxP0tIZsewDInM9fS+nLz5cQtsieK/Gsic8jX194bWs15JIIcyZS4eJYaEjh1J8up9Bx&#10;j+yccV+Na+eDwNB2+ML2y3/AMfn6176eJ/eVXpyh1YAg6BH8dDwXt5J4TdCt++oJkjkFmU/CjraW&#10;8sdg+3tDtdibeTi7fYy4MnFjkxb+6LXt+0GM5JbQJy6AeIdw26kBViti2q1x9XOtohEp1AG9tPuq&#10;SNw7KsIJJJ8uAGOrftVhWB8m9QIOg8OIBtZxlp/7hUonQ8/hQZ3O7j4rb23bVjaKZO3mI4THUry4&#10;2QJJI/z6ekfHgzZ9Pd3GuwHE3FRz7oKtxcnuoQ+0HaGxaGXyPfzv4k0+Vxsizbf2jZqSvJl7xmKw&#10;OFUNrTrSL1TeB6gCwKAdVk3sgWyJYqouFv8AUe38+zvpLBG7XYghmNi1vpHZTq3F3Lw269zWdy7w&#10;y1qxnsrOpksnG2CkzaaRw11K6qiAaImv5R+PFXkh3MjliLk54j2sKeI0KKFFwB2GtGb02b/9wNny&#10;7euQnHZaYRX8O9xVD0MlGpMDTAdQ6HDNDOoJDRSOOfHZ93t9alePA9v6cD2VznpXUG20qy2NrWZe&#10;JU5jD7h9S8mArzJ7lbJl2Zueap9LJTpTSTexVk19yrLDKYrNKXX+etKChP8AMvS/g44pjQgNY4W9&#10;re44fCvqDoPUl3MIN7kAXPMEXVu5hj2G44UPQsB8deJKs0bVNt45t1bcs7WimaHLKXt4F00Uta6Q&#10;JKZbxC2kHSND/wA1U+fGU0hvEMD+POqT6/8ATa77aiRVvLFcjtX7l/MdvfSlr5S/kqq4jFQTgREr&#10;+3wL7YQA6ddqXloWOuvn/VwyXb3Nzia4DJvSBZPCPnUaaviccNcxOLdleYx9Q9MCkf428W/H+/go&#10;IBnQOonKup7+ay1fSmqUMKh6fcB9mFfl1eLH5KCeNWlAqSPbk4/OuqGPEY5S8UP1toHX6iyvTXU/&#10;FIeRb8XP/DwM7k0WiovDUe3L4cflVvids7v3lOjY6rJPGPSt2f8ASrxj4JyAA+SDgeSVE+o1MFkk&#10;7R8APd+lN/Yv27497MVvc0rZKwuh9ldY6ynxHIaM38T/AA4XzdQOS4fjR8GwAIJxNaS2rsihiayV&#10;6cCxRKB0RoAEU+R5cKnlJONNVU0wMTt526fSEQeIA5DQeA/HiPXUwWmZtfAdRRo00PLRdPHQefz0&#10;43Q3wrUimxgMUsUadS82APURpxOi1DI1EVaFIjoNDp4n/wBvE6rUTNhVtXdCAo/N8TwQtBPnQf3K&#10;xcturdMlYWI5qjrRdo1fomRCyKhIJV+sAjQjU6fDjj/r991suox727CI6Ari9oyp8SNbINi2ODXt&#10;9tqbbGNJYChALC+HPkfy7KrtwYHHbu2ZNBYRMtjM7VlvP9ZIJ45bE0fvdQkm1VDFMB0HkISvl0nj&#10;ssjgEMpwOII4g5EcwRSFFBU3xHt8LUn8ptat3BqybjQGdL8GPq07dmAKs606aw2JvYbTpRp/c6eW&#10;jBepPSRxZYfCKtHpfcPt4TruAxvpyPAD/u7eBoEj2ruXbBC7cNOtS69IsZI8y46ywIBUKepqz/Ap&#10;6QPzK3GJNsrd9Mt90PbTXKXV7Y5afeOHK6/C1Xku0sTu/DnLUqoVlZq92pKi+9UtIoMkEpXVW06g&#10;yOpKyIVdToeFjwWNq57KGjco2BHv+YwpQ7u7bii8jwV1Rjr1aLpr+OnAzwg51JFOwNwbUP7Y3PmN&#10;iWJI4I/erufXBKx1U/FTwum2eNwaZx78EeMe8UwcR3zwH1dfH2pDBkpB1+1L0xkjXTVAx1Ya8tRw&#10;I22YZijI5UORp87Q7jYc045YrsXuH0n1rrr/AG8R2tW7EE008TvjG3KepmGgHSefMt4aD5njImwq&#10;NoMcK51Lz2GeVG6GDaL0nQqfIKRz4jBvW7KBS47nfbxszfwsZGqH2/ue0p68zi1WN5GI01nj06WO&#10;v84Af5niF4Be4GPy94rZZLix+WdZo7ibH3L2njU7uqWHxWvtUs3XLWadj/fkfnHJ/TIFOvhrwrkg&#10;fVjRSuoGFBlWTFLG8ldcxbFmUyuZJFZl1AHQhVV6EHko8yePSFyRfSLC2Htn21qiqLnE3rrFtazy&#10;StQnFVfys6hXTyID8tfw4wE7ayWrqjzVeLWxTRK56hoZDovUTodSH01bwHLjfySe2tTIONEtPPxQ&#10;VgoEUp0Go/PH7nyA5r/28+IvLN+NZsK/ZG7ctxe3HDAsLglj7YCh/NSwJJ8OJVAz41jHhUdce7aS&#10;xdMj6elyQFHLQqNDy58uXLTjbVWa7lruksb2YkcxoNI1YHn4DQeWngCONS9ZtWme3OaxlCzFtmKv&#10;WxVXMNJaxGPnvWcruDI23/Ut38kQHirxFQOjqYeQAUaKesdO3IdALWwyJ1Pb9zcr1zffbfy3ON8c&#10;SBZb/tXnalh933aGPcuN/wA7Y2ICzdlgrZCQAaR5YIIaVuU+S3IwKkreHuiu58+BOr7U/Wvv7/8A&#10;1Zd9qu/oL1AYJPJbIXI7Uzde9D41/l1gVhFS8TtHKrRyqSrow0ZWU6FSD4EHx4Sqbi9fQUUoIuMq&#10;7PqxFo6uUdSGVlOjKQdQQR5g+B48Rep23CgUNb8xGWzdh9y7dj9qjlZgueiiZY4kvhSxmOnMJOoL&#10;+GgfrHLlwx2u4Oix4V89etuhpDuzJELI/i7FP3e7iPhwperHTr+vQWZTzQyAiMn4rH4t/wAR/hxK&#10;ZCaqIVR20VYTt/vLdbpPLCatMgdNi1qD0/CKIaED5aKOA5d0i8bnsolIHfPAU19o9lMDj5UmtxnI&#10;XkHUZrJ1QaeJSP8AKPl4nhdLvWPYKPh2ijtNN/B7QU+2vT6ByRQNOXy+HC95KYJHTQ25s72QgZBr&#10;qD0gfmI8D+HEDNRSx0f4rbCFYnOhjBLAJzHjoNNPHn48R6qmtRVTxEUXSkMeqj8r+eg8ePCs0bbe&#10;ihqKhYry56/DXy4njyqKSi5cxTqICX1Mn8oGp6vwHx4MTHAY0I+AucKp9ydwqe28bazWRrWo8PSj&#10;967eWFmjgiBALyaat0jXmQOXjxO+3kVSxUgD276EG7hJsXFfcT3W29Nds0fedbVBYWvRlGb2RYT3&#10;IupkDL+onqXQ8xxiK7EgY2ztja/dWXkjt9Qq7xHdXZe4shJt+pk6lu6pCy0OtTMjaBgJIzowOh1G&#10;o8OfG5cG6MMDmCOHaDw91ZWM21KcuVD+59l4XN0coNnXpqcVx1bJ1a05FS17UgklRoWJjbrI6XOg&#10;6x468AdL2kO23KvESIlvqiv/AEz2qpxQqcfCdJytTHbBDIhmXDUCcMxya2d/jQbcy8uGnq3LEBIk&#10;Voog7sK8rHVWidm0WJ+r/lk6f4eR8ek+UHyN+N66BJ0pdwHVTyOA8QGFiBmy2+q3eK+5CDCZWlfq&#10;QTztjcvBMrJDEwtVllHRJKiMCVlhbRmQroQNeY14HMbVX5djNbS4CsBpJuLHDDHk32nngaiYHcue&#10;o0pMLn9t07d+hK1fKWcCIaRmsIB/1RqOFiJnj6ZNY3C6N4DTTgaTa3FwfjVSf0uRGHhcEH7W8LAj&#10;Mcs/flVblpNj7kc1a9wU8m3pGOycTULJYnQBBNokhJ8Oh218uBJIWGYpRuNlPAbSIR+HxypSb07Z&#10;zJYYRwkS6lVGnPq100/t4CkjqNHrA/fDKpl+6OZEEmtTCyLiaTqTy+j9MrKR4aylvDjdcABWjG7X&#10;r5tLvPvLa5iqW7s2Rw8egWN30sRAeBjlPiR8H1/HgeXaI2WB+XwoyHfOuB8Q+fxrVPa37h7VirVs&#10;jIfXY7rHtznVXic/njlUnVX/AB/hy4SbnblTY50/224DC4NxWwu3ndLH5ilDI0o1YKSuoGrfD+On&#10;AivaiHjvlTYx2Wq366urD1/958vxHE6sCKEdCDXO9j6mRqy07kMVmjZQx2KsyLJDKh8UkRgVYEfH&#10;jzJevBrVn3uP9rqV2kzHamEdZPU215pzHp5n9vmfkPlHIf8Adby4XT7I5r8KnjnHGs85ytPHakxm&#10;QNvH5Cuxinx9yNkkrnTRg6HQrqfA6aHy4CS4OIog2OVUa1cfRlBsTxPYfVA0iq3T4DVdRpy+PEus&#10;nKtSgqQVxavGkDo0kn5URiupHhrpzJ15/DjUOTe9Z012CmFHuRRy6Sn9QoDzUa6aD46+enG3m341&#10;grY18ivWEUiGUyAv0kNGvUoHIE66EaeHHmIr1ql1fclGltZ3HSxEqxpGNPgCD4DjzHDC1eqT9pPf&#10;SvvHY9Pt9kspmV3divagyeD26iV8vn4a0gWt7t5tHSALpHMFIYAcyobq46PGxilwGDHBUAuzfzNy&#10;5VR3jEqY4FcyxNlHYvOtjWRDn9vT4netCGCDL1JKucxME4sxRRzgh4Y5wqh2QaFXAAEgBXwB4fsg&#10;ZbNkc6SxStG4dD4lN1PaMv49lebX3GbOtdvt4W5MlLFHMZjDkLTERx2ZCvuQZGLXTVLsOkjaA9M4&#10;lTy4qk+1dJCvt3+/PvvXePTvqmJtrqZtKgYX4c070OA4ldJpB5bei848UPdBAH1UylU1I8Ej8WIP&#10;gT/Zxum2HGk3VvXhN124v/M35L+vwqVg+3e7t2TDI5N3p1pBq1m1r7zr/wDLhGmg/HQcaybpEwGN&#10;U103O4bXKxx5/kKbe0O1W3cNIk1eD6i+F6muT6PL+I1Gi/wHCyfds3dyqaPaKuQpiUtuuNEROlW8&#10;defLgIyUSEo0wmzpHUHpCa/yn+/TiJnqZENM3b+1YoegPGH5dTnw5eYPz4gLXopEo9xuGiiIREGg&#10;BL+Wup8RxrUoq+rxJEqNIugAIUjlyHHq9UXM7kxG2sdZzGYtLTxtOvLatzFS3RXhHVJKEQF2CD8x&#10;UHiSJGY2UXIrPls17Am2NZk7iffhZrJNjuym15snfcCOpns2hSu0khCRtXpIfcclmHT7hA+K8Mtv&#10;tFJGo+4Uq3G6ax0jhma9AtmbIyOC2phMXuew2S3dWxtVNwZN1VHtZExB7UhCAKo90sqqBoqqOLVD&#10;AqLZRaqpNM0huxvRAm3qhRo5IUeN1ZJEdQyujgqysDyKkEgg+XEtRVE25242htWlJjdt4qDG46aQ&#10;zSwQ9RDyEaasWJJAA0Ua6KOQ4G221ihXTGoUE3sOfOtmYnM3oA729oNh5cU8/lMBHdtWYZMfNYh6&#10;YZ36GEkC9alZGYFnAKhmCnTTTim+uOib3ert12TiOYPjITYLHbxXA+rG1lzvlxpn0rqK7Yszi6kZ&#10;c24d2HGg3ZXZTfu13hkobus0cSASmAycYvBOtvQoIIeOGNNelZHkldub9I9PFr2XpwLEodyXAsXI&#10;+o8SVyF+A4UC3rJlfBAwJyuRbuP51c57FZXDZSepnTDlts3AskUzpoqrIwi/WXTRFEhCEnq6DImp&#10;aNwVf7VRGqx5ECwPdV19L+r1kIR20v8Aaw4ch3fPlVDk9oS1HR8RfuQLCyCrNHr9ZQ9knWLqOrSL&#10;z6CCS66/zp4F6r5j+NdOi6gHwkRTf6gfpkvxtkp48j/K9cIcvuDH157+QwlXOLlPb67kMwpWPdUe&#10;zG5L/pahNAQejXQ6cQGEE2BtS6Xo+2aS0chiINypGtTlf+Y5YHHC164Z3HYndwh2lHDZXd2YmarX&#10;wuRr+y1bpjBs3ZwOpOiCMGQOp9R6dCGYcDyAqCeFVjq0k212zNZGjIsrA61YtewH+kfVf6cqse8f&#10;7TsHtzubfdzU09s4ie3FJNzeSaKP2qysT4tJKU1+J14UyCwrm8NyQK8cbePf2vqbUqzXpmaWxJzJ&#10;eWQl5GOvjqxPAAm1HKj2hAFUkiakjlrz8uJgaGqZgc9lNs3/ANwxEoR3AWxXcEwzoP5ZV8/kRzHl&#10;xrJGrizVvDK0bXX/AK1pbtJ3xPtpNRlZRCOm3j5G/UgJ8Dy/MpP5XH8efCHd7MocfjVl2m8WQYe8&#10;e3CtdduO+UV2rFE0hEyqrshOrDTkdT4EfP4cLjdaOABp+bd3pTyVeN0fmdAwJ1105a8uJ45gRQ0k&#10;JBozilgniH82v8vjwThag8b0I9yO0Oxu6VNa28MeZL8K6Y/NVH9jJVOWmsM4B6lHmjhkPw4hkhDZ&#10;it45SDgay93V+37cfbap+60Yps7tSBtWzFeMNLVHP/62D1Mn++oMf4cKJdq6G+a+2f60wjmVhbI+&#10;2VK2GJ3jMgQMzL1IyQqS66c2Uj5fDy4GZqnVa/AwqxI92QMrAyySdJHUdQD8NCNBx5mNZVRUzH5K&#10;CGDqptBDJG3T1sfzKw5gFfEj4cRyKbYisgCu9ctBNbWv78zxNP1Kqx66j4Hw0Og8eMhMMK1NSfs7&#10;392V2jsDceWzkGE2pvfFTNLuDddtglnI4622sfS7kt6HHQ0EI9fpYgknjrnStyvllScV+Y4fpSH1&#10;50SSPemZFJSXHsV/u7AD9WPG9Cfej/UPhLT4bsdjhMOaruvMR9Kg+HXUpE8+Xg03/g4nl3wGCiqi&#10;mzUfUbn5fHM/hWMd4by3VvzOS7k3plrWe3DPoGt2pDI+nUdI4l/KignkqgAa8AO5Y3NEkkgDhy/Q&#10;U1djdv8AG4CKC9k41s7mdQzuw6o6hbn7cSn+YebHnr4cuFO53BOAy/Gnu226xi9rt+HdTOx2JeYg&#10;qpJbQ9ZHM/LnwtdqOAJxNG2B26VI611Zj4H/AG8Du9bhaOMTt53dU9vVV0bTw18uR/DiBnwrZVua&#10;PcRgY0cM4OugVRp4cuQ4jJolRai/H0UhHtiPRT0ka+Y15k/PTjF63FWVq1SxkE9u9LHWpVozPZu2&#10;HWGvBGP5pJWIVR+J4zXhles4d4fu1mxEU+J7SUVv3gfZG5rydVOOUjUCrWJDytodVdwIz8DxLt1R&#10;jiaGnnIHhGNZp7O9996ba7+1d0dyMpZzq5phTyMuRf3VeObVBGEICpG4JjKqAo6vlxbNqUVRpAAo&#10;30d1UpvG287f09wNBJ+1/wD7be5sD2GtFdqPt5jm+9Pa2yoqotdsqUv+fKGQZVZZcJTH1FaI8tSV&#10;tFIH18CvA0OyCbjPDMUu9RbZ9sXRhYg6e48f4dlq9OndppGlk5u5LsfmTqeH1UkivoA0GvGDWKr8&#10;5mWw8MMNSBbmaus6UKjOY4z7ahpJ7DjUpDECCxHqYkInqYcbKpJsKimmCLc0K2BDQafO5WaTKbjE&#10;bL9Yw9sqx16KtdV1WvEW0XoQFj4sWPDXbbbEAceNVTqPUVVWeQk24DnwHefjVZgt5yzYX913NUFe&#10;1Lb+irxUIi/uyrD7k8cSM7amHpcFg2jdJ09Xp4Jn2ulyqm4Av7dlLtj1YSQLLKuksbAAfgOefuxq&#10;bvBcfNh6+X6BPTDCWMdLGOzSsKI7MZHIMstaRgVPPXQ/mA4F8lnUjiMabHfrt5Ekxsxth2/cO0dt&#10;U0WIuJGajMf3DHTSVGdyvuM1SRo+piQQzFArgn1eog68RJICAedd66V1BXgVnN74Hvyv2X4jK+OF&#10;Rb+Q29Ek8G4IIlmYJWGLaMdF/wCpkCR/Rg6B2lb0hAdS3w8ePFSBqv4RjflRW4d4IxKrkIDfXfFC&#10;PtbjfHD86Ie3m2OrDtuTMxmTcVmezURJiJmxtanMYVpQS6AnmvVI/izenmqrwveYSAEZVzvqnUXn&#10;lJI08NIyzviMrnM9tZo/1Jt318H2w212ujsLDY3rmTcyqkgFsThF90p8hLZeNdf6eFnUJNMZtmai&#10;6fHd78BXm7dNSwjO0XtBiegs6kEDwHhwpQMDnemRYGhLKRr1EIVXTyDD/YOD46ClFVjAnUdQ/wDF&#10;xNUNfal67irkeRxs7V70J9Ei6nkfFWGmhU+YPI8eKhhY4iso7IbqbGnj2x7tS2pE6JFp5iAdcsDa&#10;ldANOuM66mM+Y8vPlwl3ez0do9s6sOy3wcW48vzHZWqO2PeOWcQAu3vaqk0KkEoV56jTxBHnwoki&#10;IpoHuK07sjuJFdVfckDGTlzOvI/Dj0cxGdRywg006d+vcgDhh1EDQa+Ovl/DhgGBFLnQqamR6p6h&#10;yBGnz0PLTQ+P8ePabVgG9Ivuz9reG3M025+28MON3O4aSxgmcxULjNzZoBr015WPl/ymP+Hx4C3H&#10;TwwumB5c/wBKJi3ZXBsRz5Vl67sW9Us2ad+tLUvU3Md+tbBglikXxSVWYacvA+flwmZ9JIOY4UyG&#10;IuMqm0NkwN0o00Jn01aOJtWI8Rp1N4kcQtNattNWtLakNcPB0StKfAKY+pR48tH1P4cQmUk1krhX&#10;nFlbtjJze5fZ5ZBzjQALGn+4g5DjqiYZYVTeo9U3G6bVM5Y8Bko7lGAqB7JY+B143vSwipmJWNMx&#10;jxKv6X1cHXy8vcHGHyNq3j+od9aLwBS1knDeohyWHnrr48I5jYVYVONODb2NiMMcpUEqNCfkfl8e&#10;AGY0YBhRTiVDTacifPlyB8j/AGcRNWQKOsHDAEBQnqUnkdNNR4jnxCxqdFourey8aGMavpz5cx8h&#10;xjVepADVX3C7mbT7T7eXcO7rLgy6x4zFVAJLuQnA16K8evID+aR9ETz+HG0cZY2FaOwUXNYm7od0&#10;97d7cjDJuW19Ls6vJ79bY1N3WrH0HlLcmOjWZPDViOkH8oUcHK4iBCjH9/6DhQMgLkEnAfb+tC9k&#10;5GrWrJYrwWq5kaKpDK7/AFKa/qa9Q06kGugJ/L4cRoVYmxIPyPtyqN7jMfrQdvfEveqm9DHIk1fQ&#10;sqy9ZQNzOmvPkeY+HDLYzaTp50DvIyy3GYr0d/05O+OH3jtoYrdLVo91YqjNjmykwVJYawkSxInu&#10;N4Qu6rKw8OZP8vFgiYfD8PbOrt11T1Xpce9XGVDolA4sosG/3Jl2i1bnSNnrpci0lpygNFYjIkic&#10;HwKuhKkfgeCAwONcqYWNjX4Dz48TWtDm6sVn5MhDl8DTGSb6B6M1RJo4Z11sCdXQzFUKtzV+YZeT&#10;DXgnaSqreLKlfVdtLJHeLFhwvYduPDvoCz2H3LDahXf06Y7Ay1y8FXEGaWWWQS9LU3sxowjJQhiI&#10;x7jLqA/Lh1H1BCdMQtf7mz/QVS9z0DcW17o6wuUcQIT3n6m7hnxJGFd+lbIVJZMrA2H2XjpRRevI&#10;gqyWREFcVUBINauCyh+rSeTmuiqSTlZA11Q3PE8O/tPyr0sRUh5xYcE+48lwyW9rj6jxsKrE/c90&#10;3f3CjNKY91zrBhaModHkhVuh5IYGAMVaFUZgzKrdPUeSsgOjzxrGxAyBUHmTxNej2e5m3KB2sS4k&#10;Zf2IMkB7bY8shV5uTM0aeS3BZFhIqE2UnVmI6vTEyQdSjxJZlKjQczy8+Fu2j8AJyFfQvp4LHtDL&#10;Jgqktfh7dnHhUbG7Yt7us0cvfqgZaNJL+Ewl8iJaUuKuxq4eSPUxz2FOhdeUQAXT1ScLpN2ZGZFw&#10;UYd96re/6tM7h0OlSDhzHHV28v28KPtotkLYzCWKFqjW/cnkqR3Ival9ywivYi01IdY5tQHXVG19&#10;JOnEO2RlQBsxSqRwzEgWrza+9/dSdwvuMz0FC+y4vZVWDbGOCRxurSQ6zXnBY66tYkKn49HFZ6pv&#10;NUpFrgdtWTp+20xA5E1nKxjCNSuTeeQaBo/ah1A8NRr8OAxP/Lb3miTF20Jbhw0vTI5aaTxHWRAg&#10;OnMEac+GO2nx4fOg5ou/5UBWovakIPVp82/79OGynClTixqM3T4+I+ZJ42rUmuEM9qtZjt0XMNqA&#10;h45hyKsP9h8x58eIBFjiK8rEG4wIp07B3zJegjvwP7N+u4S9CpICuefUv9Laaj+zhFu9toPYcqsu&#10;z3Qdb8RnWme1ndCcTJBYm/WLdWupP9n48KZorY0xV7itbdvt8Jka8IL6hiNSPh8jx6FyMDWs0QIp&#10;p4/JJKunWD1DXX/uA4ZK1LGWxq2U9Q1Ug6fDy43ArUmgbur2g233Vpia4Vx+8K0fRj86gJ1A5iC4&#10;o/5sOv8Axp4qfLiDdbRZhybgfyPZ+FTQztFliOX6dtZDzZbY+4shs/d0Qw25ce6C5HI7tqjjWOeF&#10;l5SRSLzRxyI+BBHFcl2cimzDEU1TcKw1KcK4puLDzlDDkZJEZio/SlhUEjz9wDx8/M8DiFhwrcte&#10;vOGURKSFKkfHpPHThVCYiuhnVSNCAfkfPjYCoq4lz4hgrjmrctQRzB5fA8ZtWacGwN1CxZqXZG6T&#10;LpFN/TKOTA/Inn/HhXuobXpvtZr41pXC2HsVFVRr1KFXQ8wCORPx/hwqYU2DVYRzXaCszr6QQQ6D&#10;UN5EKfn5/DiE2rdcaKMBuJ3SNR7YLsgAc6Hx06fTr1H4eZ4Gc0UtO/aW18leaOTIwtUr6BvUOmUg&#10;jXQKfD+PGY4STjXmcAUFfc39tDdycfV3X2+iFfuZh6300FZpikeXoqTIKTudQk4YkwyaaMT0PyII&#10;YiJStjlQhc3vWEWxWN3BXsYmxNZxmSilkisuQVsQWISVkilRgreg+l0J8fmOBfMeF7kX7K8UWRbA&#10;2rqw+NubZrS18rfgzEDdX6cayu66jqRm10I1Omq+fj48bbiVZTdVKn3VHDCUFmIavkmVr3sfJRdb&#10;EVVx0skVeKFRpryDOwblqfx4yI2Ug4fG9YZgwtjUH7e+5ljsr3ko5AdX7LcmWtchsdLRskhKp7gB&#10;IKsGMb/0OeLVtZcAT76Y+juox7feNt5TaGcaG/lb/wC2/wDtatCb3zO7/tx309vtJuvc23do52Nc&#10;xtX9vuB6ElSU6tWkqTLLCzQSdUTArryB4S7lpttMVQjTmL8j+hqbrfS1jlaOVfGpse8cjyOY7KZ2&#10;yf8AUq7iYWvAe4+2MdujH6qsmRpv+zZB+XqYqA9VmGmpHSnBO26y97SC/dVVn6TGRdCR31o3t99+&#10;P2x78kr0be5W2dn7GgTGbni+jQk/4LiddVvx614cQb1JMqVTbGRO3urQOPupfoJlcNZjuYudQ0V6&#10;nMk8Ei+RWWFmQj+PBedCYg1BbAbfly53DJjasmdLK5vtH1ye4gCrJoxKdYAA6+nr08+M6ja16jMS&#10;lgxAuONVuWxNjbuMyeX7cYWpJvS6VVDJIIx+tJrJIGmJASMkyeyvSrv48ZBvYE4VtHCmrK18yM6q&#10;Ni9r49u3K24tzWVzG56x6qin11Kbaks8fUAZZSSdZCAF1PQo8eCJ90XAUCyjh+Z7aa9R6q+4VYwN&#10;MS20oPxb9zfhU7Hbcz2HzuKgrKtrb9GxbZMk0qpMlG6rtLUtRH1SyCUqYpU5MB+oAQSy5INLlgc6&#10;WlyQByq03zvGj272Tn9/5Z1ShtvF2slIZDopavGWij1/rk6VA+fG00uhC3IVJDGXcLzrxzyO6dx5&#10;VpL927FJkslNLauNBQjcyTWmM0jdTcyS7nnrxzwQqWuRieZ41eDIQLD8KGslDmLh/wCkmNm4zKIK&#10;pqVozI2nNU5+IXwB8TwVEY1zFhzucKHkLHLPuFC+XtxzTTLXs1ZFjChk+gIZeXOOUdegcHkwHLXh&#10;jDFa2B/7vnQcj34j4UD5eqvUzBo1PPkIWQ/h+Y+PDSE+16WzC/L4VROpTUdann5ajT+3gi9DV1nn&#10;46Hn8Rx6vWqZgs1Lt/Lx5FSz19fbtQjl1wHxHzK+K8aSxB1t7XqWCcxtfhx7qfm1M4KlmG3WkElZ&#10;wHiYHkysPSf7DxXpEtgas8bjMVq7tPvV2RD7msi6Fhrp6QNNP4efC9lsaLFaK25ukSxRsG8ANCNO&#10;Wvjp8eJEltULRY0b4nc8Up9p2BOnP/8ADgmOeoJNucxRLWljtBWjYEAeXmOC0scRQbXFJb7xtiYz&#10;K9q27iyV0bN7OeH3Zun1zYq1MI5oCRz/AE5GWROfpOvx4g6hBqj1DNfwqXZS2ktwb8axe+58HQtJ&#10;kJpZFiib9KGwPqEHUuhIWQkajXy4RiB7WFNDIBjWJHhCJ6Synx5nlx0DVVFK2qM69J5+puNga1rr&#10;IHiRy+XGa9VxtnMnFXwkpIpzkCTn+Vx+V/8AYeIpo9QqWGTSa1P2r3ostaOCVgzxek6/L/b8uEU8&#10;dqsEElxWjNl5jHGKINBBYBOoDAHU+YIPI8LJBTBAKb+Gy+BZYmgx9SGdNCDFCilG+PIePz48luVb&#10;aCONF+PysErDoKty5fifEk+Z4KUg1E4q396KcasQSfzNwStqHN6yn93/ANu9vcy2+7nbSB23tXiE&#10;u58LXU9WZrQr/wDVwKNAbcSD1r/50Y/xga5Kq3hPuPt7CsXYY1hKbN/VRrYDvLG45HobRgT4H1+X&#10;z58YWC2Ht+FaM98ajpekZFhiEbAsQP006iSddNT1cSGPG9Q6qHd11TYiWz1KWQaN0tz0PPXko8OD&#10;dobYUDu0uL1qbtduabv39vN3Y8khl7nbF9zLYMdXS1iOFAbcC8iT7sA91Rp/zEbiXf7YSxX+5Me9&#10;eI/P3V0x9z/5Ppqbm/8AWjtFL22/43P+oYE86VUMuXtOjrDNIrDq6GlB8R5jpHFaOi2fyqosGvlU&#10;mKbIkdMoBQahklk1PLmdB0kDnz0+GnGhjW1YDGr/AGTuzuVsK4Mp2+z2W2xeUnpbE3pa0LeYElfp&#10;NeQfEOh18OCot80X0t+dRSbVZPqF60h2/wD9Qzvpt32qvcbDYPfVBR+pchY4bLFdPEtCj1ZD/vRp&#10;qfPhrD10fePhSybowI8BrSOwPv1+3DeskGOzmXt7B3DOQi0N11/pa7OeREd+EyVW5+Grrw4g3scn&#10;0mlU2xkQ4itB4+1UzFCLLYexDkMVOOqG9Tljs13U/wAyywsyEfx4KvehCLVJUDT4/Hj1ZrL3+oXu&#10;6Kj2exnbhGJsbyyiSXo1k9snHYgiy4JAY6PP7a6ac+fCXre68tAozY/KnHRtvqcsftHzNed81ONw&#10;0caTup/nR5iup5+PQP7OKrqIN8PlVi0j2vUaTbtYRs5NiKRPBtZj/HUroG42Ep7PlWpjFuNCOS2r&#10;WrzySBbDaksxcjU6+JOq+PDKPdEi2FAPtxe+NCmbqQwQStEZdUGujOp1GumvNQdRwfBISRe1CSoA&#10;KCbLSFz6joPjof8AZwwApcxxqMS38wJ/gONq1ro6ZbNgV60bSzt+VFGpP4/DjcCwua8L8KZWyZ7+&#10;EoLjcuw9hW6q0o1Ih1OpjY/DXmD5cKt6isbrTrZMyLpb3Vo7tLuP3CmkqswAAPVpqB5/PhHOlqdR&#10;tcVpDA7qjrwK4k0TkCQf+/5HgBmNEAUUY7fiLIvTIo0JGvxPjy4wGNblRTW2Nut7HQXcdbc/HkQf&#10;LhhtpyKB3MQIqs+7XddbFfbFvmWR+m1fr1MZRUfmazbtx9IXUHmqqzeHlwzeQNGb0sjQrILcK8xc&#10;5uNMfjnuWrdiyQpdfcCLGOWnIAa6/wB3AcUN2sBaiZJbC96R8uMjkB9o6BAPHQ6n8OHwlIzqvmMV&#10;Dnxmgbp5P4KCNP7eJFkqNoqhPRcHX+0/PiQOKjKGuBpSkcvUp5EeXG3mVjSaNNkbrv4eVIZXKyx6&#10;dDE6h0HLn/UvAk8QbEUbtpiuBrSWwe5tSRYisnS/JXGvLq/xD5HhPLBTqLcXp37e7hQlkCShkbmS&#10;CPActNfPgQx2o0SA0wsRvmAqpjmUsPygtyI1+PHhhXjjRxjd3xSqgeQakA9I8tfDiZWtUJXlVw2W&#10;jsQiZZNHUgqVOhBHgQeJS1R2rGn3UfbpJYnv90e1tYpeJe1urbdWMaWl5mTIUo1HKYDnNEOUg9aj&#10;q1BkRlODZ8D+RrR0IFx7x+lYymyA61kjJMR5gkeXxGn48GrHhQTPXTZSOeuVm1VdNGHQQ2jeDDyP&#10;Gy4GonFxVr2V7j5Xs93Mxm7MdKUigsRpaUj0kBtVLA+R1Ib+ljwej2xpv6S6su03emT/AIZR5cnc&#10;fpb/AGtjTY75bLw+196wZ/aEkqdvd4wHN7cEcxYRJM3/AFFN2OujQT9S6eQ04T7qPS5AAtmMOHL/&#10;AG5fOmPWumttpyh5+3uOY7DQXGwjZXkjtSRSDrDrIAvp+BI8df7TwERhhalAOORq8r5x6UXRHEUn&#10;AB9tpT7nSQDy0HSPHz8fAcDtt793t76lWe1T4c1lG6WZZQ3iGLIdPlqfn48aeStSGVq+PlMhNW9m&#10;whmDkh4GAZH18uoBhr8OXGfKW9YDtarbZu49z9vsh+69rc/n9mXBzcYy97UbMOZMtbnBIvxDIdTw&#10;RDvpo/uBqKXaxvmK0P26/wBRfvptqzFju5mIxe+sUrES5GOE4bLiNV1Du0HXWkJ8Oca6nx4cR9Zw&#10;xAv30rk6Qt8CRQR9yn3Awd+O4kG7sXQvYjBY3EVsfh8ddEP1Efraay8piZ01eVtRoeaqPDw4UdSm&#10;86S4ytamWxg8mPScyb/pSt/fZJYllS5MxRxqjp7asDyY/wAT48LxDjlRZl7a+wbrxcbTU/qJPqIm&#10;ZWDQBllAPimhIIHPm3PjZtsbdlarOKr9w5evPXkepEjTRJ1SxFCD0ebp8dP5h5eI42gjxxrSV8KT&#10;m57tmVJZTAqVCRH7pU6BmBbp1HLXQa6fDix7aMC1JdxJQjMqxhGDhi/XqAOalTpz/EcxweKXVLwm&#10;3sluOx7VUGOoG0ks6agaeKqPM8aSSqgxz5VNDAznDKmptjtytaH/AKSDoA0Esrc3Zj4dR8z8uFk+&#10;6JpvDtAuVFdTt7LK5R0JP/bw4DefCjU29NXt52Q2tlI1ZordO+Tyt0rMldw3nqo1X+7gGXdN399F&#10;pt1HZTp232cuYQN72au5KsuhhS2UZ1HwLKq68BuxPC1TiwolqbJ/W6nj1A5Kw5HUfD48aCtjTY2f&#10;gZYYC0j/AK5ACa6KB5anwHBkKc6GlkArJn3bd7a+/ctHsrbtxpdh7UkleS1GyquSyfSY5Z4zrqY4&#10;hrHGfP1P5jgrVcgDhQxIFzzrC+/t8yZWU1KnWIB6VTQjU/Lnz5/Hh7s9ppxNI93utRsK/9lQSwME&#10;CgAAAAAAAAAhAJunh5uc2wAAnNsAABQAAABkcnMvbWVkaWEvaW1hZ2UzLmpwZ//Y/+AAEEpGSUYA&#10;AQEBASwBLAAA/+EA1kV4aWYAAE1NACoAAAAIAAQBDwACAAAAEgAAAD4BEAACAAAADAAAAFCCmgAF&#10;AAAAAQAAAFyHaQAEAAAAAQAAAGQAAAAATklLT04gQ09SUE9SQVRJT04ATklLT04gRDUzMDAAAAAA&#10;CgAAMNQABYKaAAUAAAABAAAAooKdAAUAAAABAAAAqognAAMAAAACAfQAAJADAAIAAAAUAAAAspIK&#10;AAUAAAABAAAAxgAAAAoAADDUAAAAKAAAAAoyMDE4OjAzOjAxIDA5OjQyOjI4AAAAAV4AAAAK/9sA&#10;QwADAgICAgIDAgICAwMDAwQGBAQEBAQIBgYFBgkICgoJCAkJCgwPDAoLDgsJCQ0RDQ4PEBAREAoM&#10;EhMSEBMPEBAQ/9sAQwEDAwMEAwQIBAQIEAsJCxAQEBAQEBAQEBAQEBAQEBAQEBAQEBAQEBAQEBAQ&#10;EBAQEBAQEBAQEBAQEBAQEBAQEBAQ/8AAEQgBqgKAAwEiAAIRAQMRAf/EAB0AAAEEAwEBAAAAAAAA&#10;AAAAAAABBAUGAgMHCAn/xABJEAACAQMCBAQDBQcCBQMCBAcBAgMABBEFIQYSMUETIlFhB3GBFDKR&#10;obEIFSNCUsHwYtEWM3Lh8SRDkjSCCTVTc7LCFyVjotL/xAAcAQABBQEBAQAAAAAAAAAAAAAAAQID&#10;BAUGBwj/xABBEQABAwIEAwUHAwQBAgQHAAABAAIDBBEFEiExQVFhBhNxgfAiMpGhscHRFOHxByNC&#10;UmIVgghyorIWJDOSwtLi/9oADAMBAAIRAxEAPwD6V0UUuK1rrKQBS0UUiEUUVkBQhIPasqKKaTdC&#10;KKKKEAIpRRilxQnJaKKKEIooooQiiigChCKKUClwKS6EgFKBSgUoFJdCTFKKUUUiUBJiloooShFF&#10;FKBQlSUuDS4opLoQKWiimoRRRRQhFFAFKBQlsjFLRSZJ6UJdktFG/pSgZoSpKyAoApaQlCKKKRjg&#10;UiEmSxwOlKAAaAMbUdwaVIlooopEqKKKKEIoooxQhFFLgmjloQgUooxS0ISUtFFCEUUUUIRRRRQh&#10;FJilpKEIIpD7UE0lCcEUUuKMUiEmKUUoFLSEoSUtFFIhFFFFCEUUUUIRRRRQhFFFFCFEAYpaKKuq&#10;qilFFAoS2SjApaBRSWRZFFGN6yAoS2SAUuKWikQiiiihCKKKMUIRRSgUoFJdCQClpcUuBTUtkmKM&#10;VliihLZGKKKKEqKKKXFCElGKyAopLoSYrKiikQiiiikQiijFZYoS2WODSgUtFCWyMUUUuDQlSdTi&#10;lAoUdfnWQGaQlIkAxRjfNZEYFBwBSJUAE0vLWJkRVyxxgb1o+3Rk4BAHqaUNJ2SXCc4FYtjOMVHz&#10;8QaZatyzXkWfY5ph/wAX6Zc3BttOu4ZJgvMQTjanthe7YJpkaOKn87fXesWcZDY8vTNQmn8UadqD&#10;vbxXcQuI2CvGW3DHpUzARKQyHy4wKHxuj94Ia8P91b6Kx5Cn3clfTuKyXlb7rVEnpKMUMCBSLsCD&#10;nalQlpaMZ6UYNIhFFFFKhFFFFCEUUUmaEJaKTNJmhFkuaCaTJ9aShLZLmjJpKUCkSpKXBzRilxRd&#10;CBRiilpqElLRRQhFFFFCEUUUUIRRRRQhFFFFCEUUUUIUTS4oArKrqroxRRRQhFLigClpCUIApaKK&#10;RCKKKKEIopeWlApLpUgHrSgYopabdFkCjBpQKUChORiiiihCKKKKEIoxSgUoGKS6EmKXFLRSIRRR&#10;RSIRRRSgUIskpQKXFFCdZAFFFLQlSUoGaXA70bn2pLoQBilpDyqMsxFC4f7pz9aRCUDzb96yrWw5&#10;CvM3fb3prqGsafpSmbULyKCNVzl2AzShpdoEifN0rnPxg+MWhfCnQZNV1GTmdgViRRku+NhWeu/H&#10;HgbSIcHWbeSUgsUDZwB6+leSf2h/i/pfxLDWZ05LXTLM80csp3kf1A9MZq7T0+V2aYaKJ7i/2Gbr&#10;omg/tZ6zqVkdR1DR7aSCTDAQyHIT5mtvFf7V9tFbiTTNNjgWNcytLINj2GRXjZPiDpllKNGsZnbl&#10;Q/dGByj0Fc4+IfHep3mvWWlLK62ZVRsdpHJwc/LIqy8tABACGwja5+K9k6n+1Pr7Xgawa28aRMgg&#10;AKq9BjPU1v1f4/8AFsd4qC2gN34EY8dBhosjcAdN68gabeSjT7d5WZ5f+Yrk7YDnlU9+1dg1i8v7&#10;pvAiieCSVQ8zdeRFUc3T0OaZ3j2m4Kl7iMixC6rqnxs1o6jBeaf4S30Korxoh/iEbgt0B2rrnws/&#10;ae4cs7bUYeL9alkuxMvg26Qk7kbhfUZ968vX1wken3l/bR5LqpM7x4CBlAAI7Nj8Kpum6zcJcW91&#10;LcIRD4sshAwcDZT8qGz980tk1CZJSBpBYbFfSbhP468P8Wzva6ZaTGWNuVkJXIz0710OyvrbUEZw&#10;CjxtysDsVNfInQOKNe0DiSWa14guI7gSi4aSzY8wRsEZB2Nd/wCFfj98SNAtb6RNUfUDKpkSZ0yH&#10;IGBkZ2PtTX00Mguz2SowJmOsfaHz+i9+POiEKZFO/X/es0cOCwGxr572X7cHHOj6M93fWltql1Dc&#10;+HLbRofE3OMZXIAHyrrvCH7aNpfaLDq+vcKXcA5R40du4k5N+uNjUDqW3uuCcJH8WH6/Req88u+c&#10;UByd+U1zXgX9oP4W/ECcWehcRwfaiN4ZTyP+Bro5urdFDNKoU9Dnaq74ns0cE9kjH7FbQQaQ1gk0&#10;EgEkcqsD3BrLIPQ5qO1k8JaKTO+KWkSpPak7VlSUt0qTekrLFGKLoWNLilxQBRdCTFKPailpLoSU&#10;tFFIhFFFFCEUUUUIRRRRQhFFFFCEUUUUIRRRRQhFFFFCFGUUUVdVdFKB60AVlSEoSUtFFIhFFFKB&#10;7UiVIBWQGKKKQlLZFFFLSJUUoFAFLQhFFFFCEUUUUIRSgUYNLikJQiloopqEUUUUJbIoopcUJbIA&#10;pcUUUJUUUUoGaEIAzWQFA2pQKaShIfStbSEt4cYy36VlI+Dt22rU5WADLEc2596cAkuhkk7EMc70&#10;ktxDAQGfze3auafFP47cJ/Da1m/eF9i4iU5SMcxB9PnXmPiT9tDWuMLj91cJQNpFueZDc3CAyyHB&#10;6AbAe9WGwHQvNvqo85cbMF/p8V6u48+LvCnA9xDFrF9zStG0iRxjmYkDYYFeVPiD8WtV4rv7jX9a&#10;1B7SCI8lnp8UuOv3S3qa41qHHmq3lzLquqX73UroQZJGLED/AHrnPFXH850D95ySlp7mUQRjJ2Ut&#10;1/CpizKAGaKSJpa7O/fh0XSNX4++y3CWaSxSSSuzNy/dBG/XvVA4q4uvNZWHEokmlEjOyL/ykHT6&#10;nPWuUaxxBqHDt1bxag8kkLSs6NjJHqPcEGpSHiGCQoIk5be4i5UYb5bpyj3II2qSzWacVKC5x1Uc&#10;2pBdcurgRStfRW4Ecqk4K+pHyrZb3UN9e/Z7oC6ktI/tE/KPOBy55gPngbVY7rh6xuby2ubvW7bT&#10;1lMcrskTySQQ4ySQowc7gDPcVLXXBGhNePqOlca/u6/ltxFarIwijKsRjGQAR75O3WoJJhlsFYjp&#10;nH2gfmFEul7ovB1vKrpeSSSLFCxXlYRc3MWY5xkZxXcNL1U3OktqaKZJrqP7OfDP3+YjyBvTpn13&#10;rnOpcC6/qE9vptu0E2mQ28IdoBzoC7vzyZG2MJn/AO72q1cJrLb6Tb2xmaVPts0XPFjAZASSvsMK&#10;Nu+aY2QOCHxOjdYhS/CWtw3vDt3omrQxmW3YxvKZDyySBzgA9+2festfsuGrK2uZHtrrxriIWawQ&#10;z/wyM7IMAHc9TXN+I9Vu7XVdNvbZ5I7W+iR/CH8pV9wR2OMk+9dJvdLmfUoJYbY/Z4LWRoJHGVeQ&#10;gNzfgadHlablRnM4WCoAsnXW/s8IjN40SLNEjF0DBsBFY9cDqauWsXifu9eDtEvCJiFS6uEfBZ23&#10;YAnoB09TVd4MtPD1C5u3bwx9nYgn74G5J+Z3ogha20bVuLb27itJZo2js41Qu/iSAKrMD6LnHzol&#10;k9lOZHdyZanBLY2c8PBsEJtZuYT3ySjmMg2ZVx0xg7+tMvh/PeaZoWqWR1G6nmgczCRmJPKfTPXe&#10;on4day+qTy6BYOiW0wdURYWUrIp3ycd/ap/h+3niuJY2h8QRwShmjPMpw2ynO5ORShwIuN0rm33U&#10;tNpt82r2upabcvZzzFGBQFWZsddunviulaP8f/ipoF9A2j67d6vBp55Ps1+xkifAx164zsDmqpBY&#10;W+oQHV5LiVXaJkiGeVR5CcADvkdaqnw14i1fiR5mvVEN1pczxkKMKcZ2K/KnidzNGqvJTxSm7wvZ&#10;Pwv/AGzNB126trbXtAn0O5fljmhlcNFzE4yD239QK9MjjLhy3s1vp9XtY4HGebxAK+SV/ayJxLzK&#10;bjkluUmkRWy4D7DH+n9K9O8D2l/f6H++r6Z72xs4yJUkciRAvcZ60oyVHvix6Ku+B8HuG46+gvcW&#10;k6zo+uW5u9Jv4rqL+uN8j8qc5cE+GWP6Vw39nqeQ6ZJexFo7S9lZ4Yx3XttXarjUILJQsnM7nbkQ&#10;ZNV5ogx1mahLG4lvt7pwbgqvM2Rv3rckisMgioxb5p5Cz20gTsCK321zCWaPJXBwAahczRSAp9ml&#10;rHHoaUHPXrURCclooopEIooooQiiiihCKKKKEIooooQiiiihCKKKKEIooooQiiiihCKKKKEKMpRS&#10;Uoq6SoFlRRRTUtkUUUoGaEWQKWiimJUUUUUIRWQFIKyoQiiiihCKKKAKEIrLFAFLTSUIooopEtkU&#10;UUUJbIooFKBQlQBS0UUIRRRS0IQKXPYViBzfKssAdKQoSgE0vLncnasgO1YbMGJ6DYf70iEzecPI&#10;eV8KGxkjauCfHX9prhvghZeGdBvI7nW3yrMWPJD/ANRHf2rP9qH472Xw44WuNI4ev1bXrtGVPDIL&#10;W693I/T3r5w3fFV3rV3qNxq07TyTxmQSZP3s5Lbn72OprSihDAHu3Va5mcWt2Hq35XR/i1xdNeaB&#10;Nq+r6mz3N7IkoQN2zliPn0rmum3gvmi4kR2haZfDkgQ7Keg+Wai+INWu9cuNNjuV+12yKlsyFvvB&#10;TkEY6NUnqfPZ6Ky2kcXkkWe2YYzJGHwTjpzA7EdqSO+bM7dXiA0ZW7KTsmS70uQtMwmR2UgP5uU7&#10;VWfiFot1qQ0yw0yzLQQR7hGzzuP5cdebuCPSnUl9O90kdvdSIzSoQAcYBG4GPbepGx0yXXm1cXlx&#10;JJDp/iTxyuxHhlRzKufn+tSSjQlDLXtZVWy4ak4l0WTTryHneFlREnYLKzc2GC98jI36AbmovRNH&#10;0fTdZn4buLya60+0V5WmixlSCd426E5GM9CvT1qb4BudRu7nUrfVUkFxFEkSSEjJkMoChiN+XOx9&#10;QBnpTzjnhPV9LuUubCzdrfTv4877gOoVVkLE7A4ZgMnGcY61Sc8/5KcAbhQnDqSX2oXHDqTfaYru&#10;F7ZZR5WRmXmQsD91RtnsAOpq129k2mcNafPfOk01rdT205nPIkqAAAqvXIYuA22R7YFR2jcP3ErX&#10;95axMq3VpCVOCQ0fNGNwNxzs6Aj0Vu1XHStAS6E9vxGj2/2XwZnLIWIKjI5gdsE7AdQMdqZI4bXU&#10;0cbtNFeuFbMcP8KJqTCSMwwLiFZcc4RWEUIOw+8xPNsdwDWXCWj/APEOg3uo6dZPFLbzMfCVR5M+&#10;VyQMAEE5Y985pOFL2x1nhjULK5jt7K0bCpcyTfambLIS/N9wkdAo6cozUtwlxPb8O292JbUrZXcY&#10;haRwPFJ8fkXOMbsQ7Mcbcox1qqHZTdWw3M3K9UDiPgJ4dEbWmuWP2LnVYUhZy4CkNjHv12IxV3sd&#10;ch134Z3knI0V5o0PgOu4KIqLgnuuRjc1NcPXdrxjouvcLmOORue9W3Y5aOQKsg5STuM49fSue/D7&#10;WrTTuMuNPh80cYguNHQhJY1ESDwVLbYy2MfzfnT+9J1Vbu7aKS4e0dtP0u4EvgyzG3jbw1kDMhkb&#10;m5Dvnpj51S+Ko7p9HjiDpHGnjyFV2LuAMZ74A/MV1qytUnh1LUgsDwxRWd0qx4UPgDptsMkYFQ0X&#10;Cja3eyyFPEiF1ySLj7oKMMe3zqQvuLpuXKNFwngAHhnjuyvbufFrMzwysreVTgYZfy/GunaVHHd6&#10;5qUmgyFrEtJc4kGSV7deuDUDNwNbm3vLCK6EssWphbeRY91XILA5+WPlV2+EyQtwJdcWXlvLYW80&#10;VxDGZmBD4kbGO+Nqa2QNPkmlmilrLR7e7RND8JYLtmWWFvEyHyfMoz1IG+PQ1RuEdA1XSeL+JNOu&#10;mAkcoUYr5Qpz0xsT2q9Xdzb61babr2nSxiRbiOSMxtgJtlt/l1qAi4hv4/iXqaagVjsWVY2YsFLN&#10;KoKEZ/05z9KHS5SCgMuFt4etY/3tps9yyNI10unmRx1TmzXUtX1xtIt5eDdPfLX5bwuQ7srHG+Pf&#10;NVHVPscOpWVpY2cYeBGnWXrmTmyWwOhwe9MZLPiLQuILPi6/s/FtBKgWORsAqGyck/WkMwaRruju&#10;i5psNl7p4C4ePCXw6sLe2lQzRWqtluzYGa6Zptnbx2UciHMkiBncnckiuLcBfFDSfiRoX2nTlWMJ&#10;H4YtCuHXtk/2rq+mapKttG88CIFQJgyAMSBV+Zpc0FpWRGbGxU0cRAsSHHsN60GFJ4m5oyjtvuMV&#10;HTcWaBb5e+voIeTqpcZHzArEcd8LSqpi1eCUN0KZbHzx0FV8jxwUudnEqT066Zy9vIfPEcfMU9xv&#10;86rtnqlpqGrGWwnWWMIAWQgjPpViBycimStylKxwcNEtLRRUKeiiiihCKKKKEIooooQiiiihCKKK&#10;KEIooooQiiiihCKKKKEIooooQo0UtIOlZVbUSKKKKEIrIdKQClFNKEUUUUiEUo60AUooQlooooQi&#10;iiloSgJKyApMGlpCUWS0UUU1KiiiihKigCgD3rLFCEYoyBQc+tJj3oQlyKKNx2oGO1CEUOeUZxRz&#10;qpwTvQWJOyHp32oQskIKjBrI4UZYgCtAjc7hwh9hmtioRu3mPqaQgIWStz7dB61RfjHx5Z/D/gfV&#10;dee5jWW1t2dE5wGPyFXoHm2ZSK8Xf/iFcQcLQ8PWejW0obiFpAQyScvgwD73MO+ewNT0zQZLkbaq&#10;GYnLlB30XiT4s/ELjDjLiW71wXUyPKebHMCpX+nf2qtRx6hPaWGqSyCDx28MEDbJ2yfUZ2rLWII0&#10;jgltleRrpQwMh2Y9CPXrUtw4qSXkNrdRodPjkRY1PVN+n1O9WHTXdmJVqOEMblaq/peozyajBDO6&#10;206zBdujHIG/YfOpi8uI7+TUeHGKpDzO1jOGxyTAgMpPYPgfXBqM4gsbS11ye8sXbInL8rOOVgG6&#10;gge1O4dNuJ7m/wBQSR5ra5VJI4DglZTIOYeoGMmoTLlKmDMyd6YPtTL4gaGeNBu3dkBBUj1z0NdF&#10;1fSZLXg7iu5CmOC9JtIfFISUqSBzAemx/CqXw2YbbUr69mEon8sTI4D8hdxySAfMbj6094rvXHDm&#10;prNcG9jW5WKOcZGGUk8xB+6Dk7dB70kkubZObGQLqY4Uu4Lu8muYY7ZEnig5Y+TBeVE/iuW/m8/K&#10;Nver1x3pGiycIjTZJbaW31Em1kaefwlRIwCQTjzAuPu5G3euGcHtqUl9CJ4bqZUkJglQHk5SuQoI&#10;G3bb1NXT4kaxc3E3C8axBLZdOkykIJ/itL5gwPTOFGfWqz97KVgsNVlpFtfaJa6xdWOoW78iwpae&#10;EyFbZS0e+dh/7YwTnf1rZYy3C6ZcyM8H8Nka6kD8wdy++N985Hm71D3UFxaadc20bSOL+dXdE5eZ&#10;EKYKkZyfLuPcZHSrnw9wxby6DLZjlhuCnPNPz4V1DBwDnfccuO1RZhxVrKdA0KOW6fhnXDIl4ZLa&#10;RvGgiK8yecEMcHCgIQpGBknHvViutH1VUtJdMgRlSC6lklm88viLvEGDbcwJzkA9TjpWvXtARNMt&#10;dRhFvz2DPGxP3nUEEADfJBboeuDVmtxaz3V7aW0yr4thcKjBSDEOQEP/ANWQTn51HcEqdjHCxOyq&#10;+i65d6FxTZxtqU0p1zU/s1tEZGOIz4YJJ6YzzHboDvT/AI4t20n40WUbafGYtatxF9qA5ZY08oKu&#10;x2dDzAYO47HtUZf6TeXOm/DHVwsd3E09zc3bxhjyx5ByH6gkKFxjfmOa6F8SLfT9dm4T41is3uJv&#10;tmPEGSikupk5l/08mMH19KC6x0TXNuBZb9MtG4T42k0vUGnkh1PR0s4LVV8jyoyEP77EUceXF/w+&#10;NSS1ke3R/GEj28WWjZEV1blHVTjffPWmfEPE1hafELg/UbyPntRHc3nixyYK8snKFIPY4z71Y+Nr&#10;3TdVsLjR0ueS8njuWeQPgqWXpv8A6WqN0lgVGGhxAXI+FdSWTiy8juLlRFfrFJELhN45OUs6ry53&#10;ztk7fWujnQtLtuE7jgiAIsaiUg8rZBkcLy/Mec49qrmi8Ew8Pq2sx6ev8F0mTYksVx5c/wAueuPn&#10;6081GaZ9K0zV7q5QTT3CzTEf8yNTknP/AMm3qAVAdGVP+mLJACtQ0DTeH/h1bWUsJkmtVwW25pOb&#10;mwB6Ejl3PbNct+OVimnHhriP7S0Md1Dl/N92WMKfx6D5V2HhbS5OMb7UoL8tFAYYzCZPKEgXyqWz&#10;0JAP1qh/H+ytJPh/o+mJp8jXtpf80ZAy5Vg6nAG+DhaUThwt4JvcZfmrXw3xDa6kkWrNbQor2kca&#10;mRwvUDnIAyT2/GrRxVxfZX/D8OmLA166oR4JXliAzgHm6muD/Dqa5itIY5rVoTePJEBI7lwoX+k7&#10;hc4/CrrYy6+ui/adLDXkTM3iRYIU7+p2yKWVwNrpI4y0kBdL+FnGmt6D4rwaXHb2/IF57dtuYdAS&#10;2avV58VNSmuVF3fPAwVeaNWPJIe+WBO9ec7G04x1hUik4r1COzWRZHtLOcRMFByVOOp969LfDrhn&#10;4YarZ2TXmlX1t47BGmkkMkninsSSTg+ta1NJK9uVrrWWTVRxMdme26YXnFnGU91bDh/hnTIr24kC&#10;reXjtycp7k9CfavSWh6hw3ovDFvqGpXFt9puIg1wwQLzPjcBR79qqS/s9cIX0M9tFq2p20U4x4MU&#10;5RM9mCnp9KjLfg66+EN7Y3PElzPrejyTiJr6ReY2YOyl1H8vQc3bvV4Ozew9yznjL7bBp61XQvhx&#10;aXU76trcth9igv7jmtoyvKSgGzY7Z610JV5VA9BTCxkt7mCO7tpVlhZcxup2K+oxUiOlUZ3l7lLE&#10;3K1Y0UpGKSoFIiiiihCKKKKEIooooQiiiihCKKKKEIooIx2oxQhFFLijBoSpKKXHrS4FCLLGjFLg&#10;GlI9qEWUYBS0UVbUKKKKUUiEoooopqEUUUUISisqQCloS2RRRRQlsilA9qBS0hSpaKKKahFFFFCE&#10;UAZo60oFCEAe1LRRQhFFFFCEUvLmgCsqQlCwI7GgE4Hes6wCnlyB70AoWZA6jrSg0gJ7isWkAGPX&#10;bNJa6FDcY8Qrw3wzqmtLylrK0luMMcfdUmvjN8XviZr3HXEt/qupZnvLu6aVzuQikbADsBgCvsfx&#10;jpA13Q73S5ZVjjuImjZyMkKRvXzU/ah+HXA/D3EmncL8EW6x3N0jyXcoPKxcNkEnsOtXAC2Alp46&#10;/ZMjAM4zctPv9l5609muGsbVrpA85AVeQsFfPUVJaZb3wl+zSh2kgm55FPlxg9c+lP8AQ9OS91K2&#10;0SCREmNyqR3XLnBB3Iz1+ddM0TQ+K/iFrl9pfw/4cj1G601OS/EzqkcMSuF8RpMhYzny75J7A0wi&#10;9mtFyVoxxl7g0bnZcn1XR7qANqF3rFvbW7sF8AqXLvvuOygjGSep6Zoghkim8ayiJ5HSRGjc8ob0&#10;I9CAfriu8cZfs4fFzQuHLvWJuFIL2xtkM119guku3ij6l2UAOUXu3Lgd/WuaaBpVjYQ6vq12xFsL&#10;VCsYOQH5sE+4IINQyEx+zILFWpKSWB1nCyrl5cWVlrL3FpIHvLWUEoWwksTbgk9yBtinPFVit1Bq&#10;T2puYo5VjvlUAu3hFckrjqm5OKgeJNO/d+otGJ0mh8VVWZBuCB5QPUYFbdPutVS3tUt47h7uwVnt&#10;JkDOk9vk80EwH3QMsVbGN98VFcXBURBtYhQ+gatdcPzTsgSazm5ZC7ZKnGw5RkHm37bge2a6Pr+q&#10;/u/7GLe1SJ7e38OzuSCSS7dj6YIPWqDJfW086yxWaIchFWEeGshORzOhyvMw8pxjOPWpu/1K9m4e&#10;S3lmluF0i4NusRB5lgYcyZPXK5KnPY5odqbqWIhoKdRaxNdxos0MUxaVf4gjyyDORgsT3OCPSun8&#10;DXpvuF4g8QTwpGt5IyechNiCDjrjP0FcysbKBtNOpWrsYDLEgUfeDMSQMjY5we1X3gp2hn+yzP8A&#10;w5hzIdxvgnI91OT+NVpDZaELO8GqtGpLEVaeD+J40jRXQ25/EU5V8DbzKxHMOhVdqhNSvLqAXtxY&#10;qZYH097Z/DXzRSFOXLAHIGDzZG2c1fW0mO7it7uFDGZF8KcoMgZ2BOeoye2/SqtreiXNtc29yI5I&#10;JYnXxXA3OBhumCOh61WM1nLZgpA6MaLTrUtlY/D7hlSB4tpetZNykByhgXLDpnzcx6VKaheXF1w5&#10;pPD+mmFpJw88ZOTmRpsqwA2zy9d+mRWP2G/1eCy0i60qD7VBdxyRqU684yrbZxnOfy9qvXD3ASrc&#10;x3vgqkduZ4ixyeTCnO2Mhdxv71FLUhtxdVXURNjbT91y/jSC5v8AWtJW1id4bbTlgOMnkaTzkE9x&#10;1Iz0rpfBfC9zqM8DrE8/jusAYKCskmVGQx3wAQMjtmrhefDeCfSNPtorO2eS55ZLjmU80YVRvyA5&#10;wu2PXNXXgLXoeCrpZLW1jiPiEOuMlRndQT90ZHQd6WIurCWg2A4q5huCS1ubuhctF/281zHjT9wc&#10;I+PZ31+VdRytAX+8R15hjZcD0ycfOub3+qa/xPKlzo9nb29g6r/GNu0rspyVGB5V2969f/E3gjhH&#10;49xWmo2emwHiHR+W5twCsQ1PlU5tJ3wcqdip6grjOGIPnzX9Qj4l1e30HSdFu4Li3SWCK2mgaKQH&#10;m5XmlhziCPmDKiv5mA5j1AEc8L6Jwa5up1uoZ4nMPdyNLSLXHH+OSr+lajxHBZXlzBxEk1xDCkMt&#10;vJZpyKoB28pJyNt8d+oqH19peJNPVb+xQvliB4zcrkebC43DAZ2PbOM103/+iGqWmnyIur6Rb3LK&#10;xQtDIGLH72GChScbYAql3vDWv8Nsr6hbQzW8anxpLY8w23DE4BXDAHPbqO9RQETyd03dxAH2VOe1&#10;NEZn7NBJ46DdRnw9+D3xI4xvvtHBvDkzWtijBWieIxyF2BbleVk5tsfdzTLWtA4m4D1OThXiOyvt&#10;NvImBaC5QLzRudmU5wfYjY4O9W7hn4hyaPeRtcXjiMSBQi+VUGc7Y6V2L4jQWvxj4L03UUWSfWOG&#10;ybi3mUqZpYNjJCxO7gYDjv5TjrXaYj2YOHxCSJ+e2+ltt7brgsD7XOxqVzHw5RwIdffYHQWNrXt9&#10;AvMukHWkvHl0+3HOHMUjEchLA9d+xG9dD0Hjyz0xfst/p80ruOQywMI0U53ye+PaqVxBrun6CzWs&#10;MKT3LY/jR5k8x7FR2Huasvwyex1jjLSIdQhgjQsrAzjbfbJXp96seIhzg1b8xytLl644d+HN1rvD&#10;mm6lbcZcQW5ZROkcdx5ASNvKwO1b9R1HiL4ePBp/HNweIuF9WkFn9uMIEti77ATgbNGTsGHQ9eua&#10;6TodlPb6dBbR3kREcaqvJFsVx29qYcd6dHqXCurWd2VaKWzl5g6ggeU7+2OtXjLd+XgskR3F+PNV&#10;v4YXUmj3F/wNNcJIdLbnhw2eWJyeUfL0rpK7qMelcP8AgtdSarZ2HEnI7XH7vCXMr7m4h58Rtn2C&#10;5333rt0TbAA5BGQaSrAzXCSAnLZZmsTWVBqopljRQRRihCKKKULnehKkorLFAGO1CLJNxSYrOjHe&#10;hLZY8poAOcVlS9KEWWOPyoA9Ky9qKEtkhA9aXGOlA2oNCEnSilzRQhJ0oNGKKEKMoooq2q6KUCkp&#10;aQpbJaKKKaiyKUYpKyFCWyUUUUUIRRRRQlSiloFLTShFFFFIhFFFKBmhCAKWiihCKKKKEIpRSUo3&#10;oQlApaOlY5LHA2HrTUJTvt+NZZAG1M9V1Sx0LSbzWtSlMdnp9vLdTuOojjUsx+eBXEdD+MWr8Z3S&#10;3w1JtMsZsyRQROFCJ2Unqz4xk+udgKu0tDJVNc9ujW7n7KhXYhHQ5QQXOOwFvjqRou8kEjCnBNYv&#10;iPzEjGO9UPgz4ipq+uHRJbhrmGcYtp5ABIHC5KNjqCAcehHfNXadZJSfTJA/CmVFJLSSd3KLaXRh&#10;2J02KxOlpnXAJaehH7EEdCoHjC5Ok6Lea1IC0UFu8jIDuSBXyl4743udd4hvte1I5lu5nQEDJVGJ&#10;C49NsfhX01+OXEY4Y+H2q6ibBrg/Z3iRebYMwIBPtXym17Rr651Mul1JNbOjMVDEDxF8wUgdehxT&#10;JX5Y2tPFadMwmQuHBbeG7V4tUXUpQI5DDKHOxb7pAK/ltXpD9nNLjhnQ59WkijD6vOZm5EALogCI&#10;5Pc+V9z61584W0O4khgSKQiW4YeEd+VmkYIo99zmvUnD8Vtp1ottbxqIbKNIIU7csahR+OMn5mpq&#10;AvDnSNO2nxXofYzCI8QrRJKLhmvieC7RoPGP22RUjdUmXyq5A5sEYK7dj3HevGPxv0nTuDPivxbw&#10;/Y26rYTSx3dtbwryJD4sSSmIKNgP4jYHTAHyr0Jw5fXh1OSKwn8C4YB4Vcc2HA2HNjAHX3xXlv45&#10;a1e6n8a+LtXnZwH1IWzcpHht4EUcTDGMdUJHfBrSx9jGU8ZO9/st3tnhzKIMyDc+e30VI4gsIG88&#10;cnN4uQBy82GU9D3B3rTxTplsE0/W+Fpr211GKIpfwrG8PI6nBZSDurDG/Tcg0/4q01olGo2tyrW1&#10;+3jI8ZHKCV3BUbgggg/KoS51K5iu3Fu0j5IC5bmIyozv6E5rkw7Ygrz/ALq9wQmB01b/AEm7M2Wu&#10;VZJ4mdMZXm84PupP4HNZ6ZcNYtCLuZkVDEZJI8kyW7bP82T19AO1SIbUJuWSCI86jJBGVGRuMfPP&#10;0NYv4hMcqFLeRBiSJcGMn1HXHXBFKJbJwpDe9k9l05orCHwX5ljPOgkwqyREjO3ZgQCR25vSuk6T&#10;p89rJDIilo5VR4nU/ccjbA7k1R9JCatYzQXZ5pIm8VSq4yDsQB2G/wAsHHarzw/IkdgumzvI4hAV&#10;cSbomcrzZ8wA7EdN6hleHaLXoqTKcvNXrh26uIPAE1qY8MTyqxKsOhyO2ffpVukstN1WOS9ihR5R&#10;gyc2cvzYByOxUE7/ACqj6NdSQq1zNCxdsnqeVgRtg75/vVu0FzPMhyYN8h493XPYetUpGGy7SLA5&#10;g0OaNLXVm0/haz03iPTLlJ5+aePzsYeaMMmChHf1/Cr5Fbw3dkdFhlIublcnyAvhm8wyDgbHv61W&#10;V4jvILGOJWke4t/PDceGCCQdgy/j7DNPo+KLNUaOS3eEo38VpEw5Jw3hAjOVH9XcEVluNjYrHnjL&#10;SQrLxVqEXD0JsNN1W2WeZYopJ2w/lTJCdPugeYnYYAHpXHb7ig3ZW8spHMFwWdJHADOCx3IHTPXF&#10;LxTxHb6lJJGrpbrG0gfDdISckjOOZjuKq/DllecS3uq3diIksYbmO1TL/dVIy2QNhzeZeb227VqY&#10;XURwS/3fdPy5futPsxXx4VX3qBdjhY9OR8tfiuqcB8c/uq6ikErFkIby9c+uPzrrl9pmk/EyzuNT&#10;02OC34oEKkXSYQ3yJuscpGOYjGFY7j5V5UjllsZ/Pvy9CCcEV1HgDjeRZI4bOeRZ4iPMN8e/XfPT&#10;pXdSU1PiERgkAB4H8W4euS7PtT2XjrY/1lNvbQ8LeXAroU1rdafax2sk5WZYZDP4h5jGRjmHLjAO&#10;SRVJ1+0XVLO40gwCMXlpNbq7bqMpjPr3FdkS3sfiTanUNOEdtxBDHyzwv5Vukxj6NtsfofWuVcSW&#10;k9qyWgiliuraUuEZfMJFOOVh77iuBmpZ8Nqfa0c03HlsV4/UxaPpp262s4eP1BHFeO9UvZtM1G40&#10;nUoWimil5WZjsO2+22+fpg12z4C/ECGzu4YTMuVBwpIK5GNuuD32Nca4/uW4k4g1/XYTziy1OeCP&#10;CkCSFWRQWA2ypYqT6MB2ppwLrU2n6zHcW0piMTGQg4OQMgqe+MEj17+1e4UdezGaFsrQLuFiOR4j&#10;1wXzzNTR9kO0QtcRNcD4s4+J38wuufGf4VWWgcQw8QcOwLDoGvyM8MKAsbS5GDJbjfHLvzp/pJH8&#10;tQujW2qWusR2MVwoks0R2jjwGGDmP365+tde4e1HT+O+Ebrgy6uYhJKomtJZGJNtcxk+HJ7AHIOO&#10;qsa5dwDBrGg8ZXU3E0cUOqSXBiuraVubwcELykYGQdiCpO2DXB4thr8NqLAeydR+F6jFidLiQc6A&#10;8NR69X6WXuz4acbw8QaRbxmVEubeJEnSU8rK2B1FRPxU44h1m0uvhdwXqUF3xTrULW7hDziygfZ5&#10;pMfdAUnAO5Nazwvw9xxodjq0UE1leKgBeCQxOQNmBI6432qxcE/Dvh3giGaTRrILc30niT3UgDSy&#10;N6s3U1C9rA7MVQs+2Vp09fNZ8A8CWfw/4bttCtJHlFpGq+K+5cKuMGrNauISI+byAgD2B6U5BYqB&#10;JH02PuKZIvJcCIgcoUhTnsDsDUBcX3LlKGho0UpijFa7eQsvK3UVuqA6KQBY4pMVnikIouiyxINA&#10;G1LilxSXSpMetHSlIo7UXQjFGKWii6EmKKWikuhFFFFCEUlLRQhJijFLRQhJSGl2oNKEKLoooq4o&#10;bIG1ZD5ViKyFNKVFFFFIhFZCkpRQhLRRRQhFKKSlFCEopaKKYhFFFFCEUo+dJS52oQlooooRZFFF&#10;FCWyWgYABoxkGhd8e1IlQATu34UjNhxgddj7Vkzco9zsKxdC0ZUHBxsfegIVe+JNqt78OuKrKRsL&#10;PoV/GSe2bd96+ePCnFGpW9iltBM/lwBjqNs4z9fyr6H8du83AHETRKGMmi34APc/Z5Nj9a+ZPDly&#10;jai9vlCrxAFSdzjGN/Xc+v5V2HZdoIcHbXXn/beQxsBZo4j5XXpT4O8U3EfEOmXcsrAJdQl1ffIL&#10;ANjHT6+texnwj4xkBiPlXhf4etPbSpJFlJA4JPQ7jBBOB13+hr17/wAaabfor5vhDIn3YrKYjfrl&#10;gtSdr4LyxSDiCD8vysr+mVR/bqqfazmuA8QQf/ao34rWZ17he80KwsRf3F1/CESjI5T15j2AzXgj&#10;9obgW5+HXEGnPZvFZjwFl8GFByhwc/4a+gVrxhod0t3YaZeWry2SB5YROEmCn+YocHBr5/ftgccx&#10;a3x9NFpSSckUQUiWPIxncb++cGuTkA7k3C9Vpie+ABVL+HStxBxRaapbx4trB3vZ4x9yLlyEQ+hZ&#10;8Y9gfSu5aRIqBBLM0ZUMxXo2DsdvT6VS+CeGjoHCel2NxaR2+pavGmpXywxBGTmGYoyFxuqMuf8A&#10;U7V1Xhq40vmt7HUbKGdlJjTxUX+KANwpb+bqcE4NauG0xbE2xsTr+F7x2HgdR00kpbe4F7cNL216&#10;WUpotxp+nwz6vKsbw6fDLduoBBaONC7bY6gKe3oem9eOL7VI+Jpn1R4g97cqZbpDvzuTnnRjsW82&#10;49q9d/G+w0e1+BfEs+kQtbPNDawpcQ3ACPG91CjDG+QykqQDnqPn5MstJUKI0Vmc9QD/AJisbtHO&#10;5sjIjwF/jp9li9pqn9dUhrQQBzUY1sUtzZXQPhE5XooH4U0SKwQEQ2scjEcuVBKj2z61e4eETKnO&#10;+I2PbOf1p/p3ABV+eTlkbquBiuXdVALJgw5ztSbLmqafLqE4jad7cZwI07H3OKsmncDWkoEiRMNt&#10;3C5yfeunaVwHbwHLIoU9fKAP96sdtwtaLIjpGqso5ebONv71XfWE6Ba0eHRM1OpXJk4Nmtgk8ErB&#10;wMBRED06bUS2slsSgUQswx93y83sO39q7nofw71Li2/OkaDphup2GSwJCxLn7zsMgDP1PbNWOL9m&#10;jStP4o01ONuILS+0s5murKxWeKWRlxiMyMBhST5iMNgbAZyGsnLWmRx0Cux1GH0kwbM72t7DUny6&#10;8LkDqvOEV/NpPO0j3CmT7ypJiMnrsOg7+lWXhbiC4ubxIyUkVwOYJlcD+9euONv2YvhD8ROHvA4M&#10;0634R1qCACyvbDKoSo2SeLJWVT3P3+4bsfL+m/D7XeCOI5ND4qsZ4dRhdl86YSTBxzI4ADr3BHY9&#10;ulaDpgYe9YbhdfhfaGgxGF4p2Fr2jVrrX8dDqPpxtcLoth/CiiLxoijdlIyFH4Z+tRGqmHUUSIRx&#10;lIebwvDc8yZOcYHvvk1JRQ3K4HldSPLncit7WLSdyHxucY3/AM71z5kucxXITtzm6qMOh3Wq3kFi&#10;780KNhpQgyBnLYI2ydsmr5pmhaQmnzwQ6ZDDHHlrZETCsxIBJx3I7kb1s0jRbmdoovDEcasFBJ2A&#10;Ptjv610jTtBsiRbx+GojIJ5TzEgepPXJoEhcVSkAiC5HxVwOy8PT6g8LE2jCUyJt5GYc4PqBzfSq&#10;TY3w06XNm/KF7p1PtivUOpWFn9lvNLuEjkglV43SRcgxyKMj868z8bcLT8J6zLaK7Swf+xNjcrn7&#10;pA/mG4+me9d32YxCJ7HUb/fGoPG3EDw1NuvQr0HsPibKmB2HTu1BJaDxHEDw3tyPQrqfw94yE1xB&#10;cQXDRXtswbc4LY/7dq6Nx9bQ8UaZPxjptox1TTrb7VdrEmPtcUQJPKvUyou4/qXI6gCvJtjrElhd&#10;LJazMGQ58p3/AA9d/au7fCj4i3D30drdTtDM7BULNgk52IGdvf2rWxOFlawh+448lm9tOyrww1tK&#10;NW8OnEeB+S85fD3S9N1XQraXVrbmXV7DUbq4LeVvDuZI5EPzACnI22rk8nDVwJxPNqMgSF+ZUiHU&#10;g7dx6bY364r2B8aOBLHhPimHWbKyiGk8Qoz2ojVRFazjHjwY7AHDoNhysR0WvMnxc04aXxiZFaVL&#10;W/RL6BDkLGzbHpsQGDbVZ7D1LYqiakl4i4F9Lg2PyI8gvlX+pVDJNSQ1kIsWktJtrYi/yII8Sukf&#10;DjVLKwginsFaJ7cgAKp8yEjfLeYg5PXowIOK6H8Q+E14i4etOOdIhC31ncQ2l8B/NGxAjc/9LeXP&#10;ow9K858GcWT26wWl7eTTW8UjFAQHwXYEkM2/YbE8uR2zXrH4EalZcVw3vBmrYltNSthC57q269B0&#10;3P0I9q7LHYW1NBIbas18lx2CSNpKmkfTuu1xyu5gkWNxroXW12vY2Xdfh5pyR6Bc6c1yEuIlt5Ry&#10;sXZXeLJz8ytW7RTezRsZZOcKccrIBj1rnnwy07UrXRp4tXu+bU0uTHdncBXi/hhV9VAUfiavsF5Z&#10;6PBPNeymKKGNrmRgcgIqlmPsMA15xIc1zz1XprYy12TiNFSPir8ZoOALxOHtMiiuNVeISSc55o7V&#10;G+7zAblj1C9ANz1Aph8K/iPqnF2rmDUbwTgRF+cgLvkbbADHWvH/ABXxlqvFfFWocQ3ksgk1K6ef&#10;JJ6MfIo9Aq8oHyrp3wfuNTTW7VdNYh2lRdyd12BB/GnS5YmmPS9t178zsPQUuBOaWjvgPacR/lxt&#10;yA2FvE6r2crAYkU5GcU7DZ69ah9Pnl5PBkhaNoyY2VvUdwfepOBiVKSDBHSqjgbarwS4zHLst1FI&#10;D2JpajSopKWihCKSiihCWiiikQiiiihCKKKKEIooooQik7UUUqEUhpc0hpQhRlFFFW7qJKNqWkFL&#10;TUIooooQlpRtSVlQhFFFFCEUopKUUIS0tJS0xCKKKKEWRSgGkrIUJbIooooSopaSsgKEJaxBOSB6&#10;1lWOMMfemhCDgMvvQW36dKxkDAAqcEHrSBycqpHMSadZImN80UEF/b3wU281tNIFPQjw251/Devl&#10;lplpeWPEn2aC1uJmSTwuWGJnJGwO3XG2fpmvp7xuJv8AhHW5oxzPFpl0ykHBJETbD02zXzBsLs2G&#10;s3BgXCB3K53dfMf/AAcnFdX2XAMr7nTT7rhO3BLaePK3U5telhcetl33hfTdbltxMIo4igDZZwzF&#10;cHrg9fw+lesLDXtJg0i1BZji0ikTw2OeXwx5mPbvXlHhLX7u70+2S5uERpEXLHYbKOmNsZJ6np64&#10;rtScecOaDwJYT8UcRaVoNlbI0U1xdTJG9yQ7AIueuRgbVsdqYi+Jjzs02+I/Zcd/TifucSngP+bL&#10;/wD2ut/+Sqnxmmh4j0O+vG1KPTbWxV3g1YR4mMgGeQOMEqeh7HevFsH27jb4iaKt3NcSSardRm7a&#10;RSywWsOWlVM9uRW3/wBQ710342ftA6T8T9VHCei6tFZ8L2cqxkxo0gucHqCBjH+1V34RHR77iHXr&#10;zSpTcRacv2WGQgj/AJzDOAenliI29a8+qH947LH6/Yc19G9msMdiNbDTEaucPgNT8gupahdJe6hN&#10;rMEPMoJLgMVKpt7dOnat1pciC6VowpCEMr4HlflIVgxIIPTsQfSksNOs9QkWN7O9lZZPCbwGKquR&#10;tvnrn1H61LXHANzHfW9ra6hqdjOw3imhEgIOCMqCrdgSNz8+ladEXtALjc8OdvNfS1PHSYcwwOOW&#10;9ztp10Fyqj8fNbt9J4A07huwDifXb8XLp42VghgwzeUHAzIygDH8prl/DlmSqMwydsGtvxc1241f&#10;4gX1jNcq9ppEh0mzXOcJG38RiTueaTnbfcAgdqe8IQs6hwp5VH3m2AFchj1WKiqc5uw0Hl+915HX&#10;1Aq66SUai9h5Kz2VpIjKEEZOOrKanraxJbmdo9/6TimUFu8xMjGNQuAASepqTgQRyYCrkD+XfNc2&#10;96mhupCC1MaqVKDIxsetSum6XPfXMdnb4klc+VScADuSewHc01062udTlFpaQFnxzMc4WNc/eY9A&#10;K6bwbw3bWVs19IRO6nmYIoDSsM4XzYwvt361XqKhtLAambRg+Z5Dr9OKtyOEMRlfsPqprgrSrvhi&#10;3MVhOIVnIjlmXPNOxOGP+lQuQuceu5NUzj3iaaz49sDLJM6ai88SsTlQAMI7H3Kco+dXO816/djD&#10;HaM0Lx83jco/gvnBUgHYbDbA39etc24vhsNR1G11C8tCJbFRzuTlM5PLgd2Y7jpgAmuB/wCr1NTU&#10;ZG65jsPkPkuXhjkqKoSAa3XVODOJCtpcxLIS8+I023VvnnaseJILDXtPaLUbNblVbbmOWiI2yrfy&#10;n5VzThXWPFvRGs/I5yW6gEf1DHQ/p1q9WeqjUUTT5XMdzMyqG5ATIB1B3A79T610dBismCVpZNq0&#10;7+HhxC2nxChqS9+m2vrgqLqmh3WjRrPErT2khYCcD7rA/dfGwP5EdPSk0y3Vz4kql2A5uU9vc4q4&#10;6lo+o6QQY5DPBKpyrblsHfmHpURLphlVpNOVInI3i5gAR7en6V28uGNrYf1eHODmnXLx8Bzty38S&#10;tfuWyN72NwLSs7e8ltHV4kOepIbO/bAqb0DU/CuRM4TBbJPNkn0/U1VITMig3EbRtGQhU7MCOm3r&#10;W+C88GdSwARickHzBu2a5zOWHVVpIQ4WVy4i1TxVlkDgvPGFXl2AcHG/zX9K4Z8XNQBia4aQfw54&#10;w4xuy/zD6jNdHkunmtZleTn5GDY6bHr+P9q438S3d7G6gCtI0fNyDODsOmfkakhqHNlEjTYhMjY+&#10;ltJFoW6gjhZQ9nbvHzxWESeCTs6DPMp36/n61YNItrqBctJyKu/qev8AnX8Kj9GuPE06ylXyq9tE&#10;4QbhcqNqlreQO5j8NiD1zXtYgzQC5voDyA8B9F7HPNLVUt7DM5t/Oy7Baa/Nxf8ACjX+GJZFk1Ky&#10;tm1LS5Cg5/Ghw/KBj+kMvuGIry18WZrjivgu5uNRspINY0aYTICFjWSA4DqNtsnlO/oa7XwDriaV&#10;xNAZpeSMShZPLkMh2Ye/lJB+dcN4rg1puLOIdC1a/a6/dt9PpvIyhUaONiAxJOWJRV/+VYtBSzHF&#10;4Y4DqTfpYe98W3C+UO3L6emw2rmnbqAQQN8xNm2/7rFcj0pdQGZ4rEysPO6oVkCEHbP5em1erf2T&#10;uJrafjWCF4/GdE5VRJBL4Tlck4DMRjON/TrXN+FOG9CtH8eTRIZpGDAv4HiKMe75xjfoM+9ejPgb&#10;oFnFxVHf28NrAyQsVENuIw2/Q7ZJx39MV6Tj0TabDJnOO7SNOvgvBuxDq7E8UaymZ/baQ517f42O&#10;lze4G1l2lZ3seJtSn8cNZ3LrIyJ5T43IA45vmAcD1qF+N+vpw58HNca0lC3WpRpphdT08dsOPpGH&#10;FauPuLbew1O0jMQmgkMUfKNyzlicDHYY3rhfxx4jutQ1e34YvJGSHSl+0SxAkjxphnJHbCcuPTmN&#10;eZMuIwDoQB+y+j+x2EHGcfia2xax2d3KzDqPN1m+d1yGzRZLgKqleoBySQBXoj9nvSTLr1pNIufD&#10;ZJS+OgBzn8q4VpujzXFyJbGWNWGxEjY3+devP2eNEjstAv8AVblVEkzraL08qgZY59zgfSqhBdp4&#10;L3Pt9iDcPwOUt952nx0/ddjuMc0hxhjvj17j86cQvnlb+pRUdJK0HKJiQFlCZ78pO9PLZ/EtttuU&#10;bVMRovlvinJyx8pxg1kC3ehcFBil9DURTkc3tRkUppNqRCMk9KBtSZpcmlshLRkUlHekQlozSUUI&#10;S7UhpaTIFCEUb0UGhCT+9L8qQ0UqEfWg0lFKhRtFFFWFEgVlWIrIUIRRRRQhLWQrCshQhLRRRQhF&#10;KKSimkoWQpaQUtIlARRRRQlRSikpRQhLRRRQhFZgYrEVlSFCKCD3BHzFcs+NnxRuuBpNG0LTGWO5&#10;1fxpZZj/AO3DGQuB7szdfQH1qm6B8U9aW7GdWkUqQoU+aNvYj09+vvU7aZxa13Pb6LocI7OVOMwP&#10;ngcPZNrG9/44X53XoXrsaaypKlxzxZK8u6jrUfw1xRYcT2rPbsqXMW00IbOP9S+q/wCGpUsVyCNw&#10;PvVEWlhsd1iVFPJSyGKYWcFE8SA3XCOsxQkFn065QAd28Jtvxr5Y3t0icQPJbpGieMwCliE9cZ9D&#10;jH1r6vlbWOM3DYCkZcg4yO+fpXyr+JfD/wDwj8R9e4cfn5dP1KaNGQZcxliUYenlIrpOzTg2aQcx&#10;9CuO7YwiXD2Ptq19r/8AmafP/FdT4UlaHTLRJphysUiQysB/9ue+NtvT0ArV8atO4dvLPTbgcOW2&#10;ra/qBFtZZBkKKpYYVTsoyxO25xVm4AsV/dFpMbMM6nm5r0qSSAN1CjC7YIwMg5qycXfDHSfiDqeg&#10;X8Wpy291pjsyCCV4llychHI8wYEbHO/MR3rpe0MT56Exxi53/PyXmXY3Eqeh7QMNQbAgt8z7vxNh&#10;0uuP6L8JeJbHQrnR9CiSfVZoOS/ElsrpZxuPPIWH3So2C9zVq4H4F0rg/QGSzAlaa4Mhm5eQkABF&#10;267BW/8AkTXen0vgHhjg+6tre0/dkkiGOcSIUPPjzMx6t33rjmqSxi30mys5x4ZiR+YNyHDDIyf/&#10;ALq86NPeSONvE/Ia/PZfV/YWoLsWbIeGnx0+l1ctF8OOC3lTS7SJ0HLI2GbxWDHD4O6sVIBA9M1d&#10;7RtOuHijkWePlfw3AdZmiY4wRzZK4zkHb17Vzew1F4ZmgeE5EnKQzjffB3PXoetXPRL+JrhZPEDc&#10;mOYMdhg5wfXqa6eKmaYw7dep4rTvN3+PHn6/C8RHQ5rXUrhJSzS2sskUjuN2IYqWIPqQd/errw9E&#10;8EKMVCsTtzAnetNtZ/vC4ubgMDzXVwHxvzHxWKn32IqxadZrbsvioWcLhSOwryCskBebLgoGht1M&#10;2MCCD+IxJO5x3Pc1KafpL3rlkKxRp/zJn3EYP6n2/wDNJpVmbkEkFIY8GRj/ACj29T7V0rhbhaa6&#10;tV1CaIJDbr4ltbOTmQ5zzOe2f9qhEcNPAa6uOWIaAcXn/Ufc8Pp0FNDHHEamoNmD4k8h+eCkeF+E&#10;2+xwmO3aK2jYOA2B4zY+87Y3Pt0UVYb3S11SeGDSn8K4CciByAX5d/Dc7435gG/LBqMXi83Kk6bG&#10;sQX+FLFOMqjenbfuDnG/fpRp960Nw/2mQxwOp8R3GGAxuQRt6DboMmvNMfxuoxCW0wygaBvILBxC&#10;qnqX+0MoGw5flQ+rvLo7ldTs2tpIxzyNJsMAbsG6Yx+Fc21riUa9qBeDa0j2jBGCx7u3ufyH1qwf&#10;Gjj1TAnDNq//AKiVUF2cHmiiXBWIkn7zEKT3CgZ3OK5fpt6gIHiZOSTk+tbnZjBmxQiulHtu26D9&#10;/p4rpsDw1wg/VyDU7eHPz+ittrcmGWOW1meKWNgUkU4IPrtXSdA1y21ewDXTpDeq/JMyx7bbowHY&#10;MeuO4rk1rKzlQrEHqc7Yqa0rVLvT5/GikTxAOjDKsD1VvUbdK0MWw1tdH/ybqD9vAqTEqUTt13C6&#10;+mrw3UKnWYjLFBIJHGCDjO+/THtnGwrHVbC3uOS90aaPwACykuCVOB37jH4d6r+m6lFryJcadK1t&#10;dQgc0JYZUnAO/dCf5u3ep3RZlF0LsORCr8rgt5WIPmYEbAde2Onc1hYZ2gqcBk7u5BG7Ttr026gi&#10;/wANVz8Mz6A+ydr6cNenDxUe1jKwQXkah9hHOoyUB7H1GP8ABUI9tf6fKgvYuUzOQpXdGH+k99vr&#10;XQVtFu4nnmiIBXygDZh3bfpkb9N6iri0a3LQ3FqssJOefG34djXoMc9H2lZ38Ryy8Rz8efj9bLVi&#10;qWVntN0PEKszr4sBFuDjoSDuBVYu+ETxNO5ijVXTIIbYS42/T86vh0XEig5a2Y7lfvnPRT7VZtMt&#10;ILdQFhKKBgArWPLSy0smSUWKdJIGCy816xpE3DOo/ueZPDEMUZRQcgKRkYrOzmEjgJgnqcmr/wDH&#10;PSbSTU9FuQriSe1kjkwBhgsg5c59Oc/lUHw/w5a3TYkjVYViZmPMMkAev969gwmZ9ThsU3JtvHLp&#10;9l6NBisMeDMqn/4sN/8AtuPnZVzU7ibTr6KcRMhdgSW9PY1Rfi3qUN78Q9UntygEpgLA+bxZTBHz&#10;tt13/SumccTaZPZRrBfRM8DcnLGucD6bCuWX/BGpa5qct8JJRJMTI55iu/1GTtjFdR2aw2pE7qua&#10;MgNBAuLakja/Qb9V8Mf1H7TUlXGKVs7S5787rEEAAOtqLjc6DpssNJ1BWHNOQOUDlbnIxk4OQQR6&#10;bgDFemvhIs0Asrgzc0uAxwuPQHIH6Vwrhn4YX6TFpb22mgOG8MuRnb05cA7mvSPww0p7S+ieSMFY&#10;IwuFHl6EdO3r9Kl7T1lqd0LuR/hWf6V0TWmWvabAAtGm9x4cVJ3UXDWkcQvc6/dgR2MBn8V2JYwF&#10;vNgeu59/SvJ/Eutz8Qa9favcKee9uZJ8EklMtsvrsMCuu/G7iq01zi264b0qRhHpyCDUJM4Ek2eY&#10;IPUINvds+lcW1fTpw2bVuQZwWIPKfYkbofc7GuEl7x0Qlk3NvoPtZfVP9M+zrMJp31NtZNv+LQ4/&#10;+51/AAcVYeEMzXKq7LgEDGcYzXsT4X/ZdH4egtL2KUQzyiVpSuUyBg5PY8zflXlT4ScLajqmsxwv&#10;bBAzA5J5gd9unvXtXSbGzttPtrWNTLBbR/Z1JXJmA+82PdiTmqMDs8hHAff181mf1ZxMBkNA06n2&#10;j4Db5qUjf7Xi3k8w53Yv6g7Kaf6YpW3SORuZlJVvpTG3s5bbnbGQTzLn+UD+X5elOLWQQzOw5iJg&#10;Xx7jrVl2osvEuqkU8uRnp0rJWDbehrTFKkg8pOe4PUVtA3JXaoinBZ9aMmkz2ozTQhHzozRRSoS/&#10;KkoopLIS5pN6PpRnahCMmjejNFKhLmk60ZpKEJfrRSUUIRRRRQhRtFFFWFEishWNZChCKKKWhCSl&#10;FFGRSXQsqKM0UiUBFFFFIlWQpaxFLQhLRRRQhFAoooQsqKBRQhKKyrCsidqQoXHf2m+AL/ivg2Pi&#10;TQoTLq3DRkuFiVctNbMB4qrjcsvKHA78rDqa8tcMcXfvC4jgnkAlG6srYz8vT8a+hGMY6bb14d/a&#10;T+D178MuKjxnw3alOHdVuDJGYl2sbljloWxsEY5KdBglewy8POnReof08xiGKU4dNoSbtO1+bT9R&#10;59F0Dg7inUtLv4NQguwksYHbZh3DeoI7V6O4d4gseI9NXUbRgD9yaPOTG/cH29D3FeJ+DeKU1GGF&#10;2lAkUAHfce3yrs/CPFs2hXEV3avziXAmhZsCVe6H36kHt+NXHMFQy/FdD2y7MCvZ3sItINuvQ/bk&#10;V3LWfFGlyxxsAHXA9a8F/tiaHLw38ZptRgULFrVjb3hVQSefw/DJxttzIT7V7vivbPiPQzfadKXi&#10;uIsoejKR1UjswOxFeV/24uHJNa4a4X40tLYk6c8+mXsgI8nPyvCT3xzrIP8A7h61bwOR0Nay3UfL&#10;8r557Q016CeCZtjYb8CHC/hbW/S65d8NuLDPYx2d3cIWCKqiWcMTgndcZPQ9DjHv1rrGh6iBcRKs&#10;rIWYcpH8p7Hfp3NeXeC9Zn0+75WuEijkLKC6BhnfGR6Z613jhrUZ5ysYkMco5WXkGR67EZz6fWvT&#10;czZ2G6+ecUw0wyDKNePlrcW1GhHz5Fde4v13/ijTV4cFujG4tGN7Ny84Rd1IBPqRsR2NcavYPH14&#10;QwqoEUyxw8x5VAXYZP0FWPji2+Is3BQt+Afs322+vreC+knYiWKzZwJnjUbM468uRtkjJGDYuCPh&#10;q2t8R3d9qkxs7VSfsquQGdi2R5Tv0FecVlMKSsc2xLQCbgcCRoPBfSf9N+1kDo6WpqXDOXBrwSL3&#10;AdrbfUa+J0UJqGi6unjXH2a2mfJbmimD+IeoOMeU+u/bNPfF1DTbC/vnSW3aC2ldedQQzeGVC5x2&#10;JBB2/WunXfB9vbXE8NvJCGB5gjSeeQgYz026HtioLingm6uOBddurZyXtbVZVQEcxUSIznGcbKG/&#10;Copq0UlE5wcbhumnG2m1uK+gqjtBFLTkG3Tzt1XmS100aTfT22ciSOOfAHRvut+XKas1jpL3UiLz&#10;Kir5pJD0Rfl6+gremjGfUQsXNI7xNzFh0z0z+tT+nQ2aSR2TOu5A8MDDSNgbkn515xRU0c8neVB/&#10;tt3tueg+54DyWdg2HfrHF7/cbv8Aj8qzcIcIRawFzbSxafAMx52M756n+9dEvNJlhkTUtEleOVRH&#10;G8CRqwkAH3eU9/THm6j0qsWnEdvb6O9jDPbrPajwgwP3G+82+emO2Mk9Kk7K+GuCJoboynmyZVUq&#10;crvsPkAcfP2rkO2VdLXSgnSJvstbwA0+vP8ACzscrJJJANmN0aOFv35pgdDsNQzeQSw2er+fwp1y&#10;0FynMSYn9DuRg436hT1qfF/FScJrJpVpbNFrLBXeKUB47TbKsD/MSDkKemQT2FdH4nvdMsdG1Dii&#10;6tUSSODmBCAG4uCMRKR1J5sZYblQckjp5vuoriZ2uLmRpZZSXkd2JZ2PUknvXMYPg7ayU1FR7TW7&#10;dT16D1xvDhsYqLuk2HDqqzr5eSKSeWZ5ZXbmZ2JLMxOSxPUknvTDTblTgseUZyfnUxrcBa2Z8bkb&#10;VVQZrXllIOCMnbavT6MB8eVen4MwVNP3V9b6fBXqxnkKLgnl/tTu1vyLvwyRuN6gNO1JOQRqRzbH&#10;Gd8UG7aLUYmAJB64xn609lKJH5HaBTw4T+pmMMmi6bohuIJVuoGdJU88ciHBzV/0qb96WyRyKIha&#10;ACWMgYL745QOzHt659BVL0l0ktococco3B/Gpdb0aS63cDDm7oTkOp6qR6GuRxfDG1rSG6Pbsfse&#10;n03XB4jTte50Y3BNld4b6VpCJFZHhb7yyLyMg/lxj6b9K2zXcM8RBcqPUHdfnUDbXtvND9qswQkn&#10;lK5BeN+6sPfse9MJrqdS8kbOUYgMSQACeo9e1YGFVppagxyeyW8+fH9lnUbLS5XaBOX1y3jvCsTj&#10;lQ8vXAI7DH96sdlxFptnaltduEtoypxKxJyOuMDcn5VVrQ2LO889sjsFLOSmQRnCqp/Ek++Ko3E+&#10;tRNdtbjlJjJ2H3V9APpXs2DRxdpbQvBAAvfT5cv4XV0+GsxdwjYCALa8fJPON+JIOMNfhnW1eG0s&#10;kMdqJF5nI5ss+B/Mew7Ypqutado9k5mJkkmyiFm2QY6kdPbvVRn1HlbnZuXn3G5/IUQ3jMmG3Df1&#10;CvWaCKmoIWQRNAY3hffnfx8NV0uKdmTW4XJh9M/ug5pbcC51Fr9T5qy6RYrqtu101pauki4aNExj&#10;0IHUfP2pLfRNIt5eaCxnXlyvIjHlUnr1OAPkT8qiotSeNeQSZB96f2+uvEpUEODsQckf+a2f+rSO&#10;BcAAPG1vFeAzf+GjDpGRskq35W7hoABPEi5dlvuRr0srLokPDh5rd7m8t5S2FZkV1yPkc1eLDi/S&#10;OA+Gr3WL+4imuY0ZbSNAVa4kYHlAB82CTknsAa5ppV3bNMzwjMqL/MRk59qlToFpxBI0VxdM10w8&#10;rufvjHTBrg8eYyZxllcbcQOP467rroeyUPZ6FmG0kX9ptruJJNhuSLXJPHUWXF/tl00k97czmS5v&#10;Z3u5pHOeZ2OWJqz8MyTu4BYESEZAGR+HvUTxLw1caTqUlnJHsjEDO3y2roXwr4SvLq4i1C4g/wDT&#10;w4YbHDHtk4rmJ68AGUley1NRTYdhokHu20PP+V1/gfQbbhzRjqcVvGbxgrFlUA59NuwzXYdNto4L&#10;GJbaPlIUhVI6rXNbmKy/4XvJr26ihdmSC0jMrxuzcwGRy7nJOBjPQ10zSGX93QeFBcRFF5MSZ5tt&#10;iTnc5xnPvUeHteIM793G/wCF8v8AaSuNfXukebn19Nk7R1aEA7c3UnswppOrPNE0JCsobmU/zAVv&#10;/mChiUYkMGGMmtCo0l34iZPIhUkHvV0LBKexSI7K6ry8/UelO6a2kIjCjOe5J9adbVG5ASYxg0UG&#10;ikSoooooQiiiihCKKKKEIooooQiiiihCKKKKEIooooQo2iiirCisil29aSihLZZUUgNLSXSopRSU&#10;UiFkNqWsRSikQlooooQgVlWNLmhCyopBS0IRRRRQhKKWsQayoQil7UlKDSFCypjruh6TxNo15w9r&#10;1lHeadqELQXEDjZ0P6EdQRuCAR0p9RSJzXOY4OabEL56cY8Kav8AB74gX3DV2ZJooH57Sdhg3Nq2&#10;8Tjsdtj/AKgwq3cM8V+KsSi4ZgPMOhHyzXpP47/B63+K/C4Sw8KHiDTOaXTbh/KHz96Bz/Q+Ov8A&#10;K2D614kt9R1HhDW7nSddsrm0urN2juIJRh4pAcNkdvmOvWkZKYH3HulfR3ZDtDB2pohTVFu/YLHr&#10;1Hjx5HyXqPgfjvUOHVmUKslvI4LwPsGPdl7q2OvarNr+jaJ8SOFdb0K5lkOnaxC8LKFB+zTkZjkP&#10;pyuFbPTY1w3Q9eiugFEg/irlT3IwKvfBvE15ot+l5AxdCCssbHyundT+oPatVntHOw+1wXLdruxk&#10;WIMkka20lvJ2lrH6XXi46dqGi3ElnqcZiubG7ltp4W6iVXKum3bKkj6V6E+GcluPs8uoWtvDGeUe&#10;N5pJN89vwOPnTb9oDgK44j+IkPEXANik9pxD4U14pIH2S5TyytKD91SoVs7gnOM5qe0LQ49ItBY2&#10;cYlKMCXVC2SBnZR0+Vdxh1YKmMg6X66hfJ2L9jcShc57oXgR2Fyw2JGwvoNeV/BX5dT0+xhMlnEz&#10;8w5xLIVOBvgBdwO2CSTtmmdxr0drd217YySh8hmDgZB7kGpDTdN0m301L/W7hgI0IWFByEk+g2/O&#10;q1qcdqs3JbWsix8+QJXyxX19PwpYpIC8tIJtueB9dAtbDf6Wdoqxja6mY3gQ0+yRqDcfU3N7DidF&#10;1WHiGDU5Bc3NvGYfCjwefBjyck8wwSflTmG2ZLuQW7LNDggseV4+VhuHU9Rvjv8AKuUT8QiCye3j&#10;idXMfKfNjHKOu/v2plbfEG/ggigWb+FJEHcg/ebYj6Yx+Irm6mlc1xbELA6WO1tNV9MUvZ6vFMwZ&#10;dbWI66a2v49F0teD/h/JdzraWaWXi+XMLM6qw65ySEXPbHcVXPiTwfpvDOiyX1paqzImIdQDcxiO&#10;cgMAen0wfaoy049+zM9sixtBK3mfO4OOpI/P5U//AH7NdTw6Ws4nsb1ltmSRzzRsxAGOuQdxg7b1&#10;jTYFaJz7WjAuRw052t81ZioMQoiMxIYNbE6EcdrW8DuuX8PXmsNeS2N5aSH7QObBfyqQCDIV65G5&#10;U9Oxro+gT6pNOZbhouVgCJ0jEaxKi+bLE4XYElhtipKfgO3ulin0CF1vY4xEfKOcqP6ffbcHYk9u&#10;p8u/F74tcS6tdPwPwHaTR8PWT+Hd38bEfvaVcZI5vMsAI2XqxGSSMCvDa7vcfqzHG0DmeAHMdTbY&#10;b8bDVYdZUNrH944DMdwBt4cguuce8fWevXcWn6fPz6Zas/gsT/zpCfNKQe3Zc74ye9U97qBmOZAe&#10;25riS8W8RWsire6ZMir1yuc/Umpyz4rmllUzL4WOmQcH577fpW9DQNpIhFHsFap5mMaGN0XQ70pK&#10;nIeueoqocVRGA28cJQcwZVDHG+KkI9YdnjXmDZAJ36D1qvcbXIee2uG5GjByAcnH4dau0fsyhdl2&#10;XlP/AFGNt9Fu0m9GVfnAeNuUqTkgg7istR1BftXjRSLzrhtzt32PpVdtLqNJ3SAHmQlMhshsHY77&#10;9Oud81rnv3t7yWCeeNEmjw7uoK4G4G4OMnbPatsNs669IZGIavM4+C77oXEcLaVE6E8yqAQO23en&#10;p1yEIzyydRk77/SuJcMcQ3McEtpzhZLeQQOmQWOeh+QA/OpqbU76ZfDiDtsRzA9qwayAslJ56ry7&#10;tJRmgr3t4O9oeB/BuPJXuT4qy6Dcc1qgZRgMp3WQDfDD09+1T3Cfxc4Y4/1e24Vtlm07XJ45JIop&#10;TzwThFywRwchuXJ5GGSFOCa4hcaTc33N9uuCsfLjC+XA9zUXB8QvhR8Pb6C9uOMNLtdQspVlieKU&#10;TSxyKcg4XJzntWRW4PT4g2+X+4NiPlfmOnwXKzPIOYkDxXqbjzX7TRdLEGnRLJNKnhRMc8oB3LEj&#10;bI2/HNcka7ZwXLlgc5J7nNO2+KnBPxf4eTXeB9Ygu2sLh7bUbePKtaSuAyKyEAhWAYo2MMAR1VgI&#10;V5WVuVcYC9TivV+wtO2jwgNsc5JzX300A+9l6/2QhgdhjJIje97nwJFlnLcHmds7oAN/rsK2rdnm&#10;GTt770xS4j8XDYJmTYN6+lYFXd1aJzytui+4/wAG1dJ3zxuutMQOhUpFM7OPPgDOARjIHfP40+SY&#10;FfvEAHO3rURC55QHODnl2rckrIAG2x6VZc4mOyrPhU5bXQXkYsVUHJI6j3FWmziMnhzW7idpMecs&#10;d/lnpVDhm9Sd+2as3DupCOVI53woIOSelVKhzZowDuOKx8Qp3ZMzeC69wnwXa8TyR2vE+mRXFuPL&#10;4uCHX5H/AH2q9n4cS8PxCDSJ7WewZlBZv4ckSdywzhgB6b+1Q3CmuRT2Vmmn3MKyBi0ocHzjGOoP&#10;Uf710nTbi/KeHPb2UhAxzLN29cFa4TEafvZbyN06abfleIY7X1rZS0usz/U7eOu3ktM9or6rpOg2&#10;cYa3sv8A1lwSdlCDES/ic/SrSibZYEk79aj9N077DJPLJIskk7lmcenYfQVJFyfKuc1ol2YDLsvL&#10;nghxvutM8ZaJzyk+1aIFV5AkQ5UA5m9z6U5kLFTGvfbaliRI05AAMUt7BNS8vKoKjG9ZZzR1+lHe&#10;moR86KKKEIooooQiiiihCKKKKEIooooQiiiihCKKKKEIooooQozNLWFZA1YTEtFFFJdCKUHNJQDi&#10;kQsqKKKRCKUUlKKELKikBpaEIooooQlBrKsKUHehCyooooQilB9aSigoWVFAopqFkKWsRWVCUBZ1&#10;5m/a8+FcF3bwfFXSbINeWgS01IImfEjziKVgOpGeXJ/016YHStGoadZatY3Gmalax3NrdRtDNDIM&#10;q6EYINRuFxZa+C4rLgtdHWw7tOo5jiPMflfNrReIJbGdLWdnZi2B3GMDHU+u3b611vhrWDcmAeKI&#10;yCCxY9h777Zpt8ffgBf8E6r+9+Hg0ug3z4idyS1q3Vo2I67ZK/1AEdRVK4RuNRtiGdWMUUjRpO8Z&#10;USYOByg9yMHPvS0tWIpAx515euC+mqfE6DtJSCaleDcbcQeII5j+LhdrURanCiRoOaQgpvgkgb9O&#10;tPre2/dtt4enlRIM/fO4wMkjsf8AN6pWl6rJJAWQN4cYJKqQDjvgnocZP61ZrfUlhhEyiaGNeePD&#10;YfmTcDG+2RgjGR611uEQOuX/AJXOVlG9n9s6i+3VOrq555fFmCSIG5SZeYK22fMQCBv271F3LgMH&#10;jkLuo8yupYqdt8Dtg9dgfan0twkZMSXcxUsnhYlMY2JIC7AnpjGx/SoZp3voVa2v3QHmUs8vPsRu&#10;M+vXY5Ax2rogLnkEU8fSwUBxHqph5raISZeNmxy7oRtjY7jfIPpVfvc2UcUtxOipIiDlC9+Xocg7&#10;9tj0z1xU/wAXQwWSSwKGhLQjzbAsSSVII7+RtiMbr61S+LLmSWxhWMszF2I5U3KjONhseo6Y77VV&#10;q4wAXE7Lr8OjEjGZBoVYLW/SaEQxSgYCrkYHKcdR0HcdR3qw6HxKmg61p2oagSsUUuJTy7Yxgg5x&#10;vjpjrvXMdC1XU7e9S1trKRmkuFGGGBy5AO52xy/2q1WFrqmt3q2GtWv2O0F34DP4i82E8wZt8Hrg&#10;Y6/hWFiWJQxUEnfXyWINuulvEqvjlMyCmkdKQG25667/AIVl+PH7Qtj8E/hnBc6fBNqWt8Xt9j0G&#10;zt2zO0ZQeNMdicRgYB7s6dTk15H4k+JHxR4R0WDX9R+EkVnZXLLEkc18BIMgEEoBkDcVdfjxw9x/&#10;q3xMt/idpQ8miRrY6NY8nls7KMnlH/XIxZ3Pctjooplxj8ZLDjngY8PazZScNcSWOWtbu4tQ6tJy&#10;kFQxGBzDO53BxXleEYbSxRl0jfacbnXbkNNNBv1uvAKyeqje6SDQE8he3C647qf7S99YXb6brfAs&#10;Ky+UnwdQ5tjuAcrjOKsvB/xx+H3E95HYXFrNpN3IMBLpV5GPoJF2/HFcE1Dh29+1O9xpmqS3Rfm5&#10;1jLq++xzvkYqzcB8MSWV5NrWs6JduyoyWlusJO7dWY9Bt2rVlw6ly3Gnmo4MRrC+x9ryXrC3lt05&#10;OU5V8FTnO3amXFFkCLKcrJy+JjnRscu3pXPfhdq+pyanccNXouPs7RfaLPxomBhYHzRgnt3Arrtx&#10;Zzano5t4/wDnxkOhPTIrDA/TT5SfNd5gVaIqiOYnLfTwuLfLdUiS3Wzv3hiwQVDBsb9d626vbQuq&#10;QiMs0kbc3c7U+1nTZLlo9QggkRkGJB3BFY2GjXur6jZLbuSS5UMBnO+4I9cVrxODm3J2XqlKRWws&#10;kJ9wWf8Ak/VOOFuGjplpJqt1J4jXAynMv3Vp3f6/p+i6bNqN/cCK3iGTjqx7KPUn0q+a9oS21mls&#10;EICqFAxXIviHwbquvy6bY2DQLbWztPOJmO7/AMu3fG9Yb5P1E3tnT7LyrEMQmrpDNIcx2HhwXPfi&#10;Xbcc/EDhDVdXhuLi30y3VXWztmIZogclmI+8cfSvPd9pC2dtY/Y9PdJpPPOzEMrZOxwB5fTevaug&#10;6RxRo9tJZprVmYpFKtE1sCrAj7vyqt2n7Lmka3qT3VxqmoWNtNLzPbWsiBADvhS6krvXQU9XTwNy&#10;t0C4eqw6rneXvFyuUfAfUeN5fiVw5YcM3SrLqE4s7+I26Ye0zzOshABZQBzBuqsAR7+r9b064s9Q&#10;mtIpYJUt2I8RGyrr0zjsRtmp74SfADgrgIST6Tp62t1cDw57yW5a4unjzuFfACg+gArqHxH4X0SD&#10;4ZF7GzVJ9Ou4JFuHOZOSRgjjPococeq5rQw7GWmobTg6PIHnsF3nYGvqsDqxTSaxSkC3+rjoHDx2&#10;I8+C8/SWxadCZmyp5ht1YDf8acKjFgOYcxJdT0w2O3vWV7azxOjRz5/mYFcg5rWnOo5ZBgqTgjoa&#10;6/usm9x6817znzWW8O3ghsZ5WDP/AKiPTH0NOYJWljEjRlSd8MMH6imisVhcFvu+bJO4Hr+VboJM&#10;jGc7kfUdq0AczQ12qiezW6fxlWyOQAetObaBy/8ACnZPfb9ajQ5DAZAGdxUhasRhRgk9N6pVDA3c&#10;KpK0gaLqnw406+n8UtxHLCzIRGqxqTzdutdm0uSWS1tHXiaWSRByyZtowSw9N/pXnPhu/uYZEk8w&#10;5CNwcYro3C+tXl1ArrdtB52JXkBb73UDFUP0TatxIsNvx1Xl3aTDJZ5HSlwt/wCUfgleh9Hvo7mE&#10;Ro/iMigEsRzMfU4/Cn+ZOggIx3zXNuAdTaPWG08luW5BLuxJJOMgk9jnYAV06CUS8yj76HDD9DWR&#10;UU7qKUwnawI8/wB14njdAaOcgbbrBZAdsYPuKzVVbO+aY2uvaHqF9LptjrFlPdxEq0Mc6s6kdRgH&#10;qNsjtmn6oV23BFR3WRJFJEbSNI8RZB8tA9aUikoUaKKKKEIooooQiiiihCKKKKEIooooQiiiihCK&#10;KKCcUIRQaQnFJmhCjKXekoqwmLIH3paxFLTEJaKKKEJQaUHNY0oNCEtFFFCEVkDWNKKELKigUUIR&#10;RRRRdCX6VlWNAO1JdCyopAaWkQgdayrGsh0oTgEVnWFZjpQlSrWVYrWVNKFSPjXFYS/DfVRfQrMV&#10;ML28Zx5pxICg329evbNeSdcnluylvfxrbwj+II0cMzegONlH1r0X+0Rrjpaabw9byoJG576VHHlY&#10;AFEB/wDk5+grzBq0WrfamCCzUkA8wkZhv6bCoIadtVWgAagL2T+l9M1znOeddXDpsLj+D01U1Yar&#10;BbQMoHIqjHTbp0/OrPZatIwS0Ail8RSRDG+WAPRwRjI2z6jfr259pegXVzIDf6hLuf8AlQDw+b67&#10;mr/o1lpumW//AKW2j8ONGZwPvLgZJOSCcEd/Uda9Hw+OSOOzQOHH7C69LxSOnZtq71x9eKlP3cl3&#10;D9p1JjzAbRjqckHzkk+uMZ771qnvFiQQI4YALJG/IPDYY6MOh9CPXf2p08/iQSKJOeN0wnKxyM9S&#10;COn1/wDMPM0f2pZIZGljk5d4kVyx5S22R9CDjcDvir8bS03OpWFC10hOfh8FF8T6TJfRpJc3NwIh&#10;GqiFG5fKMgK2OpBxgegFRFzY2Q0axQQgIW8vmOwOT179/wAqsGtS/bbBolCskzKqMu4OXBJHQjcn&#10;O2dt6bG2VxAGaMi2GSvId2J7j6EjPeo5Y2kk7my26ad7Imhx2P2/dNdF4Vvrm6tLyOCGAQswlZ25&#10;SR0zyEZGPpU1LZW9rqEUd7yy3ayK6KB5FbKgkbDfAO29Lw1NMJsOCVndo8oCRzDvv2IBq6NpdvqM&#10;UjzQRo0CZSfO8RA/TsR9azqrDmVFO+GRx9rlzXP9oKqZ7HRnlp8VSdbsba9Q82xx1rl3FHw/0LUH&#10;MlxZwzM2T5kBx9K6lqMEqsyDYrtkHII9Qaq+oQSHmHJv2JrwgyyQPLDoRoehXG/p2O3C5Bd/D3Rr&#10;aQywWkalcYwn3cDtWDactmgit0ZsDbar/eWjsSpQ5NaYtE3DSJgU/wDVOcPaKkEEbBoFVtC0K4ln&#10;W7ul5fDPl9auOnWCiQsF8re1SVhpMXKORc59qlINOaMZCgDFROcXJrR7Vgo4aFbXzi2aIYfbYVe+&#10;E/hjY6ZAuoRWCFyMCblGajOHrGSXUE5YTIS2w7V6F4Us72DTlDWcLpgAq2w+fp0qSEvccgOilq6y&#10;Wlgytdodxe11wriHhx3LII/MK5rxHwq8xKkPGT0cdK9h6nwHb3gluJ25QB1RMD6VzriX4dMLOSaG&#10;IyhQCxK9M9BRJA6NZ9PWRSHQry1Ho+oadIRMCyjf1zVq0icBVXlIPttVwuOGSJTE8OR6cvSn2nfD&#10;5rhhIvKq+3U1WdISLLaDm21Wnh67YuhcM3KcAFq3fEziSebTYOGYZFWNmW5u1XGSV/5aH8ebH/TV&#10;jm0zROCtJk1rVmAVNo4j96aX+WNR33xn0GSa5RfSTXxlu7l+ee4YySt2LHrXd9h8CdWTnEJxZjPd&#10;6u//AJ38bLe7N08dRW964Xya+fD4b+NlX76PmiicJgADamsqhweYELtk4/D86lr2MsoTbuAc9Nqj&#10;XTnLxgjDjlIJOR9K9CqYS1xAC9VgkzNTdWKzeGw2wVx2IJ61hCWieWAZzCQQfVex/Iii7jeS1EkW&#10;FkVwQWHcHv8AStV3JgxX4XKMOWQDfy/9j+lRPjdEAT6v+FaAzKU8rnfGDjGPTGaf2rLzAuWU5wDi&#10;owEjlzjJzjfp/nWpC1HiuqLhSSMVDUAZSqUw9lWTTbtbVgyhnYbYI2JxXSOArRsNcOHU52jyObJ3&#10;Ow269KoljpTKyc24/nY10zgS5tbCbkjBMmBy43A+VYLMSZGC2Pc8VwePzD9O7u9SrvYagNPeO4nj&#10;a3lWbmAdTznOyr7VbONNBfjzgS50vT9Tn027u4ke3uI3ZOSdTlQ+COaMkYZTsVJ71WhEl/dwi55y&#10;zEEKWzyjv8ulXm3uC9p4cYVSsgRUGwGN/wAqqYo6OaNpO/Hw5LyHEpDHJHNFo9pvdeIhqV7w5fyW&#10;ks0mm6rp1w9teRByjw3KNjII6EgYyOvlNd5+CH7QyTleEPiBqRll5+Wx1N25iy4JKzsT1HZu/eqT&#10;+2NweLG/0/j3Q4lF5dIbTUoRgC6VAOR/+vHl98L3FeWrTj86ffR3McvjRK4w5/qXflYdnXfI/wC+&#10;PO6WulwepkgvmYefyPlqPC44LrRJSY9RBtey7XjQ/wCTSNLg+O44jfWy+r1pd2t/axX1jdRXNtMO&#10;aOaFw6OPUEbGtleV/wBk/wCIN1xDxRLa2epTTabe2cjzWxkLLbzLghgnRQctuO5r1Swx7g7g+td3&#10;G9ssbJWHRwv4akEeRB8d15b2gwb/AKLVdw1+dpAcD0PPqLEfNY0UUU9YSKKQ7UmaELLNFJmkzQhZ&#10;UVjmjNCFlRWOaMk0IWVBrEdaM5oTglzRmkooSIooooSKMooG9FTXTEUoPakopELOisRWVCEUUUUI&#10;Sg0tY0oNCEtFFFCEoNZZrClz2oQsqKTNLmmpwRRRRQlSg4rKsKyHShJZLSrSUq0JUtZjpWIrKhCy&#10;HSlGScDqaQU01zUP3Pol/qrHl+yW0kwJH8yqSPzxTdynMaXuDRuV5n+MmqyX/GN/eFwUjuXtYiWx&#10;yiMBQAem5B275rmeqmSZUuVbJOR5VPMp7Va+Jra4utNlaYrLIn8SQHcsc5J+eST9aqMspmtFiSZZ&#10;QwPmxuvsfeqdG69R3jDrr8F7l2Opv0047rWw18LW5cTY/BR8N6TIYZ5D4W6s2OUrnoQRjDDrVq0q&#10;ZvHke7eaSQlHJikdyD050HXBGcneqvHbuJGPOW3wQoIxjHp09asGi3LTQmJImebdlbwwrAhM9Qdx&#10;nHv7V6jhj+8iaTxC9JrmtdHdqtNnbzJLEiho/GXZXVubPt27HbNRGuOqQXUYbnMk0QjzhTGxOCW7&#10;4xv0OOXrUlb3l+kcMstuqqGCskbFztzHseuw23B9skVG69GG4jsLOMuY442vyMYGchV7dwHO/TJ9&#10;6tSEtBIWDTA9/wC1yv8ADX9kl4sJtLK0jYx+EBLJhgCoOeU4HXfO5+fes5bjlsVmVFAmk5l7AJg4&#10;GNsb1FyXkUoOBIv21wpUAAqoQZ5eYYYZwMAnb5U6e+ZrSPcHkROpBzjbHQf4e/WkBAFyrhhcA244&#10;/X9/opfRuVUgSJSh8QkgnowO/Xft+GetX7QY3vo5XlxiXKtg4yDtj26bfhXONFkhIAWTKAAJuSQe&#10;++/TNX7hidUnSI7ZbJAOMnsfl60yZuSM233XO4yw5XFu6rstmqPLbSoOa3cxHoACM4B/tUbd6XEw&#10;OEI9jV6l03TOK5pLu3uWhklbdl8yuBsGx8gKjH0G4/eP2RrqLwxGJJGVDkb4xjsSQfoK5DHOydLj&#10;cxq4H93KR7QtcE8+h6jfldcgM7Xlh3vtyVEn0ZF83IPqKYy6cFYcyjArsT8DaU8SyHUQVxuQmM/n&#10;iq7xBwJJHCZ9NvDOo3wqZwOxI6/rXGS9ja9g/slr+gJB/wDUAPmk79g94qmWdqgU7DAp2luJSEQe&#10;1a0S7tJTFdQ8qA45xup+R/3qV01UMocKOUVzc1NNTvMU7S1w4EWKkaRe42U/wlw6ssgLK64YE8pw&#10;eua7zoFkGt0DAsuxIzXNuFjEyAry5GMD+1dV4edUjGehG1W6BjQ+5WHjs7iyw4J5NAFYx4PKRnGa&#10;hNaht1tmDcqAedmOAB8ydqq/HXx94L4bkew0hv33fxnkZbdwIEbphpN8n2UH5ivO/FXxL4q+IGpO&#10;dQvmFqceFZwErDGD0wv8x23LZOfTau/w7sVXYp7Uv9qP/Zw18m6E+dh1WLRwy3D3aeuS6JxfxHwn&#10;BdNBHewzODhhaDxN/TI2H41T9Q+I8ellUsNNxznlQzyYC49Qv+9Q9tw5dHkmeQDLHIPQZH+9M+JO&#10;GbibS554iJJ4h4ixjO5Xt9Rt+FdNQ9iOzFPIGTPMrjxLrC/g2w+JK62Oqc1oACiOK+INT1tZdT1e&#10;8a4kUqYl5QERebdUXoOm/c570aei3NkX68h5Tj0ptq9i91oJksJAwuLdWjOMlWK5HX6H6Gm/AmtW&#10;l/w6l0ciSdWE0WN4pVbldPowNW8Uljw+ly09sgNgALW6WG33XbdnaqEEMiHtk6jot91aKgLjJA6A&#10;1EmHlnkQA77jff33qcluASVONxv7VHXPhrco6786b49ap09f3rwHHXmvR6d7hoVFTWy8rFdi7AE5&#10;x29fxpv4MU1hJCyBkYEEfUg1I5LxSqfKQcdMU1VcocqOU8yn59aWWaP3XbLSY82sUz0e5ln06ETM&#10;WkgdoJWPUlWwCfcjlP1q2cOxQXFziRebA5gKoekXXLruoWKufCdY3UEAYfzA7+4C/UVeeH4WWcFC&#10;Mg5NY9fUNFOcp3+35VbEfZidZXq3ktwhj5cE+tTWkTSo6qJFQdAemKqzhpfMp39Aac2t6bWUEkjo&#10;eua4h0wa668/qCx5Lb7rsGh3l2VBScSAHmZm710HQLw3lsJTzZibBOPUdR8647pHEskdmnK/M2MD&#10;mHT51K2HxAXS9OvBJMCsI8R3BADHGyge/Tr0q3PUd7TOeOC4XFMJlnDi1uxUB+01qMOr2p0YtziO&#10;HkK5yA7HOPnjFeCuO9AuLDUZbyzuGSSQnxI38yTY/qHc++c16u4g1ttfNxq96xWHLGHJ/wCY3dvk&#10;OgrgnH0Mc8juRhN/p3rlTldfvW3urtCY6WEU0jbtH15g8PQK63/+G3c/a+PuKedbyKSGxjBYP/A3&#10;J8ucbt3we3rX0TCq6AMAdq8i/sUfD3VuAuA7241iz+xalxPcfbbeCWRPEkt1QeGSuPLzAbZIOW+l&#10;er9NvoruBZI+wwQdiK3qZwpWx0/Jv1JJHkTYrz/tMe8qrt1DQB9T9SR4hbXgZd03Hp3rUTinoOaw&#10;khSTc7H1FarZL7rlyzkmdFZSRPGdxt61jUt7qMiyKKKKEiKKKKEIooooQiikooSpaKT3ozQkS0hp&#10;M0maEKNBrKsKUGpUxZUUUUIRSgmkooQsgaWsM1lketCEtFFFCEvNSg1jRQhZUUgNLQhFKDSUUhSh&#10;Z5HrRWIOKUHNInJaUUlFCFnSrSUq0IWQ61E8UcTWPC2l3Gp3jLiCIykMcDA/3qTlmSCNpZOij8fa&#10;uLftE6rLafB/jfWWYyfYdMF00f8ASokXLA9iB0HcA+tU6qp7mzW7lW6SATPGf3eK4z8U/wBsvia0&#10;u5bfheWKyt16s4GVX+ZiflgY9TVa+F/GvxP4ksLrU+LeJdQktb1ue3sZJCFdSwbmZfTYAD3J9K4D&#10;wdpVxxhrJ13WE57OOTnihY5Ezg5Bb1Udh3O9ehdAlYFF8Tl591YjoR2/Ssz9VKxmZ7teX5XoNNHH&#10;BGBE0C+wsPieZ5X8VaNTu1vLZojJ5HiO3fm7ZH5GqZOwjwU51fO+N8n3qe1F1CtMgIYHEkfofUf5&#10;vVauynj+C0mUfzAhulXKDEI4ocjt9uq9JwDE6SmomsPvbWtqT+91IaI0d1KSxJYEc0YGCRvvn/DV&#10;v06BLYqnKkfJ5gqnLEk75A9M/e9zVMt4PCHNFCrYJIZienpv1q1aNMjcrxyEqFDtyvgfL6bf967/&#10;ALO4qyqiyMbYjRaTqtuIwd/GCBqLHhZTZgji8LxBclZJQWdjuXHRvLnGeXryjtkb5qn63rIh4x1W&#10;MhQ9haQWyFU23jaQgAnbPiD6/ldXlBdYuSQx55VyxY57gn+9cb1+9E3F99MkhA1HLkqDysityjr3&#10;xy9fTpW5VSCNgkHA6+vFTYJT/qZX59sv3H2BVihnlIiRJZHWKLmwdsEA4Ix3x6+1arvU0hihVmlI&#10;bkGfXZeYb+wHXuKjYtSY3Fw8jDmZFG4xgBcVHTXSuiAEFWjJGO+B+fSsI1xLy2/Oy3W03t+0rtoF&#10;9idmXHhs2cruRuastzxA+l2F7qJkbFnaSzqT3IQ4/PFcz0bW4rezmnc45ImJJ23APXO/WtfF3Ek1&#10;zoM1jaDL3P2e2232aRSw+oUj61Vjxp7Jw2T3QufxSFmYm1wug8M8bLo2lhXuCDbW6BmY9Sqjm/P9&#10;aeaFx+sjyTSy5muHMj+YZ37b42A2Fefb/WL9IkSRGTxWVZCcgYyCevyNbLbiQ2rHIYsw5udc/r2r&#10;oqWsidEdMxPFee1dQDVOeRblccF6cPFctynJ9ofzdVXfyjbH41MWmtiGJc82PvHGxI9M+52+hrzR&#10;p/H97A4SKYco2AL5yTVs0/4lW7gRXD8gA2PLzAgbb/nWvFTQ1Ud26dFk1J73Rd505rTUOW2nt4Zs&#10;9VkQb53xmq3xDp6aHqk0FvD4cD4kjUAnlBGcZ7+lRfC/Gmn+PFJzeIgKgMDsB6e/y6074h4sstVv&#10;pnhZQwUIpx0I71kVmEwVkxpqlmZhHmOo4jxUD43QjOxS3DOv+FIqyPjO/XbFQXHPxa1HiS3fQ9Cv&#10;Hg0ZMpNJExD3p77j/wBv0H83U7YFcw+IvFGraDoimzVRHf3MdnMST/DSQkHB9yAp9mNRXDlxdrAp&#10;kMnKwBOMgdPy9MVjYV2Rg7M1ElbUOElj/bHIb5jwzX0HAWLtyLMqKhlSGgCx4/srpDpP24BWTlVM&#10;YAHf3+tM7VP3FqnLcSJzKxIHXnRhkfgQfzpYteMUYHME2wR0qM1bieObKLytL/7bY3z6eta83al/&#10;dvZLHdrhbf8AZOhox7wKtd3xZCi8ySc2BuOnL/4qFuOPbbxXgZubPmUjP6/52qGt9K13VyJ5bYWs&#10;DdHuSI8j2B3P4UtxoOhWwA1DVri4JOCsEI5Qf+pyPxArkartFhsW2h5XurrGNGm/zUX/AMVJFc3F&#10;rb8/hYM8KEY8pJ5kHybO3bmFaeGnsI9au4LMYttZH2mEdRFdAedfbnUA/NT61a7Lhvhed45jZTyM&#10;m4Ms+e2P5QBuO1WGz4c4eROSPTkQEhso7KVI6EHselcxXdp4qjM1l7FX4GSU0jZ4bhw8PyufPcur&#10;xhzgljC3/V/mPxprNcnxF5nHMjYx0yDt+oronEHCnDkyySC9kiuZlBESgOzONw3bB96ql5wZqjMm&#10;pWcRuIyQr+GMn58p962sLdU1cInjYS3nYr17DMWirIWySDITz+x4qEWZjJOm2SiyL+GP9qbWV6lx&#10;CGXdT5wT/nzp1eaRqtlcIrWcyvHzqQ0RA5SOZd8eoxUFZc9pqE2nOqhLgGayYn75yeeIns25wO+4&#10;9KmqZpA/W62e+Z/jso93MOr6jJFgPGI5Rvt3q/8ADOoeNDFfrlVcczc22PX86on2YS6heTRuB4kS&#10;IFcENkEkqR/KRnvUjo2traaVHaSyOsiMUIPUNnYfLtn2rOlld3ZY47qrUPzRlrjuupwXAll3bKgZ&#10;JH96xuboKTnBXoDVKsOKVtrdQXPMwycA5B/z+9ReqcVXty/hWlpKzE7EjkGPmawJ4JGm4GnNcPWY&#10;ZPHIXtHs89V0deNLewgMMtyEjXc+9VbUONpuJJmjhkaLRo3yzc3L9oYDHKP9PXJ+lUS/MpHiaxdL&#10;yHfwIicN6AnqfkMVL6dpzXca3Ws5s7FAPDtx5WkHbPoPao3VD2RGIbFUqqtbDF3bG3vx/H5U/ca3&#10;JrUZaJStjAOXnIwGI6KvsO5p78MPhmnH3FUmqaw7R6LocsdzdAw84uH5uYQnOwBA3J9h3rLhPhrV&#10;/iNq0Gj6RZzW+lRtyXV4keIrdAM4z05jsAM53zXpThl9N+HuqpwpFw7aafbMQfEZeeG8yuJGMpJy&#10;CTvnp3GKz+8jp7TS8Tp48z0HzXEV1WIARH73IcB69WUlbPOYY+J9JtI4Vsy63dnCdhbc5McyDuAN&#10;nwAQQDjaug6Zq326D9+aSBI5XnuIR1kwN2UD+YbZXvsR1GaJLaycB6lHqVjJLLoVxMQsmOdrJ2x/&#10;DkHdSDgH+YAdwCX1rHNoU8vEfCjtLpshE13YI3N9lyP+ZGcZMZ9hldx0yBDJWjOSBbiRxaf9m8xz&#10;8+oXNVhZPqwaHb8H7fxfqdlqEF7CJraRJBjflOadK4YcwORVPstRt9UVNU0CcGdgGlt1womz1I7K&#10;/wCTfmJ3Tr5bpTIp5JOYh0YEHm6YIPQ/4fWtakxDPZp+Wx8PuPta+BLBl1Hr1zUrsRg9DTeW26tH&#10;+FbVcNnHUbEdxWXMBvtj1rXZPxVQt4FMM4OCMUZFPJIUlGTsfWm0tu8e+Mr6irbXhyic0hYZFJkU&#10;lFPTVlmkzWqWUIOtNxeLz4LU1zwwXKc1t1IpHzVuFsMb1ptJQ4p4DVbv8x0UmSy0m1Xsa0yW7p03&#10;p9SdetSh5SFoKjaKdXEH8600JqUG+yiIso2iiiplGlBpc1jSg0IWVFIDS0IRRRRQhKDS1jRmhCzo&#10;pM5paEIpQaSikKVZUViDWQNIlCKUGkooSrOikBpaELKsgQASTgDcmsc4GTsKjb6+D5jVgsK/fb+r&#10;2qKWVsLczlJHGZDYLZPBd6q/LaqTCnQk4Un1PeuFftgcT8I8PfCnUfh/NcG717i5BZxQQyAiJEkR&#10;pJZB1VQBj/UTj1x0PjnWdTb4Z8T3fC1tLcavpNq2pwWySCLxfCywQuOnMEO3UgY714EsP33xnq0/&#10;E3EV619f3rCR5XGAAdwFH8qjOw9/Wuclq2yWmbrfj4cF0mHUHeus42DeHzCdcK6WLGCKONMBWx0x&#10;j2roGnqJEMQfkJxyEdm7GmWl6KvhBJV8rDlOO9SH2GWxmENxvzjMT42kGP1HcVQMuZdZHGBuVq1G&#10;9leQWczJbalCuEDnyTJ//MvuN1NU/XOJY45EgljktblB5kfG47kHo3zH5VbtZhsdUtlttS5gsZzH&#10;Kpw8beoPb+9Ufibh7Ujp8ltqlm+r6eN47u0BMsPuyDzKfcZFSsyvAB9flasbW92A715/Y+SkNI4v&#10;iuPCslnYsBhuXYj8asEPEh0+BVE68rTeGiYwyg75+vSuMWdncWjq2na1DNyt0lco/tkHvU1Je6/J&#10;EHaCGR4zzI3i/dPttg/Wt7C6s4e7NGTroupwmsp6ACMtcWnf8hd90biWC4LnxsBYebcYyQMgfPpX&#10;FZtaxqGmefPjRTq4O5LAqev/AMtqjYeOL3Shz3cNxbs77tIpIk7HzDYdM42qPthHfatB4c5FvYl5&#10;1lK5zzDO3r3FdJU41+oa3IfH5LomVsFI4vpDcOtfy/lW5NYjS9KBgxkDRkZPULkbfImmtrdSmJUf&#10;zCKTl37o2Sp/CrbwT8EPiH8Sru31jhnhphprzI731xIIYFKqQcM33xvg8gbGK9N8AfskcFcOwRXP&#10;GN5Jr16qrzxIDBajAO2B5nGSdyRn0FQCpF8yxMV7d4dhWsr8zv8AVti7z4DzI6XXm34YfCziz4lS&#10;XGi6HymM8wurmYMsUAB/mcA7sBsACST6Zq+P8IdJ0C7lsNbVp7qGXJwSqq6jYj1HXt3runHXER4Z&#10;sJtK4aMOl2douIo7KFURD7KoxXNhxvb8do0V94ces2KYkPT7TH2ce49KwKjExWF7ICQWG3jzsvPJ&#10;O2ddX1LXSexCdgDqDwJP22246qqXGkadZwGMabAVG55kDk+5z1qtalBpKOryaHYMEBxm1Q/nir1d&#10;DIIZeYiqvqqIQ+AVwT1FY7ZHuddrj8Suso4qXEHf3G5ifiuZcRnRyrG20KyikycER8p98cpBpnDw&#10;6LuKOWwv3iYL/wAuXzKfke2feprVtOt5rkzllyu9ZRmawtybWKOVuXKo+wJ7DNaUWOV+HPAgmPgd&#10;R87/ACsqfaCho6KcR04tpe3JR9p/xJoDc72j+HgBmiPiDAOe2+Kk9L4wK3aMThv5sjv6EHeojR/i&#10;zYC+fReLOFdS0m5UnlliYTwyD1U7H6YqySWvCWtp4lpdxzSKd1KlZQR2I2Ndhhn9RZ4SG4hFdvNv&#10;4P58lzv6cyD2VH/E2/TUOA9SWEK8sMa3cQXr4kTCQAfPlxW7SZbq/sLe8toCIpI1kUsAqqpGckn2&#10;rUdKsopR4LzvybBJdwD2znqK2R6eZSkNxqj+HGMKrAnkH+kdKj7T9saeqytoLu3vcEAchY63HwRH&#10;hryb7Kb0TRbXVbkQy3ryb4fwU8oH/Uev0FXibhzhvh+KCXT9PzOwOZpTzuPXGen0qK4av9M0SALH&#10;YyzqmSZWwuTTrXeOrG/tltbXTpnlcMqSRMCEOP6ugNedTVtZVu9px8ArxpMtha/n9k1uo55jzhTk&#10;9x1qh8YzlIp7a2mj8WJTzjILKfcdqx4k1L4ha+jaZpd6mhaaB4clxAOe5m9QJD93PqBmobS+DV0P&#10;T/s8ETkybu8jFnYnqWJ3JNUnxFnvbqIuIOUKy8HXE/7pheVyzBR170/1jW9UtjHBbMIxJsW64rPR&#10;LDw7VYogFYLjftWqXh7VZLgRxGS6dz0C9B/atXAoaeWqBnLbDgfX1Xa9mIaSQ56gtNuB+vLRONEg&#10;mu3Ms0jMTuWIzmr5w/pWoa34djb278itjxAdlA6HNb+DeBRbosuqENjHLEOg23yRXYuD9BSYrFBC&#10;scKDLcq4wK76r7YRUxFJhoD3bX2aPDnbyCr9ou08FPm7nW2x4D8qw/D7hqLSLNCPNyjdj/O3c1N6&#10;twTwbr0P2fW+E9Gv4x0W5sYnAPqMjan+mutpZEzR+GithcjqKkAqSYfGxHyrnY65kjzndd51J59f&#10;DkvDKysqZ6g1OYgniDZcq4u+BfwWfRb7UtS4MtrOKzt5bmSaxke3dERCzHynHRe4NfOWHjfT5pHu&#10;34YvYoC7GO4ikM4UZJAx1yB1IzX1N+JMUbfDrikAup/ct9unX/kP0zXyau+DXuZWuLuz1Qh91eEZ&#10;yM9Vz0FJOxsw9j18/wAr0jsK+eqpZnSyOLswAu4mwsdteN9d9hornZa7p95EsllOjq24YEg/gRn8&#10;qdCa3b77567K+PzrjescO6ppMvj2euaxZPGCQLqzd1bHrgnajhfj7Ur7U7TQL7SlnvryVILdrMGV&#10;LiQnZcfeRuux296yJqaoabAk38fva/ktiuqKmkeGSPJB238t/sux/a9Osn54YYFl7SOS7j5ZyR9K&#10;nuC+DdV471B/G1BtK0+IZm1G6jJPqVjQn72O7YA261v4d+FXGEmrW9vfR2EGnSuR9ohkVXdRnICk&#10;cwwRgnGPQ12lbhuG7aO1i0KJLGEeU2yLLGAepdB5jvvnBpk8TsPYX1mh1Aab6na5tsAfjZVaqplp&#10;2EyGzjcAceR8gfjYp5Z6cmj6JbaDwjdpb2VljwYpFzFctsWeRh/OxG53FWPSeJrfUoDwvxbYOSpD&#10;eCW5ZYj0EkL9TjsQf/8Amq7ENNvYDqGgzQWkrA88atm1mP8A0j7jfIfMGncdxaatANM1uB4poB4i&#10;urfx7f0eNh95flkHuD25OeolqHd4ePDgfBcfIC8XcPzfmrfaarqHCd1Hp99Ot7o18OSC4kUGOZDk&#10;eDLt1x02+Xdak7WzueFXj13huWa50hCGkg5ueawyD1O/NH777Yz05hV9L1GTSH/cnESpd2t2pVZT&#10;vb3S46HrySY/TbONpq0vLvg8JqOlzzXekc+0hIaS1P8ARIe69sn2z/VTY33IJJsOPFp/HrqKb2k6&#10;Dj8D+/rorPbwJeNHxBwY8Uc0vmnsOYCK67nw87JJ1yp8rdR/VVm0rUbbV28Qs1vfKSjLIpVzjqjj&#10;rt/8h7jc1CLSo7g/v/gV4YJ5lMlzpitiOfuWi/pPfl2G+Rg7mw6Te6VxKPtYka21KBTG7ts+V2Ky&#10;Dbmwe+xHt31IAY32sLnW3+LurTwd8PLc0pm5m35fEdDzHX+BabSdnJinXw503IPp2PuPf9OlOubJ&#10;KjyuOx6Goe3vPEcWOpxmC4hwyvzdR/Urdwdv7inhufBYRX3Rj5JBnBPsex9vwzW9BUDLqdOZ015O&#10;5Hrx5bBZr4jfb10T5GzsRg9xWWc1oEnKB4h5l7Senz9K25Odx9RWnFLw9euuyrkLCS2jfcDlPtTS&#10;aJ4AS247EVI0jKrqVYZB2Iq4HkKMtBVU1G8EYO9RcV2zSZJp3xRYXVkfFALQM2A47exqEikxjesq&#10;uqSJMitQx+zdW/T7sbb1NRSBx1ql2d3y43qdtL4YG9RxTBDmKdBzS02hnVwN63hq0I5QQoCLJSMj&#10;FR9wnK9SGRTO861YjddyY4XChQaWsaUH3q4qyWigHNFCEtLn1rGihCyBpawpc0IWVFJmloQilBpK&#10;KEqyFLWGayBpqVLRRRQlWQ3orEGsqEJVpXdUGWOK1tIqd96Z3EpKGRm2Ocep+VVJ6psWg3U0URkK&#10;S6vPE8nOVUbnB7VXNc1FYkFuiMzNjKJvzE9F+ZNO7698NSOh7b7AYzn5e9Vi7mYB7+aQKMFomII5&#10;QRu5HbI2A9DnuK5HF8SdI0xtO/HpxPritukpw03tp9VjFrUukajDbQLDdCbmjnifHhzFhiQvnPkC&#10;5G46Aetca+JPwr0zgzidtR4U0+ROGtTjS4smQc0MTtnnhDfyhSMhW7MAOldF1GX7JayNNiO4vY/O&#10;r/8AtQ9cfNuremw9KXR+Kr3QrZYLtxdWmpEK9hdDnQwHZmcHuR0rKoqnK3uJAbHb/iBx8+K14nOh&#10;k71mvA9f44efNcntNPaNFKxBgOm1PIrKC4ia3vIg6Mfu9Cp9QexrpOp8F6Zd6WvEnBkVzJYFz49l&#10;IOeW3GThx3aM4wCRnpnPavS8N6jcIklvaOd+vLjPvvV0gtsQbg7HgVuQyMqBcacDfcHqqBrPDc9o&#10;hkINxbEf81V8yDH84H6jb1Aqny22oadM0lpccyZ5lIP9+hrukHDWrwALLGiKxz5mzj6CoTVeA0nd&#10;nhEcEjf0nCsfUqdqfFKAdVpUchYbbhcYvJkv5D+89LtZ9t2KAMfrUVeWGkKh+z272+DuEkxVw4v4&#10;fu9GmkgkWKRgAT4TZzkZ/SuS8VcUw6Gnhh3luJHEcVskX8Z5D0RANyT8q1YnZrZVdlrIKcXATq+k&#10;sIc/bLyIRRHnZpgFUD3Oe1erP2cP2beCtU4d034k8TGPVV1JftFpp6ArbBQSFaYHeRtvu7LtvzV5&#10;j+GHwA4s+IGvWuo8bwsjSN4ltpKsCF9OfszfkN/TNfSPgPhmDg3hHTOG4ByrZxYKjorMeZlHsCSB&#10;W/FTGEBz9zwXN9qMRqKSkaA8se86Nvrksbk8Rc2673U/EkUMSQwxpHHGoRERQqqo2AAGwHsKJgWi&#10;dUPmIIFGRTW4v1hB5VLYqwGl2y8wuuRcZcOTeHKrCSOSTIZuuTXn/irhLVNKv3uWV4H6RyxHfHrX&#10;rXinXNNuLMw3ETI4OQxHT61z3iPR7XXLVLqBBI7EKMHbbrmuErKCXA5zO05onfEeuHNdDS1XfMDL&#10;ahcL0Di26tz+6+IpVfl2juh3Ho3+9TN9CLpPJICjDII3zTDjb4bXlrdvKCq+KDiNR5X9s1S7TiLU&#10;eFkMcsUj2kZwYnyWX5VCZY5tYl0lHXuisJFJazoMhJ8Lp3z3rZo1hbyxm1mUc3detSGmcU6TxBa+&#10;NZzI53BU7Mp9CKyjhVJxNAoBBzkdDTC9wOu62HSCoGYm/VMdQ4S0++AjvYFkVTlJOXzKaYapwRY3&#10;ViYbyMvIoJiuEbBz6GrnE5ljw67nrWHiC2BRkDJ3BqzHUFuhRTzugdfguWvoOuaY6Jp/Et6kYAPJ&#10;KRKBjt5gTin9ndcQtG8Mh04MWx4gtTnHsM4zVuvYdDmyrpNC3qppgE4ZgI5r6Xn9j1qf9Q0rTFZA&#10;dSPksLHg62kmi1TUrybUJGPmWVzyL8kGFHX0q6nT7VrVUkiCW8YBCAYBx2HoKhNO1fSocR2kDyt2&#10;Y77/AKVJi7nunCzDy4yFHT61G+qcBZqgqK0SDLGFoa0S/kAjjVI1+6MYFJe6KHhKomSanrCCKQgs&#10;AFUfnWc0CO/hRnf0qi95VGMB7wCbKraToc8EhMkjkj3q66PaJCA7jc/jTJrFYwFZyBnscVb+DeEb&#10;7XZVEK8kY/nc9fYZ6mqbngHQ6lSvmEIJdo0cVKaLbPcSKqIWycbetdh0LTPsMcSpGsKlQeVzlifU&#10;0y0DhPT9JijMicvJguCc5NWIxRSPzRsfFkGObrha06cyQAPjsXHh0+t/guMxXEG1TsjNk0ktpb7V&#10;+bxG+zwgZGfLzVMqoGF9BWq2t1t4wijfufU1vwebPbFbeGUApmmRw9t5u7z4eAWDNLnsBsFHcR6Q&#10;uv8AD+paG0hjGo2c1qXHYOhXP51899b+Hdxod5Npur6WkdzBO8UxcsAzKcHGCBj5HNfRqoLibgfh&#10;PjGFYeJNCtr0IwZXZeV1IORh1wwHtmujppWQu9sXB5aFdX2S7V//AA5I9krM8b7Xt7wtfUbb31Fx&#10;w5L55v8ADG4vF5bOzuSxPLzIZou3U4kx+Xak+H3wNj0PjT/jHUrYNcW8E8FpGsmZvEYDnbnAH8vM&#10;BnJBJwa94yfBvgtpFeO3u4wvQJdMMDFZXPwe4LnVjFaTwyk8wkWUkhvXByPn61BLK9zs0bQDzzEn&#10;6BbNZ27pqyQSGAggggl3ELzlFcQYe5ubSeLlTwLP7OSvhJ15cn5nJ71HB9ShlH2a9lkJzyx3I5iR&#10;89j+FX/i7g2XTdSnsJJcywHyBo/KwPRsdcEdwfbqKrP7tUxcsSjk++I87r/rQ9cevf1rz3Gp55Zz&#10;3g9fNUJal9Y/vnnfblbp61NydVHWwiubrkVPsd7InN0BWYDqR2cDuDhgPxqUPh6gRZakjw3cALwy&#10;x/fXGAXib+ZfVTuO4Iwab/Z4Jcw3G7giSJ0bDZHRlP8AKw3/AMyKdQ3Md5y6fqRLzEhopY/IZGH8&#10;yEfdkGN1/DYkViOa5vtN1b6+B+qYRbZPLTUpwBouvxxSxTDy52iuADkPGf5XHcZ9we9T2m6hd8Kq&#10;ZXma70mRhF45OeT/AETDp3I5v0PWrnCgWOqJHJFO38GZRyrI3YEj7kg36YBxtvsHdrfX+iZE9z9p&#10;sZCI2n5d1HQpMvTptzdD397Ecgvm2I4/Y9Oqic0O0VxhjvNFkfXeEIZLiy5vEnsFkJkhHrFj7y98&#10;Dcdu61aLGfT+M8atot2lnqyBW8ZRhZzvhZQOhyNnHy/01zyxhvtKQXvDbvJZpmSSy5szW4/qj7um&#10;P5euOmR5atmm28Wvww69wxqFvbakV88WR4F4e4I6o53HNuD3B7XYJ/a7oj/t+7T6+yqSAb315/Y+&#10;vyrdp2tfai+icQ2z2d7bkDOwMbEbMh6YP/xPTbpUlHc32nz/AGbVEFxZzHlSYbqR7jsfbt29KgNN&#10;1vTuKYzpeu2stlqdkeUB15Z4myOn9Q9tw3bPaVs7+fTFGm62kc9rcLyxzqv8OYY6Y6g/6TuO2RWx&#10;G4taJA7Tg77PHyv9NlSkjIuMvl92n191YEd7VBLGzz2xHbzMv+4/P51vtyhAltHDxsfuhsqPXHp8&#10;qiUS40wC504vdWbeZoweaSMf6f6h19x71JWTWsyfbbZlXxfvcn3WPuPWtOCS7g06EcOXVp4jp/Cz&#10;5G6Zt/XEc/XVPgc0tYAn1pcmtUSKpZDokilJFDKwwQRkGqtrPCHW40jbfLQk4/8Aif7GrVmlolhj&#10;qG5XhOY9zDcLmCvJE5jdWVlOCCMEVJWlywxvVr1bQ7PVl5pF5JlGFlXqPY+oqr3Ol3emShLhByk+&#10;V1+63+elZD6OSB3Mc1aErX+Km7K5JA3qWil5gKrNrNy43qVgugMb1ZiJAULgpbIpndNmk+1ZGM1p&#10;kfmNaVOCdVA/RR1FJmjNaCqJc0uaSihCyzRWNLmhCWikz7UuaEqKXO+aSihCyBFLWNKDSFKAlooo&#10;pEqyBpawrIHNCEtYNICeUNgDr71hPLyLyrux2FZxLFbx+IzZc/lWZW1nd/22HXirEUV/aK13BWJG&#10;eXAAHQ9vnUNeXhcs5Bxny5YD/wAVnqN54iscgouW5jsNu/pt3PaoK9dwpuJZOWPAbDHlGP6m9u4H&#10;yPoK5eprgLgH16+PzWpDFosL+6jKGW4YFSoZY2/mA35mz0UdcHrsTttUNczFsXt3lgDzQxH/ANwk&#10;7SOP6RnIB6nc4wMbbvm2ubv+Y5jicZ5vR5B6Z6L+O/SEkc6grXF6zvaljjGzXLD+Ueidi3QjYbZz&#10;gSyhxueOw59TyHIejpxssPXyUJrWsWcbHUNQkDIMmEZ/5z77n/QD+JHpiqv+8hfyPezzvPGzedeY&#10;ZdsfdA7KO/1HrUprVhDqF5PfyNKYohyP4Z8rMPuxRj6bnt8+kZo/DrPNNdy8sEeeaVz92HP8ij+r&#10;pt26nfArciNFT02dziSd/wDkeQ6D1xWjGGAaqY4Z4s1vRtRk1lLz7NCgVZ3VcAgDZVHqegHQA5O9&#10;dM0LiLRuPAJbOJtL1eaPxZLKRf4b47h+iluw9Qa5VIn2hvDWCFI4sIoPmWIdeY+rk746+tartnna&#10;O3tmmEMcgkcc2DJJ05nI3OOw2AqkcRGfKBcceQ6Dr1THAA5maHn+enoLsF1omsKERtIu2aUHlCx5&#10;yPp060xbgPiG/IY6ZNBGSQxdlQ/QE5/KqVY8V8VacJIbTW7kLcryiMPkAj07/oK1XWvcT6xPG0ut&#10;Xcht94pBKVRM5ycDr7Z226d6tRS07iHEHwuPwnCvqoxZhA62P5V0l+G3BumaNq78S6daXDyK8E80&#10;MzPcskikOFZSCrADmCrjYdxVN4E+BXwX4X1eLVtC0u84h1sRlhqerS+L4UbKAApKgRE9TyLk9M1s&#10;0rSru/u4rVGluJGlDpztzNzgYDb98E79cfhXU7PQLfSLMWsABl2aV+7N/tXVYM99Q72NGt42GnQF&#10;ZdVic1M25eS47dOvT15Tuh2Og6SBPD4DShQoKRgCMY35e++TuT+FT8VxDOMxSK31rmk0s9pLsxxm&#10;ttvrc8D88cnKR03rp/0PeD2Tc9Vy89RJK/vJjcniuh3k4hhZs71XjqkZlMTthvfvURaaxdXniPcS&#10;k+bAFar/AMy+JjcdDTm0ndaO3UQdc6J9q1lDqMLIyg8wqo2NtJo/2rT3DFCfEj9vWp7TdScN4dwc&#10;g7A071KwjnAnVQSu9ZWK4eKqExnfgrdPMYnA8FzHiLVZxPHbx2gZTufGUEH5VUda4Gg4gt2u1VGY&#10;n+IF8rRn29q6DxFoUa82sW1ti4g8wjZvJIB7Umha9puqrJawyQmeJVllCLyj/pHrivF3tfBUFsri&#10;D68F1bHh7AWheQfiTwJxLwZqUut6GJWt0xidDytg9nQbEe9NuE/jbbWs66fxRa/ZWJCiQHmQn39K&#10;9g61oNrNFLzweKJUOEYKcp7D61w74kfAThXV43u/siWd064EsR5ebbuprbixOB2lTvzRHJPD/wDQ&#10;OnJOtN1awvoRNaXiSRv5lIOetSE7I8JeQZAGcgZrg2nfD/4r/DzUfE4flTVtOkfL2xkyoH+kHdTV&#10;xsPjHo+nXa6RxfZ3Wh3b7eHexlFY/wCluhFXbwvN4XZh0WlTV/ei0oyu6+tVZdUvNKsLZr29vI4o&#10;gMku2Kod78WOA7WUJGl1OQcM0cG34mpPjTStJ4qMN1b3CXFmVziKQFR7+9VKx+G1leSH7GDIBkAd&#10;h8ya6fDaHCXR97VyG/LQW81yuM4zjcU3c0UTbczc38Bpp8VOT/GvR7dUXQ9EmuZGAPnPIMetdH4H&#10;4uj4oskb7E0Fywy6dQB7GqfoXwr0m3RTcLEG7qDmul8OaVpfD8QCCNCwxksBn2qLFKrAoYslMDmH&#10;Em6dgzO0c83eVjmhp4AWt15381PWlmUhIbmDHcCspII7NDcTy4bG+TgClW/u5mVNL0u5vZZHES8s&#10;ZWMMemWO34ZrpPCPwV/eN/DqXG7tfhPN9ijJS1Q+/d/0riXV4qpe5g1d04eK62WSGhZnlN1QOF+H&#10;dY4ruIbuwtHOnNIUe9kGI9uojHVz8tq9LcOaRa6Tp9tZWtoeWFNpHXG/tTi3tbTTjbwJHGiQjw4l&#10;jQBUHoAOlPY7pHlZI1YqB97Hlz6Zq9QUYilL5X63ta2vPr64rmsRxKWuAFrD5LG5eKCFiyZJ6ADJ&#10;JrXpFvOkfjXIIkkOcHqB2FOViHieJIQTjbbpW5e5JzW7BQh1Q2Z2ltgPqVkmSzMo4rLIz1paQgHt&#10;S1vtvxVdFFFFOQiiisSwOQO2xoQoDi/g+x4stAsjeBdwg+DOFyR/pYd19v8ADwzibh/U+Hbl7G+j&#10;kR/vCRRkEdmX1z09+h3r0mNqheI+G9P4nsJbK+XDEnwJAPNGwHUe3qO9Z1dhsdaLn3lpUOIOpiGP&#10;1Z9F5mkQTRuWi/iY6KcL/wBQP+Y6Go6TKO0FzH5XwQR5cnsQezZ79c1bOJdBu+GtSex1CMpICxRw&#10;Mq47MCfX8/0hbq2ivICAMZBwcZA+np2riKmkkpHEEadfXrcdertdgePdOxSWb+Oq6bfYmW6X+Gzr&#10;5LjG/K3ZZBj69R7SOnWtzpKRvdSvLaTfw0lfzBev8KXPrnAbv0O/WGtrmK3L6fqMbOrAE52IPYg+&#10;o7N/frJW+sPAjQXLrcpKPCJYDEy9OVx05sD6/plOD2O9nQc/sfyqzgVYrWI6MP3jpMUktnGPPbje&#10;S226oepT23wPUdJeC08djrvCRhS6nBkntmZfCuRjJK5GFf8AI9/WqlHqbaXCLuxllNoDlnYFmtT6&#10;MOvL79u/rTmGaWC5XUdBjJZ28SeyRsK47vF798DY9sHqkZDTY30+I6j1+FFkv6+qvkGq6FxpElrq&#10;AmsNRiUok+ALi2bOeV1P3kyOm/TI9afaVrV9pEy8NcTQ/bFkyY523juI/wCoE9SP/kPfY1VEntuJ&#10;oo9UsruK11KNeWKcEDxAP5JBsQQR16jt6B/pvEMVxHLw/wAR2EhdW8ykZZdusZHQ53DA4OT8q3qW&#10;tcT3eYZjsT7ruh6+tRom5LsMVtOXI8wfsr5aW91o83i2cz3WnSkYA80sGfXH3l6b9QKnY1h3mgQK&#10;ZDzNyjHMfUj1/OqZot7daZD4b3v2m2kYmJ+Qq6L6Ou+SOhx/5sdtqCyNyyRrkYIIfmB+R71qUkjY&#10;vYsR0OtvA8uXy00GLURuDtf58VLK46A7+9Zq4PWmi3Ct5w+RjA962rLvysMMdxt1FazZuqpFqce9&#10;ZZ9a1IwPfON+tZ9s1bZJcXUZCzrCaGK4jMU0YdG6g0oNZVYDr6FNVX1bR7qwBuLJGnhzuijLqP7j&#10;86ibPVftDcqn2q/VCalwxaXM5vrMCC4O7BRhZPmPX3qL9O3NcbKTvDZaIHJUE1v+dakhe3HhyKVY&#10;dQazrQa0NFgqrnElMaMmiipVHZLmlzWNGaEtlnRWINL86EWS0A4opKQ3SrLNLWNGaRCypaxBpaEL&#10;IHtS1hSg70IWVa5JeXyqd+9EsoVTynembvyqd/nWbW1ohGRp1ViGLNqUSzhH3YYUZrXcXZmiHiSs&#10;kXUDozj3PYfmfao3UJwvJIxXGcEHvv3H9u5xR9qWPma5OHUcwRt1i/1P6t7dq46orM7yL+uv44+C&#10;02x6Ba7uSIES3ChUAyqSDCgDo7jt7L9TUXeSLEPHuOVpGYPBC/TOc+I/9h/fo8uFZmW4uhzEkNFC&#10;53Zh/M3y6gf3qFvREVe8v3donOB5vNcN/SB2X1P9qxpnlxtbfbr1P2/hXI2hR8xF2j3eoSO9szYP&#10;KcNcn+lT2X1P0G2ai7jx9SkeV5GgtYm5HeM4xjpDFt19T2+fTfO8uo3DtctyRxAeIyndB2jj9z69&#10;vwxg4a8mMKSJBDaqAxTHLbp/Svq5H+/zqka68fn08FbGnrZQ9zE18zrHyW9rb4RjGdoh/wDpx+rn&#10;ue2aZu7XDfZoV8K1tiVBTH8Jv6UB++++7dvc1LXERmZrO3Jtbe3HnKHeNW9P/wDI3r2zk01khWYL&#10;bRx8lvARGUDY7bRg9vVm+nc1I95It5fsFIHKMZWfLRsI7ZM8p5tjvuR679W6knb1rZFCWwWTBY+S&#10;Pv64Py9PpTxIF8s7coQHEQG2fRsfkv1NPbe1UKS++QAfYH5f5jJ70RN9evR8EOeQow2zeVY4xJI7&#10;YGejHsvsB3+VSENjyIYQ6lv587Asfb0qU06x+0TGa2hLtsiL6DoT9T/erFoegKl4JrmMMsLEEY2Z&#10;/f1xsa3qGjdVSCFnmfXJVpZ2xNLnJ3wjp0Wkv4ksf/qJVzkj7qnfHzPepa6vRb6mIZB5Z/untmmm&#10;pObS+t7g5CSPyk+5rHiUSGyguYBzNFOg98E16ZDSR00bI4trLmHzOleXv3Sa5bbFlI6VUnvXik5H&#10;9cCr5qsJeAnbIHSudcUQta2f2lQcrIp+mas00pY8JrmhwsrHo84ljJBzg1IzkvFsO1QfCMbfuzxp&#10;GJ52JBx2qwNGeTvvVqpkBebKKNlgmUKhlMRAOTUlpl74nPaSnzx7DPcVFpzRzY7ZpLnnhulnjOCP&#10;zqsT3gylSWsbhOdatmCZTrnIB7juPrXKdT4XutO1tb6yuJIEd+cOg+6O4rsDNHqFoQThiu1QF9PZ&#10;Wq8lzzZ/mxuM+uK8s7W4SyOcTt0Dvr+63sNqHFuTkqjb8TtGyRC3naNQVeSbdjnv/wBqwt5ZdQll&#10;stSt43sWYCGRj/EBO4C96n5LXT7ghrUo+TkFFDYPvioy5hgjwLgvGGyh7P7cpHSuNfC5pF76LVa+&#10;+hUffWkFlC8UsCTDmESeFGFBOM+Y+tRPFvwv4V4509bXWNOg1C0uBjlZQQrAZJB6rvU1cWjwwPHG&#10;xkCjEq5LEb7P/wBVQ0Gr3GjLLEYlPO4dC2dx7dqrtqnQv4/HXTkrAjD22C5Dqn7G1jaSmfgvjLW9&#10;FZgWWFLjxIh7AGoJfgd8W+HrkQahxjqssDEck9rHC6kH18uQa9CaRr1/JOVnDPFI4cgNhhirxoPF&#10;WnwztJ9m/iAk5YBgRnqcdDVpuMyVHsEkeI2+WqeyGSHVmvmfyvNVr8H+IiIob/XdYlmLAE3c/hnf&#10;/SoFdv4D+DNhwzepc6kqXMZ5G5pvNIh78vNXW04n0nUoFuLm1juQB5opUBY9gRkU7uZtJzFew20L&#10;xS8uHC85XGMqR22pH0wmu/vcwHiPjbgoX1kvuuZYnzUhpmlcP6fDH+7o/FRt0Y+Y5qYUXbYSKHww&#10;R95j0qOi1AsvhxKFiQ7cowAKkIZ3wsecs/mJU8wI9q62hMIGVmg/4i35+N9lz82cm7tT11QulRmc&#10;XM1xJKV6L0Az3xTjwSqMkZ8uNgO1BdigYLzBvQYIFZCSNmYBlJB+RrXZTwNGVjbX673+N/mqrnvd&#10;qSs1yQDgj2NZgYpARt7j1rCSYRqGJ6ds1osLY91FYnQLYXVSBnc9qzrTAjbyyZ5m7eg9K3VdiLiL&#10;uTCANEUUUVKkRTSwkaVJHYf+6/607qO0eTmW4TIylxIp+jUJRspAkAZNMbGcz3EoJH8NRt8yTTu5&#10;PLbykdkP6VFaSjLqdwceVok/GngaEoWnjHQdM17TDa6hENgWjlA80be3qPUVw3iHgy90VwWV3icF&#10;opF6OPb0+R+XvXd+Jnfwra3jJ5p5OTanUuj2F9pn7tvrZJoGUAqw/MHsfcVSrKFlVHyK0qHEpKP2&#10;N2cvwvLt5YmQPHPCVTbDE4APt6U2bSmgiPKjyRjaRCMkg+orqXG3Al7oAe7tg13p5OQ3ICyZ/lcd&#10;MejevpVHjmBA8MEkNhSykHGMFSPyx3/CuBr4J6V5a9tvoR69X26eKZlQzvI9QmelJdWkazWkv2uA&#10;DypuZVA6hSfv46FG39DmpiMQW6/vLS1YRkGea2j3XG/8WIdc/wBSgeu2cgwV8Gt5PtMHlSTeQqN8&#10;jbmHuB19V+VO9Inm+0jB5C3mblIxzj/3E/6h1HcgH1rHy5va4j5ciOnTgmSMI1Um5+2M2oaecXbA&#10;NIiYCXi7YYHoHx37jr2NTcXgTxwjUV8SVARFKW5Xjz2JHb0+v1YQQQxAy2obmclmVSAoJ7rnoD+G&#10;c0pchudiozsRjHX2+u4pWyW3G/wv69XVZxzbK2WTSHLO8pYNgn+bHX0wfnU/YX2HdMMFXB32wP0+&#10;orntneTxqoi5lAI5eUZ5T/8Aze49KsGnX0cgiIljBc5QZx5u/Ien0P8A41oaxziL7hVZmF26ucWp&#10;jmfKmJ1HM2cEAHoWx296kY7py6kxkZA5wDnl26+49xVUtL3lbAK4QnlKvgrnbGRuPkdtqlrKSO3d&#10;nji5A5zzZxjbofQ9cdq2aaoJ3KoviA4KxRyMBggjAyd8/n/enCsMYzmo6C7WRSpzzrsQw5SDjv8A&#10;79KdI+FIH1B7f7fpWvFLyKovbZOc0oNaubsPzrINjbNWmSqItWwGjNYhts0ZqdsibZJNBHOnK4+R&#10;7iomeCS3blddux7GpjmpJESVCjqGB7VOybKmubdVbNLmsMj1pc1eUCyorHNLmm3QlopMilyPWhCX&#10;NKD61jkUUIWWaWsM0oPrQhZUoNY5HrS0IWVappuRcKd/WsZpguYwd8ZJphNOScgHC+9ZddXCEZGb&#10;q1BBn1KcSSgAYO9Np51AwTmm5mZ8A42wSc9Nq0XMvKAAM5/z/PnXKVVSdQVoNisbFap7g7ygAumW&#10;Rj0XbGcVGNJ9giS4u1LXDkGKM9if529/QdqctcrGnjKRgnI99/z/APPpUBezIjNfXjExdSOpf2A7&#10;L/tWJK43s4a8uvX19leYy2imIZofANxeSt4Mn/MbJBlbOMD2/X9Y/U4XvZeeR+RIlwMYIjA9+5ph&#10;ZSS6lObmVgB1CsxCIvTJ+mwrbNfW2plbCz5/DiO5AJEhPY/X/PWB3G523P2Hr5qQNLSohhNdzwrb&#10;qFhjJWNCmR6l29Seufp32cTKsix2lkTyjLJ4g++380j/AC3/AC9qc3NiiShBKxxtIFIGw6LkdR/n&#10;pW2eBooZo5kPNIo5gp3C5GIx6H1qMuLt9PsPz64KS4UNIjFVtbEvyLl1crnf+eVvX2+laXjWUi1j&#10;iZYIkyVJySCdlJ/qY7k+mfWpVrKSEmGMBpZHAZF7yY2jyP5VGSce9N5dFvJ5Et0C+ExDMxJV5Obq&#10;fmx2HsDUrY8xygfsPyeKc03TG1LajOHgjMjluVOVvvZONvn0H+kE96nrPSDLLHazAl5G83KMZXv/&#10;ANvblqV0bQLfTrZJzgsgY8qrtucEg+/3R9altLs5XP23w2BkbyNkMGXP4dTn5Yq9FHrt69fRQvkH&#10;BbLWwt7eFY7S2VTyhY0zsSfX2qTNqqWRtUGJIfNzf1E7k/U1vtrZ0mYSNztAoGT6n/tisptpFkPy&#10;PuK77BKURRd8d3fT19liVcxkdl5KE1S3a/0wlMl4yGHzFOMLc2UAK/8ANZcj0IraqLBdvAx8knnQ&#10;frWUSp9ojiUbIS+1dAH+zZUraovoww5RtmqVxxaf/wBt8JRliw6Ve5V53ywyKgtctY7kIhAyWA/O&#10;mQn2wUp2S8Pab9k0i2hKgN4YJ+Zp9cW3k+8QAKfJEERV2HKAK1yxsV65pXyZjdIBZQZt/NzHoD3r&#10;VcqGYMDtUpLblsry7ddqZtaTcv8AFRVx6HO1IHp1ri6bQO8bAAgCt93p9tfxEXEQcMOo61peBs4w&#10;cZxmn9kQoCMcjtTJ2NlGoTmOLDoqxNwZa5YWF28BPXkYqajb7gLU2jPh6hI/pznJBrpC28bDJAOa&#10;R7WMgqFArJfhdJIbvYD5KyKuVuzlzuy0W9Vre3nkaKaPyt0AkPrmrMvw8hureKe+KJ40vL4cKiUD&#10;3Oen0qTm0GK6V/EbBA2OTk+wp1p9hxHDbi2sZZDECCoZc4Pzrm63szG15dALjly81dZXlw9o2KqV&#10;98PNPPjixvW57cfxImi5c74yMdq0RfDu8jWOREYxtljyNuw7Y9K6Rb8I6ldzGfVb9hzjzBDhsemR&#10;U9BoVjaxCGDxFVRgebNV6fsu17r1Og6HX7qV2KujFozdcjj0m8lZbe1syjxgqQMkn51J6PFJaXAi&#10;nEsUrAlsZHzPpXQpdCjhRmszyseu29QNxplyZh4y8+NgSOlTT9l4WDNATfqmtxMyey9O7S4LwwyT&#10;vO3PIV5mIwvbOB1qQlMcsZtpDyGLHLIhwP8AtTOw0eOchJ5ZAI2DgA7Fh02qXj0zlA5yG3z6VZp8&#10;LlAyyWt8bqrJMy9wsYrtAvLH5vYdqzggZ2aWXqevtThLWNMYXpWwR7+g/WthlOGABVi8cEIqhRtW&#10;ueFZHXIzkj8K30hAJB9KmcwEWUQNjdLRRRUiRFFFFCEVC6NKF1DUbc7EXTNj5gGpqqxaubbiG9J2&#10;WSXP1wKUJ7Be6sc45oZFPdSPyrTZwKjNNygF1UfTFOCBIhHZhim2lszWUfP99co3zU4P6UA6Jii9&#10;QkFzxHDb5GLSAyEf6mOBU6vlQZ7CqnZXP2viLWJlP/LlS3B/6V3/ADNWG7uVWLww2DjepCL2CUrT&#10;dXccoZWAaNgVKkZBHoRXNeNeAobZP3tplsixOczQhiOXf7w9vbtV+g87+M/3V6A96fzW9vPDm5AZ&#10;TuFJ2qtVUkVWwxyBW6WodSvDmnTj1XnmXTbdi0cokQ/1f5361DXtm2lECNXkgK5Q5xgjoB/TXSuL&#10;dC/dd8WiQm2mbKMO3+k+47eoqsMoIaC4UOjDFebYhQPoZcjvJdRHKJGh4OhUfpGsI6pE85AK+VsH&#10;BxscjsfUdalZWCjxVKkFfvAZz6f+arGqRvpskjKAUdiUA8udhtnoDtT7S9RjkjaVeZkDFSSNwR2P&#10;od6z3sAGY6H1smPbY3CkfElDcvnQdWG4x6E4/Iin1rdOkrx8wYEEso35x8uhx1yN6jJSDhFjPKd+&#10;UZBAHf8A7j8KyiwhDMwC7DGfN164HX6b01jnblRuF91brCdkWOaGQMjDKkkZZfZu/fytv1qx2N9i&#10;aERo2FI5vNy8nUYA9/Q5H1qg2V7EwIjcsW6jwyfr6N+tTNhqCM6s6u3KvKpGMY+Z6jI+6enatOCq&#10;EZCrPjuugwXDhyu5wRj0G2wG/lPt0NPIp22bl6DoDjv+R9ulVi31CNikvIWcDBw+Mj0z/Y/SpGO6&#10;RvMkrDGQA2CfkPz2rajqs2yz3x81PJMN8nGfp9PY+1bVkzg9/Yf5+FQqXhYECQHmPQdD8v8AansU&#10;xO24x7ZB/wB/1FXI6i6gdHZSCuT0Jwe9Zqw7U0RxygnJz3zkfPP963Kx9iM4I/z/AD0q5HIVCWre&#10;DmlrBMgbnNZirjXKMhVDni/qpeaP+qq+dQmHVDWP71YdVNaIqmlRdyVZAY/6qX+H/VVbGsHuDWxd&#10;Y9jR+pajuSrAAn9VZYT+qoAat7VkNYHoaP1DUdyVPBV/qpeRP6qgxrApf3yPej9Q1HdFTnInrWQR&#10;P6qgf30uayGtrSfqGo7oqd8NfWtN1LFax85OW7Co631MzsQo2UZJpnqt23qATt/tUctWGN03UsNM&#10;ZH5Usl8CrOwLHOT8/SsZLkeGGwQdvKdsVHW91zJhDuuyj1NKxkzy9yMZOOtchNNeW5WwyENICwF4&#10;73HLlkXmyO/NW64cliQ+/XIO9NYW8OSTuB5N9gP8/wC1adRujFGyHCkgkHO/1rPrpQ99m7BWZg1z&#10;wGjgtF3OsmIEAYjoB6/j/gqHuWhVQ1zJ0w24zjtn/b06048WNFJ5iSf5Qc/P6epqJuZbic7L5eoH&#10;f6e/9qyycxTmjgtV9dPcQGytgEgx5yNi3sSOw7mtr6iljENNsTzXDHDOuMr229yP8Fa0jlRiYvLz&#10;7M3NsP8AsPzNbI7WOHlkii/jtkFeu5Hr2PcnsNqc1zGaOF7bDr1U4ygXK2Q3Y0+KMgCWVzzRjryn&#10;uT/nUU/063mm5SRzkDKBuhOd3z7dv+1Rkds9q32m/J8RlUovKAGGeg9P7DfrVhtpVWJJLlWkmkHK&#10;E6jGNhjGwwe3QfOmCzt/5P4CY4g7J/ZWqRSO0tpzuVxGSxHkI/V/0+dSlnYxIAGm8hQkjl+6Rsx+&#10;myqfUk02s4JVuFTxWactlWK5XmxuSD/SNh7n2qTiiE0yNKORVVGQdOUDIVfkc5Pzq5BodfXM/YKs&#10;59logZp9UWwlVWwiyyxhshRvgD2AB+pzUysghRFA5WUYIAwQcdMfjULpE811qepX9yqL4OIFAYNj&#10;A33AxgkGrboWkiU/vG5jwrYaNT1Y4+8f7VrUNO+qeCNj8hw+AA+ar1EgZqVG6fciR5Q5yzyFmz6+&#10;lOLmANGcr03o12wGm3iX0APhSnDj0b1raj+MnXbFd9GGxtAbssV2upUFrUbpaRXi5zA4Jx/SetYc&#10;OMLoXF15sFuRSTnpT/U4GfT7uDrmJivzxTLhG3kh4dtpJV88qeIfmasX9lNT90By2elQ16GkvraM&#10;Y88g29huamDzHI7etRELG54j5QcrbQlvqTimsNkKYK53AyK0iRXd4o8FoyAwHUEjIzWd7JBFZzy3&#10;MvhQpGzSSZxyqBuc1wWb9oy10/UL+Oy0mW8hZBDHciQLzMmQJMY7jBx7VBPURwW7w2utzBuz1fj2&#10;cUMeYttfYDU8zYc9N13KFhJcSQBmZo8FttgT2z61uktgw+6K0cH39hxDw/a6po9yL6KeJXaVdyXx&#10;vzDsc1YodHuJQrMgQEfzGniRpFwVkzxOhkdE8EEaG/MKAltAFxy0xMHhvzA9D2q3T6NMMBV5vcVE&#10;6hpksODJAQD3I2pzZAdLqJaLfDcoA9jUvBpBnUMrgY+9tURCGjYAKd+9T+mXGMRuWznfFRPJGyfw&#10;Tuz0m2hUMyq7g9T0qQAAGB0rXHJnKkg4PpWwZqBxJOqRLRRRTUIrFkRvvID8xWVHShCxWNE+6oH0&#10;rKtF7e2+n2st5dPyxwoXY98D09aS11CzvIIbiCdSk68yZOCRjPQ07I4tzW0SZheycUUgIYBlIIO4&#10;IpaalRSfzUtJ3oQlooooQkAxtS0UUIRVeurVob+acr9+TmB9sVYapHxHivZJ9Ek07XNWtnivk8Wz&#10;062E32qM7ES5HkQdS2RVimi76QR3tfx+10jpRC0uP2+9lbrOXmXkJ6dKS1yk9zCc4EnOufRgP75p&#10;naSmNlB6g4p5dy/ZZFuMZDDkP6j+9Q21TzuqRw2zQ3OtJNjxP3pck79g235VLidpyeZiEUZJqvah&#10;fCw4pu02CXiC4THr0b9Kl7GXxY4kHRyXc+wqciyfZSQkQckZyoxmtt7qCrCAWVSoxj1qImu8u8hO&#10;QDgVoty15eKCxKIOZh+lMHMoIspCSC3urVor2BJfHHmRh0Hb61z7irhefSnF0gBtZjhGzkof6W/3&#10;rosQ8WUuW8qn8TXJ+JuIbnivjM2lncuNO0dzEoU7SzdHb3A6fjXP9oqmlgpgaluYk2AG/X4BamGZ&#10;zIR/iBr+3VQ93CJojbzjnjceUgZ+tV25tb/SZlZQsqt0kC4O4wM+pGBvVu1fT7zS5DqFlH9otDvP&#10;AN2TfdlHXp2pDa291CssR8SGUArn0NcnUUjWtEsRzRn5Hkev1XQSw920SsOZh48jyPI/Xgq5peqz&#10;zryTnmwSrpnJU5239D6/PpU6yFYyyLgHHmyP8/vVf1HS30y48YIRDKSCVJ6Hrn8AfmB708tNVeEi&#10;GZS6E8ok9fX27is90NzZu/1VdzeSlkuXVTzOCxOGUrjcf3/Ot1vqJ5srIwUZBTnJJ+Xv+dNzGjkS&#10;q33hsCdj9a1c4QEcqE+rDt7f5mkjHtDMhrQSrVZa0jBVk5I5AB5iC4Iz0Ptjb1FTMN8WHhZ5Xxnc&#10;k/j3ZfQ9RVBt7hkx4oPKME5/I5//AJh9ambOZlkWRboNDghlI2ycdcbqfRhse9aDQGm9xZRy07Ab&#10;3V5tJ2PMGkZgcHPMCT7+49xvtUrbzOoBLZ33LH8yR/8AxfjVTspmBIWQsAdxuOX6/wArfkamreVv&#10;K3ig8hwu+COm2Ozex6+tXYX6brMkZqrFE7ZDbjfG2Ovv2z79DT+NuYbj26f2/t+FRdvNFLGpQkdR&#10;t+eR/anUFxld1U7bkEkbdx7fmK1oZAPBUXtT9SOp61nmtCuQMntucn/Px71mrZ7960GvUBCqv7oj&#10;IzyCms+jxqc8gqbZuVajL6+RAQWrVZZQm6jm0pOvKKwGnJ/QKaS62EYoWGfnWdvqyyfzCpw0ck0k&#10;pz+7l/pFB00f0itsd2jL96szcKFO9Ba0IGZNDZKP5RSfY1I+6KxlvcNgUkFw8hI5SadkbbZFylFi&#10;CfuCti6dj+UU5hBPbFJdzBF8BT5n6/KoZnxxNLiE9rXONlpgVEUiMYydzUfqoK8sxbIXOVqQDco3&#10;+gqP1FsgknOB0z+tclUV93lxWrSju3AqPtJkWViSx68oCj9adyOpUEscHoANv8/81EGYoT5Rz9MH&#10;fO+w/wA/3rb9p8NR4xwf6dyDn9Rn8axJZc2oV94vYhb/AB1Ukry7gkdf8/zNML2cu+Gz7cozt6+/&#10;tWvUL2Q2khgfmJ3UElQdx7b/AD+lEglAyCTsCXJzk98VUcDlzFODNMxTSUqX5QGUEdfQf3A/Om8s&#10;aTMYlVwRsRtv7fXr8q3uFfKxspIO7jbJ7H5egrK3siqAopLE5IJJyep+mOpqsTuU69lrjtmkPg4y&#10;NirAD6bfpT+1tDhUZUJUZ2Odwenyz+dbYbcKxYK2d8H7px/ufyFbreKdG5yQdgM4G/uB/nrTQLnV&#10;Je6328ESzrLLHzyJ3kXPp2x2PX6CntrpdgkrXsiMH5uZAu3ht12Hfff5+wpopePmYxxufuEIxGRt&#10;6+1ZC6vmV2S0kk5T5djsAPn/AJ+NTNIB2UbuilhbW9lGbuO5j53wvK6jYEEY67D+3zrBuIvsto1q&#10;CJbyfzAFSQw3wTn7uMhs9xsN6qmoQ65qtwqyeIqsxIQb7dicdf8AtVv4G4NZr0X9+C0VuQQrHJZ+&#10;2fbv+Fa1DA6okyMFrqCVzY23cbqw8KcKm1s459UPPIxEojxgZ9WH6DsPerXRRXcQQMp2BjBosaSR&#10;0jszkw1m3FzZNGR12Hzqt6XcF4zFIOV0JVgfarVf7QA4zhqpV1P9i1uVDssqrIPn0NXGe6mAXT/U&#10;5BFbuT/MpFJFD9nsookGOVAAB0rRqnPPaRFOrTICPbO9P5VHJjpgVODpZNKjpWMcbE5qM4djLzXt&#10;6wyXcIvyFOdRneOFwpPMdhTvQbTwrdIs9yT8+9Lewuhcx+MOm8ccTaDL/wAN2d1Dp1ujveyG6Efi&#10;RL1/h9TXn7h7h06xqltpGmWzXl3dusUKDoWPTrsPrXuu0tYLgXFrcQiSKVCjKehBGCKbcOcDcLcH&#10;aclnw9o0dtHHMJSQOZy2epY7nY1kVVL38ue/rovSeznbsYFhz6IQ+1f2baXve5ebkmxtYC2mmirH&#10;wQ4N1/g3h1tM1yLT0zKZUjgH8a3Y/eSRujdiCK6WK1SW/ilsuyZHLlDgkfOlmlaAIVheQFgrEEeQ&#10;f1HPYVNFGGAMauGxKvfiVS+rltmcbm23r0VmZEXl5nUc5wuT1PoK1XluLm3eI9SMj51peC3DJaNb&#10;xLECJIGLD/m5JwB1267ds1tnkuY7m35PD8Byyy5zzA48uPqCPqKmy66LPvzVYu7doF5ztg1utLkZ&#10;DZ61JapZAxMw9Sd6hrYhCUI6b1LfMLp6ssEivGu+D+lZJdG4+0QwgpNCeXzrtnGx9xUckt59jdrK&#10;NJJxjlVzhW39e22adxXSXyc8SeHeQZ/gSPylWx0bHbfrVaRwa7L6/lInStK8BwFEwXBBzy82P0rY&#10;p5lB796anUbaOZLOSVDdsnN4Ktk9M/5mtltc/aQSIJowP/1Fxn5VG2VjjYG52/nkUlwt9M9QvLaC&#10;C5SeF5FS2eZ18NirIBuM4xk+nWnlFTtIBuUOBIsFwXjPjbWNdtnsorcwR3EwMUca5KxxgEsGOMjB&#10;6e1abHjO80W90+XVZ2ltbgyRxgMC8YJCknlz2/Ws/ilwrxNps0t1G12+meKIreReV+VSoOGA3GTk&#10;Zx2962cD/CzUOLbO017VtSktrV3lDRy2gFxKhAGQTsnTrj12r0Rhw+OhbK8tEeu1ybkbePormclW&#10;+Z2W5cLb2HHlfXy4aruVlI8tpFJJD4JZAeTmzyjtuK31G6Bptzo2nR6TLc/aIbRVit5W/wCY0YGw&#10;ftkdMjr7VJV55KGh5DTcLpGEloJFisedOfw+Yc2Oblzvj1xRJJHDG0srhERSzMTgADqTVHHxQ+Ht&#10;vxFqdvf6rBaXtm4sjLKD/FVQWIUgHYMWB9x8qrHHHxdu5LXh3VuC5lOl3N7ML9ri33eGHlLAKdwp&#10;Bbf5VTdVxtaTe/h42W/Tdnq+pmbEIy0OG7gQPdLt9dwDZdQtbuHXbVbqznJsZlDRzRsyNJv22BA2&#10;6962vfSGe2jsrU3MMpYSTpIvJEB69yc7YFMND1TTuL9J03ifTZbxLSVGlijJ8PnByvnUdcYOBnFP&#10;7uK9aMW+mvFagEfxDGGwO4Vdt/c1ICXNzD5cVnyMEcpicLEEgg8DtrbUkabDfhwTyikUEKAWyQNz&#10;60Z3IqVU0tYNGCjiM8jOD5gBkH1rIgkEA4PrUfokaRwT4/5huZvFOTu3Od9+nbanAaEpE1jsLmwh&#10;ihub17twvmndQpdvUhdh9KNUufH0uQKPPEA/zxUpcwq8TYBJ69c1DSZjypPlYcpqUHOcxSjQWXK/&#10;iHqTWi6drSEjwJPDcg7BG/71aeHtSS40kXinYxBc1RviDb+LoOq6awy8PMV2ydtwRWXww1o3vBUM&#10;hcsSeU+u1SyDRWQPZC6BE4ltOffqTnNPdPRbe0Mp+84zv+VQek3Ikje3DdQMZqblfmSOIZwTk49O&#10;1V0jtCmPGOu/8L8H6jrGf4kNuSn/AFnZfzIrlvw6sGTSlu7gkvLl5GP8zE5Oc1JftD6yINC0fhtJ&#10;CJdVvVJUd0j3OfrinmnwfuzQ7e3CjIReYHYb+v8Asa867Tzd9Xhh92Nvzdr9LLcoWZIBbdx+miwu&#10;7kyyiLO2em/6dRSXUMVs6xphS68xX1ON8e9NFAkuQCRysRnb/fatHFs8kE0bwuVeIh1wOmO//iue&#10;p699IHSnUEgEdPWy0mXzZBsnUscNzGYZlBDj8aquo2b6VOycvPHIoUD1xsME9D2B+VWfxYXI8MYh&#10;lUSID1Xm3wPrWm/s1vYGglOCM8rYzWxPE0O7yI3CiPsajYqK06/iHJBM48wzGSv5fP196kZockyK&#10;XPyO2fX/ADcVUZE1LT7qPT71ORRIPBkRfKAevX3x9D7VPWFzLIgiuHVhjZsZBHqP8/2qhKAD1UZJ&#10;vdbw8q9c5BJGcHH1/v09aeWl2VdS/Khxy8+Rtn0/26GtBj3LBhy4yp9Pc1peMjmA5fMdsjOO/fr8&#10;qlppGZrSFSMyu0crVYzKXiaMnxSQoVRuR32PUd8HOM7VY9PubWUKVuCwOwDLuRjbPqvt94fKue6f&#10;KYjyyMGBw2ebOR2Py9CNx3qyWF40koDRHmU+ZZG5QSc4yf6vQ9DtVkTCN9gqs8YBsr9DOqqrNMh9&#10;g3MCNsZx1HuNxUhDOqgSjIwcsSeh7Z/371T9P1LkPhNzkM2P6MP9ejY3x0NTNtcbqRMSWJ5Nscw7&#10;7fXda1YakFZz41YVkU4KkYz29/09x0NOEfflyOnvj/P0qJtp9sEJnl2OfKR2Py/SnsMokJIXDAjm&#10;B6g9v+x6GtKOa6qvbZRGoXaxBiDVE1m/uZbkJBkgk1P3s0suV65qKjs5jchiox8q3ySDoqosq/JZ&#10;Xsr85ZhTX7Td2EpV2J3q8SWmI84H4VU9ct2MrlVyaeJCCkLRuFustalmcJzHNWC2W4mTIJ3qlaFa&#10;XD3yl4yFzXS9MgUIBy0rpDeyUC4ULJZXCSefO9SljY8oBJqfWxjlwDGKdw6Wqr90Uhe4oAA3UEyi&#10;NSx6Lv8AOot5C0pfO2cZqX4jK2pSBdiRzH+396gi2FBLHtisbFanKAxWoGX9pbHkIPKAAcU1uGBV&#10;UwBn/Px/ztSNKAehJP5/5/natBnBBQNuBvt/nt+lcpNLmV9rbbKNvVALFFz/AJ/n+GmbuccowxO3&#10;TsN/p/apG83QsN/brvn8/wC5+VRE6suXHlI6AdPf/wA1SLrG6st1FkM8c6eGBscAZBwN/wDMU+Fs&#10;yryqTy9lHQeu/wCtMYpQCGk5yWyCP5ifT/OgqUtLyCZF8WU42wBnHKTtj29KU+0nWI2WuPTuaTLI&#10;3U8xDb5Pr/m1Oo7XkYmIDC42GdgMdR6fqakbJIVZjnAZiuCfvAf2p+tvB5eUZMjcoC/eI7bdjQYi&#10;dUwusoZI3zkLyBc4LDbJ/wA/tTmK3kPNC5MhK+bu2/v3/wDAqSNmVblwQMhdsZxj8v8ADW23Rg/h&#10;hznrt/SN9j/nWhkZvqmF/JN4NKRiWKNghSN+uBuM/P8ATNJdXUPMLYIqIhBdhuQuQOg65yNvTPrT&#10;64uY7W2bxnGcA8rLkY2zgD29PYUxtYRLO0bxMpD87MT2xsMfXP1NW2x6hrVGDfUp9aRDkRuVS8u/&#10;M3XA2z/epbg7inRNVe40iyfkuLV2yGwDMM7uvrv/AGrZoenJM73Uygr0VT0Pua57xzwxfcL6quv6&#10;O8kcLPzo6HBjf0P+dK0KiqqcHjZUwszMB9ocbdOX5smQxw1b3QyGxOx6rs1FVjgTjGHizTOaRkW+&#10;twFnjG2fRwPQ/rVnrrqSriroG1EJu13r4jisuaF9PIY5BqEx1OZUjVCepqmcWo0ccOpx/wDtNyvj&#10;+k1atfyixuMb5H1qFvolv9NuLU4JljZR88bVej5KPbVM7C8+1pbRAgln5tz2AqTu35EwRVL+HF0+&#10;qXcsJDFrJTGy+jZx/artrML20QMu3MNqlaQh7bFQMjLcXSIekeZG+QqV0b/6RJcdct+JqFssNa3t&#10;8T1PhJ8h1qX00slpEg/pANK86Isp20k/ihiCKk0dS2AflnvURA5jAJ/HNSKOGaIjuNtqrkITliAN&#10;zijYjB3BrCduVcZG+1Zr0HypiRROr32n6TGLvX2gW0S4iFq/hMzJIRgZwDg5zg+9Zahq9xbQLLFo&#10;N/dHx/CaOILzL3D7sAV9wfpUgslrdo6pJFMqnlYAhgCOx96SKeLwecTI4UYLL0z8hU4c0AXbcj4f&#10;t8dVFY3NitBnt9RsTPbuJEZdsEHB7g+4quugimORntvTbgdLax1bUbe31a1uJL2eSe4t43XnjkwB&#10;zFFzy7DlOcb1JahCIrhgd96mliEEhjBuEsbzI3MRZPNMn5mVQnT0FO9Q0ay1FxO6tHcIpVJ4mKuu&#10;fcdR7GorTpjHMB/LnJqYSe/aYKtlF4JTJkM2PNnpjHp3qjO1jxleLj4p5AO653qcF1ouuSRrdyPc&#10;IVkFwRgsSO+/0+lTVxrl89rbme5bnTzEoOje5o1zhriDU9a/eCx25jKhCniYAA6b4yamtJ4dS1w9&#10;9HFIVAKKMkKe/wA64uDD6z9TLHEC1hJsTe1r776/VVWNcHEDZSeny3E1nHLdKgkcZIUEDHbrWM9r&#10;cy6ha3SXzxwQLJ4kCqMSswAUk+i+bb1I9Kd0V2rCWD5KyW3FisJYop4zFNEkiHqrKCD9DSxh1XDs&#10;GOTuBjvtWVFLfSydbiikOcbYz70tFIheLuMeHeI9C1G4Gv6bPZStM7eJKpMchZiSyEbOMnOxrq/C&#10;HxI+Fdloej8Kx6NqWpX8KqkbNpokZrhtiQC2cZOw7AD0rqXHnw+0X4gWVvZ6tNcwm0kMsMluwDAk&#10;YIOQQQRWngv4W8IcCubrR7FnvXUo13O3PJg9QOyj5Ae+ayo6GWGUmMi3M6lelVva3D8Uw1jaxru9&#10;bezWHK2+wJJubW4dSOqx+GencX6fwzJHxhJCNSnvJpxyAHljZsqCFwoOOy7AY75qy3NtfTywtDqP&#10;gRxvzSIsQJkH9OT0+lF5qdtZSR2788k8wJjhjXmdgOpx2A9Tge9bDdrGgknikiUgElgDjPY4J/2r&#10;Qa1rW5L7etVwVTPLUzOqS0AvJNgBbXkDw5LfWvP8YjH8vWsldXUOjBlYZBByCKw38cf9NSjVU1tq&#10;N0kxrc6nCgAZbsswz/VGhzUlVc067EXGmtWLBhz29pcrnoQQ6HH/AMRSjkksrH1qD1RArMqEYqbY&#10;4Un0Gar16SObLE5qSIapFyzjdDHq9xDnmW6hDYzt0waoXwivmt9G1DR3c81lfSxfIZyPyq98fqU1&#10;Kzm5sB0dPwORVC4etX03iTW41+5cPHcpn/UuD+YqdwuPXirbT7IXStKvAl0uG6kCrdDL4hU5B2AF&#10;cytbwRypuAc1dtJvRPFHk757dqhISOF9Vyf4ySy6v8YOGNHG8VnatMwx0Lvj9Fq7anJypyDbAxtt&#10;VH1rl1D45ajOSSLG1tohkjY8pYj86tmoSnnzk7b7V5JjMpfVzOP+xHw0XRQCzGDkAiyU+Krt0z+N&#10;MeL42aUsCBnv7D9afWRGzYxt6Vq4kiaWPmwSpXzH29Nv9qxp2f8Ayzh4KzE7+4Fr0tF/dNplmLFS&#10;dx2DHbPtWYlCuVLHfA+W1MFaZNBtZ4TiSF2A8p65z1H+1LDeQalB9qt8K4JWVOvhsOv/AGqzBVHI&#10;1o3AHmLIcN+SdX1hBqdsYZOXnxlG7g1XolltWNlcA8ysFRj/ACknA+mev41NRT+CwXmyM9zUdxAp&#10;PJfxk7bMR/L8/wBash4mGm6htY2Ti3nlkXllQI4ypHy2rYzP1YAehPt7f4R22pnaykxJNgjkPK2T&#10;nIzsfpuPp708MYYc6uT3Pbp/n0+VV3G2oTUqTxqeaRjzk42xnpj5A/k1SdrdiE5iLNyYxhNh3xg+&#10;+fL+HpUO3NkkoOY9SR2+X9vqK2o7K7E8r82GODvj3/HGe3enNkPFNIBVrguVuOSWGMrlPMA3MMA7&#10;g/6fTbI+VTlpdkFEmVQhP3ubBG+QSfwww+tUiynlD+K7BmUhunKxPTGezY+jVN2N24XNtIPNnlQg&#10;4OBvhT0b+pDt6VdhmtqFXexXi0ncZV5CzFuVX2BL+46Bvyan0VxkIAeVlBAOMjHfbuPUdvwqoWup&#10;Bo1R8OrDk5c+Ug9N/wCnPQndTtUzbXpVEYysVbZS2zA/0senN6HvWvDUg7Kq+NNmVWOSRW6NI8ds&#10;1Qv+Lhj79SGj8Ui6l8MuK7s3CygArRdRO0Z5ahZNLeUksOtWS0/9TFnrtSXFv4ak4pvFIVCWWliH&#10;DBelTNpJ4DAdjUPda2lm3I5AycU5stQW5ZSuDTj1R4K32Uqvg1Lpy8tQWn7AHHWpcMeUYpQkKp3F&#10;8wOqsoOeVFB9ts/3qvSs33s4+tPtauzPqFxLzEgyNj5DaovnRZMt2II36n2/z+1cZic3ezOsditW&#10;BtmAJSAzHdtth0xj/P8ANqwkYKMjAAG/+dtvwHzpXl8IDAJJ2I/pHy/zOw7U3edgScb74yOv+/8A&#10;c1jyAixKtNaSsXYO2MMcYG23b/b8BTCe3ZAeXA5iMkDOB2x/b8acR3UrlftFuQxG4zkD1yf1P0rM&#10;sz5DRFgOh6A+v/ntUDw5hsfypS0sNiolo2OQRzJn+Y7fI+2/brWCSvauuxwrdO4PfJ9f0qRkt1OS&#10;DkYycbE+m35AfWmzxsFKhcKM+XPX1+fz71BchPaU7stWaGQLzeENiwxsVHc43/3qw2WoxvIA3J5u&#10;oLYyO++Px9OlUwokcjYViT1bOMfP/Nq3xpeCQRpJhUHKMAjAxn9O1PM7htshwa5dAS7iKBlkGAGb&#10;J3x8/wDPQVvjlXwyYw6kYIAGSAfbv/v8qqWlvccxSQvjGCoJ2Hb5bf4TUneX0NrAVKgHBwP5gc4+&#10;mdh7DNXYXueL2VZ0etgnV8/2sNJzeWLmZlDbNjodvfv/ALipHToIbSIjlBZvM3rjG3eqvY3Vxfyp&#10;HZwGVEJyWGFZ/b/PQVYgkkB5XPNKw55Djoew37Vep7NJlcNvXzUcoyjJdT/CuppqNkJ0BUMxwuOm&#10;/SpbULG21O0lsryIPFKvKwP61zvhPVlstf1DTmJCfaCVHbB3/vXSQ4Khu2Ku4TU/qYHRS6kEg9VU&#10;q4+6kDm8dQuE6gNX+GHFi39vGzW4bDgdJYidx/ncV3LS9Ts9Z0631SwlElvcxiSNvY/37VB8Z8Nw&#10;cR6Xy8imeLzRk9x3FVr4T3lxo99qHBN85/gn7VaBj0QnDqPkcH61HhAfhFeaPeKTVvQ/vt8FZqXi&#10;uphKffbv1Hr7q78SRltOMgGTGwb6VAQswtzMCCq7n2qxcQsF0W8Y9EiLbe29cvj197mxkhjcj1x6&#10;V2mfKVmxsztKnfhLpa28/EGpqAUu9RfwzjcKAM/TOameN7oRxhT0VP1rP4dW/gcOQHvKWkPvkmof&#10;jm5aSdoVOSzco/SpIzc3TCLvsm8cZt+HrdCBmYmQ++TUvEyxQAn7qrk/hTXUYOWO1gGQI0UEfIUt&#10;4ks1nJbwOFd0Khifu7U55ICThdV+/wCNLq3u/F09ozF4gXw5Mkk4wfkK6ZZzLcW0EiFTlRkg5Ga8&#10;/wDiGLXreB352L8hUrzgn2+dd20ZmbSI5IoBE4THhvtysOxrEwypknkkEh24KJjs1wpK4AYLtvmt&#10;w6CqjwhxseIbq40TWdPfSte04kXNmxyrL2kiY/fQjG46Z3q3KcjvWm14eLhWammlpJDFKLH4gg7E&#10;EaEHcEaFabmzt7uF7eZDySfe5WKn8Rg1WYPh+lrew3NvxJqypA7OsZlB3PYnqRkk71bCQoLMQANy&#10;TUautx3ME8+mW73UcKkiXPJE+M5CsfvdOoBHvViOrkpwWsdYHzVf9L3+ttutvBObLTbKwU/ZoEV3&#10;A8STlHPIfVm6k0w12LzJINwRjFbFbiCeNLqCawRJYw4hkgcspI6Fw+//AMaheIIOOp4ozbfuGIKD&#10;zyP4zkH2XYfiaiEri65BKsx0g90PaPP9vpdb7Z1Ei52x+dWKB/4QY7DuTtXNrTh/iK6mUa3xddTR&#10;s2DDYQraKB/1DLn8RTm84M4V0u5srxrFp5iso57zxr1X+7jn5mPLufv9t6SRzwL5fifxf6q3HSUz&#10;n92Zbn/i0kbX/wAsp+RV9fUtOjz4l/brynBzKowfxrFtV0xDh9RtVOM4Myj+9VrU7jhzQNa0vQY9&#10;GsYmv45WSKKzXlaTmQLk4wo3YknrjuasA0rSYnjD6dbNK23MLdM/PYbCog5ziQLaKKSnjia17s1n&#10;C421F7fZarnirh20JWXWbUuACY45BI+D0PKuT+Varvi3SLWMOFvp2bZI4LGZ2Y+gAX9alYra3gJM&#10;MEcZbryKBn8Kzfp3/GnWfz+X7qIOpwR7JP8A3D/9VDNr+oyKn2PhXVHL95TDEFHvzPn8qdRXmruc&#10;SaOiD1N0p/QU/Z0jXmdlUZAyTjc9KQyRgsC65QZYZ3Aoyn/b6fhIZWEWbGP/AFfn7LVLNdojGKy8&#10;RwPKPEABPue34VzLjv4qazwfxFY6UkVncYQS3sKxthQ33VWQt1xk55QOldVrzj8bNC1Kw43uNWkW&#10;R7bUY45Inz5QUQKV+YxnHvVWtc+OPMw8V0XZKkpa+uMNUARlNgeJ0Fvhc6a6Lu2k8W8P6zp9rqNp&#10;qcAS8QNGjyKsme6lc5yDsaP+JIZ7p7TTNOvb5kB55YowsKn08RyoJ/6c1xX4B6rqTaxqmg2dzaQp&#10;cR/bDJLbmSQlSFIUgj1B3z02G5rtX7jvZ7tLm+4hv5EjG0EJWCMnuW5BzH5ZxToJnzxhw9evBQYx&#10;hVPg9a+ncbgC4vfY7aAeXvDa/RbtJtrwS3WoalbxRXNy4CqknPyQqMKucDvzMcd271JVGJocVpIt&#10;xp91cxSrnm8SZ5VkB6hgxPfuMH6bU4tzqhZxdJaqvL5GjdiebPcEDbGO9Ttu3QhYk2WQ52nT4W4c&#10;z9StGmKtveXtjAAtvCyNGgUARllyyjHbO/8A91PWUGdWydgaS1tltYyoZnZ2Lu7dWY9T/b5AVn/7&#10;mfanMblFkyV4e+49ab+azqjXt0tr8Voo2cD7Xo5THqUk5h+pq81yT4nSpo/xB4c4lubsQWtuWjnL&#10;ZxykHDEjpjenXtqn00XfPycSDbx4DzXU5Jv/AEhdTk4xVev2cgkP0/OnPC3EOjcT6cLzSb2K7tZh&#10;kMhyQfQjqD7GmWolEkkVD0YgCp4SDqFFLE+F5jkBBG4OhHiub/ERAyWspGeWUj5ZFUe5WSDVoLo4&#10;CzQmMkeoOR+Rq9cdjxLJTjJEoIPpVE1bmFlHKGJMTg9PpUhNrqdmrQnNtec12qq2d8irdoWoMj8r&#10;NtmuY6feSDUMnI5QTVs0fUCx5i2Aaj3CUhU9Nejt/j1xXo115JpI7W6t+YY8SMxgZHrgg1f7iXxF&#10;z1HU71x/9o/hPipb7Qvi5wFZtd6poP8ABvraP79xak5wB3I3/Grd8P8Aj3SuO9Bg1fTpfMw5ZoW2&#10;eGQfeVh1BBryzHMPfTVT3Eey4kjz1W7Tyh7BZXS0mwcf26U5vlE9nk9V77f3qLUFSHUZztT2C5Uj&#10;wmJIbbOaxWAOBidxU+xzBNbOJpbG6tWAJRucA4JIIwe/yqoTXFxoOrCaHeN2CSoRgMpOTmrnCGtb&#10;4EoSj+Ru4OR3qA4o0sc5IVQTkZGNx22FUZ4nxta9u7dFYY4Elp2Kl7iONHZIJOYrvyjrj29qb86P&#10;G8cmOTGMevUf2qL1rxLrQ7O+R3WbwF8yswIZfKfl09adcMXE+q6Is18P/VJK0Lt0EhG6n54Iq1FK&#10;0y2Gh36FRuZZoco1riTT7oWzSeHGchHcFlGeuQOoqQ02/kEfLLEUJ6x5yVOexG2PQ9xWnVFsBG1t&#10;fLJGOnMEJA+o+VRkUrwIXtJobpE/hmRCSVG2zDqOn0zVoPZKbg6qJzDyVs8ON/OjjJBGCv8Ab+1N&#10;bo3FtA81tb+NLGOdFEoXmbtuRgZx16Hoai7LU15F5XIzuVI3Q+h9RnvT83DSbliwO/Meo/t/v7Gk&#10;GVjg7cfJNYcjgXC9uH8WT2C4leNXuVUOE86jry9x7gdx1HUU9t9SInjgjd/Nyud8k7jB5t9/Rsb9&#10;DUFJPOV5xJty4YA4wf7ex7dDtTeyluzcz3FwY8N5YgNsLsDkfPYjtsae1/vO242UUpLjYDc/BX+3&#10;vJCWMb5eN882ACM9WxnoejDB65qRs9TkCmMj7uDhjnYn7ue49D+lUG21NoJCTnlOx/qXHfHqPzFP&#10;ob9y/iKQhVRgdVX1HurA7elObPbZNMd1CnQtULbMcU80PSNStdQDO5K5q/COPlHkXp6UW6IJ9kX8&#10;K9ie+7bWXKNaQQbqx6BkW4D9cVI30JeI8o7U000AJsB0qWYDw+naqoOqsnVci41sdSV45LfP/MGc&#10;VNcKW9zyx+KDnbrUtxGilVyoPm9K36Gqjkwo/CpibtUDQQ46q3WEOEXbtT+c+Dayy/0Rs34CtFp9&#10;xfkK26p/+V3X/wCy/wChqIm2qkXJJpC5znLMd9/Xv/n+1Y4wSxJGDtt/n+fKsG2ckbeb/f8A2FYy&#10;9MdsdPwrzuZ5LjdbrW20Q5P3ZCGH3gemNun/AH7D51odiQHTOwBUkevQD+w7Deht0Ge5398sf9hW&#10;DkliCf6z/wD7Y/Sqcjy5TAJGAf7r9MEFckY/zoPXetYOMdOUHGBvj5+3r6mtzbNkbEh8n5AYol2m&#10;bG2GGPwNVrJ4SxuRgRjGd9myc/l9T2FbEWGRv4kfQDGRg/56fjTVdpVI2O2/1pw2xOPUfrQNroGq&#10;FtmbP8MMmcZG34Z/L161nb2XO5SI8w/pAyce24/H60/iAaduYA+duvzA/SnKqvO55Rvsdu3MNqe0&#10;a3SFxCbZls4S5XkKgk8oyc/y/wCfX0prY6ZJfzLLcM7B3dVAOAAOpx674/GpHUCRC2CRhv7GnFko&#10;DNgAcscePatOFgsmX0upzQNIieTkjQLAmOY43JHb8qj7iRW1C5KAFEkZFbI3wcdTVq0oBNMXkAXY&#10;nbaqjaIhJJUZyx6d81bqRlZG0cT+FTa4uc4lQlpyHVrqZDhhMTn1ro2n3sk2kL18RCEOdq5tpf8A&#10;+Yyn/UTV60v/AOjb/q/tVTCHESvcON1LVC4A8E8fU2VChPQ7nNVxryzl+J2hpGyi5ayuWkAwMqAA&#10;M/Wn93tNgdxVM0LzfGjLblNPYKT23HStOne6SojB/wBh8imBgDHEcj9F0rjPUUsOHb2TPmaJkHzI&#10;rgug6m7PIgJOQa6x8S2b9zkcxwS3f2ri3DP/ANaBXWSHUKtTtAaV6P4bPgaBbFyAyRDP4VSNak+1&#10;67bwBgQZVzn51drD/wDJk/8A2x+lUZ9+KIM7/wAQ1abo1Vm+8SrDqDp4u43AxWlHB2Y/QVsvFHjE&#10;4HWtSfe+tOdukaNFqtOHtMTWRrUdqpuVzhmOwGMdOlXFG/8ATYOPMM9OlQUYHKmwqcUD7DH8qYGN&#10;b7otdMyhuyrnE/BuncV+Dem5l0/VtPBksNTgbEls/f2ZD3U7EVu+HnEGvcT8PfbNZtoYpUkeCO8t&#10;zmK8VSV8eNTuqkjofptUX8SZZYOCNSMMjRllRG5TjKlwCDjsRsRVz0WOOHSrKGGNUjSBFVVGAoCj&#10;AA7VCWjvbjlr1/ha7pXf9MAk9r2rNv8A4gC5t0cTtsLE2ubohtgzeHqBM8oAHM33HHqF+6D67Vuv&#10;2EWn3DAYCQucAdgppb1EeA86BuVlYZGcHI3pNQ/+huP/ANp//wCE0uwIWbcuLXHmtyY5F5RtgYrG&#10;4QSQupA3BrCxJazgZiSTEhJPyFbj0NPChIsVVCjJNgYznvWKSaBqV1Jd211Jd3sOdPkhinZMgtzF&#10;GXpjYnmx2O9QPHUjx3GmOjsrLdEqQcEHpkfia2Mqx6/wVNGoSRredCyjBKkKcZ9M9qSZ/C3L52Wx&#10;R0l2CTMQS1x0090ONjzva3C1+Ktx1KH95SyR2bSCOFVvGLjmtxuVXk6nOSTjtgjO1bbvVGjtraTS&#10;Yraea+Zfs3PJyJImOYnmAOPLnGx3x71H8qpq1zKgCvMJxIw2LheULk98AnGelaeNiYdA1hoT4Zg0&#10;+Z4iu3IwC4K+h+VQFxDSU0U7HSsZbe3zHH9raddVnLxTcHT5NVs4/FDz/YxbFP4ttLzcpZ8ZyBux&#10;A/lGRtVW1fjez0driXVOJ4Wjs18LTLlZlJnuOjpLGp3GcANgDHN0O55ba3l3eazD9supp8Wduv8A&#10;Fctt5hjf2JH1ru/BnD2gadolvLp+h6favy/ehtkQ9fUCqzJXzvyDT5/hdNPhFPhlOalwzDTTQGx4&#10;X15W21BNxfVQehcT2UkKagtnqt1JL57yGKwnliurhiAzwkjAC8px0BUjuKf3WoApyR6brzXE8v2j&#10;7VBpj8yANkQvz45hsF32IHY1c4CSDkmtp+7VvuSBa65l+IxOfnbGR/3X8B7o2/bYAKFs9fvW0t72&#10;/wBA1GGWMMREIQzygdCFVmxn0JyN/nUZqUUvGFgNP1rgtzayeYfarqOORG7EBSxU/X51Z3J8Bjk9&#10;DTCDqw96lEOYWJ+iqsq2xP7yNgDr3Bu7TwsR91QuCPhHqXCvFycRHULYWiJKiWqszuFcY3fABIwO&#10;1dTrRbEldzW7uaZHCyAFrE7EMSqMUlE1SbkC3kP5S0VipOTvSKSc796kVBZEgDJNN0lUyZJrdJ/y&#10;2qJlJ8RvlT2i6FLhgQCDmuMfG63088UcMXWoGHwHvorS7Ex8jW7ncNvgeYKcmus6cSTICT2rhX7T&#10;aq2mMGUEeU4IpHDKCeS0sJa59WxjTa+l/HRVnSOIrrh7453NjwLew3Wlahcq9zDbYeHlZfPgLsCp&#10;713O6kZyzsMk+tef/wBmtVGt6wwUAi0QZA3xz13qUnkO9QYX7UJk/wBiTblrwXTdv2Np8TZRtFzF&#10;GxpdxebbnrwVN4yObJhnq4/CqJqQX93zIxOFXmJ69KvvGABsmyO4/WqXOB9jlGP5D+lX3a3XIx7B&#10;UnS4L69ne5eTwIXbyhRl2Xtn0q26YyL5AzNj1O9QduSoXlJHyqV0zeY5qIHWyedrq1WN0C/JIMrj&#10;Byetcg+JfCWofDnWJPilwRaM1lJJza7YRjlV4u86j+tfzGa6nZ9frUtfok2h3UUyK6NA4ZWGQRjo&#10;RVKupY6yF0cn8KWJ5Y8EKocLcS6dxBpdvqVhcJPDcIHjYHOxqZ5TsyOTvk71wn9n52Sx1K2RisUV&#10;9KscYOFQcx2A6Cu7W5JABOdq8rljBF+S2wbJ3G3jp1wwo1WL7VZ8zHflAIz1P41iiqrrygDftWd1&#10;/wDTTf8AUP0pA0TROLkXIcFFabbxXNnLpQclkYyJkk59Rsa3Jp6WemT24B55H5+mDsMZ9vn+FRMM&#10;jjVlYOwIYYOem9WW+AWIBQAGfLAd/nVUQtfHm47KXMQVBDUbeY/Y9VCgvgRzEeU+x9Dnv0NM7vha&#10;J38e1ZkkYnDLsT8z9a0a0oMMhIBzKynPpjpU5w47vploXcsSu+Tn+YVXEYlBLtxxSuJaLhVTUNH1&#10;ewvElV2KEEFCgwff2P5U8sbhvEVC5Mb55ebqMHBB+uR+FXXWUQwZKLnft8qqMarzfdH/ADpO3+o1&#10;ZY0gWvooM5dutsrlBnA5T15twPXP0/KmTTumVJC56EnPT/bofUEVIagq/ayMDt+tQx3Vs/0j/wDh&#10;NI3VLunSXjRrlSQOhyObl3wPwP5Gt/24onmwEAxgZHl7j6YB2qNj3Bz3UZ9/LSru6sdz4i7994zm&#10;pWNukK//2VBLAwQUAAYACAAAACEAqFYkPNsAAAAHAQAADwAAAGRycy9kb3ducmV2LnhtbEyPzWrD&#10;MBCE74W+g9hCbo3kgJvYtRz6Q28lULcPoFgb29RaGUtOnLfvJpf0sswyy8y3xXZ2vTjiGDpPGpKl&#10;AoFUe9tRo+Hn++NxAyJEQ9b0nlDDGQNsy/u7wuTWn+gLj1VsBIdQyI2GNsYhlzLULToTln5AYu/g&#10;R2cir2Mj7WhOHO56uVLqSTrTETe0ZsC3FuvfanIapuH9daPwUCXZOtul2Q4/J4taLx7ml2cQEed4&#10;O4YLPqNDyUx7P5ENotfAj8TrvHipylIQe1ZJulqDLAv5n7/8AwAA//8DAFBLAwQUAAYACAAAACEA&#10;15tjzs0AAAApAgAAGQAAAGRycy9fcmVscy9lMm9Eb2MueG1sLnJlbHO8kctqwzAQRfeF/IOYfSw/&#10;IIQSOZtQyLakHzBIY1mJ9UBSS/P3FZRCDSbZeTkz3HMPzOH4bSf2RTEZ7wQ0VQ2MnPTKOC3g4/K2&#10;3QNLGZ3CyTsScKcEx37zcninCXMJpdGExArFJQFjzuGV8yRHspgqH8iVy+CjxVzGqHlAeUNNvK3r&#10;HY//GdDPmOysBMSz6oBd7qE0P2f7YTCSTl5+WnJ5oYIbW7oLEKOmLMCSMvi77Kpr0MCXHdp1HNpH&#10;Ds06Ds2fA589uP8BAAD//wMAUEsBAi0AFAAGAAgAAAAhANr2PfsNAQAAFAIAABMAAAAAAAAAAAAA&#10;AAAAAAAAAFtDb250ZW50X1R5cGVzXS54bWxQSwECLQAUAAYACAAAACEAOP0h/9YAAACUAQAACwAA&#10;AAAAAAAAAAAAAAA+AQAAX3JlbHMvLnJlbHNQSwECLQAUAAYACAAAACEACv2/sNAIAADoUgAADgAA&#10;AAAAAAAAAAAAAAA9AgAAZHJzL2Uyb0RvYy54bWxQSwECLQAKAAAAAAAAACEAentVKZ1PAACdTwAA&#10;FAAAAAAAAAAAAAAAAAA5CwAAZHJzL21lZGlhL2ltYWdlMS5qcGdQSwECLQAKAAAAAAAAACEAPpp3&#10;5p+0AACftAAAFAAAAAAAAAAAAAAAAAAIWwAAZHJzL21lZGlhL2ltYWdlMi5qcGdQSwECLQAKAAAA&#10;AAAAACEAm6eHm5zbAACc2wAAFAAAAAAAAAAAAAAAAADZDwEAZHJzL21lZGlhL2ltYWdlMy5qcGdQ&#10;SwECLQAUAAYACAAAACEAqFYkPNsAAAAHAQAADwAAAAAAAAAAAAAAAACn6wEAZHJzL2Rvd25yZXYu&#10;eG1sUEsBAi0AFAAGAAgAAAAhANebY87NAAAAKQIAABkAAAAAAAAAAAAAAAAAr+wBAGRycy9fcmVs&#10;cy9lMm9Eb2MueG1sLnJlbHNQSwUGAAAAAAgACAAAAgAAs+0BAAAA&#10;">
              <v:rect id="Rectangle 18" o:spid="_x0000_s1053" style="position:absolute;left:32419;width:31088;height:286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4haQwwAAANsAAAAPAAAAZHJzL2Rvd25yZXYueG1sRI9Ba8JA&#10;EIXvgv9hGaE33TRQsWk2oYqCSC+1/QHT7DRJm50N2TXGf+8cCr3N8N68901eTq5TIw2h9WzgcZWA&#10;Iq68bbk28PlxWG5AhYhssfNMBm4UoCzmsxwz66/8TuM51kpCOGRooImxz7QOVUMOw8r3xKJ9+8Fh&#10;lHWotR3wKuGu02mSrLXDlqWhwZ52DVW/54szsHf+6e3neXSHtP3yer3huD2xMQ+L6fUFVKQp/pv/&#10;ro9W8AVWfpEBdHEHAAD//wMAUEsBAi0AFAAGAAgAAAAhANvh9svuAAAAhQEAABMAAAAAAAAAAAAA&#10;AAAAAAAAAFtDb250ZW50X1R5cGVzXS54bWxQSwECLQAUAAYACAAAACEAWvQsW78AAAAVAQAACwAA&#10;AAAAAAAAAAAAAAAfAQAAX3JlbHMvLnJlbHNQSwECLQAUAAYACAAAACEABOIWkMMAAADbAAAADwAA&#10;AAAAAAAAAAAAAAAHAgAAZHJzL2Rvd25yZXYueG1sUEsFBgAAAAADAAMAtwAAAPcCAAAAAA==&#10;" fillcolor="#ed7d31 [3205]" stroked="f" strokeweight="1pt"/>
              <v:group id="Group 26" o:spid="_x0000_s1054" alt="Design Elements" style="position:absolute;left:64756;width:31088;height:52753" coordorigin="" coordsize="32353,549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9DVIxAAAANsAAAAPAAAAZHJzL2Rvd25yZXYueG1sRI9Bi8Iw&#10;FITvgv8hPMGbplUUqUYR2V32IIJ1YfH2aJ5tsXkpTbat/34jCB6HmfmG2ex6U4mWGldaVhBPIxDE&#10;mdUl5wp+Lp+TFQjnkTVWlknBgxzstsPBBhNtOz5Tm/pcBAi7BBUU3teJlC4ryKCb2po4eDfbGPRB&#10;NrnUDXYBbio5i6KlNFhyWCiwpkNB2T39Mwq+Ouz28/ijPd5vh8f1sjj9HmNSajzq92sQnnr/Dr/a&#10;31rBbAnPL+EHyO0/AAAA//8DAFBLAQItABQABgAIAAAAIQDb4fbL7gAAAIUBAAATAAAAAAAAAAAA&#10;AAAAAAAAAABbQ29udGVudF9UeXBlc10ueG1sUEsBAi0AFAAGAAgAAAAhAFr0LFu/AAAAFQEAAAsA&#10;AAAAAAAAAAAAAAAAHwEAAF9yZWxzLy5yZWxzUEsBAi0AFAAGAAgAAAAhAMP0NUjEAAAA2wAAAA8A&#10;AAAAAAAAAAAAAAAABwIAAGRycy9kb3ducmV2LnhtbFBLBQYAAAAAAwADALcAAAD4AgAAAAA=&#10;">
                <o:lock v:ext="edit" aspectratio="t"/>
                <v:rect id="Rectangle 27" o:spid="_x0000_s1055" style="position:absolute;left:19812;width:12185;height:1372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Lsg3xAAAANsAAAAPAAAAZHJzL2Rvd25yZXYueG1sRI9Ba8JA&#10;FITvBf/D8gRvdaOCltRVimAppRQavfT2mn0msdm3MW+j8d93C4LHYWa+YZbr3tXqTK1Ung1Mxgko&#10;4tzbigsD+9328QmUBGSLtWcycCWB9WrwsMTU+gt/0TkLhYoQlhQNlCE0qdaSl+RQxr4hjt7Btw5D&#10;lG2hbYuXCHe1nibJXDusOC6U2NCmpPw365wB6TqZdd+n3evPx/6Yf75LVosYMxr2L8+gAvXhHr61&#10;36yB6QL+v8QfoFd/AAAA//8DAFBLAQItABQABgAIAAAAIQDb4fbL7gAAAIUBAAATAAAAAAAAAAAA&#10;AAAAAAAAAABbQ29udGVudF9UeXBlc10ueG1sUEsBAi0AFAAGAAgAAAAhAFr0LFu/AAAAFQEAAAsA&#10;AAAAAAAAAAAAAAAAHwEAAF9yZWxzLy5yZWxzUEsBAi0AFAAGAAgAAAAhAG0uyDfEAAAA2wAAAA8A&#10;AAAAAAAAAAAAAAAABwIAAGRycy9kb3ducmV2LnhtbFBLBQYAAAAAAwADALcAAAD4AgAAAAA=&#10;" fillcolor="#44546a [3215]" stroked="f" strokeweight="1pt"/>
                <v:rect id="Rectangle 28" o:spid="_x0000_s1056" style="position:absolute;left:2286;top:30937;width:6096;height:610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VxFwQAAANsAAAAPAAAAZHJzL2Rvd25yZXYueG1sRE9Na8JA&#10;EL0L/Q/LFHozmyqIpFmlFCoipWD04m2anSZps7NpZqPpv3cPgsfH+87Xo2vVmXppPBt4TlJQxKW3&#10;DVcGjof36RKUBGSLrWcy8E8C69XDJMfM+gvv6VyESsUQlgwN1CF0mdZS1uRQEt8RR+7b9w5DhH2l&#10;bY+XGO5aPUvThXbYcGyosaO3msrfYnAGZBhkPpz+Dpuvj+NP+bmTohUx5ulxfH0BFWgMd/HNvbUG&#10;ZnFs/BJ/gF5dAQAA//8DAFBLAQItABQABgAIAAAAIQDb4fbL7gAAAIUBAAATAAAAAAAAAAAAAAAA&#10;AAAAAABbQ29udGVudF9UeXBlc10ueG1sUEsBAi0AFAAGAAgAAAAhAFr0LFu/AAAAFQEAAAsAAAAA&#10;AAAAAAAAAAAAHwEAAF9yZWxzLy5yZWxzUEsBAi0AFAAGAAgAAAAhAByxXEXBAAAA2wAAAA8AAAAA&#10;AAAAAAAAAAAABwIAAGRycy9kb3ducmV2LnhtbFBLBQYAAAAAAwADALcAAAD1AgAAAAA=&#10;" fillcolor="#44546a [3215]" stroked="f" strokeweight="1pt"/>
                <v:rect id="Rectangle 29" o:spid="_x0000_s1057" style="position:absolute;left:6096;top:3505;width:7620;height:763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VxabxAAAANsAAAAPAAAAZHJzL2Rvd25yZXYueG1sRI9Pa8JA&#10;FMTvgt9heUJvuomUUFNXEUGQQg5axesj+8yfZt+G7JrEb98VCj0OM/MbZr0dTSN66lxlWUG8iEAQ&#10;51ZXXCi4fB/mHyCcR9bYWCYFT3Kw3Uwna0y1HfhE/dkXIkDYpaig9L5NpXR5SQbdwrbEwbvbzqAP&#10;siuk7nAIcNPIZRQl0mDFYaHElvYl5T/nh1FQJ1F9+Lq+37NrvMtuOrbPuD4q9TYbd58gPI3+P/zX&#10;PmoFyxW8voQfIDe/AAAA//8DAFBLAQItABQABgAIAAAAIQDb4fbL7gAAAIUBAAATAAAAAAAAAAAA&#10;AAAAAAAAAABbQ29udGVudF9UeXBlc10ueG1sUEsBAi0AFAAGAAgAAAAhAFr0LFu/AAAAFQEAAAsA&#10;AAAAAAAAAAAAAAAAHwEAAF9yZWxzLy5yZWxzUEsBAi0AFAAGAAgAAAAhAEpXFpvEAAAA2wAAAA8A&#10;AAAAAAAAAAAAAAAABwIAAGRycy9kb3ducmV2LnhtbFBLBQYAAAAAAwADALcAAAD4AgAAAAA=&#10;" fillcolor="#ed7d31 [3205]" stroked="f" strokeweight="1pt"/>
                <v:rect id="Rectangle 30" o:spid="_x0000_s1058" alt="Child with chalk " style="position:absolute;top:10309;width:23971;height:22837;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SeSVwQAAANsAAAAPAAAAZHJzL2Rvd25yZXYueG1sRE/Pa8Iw&#10;FL4L/g/hCd5s4hxSOqMMYUMPg9kNdn00z7auealN1tb99cth4PHj+73ZjbYRPXW+dqxhmSgQxIUz&#10;NZcaPj9eFikIH5ANNo5Jw4087LbTyQYz4wY+UZ+HUsQQ9hlqqEJoMyl9UZFFn7iWOHJn11kMEXal&#10;NB0OMdw28kGptbRYc2yosKV9RcV3/mM14Jh+qbfro2H1us9t/X45+tuv1vPZ+PwEItAY7uJ/98Fo&#10;WMX18Uv8AXL7BwAA//8DAFBLAQItABQABgAIAAAAIQDb4fbL7gAAAIUBAAATAAAAAAAAAAAAAAAA&#10;AAAAAABbQ29udGVudF9UeXBlc10ueG1sUEsBAi0AFAAGAAgAAAAhAFr0LFu/AAAAFQEAAAsAAAAA&#10;AAAAAAAAAAAAHwEAAF9yZWxzLy5yZWxzUEsBAi0AFAAGAAgAAAAhACdJ5JXBAAAA2wAAAA8AAAAA&#10;AAAAAAAAAAAABwIAAGRycy9kb3ducmV2LnhtbFBLBQYAAAAAAwADALcAAAD1AgAAAAA=&#10;" stroked="f" strokeweight="1pt">
                  <v:fill r:id="rId4" o:title="Child with chalk " recolor="t" type="frame"/>
                </v:rect>
                <v:rect id="Rectangle 31" o:spid="_x0000_s1059" style="position:absolute;left:13716;top:29718;width:18637;height:1865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er4xAAAANsAAAAPAAAAZHJzL2Rvd25yZXYueG1sRI9Pa8JA&#10;FMTvBb/D8gQvRXe1RTS6ipSKUjzUP+T8yD6TYPZtyK4m/fZuodDjMDO/YZbrzlbiQY0vHWsYjxQI&#10;4syZknMNl/N2OAPhA7LByjFp+CEP61XvZYmJcS0f6XEKuYgQ9glqKEKoEyl9VpBFP3I1cfSurrEY&#10;omxyaRpsI9xWcqLUVFosOS4UWNNHQdntdLcaJuazvbrDl1K7b07f523qXw+p1oN+t1mACNSF//Bf&#10;e280vI3h90v8AXL1BAAA//8DAFBLAQItABQABgAIAAAAIQDb4fbL7gAAAIUBAAATAAAAAAAAAAAA&#10;AAAAAAAAAABbQ29udGVudF9UeXBlc10ueG1sUEsBAi0AFAAGAAgAAAAhAFr0LFu/AAAAFQEAAAsA&#10;AAAAAAAAAAAAAAAAHwEAAF9yZWxzLy5yZWxzUEsBAi0AFAAGAAgAAAAhALiJ6vjEAAAA2wAAAA8A&#10;AAAAAAAAAAAAAAAABwIAAGRycy9kb3ducmV2LnhtbFBLBQYAAAAAAwADALcAAAD4AgAAAAA=&#10;" fillcolor="#ffc000 [3207]" stroked="f" strokeweight="1pt">
                  <v:fill opacity="46517f"/>
                </v:rect>
                <v:rect id="Rectangle 32" o:spid="_x0000_s1060" style="position:absolute;left:16002;top:4876;width:11430;height:11437;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UXwDxQAAANsAAAAPAAAAZHJzL2Rvd25yZXYueG1sRI9Pa8JA&#10;FMTvBb/D8oTe6kYLNaRuRBMK0h7ExEtvj+zLH8y+Ddmtpv303ULB4zAzv2E228n04kqj6ywrWC4i&#10;EMSV1R03Cs7l21MMwnlkjb1lUvBNDrbp7GGDibY3PtG18I0IEHYJKmi9HxIpXdWSQbewA3Hwajsa&#10;9EGOjdQj3gLc9HIVRS/SYMdhocWBspaqS/FlFNif+PiJ771r8kx/5OVhX6zrk1KP82n3CsLT5O/h&#10;//ZBK3hewd+X8ANk+gsAAP//AwBQSwECLQAUAAYACAAAACEA2+H2y+4AAACFAQAAEwAAAAAAAAAA&#10;AAAAAAAAAAAAW0NvbnRlbnRfVHlwZXNdLnhtbFBLAQItABQABgAIAAAAIQBa9CxbvwAAABUBAAAL&#10;AAAAAAAAAAAAAAAAAB8BAABfcmVscy8ucmVsc1BLAQItABQABgAIAAAAIQDjUXwDxQAAANsAAAAP&#10;AAAAAAAAAAAAAAAAAAcCAABkcnMvZG93bnJldi54bWxQSwUGAAAAAAMAAwC3AAAA+QIAAAAA&#10;" filled="f" strokecolor="#ffc000" strokeweight="1pt"/>
                <v:rect id="Rectangle 33" o:spid="_x0000_s1061" style="position:absolute;left:4572;top:32004;width:6096;height:609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HdmYwwAAANsAAAAPAAAAZHJzL2Rvd25yZXYueG1sRI/NqsIw&#10;FIT3gu8QjuBOUxW8Uo3iD4Lo4mK9G3eH5tgWm5PSRK0+vRGEuxxm5htmtmhMKe5Uu8KygkE/AkGc&#10;Wl1wpuDvtO1NQDiPrLG0TAqe5GAxb7dmGGv74CPdE5+JAGEXo4Lc+yqW0qU5GXR9WxEH72Jrgz7I&#10;OpO6xkeAm1IOo2gsDRYcFnKsaJ1Tek1uRoF9TX7PuC9dtlnrw+a0WyU/l6NS3U6znILw1Pj/8Le9&#10;0wpGI/h8CT9Azt8AAAD//wMAUEsBAi0AFAAGAAgAAAAhANvh9svuAAAAhQEAABMAAAAAAAAAAAAA&#10;AAAAAAAAAFtDb250ZW50X1R5cGVzXS54bWxQSwECLQAUAAYACAAAACEAWvQsW78AAAAVAQAACwAA&#10;AAAAAAAAAAAAAAAfAQAAX3JlbHMvLnJlbHNQSwECLQAUAAYACAAAACEAjB3ZmMMAAADbAAAADwAA&#10;AAAAAAAAAAAAAAAHAgAAZHJzL2Rvd25yZXYueG1sUEsFBgAAAAADAAMAtwAAAPcCAAAAAA==&#10;" filled="f" strokecolor="#ffc000" strokeweight="1pt"/>
                <v:rect id="Rectangle 34" o:spid="_x0000_s1062" style="position:absolute;left:6096;top:13716;width:23945;height:24003;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MJrgxgAAANsAAAAPAAAAZHJzL2Rvd25yZXYueG1sRI9BawIx&#10;FITvhf6H8ARvNauWIlujWGlBPFRcBevtuXlutt28bDdRt/31Rij0OMzMN8x42tpKnKnxpWMF/V4C&#10;gjh3uuRCwXbz9jAC4QOyxsoxKfghD9PJ/d0YU+0uvKZzFgoRIexTVGBCqFMpfW7Iou+5mjh6R9dY&#10;DFE2hdQNXiLcVnKQJE/SYslxwWBNc0P5V3ayCnbDw/Jlv3Wfq3Vmvl/r1Xv+8UtKdTvt7BlEoDb8&#10;h//aC61g+Ai3L/EHyMkVAAD//wMAUEsBAi0AFAAGAAgAAAAhANvh9svuAAAAhQEAABMAAAAAAAAA&#10;AAAAAAAAAAAAAFtDb250ZW50X1R5cGVzXS54bWxQSwECLQAUAAYACAAAACEAWvQsW78AAAAVAQAA&#10;CwAAAAAAAAAAAAAAAAAfAQAAX3JlbHMvLnJlbHNQSwECLQAUAAYACAAAACEAqDCa4MYAAADbAAAA&#10;DwAAAAAAAAAAAAAAAAAHAgAAZHJzL2Rvd25yZXYueG1sUEsFBgAAAAADAAMAtwAAAPoCAAAAAA==&#10;" filled="f" strokecolor="white [3212]" strokeweight="1pt"/>
                <v:rect id="Rectangle 35" o:spid="_x0000_s1063" style="position:absolute;left:18288;top:21793;width:12547;height:12573;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4pDwwAAANsAAAAPAAAAZHJzL2Rvd25yZXYueG1sRI9Pi8Iw&#10;FMTvgt8hPGFvmtZVkdpURBBkwcPqyl4fzbN/bF5KE7V++42w4HGYmd8w6bo3jbhT5yrLCuJJBII4&#10;t7riQsHPaTdegnAeWWNjmRQ8ycE6Gw5STLR98Dfdj74QAcIuQQWl920ipctLMugmtiUO3sV2Bn2Q&#10;XSF1h48AN42cRtFCGqw4LJTY0rak/Hq8GQX1Iqp3X+fZ5XCON4dfHdtnXO+V+hj1mxUIT71/h//b&#10;e63gcw6vL+EHyOwPAAD//wMAUEsBAi0AFAAGAAgAAAAhANvh9svuAAAAhQEAABMAAAAAAAAAAAAA&#10;AAAAAAAAAFtDb250ZW50X1R5cGVzXS54bWxQSwECLQAUAAYACAAAACEAWvQsW78AAAAVAQAACwAA&#10;AAAAAAAAAAAAAAAfAQAAX3JlbHMvLnJlbHNQSwECLQAUAAYACAAAACEATsOKQ8MAAADbAAAADwAA&#10;AAAAAAAAAAAAAAAHAgAAZHJzL2Rvd25yZXYueG1sUEsFBgAAAAADAAMAtwAAAPcCAAAAAA==&#10;" fillcolor="#ed7d31 [3205]" stroked="f" strokeweight="1pt"/>
                <v:rect id="Rectangle 36" o:spid="_x0000_s1064" alt="Child Coloring" style="position:absolute;left:7619;top:35506;width:19400;height:19424;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PnklwwAAANsAAAAPAAAAZHJzL2Rvd25yZXYueG1sRI/NasMw&#10;EITvhbyD2EBvjZyYmsaJbEJDoJce6vSQ48Za/xBpZSw1dt++KhR6HGbmG2ZfztaIO42+d6xgvUpA&#10;ENdO99wq+Dyfnl5A+ICs0TgmBd/koSwWD3vMtZv4g+5VaEWEsM9RQRfCkEvp644s+pUbiKPXuNFi&#10;iHJspR5xinBr5CZJMmmx57jQ4UCvHdW36ssquNBNH9N387w52/TaGN1MvJVKPS7nww5EoDn8h//a&#10;b1pBmsHvl/gDZPEDAAD//wMAUEsBAi0AFAAGAAgAAAAhANvh9svuAAAAhQEAABMAAAAAAAAAAAAA&#10;AAAAAAAAAFtDb250ZW50X1R5cGVzXS54bWxQSwECLQAUAAYACAAAACEAWvQsW78AAAAVAQAACwAA&#10;AAAAAAAAAAAAAAAfAQAAX3JlbHMvLnJlbHNQSwECLQAUAAYACAAAACEAZj55JcMAAADbAAAADwAA&#10;AAAAAAAAAAAAAAAHAgAAZHJzL2Rvd25yZXYueG1sUEsFBgAAAAADAAMAtwAAAPcCAAAAAA==&#10;" stroked="f" strokeweight="1pt">
                  <v:fill r:id="rId5" o:title="Child Coloring" recolor="t" type="frame"/>
                </v:rect>
              </v:group>
              <v:rect id="Rectangle 17" o:spid="_x0000_s1065" style="position:absolute;left:64766;top:53700;width:31088;height:193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BgEgxAAAANsAAAAPAAAAZHJzL2Rvd25yZXYueG1sRE9Na8JA&#10;EL0X+h+WKXirm3rQGl2lFApKkVINRW9jdsxGs7MhuzWpv94VhN7m8T5nOu9sJc7U+NKxgpd+AoI4&#10;d7rkQkG2+Xh+BeEDssbKMSn4Iw/z2ePDFFPtWv6m8zoUIoawT1GBCaFOpfS5IYu+72riyB1cYzFE&#10;2BRSN9jGcFvJQZIMpcWSY4PBmt4N5af1r1Xgjpdx9tmuTvuNGec/u0GxXX61SvWeurcJiEBd+Bff&#10;3Qsd54/g9ks8QM6uAAAA//8DAFBLAQItABQABgAIAAAAIQDb4fbL7gAAAIUBAAATAAAAAAAAAAAA&#10;AAAAAAAAAABbQ29udGVudF9UeXBlc10ueG1sUEsBAi0AFAAGAAgAAAAhAFr0LFu/AAAAFQEAAAsA&#10;AAAAAAAAAAAAAAAAHwEAAF9yZWxzLy5yZWxzUEsBAi0AFAAGAAgAAAAhAOwGASDEAAAA2wAAAA8A&#10;AAAAAAAAAAAAAAAABwIAAGRycy9kb3ducmV2LnhtbFBLBQYAAAAAAwADALcAAAD4AgAAAAA=&#10;" fillcolor="#44546a [3215]" stroked="f" strokeweight="1pt">
                <v:textbox>
                  <w:txbxContent>
                    <w:p w14:paraId="136740DE" w14:textId="77777777" w:rsidR="005F0F31" w:rsidRPr="00D57231" w:rsidRDefault="005F0F31" w:rsidP="004642F0"/>
                  </w:txbxContent>
                </v:textbox>
              </v:rect>
              <v:group id="Group 1" o:spid="_x0000_s1066" style="position:absolute;top:71821;width:31087;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NKFEwQAAANsAAAAPAAAAZHJzL2Rvd25yZXYueG1sRE9LawIx&#10;EL4L/ocwgjfNamtpt5sVEYp7KviAXofNuNm6mSxJ1O2/bwoFb/PxPadYD7YTN/KhdaxgMc9AENdO&#10;t9woOB0/Zq8gQkTW2DkmBT8UYF2ORwXm2t15T7dDbEQK4ZCjAhNjn0sZakMWw9z1xIk7O28xJugb&#10;qT3eU7jt5DLLXqTFllODwZ62hurL4WoV6OfwdKKq2vjl5/dx1a52pjl/KTWdDJt3EJGG+BD/uyud&#10;5r/B3y/pAFn+AgAA//8DAFBLAQItABQABgAIAAAAIQDb4fbL7gAAAIUBAAATAAAAAAAAAAAAAAAA&#10;AAAAAABbQ29udGVudF9UeXBlc10ueG1sUEsBAi0AFAAGAAgAAAAhAFr0LFu/AAAAFQEAAAsAAAAA&#10;AAAAAAAAAAAAHwEAAF9yZWxzLy5yZWxzUEsBAi0AFAAGAAgAAAAhAGc0oUTBAAAA2wAAAA8AAAAA&#10;AAAAAAAAAAAABwIAAGRycy9kb3ducmV2LnhtbFBLBQYAAAAAAwADALcAAAD1AgAAAAA=&#10;">
                <v:rect id="Rectangle 23" o:spid="_x0000_s1067"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Kk5cwwAAANsAAAAPAAAAZHJzL2Rvd25yZXYueG1sRI/RasJA&#10;FETfC/2H5Rb61myaYohpVqlSoYgvRj/gmr1N0mbvhuw2pn/vCoKPw8ycYYrlZDox0uBaywpeoxgE&#10;cWV1y7WC42HzkoFwHlljZ5kU/JOD5eLxocBc2zPvaSx9LQKEXY4KGu/7XEpXNWTQRbYnDt63HQz6&#10;IIda6gHPAW46mcRxKg22HBYa7GndUPVb/hkFn8bOdj/z0WyS9mRlmrFfbVmp56fp4x2Ep8nfw7f2&#10;l1aQvMH1S/gBcnEBAAD//wMAUEsBAi0AFAAGAAgAAAAhANvh9svuAAAAhQEAABMAAAAAAAAAAAAA&#10;AAAAAAAAAFtDb250ZW50X1R5cGVzXS54bWxQSwECLQAUAAYACAAAACEAWvQsW78AAAAVAQAACwAA&#10;AAAAAAAAAAAAAAAfAQAAX3JlbHMvLnJlbHNQSwECLQAUAAYACAAAACEAxCpOXMMAAADbAAAADwAA&#10;AAAAAAAAAAAAAAAHAgAAZHJzL2Rvd25yZXYueG1sUEsFBgAAAAADAAMAtwAAAPcCAAAAAA==&#10;" fillcolor="#ed7d31 [3205]" stroked="f" strokeweight="1pt"/>
                <v:rect id="Rectangle 24" o:spid="_x0000_s1068"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CJX1xgAAANsAAAAPAAAAZHJzL2Rvd25yZXYueG1sRI9Ba8JA&#10;FITvhf6H5RV6Ed1ERdrUNTQFQS/VJkLp7ZF9JqHZtyG7avz3bkHocZiZb5hlOphWnKl3jWUF8SQC&#10;QVxa3XCl4FCsxy8gnEfW2FomBVdykK4eH5aYaHvhLzrnvhIBwi5BBbX3XSKlK2sy6Ca2Iw7e0fYG&#10;fZB9JXWPlwA3rZxG0UIabDgs1NjRR03lb34yCk7b+Hqc76rZtsiyn+x1P+r896dSz0/D+xsIT4P/&#10;D9/bG61gOoe/L+EHyNUNAAD//wMAUEsBAi0AFAAGAAgAAAAhANvh9svuAAAAhQEAABMAAAAAAAAA&#10;AAAAAAAAAAAAAFtDb250ZW50X1R5cGVzXS54bWxQSwECLQAUAAYACAAAACEAWvQsW78AAAAVAQAA&#10;CwAAAAAAAAAAAAAAAAAfAQAAX3JlbHMvLnJlbHNQSwECLQAUAAYACAAAACEAmAiV9cYAAADbAAAA&#10;DwAAAAAAAAAAAAAAAAAHAgAAZHJzL2Rvd25yZXYueG1sUEsFBgAAAAADAAMAtwAAAPoCAAAAAA==&#10;" fillcolor="#ffc000 [3207]" stroked="f" strokeweight="1pt"/>
                <v:rect id="Rectangle 25" o:spid="_x0000_s1069"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9PBxxgAAANsAAAAPAAAAZHJzL2Rvd25yZXYueG1sRI9Ba8JA&#10;FITvhf6H5RV6q5sGKjW6SikUFBGpStHbM/uaTc2+DdnVRH+9Kwg9DjPzDTOadLYSJ2p86VjBay8B&#10;QZw7XXKhYLP+enkH4QOyxsoxKTiTh8n48WGEmXYtf9NpFQoRIewzVGBCqDMpfW7Iou+5mjh6v66x&#10;GKJsCqkbbCPcVjJNkr60WHJcMFjTp6H8sDpaBe7vMtjM28VhvzaD/GeXFtvZslXq+an7GIII1IX/&#10;8L091QrSN7h9iT9Ajq8AAAD//wMAUEsBAi0AFAAGAAgAAAAhANvh9svuAAAAhQEAABMAAAAAAAAA&#10;AAAAAAAAAAAAAFtDb250ZW50X1R5cGVzXS54bWxQSwECLQAUAAYACAAAACEAWvQsW78AAAAVAQAA&#10;CwAAAAAAAAAAAAAAAAAfAQAAX3JlbHMvLnJlbHNQSwECLQAUAAYACAAAACEAvfTwccYAAADbAAAA&#10;DwAAAAAAAAAAAAAAAAAHAgAAZHJzL2Rvd25yZXYueG1sUEsFBgAAAAADAAMAtwAAAPoCAAAAAA==&#10;" fillcolor="#44546a [3215]" stroked="f" strokeweight="1pt"/>
              </v:group>
              <v:group id="Group 1" o:spid="_x0000_s1070" style="position:absolute;left:32419;top:29343;width:31088;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gf0kwwAAANsAAAAPAAAAZHJzL2Rvd25yZXYueG1sRI9PawIx&#10;FMTvBb9DeEJvNetf6moUEUr3JLgKvT42z822m5clSXX77RtB8DjMzG+Y9ba3rbiSD41jBeNRBoK4&#10;crrhWsH59PH2DiJEZI2tY1LwRwG2m8HLGnPtbnykaxlrkSAcclRgYuxyKUNlyGIYuY44eRfnLcYk&#10;fS21x1uC21ZOsmwhLTacFgx2tDdU/ZS/VoGehemZimLnJ4fv07yZf5r68qXU67DfrUBE6uMz/GgX&#10;WsF0Cfcv6QfIzT8AAAD//wMAUEsBAi0AFAAGAAgAAAAhANvh9svuAAAAhQEAABMAAAAAAAAAAAAA&#10;AAAAAAAAAFtDb250ZW50X1R5cGVzXS54bWxQSwECLQAUAAYACAAAACEAWvQsW78AAAAVAQAACwAA&#10;AAAAAAAAAAAAAAAfAQAAX3JlbHMvLnJlbHNQSwECLQAUAAYACAAAACEALIH9JMMAAADbAAAADwAA&#10;AAAAAAAAAAAAAAAHAgAAZHJzL2Rvd25yZXYueG1sUEsFBgAAAAADAAMAtwAAAPcCAAAAAA==&#10;">
                <v:rect id="Rectangle 40" o:spid="_x0000_s1071"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JzWLvwAAANsAAAAPAAAAZHJzL2Rvd25yZXYueG1sRE/LisIw&#10;FN0L8w/hDrjTdESlU5vKKAoibnx8wJ3m2namuSlNrPXvzUJweTjvdNmbWnTUusqygq9xBII4t7ri&#10;QsHlvB3FIJxH1lhbJgUPcrDMPgYpJtre+UjdyRcihLBLUEHpfZNI6fKSDLqxbYgDd7WtQR9gW0jd&#10;4j2Em1pOomguDVYcGkpsaF1S/n+6GQUbY2eHv+/ObCfVr5XzmP1qz0oNP/ufBQhPvX+LX+6dVjAN&#10;68OX8ANk9gQAAP//AwBQSwECLQAUAAYACAAAACEA2+H2y+4AAACFAQAAEwAAAAAAAAAAAAAAAAAA&#10;AAAAW0NvbnRlbnRfVHlwZXNdLnhtbFBLAQItABQABgAIAAAAIQBa9CxbvwAAABUBAAALAAAAAAAA&#10;AAAAAAAAAB8BAABfcmVscy8ucmVsc1BLAQItABQABgAIAAAAIQDpJzWLvwAAANsAAAAPAAAAAAAA&#10;AAAAAAAAAAcCAABkcnMvZG93bnJldi54bWxQSwUGAAAAAAMAAwC3AAAA8wIAAAAA&#10;" fillcolor="#ed7d31 [3205]" stroked="f" strokeweight="1pt"/>
                <v:rect id="Rectangle 41" o:spid="_x0000_s1072"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oNPNxQAAANsAAAAPAAAAZHJzL2Rvd25yZXYueG1sRI9Pi8Iw&#10;FMTvgt8hvAUvi6ZVWbRrFCsIetk/Koi3R/Nsi81LaaLWb28WFjwOM/MbZrZoTSVu1LjSsoJ4EIEg&#10;zqwuOVdw2K/7ExDOI2usLJOCBzlYzLudGSba3vmXbjufiwBhl6CCwvs6kdJlBRl0A1sTB+9sG4M+&#10;yCaXusF7gJtKDqPoQxosOSwUWNOqoOyyuxoF1238OI+/89F2n6andPrzXvvjl1K9t3b5CcJT61/h&#10;//ZGKxjH8Pcl/AA5fwIAAP//AwBQSwECLQAUAAYACAAAACEA2+H2y+4AAACFAQAAEwAAAAAAAAAA&#10;AAAAAAAAAAAAW0NvbnRlbnRfVHlwZXNdLnhtbFBLAQItABQABgAIAAAAIQBa9CxbvwAAABUBAAAL&#10;AAAAAAAAAAAAAAAAAB8BAABfcmVscy8ucmVsc1BLAQItABQABgAIAAAAIQBVoNPNxQAAANsAAAAP&#10;AAAAAAAAAAAAAAAAAAcCAABkcnMvZG93bnJldi54bWxQSwUGAAAAAAMAAwC3AAAA+QIAAAAA&#10;" fillcolor="#ffc000 [3207]" stroked="f" strokeweight="1pt"/>
                <v:rect id="Rectangle 42" o:spid="_x0000_s1073"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wo2lxgAAANsAAAAPAAAAZHJzL2Rvd25yZXYueG1sRI9Ba8JA&#10;FITvhf6H5RV6q5uGIjW6SikUFBGpStHbM/uaTc2+DdnVRH+9Kwg9DjPzDTOadLYSJ2p86VjBay8B&#10;QZw7XXKhYLP+enkH4QOyxsoxKTiTh8n48WGEmXYtf9NpFQoRIewzVGBCqDMpfW7Iou+5mjh6v66x&#10;GKJsCqkbbCPcVjJNkr60WHJcMFjTp6H8sDpaBe7vMtjM28VhvzaD/GeXFtvZslXq+an7GIII1IX/&#10;8L091QreUrh9iT9Ajq8AAAD//wMAUEsBAi0AFAAGAAgAAAAhANvh9svuAAAAhQEAABMAAAAAAAAA&#10;AAAAAAAAAAAAAFtDb250ZW50X1R5cGVzXS54bWxQSwECLQAUAAYACAAAACEAWvQsW78AAAAVAQAA&#10;CwAAAAAAAAAAAAAAAAAfAQAAX3JlbHMvLnJlbHNQSwECLQAUAAYACAAAACEA78KNpcYAAADbAAAA&#10;DwAAAAAAAAAAAAAAAAAHAgAAZHJzL2Rvd25yZXYueG1sUEsFBgAAAAADAAMAtwAAAPoCAAAAAA==&#10;" fillcolor="#44546a [3215]" stroked="f" strokeweight="1pt"/>
              </v:group>
              <v:rect id="Rectangle 37" o:spid="_x0000_s1074" alt="Child with painted hands " style="position:absolute;left:32424;top:31804;width:31090;height:412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a/ODwwAAANsAAAAPAAAAZHJzL2Rvd25yZXYueG1sRI/RasJA&#10;FETfhf7Dcgt9kbqpgg3RTSiipT4a+wG32Ws2mr0bsquJf98VCn0cZuYMsy5G24ob9b5xrOBtloAg&#10;rpxuuFbwfdy9piB8QNbYOiYFd/JQ5E+TNWbaDXygWxlqESHsM1RgQugyKX1lyKKfuY44eifXWwxR&#10;9rXUPQ4Rbls5T5KltNhwXDDY0cZQdSmvVsF+mvB5m6ZDOH6WS+P2m4P9uSv18jx+rEAEGsN/+K/9&#10;pRUs3uHxJf4Amf8CAAD//wMAUEsBAi0AFAAGAAgAAAAhANvh9svuAAAAhQEAABMAAAAAAAAAAAAA&#10;AAAAAAAAAFtDb250ZW50X1R5cGVzXS54bWxQSwECLQAUAAYACAAAACEAWvQsW78AAAAVAQAACwAA&#10;AAAAAAAAAAAAAAAfAQAAX3JlbHMvLnJlbHNQSwECLQAUAAYACAAAACEAb2vzg8MAAADbAAAADwAA&#10;AAAAAAAAAAAAAAAHAgAAZHJzL2Rvd25yZXYueG1sUEsFBgAAAAADAAMAtwAAAPcCAAAAAA==&#10;" stroked="f" strokeweight="1pt">
                <v:fill r:id="rId6" o:title="Child with painted hands " recolor="t" type="frame"/>
                <o:lock v:ext="edit" aspectratio="t"/>
                <v:textbox>
                  <w:txbxContent>
                    <w:p w14:paraId="0416D31A" w14:textId="77777777" w:rsidR="004642F0" w:rsidRDefault="004642F0" w:rsidP="004642F0">
                      <w:pPr>
                        <w:jc w:val="center"/>
                      </w:pPr>
                    </w:p>
                  </w:txbxContent>
                </v:textbox>
              </v:rect>
              <w10:wrap anchorx="page" anchory="page"/>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C24051F"/>
    <w:multiLevelType w:val="multilevel"/>
    <w:tmpl w:val="4474865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12352C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 w15:restartNumberingAfterBreak="0">
    <w:nsid w:val="1B0E2C61"/>
    <w:multiLevelType w:val="multilevel"/>
    <w:tmpl w:val="8B4A189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1C74428D"/>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4" w15:restartNumberingAfterBreak="0">
    <w:nsid w:val="1D935007"/>
    <w:multiLevelType w:val="multilevel"/>
    <w:tmpl w:val="A1B8AE0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295A19EA"/>
    <w:multiLevelType w:val="multilevel"/>
    <w:tmpl w:val="BA3AC378"/>
    <w:lvl w:ilvl="0">
      <w:start w:val="3"/>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6" w15:restartNumberingAfterBreak="0">
    <w:nsid w:val="2AE53E2F"/>
    <w:multiLevelType w:val="multilevel"/>
    <w:tmpl w:val="52A4F67A"/>
    <w:lvl w:ilvl="0">
      <w:start w:val="1"/>
      <w:numFmt w:val="bullet"/>
      <w:lvlText w:val=""/>
      <w:lvlJc w:val="left"/>
      <w:pPr>
        <w:ind w:left="720" w:hanging="360"/>
      </w:pPr>
      <w:rPr>
        <w:rFonts w:ascii="Wingdings" w:hAnsi="Wingdings" w:hint="default"/>
        <w:color w:val="44546A" w:themeColor="text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7" w15:restartNumberingAfterBreak="0">
    <w:nsid w:val="346E2CFD"/>
    <w:multiLevelType w:val="hybridMultilevel"/>
    <w:tmpl w:val="52A4F67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8" w15:restartNumberingAfterBreak="0">
    <w:nsid w:val="596679EB"/>
    <w:multiLevelType w:val="multilevel"/>
    <w:tmpl w:val="0BAC1F4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611B1704"/>
    <w:multiLevelType w:val="multilevel"/>
    <w:tmpl w:val="52A4F67A"/>
    <w:lvl w:ilvl="0">
      <w:start w:val="1"/>
      <w:numFmt w:val="bullet"/>
      <w:lvlText w:val=""/>
      <w:lvlJc w:val="left"/>
      <w:pPr>
        <w:ind w:left="720" w:hanging="360"/>
      </w:pPr>
      <w:rPr>
        <w:rFonts w:ascii="Wingdings" w:hAnsi="Wingdings" w:hint="default"/>
        <w:color w:val="44546A" w:themeColor="text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0" w15:restartNumberingAfterBreak="0">
    <w:nsid w:val="7E1D6E34"/>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1" w15:restartNumberingAfterBreak="0">
    <w:nsid w:val="7FDE3617"/>
    <w:multiLevelType w:val="hybridMultilevel"/>
    <w:tmpl w:val="BC3AB0C6"/>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3"/>
  </w:num>
  <w:num w:numId="2">
    <w:abstractNumId w:val="1"/>
  </w:num>
  <w:num w:numId="3">
    <w:abstractNumId w:val="10"/>
  </w:num>
  <w:num w:numId="4">
    <w:abstractNumId w:val="11"/>
  </w:num>
  <w:num w:numId="5">
    <w:abstractNumId w:val="7"/>
  </w:num>
  <w:num w:numId="6">
    <w:abstractNumId w:val="6"/>
  </w:num>
  <w:num w:numId="7">
    <w:abstractNumId w:val="9"/>
  </w:num>
  <w:num w:numId="8">
    <w:abstractNumId w:val="4"/>
  </w:num>
  <w:num w:numId="9">
    <w:abstractNumId w:val="8"/>
  </w:num>
  <w:num w:numId="10">
    <w:abstractNumId w:val="0"/>
  </w:num>
  <w:num w:numId="11">
    <w:abstractNumId w:val="5"/>
  </w:num>
  <w:num w:numId="12">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PersonalInformation/>
  <w:removeDateAndTime/>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drawingGridHorizontalSpacing w:val="105"/>
  <w:displayHorizontalDrawingGridEvery w:val="2"/>
  <w:displayVerticalDrawingGridEvery w:val="2"/>
  <w:characterSpacingControl w:val="doNotCompress"/>
  <w:savePreviewPicture/>
  <w:hdrShapeDefaults>
    <o:shapedefaults v:ext="edit" spidmax="6145"/>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B02B3"/>
    <w:rsid w:val="00002366"/>
    <w:rsid w:val="00023293"/>
    <w:rsid w:val="00061977"/>
    <w:rsid w:val="0008782A"/>
    <w:rsid w:val="000A065A"/>
    <w:rsid w:val="00106FC5"/>
    <w:rsid w:val="00120DEC"/>
    <w:rsid w:val="00163A08"/>
    <w:rsid w:val="00183087"/>
    <w:rsid w:val="001C55B6"/>
    <w:rsid w:val="001D6CC4"/>
    <w:rsid w:val="00206405"/>
    <w:rsid w:val="00253267"/>
    <w:rsid w:val="002823CD"/>
    <w:rsid w:val="00287787"/>
    <w:rsid w:val="00291685"/>
    <w:rsid w:val="002B0A3D"/>
    <w:rsid w:val="002E4F76"/>
    <w:rsid w:val="003007A7"/>
    <w:rsid w:val="00315A42"/>
    <w:rsid w:val="003257E1"/>
    <w:rsid w:val="00325DEC"/>
    <w:rsid w:val="00346FFA"/>
    <w:rsid w:val="00392DE0"/>
    <w:rsid w:val="003A3069"/>
    <w:rsid w:val="003B4D01"/>
    <w:rsid w:val="003C20B5"/>
    <w:rsid w:val="003E545F"/>
    <w:rsid w:val="003F03D2"/>
    <w:rsid w:val="003F1E1A"/>
    <w:rsid w:val="004045E5"/>
    <w:rsid w:val="00421496"/>
    <w:rsid w:val="00422C27"/>
    <w:rsid w:val="0044367C"/>
    <w:rsid w:val="004642F0"/>
    <w:rsid w:val="004B0BCA"/>
    <w:rsid w:val="00500564"/>
    <w:rsid w:val="0051102B"/>
    <w:rsid w:val="005838BC"/>
    <w:rsid w:val="005B57E1"/>
    <w:rsid w:val="005D28C8"/>
    <w:rsid w:val="005E61E0"/>
    <w:rsid w:val="005F0F31"/>
    <w:rsid w:val="006024ED"/>
    <w:rsid w:val="0061793F"/>
    <w:rsid w:val="0062123A"/>
    <w:rsid w:val="00652D24"/>
    <w:rsid w:val="006605F8"/>
    <w:rsid w:val="006676A1"/>
    <w:rsid w:val="006807AA"/>
    <w:rsid w:val="006833BD"/>
    <w:rsid w:val="006E141D"/>
    <w:rsid w:val="006E2D42"/>
    <w:rsid w:val="00720FEE"/>
    <w:rsid w:val="00764B6F"/>
    <w:rsid w:val="00767501"/>
    <w:rsid w:val="007C7319"/>
    <w:rsid w:val="007D43B3"/>
    <w:rsid w:val="007F20B4"/>
    <w:rsid w:val="007F2B8F"/>
    <w:rsid w:val="007F525E"/>
    <w:rsid w:val="00801306"/>
    <w:rsid w:val="008038C3"/>
    <w:rsid w:val="0082695D"/>
    <w:rsid w:val="0083044C"/>
    <w:rsid w:val="0085182D"/>
    <w:rsid w:val="008709F5"/>
    <w:rsid w:val="00877A91"/>
    <w:rsid w:val="00884E86"/>
    <w:rsid w:val="008927FF"/>
    <w:rsid w:val="008E3921"/>
    <w:rsid w:val="0090027B"/>
    <w:rsid w:val="00905238"/>
    <w:rsid w:val="0094702A"/>
    <w:rsid w:val="00960709"/>
    <w:rsid w:val="00967DAB"/>
    <w:rsid w:val="00980846"/>
    <w:rsid w:val="00990E76"/>
    <w:rsid w:val="00991A53"/>
    <w:rsid w:val="00996F4E"/>
    <w:rsid w:val="009C28FA"/>
    <w:rsid w:val="009F1414"/>
    <w:rsid w:val="009F71FE"/>
    <w:rsid w:val="00A114BC"/>
    <w:rsid w:val="00A31F33"/>
    <w:rsid w:val="00A70A62"/>
    <w:rsid w:val="00A71DA8"/>
    <w:rsid w:val="00AB1210"/>
    <w:rsid w:val="00AB770D"/>
    <w:rsid w:val="00AF2088"/>
    <w:rsid w:val="00AF5FB0"/>
    <w:rsid w:val="00B0080A"/>
    <w:rsid w:val="00B0538C"/>
    <w:rsid w:val="00B37AB8"/>
    <w:rsid w:val="00B418DE"/>
    <w:rsid w:val="00B47FE7"/>
    <w:rsid w:val="00B50295"/>
    <w:rsid w:val="00B61715"/>
    <w:rsid w:val="00B62462"/>
    <w:rsid w:val="00B67824"/>
    <w:rsid w:val="00B74693"/>
    <w:rsid w:val="00BA0C52"/>
    <w:rsid w:val="00BE15BA"/>
    <w:rsid w:val="00C20ED0"/>
    <w:rsid w:val="00C3005E"/>
    <w:rsid w:val="00C46111"/>
    <w:rsid w:val="00C83332"/>
    <w:rsid w:val="00C95E04"/>
    <w:rsid w:val="00CB02B3"/>
    <w:rsid w:val="00CC0A8F"/>
    <w:rsid w:val="00CC24B6"/>
    <w:rsid w:val="00CD3A64"/>
    <w:rsid w:val="00CE08CD"/>
    <w:rsid w:val="00D0664A"/>
    <w:rsid w:val="00D12DEF"/>
    <w:rsid w:val="00D210FA"/>
    <w:rsid w:val="00D23373"/>
    <w:rsid w:val="00D30F1D"/>
    <w:rsid w:val="00D44973"/>
    <w:rsid w:val="00D57231"/>
    <w:rsid w:val="00D87B48"/>
    <w:rsid w:val="00D91203"/>
    <w:rsid w:val="00D94FD1"/>
    <w:rsid w:val="00E1197A"/>
    <w:rsid w:val="00E41692"/>
    <w:rsid w:val="00E55D74"/>
    <w:rsid w:val="00E61581"/>
    <w:rsid w:val="00E81234"/>
    <w:rsid w:val="00E86406"/>
    <w:rsid w:val="00E9037E"/>
    <w:rsid w:val="00EA120D"/>
    <w:rsid w:val="00EA49C3"/>
    <w:rsid w:val="00EB5E14"/>
    <w:rsid w:val="00EE19D9"/>
    <w:rsid w:val="00EF26FC"/>
    <w:rsid w:val="00EF66F2"/>
    <w:rsid w:val="00F31003"/>
    <w:rsid w:val="00F37523"/>
    <w:rsid w:val="00F50168"/>
    <w:rsid w:val="00F50D34"/>
    <w:rsid w:val="00F54D78"/>
    <w:rsid w:val="00F61360"/>
    <w:rsid w:val="00FC538A"/>
    <w:rsid w:val="00FE2B9F"/>
    <w:rsid w:val="00FF1670"/>
    <w:rsid w:val="00FF3CF0"/>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6145"/>
    <o:shapelayout v:ext="edit">
      <o:idmap v:ext="edit" data="1"/>
    </o:shapelayout>
  </w:shapeDefaults>
  <w:decimalSymbol w:val="."/>
  <w:listSeparator w:val=","/>
  <w14:docId w14:val="6A13EBFB"/>
  <w14:defaultImageDpi w14:val="3276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220"/>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semiHidden="1" w:uiPriority="9" w:qFormat="1"/>
    <w:lsdException w:name="heading 4" w:semiHidden="1" w:uiPriority="0"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lsdException w:name="Subtle Reference" w:uiPriority="31"/>
    <w:lsdException w:name="Intense Reference" w:uiPriority="32"/>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Smart Link" w:semiHidden="1" w:unhideWhenUsed="1"/>
  </w:latentStyles>
  <w:style w:type="paragraph" w:default="1" w:styleId="Normal">
    <w:name w:val="Normal"/>
    <w:qFormat/>
    <w:rsid w:val="00C46111"/>
  </w:style>
  <w:style w:type="paragraph" w:styleId="Heading1">
    <w:name w:val="heading 1"/>
    <w:basedOn w:val="Normal"/>
    <w:next w:val="Normal"/>
    <w:link w:val="Heading1Char"/>
    <w:uiPriority w:val="9"/>
    <w:qFormat/>
    <w:rsid w:val="00990E76"/>
    <w:pPr>
      <w:spacing w:after="240"/>
      <w:outlineLvl w:val="0"/>
    </w:pPr>
    <w:rPr>
      <w:rFonts w:asciiTheme="majorHAnsi" w:hAnsiTheme="majorHAnsi"/>
      <w:b/>
      <w:color w:val="44546A" w:themeColor="text2"/>
      <w:spacing w:val="10"/>
      <w:sz w:val="28"/>
    </w:rPr>
  </w:style>
  <w:style w:type="paragraph" w:styleId="Heading2">
    <w:name w:val="heading 2"/>
    <w:basedOn w:val="Normal"/>
    <w:next w:val="Normal"/>
    <w:link w:val="Heading2Char"/>
    <w:uiPriority w:val="9"/>
    <w:qFormat/>
    <w:rsid w:val="00990E76"/>
    <w:pPr>
      <w:spacing w:after="240"/>
      <w:outlineLvl w:val="1"/>
    </w:pPr>
    <w:rPr>
      <w:rFonts w:asciiTheme="majorHAnsi" w:hAnsiTheme="majorHAnsi"/>
      <w:b/>
      <w:color w:val="FFFFFF" w:themeColor="background1"/>
      <w:spacing w:val="10"/>
      <w:sz w:val="28"/>
    </w:rPr>
  </w:style>
  <w:style w:type="paragraph" w:styleId="Heading4">
    <w:name w:val="heading 4"/>
    <w:next w:val="Normal"/>
    <w:link w:val="Heading4Char"/>
    <w:semiHidden/>
    <w:qFormat/>
    <w:rsid w:val="0085182D"/>
    <w:pPr>
      <w:spacing w:after="240"/>
      <w:outlineLvl w:val="3"/>
    </w:pPr>
    <w:rPr>
      <w:rFonts w:eastAsia="Times New Roman" w:cs="Arial"/>
      <w:b/>
      <w:noProof/>
      <w:color w:val="ED7D31" w:themeColor="accent2"/>
      <w:spacing w:val="10"/>
      <w:sz w:val="28"/>
      <w:szCs w:val="32"/>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1D6CC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4Char">
    <w:name w:val="Heading 4 Char"/>
    <w:basedOn w:val="DefaultParagraphFont"/>
    <w:link w:val="Heading4"/>
    <w:semiHidden/>
    <w:rsid w:val="00A70A62"/>
    <w:rPr>
      <w:rFonts w:eastAsia="Times New Roman" w:cs="Arial"/>
      <w:b/>
      <w:noProof/>
      <w:color w:val="ED7D31" w:themeColor="accent2"/>
      <w:spacing w:val="10"/>
      <w:sz w:val="28"/>
      <w:szCs w:val="32"/>
    </w:rPr>
  </w:style>
  <w:style w:type="paragraph" w:styleId="Title">
    <w:name w:val="Title"/>
    <w:basedOn w:val="Normal"/>
    <w:next w:val="Normal"/>
    <w:link w:val="TitleChar"/>
    <w:uiPriority w:val="10"/>
    <w:qFormat/>
    <w:rsid w:val="00990E76"/>
    <w:pPr>
      <w:spacing w:after="200"/>
      <w:contextualSpacing/>
      <w:jc w:val="center"/>
    </w:pPr>
    <w:rPr>
      <w:rFonts w:asciiTheme="majorHAnsi" w:eastAsiaTheme="majorEastAsia" w:hAnsiTheme="majorHAnsi" w:cstheme="majorBidi"/>
      <w:b/>
      <w:color w:val="FFFFFF" w:themeColor="background1"/>
      <w:spacing w:val="-10"/>
      <w:kern w:val="28"/>
      <w:sz w:val="48"/>
      <w:szCs w:val="56"/>
    </w:rPr>
  </w:style>
  <w:style w:type="character" w:customStyle="1" w:styleId="TitleChar">
    <w:name w:val="Title Char"/>
    <w:basedOn w:val="DefaultParagraphFont"/>
    <w:link w:val="Title"/>
    <w:uiPriority w:val="10"/>
    <w:rsid w:val="00990E76"/>
    <w:rPr>
      <w:rFonts w:asciiTheme="majorHAnsi" w:eastAsiaTheme="majorEastAsia" w:hAnsiTheme="majorHAnsi" w:cstheme="majorBidi"/>
      <w:b/>
      <w:color w:val="FFFFFF" w:themeColor="background1"/>
      <w:spacing w:val="-10"/>
      <w:kern w:val="28"/>
      <w:sz w:val="48"/>
      <w:szCs w:val="56"/>
    </w:rPr>
  </w:style>
  <w:style w:type="paragraph" w:styleId="ListParagraph">
    <w:name w:val="List Paragraph"/>
    <w:basedOn w:val="Normal"/>
    <w:uiPriority w:val="34"/>
    <w:semiHidden/>
    <w:rsid w:val="00877A91"/>
    <w:pPr>
      <w:ind w:left="720"/>
      <w:contextualSpacing/>
    </w:pPr>
  </w:style>
  <w:style w:type="character" w:styleId="Strong">
    <w:name w:val="Strong"/>
    <w:basedOn w:val="DefaultParagraphFont"/>
    <w:uiPriority w:val="22"/>
    <w:semiHidden/>
    <w:rsid w:val="00967DAB"/>
    <w:rPr>
      <w:b/>
      <w:bCs/>
    </w:rPr>
  </w:style>
  <w:style w:type="character" w:customStyle="1" w:styleId="Heading1Char">
    <w:name w:val="Heading 1 Char"/>
    <w:basedOn w:val="DefaultParagraphFont"/>
    <w:link w:val="Heading1"/>
    <w:uiPriority w:val="9"/>
    <w:rsid w:val="00990E76"/>
    <w:rPr>
      <w:rFonts w:asciiTheme="majorHAnsi" w:hAnsiTheme="majorHAnsi"/>
      <w:b/>
      <w:color w:val="44546A" w:themeColor="text2"/>
      <w:spacing w:val="10"/>
      <w:sz w:val="28"/>
    </w:rPr>
  </w:style>
  <w:style w:type="character" w:styleId="Hashtag">
    <w:name w:val="Hashtag"/>
    <w:basedOn w:val="DefaultParagraphFont"/>
    <w:uiPriority w:val="99"/>
    <w:semiHidden/>
    <w:rsid w:val="00967DAB"/>
    <w:rPr>
      <w:color w:val="2B579A"/>
      <w:shd w:val="clear" w:color="auto" w:fill="E6E6E6"/>
    </w:rPr>
  </w:style>
  <w:style w:type="character" w:styleId="IntenseEmphasis">
    <w:name w:val="Intense Emphasis"/>
    <w:basedOn w:val="DefaultParagraphFont"/>
    <w:uiPriority w:val="21"/>
    <w:semiHidden/>
    <w:rsid w:val="00967DAB"/>
    <w:rPr>
      <w:i/>
      <w:iCs/>
      <w:color w:val="4472C4" w:themeColor="accent1"/>
    </w:rPr>
  </w:style>
  <w:style w:type="paragraph" w:styleId="IntenseQuote">
    <w:name w:val="Intense Quote"/>
    <w:basedOn w:val="Normal"/>
    <w:next w:val="Normal"/>
    <w:link w:val="IntenseQuoteChar"/>
    <w:uiPriority w:val="30"/>
    <w:semiHidden/>
    <w:rsid w:val="00967DAB"/>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semiHidden/>
    <w:rsid w:val="00967DAB"/>
    <w:rPr>
      <w:rFonts w:eastAsia="Times New Roman" w:cs="Times New Roman"/>
      <w:i/>
      <w:iCs/>
      <w:color w:val="4472C4" w:themeColor="accent1"/>
      <w:sz w:val="21"/>
    </w:rPr>
  </w:style>
  <w:style w:type="character" w:styleId="IntenseReference">
    <w:name w:val="Intense Reference"/>
    <w:basedOn w:val="DefaultParagraphFont"/>
    <w:uiPriority w:val="32"/>
    <w:semiHidden/>
    <w:rsid w:val="00967DAB"/>
    <w:rPr>
      <w:b/>
      <w:bCs/>
      <w:smallCaps/>
      <w:color w:val="4472C4" w:themeColor="accent1"/>
      <w:spacing w:val="5"/>
    </w:rPr>
  </w:style>
  <w:style w:type="character" w:styleId="SubtleReference">
    <w:name w:val="Subtle Reference"/>
    <w:basedOn w:val="DefaultParagraphFont"/>
    <w:uiPriority w:val="31"/>
    <w:semiHidden/>
    <w:rsid w:val="00967DAB"/>
    <w:rPr>
      <w:smallCaps/>
      <w:color w:val="5A5A5A" w:themeColor="text1" w:themeTint="A5"/>
    </w:rPr>
  </w:style>
  <w:style w:type="character" w:styleId="UnresolvedMention">
    <w:name w:val="Unresolved Mention"/>
    <w:basedOn w:val="DefaultParagraphFont"/>
    <w:uiPriority w:val="99"/>
    <w:semiHidden/>
    <w:rsid w:val="00967DAB"/>
    <w:rPr>
      <w:color w:val="808080"/>
      <w:shd w:val="clear" w:color="auto" w:fill="E6E6E6"/>
    </w:rPr>
  </w:style>
  <w:style w:type="character" w:customStyle="1" w:styleId="Heading2Char">
    <w:name w:val="Heading 2 Char"/>
    <w:basedOn w:val="DefaultParagraphFont"/>
    <w:link w:val="Heading2"/>
    <w:uiPriority w:val="9"/>
    <w:rsid w:val="00990E76"/>
    <w:rPr>
      <w:rFonts w:asciiTheme="majorHAnsi" w:hAnsiTheme="majorHAnsi"/>
      <w:b/>
      <w:color w:val="FFFFFF" w:themeColor="background1"/>
      <w:spacing w:val="10"/>
      <w:sz w:val="28"/>
    </w:rPr>
  </w:style>
  <w:style w:type="paragraph" w:customStyle="1" w:styleId="NormalTextDarkBackground">
    <w:name w:val="Normal Text Dark Background"/>
    <w:basedOn w:val="Normal"/>
    <w:qFormat/>
    <w:rsid w:val="00990E76"/>
    <w:rPr>
      <w:color w:val="FFFFFF" w:themeColor="background1"/>
    </w:rPr>
  </w:style>
  <w:style w:type="paragraph" w:styleId="Header">
    <w:name w:val="header"/>
    <w:basedOn w:val="Normal"/>
    <w:link w:val="HeaderChar"/>
    <w:uiPriority w:val="99"/>
    <w:semiHidden/>
    <w:rsid w:val="00C46111"/>
    <w:pPr>
      <w:spacing w:after="0"/>
    </w:pPr>
  </w:style>
  <w:style w:type="character" w:customStyle="1" w:styleId="HeaderChar">
    <w:name w:val="Header Char"/>
    <w:basedOn w:val="DefaultParagraphFont"/>
    <w:link w:val="Header"/>
    <w:uiPriority w:val="99"/>
    <w:semiHidden/>
    <w:rsid w:val="00C46111"/>
  </w:style>
  <w:style w:type="paragraph" w:styleId="Footer">
    <w:name w:val="footer"/>
    <w:basedOn w:val="Normal"/>
    <w:link w:val="FooterChar"/>
    <w:uiPriority w:val="99"/>
    <w:semiHidden/>
    <w:rsid w:val="00C46111"/>
    <w:pPr>
      <w:spacing w:after="0"/>
    </w:pPr>
  </w:style>
  <w:style w:type="character" w:customStyle="1" w:styleId="FooterChar">
    <w:name w:val="Footer Char"/>
    <w:basedOn w:val="DefaultParagraphFont"/>
    <w:link w:val="Footer"/>
    <w:uiPriority w:val="99"/>
    <w:semiHidden/>
    <w:rsid w:val="00C46111"/>
  </w:style>
  <w:style w:type="paragraph" w:styleId="NoSpacing">
    <w:name w:val="No Spacing"/>
    <w:uiPriority w:val="1"/>
    <w:semiHidden/>
    <w:qFormat/>
    <w:rsid w:val="00CC0A8F"/>
    <w:rPr>
      <w:rFonts w:eastAsia="Times New Roman" w:cs="Times New Roman"/>
    </w:rPr>
  </w:style>
  <w:style w:type="character" w:styleId="PlaceholderText">
    <w:name w:val="Placeholder Text"/>
    <w:basedOn w:val="DefaultParagraphFont"/>
    <w:uiPriority w:val="99"/>
    <w:semiHidden/>
    <w:rsid w:val="00206405"/>
    <w:rPr>
      <w:color w:val="808080"/>
    </w:rPr>
  </w:style>
  <w:style w:type="paragraph" w:styleId="Quote">
    <w:name w:val="Quote"/>
    <w:basedOn w:val="Normal"/>
    <w:next w:val="Normal"/>
    <w:link w:val="QuoteChar"/>
    <w:uiPriority w:val="29"/>
    <w:qFormat/>
    <w:rsid w:val="00C46111"/>
    <w:pPr>
      <w:spacing w:after="200"/>
      <w:jc w:val="center"/>
    </w:pPr>
    <w:rPr>
      <w:rFonts w:asciiTheme="majorHAnsi" w:hAnsiTheme="majorHAnsi"/>
      <w:b/>
      <w:noProof/>
      <w:color w:val="44546A" w:themeColor="text2"/>
      <w:spacing w:val="-10"/>
      <w:sz w:val="48"/>
      <w:szCs w:val="100"/>
    </w:rPr>
  </w:style>
  <w:style w:type="character" w:customStyle="1" w:styleId="QuoteChar">
    <w:name w:val="Quote Char"/>
    <w:basedOn w:val="DefaultParagraphFont"/>
    <w:link w:val="Quote"/>
    <w:uiPriority w:val="29"/>
    <w:rsid w:val="00C46111"/>
    <w:rPr>
      <w:rFonts w:asciiTheme="majorHAnsi" w:hAnsiTheme="majorHAnsi"/>
      <w:b/>
      <w:noProof/>
      <w:color w:val="44546A" w:themeColor="text2"/>
      <w:spacing w:val="-10"/>
      <w:sz w:val="48"/>
      <w:szCs w:val="100"/>
    </w:rPr>
  </w:style>
  <w:style w:type="character" w:styleId="Hyperlink">
    <w:name w:val="Hyperlink"/>
    <w:basedOn w:val="DefaultParagraphFont"/>
    <w:uiPriority w:val="99"/>
    <w:unhideWhenUsed/>
    <w:rsid w:val="00CB02B3"/>
    <w:rPr>
      <w:color w:val="0000FF"/>
      <w:u w:val="single"/>
    </w:rPr>
  </w:style>
  <w:style w:type="character" w:styleId="FollowedHyperlink">
    <w:name w:val="FollowedHyperlink"/>
    <w:basedOn w:val="DefaultParagraphFont"/>
    <w:uiPriority w:val="99"/>
    <w:semiHidden/>
    <w:unhideWhenUsed/>
    <w:rsid w:val="00183087"/>
    <w:rPr>
      <w:color w:val="954F72" w:themeColor="followedHyperlink"/>
      <w:u w:val="single"/>
    </w:rPr>
  </w:style>
  <w:style w:type="paragraph" w:styleId="NormalWeb">
    <w:name w:val="Normal (Web)"/>
    <w:basedOn w:val="Normal"/>
    <w:uiPriority w:val="99"/>
    <w:unhideWhenUsed/>
    <w:rsid w:val="006807AA"/>
    <w:pPr>
      <w:spacing w:before="100" w:beforeAutospacing="1" w:after="100" w:afterAutospacing="1"/>
    </w:pPr>
    <w:rPr>
      <w:rFonts w:ascii="Times New Roman" w:eastAsia="Times New Roman" w:hAnsi="Times New Roman" w:cs="Times New Roman"/>
      <w:sz w:val="24"/>
      <w:szCs w:val="24"/>
      <w:lang w:val="en-GB" w:eastAsia="en-GB"/>
    </w:rPr>
  </w:style>
  <w:style w:type="character" w:customStyle="1" w:styleId="textrun">
    <w:name w:val="textrun"/>
    <w:basedOn w:val="DefaultParagraphFont"/>
    <w:rsid w:val="0080130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82542137">
      <w:bodyDiv w:val="1"/>
      <w:marLeft w:val="0"/>
      <w:marRight w:val="0"/>
      <w:marTop w:val="0"/>
      <w:marBottom w:val="0"/>
      <w:divBdr>
        <w:top w:val="none" w:sz="0" w:space="0" w:color="auto"/>
        <w:left w:val="none" w:sz="0" w:space="0" w:color="auto"/>
        <w:bottom w:val="none" w:sz="0" w:space="0" w:color="auto"/>
        <w:right w:val="none" w:sz="0" w:space="0" w:color="auto"/>
      </w:divBdr>
    </w:div>
    <w:div w:id="495074736">
      <w:bodyDiv w:val="1"/>
      <w:marLeft w:val="0"/>
      <w:marRight w:val="0"/>
      <w:marTop w:val="0"/>
      <w:marBottom w:val="0"/>
      <w:divBdr>
        <w:top w:val="none" w:sz="0" w:space="0" w:color="auto"/>
        <w:left w:val="none" w:sz="0" w:space="0" w:color="auto"/>
        <w:bottom w:val="none" w:sz="0" w:space="0" w:color="auto"/>
        <w:right w:val="none" w:sz="0" w:space="0" w:color="auto"/>
      </w:divBdr>
    </w:div>
    <w:div w:id="582224085">
      <w:bodyDiv w:val="1"/>
      <w:marLeft w:val="0"/>
      <w:marRight w:val="0"/>
      <w:marTop w:val="0"/>
      <w:marBottom w:val="0"/>
      <w:divBdr>
        <w:top w:val="none" w:sz="0" w:space="0" w:color="auto"/>
        <w:left w:val="none" w:sz="0" w:space="0" w:color="auto"/>
        <w:bottom w:val="none" w:sz="0" w:space="0" w:color="auto"/>
        <w:right w:val="none" w:sz="0" w:space="0" w:color="auto"/>
      </w:divBdr>
      <w:divsChild>
        <w:div w:id="2107995691">
          <w:marLeft w:val="0"/>
          <w:marRight w:val="0"/>
          <w:marTop w:val="0"/>
          <w:marBottom w:val="0"/>
          <w:divBdr>
            <w:top w:val="none" w:sz="0" w:space="0" w:color="auto"/>
            <w:left w:val="none" w:sz="0" w:space="0" w:color="auto"/>
            <w:bottom w:val="none" w:sz="0" w:space="0" w:color="auto"/>
            <w:right w:val="none" w:sz="0" w:space="0" w:color="auto"/>
          </w:divBdr>
          <w:divsChild>
            <w:div w:id="1233462955">
              <w:marLeft w:val="0"/>
              <w:marRight w:val="0"/>
              <w:marTop w:val="0"/>
              <w:marBottom w:val="0"/>
              <w:divBdr>
                <w:top w:val="none" w:sz="0" w:space="0" w:color="auto"/>
                <w:left w:val="none" w:sz="0" w:space="0" w:color="auto"/>
                <w:bottom w:val="none" w:sz="0" w:space="0" w:color="auto"/>
                <w:right w:val="none" w:sz="0" w:space="0" w:color="auto"/>
              </w:divBdr>
            </w:div>
          </w:divsChild>
        </w:div>
        <w:div w:id="1859345936">
          <w:marLeft w:val="0"/>
          <w:marRight w:val="0"/>
          <w:marTop w:val="0"/>
          <w:marBottom w:val="0"/>
          <w:divBdr>
            <w:top w:val="none" w:sz="0" w:space="0" w:color="auto"/>
            <w:left w:val="none" w:sz="0" w:space="0" w:color="auto"/>
            <w:bottom w:val="none" w:sz="0" w:space="0" w:color="auto"/>
            <w:right w:val="none" w:sz="0" w:space="0" w:color="auto"/>
          </w:divBdr>
          <w:divsChild>
            <w:div w:id="1158107021">
              <w:marLeft w:val="-360"/>
              <w:marRight w:val="-360"/>
              <w:marTop w:val="0"/>
              <w:marBottom w:val="0"/>
              <w:divBdr>
                <w:top w:val="none" w:sz="0" w:space="0" w:color="auto"/>
                <w:left w:val="none" w:sz="0" w:space="0" w:color="auto"/>
                <w:bottom w:val="none" w:sz="0" w:space="0" w:color="auto"/>
                <w:right w:val="none" w:sz="0" w:space="0" w:color="auto"/>
              </w:divBdr>
              <w:divsChild>
                <w:div w:id="1145975313">
                  <w:marLeft w:val="0"/>
                  <w:marRight w:val="0"/>
                  <w:marTop w:val="0"/>
                  <w:marBottom w:val="0"/>
                  <w:divBdr>
                    <w:top w:val="none" w:sz="0" w:space="0" w:color="auto"/>
                    <w:left w:val="none" w:sz="0" w:space="0" w:color="auto"/>
                    <w:bottom w:val="none" w:sz="0" w:space="0" w:color="auto"/>
                    <w:right w:val="none" w:sz="0" w:space="0" w:color="auto"/>
                  </w:divBdr>
                  <w:divsChild>
                    <w:div w:id="1001003021">
                      <w:marLeft w:val="0"/>
                      <w:marRight w:val="0"/>
                      <w:marTop w:val="720"/>
                      <w:marBottom w:val="720"/>
                      <w:divBdr>
                        <w:top w:val="none" w:sz="0" w:space="0" w:color="auto"/>
                        <w:left w:val="none" w:sz="0" w:space="0" w:color="auto"/>
                        <w:bottom w:val="none" w:sz="0" w:space="0" w:color="auto"/>
                        <w:right w:val="none" w:sz="0" w:space="0" w:color="auto"/>
                      </w:divBdr>
                      <w:divsChild>
                        <w:div w:id="208999827">
                          <w:marLeft w:val="0"/>
                          <w:marRight w:val="0"/>
                          <w:marTop w:val="0"/>
                          <w:marBottom w:val="0"/>
                          <w:divBdr>
                            <w:top w:val="none" w:sz="0" w:space="0" w:color="auto"/>
                            <w:left w:val="none" w:sz="0" w:space="0" w:color="auto"/>
                            <w:bottom w:val="none" w:sz="0" w:space="0" w:color="auto"/>
                            <w:right w:val="none" w:sz="0" w:space="0" w:color="auto"/>
                          </w:divBdr>
                          <w:divsChild>
                            <w:div w:id="131218196">
                              <w:marLeft w:val="-360"/>
                              <w:marRight w:val="-360"/>
                              <w:marTop w:val="0"/>
                              <w:marBottom w:val="0"/>
                              <w:divBdr>
                                <w:top w:val="none" w:sz="0" w:space="0" w:color="auto"/>
                                <w:left w:val="none" w:sz="0" w:space="0" w:color="auto"/>
                                <w:bottom w:val="none" w:sz="0" w:space="0" w:color="auto"/>
                                <w:right w:val="none" w:sz="0" w:space="0" w:color="auto"/>
                              </w:divBdr>
                              <w:divsChild>
                                <w:div w:id="2053066425">
                                  <w:marLeft w:val="0"/>
                                  <w:marRight w:val="0"/>
                                  <w:marTop w:val="0"/>
                                  <w:marBottom w:val="0"/>
                                  <w:divBdr>
                                    <w:top w:val="none" w:sz="0" w:space="0" w:color="auto"/>
                                    <w:left w:val="none" w:sz="0" w:space="0" w:color="auto"/>
                                    <w:bottom w:val="none" w:sz="0" w:space="0" w:color="auto"/>
                                    <w:right w:val="none" w:sz="0" w:space="0" w:color="auto"/>
                                  </w:divBdr>
                                  <w:divsChild>
                                    <w:div w:id="734355332">
                                      <w:marLeft w:val="0"/>
                                      <w:marRight w:val="0"/>
                                      <w:marTop w:val="0"/>
                                      <w:marBottom w:val="0"/>
                                      <w:divBdr>
                                        <w:top w:val="none" w:sz="0" w:space="0" w:color="auto"/>
                                        <w:left w:val="none" w:sz="0" w:space="0" w:color="auto"/>
                                        <w:bottom w:val="none" w:sz="0" w:space="0" w:color="auto"/>
                                        <w:right w:val="none" w:sz="0" w:space="0" w:color="auto"/>
                                      </w:divBdr>
                                      <w:divsChild>
                                        <w:div w:id="3023207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30349177">
                                  <w:marLeft w:val="0"/>
                                  <w:marRight w:val="0"/>
                                  <w:marTop w:val="0"/>
                                  <w:marBottom w:val="0"/>
                                  <w:divBdr>
                                    <w:top w:val="none" w:sz="0" w:space="0" w:color="auto"/>
                                    <w:left w:val="none" w:sz="0" w:space="0" w:color="auto"/>
                                    <w:bottom w:val="none" w:sz="0" w:space="0" w:color="auto"/>
                                    <w:right w:val="none" w:sz="0" w:space="0" w:color="auto"/>
                                  </w:divBdr>
                                  <w:divsChild>
                                    <w:div w:id="400059502">
                                      <w:marLeft w:val="0"/>
                                      <w:marRight w:val="0"/>
                                      <w:marTop w:val="0"/>
                                      <w:marBottom w:val="0"/>
                                      <w:divBdr>
                                        <w:top w:val="none" w:sz="0" w:space="0" w:color="auto"/>
                                        <w:left w:val="none" w:sz="0" w:space="0" w:color="auto"/>
                                        <w:bottom w:val="none" w:sz="0" w:space="0" w:color="auto"/>
                                        <w:right w:val="none" w:sz="0" w:space="0" w:color="auto"/>
                                      </w:divBdr>
                                      <w:divsChild>
                                        <w:div w:id="10981379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798457000">
      <w:bodyDiv w:val="1"/>
      <w:marLeft w:val="0"/>
      <w:marRight w:val="0"/>
      <w:marTop w:val="0"/>
      <w:marBottom w:val="0"/>
      <w:divBdr>
        <w:top w:val="none" w:sz="0" w:space="0" w:color="auto"/>
        <w:left w:val="none" w:sz="0" w:space="0" w:color="auto"/>
        <w:bottom w:val="none" w:sz="0" w:space="0" w:color="auto"/>
        <w:right w:val="none" w:sz="0" w:space="0" w:color="auto"/>
      </w:divBdr>
    </w:div>
    <w:div w:id="821851554">
      <w:bodyDiv w:val="1"/>
      <w:marLeft w:val="0"/>
      <w:marRight w:val="0"/>
      <w:marTop w:val="0"/>
      <w:marBottom w:val="0"/>
      <w:divBdr>
        <w:top w:val="none" w:sz="0" w:space="0" w:color="auto"/>
        <w:left w:val="none" w:sz="0" w:space="0" w:color="auto"/>
        <w:bottom w:val="none" w:sz="0" w:space="0" w:color="auto"/>
        <w:right w:val="none" w:sz="0" w:space="0" w:color="auto"/>
      </w:divBdr>
    </w:div>
    <w:div w:id="1044719079">
      <w:bodyDiv w:val="1"/>
      <w:marLeft w:val="0"/>
      <w:marRight w:val="0"/>
      <w:marTop w:val="0"/>
      <w:marBottom w:val="0"/>
      <w:divBdr>
        <w:top w:val="none" w:sz="0" w:space="0" w:color="auto"/>
        <w:left w:val="none" w:sz="0" w:space="0" w:color="auto"/>
        <w:bottom w:val="none" w:sz="0" w:space="0" w:color="auto"/>
        <w:right w:val="none" w:sz="0" w:space="0" w:color="auto"/>
      </w:divBdr>
    </w:div>
    <w:div w:id="1273242467">
      <w:bodyDiv w:val="1"/>
      <w:marLeft w:val="0"/>
      <w:marRight w:val="0"/>
      <w:marTop w:val="0"/>
      <w:marBottom w:val="0"/>
      <w:divBdr>
        <w:top w:val="none" w:sz="0" w:space="0" w:color="auto"/>
        <w:left w:val="none" w:sz="0" w:space="0" w:color="auto"/>
        <w:bottom w:val="none" w:sz="0" w:space="0" w:color="auto"/>
        <w:right w:val="none" w:sz="0" w:space="0" w:color="auto"/>
      </w:divBdr>
    </w:div>
    <w:div w:id="1298072717">
      <w:bodyDiv w:val="1"/>
      <w:marLeft w:val="0"/>
      <w:marRight w:val="0"/>
      <w:marTop w:val="0"/>
      <w:marBottom w:val="0"/>
      <w:divBdr>
        <w:top w:val="none" w:sz="0" w:space="0" w:color="auto"/>
        <w:left w:val="none" w:sz="0" w:space="0" w:color="auto"/>
        <w:bottom w:val="none" w:sz="0" w:space="0" w:color="auto"/>
        <w:right w:val="none" w:sz="0" w:space="0" w:color="auto"/>
      </w:divBdr>
    </w:div>
    <w:div w:id="1488785901">
      <w:bodyDiv w:val="1"/>
      <w:marLeft w:val="0"/>
      <w:marRight w:val="0"/>
      <w:marTop w:val="0"/>
      <w:marBottom w:val="0"/>
      <w:divBdr>
        <w:top w:val="none" w:sz="0" w:space="0" w:color="auto"/>
        <w:left w:val="none" w:sz="0" w:space="0" w:color="auto"/>
        <w:bottom w:val="none" w:sz="0" w:space="0" w:color="auto"/>
        <w:right w:val="none" w:sz="0" w:space="0" w:color="auto"/>
      </w:divBdr>
    </w:div>
    <w:div w:id="1808163751">
      <w:bodyDiv w:val="1"/>
      <w:marLeft w:val="0"/>
      <w:marRight w:val="0"/>
      <w:marTop w:val="0"/>
      <w:marBottom w:val="0"/>
      <w:divBdr>
        <w:top w:val="none" w:sz="0" w:space="0" w:color="auto"/>
        <w:left w:val="none" w:sz="0" w:space="0" w:color="auto"/>
        <w:bottom w:val="none" w:sz="0" w:space="0" w:color="auto"/>
        <w:right w:val="none" w:sz="0" w:space="0" w:color="auto"/>
      </w:divBdr>
    </w:div>
    <w:div w:id="1869172716">
      <w:bodyDiv w:val="1"/>
      <w:marLeft w:val="0"/>
      <w:marRight w:val="0"/>
      <w:marTop w:val="0"/>
      <w:marBottom w:val="0"/>
      <w:divBdr>
        <w:top w:val="none" w:sz="0" w:space="0" w:color="auto"/>
        <w:left w:val="none" w:sz="0" w:space="0" w:color="auto"/>
        <w:bottom w:val="none" w:sz="0" w:space="0" w:color="auto"/>
        <w:right w:val="none" w:sz="0" w:space="0" w:color="auto"/>
      </w:divBdr>
    </w:div>
    <w:div w:id="2080903797">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hyperlink" Target="https://www.familylives.org.uk/" TargetMode="External"/><Relationship Id="rId26" Type="http://schemas.openxmlformats.org/officeDocument/2006/relationships/hyperlink" Target="https://www.saferinternet.org.uk/advice-centre/parents-and-carers/parental-controls-offered-your-home-internet-provider" TargetMode="External"/><Relationship Id="rId39" Type="http://schemas.openxmlformats.org/officeDocument/2006/relationships/hyperlink" Target="https://clipground.com/images/clipart-internet-safety-4.jpg" TargetMode="External"/><Relationship Id="rId21" Type="http://schemas.openxmlformats.org/officeDocument/2006/relationships/image" Target="media/image15.png"/><Relationship Id="rId34" Type="http://schemas.openxmlformats.org/officeDocument/2006/relationships/hyperlink" Target="http://www.ofsted.gov.uk/resources/inspecting-safeguarding-maintained-schools-and-academies-briefing-for-section-5-inspections" TargetMode="External"/><Relationship Id="rId42" Type="http://schemas.openxmlformats.org/officeDocument/2006/relationships/hyperlink" Target="https://signs2schools.co.uk/wp-content/uploads/2016/12/e-safe-wall.jpg" TargetMode="External"/><Relationship Id="rId47" Type="http://schemas.openxmlformats.org/officeDocument/2006/relationships/hyperlink" Target="https://www.intersolglobal.com/meet-the-team/" TargetMode="External"/><Relationship Id="rId50" Type="http://schemas.openxmlformats.org/officeDocument/2006/relationships/hyperlink" Target="https://www.saferinternet.org.uk/advice-centre/teachers-and-school-staff/online-safety-policy" TargetMode="External"/><Relationship Id="rId55" Type="http://schemas.openxmlformats.org/officeDocument/2006/relationships/hyperlink" Target="https://www.barton.ac.uk/parents/esafety/Esafety_Factsheet.pdf" TargetMode="External"/><Relationship Id="rId7" Type="http://schemas.openxmlformats.org/officeDocument/2006/relationships/settings" Target="settings.xml"/><Relationship Id="rId12" Type="http://schemas.openxmlformats.org/officeDocument/2006/relationships/image" Target="media/image2.png"/><Relationship Id="rId17" Type="http://schemas.openxmlformats.org/officeDocument/2006/relationships/hyperlink" Target="mailto:helpline@saferinternet.org.uk" TargetMode="External"/><Relationship Id="rId25" Type="http://schemas.openxmlformats.org/officeDocument/2006/relationships/image" Target="media/image19.png"/><Relationship Id="rId33" Type="http://schemas.openxmlformats.org/officeDocument/2006/relationships/hyperlink" Target="http://dwn5wtkv5mp2x.cloudfront.net/downloads/resources/Ofsted_-_Inspecting_e-safety.pdf" TargetMode="External"/><Relationship Id="rId38" Type="http://schemas.openxmlformats.org/officeDocument/2006/relationships/hyperlink" Target="https://www.intersolglobal.com/meet-the-team/" TargetMode="External"/><Relationship Id="rId46" Type="http://schemas.openxmlformats.org/officeDocument/2006/relationships/hyperlink" Target="https://img.haikudeck.com/mg/ooTgLK927D_1447312652852.jpg" TargetMode="External"/><Relationship Id="rId2" Type="http://schemas.openxmlformats.org/officeDocument/2006/relationships/customXml" Target="../customXml/item2.xml"/><Relationship Id="rId16" Type="http://schemas.openxmlformats.org/officeDocument/2006/relationships/hyperlink" Target="https://www.familylives.org.uk/" TargetMode="External"/><Relationship Id="rId20" Type="http://schemas.openxmlformats.org/officeDocument/2006/relationships/image" Target="media/image14.png"/><Relationship Id="rId29" Type="http://schemas.openxmlformats.org/officeDocument/2006/relationships/hyperlink" Target="http://www.bdb.surrey.sch.uk/e-safety-and-safeguarding/" TargetMode="External"/><Relationship Id="rId41" Type="http://schemas.openxmlformats.org/officeDocument/2006/relationships/hyperlink" Target="http://www.rpa.bfet.uk/wp-content/uploads/2014/07/esafety-1024x571-1024x571.jpg" TargetMode="External"/><Relationship Id="rId54" Type="http://schemas.openxmlformats.org/officeDocument/2006/relationships/hyperlink" Target="https://learning.nspcc.org.uk/research-resources/schools/e-safety-for-schools"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18.png"/><Relationship Id="rId32" Type="http://schemas.openxmlformats.org/officeDocument/2006/relationships/hyperlink" Target="http://www.childnet.com/resources/cyberbullying-guidance-for-schools" TargetMode="External"/><Relationship Id="rId37" Type="http://schemas.openxmlformats.org/officeDocument/2006/relationships/hyperlink" Target="https://www.gov.uk/government/uploads/system/uploads/attachment_data/file/551575/6.2439_KG_NCA_Sexting_in_Schools_WEB__1_.PDF" TargetMode="External"/><Relationship Id="rId40" Type="http://schemas.openxmlformats.org/officeDocument/2006/relationships/hyperlink" Target="http://d1gf6lsaq3wby7.cloudfront.net/channels/esafety.jpg" TargetMode="External"/><Relationship Id="rId45" Type="http://schemas.openxmlformats.org/officeDocument/2006/relationships/hyperlink" Target="http://www.mpsaz.org/salk/information/images/helpful_links.png" TargetMode="External"/><Relationship Id="rId53" Type="http://schemas.openxmlformats.org/officeDocument/2006/relationships/hyperlink" Target="https://learning.nspcc.org.uk/news/covid/online-safety-during-coronavirus" TargetMode="External"/><Relationship Id="rId58"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image" Target="media/image17.png"/><Relationship Id="rId28" Type="http://schemas.openxmlformats.org/officeDocument/2006/relationships/hyperlink" Target="https://learning.nspcc.org.uk/child-abuse-and-neglect/online-abuse/" TargetMode="External"/><Relationship Id="rId36" Type="http://schemas.openxmlformats.org/officeDocument/2006/relationships/hyperlink" Target="https://www.saferinternet.org.uk/advice-and-resources/teachers-and-professionals/appropriate-filtering-and-monitoring" TargetMode="External"/><Relationship Id="rId49" Type="http://schemas.openxmlformats.org/officeDocument/2006/relationships/hyperlink" Target="https://www.ukcoaching.org/resources/topics/tips/the-four-rs-of-safeguarding-adults" TargetMode="External"/><Relationship Id="rId57"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hyperlink" Target="mailto:helpline@saferinternet.org.uk" TargetMode="External"/><Relationship Id="rId31" Type="http://schemas.openxmlformats.org/officeDocument/2006/relationships/hyperlink" Target="https://www.bullying.co.uk/cyberbullying/effects-of-cyberbullying/" TargetMode="External"/><Relationship Id="rId44" Type="http://schemas.openxmlformats.org/officeDocument/2006/relationships/hyperlink" Target="http://www.teachingideas.co.uk/sites/default/files/styles/380w/public/stayingsafeonline.jpg?itok=5WI4QCgL" TargetMode="External"/><Relationship Id="rId52" Type="http://schemas.openxmlformats.org/officeDocument/2006/relationships/hyperlink" Target="https://learning.nspcc.org.uk/child-health-development/child-mental-health/" TargetMode="Externa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image" Target="media/image16.png"/><Relationship Id="rId27" Type="http://schemas.openxmlformats.org/officeDocument/2006/relationships/hyperlink" Target="https://swgfl.org.uk/magazine/i-spy/" TargetMode="External"/><Relationship Id="rId30" Type="http://schemas.openxmlformats.org/officeDocument/2006/relationships/hyperlink" Target="http://www.familylives.org.uk/advice/primary/health-and-development/helping-your-child-build-self-esteem/" TargetMode="External"/><Relationship Id="rId35" Type="http://schemas.openxmlformats.org/officeDocument/2006/relationships/hyperlink" Target="https://www.gov.uk/government/publications/keeping-children-safe-in-education--2" TargetMode="External"/><Relationship Id="rId43" Type="http://schemas.openxmlformats.org/officeDocument/2006/relationships/hyperlink" Target="https://www.allianceforchildren.org/sites/default/files/styles/page_image/public/images/December%20Blog%20Graphic.jpg?itok=Ct8hqp5A" TargetMode="External"/><Relationship Id="rId48" Type="http://schemas.openxmlformats.org/officeDocument/2006/relationships/hyperlink" Target="https://www.holidayscalendar.com/event/safer-internet-day/" TargetMode="External"/><Relationship Id="rId56" Type="http://schemas.openxmlformats.org/officeDocument/2006/relationships/hyperlink" Target="https://swgfl.org.uk/online-safety/e-safety-facts/" TargetMode="External"/><Relationship Id="rId8" Type="http://schemas.openxmlformats.org/officeDocument/2006/relationships/webSettings" Target="webSettings.xml"/><Relationship Id="rId51" Type="http://schemas.openxmlformats.org/officeDocument/2006/relationships/hyperlink" Target="https://www.bullying.co.uk/cyberbullying/effects-of-cyberbullying/" TargetMode="External"/><Relationship Id="rId3" Type="http://schemas.openxmlformats.org/officeDocument/2006/relationships/customXml" Target="../customXml/item3.xml"/></Relationships>
</file>

<file path=word/_rels/header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image" Target="media/image4.jpeg"/><Relationship Id="rId4" Type="http://schemas.openxmlformats.org/officeDocument/2006/relationships/image" Target="media/image7.jpeg"/></Relationships>
</file>

<file path=word/_rels/header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image" Target="media/image8.jpg"/><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ire's%20Laptop\AppData\Roaming\Microsoft\Templates\Education%20brochure.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6">
      <a:majorFont>
        <a:latin typeface="Century Schoolbook"/>
        <a:ea typeface=""/>
        <a:cs typeface=""/>
      </a:majorFont>
      <a:minorFont>
        <a:latin typeface="Century School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2B06B9-27AB-40FB-B977-14D6FC8A98CC}">
  <ds:schemaRefs>
    <ds:schemaRef ds:uri="http://schemas.openxmlformats.org/officeDocument/2006/bibliography"/>
  </ds:schemaRefs>
</ds:datastoreItem>
</file>

<file path=customXml/itemProps2.xml><?xml version="1.0" encoding="utf-8"?>
<ds:datastoreItem xmlns:ds="http://schemas.openxmlformats.org/officeDocument/2006/customXml" ds:itemID="{4176C48E-4C0F-468C-B5F5-074B2EE9B9EF}">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FFA9BDFA-A1B5-4F38-8B5A-3C85B1433FEA}">
  <ds:schemaRefs>
    <ds:schemaRef ds:uri="http://schemas.microsoft.com/sharepoint/v3/contenttype/forms"/>
  </ds:schemaRefs>
</ds:datastoreItem>
</file>

<file path=customXml/itemProps4.xml><?xml version="1.0" encoding="utf-8"?>
<ds:datastoreItem xmlns:ds="http://schemas.openxmlformats.org/officeDocument/2006/customXml" ds:itemID="{9D9B858D-C272-42FB-BFB4-3B09EE2E67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Education brochure</Template>
  <TotalTime>0</TotalTime>
  <Pages>8</Pages>
  <Words>2685</Words>
  <Characters>15306</Characters>
  <Application>Microsoft Office Word</Application>
  <DocSecurity>0</DocSecurity>
  <Lines>127</Lines>
  <Paragraphs>35</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17956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2021-03-28T10:12:00Z</dcterms:created>
  <dcterms:modified xsi:type="dcterms:W3CDTF">2021-03-28T10:12:00Z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