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285" r:id="rId4"/>
    <p:sldId id="264" r:id="rId5"/>
    <p:sldId id="299" r:id="rId6"/>
    <p:sldId id="270" r:id="rId7"/>
    <p:sldId id="289" r:id="rId8"/>
    <p:sldId id="286" r:id="rId9"/>
    <p:sldId id="276" r:id="rId10"/>
    <p:sldId id="282" r:id="rId11"/>
    <p:sldId id="287" r:id="rId12"/>
    <p:sldId id="288" r:id="rId13"/>
    <p:sldId id="292" r:id="rId14"/>
    <p:sldId id="295" r:id="rId15"/>
    <p:sldId id="294" r:id="rId16"/>
    <p:sldId id="291" r:id="rId17"/>
    <p:sldId id="297" r:id="rId18"/>
    <p:sldId id="293" r:id="rId19"/>
    <p:sldId id="296" r:id="rId20"/>
    <p:sldId id="320" r:id="rId21"/>
    <p:sldId id="321" r:id="rId22"/>
    <p:sldId id="322" r:id="rId23"/>
    <p:sldId id="263"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D05E38F-D890-49DF-B88A-B26681E996F1}" v="15" dt="2024-10-25T20:50:40.7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060" autoAdjust="0"/>
  </p:normalViewPr>
  <p:slideViewPr>
    <p:cSldViewPr snapToGrid="0">
      <p:cViewPr varScale="1">
        <p:scale>
          <a:sx n="93" d="100"/>
          <a:sy n="93" d="100"/>
        </p:scale>
        <p:origin x="44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dair Cunningham" userId="67e8d9ba-4582-42f1-b26c-e866daa7f65b" providerId="ADAL" clId="{FD05E38F-D890-49DF-B88A-B26681E996F1}"/>
    <pc:docChg chg="undo custSel addSld modSld">
      <pc:chgData name="Alisdair Cunningham" userId="67e8d9ba-4582-42f1-b26c-e866daa7f65b" providerId="ADAL" clId="{FD05E38F-D890-49DF-B88A-B26681E996F1}" dt="2024-10-25T21:05:47.230" v="136"/>
      <pc:docMkLst>
        <pc:docMk/>
      </pc:docMkLst>
      <pc:sldChg chg="modSp mod">
        <pc:chgData name="Alisdair Cunningham" userId="67e8d9ba-4582-42f1-b26c-e866daa7f65b" providerId="ADAL" clId="{FD05E38F-D890-49DF-B88A-B26681E996F1}" dt="2024-10-25T20:50:40.745" v="100"/>
        <pc:sldMkLst>
          <pc:docMk/>
          <pc:sldMk cId="3701768522" sldId="256"/>
        </pc:sldMkLst>
        <pc:spChg chg="mod">
          <ac:chgData name="Alisdair Cunningham" userId="67e8d9ba-4582-42f1-b26c-e866daa7f65b" providerId="ADAL" clId="{FD05E38F-D890-49DF-B88A-B26681E996F1}" dt="2024-10-25T20:31:13.668" v="47" actId="20577"/>
          <ac:spMkLst>
            <pc:docMk/>
            <pc:sldMk cId="3701768522" sldId="256"/>
            <ac:spMk id="29" creationId="{57CC4A95-AF50-3264-EFBB-B7B2A4AC5E30}"/>
          </ac:spMkLst>
        </pc:spChg>
        <pc:spChg chg="mod">
          <ac:chgData name="Alisdair Cunningham" userId="67e8d9ba-4582-42f1-b26c-e866daa7f65b" providerId="ADAL" clId="{FD05E38F-D890-49DF-B88A-B26681E996F1}" dt="2024-10-25T20:50:40.745" v="100"/>
          <ac:spMkLst>
            <pc:docMk/>
            <pc:sldMk cId="3701768522" sldId="256"/>
            <ac:spMk id="37" creationId="{8F4A015C-4060-7569-C996-C0E610DFAC4C}"/>
          </ac:spMkLst>
        </pc:spChg>
        <pc:spChg chg="mod">
          <ac:chgData name="Alisdair Cunningham" userId="67e8d9ba-4582-42f1-b26c-e866daa7f65b" providerId="ADAL" clId="{FD05E38F-D890-49DF-B88A-B26681E996F1}" dt="2024-10-25T20:13:14.969" v="2"/>
          <ac:spMkLst>
            <pc:docMk/>
            <pc:sldMk cId="3701768522" sldId="256"/>
            <ac:spMk id="38" creationId="{065D01E9-11A0-DBC0-6713-29D01B31E987}"/>
          </ac:spMkLst>
        </pc:spChg>
        <pc:spChg chg="mod">
          <ac:chgData name="Alisdair Cunningham" userId="67e8d9ba-4582-42f1-b26c-e866daa7f65b" providerId="ADAL" clId="{FD05E38F-D890-49DF-B88A-B26681E996F1}" dt="2024-10-25T20:13:22.864" v="3"/>
          <ac:spMkLst>
            <pc:docMk/>
            <pc:sldMk cId="3701768522" sldId="256"/>
            <ac:spMk id="39" creationId="{28BEEBE5-1649-2D3F-4E37-5E30C4D917BA}"/>
          </ac:spMkLst>
        </pc:spChg>
      </pc:sldChg>
      <pc:sldChg chg="modSp">
        <pc:chgData name="Alisdair Cunningham" userId="67e8d9ba-4582-42f1-b26c-e866daa7f65b" providerId="ADAL" clId="{FD05E38F-D890-49DF-B88A-B26681E996F1}" dt="2024-10-25T20:50:40.745" v="100"/>
        <pc:sldMkLst>
          <pc:docMk/>
          <pc:sldMk cId="3520049810" sldId="257"/>
        </pc:sldMkLst>
        <pc:spChg chg="mod">
          <ac:chgData name="Alisdair Cunningham" userId="67e8d9ba-4582-42f1-b26c-e866daa7f65b" providerId="ADAL" clId="{FD05E38F-D890-49DF-B88A-B26681E996F1}" dt="2024-10-25T20:50:40.745" v="100"/>
          <ac:spMkLst>
            <pc:docMk/>
            <pc:sldMk cId="3520049810" sldId="257"/>
            <ac:spMk id="5" creationId="{D2D54484-8CEE-D063-40B3-6FDB609D0D75}"/>
          </ac:spMkLst>
        </pc:spChg>
        <pc:spChg chg="mod">
          <ac:chgData name="Alisdair Cunningham" userId="67e8d9ba-4582-42f1-b26c-e866daa7f65b" providerId="ADAL" clId="{FD05E38F-D890-49DF-B88A-B26681E996F1}" dt="2024-10-25T20:13:22.864" v="3"/>
          <ac:spMkLst>
            <pc:docMk/>
            <pc:sldMk cId="3520049810" sldId="257"/>
            <ac:spMk id="8" creationId="{C39BE701-A67E-5BFD-B044-ECF13A621788}"/>
          </ac:spMkLst>
        </pc:spChg>
        <pc:spChg chg="mod">
          <ac:chgData name="Alisdair Cunningham" userId="67e8d9ba-4582-42f1-b26c-e866daa7f65b" providerId="ADAL" clId="{FD05E38F-D890-49DF-B88A-B26681E996F1}" dt="2024-10-25T20:08:15.094" v="0"/>
          <ac:spMkLst>
            <pc:docMk/>
            <pc:sldMk cId="3520049810" sldId="257"/>
            <ac:spMk id="14" creationId="{3D5216FF-A848-7B03-7F19-B0E69A3C8466}"/>
          </ac:spMkLst>
        </pc:spChg>
        <pc:spChg chg="mod">
          <ac:chgData name="Alisdair Cunningham" userId="67e8d9ba-4582-42f1-b26c-e866daa7f65b" providerId="ADAL" clId="{FD05E38F-D890-49DF-B88A-B26681E996F1}" dt="2024-10-25T20:08:28.606" v="1"/>
          <ac:spMkLst>
            <pc:docMk/>
            <pc:sldMk cId="3520049810" sldId="257"/>
            <ac:spMk id="15" creationId="{222EFF28-C559-3C98-A5C2-1E28C24E8A7A}"/>
          </ac:spMkLst>
        </pc:spChg>
      </pc:sldChg>
      <pc:sldChg chg="modSp add mod">
        <pc:chgData name="Alisdair Cunningham" userId="67e8d9ba-4582-42f1-b26c-e866daa7f65b" providerId="ADAL" clId="{FD05E38F-D890-49DF-B88A-B26681E996F1}" dt="2024-10-25T20:50:23.108" v="97" actId="20577"/>
        <pc:sldMkLst>
          <pc:docMk/>
          <pc:sldMk cId="2545193714" sldId="263"/>
        </pc:sldMkLst>
        <pc:spChg chg="mod">
          <ac:chgData name="Alisdair Cunningham" userId="67e8d9ba-4582-42f1-b26c-e866daa7f65b" providerId="ADAL" clId="{FD05E38F-D890-49DF-B88A-B26681E996F1}" dt="2024-10-25T20:28:13.867" v="40" actId="20577"/>
          <ac:spMkLst>
            <pc:docMk/>
            <pc:sldMk cId="2545193714" sldId="263"/>
            <ac:spMk id="2" creationId="{F51C16DF-F564-481C-CCA4-180408A5301A}"/>
          </ac:spMkLst>
        </pc:spChg>
        <pc:spChg chg="mod">
          <ac:chgData name="Alisdair Cunningham" userId="67e8d9ba-4582-42f1-b26c-e866daa7f65b" providerId="ADAL" clId="{FD05E38F-D890-49DF-B88A-B26681E996F1}" dt="2024-10-25T20:28:40.915" v="45"/>
          <ac:spMkLst>
            <pc:docMk/>
            <pc:sldMk cId="2545193714" sldId="263"/>
            <ac:spMk id="3" creationId="{06459D70-2204-8801-4716-B9C4DA29B5AA}"/>
          </ac:spMkLst>
        </pc:spChg>
        <pc:spChg chg="mod">
          <ac:chgData name="Alisdair Cunningham" userId="67e8d9ba-4582-42f1-b26c-e866daa7f65b" providerId="ADAL" clId="{FD05E38F-D890-49DF-B88A-B26681E996F1}" dt="2024-10-25T20:50:23.108" v="97" actId="20577"/>
          <ac:spMkLst>
            <pc:docMk/>
            <pc:sldMk cId="2545193714" sldId="263"/>
            <ac:spMk id="5" creationId="{D2D54484-8CEE-D063-40B3-6FDB609D0D75}"/>
          </ac:spMkLst>
        </pc:spChg>
      </pc:sldChg>
      <pc:sldChg chg="modSp">
        <pc:chgData name="Alisdair Cunningham" userId="67e8d9ba-4582-42f1-b26c-e866daa7f65b" providerId="ADAL" clId="{FD05E38F-D890-49DF-B88A-B26681E996F1}" dt="2024-10-25T20:50:40.745" v="100"/>
        <pc:sldMkLst>
          <pc:docMk/>
          <pc:sldMk cId="2419514132" sldId="264"/>
        </pc:sldMkLst>
        <pc:spChg chg="mod">
          <ac:chgData name="Alisdair Cunningham" userId="67e8d9ba-4582-42f1-b26c-e866daa7f65b" providerId="ADAL" clId="{FD05E38F-D890-49DF-B88A-B26681E996F1}" dt="2024-10-25T20:08:15.094" v="0"/>
          <ac:spMkLst>
            <pc:docMk/>
            <pc:sldMk cId="2419514132" sldId="264"/>
            <ac:spMk id="2" creationId="{DCC55022-FB6B-03B1-63B3-3DF214375334}"/>
          </ac:spMkLst>
        </pc:spChg>
        <pc:spChg chg="mod">
          <ac:chgData name="Alisdair Cunningham" userId="67e8d9ba-4582-42f1-b26c-e866daa7f65b" providerId="ADAL" clId="{FD05E38F-D890-49DF-B88A-B26681E996F1}" dt="2024-10-25T20:08:28.606" v="1"/>
          <ac:spMkLst>
            <pc:docMk/>
            <pc:sldMk cId="2419514132" sldId="264"/>
            <ac:spMk id="4" creationId="{51E75A89-223B-C391-8173-2DCD1F72BAED}"/>
          </ac:spMkLst>
        </pc:spChg>
        <pc:spChg chg="mod">
          <ac:chgData name="Alisdair Cunningham" userId="67e8d9ba-4582-42f1-b26c-e866daa7f65b" providerId="ADAL" clId="{FD05E38F-D890-49DF-B88A-B26681E996F1}" dt="2024-10-25T20:50:40.745" v="100"/>
          <ac:spMkLst>
            <pc:docMk/>
            <pc:sldMk cId="2419514132" sldId="264"/>
            <ac:spMk id="5" creationId="{D2D54484-8CEE-D063-40B3-6FDB609D0D75}"/>
          </ac:spMkLst>
        </pc:spChg>
        <pc:spChg chg="mod">
          <ac:chgData name="Alisdair Cunningham" userId="67e8d9ba-4582-42f1-b26c-e866daa7f65b" providerId="ADAL" clId="{FD05E38F-D890-49DF-B88A-B26681E996F1}" dt="2024-10-25T20:13:22.864" v="3"/>
          <ac:spMkLst>
            <pc:docMk/>
            <pc:sldMk cId="2419514132" sldId="264"/>
            <ac:spMk id="8" creationId="{C39BE701-A67E-5BFD-B044-ECF13A621788}"/>
          </ac:spMkLst>
        </pc:spChg>
      </pc:sldChg>
      <pc:sldChg chg="modSp">
        <pc:chgData name="Alisdair Cunningham" userId="67e8d9ba-4582-42f1-b26c-e866daa7f65b" providerId="ADAL" clId="{FD05E38F-D890-49DF-B88A-B26681E996F1}" dt="2024-10-25T20:50:40.745" v="100"/>
        <pc:sldMkLst>
          <pc:docMk/>
          <pc:sldMk cId="3308444308" sldId="270"/>
        </pc:sldMkLst>
        <pc:spChg chg="mod">
          <ac:chgData name="Alisdair Cunningham" userId="67e8d9ba-4582-42f1-b26c-e866daa7f65b" providerId="ADAL" clId="{FD05E38F-D890-49DF-B88A-B26681E996F1}" dt="2024-10-25T20:08:15.094" v="0"/>
          <ac:spMkLst>
            <pc:docMk/>
            <pc:sldMk cId="3308444308" sldId="270"/>
            <ac:spMk id="2" creationId="{DCC55022-FB6B-03B1-63B3-3DF214375334}"/>
          </ac:spMkLst>
        </pc:spChg>
        <pc:spChg chg="mod">
          <ac:chgData name="Alisdair Cunningham" userId="67e8d9ba-4582-42f1-b26c-e866daa7f65b" providerId="ADAL" clId="{FD05E38F-D890-49DF-B88A-B26681E996F1}" dt="2024-10-25T20:08:28.606" v="1"/>
          <ac:spMkLst>
            <pc:docMk/>
            <pc:sldMk cId="3308444308" sldId="270"/>
            <ac:spMk id="4" creationId="{51E75A89-223B-C391-8173-2DCD1F72BAED}"/>
          </ac:spMkLst>
        </pc:spChg>
        <pc:spChg chg="mod">
          <ac:chgData name="Alisdair Cunningham" userId="67e8d9ba-4582-42f1-b26c-e866daa7f65b" providerId="ADAL" clId="{FD05E38F-D890-49DF-B88A-B26681E996F1}" dt="2024-10-25T20:50:40.745" v="100"/>
          <ac:spMkLst>
            <pc:docMk/>
            <pc:sldMk cId="3308444308" sldId="270"/>
            <ac:spMk id="5" creationId="{D2D54484-8CEE-D063-40B3-6FDB609D0D75}"/>
          </ac:spMkLst>
        </pc:spChg>
        <pc:spChg chg="mod">
          <ac:chgData name="Alisdair Cunningham" userId="67e8d9ba-4582-42f1-b26c-e866daa7f65b" providerId="ADAL" clId="{FD05E38F-D890-49DF-B88A-B26681E996F1}" dt="2024-10-25T20:13:22.864" v="3"/>
          <ac:spMkLst>
            <pc:docMk/>
            <pc:sldMk cId="3308444308" sldId="270"/>
            <ac:spMk id="8" creationId="{C39BE701-A67E-5BFD-B044-ECF13A621788}"/>
          </ac:spMkLst>
        </pc:spChg>
      </pc:sldChg>
      <pc:sldChg chg="modSp">
        <pc:chgData name="Alisdair Cunningham" userId="67e8d9ba-4582-42f1-b26c-e866daa7f65b" providerId="ADAL" clId="{FD05E38F-D890-49DF-B88A-B26681E996F1}" dt="2024-10-25T20:50:40.745" v="100"/>
        <pc:sldMkLst>
          <pc:docMk/>
          <pc:sldMk cId="303878611" sldId="276"/>
        </pc:sldMkLst>
        <pc:spChg chg="mod">
          <ac:chgData name="Alisdair Cunningham" userId="67e8d9ba-4582-42f1-b26c-e866daa7f65b" providerId="ADAL" clId="{FD05E38F-D890-49DF-B88A-B26681E996F1}" dt="2024-10-25T20:08:15.094" v="0"/>
          <ac:spMkLst>
            <pc:docMk/>
            <pc:sldMk cId="303878611" sldId="276"/>
            <ac:spMk id="2" creationId="{DCC55022-FB6B-03B1-63B3-3DF214375334}"/>
          </ac:spMkLst>
        </pc:spChg>
        <pc:spChg chg="mod">
          <ac:chgData name="Alisdair Cunningham" userId="67e8d9ba-4582-42f1-b26c-e866daa7f65b" providerId="ADAL" clId="{FD05E38F-D890-49DF-B88A-B26681E996F1}" dt="2024-10-25T20:08:28.606" v="1"/>
          <ac:spMkLst>
            <pc:docMk/>
            <pc:sldMk cId="303878611" sldId="276"/>
            <ac:spMk id="4" creationId="{51E75A89-223B-C391-8173-2DCD1F72BAED}"/>
          </ac:spMkLst>
        </pc:spChg>
        <pc:spChg chg="mod">
          <ac:chgData name="Alisdair Cunningham" userId="67e8d9ba-4582-42f1-b26c-e866daa7f65b" providerId="ADAL" clId="{FD05E38F-D890-49DF-B88A-B26681E996F1}" dt="2024-10-25T20:50:40.745" v="100"/>
          <ac:spMkLst>
            <pc:docMk/>
            <pc:sldMk cId="303878611" sldId="276"/>
            <ac:spMk id="5" creationId="{D2D54484-8CEE-D063-40B3-6FDB609D0D75}"/>
          </ac:spMkLst>
        </pc:spChg>
        <pc:spChg chg="mod">
          <ac:chgData name="Alisdair Cunningham" userId="67e8d9ba-4582-42f1-b26c-e866daa7f65b" providerId="ADAL" clId="{FD05E38F-D890-49DF-B88A-B26681E996F1}" dt="2024-10-25T20:13:22.864" v="3"/>
          <ac:spMkLst>
            <pc:docMk/>
            <pc:sldMk cId="303878611" sldId="276"/>
            <ac:spMk id="8" creationId="{C39BE701-A67E-5BFD-B044-ECF13A621788}"/>
          </ac:spMkLst>
        </pc:spChg>
      </pc:sldChg>
      <pc:sldChg chg="modSp">
        <pc:chgData name="Alisdair Cunningham" userId="67e8d9ba-4582-42f1-b26c-e866daa7f65b" providerId="ADAL" clId="{FD05E38F-D890-49DF-B88A-B26681E996F1}" dt="2024-10-25T20:50:40.745" v="100"/>
        <pc:sldMkLst>
          <pc:docMk/>
          <pc:sldMk cId="846747891" sldId="282"/>
        </pc:sldMkLst>
        <pc:spChg chg="mod">
          <ac:chgData name="Alisdair Cunningham" userId="67e8d9ba-4582-42f1-b26c-e866daa7f65b" providerId="ADAL" clId="{FD05E38F-D890-49DF-B88A-B26681E996F1}" dt="2024-10-25T20:08:15.094" v="0"/>
          <ac:spMkLst>
            <pc:docMk/>
            <pc:sldMk cId="846747891" sldId="282"/>
            <ac:spMk id="2" creationId="{DCC55022-FB6B-03B1-63B3-3DF214375334}"/>
          </ac:spMkLst>
        </pc:spChg>
        <pc:spChg chg="mod">
          <ac:chgData name="Alisdair Cunningham" userId="67e8d9ba-4582-42f1-b26c-e866daa7f65b" providerId="ADAL" clId="{FD05E38F-D890-49DF-B88A-B26681E996F1}" dt="2024-10-25T20:08:28.606" v="1"/>
          <ac:spMkLst>
            <pc:docMk/>
            <pc:sldMk cId="846747891" sldId="282"/>
            <ac:spMk id="4" creationId="{51E75A89-223B-C391-8173-2DCD1F72BAED}"/>
          </ac:spMkLst>
        </pc:spChg>
        <pc:spChg chg="mod">
          <ac:chgData name="Alisdair Cunningham" userId="67e8d9ba-4582-42f1-b26c-e866daa7f65b" providerId="ADAL" clId="{FD05E38F-D890-49DF-B88A-B26681E996F1}" dt="2024-10-25T20:50:40.745" v="100"/>
          <ac:spMkLst>
            <pc:docMk/>
            <pc:sldMk cId="846747891" sldId="282"/>
            <ac:spMk id="5" creationId="{D2D54484-8CEE-D063-40B3-6FDB609D0D75}"/>
          </ac:spMkLst>
        </pc:spChg>
        <pc:spChg chg="mod">
          <ac:chgData name="Alisdair Cunningham" userId="67e8d9ba-4582-42f1-b26c-e866daa7f65b" providerId="ADAL" clId="{FD05E38F-D890-49DF-B88A-B26681E996F1}" dt="2024-10-25T20:13:22.864" v="3"/>
          <ac:spMkLst>
            <pc:docMk/>
            <pc:sldMk cId="846747891" sldId="282"/>
            <ac:spMk id="8" creationId="{C39BE701-A67E-5BFD-B044-ECF13A621788}"/>
          </ac:spMkLst>
        </pc:spChg>
      </pc:sldChg>
      <pc:sldChg chg="modSp">
        <pc:chgData name="Alisdair Cunningham" userId="67e8d9ba-4582-42f1-b26c-e866daa7f65b" providerId="ADAL" clId="{FD05E38F-D890-49DF-B88A-B26681E996F1}" dt="2024-10-25T20:50:40.745" v="100"/>
        <pc:sldMkLst>
          <pc:docMk/>
          <pc:sldMk cId="1816216380" sldId="285"/>
        </pc:sldMkLst>
        <pc:spChg chg="mod">
          <ac:chgData name="Alisdair Cunningham" userId="67e8d9ba-4582-42f1-b26c-e866daa7f65b" providerId="ADAL" clId="{FD05E38F-D890-49DF-B88A-B26681E996F1}" dt="2024-10-25T20:08:15.094" v="0"/>
          <ac:spMkLst>
            <pc:docMk/>
            <pc:sldMk cId="1816216380" sldId="285"/>
            <ac:spMk id="2" creationId="{DCC55022-FB6B-03B1-63B3-3DF214375334}"/>
          </ac:spMkLst>
        </pc:spChg>
        <pc:spChg chg="mod">
          <ac:chgData name="Alisdair Cunningham" userId="67e8d9ba-4582-42f1-b26c-e866daa7f65b" providerId="ADAL" clId="{FD05E38F-D890-49DF-B88A-B26681E996F1}" dt="2024-10-25T20:08:28.606" v="1"/>
          <ac:spMkLst>
            <pc:docMk/>
            <pc:sldMk cId="1816216380" sldId="285"/>
            <ac:spMk id="4" creationId="{51E75A89-223B-C391-8173-2DCD1F72BAED}"/>
          </ac:spMkLst>
        </pc:spChg>
        <pc:spChg chg="mod">
          <ac:chgData name="Alisdair Cunningham" userId="67e8d9ba-4582-42f1-b26c-e866daa7f65b" providerId="ADAL" clId="{FD05E38F-D890-49DF-B88A-B26681E996F1}" dt="2024-10-25T20:50:40.745" v="100"/>
          <ac:spMkLst>
            <pc:docMk/>
            <pc:sldMk cId="1816216380" sldId="285"/>
            <ac:spMk id="5" creationId="{D2D54484-8CEE-D063-40B3-6FDB609D0D75}"/>
          </ac:spMkLst>
        </pc:spChg>
        <pc:spChg chg="mod">
          <ac:chgData name="Alisdair Cunningham" userId="67e8d9ba-4582-42f1-b26c-e866daa7f65b" providerId="ADAL" clId="{FD05E38F-D890-49DF-B88A-B26681E996F1}" dt="2024-10-25T20:13:22.864" v="3"/>
          <ac:spMkLst>
            <pc:docMk/>
            <pc:sldMk cId="1816216380" sldId="285"/>
            <ac:spMk id="8" creationId="{C39BE701-A67E-5BFD-B044-ECF13A621788}"/>
          </ac:spMkLst>
        </pc:spChg>
      </pc:sldChg>
      <pc:sldChg chg="modSp">
        <pc:chgData name="Alisdair Cunningham" userId="67e8d9ba-4582-42f1-b26c-e866daa7f65b" providerId="ADAL" clId="{FD05E38F-D890-49DF-B88A-B26681E996F1}" dt="2024-10-25T20:50:40.745" v="100"/>
        <pc:sldMkLst>
          <pc:docMk/>
          <pc:sldMk cId="1228669340" sldId="286"/>
        </pc:sldMkLst>
        <pc:spChg chg="mod">
          <ac:chgData name="Alisdair Cunningham" userId="67e8d9ba-4582-42f1-b26c-e866daa7f65b" providerId="ADAL" clId="{FD05E38F-D890-49DF-B88A-B26681E996F1}" dt="2024-10-25T20:08:15.094" v="0"/>
          <ac:spMkLst>
            <pc:docMk/>
            <pc:sldMk cId="1228669340" sldId="286"/>
            <ac:spMk id="2" creationId="{DCC55022-FB6B-03B1-63B3-3DF214375334}"/>
          </ac:spMkLst>
        </pc:spChg>
        <pc:spChg chg="mod">
          <ac:chgData name="Alisdair Cunningham" userId="67e8d9ba-4582-42f1-b26c-e866daa7f65b" providerId="ADAL" clId="{FD05E38F-D890-49DF-B88A-B26681E996F1}" dt="2024-10-25T20:08:28.606" v="1"/>
          <ac:spMkLst>
            <pc:docMk/>
            <pc:sldMk cId="1228669340" sldId="286"/>
            <ac:spMk id="4" creationId="{51E75A89-223B-C391-8173-2DCD1F72BAED}"/>
          </ac:spMkLst>
        </pc:spChg>
        <pc:spChg chg="mod">
          <ac:chgData name="Alisdair Cunningham" userId="67e8d9ba-4582-42f1-b26c-e866daa7f65b" providerId="ADAL" clId="{FD05E38F-D890-49DF-B88A-B26681E996F1}" dt="2024-10-25T20:50:40.745" v="100"/>
          <ac:spMkLst>
            <pc:docMk/>
            <pc:sldMk cId="1228669340" sldId="286"/>
            <ac:spMk id="5" creationId="{D2D54484-8CEE-D063-40B3-6FDB609D0D75}"/>
          </ac:spMkLst>
        </pc:spChg>
        <pc:spChg chg="mod">
          <ac:chgData name="Alisdair Cunningham" userId="67e8d9ba-4582-42f1-b26c-e866daa7f65b" providerId="ADAL" clId="{FD05E38F-D890-49DF-B88A-B26681E996F1}" dt="2024-10-25T20:13:22.864" v="3"/>
          <ac:spMkLst>
            <pc:docMk/>
            <pc:sldMk cId="1228669340" sldId="286"/>
            <ac:spMk id="8" creationId="{C39BE701-A67E-5BFD-B044-ECF13A621788}"/>
          </ac:spMkLst>
        </pc:spChg>
      </pc:sldChg>
      <pc:sldChg chg="modSp">
        <pc:chgData name="Alisdair Cunningham" userId="67e8d9ba-4582-42f1-b26c-e866daa7f65b" providerId="ADAL" clId="{FD05E38F-D890-49DF-B88A-B26681E996F1}" dt="2024-10-25T20:50:40.745" v="100"/>
        <pc:sldMkLst>
          <pc:docMk/>
          <pc:sldMk cId="3928699603" sldId="287"/>
        </pc:sldMkLst>
        <pc:spChg chg="mod">
          <ac:chgData name="Alisdair Cunningham" userId="67e8d9ba-4582-42f1-b26c-e866daa7f65b" providerId="ADAL" clId="{FD05E38F-D890-49DF-B88A-B26681E996F1}" dt="2024-10-25T20:08:15.094" v="0"/>
          <ac:spMkLst>
            <pc:docMk/>
            <pc:sldMk cId="3928699603" sldId="287"/>
            <ac:spMk id="2" creationId="{DCC55022-FB6B-03B1-63B3-3DF214375334}"/>
          </ac:spMkLst>
        </pc:spChg>
        <pc:spChg chg="mod">
          <ac:chgData name="Alisdair Cunningham" userId="67e8d9ba-4582-42f1-b26c-e866daa7f65b" providerId="ADAL" clId="{FD05E38F-D890-49DF-B88A-B26681E996F1}" dt="2024-10-25T20:08:28.606" v="1"/>
          <ac:spMkLst>
            <pc:docMk/>
            <pc:sldMk cId="3928699603" sldId="287"/>
            <ac:spMk id="4" creationId="{51E75A89-223B-C391-8173-2DCD1F72BAED}"/>
          </ac:spMkLst>
        </pc:spChg>
        <pc:spChg chg="mod">
          <ac:chgData name="Alisdair Cunningham" userId="67e8d9ba-4582-42f1-b26c-e866daa7f65b" providerId="ADAL" clId="{FD05E38F-D890-49DF-B88A-B26681E996F1}" dt="2024-10-25T20:50:40.745" v="100"/>
          <ac:spMkLst>
            <pc:docMk/>
            <pc:sldMk cId="3928699603" sldId="287"/>
            <ac:spMk id="5" creationId="{D2D54484-8CEE-D063-40B3-6FDB609D0D75}"/>
          </ac:spMkLst>
        </pc:spChg>
        <pc:spChg chg="mod">
          <ac:chgData name="Alisdair Cunningham" userId="67e8d9ba-4582-42f1-b26c-e866daa7f65b" providerId="ADAL" clId="{FD05E38F-D890-49DF-B88A-B26681E996F1}" dt="2024-10-25T20:13:22.864" v="3"/>
          <ac:spMkLst>
            <pc:docMk/>
            <pc:sldMk cId="3928699603" sldId="287"/>
            <ac:spMk id="8" creationId="{C39BE701-A67E-5BFD-B044-ECF13A621788}"/>
          </ac:spMkLst>
        </pc:spChg>
      </pc:sldChg>
      <pc:sldChg chg="modSp">
        <pc:chgData name="Alisdair Cunningham" userId="67e8d9ba-4582-42f1-b26c-e866daa7f65b" providerId="ADAL" clId="{FD05E38F-D890-49DF-B88A-B26681E996F1}" dt="2024-10-25T20:50:40.745" v="100"/>
        <pc:sldMkLst>
          <pc:docMk/>
          <pc:sldMk cId="3190541407" sldId="288"/>
        </pc:sldMkLst>
        <pc:spChg chg="mod">
          <ac:chgData name="Alisdair Cunningham" userId="67e8d9ba-4582-42f1-b26c-e866daa7f65b" providerId="ADAL" clId="{FD05E38F-D890-49DF-B88A-B26681E996F1}" dt="2024-10-25T20:08:15.094" v="0"/>
          <ac:spMkLst>
            <pc:docMk/>
            <pc:sldMk cId="3190541407" sldId="288"/>
            <ac:spMk id="2" creationId="{DCC55022-FB6B-03B1-63B3-3DF214375334}"/>
          </ac:spMkLst>
        </pc:spChg>
        <pc:spChg chg="mod">
          <ac:chgData name="Alisdair Cunningham" userId="67e8d9ba-4582-42f1-b26c-e866daa7f65b" providerId="ADAL" clId="{FD05E38F-D890-49DF-B88A-B26681E996F1}" dt="2024-10-25T20:08:28.606" v="1"/>
          <ac:spMkLst>
            <pc:docMk/>
            <pc:sldMk cId="3190541407" sldId="288"/>
            <ac:spMk id="4" creationId="{51E75A89-223B-C391-8173-2DCD1F72BAED}"/>
          </ac:spMkLst>
        </pc:spChg>
        <pc:spChg chg="mod">
          <ac:chgData name="Alisdair Cunningham" userId="67e8d9ba-4582-42f1-b26c-e866daa7f65b" providerId="ADAL" clId="{FD05E38F-D890-49DF-B88A-B26681E996F1}" dt="2024-10-25T20:50:40.745" v="100"/>
          <ac:spMkLst>
            <pc:docMk/>
            <pc:sldMk cId="3190541407" sldId="288"/>
            <ac:spMk id="5" creationId="{D2D54484-8CEE-D063-40B3-6FDB609D0D75}"/>
          </ac:spMkLst>
        </pc:spChg>
        <pc:spChg chg="mod">
          <ac:chgData name="Alisdair Cunningham" userId="67e8d9ba-4582-42f1-b26c-e866daa7f65b" providerId="ADAL" clId="{FD05E38F-D890-49DF-B88A-B26681E996F1}" dt="2024-10-25T20:13:22.864" v="3"/>
          <ac:spMkLst>
            <pc:docMk/>
            <pc:sldMk cId="3190541407" sldId="288"/>
            <ac:spMk id="8" creationId="{C39BE701-A67E-5BFD-B044-ECF13A621788}"/>
          </ac:spMkLst>
        </pc:spChg>
      </pc:sldChg>
      <pc:sldChg chg="modSp">
        <pc:chgData name="Alisdair Cunningham" userId="67e8d9ba-4582-42f1-b26c-e866daa7f65b" providerId="ADAL" clId="{FD05E38F-D890-49DF-B88A-B26681E996F1}" dt="2024-10-25T20:50:40.745" v="100"/>
        <pc:sldMkLst>
          <pc:docMk/>
          <pc:sldMk cId="204645239" sldId="289"/>
        </pc:sldMkLst>
        <pc:spChg chg="mod">
          <ac:chgData name="Alisdair Cunningham" userId="67e8d9ba-4582-42f1-b26c-e866daa7f65b" providerId="ADAL" clId="{FD05E38F-D890-49DF-B88A-B26681E996F1}" dt="2024-10-25T20:08:15.094" v="0"/>
          <ac:spMkLst>
            <pc:docMk/>
            <pc:sldMk cId="204645239" sldId="289"/>
            <ac:spMk id="2" creationId="{DCC55022-FB6B-03B1-63B3-3DF214375334}"/>
          </ac:spMkLst>
        </pc:spChg>
        <pc:spChg chg="mod">
          <ac:chgData name="Alisdair Cunningham" userId="67e8d9ba-4582-42f1-b26c-e866daa7f65b" providerId="ADAL" clId="{FD05E38F-D890-49DF-B88A-B26681E996F1}" dt="2024-10-25T20:08:28.606" v="1"/>
          <ac:spMkLst>
            <pc:docMk/>
            <pc:sldMk cId="204645239" sldId="289"/>
            <ac:spMk id="4" creationId="{51E75A89-223B-C391-8173-2DCD1F72BAED}"/>
          </ac:spMkLst>
        </pc:spChg>
        <pc:spChg chg="mod">
          <ac:chgData name="Alisdair Cunningham" userId="67e8d9ba-4582-42f1-b26c-e866daa7f65b" providerId="ADAL" clId="{FD05E38F-D890-49DF-B88A-B26681E996F1}" dt="2024-10-25T20:50:40.745" v="100"/>
          <ac:spMkLst>
            <pc:docMk/>
            <pc:sldMk cId="204645239" sldId="289"/>
            <ac:spMk id="5" creationId="{D2D54484-8CEE-D063-40B3-6FDB609D0D75}"/>
          </ac:spMkLst>
        </pc:spChg>
        <pc:spChg chg="mod">
          <ac:chgData name="Alisdair Cunningham" userId="67e8d9ba-4582-42f1-b26c-e866daa7f65b" providerId="ADAL" clId="{FD05E38F-D890-49DF-B88A-B26681E996F1}" dt="2024-10-25T20:13:22.864" v="3"/>
          <ac:spMkLst>
            <pc:docMk/>
            <pc:sldMk cId="204645239" sldId="289"/>
            <ac:spMk id="8" creationId="{C39BE701-A67E-5BFD-B044-ECF13A621788}"/>
          </ac:spMkLst>
        </pc:spChg>
      </pc:sldChg>
      <pc:sldChg chg="modSp">
        <pc:chgData name="Alisdair Cunningham" userId="67e8d9ba-4582-42f1-b26c-e866daa7f65b" providerId="ADAL" clId="{FD05E38F-D890-49DF-B88A-B26681E996F1}" dt="2024-10-25T20:50:40.745" v="100"/>
        <pc:sldMkLst>
          <pc:docMk/>
          <pc:sldMk cId="597790843" sldId="291"/>
        </pc:sldMkLst>
        <pc:spChg chg="mod">
          <ac:chgData name="Alisdair Cunningham" userId="67e8d9ba-4582-42f1-b26c-e866daa7f65b" providerId="ADAL" clId="{FD05E38F-D890-49DF-B88A-B26681E996F1}" dt="2024-10-25T20:08:15.094" v="0"/>
          <ac:spMkLst>
            <pc:docMk/>
            <pc:sldMk cId="597790843" sldId="291"/>
            <ac:spMk id="2" creationId="{DCC55022-FB6B-03B1-63B3-3DF214375334}"/>
          </ac:spMkLst>
        </pc:spChg>
        <pc:spChg chg="mod">
          <ac:chgData name="Alisdair Cunningham" userId="67e8d9ba-4582-42f1-b26c-e866daa7f65b" providerId="ADAL" clId="{FD05E38F-D890-49DF-B88A-B26681E996F1}" dt="2024-10-25T20:08:28.606" v="1"/>
          <ac:spMkLst>
            <pc:docMk/>
            <pc:sldMk cId="597790843" sldId="291"/>
            <ac:spMk id="4" creationId="{51E75A89-223B-C391-8173-2DCD1F72BAED}"/>
          </ac:spMkLst>
        </pc:spChg>
        <pc:spChg chg="mod">
          <ac:chgData name="Alisdair Cunningham" userId="67e8d9ba-4582-42f1-b26c-e866daa7f65b" providerId="ADAL" clId="{FD05E38F-D890-49DF-B88A-B26681E996F1}" dt="2024-10-25T20:50:40.745" v="100"/>
          <ac:spMkLst>
            <pc:docMk/>
            <pc:sldMk cId="597790843" sldId="291"/>
            <ac:spMk id="5" creationId="{D2D54484-8CEE-D063-40B3-6FDB609D0D75}"/>
          </ac:spMkLst>
        </pc:spChg>
        <pc:spChg chg="mod">
          <ac:chgData name="Alisdair Cunningham" userId="67e8d9ba-4582-42f1-b26c-e866daa7f65b" providerId="ADAL" clId="{FD05E38F-D890-49DF-B88A-B26681E996F1}" dt="2024-10-25T20:13:22.864" v="3"/>
          <ac:spMkLst>
            <pc:docMk/>
            <pc:sldMk cId="597790843" sldId="291"/>
            <ac:spMk id="8" creationId="{C39BE701-A67E-5BFD-B044-ECF13A621788}"/>
          </ac:spMkLst>
        </pc:spChg>
      </pc:sldChg>
      <pc:sldChg chg="modSp">
        <pc:chgData name="Alisdair Cunningham" userId="67e8d9ba-4582-42f1-b26c-e866daa7f65b" providerId="ADAL" clId="{FD05E38F-D890-49DF-B88A-B26681E996F1}" dt="2024-10-25T20:50:40.745" v="100"/>
        <pc:sldMkLst>
          <pc:docMk/>
          <pc:sldMk cId="3135950091" sldId="292"/>
        </pc:sldMkLst>
        <pc:spChg chg="mod">
          <ac:chgData name="Alisdair Cunningham" userId="67e8d9ba-4582-42f1-b26c-e866daa7f65b" providerId="ADAL" clId="{FD05E38F-D890-49DF-B88A-B26681E996F1}" dt="2024-10-25T20:08:15.094" v="0"/>
          <ac:spMkLst>
            <pc:docMk/>
            <pc:sldMk cId="3135950091" sldId="292"/>
            <ac:spMk id="2" creationId="{DCC55022-FB6B-03B1-63B3-3DF214375334}"/>
          </ac:spMkLst>
        </pc:spChg>
        <pc:spChg chg="mod">
          <ac:chgData name="Alisdair Cunningham" userId="67e8d9ba-4582-42f1-b26c-e866daa7f65b" providerId="ADAL" clId="{FD05E38F-D890-49DF-B88A-B26681E996F1}" dt="2024-10-25T20:08:28.606" v="1"/>
          <ac:spMkLst>
            <pc:docMk/>
            <pc:sldMk cId="3135950091" sldId="292"/>
            <ac:spMk id="4" creationId="{51E75A89-223B-C391-8173-2DCD1F72BAED}"/>
          </ac:spMkLst>
        </pc:spChg>
        <pc:spChg chg="mod">
          <ac:chgData name="Alisdair Cunningham" userId="67e8d9ba-4582-42f1-b26c-e866daa7f65b" providerId="ADAL" clId="{FD05E38F-D890-49DF-B88A-B26681E996F1}" dt="2024-10-25T20:50:40.745" v="100"/>
          <ac:spMkLst>
            <pc:docMk/>
            <pc:sldMk cId="3135950091" sldId="292"/>
            <ac:spMk id="5" creationId="{D2D54484-8CEE-D063-40B3-6FDB609D0D75}"/>
          </ac:spMkLst>
        </pc:spChg>
        <pc:spChg chg="mod">
          <ac:chgData name="Alisdair Cunningham" userId="67e8d9ba-4582-42f1-b26c-e866daa7f65b" providerId="ADAL" clId="{FD05E38F-D890-49DF-B88A-B26681E996F1}" dt="2024-10-25T20:13:22.864" v="3"/>
          <ac:spMkLst>
            <pc:docMk/>
            <pc:sldMk cId="3135950091" sldId="292"/>
            <ac:spMk id="8" creationId="{C39BE701-A67E-5BFD-B044-ECF13A621788}"/>
          </ac:spMkLst>
        </pc:spChg>
      </pc:sldChg>
      <pc:sldChg chg="modSp">
        <pc:chgData name="Alisdair Cunningham" userId="67e8d9ba-4582-42f1-b26c-e866daa7f65b" providerId="ADAL" clId="{FD05E38F-D890-49DF-B88A-B26681E996F1}" dt="2024-10-25T20:50:40.745" v="100"/>
        <pc:sldMkLst>
          <pc:docMk/>
          <pc:sldMk cId="2225826599" sldId="293"/>
        </pc:sldMkLst>
        <pc:spChg chg="mod">
          <ac:chgData name="Alisdair Cunningham" userId="67e8d9ba-4582-42f1-b26c-e866daa7f65b" providerId="ADAL" clId="{FD05E38F-D890-49DF-B88A-B26681E996F1}" dt="2024-10-25T20:08:15.094" v="0"/>
          <ac:spMkLst>
            <pc:docMk/>
            <pc:sldMk cId="2225826599" sldId="293"/>
            <ac:spMk id="2" creationId="{DCC55022-FB6B-03B1-63B3-3DF214375334}"/>
          </ac:spMkLst>
        </pc:spChg>
        <pc:spChg chg="mod">
          <ac:chgData name="Alisdair Cunningham" userId="67e8d9ba-4582-42f1-b26c-e866daa7f65b" providerId="ADAL" clId="{FD05E38F-D890-49DF-B88A-B26681E996F1}" dt="2024-10-25T20:08:28.606" v="1"/>
          <ac:spMkLst>
            <pc:docMk/>
            <pc:sldMk cId="2225826599" sldId="293"/>
            <ac:spMk id="4" creationId="{51E75A89-223B-C391-8173-2DCD1F72BAED}"/>
          </ac:spMkLst>
        </pc:spChg>
        <pc:spChg chg="mod">
          <ac:chgData name="Alisdair Cunningham" userId="67e8d9ba-4582-42f1-b26c-e866daa7f65b" providerId="ADAL" clId="{FD05E38F-D890-49DF-B88A-B26681E996F1}" dt="2024-10-25T20:50:40.745" v="100"/>
          <ac:spMkLst>
            <pc:docMk/>
            <pc:sldMk cId="2225826599" sldId="293"/>
            <ac:spMk id="5" creationId="{D2D54484-8CEE-D063-40B3-6FDB609D0D75}"/>
          </ac:spMkLst>
        </pc:spChg>
        <pc:spChg chg="mod">
          <ac:chgData name="Alisdair Cunningham" userId="67e8d9ba-4582-42f1-b26c-e866daa7f65b" providerId="ADAL" clId="{FD05E38F-D890-49DF-B88A-B26681E996F1}" dt="2024-10-25T20:13:22.864" v="3"/>
          <ac:spMkLst>
            <pc:docMk/>
            <pc:sldMk cId="2225826599" sldId="293"/>
            <ac:spMk id="8" creationId="{C39BE701-A67E-5BFD-B044-ECF13A621788}"/>
          </ac:spMkLst>
        </pc:spChg>
      </pc:sldChg>
      <pc:sldChg chg="modSp">
        <pc:chgData name="Alisdair Cunningham" userId="67e8d9ba-4582-42f1-b26c-e866daa7f65b" providerId="ADAL" clId="{FD05E38F-D890-49DF-B88A-B26681E996F1}" dt="2024-10-25T20:50:40.745" v="100"/>
        <pc:sldMkLst>
          <pc:docMk/>
          <pc:sldMk cId="1130941686" sldId="294"/>
        </pc:sldMkLst>
        <pc:spChg chg="mod">
          <ac:chgData name="Alisdair Cunningham" userId="67e8d9ba-4582-42f1-b26c-e866daa7f65b" providerId="ADAL" clId="{FD05E38F-D890-49DF-B88A-B26681E996F1}" dt="2024-10-25T20:08:15.094" v="0"/>
          <ac:spMkLst>
            <pc:docMk/>
            <pc:sldMk cId="1130941686" sldId="294"/>
            <ac:spMk id="2" creationId="{DCC55022-FB6B-03B1-63B3-3DF214375334}"/>
          </ac:spMkLst>
        </pc:spChg>
        <pc:spChg chg="mod">
          <ac:chgData name="Alisdair Cunningham" userId="67e8d9ba-4582-42f1-b26c-e866daa7f65b" providerId="ADAL" clId="{FD05E38F-D890-49DF-B88A-B26681E996F1}" dt="2024-10-25T20:08:28.606" v="1"/>
          <ac:spMkLst>
            <pc:docMk/>
            <pc:sldMk cId="1130941686" sldId="294"/>
            <ac:spMk id="4" creationId="{51E75A89-223B-C391-8173-2DCD1F72BAED}"/>
          </ac:spMkLst>
        </pc:spChg>
        <pc:spChg chg="mod">
          <ac:chgData name="Alisdair Cunningham" userId="67e8d9ba-4582-42f1-b26c-e866daa7f65b" providerId="ADAL" clId="{FD05E38F-D890-49DF-B88A-B26681E996F1}" dt="2024-10-25T20:50:40.745" v="100"/>
          <ac:spMkLst>
            <pc:docMk/>
            <pc:sldMk cId="1130941686" sldId="294"/>
            <ac:spMk id="5" creationId="{D2D54484-8CEE-D063-40B3-6FDB609D0D75}"/>
          </ac:spMkLst>
        </pc:spChg>
        <pc:spChg chg="mod">
          <ac:chgData name="Alisdair Cunningham" userId="67e8d9ba-4582-42f1-b26c-e866daa7f65b" providerId="ADAL" clId="{FD05E38F-D890-49DF-B88A-B26681E996F1}" dt="2024-10-25T20:13:22.864" v="3"/>
          <ac:spMkLst>
            <pc:docMk/>
            <pc:sldMk cId="1130941686" sldId="294"/>
            <ac:spMk id="8" creationId="{C39BE701-A67E-5BFD-B044-ECF13A621788}"/>
          </ac:spMkLst>
        </pc:spChg>
      </pc:sldChg>
      <pc:sldChg chg="addSp delSp modSp mod modAnim">
        <pc:chgData name="Alisdair Cunningham" userId="67e8d9ba-4582-42f1-b26c-e866daa7f65b" providerId="ADAL" clId="{FD05E38F-D890-49DF-B88A-B26681E996F1}" dt="2024-10-25T20:50:40.745" v="100"/>
        <pc:sldMkLst>
          <pc:docMk/>
          <pc:sldMk cId="2277301012" sldId="295"/>
        </pc:sldMkLst>
        <pc:spChg chg="mod">
          <ac:chgData name="Alisdair Cunningham" userId="67e8d9ba-4582-42f1-b26c-e866daa7f65b" providerId="ADAL" clId="{FD05E38F-D890-49DF-B88A-B26681E996F1}" dt="2024-10-25T20:08:15.094" v="0"/>
          <ac:spMkLst>
            <pc:docMk/>
            <pc:sldMk cId="2277301012" sldId="295"/>
            <ac:spMk id="2" creationId="{DCC55022-FB6B-03B1-63B3-3DF214375334}"/>
          </ac:spMkLst>
        </pc:spChg>
        <pc:spChg chg="mod">
          <ac:chgData name="Alisdair Cunningham" userId="67e8d9ba-4582-42f1-b26c-e866daa7f65b" providerId="ADAL" clId="{FD05E38F-D890-49DF-B88A-B26681E996F1}" dt="2024-10-25T20:08:28.606" v="1"/>
          <ac:spMkLst>
            <pc:docMk/>
            <pc:sldMk cId="2277301012" sldId="295"/>
            <ac:spMk id="4" creationId="{51E75A89-223B-C391-8173-2DCD1F72BAED}"/>
          </ac:spMkLst>
        </pc:spChg>
        <pc:spChg chg="mod">
          <ac:chgData name="Alisdair Cunningham" userId="67e8d9ba-4582-42f1-b26c-e866daa7f65b" providerId="ADAL" clId="{FD05E38F-D890-49DF-B88A-B26681E996F1}" dt="2024-10-25T20:50:40.745" v="100"/>
          <ac:spMkLst>
            <pc:docMk/>
            <pc:sldMk cId="2277301012" sldId="295"/>
            <ac:spMk id="5" creationId="{D2D54484-8CEE-D063-40B3-6FDB609D0D75}"/>
          </ac:spMkLst>
        </pc:spChg>
        <pc:spChg chg="mod">
          <ac:chgData name="Alisdair Cunningham" userId="67e8d9ba-4582-42f1-b26c-e866daa7f65b" providerId="ADAL" clId="{FD05E38F-D890-49DF-B88A-B26681E996F1}" dt="2024-10-25T20:13:22.864" v="3"/>
          <ac:spMkLst>
            <pc:docMk/>
            <pc:sldMk cId="2277301012" sldId="295"/>
            <ac:spMk id="8" creationId="{C39BE701-A67E-5BFD-B044-ECF13A621788}"/>
          </ac:spMkLst>
        </pc:spChg>
        <pc:spChg chg="add mod">
          <ac:chgData name="Alisdair Cunningham" userId="67e8d9ba-4582-42f1-b26c-e866daa7f65b" providerId="ADAL" clId="{FD05E38F-D890-49DF-B88A-B26681E996F1}" dt="2024-10-25T20:44:33.650" v="87" actId="403"/>
          <ac:spMkLst>
            <pc:docMk/>
            <pc:sldMk cId="2277301012" sldId="295"/>
            <ac:spMk id="9" creationId="{3B20297F-4159-A2C0-5551-F42628A93F94}"/>
          </ac:spMkLst>
        </pc:spChg>
        <pc:spChg chg="add mod">
          <ac:chgData name="Alisdair Cunningham" userId="67e8d9ba-4582-42f1-b26c-e866daa7f65b" providerId="ADAL" clId="{FD05E38F-D890-49DF-B88A-B26681E996F1}" dt="2024-10-25T20:44:33.650" v="87" actId="403"/>
          <ac:spMkLst>
            <pc:docMk/>
            <pc:sldMk cId="2277301012" sldId="295"/>
            <ac:spMk id="10" creationId="{15EB95B4-35CF-12D8-556E-EE7E2AECBECA}"/>
          </ac:spMkLst>
        </pc:spChg>
        <pc:spChg chg="add mod">
          <ac:chgData name="Alisdair Cunningham" userId="67e8d9ba-4582-42f1-b26c-e866daa7f65b" providerId="ADAL" clId="{FD05E38F-D890-49DF-B88A-B26681E996F1}" dt="2024-10-25T20:44:33.650" v="87" actId="403"/>
          <ac:spMkLst>
            <pc:docMk/>
            <pc:sldMk cId="2277301012" sldId="295"/>
            <ac:spMk id="12" creationId="{7C9A87AD-8013-8972-DC54-63F7B20A38BA}"/>
          </ac:spMkLst>
        </pc:spChg>
        <pc:spChg chg="add mod">
          <ac:chgData name="Alisdair Cunningham" userId="67e8d9ba-4582-42f1-b26c-e866daa7f65b" providerId="ADAL" clId="{FD05E38F-D890-49DF-B88A-B26681E996F1}" dt="2024-10-25T20:44:33.650" v="87" actId="403"/>
          <ac:spMkLst>
            <pc:docMk/>
            <pc:sldMk cId="2277301012" sldId="295"/>
            <ac:spMk id="13" creationId="{849D9450-7073-983E-CE2C-37A548A49390}"/>
          </ac:spMkLst>
        </pc:spChg>
        <pc:spChg chg="add mod">
          <ac:chgData name="Alisdair Cunningham" userId="67e8d9ba-4582-42f1-b26c-e866daa7f65b" providerId="ADAL" clId="{FD05E38F-D890-49DF-B88A-B26681E996F1}" dt="2024-10-25T20:44:33.650" v="87" actId="403"/>
          <ac:spMkLst>
            <pc:docMk/>
            <pc:sldMk cId="2277301012" sldId="295"/>
            <ac:spMk id="14" creationId="{D215DAC6-C26F-25CB-2855-EB9B2929465F}"/>
          </ac:spMkLst>
        </pc:spChg>
        <pc:spChg chg="add mod">
          <ac:chgData name="Alisdair Cunningham" userId="67e8d9ba-4582-42f1-b26c-e866daa7f65b" providerId="ADAL" clId="{FD05E38F-D890-49DF-B88A-B26681E996F1}" dt="2024-10-25T20:44:33.650" v="87" actId="403"/>
          <ac:spMkLst>
            <pc:docMk/>
            <pc:sldMk cId="2277301012" sldId="295"/>
            <ac:spMk id="15" creationId="{EA48F515-360F-645F-05E0-9A6699F87A09}"/>
          </ac:spMkLst>
        </pc:spChg>
        <pc:grpChg chg="add mod">
          <ac:chgData name="Alisdair Cunningham" userId="67e8d9ba-4582-42f1-b26c-e866daa7f65b" providerId="ADAL" clId="{FD05E38F-D890-49DF-B88A-B26681E996F1}" dt="2024-10-25T20:44:09.955" v="82" actId="164"/>
          <ac:grpSpMkLst>
            <pc:docMk/>
            <pc:sldMk cId="2277301012" sldId="295"/>
            <ac:grpSpMk id="16" creationId="{9ECF261F-B517-2158-3C92-5F7A15DF206B}"/>
          </ac:grpSpMkLst>
        </pc:grpChg>
        <pc:graphicFrameChg chg="modGraphic">
          <ac:chgData name="Alisdair Cunningham" userId="67e8d9ba-4582-42f1-b26c-e866daa7f65b" providerId="ADAL" clId="{FD05E38F-D890-49DF-B88A-B26681E996F1}" dt="2024-10-25T20:40:40.512" v="49" actId="20577"/>
          <ac:graphicFrameMkLst>
            <pc:docMk/>
            <pc:sldMk cId="2277301012" sldId="295"/>
            <ac:graphicFrameMk id="3" creationId="{E964C7E5-6BDD-F271-175B-29F13C72A2B1}"/>
          </ac:graphicFrameMkLst>
        </pc:graphicFrameChg>
        <pc:graphicFrameChg chg="add del mod modGraphic">
          <ac:chgData name="Alisdair Cunningham" userId="67e8d9ba-4582-42f1-b26c-e866daa7f65b" providerId="ADAL" clId="{FD05E38F-D890-49DF-B88A-B26681E996F1}" dt="2024-10-25T20:42:23.824" v="61" actId="478"/>
          <ac:graphicFrameMkLst>
            <pc:docMk/>
            <pc:sldMk cId="2277301012" sldId="295"/>
            <ac:graphicFrameMk id="6" creationId="{A760397D-4333-DCD7-76AD-C3547AC09654}"/>
          </ac:graphicFrameMkLst>
        </pc:graphicFrameChg>
      </pc:sldChg>
      <pc:sldChg chg="modSp">
        <pc:chgData name="Alisdair Cunningham" userId="67e8d9ba-4582-42f1-b26c-e866daa7f65b" providerId="ADAL" clId="{FD05E38F-D890-49DF-B88A-B26681E996F1}" dt="2024-10-25T20:50:40.745" v="100"/>
        <pc:sldMkLst>
          <pc:docMk/>
          <pc:sldMk cId="346701404" sldId="296"/>
        </pc:sldMkLst>
        <pc:spChg chg="mod">
          <ac:chgData name="Alisdair Cunningham" userId="67e8d9ba-4582-42f1-b26c-e866daa7f65b" providerId="ADAL" clId="{FD05E38F-D890-49DF-B88A-B26681E996F1}" dt="2024-10-25T20:08:15.094" v="0"/>
          <ac:spMkLst>
            <pc:docMk/>
            <pc:sldMk cId="346701404" sldId="296"/>
            <ac:spMk id="2" creationId="{DCC55022-FB6B-03B1-63B3-3DF214375334}"/>
          </ac:spMkLst>
        </pc:spChg>
        <pc:spChg chg="mod">
          <ac:chgData name="Alisdair Cunningham" userId="67e8d9ba-4582-42f1-b26c-e866daa7f65b" providerId="ADAL" clId="{FD05E38F-D890-49DF-B88A-B26681E996F1}" dt="2024-10-25T20:08:28.606" v="1"/>
          <ac:spMkLst>
            <pc:docMk/>
            <pc:sldMk cId="346701404" sldId="296"/>
            <ac:spMk id="4" creationId="{51E75A89-223B-C391-8173-2DCD1F72BAED}"/>
          </ac:spMkLst>
        </pc:spChg>
        <pc:spChg chg="mod">
          <ac:chgData name="Alisdair Cunningham" userId="67e8d9ba-4582-42f1-b26c-e866daa7f65b" providerId="ADAL" clId="{FD05E38F-D890-49DF-B88A-B26681E996F1}" dt="2024-10-25T20:50:40.745" v="100"/>
          <ac:spMkLst>
            <pc:docMk/>
            <pc:sldMk cId="346701404" sldId="296"/>
            <ac:spMk id="5" creationId="{D2D54484-8CEE-D063-40B3-6FDB609D0D75}"/>
          </ac:spMkLst>
        </pc:spChg>
        <pc:spChg chg="mod">
          <ac:chgData name="Alisdair Cunningham" userId="67e8d9ba-4582-42f1-b26c-e866daa7f65b" providerId="ADAL" clId="{FD05E38F-D890-49DF-B88A-B26681E996F1}" dt="2024-10-25T20:13:22.864" v="3"/>
          <ac:spMkLst>
            <pc:docMk/>
            <pc:sldMk cId="346701404" sldId="296"/>
            <ac:spMk id="8" creationId="{C39BE701-A67E-5BFD-B044-ECF13A621788}"/>
          </ac:spMkLst>
        </pc:spChg>
      </pc:sldChg>
      <pc:sldChg chg="modSp">
        <pc:chgData name="Alisdair Cunningham" userId="67e8d9ba-4582-42f1-b26c-e866daa7f65b" providerId="ADAL" clId="{FD05E38F-D890-49DF-B88A-B26681E996F1}" dt="2024-10-25T20:50:40.745" v="100"/>
        <pc:sldMkLst>
          <pc:docMk/>
          <pc:sldMk cId="3318577384" sldId="297"/>
        </pc:sldMkLst>
        <pc:spChg chg="mod">
          <ac:chgData name="Alisdair Cunningham" userId="67e8d9ba-4582-42f1-b26c-e866daa7f65b" providerId="ADAL" clId="{FD05E38F-D890-49DF-B88A-B26681E996F1}" dt="2024-10-25T20:08:15.094" v="0"/>
          <ac:spMkLst>
            <pc:docMk/>
            <pc:sldMk cId="3318577384" sldId="297"/>
            <ac:spMk id="2" creationId="{DCC55022-FB6B-03B1-63B3-3DF214375334}"/>
          </ac:spMkLst>
        </pc:spChg>
        <pc:spChg chg="mod">
          <ac:chgData name="Alisdair Cunningham" userId="67e8d9ba-4582-42f1-b26c-e866daa7f65b" providerId="ADAL" clId="{FD05E38F-D890-49DF-B88A-B26681E996F1}" dt="2024-10-25T20:08:28.606" v="1"/>
          <ac:spMkLst>
            <pc:docMk/>
            <pc:sldMk cId="3318577384" sldId="297"/>
            <ac:spMk id="4" creationId="{51E75A89-223B-C391-8173-2DCD1F72BAED}"/>
          </ac:spMkLst>
        </pc:spChg>
        <pc:spChg chg="mod">
          <ac:chgData name="Alisdair Cunningham" userId="67e8d9ba-4582-42f1-b26c-e866daa7f65b" providerId="ADAL" clId="{FD05E38F-D890-49DF-B88A-B26681E996F1}" dt="2024-10-25T20:50:40.745" v="100"/>
          <ac:spMkLst>
            <pc:docMk/>
            <pc:sldMk cId="3318577384" sldId="297"/>
            <ac:spMk id="5" creationId="{D2D54484-8CEE-D063-40B3-6FDB609D0D75}"/>
          </ac:spMkLst>
        </pc:spChg>
        <pc:spChg chg="mod">
          <ac:chgData name="Alisdair Cunningham" userId="67e8d9ba-4582-42f1-b26c-e866daa7f65b" providerId="ADAL" clId="{FD05E38F-D890-49DF-B88A-B26681E996F1}" dt="2024-10-25T20:13:22.864" v="3"/>
          <ac:spMkLst>
            <pc:docMk/>
            <pc:sldMk cId="3318577384" sldId="297"/>
            <ac:spMk id="8" creationId="{C39BE701-A67E-5BFD-B044-ECF13A621788}"/>
          </ac:spMkLst>
        </pc:spChg>
      </pc:sldChg>
      <pc:sldChg chg="modSp">
        <pc:chgData name="Alisdair Cunningham" userId="67e8d9ba-4582-42f1-b26c-e866daa7f65b" providerId="ADAL" clId="{FD05E38F-D890-49DF-B88A-B26681E996F1}" dt="2024-10-25T20:50:40.745" v="100"/>
        <pc:sldMkLst>
          <pc:docMk/>
          <pc:sldMk cId="247331582" sldId="299"/>
        </pc:sldMkLst>
        <pc:spChg chg="mod">
          <ac:chgData name="Alisdair Cunningham" userId="67e8d9ba-4582-42f1-b26c-e866daa7f65b" providerId="ADAL" clId="{FD05E38F-D890-49DF-B88A-B26681E996F1}" dt="2024-10-25T20:08:15.094" v="0"/>
          <ac:spMkLst>
            <pc:docMk/>
            <pc:sldMk cId="247331582" sldId="299"/>
            <ac:spMk id="2" creationId="{DCC55022-FB6B-03B1-63B3-3DF214375334}"/>
          </ac:spMkLst>
        </pc:spChg>
        <pc:spChg chg="mod">
          <ac:chgData name="Alisdair Cunningham" userId="67e8d9ba-4582-42f1-b26c-e866daa7f65b" providerId="ADAL" clId="{FD05E38F-D890-49DF-B88A-B26681E996F1}" dt="2024-10-25T20:08:28.606" v="1"/>
          <ac:spMkLst>
            <pc:docMk/>
            <pc:sldMk cId="247331582" sldId="299"/>
            <ac:spMk id="4" creationId="{51E75A89-223B-C391-8173-2DCD1F72BAED}"/>
          </ac:spMkLst>
        </pc:spChg>
        <pc:spChg chg="mod">
          <ac:chgData name="Alisdair Cunningham" userId="67e8d9ba-4582-42f1-b26c-e866daa7f65b" providerId="ADAL" clId="{FD05E38F-D890-49DF-B88A-B26681E996F1}" dt="2024-10-25T20:50:40.745" v="100"/>
          <ac:spMkLst>
            <pc:docMk/>
            <pc:sldMk cId="247331582" sldId="299"/>
            <ac:spMk id="5" creationId="{D2D54484-8CEE-D063-40B3-6FDB609D0D75}"/>
          </ac:spMkLst>
        </pc:spChg>
        <pc:spChg chg="mod">
          <ac:chgData name="Alisdair Cunningham" userId="67e8d9ba-4582-42f1-b26c-e866daa7f65b" providerId="ADAL" clId="{FD05E38F-D890-49DF-B88A-B26681E996F1}" dt="2024-10-25T20:13:22.864" v="3"/>
          <ac:spMkLst>
            <pc:docMk/>
            <pc:sldMk cId="247331582" sldId="299"/>
            <ac:spMk id="8" creationId="{C39BE701-A67E-5BFD-B044-ECF13A621788}"/>
          </ac:spMkLst>
        </pc:spChg>
      </pc:sldChg>
      <pc:sldChg chg="modSp">
        <pc:chgData name="Alisdair Cunningham" userId="67e8d9ba-4582-42f1-b26c-e866daa7f65b" providerId="ADAL" clId="{FD05E38F-D890-49DF-B88A-B26681E996F1}" dt="2024-10-25T20:50:40.745" v="100"/>
        <pc:sldMkLst>
          <pc:docMk/>
          <pc:sldMk cId="2363974140" sldId="320"/>
        </pc:sldMkLst>
        <pc:spChg chg="mod">
          <ac:chgData name="Alisdair Cunningham" userId="67e8d9ba-4582-42f1-b26c-e866daa7f65b" providerId="ADAL" clId="{FD05E38F-D890-49DF-B88A-B26681E996F1}" dt="2024-10-25T20:08:15.094" v="0"/>
          <ac:spMkLst>
            <pc:docMk/>
            <pc:sldMk cId="2363974140" sldId="320"/>
            <ac:spMk id="2" creationId="{DCC55022-FB6B-03B1-63B3-3DF214375334}"/>
          </ac:spMkLst>
        </pc:spChg>
        <pc:spChg chg="mod">
          <ac:chgData name="Alisdair Cunningham" userId="67e8d9ba-4582-42f1-b26c-e866daa7f65b" providerId="ADAL" clId="{FD05E38F-D890-49DF-B88A-B26681E996F1}" dt="2024-10-25T20:08:28.606" v="1"/>
          <ac:spMkLst>
            <pc:docMk/>
            <pc:sldMk cId="2363974140" sldId="320"/>
            <ac:spMk id="4" creationId="{51E75A89-223B-C391-8173-2DCD1F72BAED}"/>
          </ac:spMkLst>
        </pc:spChg>
        <pc:spChg chg="mod">
          <ac:chgData name="Alisdair Cunningham" userId="67e8d9ba-4582-42f1-b26c-e866daa7f65b" providerId="ADAL" clId="{FD05E38F-D890-49DF-B88A-B26681E996F1}" dt="2024-10-25T20:50:40.745" v="100"/>
          <ac:spMkLst>
            <pc:docMk/>
            <pc:sldMk cId="2363974140" sldId="320"/>
            <ac:spMk id="5" creationId="{D2D54484-8CEE-D063-40B3-6FDB609D0D75}"/>
          </ac:spMkLst>
        </pc:spChg>
        <pc:spChg chg="mod">
          <ac:chgData name="Alisdair Cunningham" userId="67e8d9ba-4582-42f1-b26c-e866daa7f65b" providerId="ADAL" clId="{FD05E38F-D890-49DF-B88A-B26681E996F1}" dt="2024-10-25T20:13:22.864" v="3"/>
          <ac:spMkLst>
            <pc:docMk/>
            <pc:sldMk cId="2363974140" sldId="320"/>
            <ac:spMk id="8" creationId="{C39BE701-A67E-5BFD-B044-ECF13A621788}"/>
          </ac:spMkLst>
        </pc:spChg>
      </pc:sldChg>
      <pc:sldChg chg="modSp mod">
        <pc:chgData name="Alisdair Cunningham" userId="67e8d9ba-4582-42f1-b26c-e866daa7f65b" providerId="ADAL" clId="{FD05E38F-D890-49DF-B88A-B26681E996F1}" dt="2024-10-25T20:50:40.745" v="100"/>
        <pc:sldMkLst>
          <pc:docMk/>
          <pc:sldMk cId="2176404803" sldId="321"/>
        </pc:sldMkLst>
        <pc:spChg chg="mod">
          <ac:chgData name="Alisdair Cunningham" userId="67e8d9ba-4582-42f1-b26c-e866daa7f65b" providerId="ADAL" clId="{FD05E38F-D890-49DF-B88A-B26681E996F1}" dt="2024-10-25T20:08:15.094" v="0"/>
          <ac:spMkLst>
            <pc:docMk/>
            <pc:sldMk cId="2176404803" sldId="321"/>
            <ac:spMk id="2" creationId="{DCC55022-FB6B-03B1-63B3-3DF214375334}"/>
          </ac:spMkLst>
        </pc:spChg>
        <pc:spChg chg="mod">
          <ac:chgData name="Alisdair Cunningham" userId="67e8d9ba-4582-42f1-b26c-e866daa7f65b" providerId="ADAL" clId="{FD05E38F-D890-49DF-B88A-B26681E996F1}" dt="2024-10-25T20:27:15.395" v="33" actId="20577"/>
          <ac:spMkLst>
            <pc:docMk/>
            <pc:sldMk cId="2176404803" sldId="321"/>
            <ac:spMk id="3" creationId="{B35224D3-9A3F-668C-502C-59F5B20D04EC}"/>
          </ac:spMkLst>
        </pc:spChg>
        <pc:spChg chg="mod">
          <ac:chgData name="Alisdair Cunningham" userId="67e8d9ba-4582-42f1-b26c-e866daa7f65b" providerId="ADAL" clId="{FD05E38F-D890-49DF-B88A-B26681E996F1}" dt="2024-10-25T20:08:28.606" v="1"/>
          <ac:spMkLst>
            <pc:docMk/>
            <pc:sldMk cId="2176404803" sldId="321"/>
            <ac:spMk id="4" creationId="{51E75A89-223B-C391-8173-2DCD1F72BAED}"/>
          </ac:spMkLst>
        </pc:spChg>
        <pc:spChg chg="mod">
          <ac:chgData name="Alisdair Cunningham" userId="67e8d9ba-4582-42f1-b26c-e866daa7f65b" providerId="ADAL" clId="{FD05E38F-D890-49DF-B88A-B26681E996F1}" dt="2024-10-25T20:50:40.745" v="100"/>
          <ac:spMkLst>
            <pc:docMk/>
            <pc:sldMk cId="2176404803" sldId="321"/>
            <ac:spMk id="5" creationId="{D2D54484-8CEE-D063-40B3-6FDB609D0D75}"/>
          </ac:spMkLst>
        </pc:spChg>
        <pc:spChg chg="mod">
          <ac:chgData name="Alisdair Cunningham" userId="67e8d9ba-4582-42f1-b26c-e866daa7f65b" providerId="ADAL" clId="{FD05E38F-D890-49DF-B88A-B26681E996F1}" dt="2024-10-25T20:13:22.864" v="3"/>
          <ac:spMkLst>
            <pc:docMk/>
            <pc:sldMk cId="2176404803" sldId="321"/>
            <ac:spMk id="8" creationId="{C39BE701-A67E-5BFD-B044-ECF13A621788}"/>
          </ac:spMkLst>
        </pc:spChg>
      </pc:sldChg>
      <pc:sldChg chg="modSp add mod">
        <pc:chgData name="Alisdair Cunningham" userId="67e8d9ba-4582-42f1-b26c-e866daa7f65b" providerId="ADAL" clId="{FD05E38F-D890-49DF-B88A-B26681E996F1}" dt="2024-10-25T21:05:47.230" v="136"/>
        <pc:sldMkLst>
          <pc:docMk/>
          <pc:sldMk cId="2109119635" sldId="322"/>
        </pc:sldMkLst>
        <pc:spChg chg="mod">
          <ac:chgData name="Alisdair Cunningham" userId="67e8d9ba-4582-42f1-b26c-e866daa7f65b" providerId="ADAL" clId="{FD05E38F-D890-49DF-B88A-B26681E996F1}" dt="2024-10-25T20:50:04.736" v="95" actId="20577"/>
          <ac:spMkLst>
            <pc:docMk/>
            <pc:sldMk cId="2109119635" sldId="322"/>
            <ac:spMk id="2" creationId="{F51C16DF-F564-481C-CCA4-180408A5301A}"/>
          </ac:spMkLst>
        </pc:spChg>
        <pc:spChg chg="mod">
          <ac:chgData name="Alisdair Cunningham" userId="67e8d9ba-4582-42f1-b26c-e866daa7f65b" providerId="ADAL" clId="{FD05E38F-D890-49DF-B88A-B26681E996F1}" dt="2024-10-25T20:49:42.128" v="90"/>
          <ac:spMkLst>
            <pc:docMk/>
            <pc:sldMk cId="2109119635" sldId="322"/>
            <ac:spMk id="3" creationId="{06459D70-2204-8801-4716-B9C4DA29B5AA}"/>
          </ac:spMkLst>
        </pc:spChg>
        <pc:spChg chg="mod">
          <ac:chgData name="Alisdair Cunningham" userId="67e8d9ba-4582-42f1-b26c-e866daa7f65b" providerId="ADAL" clId="{FD05E38F-D890-49DF-B88A-B26681E996F1}" dt="2024-10-25T20:50:27.954" v="99" actId="20577"/>
          <ac:spMkLst>
            <pc:docMk/>
            <pc:sldMk cId="2109119635" sldId="322"/>
            <ac:spMk id="5" creationId="{D2D54484-8CEE-D063-40B3-6FDB609D0D75}"/>
          </ac:spMkLst>
        </pc:spChg>
        <pc:spChg chg="mod">
          <ac:chgData name="Alisdair Cunningham" userId="67e8d9ba-4582-42f1-b26c-e866daa7f65b" providerId="ADAL" clId="{FD05E38F-D890-49DF-B88A-B26681E996F1}" dt="2024-10-25T20:49:54.658" v="91"/>
          <ac:spMkLst>
            <pc:docMk/>
            <pc:sldMk cId="2109119635" sldId="322"/>
            <ac:spMk id="8" creationId="{C39BE701-A67E-5BFD-B044-ECF13A621788}"/>
          </ac:spMkLst>
        </pc:spChg>
        <pc:spChg chg="mod">
          <ac:chgData name="Alisdair Cunningham" userId="67e8d9ba-4582-42f1-b26c-e866daa7f65b" providerId="ADAL" clId="{FD05E38F-D890-49DF-B88A-B26681E996F1}" dt="2024-10-25T21:05:47.230" v="136"/>
          <ac:spMkLst>
            <pc:docMk/>
            <pc:sldMk cId="2109119635" sldId="322"/>
            <ac:spMk id="12" creationId="{38C4A143-C346-A5D7-3DFF-2CAF7FBCDBED}"/>
          </ac:spMkLst>
        </pc:spChg>
      </pc:sldChg>
    </pc:docChg>
  </pc:docChgLst>
  <pc:docChgLst>
    <pc:chgData name="Alisdair Cunningham" userId="67e8d9ba-4582-42f1-b26c-e866daa7f65b" providerId="ADAL" clId="{57FEAAA9-60CE-486B-8744-591EE73DD5E7}"/>
    <pc:docChg chg="modSld">
      <pc:chgData name="Alisdair Cunningham" userId="67e8d9ba-4582-42f1-b26c-e866daa7f65b" providerId="ADAL" clId="{57FEAAA9-60CE-486B-8744-591EE73DD5E7}" dt="2023-10-11T21:03:58.993" v="0"/>
      <pc:docMkLst>
        <pc:docMk/>
      </pc:docMkLst>
      <pc:sldChg chg="modSp">
        <pc:chgData name="Alisdair Cunningham" userId="67e8d9ba-4582-42f1-b26c-e866daa7f65b" providerId="ADAL" clId="{57FEAAA9-60CE-486B-8744-591EE73DD5E7}" dt="2023-10-11T21:03:58.993" v="0"/>
        <pc:sldMkLst>
          <pc:docMk/>
          <pc:sldMk cId="3701768522" sldId="256"/>
        </pc:sldMkLst>
        <pc:spChg chg="mod">
          <ac:chgData name="Alisdair Cunningham" userId="67e8d9ba-4582-42f1-b26c-e866daa7f65b" providerId="ADAL" clId="{57FEAAA9-60CE-486B-8744-591EE73DD5E7}" dt="2023-10-11T21:03:58.993" v="0"/>
          <ac:spMkLst>
            <pc:docMk/>
            <pc:sldMk cId="3701768522" sldId="256"/>
            <ac:spMk id="38" creationId="{065D01E9-11A0-DBC0-6713-29D01B31E987}"/>
          </ac:spMkLst>
        </pc:spChg>
        <pc:spChg chg="mod">
          <ac:chgData name="Alisdair Cunningham" userId="67e8d9ba-4582-42f1-b26c-e866daa7f65b" providerId="ADAL" clId="{57FEAAA9-60CE-486B-8744-591EE73DD5E7}" dt="2023-10-11T21:03:58.993" v="0"/>
          <ac:spMkLst>
            <pc:docMk/>
            <pc:sldMk cId="3701768522" sldId="256"/>
            <ac:spMk id="39" creationId="{28BEEBE5-1649-2D3F-4E37-5E30C4D917BA}"/>
          </ac:spMkLst>
        </pc:spChg>
      </pc:sldChg>
      <pc:sldChg chg="modSp">
        <pc:chgData name="Alisdair Cunningham" userId="67e8d9ba-4582-42f1-b26c-e866daa7f65b" providerId="ADAL" clId="{57FEAAA9-60CE-486B-8744-591EE73DD5E7}" dt="2023-10-11T21:03:58.993" v="0"/>
        <pc:sldMkLst>
          <pc:docMk/>
          <pc:sldMk cId="3520049810" sldId="257"/>
        </pc:sldMkLst>
        <pc:spChg chg="mod">
          <ac:chgData name="Alisdair Cunningham" userId="67e8d9ba-4582-42f1-b26c-e866daa7f65b" providerId="ADAL" clId="{57FEAAA9-60CE-486B-8744-591EE73DD5E7}" dt="2023-10-11T21:03:58.993" v="0"/>
          <ac:spMkLst>
            <pc:docMk/>
            <pc:sldMk cId="3520049810" sldId="257"/>
            <ac:spMk id="14" creationId="{3D5216FF-A848-7B03-7F19-B0E69A3C8466}"/>
          </ac:spMkLst>
        </pc:spChg>
      </pc:sldChg>
      <pc:sldChg chg="modSp">
        <pc:chgData name="Alisdair Cunningham" userId="67e8d9ba-4582-42f1-b26c-e866daa7f65b" providerId="ADAL" clId="{57FEAAA9-60CE-486B-8744-591EE73DD5E7}" dt="2023-10-11T21:03:58.993" v="0"/>
        <pc:sldMkLst>
          <pc:docMk/>
          <pc:sldMk cId="2419514132" sldId="264"/>
        </pc:sldMkLst>
        <pc:spChg chg="mod">
          <ac:chgData name="Alisdair Cunningham" userId="67e8d9ba-4582-42f1-b26c-e866daa7f65b" providerId="ADAL" clId="{57FEAAA9-60CE-486B-8744-591EE73DD5E7}" dt="2023-10-11T21:03:58.993" v="0"/>
          <ac:spMkLst>
            <pc:docMk/>
            <pc:sldMk cId="2419514132" sldId="264"/>
            <ac:spMk id="2" creationId="{DCC55022-FB6B-03B1-63B3-3DF214375334}"/>
          </ac:spMkLst>
        </pc:spChg>
      </pc:sldChg>
      <pc:sldChg chg="modSp">
        <pc:chgData name="Alisdair Cunningham" userId="67e8d9ba-4582-42f1-b26c-e866daa7f65b" providerId="ADAL" clId="{57FEAAA9-60CE-486B-8744-591EE73DD5E7}" dt="2023-10-11T21:03:58.993" v="0"/>
        <pc:sldMkLst>
          <pc:docMk/>
          <pc:sldMk cId="3308444308" sldId="270"/>
        </pc:sldMkLst>
        <pc:spChg chg="mod">
          <ac:chgData name="Alisdair Cunningham" userId="67e8d9ba-4582-42f1-b26c-e866daa7f65b" providerId="ADAL" clId="{57FEAAA9-60CE-486B-8744-591EE73DD5E7}" dt="2023-10-11T21:03:58.993" v="0"/>
          <ac:spMkLst>
            <pc:docMk/>
            <pc:sldMk cId="3308444308" sldId="270"/>
            <ac:spMk id="2" creationId="{DCC55022-FB6B-03B1-63B3-3DF214375334}"/>
          </ac:spMkLst>
        </pc:spChg>
      </pc:sldChg>
      <pc:sldChg chg="modSp">
        <pc:chgData name="Alisdair Cunningham" userId="67e8d9ba-4582-42f1-b26c-e866daa7f65b" providerId="ADAL" clId="{57FEAAA9-60CE-486B-8744-591EE73DD5E7}" dt="2023-10-11T21:03:58.993" v="0"/>
        <pc:sldMkLst>
          <pc:docMk/>
          <pc:sldMk cId="303878611" sldId="276"/>
        </pc:sldMkLst>
        <pc:spChg chg="mod">
          <ac:chgData name="Alisdair Cunningham" userId="67e8d9ba-4582-42f1-b26c-e866daa7f65b" providerId="ADAL" clId="{57FEAAA9-60CE-486B-8744-591EE73DD5E7}" dt="2023-10-11T21:03:58.993" v="0"/>
          <ac:spMkLst>
            <pc:docMk/>
            <pc:sldMk cId="303878611" sldId="276"/>
            <ac:spMk id="2" creationId="{DCC55022-FB6B-03B1-63B3-3DF214375334}"/>
          </ac:spMkLst>
        </pc:spChg>
      </pc:sldChg>
      <pc:sldChg chg="modSp">
        <pc:chgData name="Alisdair Cunningham" userId="67e8d9ba-4582-42f1-b26c-e866daa7f65b" providerId="ADAL" clId="{57FEAAA9-60CE-486B-8744-591EE73DD5E7}" dt="2023-10-11T21:03:58.993" v="0"/>
        <pc:sldMkLst>
          <pc:docMk/>
          <pc:sldMk cId="846747891" sldId="282"/>
        </pc:sldMkLst>
        <pc:spChg chg="mod">
          <ac:chgData name="Alisdair Cunningham" userId="67e8d9ba-4582-42f1-b26c-e866daa7f65b" providerId="ADAL" clId="{57FEAAA9-60CE-486B-8744-591EE73DD5E7}" dt="2023-10-11T21:03:58.993" v="0"/>
          <ac:spMkLst>
            <pc:docMk/>
            <pc:sldMk cId="846747891" sldId="282"/>
            <ac:spMk id="2" creationId="{DCC55022-FB6B-03B1-63B3-3DF214375334}"/>
          </ac:spMkLst>
        </pc:spChg>
      </pc:sldChg>
      <pc:sldChg chg="modSp">
        <pc:chgData name="Alisdair Cunningham" userId="67e8d9ba-4582-42f1-b26c-e866daa7f65b" providerId="ADAL" clId="{57FEAAA9-60CE-486B-8744-591EE73DD5E7}" dt="2023-10-11T21:03:58.993" v="0"/>
        <pc:sldMkLst>
          <pc:docMk/>
          <pc:sldMk cId="2773719451" sldId="284"/>
        </pc:sldMkLst>
        <pc:spChg chg="mod">
          <ac:chgData name="Alisdair Cunningham" userId="67e8d9ba-4582-42f1-b26c-e866daa7f65b" providerId="ADAL" clId="{57FEAAA9-60CE-486B-8744-591EE73DD5E7}" dt="2023-10-11T21:03:58.993" v="0"/>
          <ac:spMkLst>
            <pc:docMk/>
            <pc:sldMk cId="2773719451" sldId="284"/>
            <ac:spMk id="2" creationId="{DCC55022-FB6B-03B1-63B3-3DF214375334}"/>
          </ac:spMkLst>
        </pc:spChg>
      </pc:sldChg>
      <pc:sldChg chg="modSp">
        <pc:chgData name="Alisdair Cunningham" userId="67e8d9ba-4582-42f1-b26c-e866daa7f65b" providerId="ADAL" clId="{57FEAAA9-60CE-486B-8744-591EE73DD5E7}" dt="2023-10-11T21:03:58.993" v="0"/>
        <pc:sldMkLst>
          <pc:docMk/>
          <pc:sldMk cId="1816216380" sldId="285"/>
        </pc:sldMkLst>
        <pc:spChg chg="mod">
          <ac:chgData name="Alisdair Cunningham" userId="67e8d9ba-4582-42f1-b26c-e866daa7f65b" providerId="ADAL" clId="{57FEAAA9-60CE-486B-8744-591EE73DD5E7}" dt="2023-10-11T21:03:58.993" v="0"/>
          <ac:spMkLst>
            <pc:docMk/>
            <pc:sldMk cId="1816216380" sldId="285"/>
            <ac:spMk id="2" creationId="{DCC55022-FB6B-03B1-63B3-3DF214375334}"/>
          </ac:spMkLst>
        </pc:spChg>
      </pc:sldChg>
      <pc:sldChg chg="modSp">
        <pc:chgData name="Alisdair Cunningham" userId="67e8d9ba-4582-42f1-b26c-e866daa7f65b" providerId="ADAL" clId="{57FEAAA9-60CE-486B-8744-591EE73DD5E7}" dt="2023-10-11T21:03:58.993" v="0"/>
        <pc:sldMkLst>
          <pc:docMk/>
          <pc:sldMk cId="1228669340" sldId="286"/>
        </pc:sldMkLst>
        <pc:spChg chg="mod">
          <ac:chgData name="Alisdair Cunningham" userId="67e8d9ba-4582-42f1-b26c-e866daa7f65b" providerId="ADAL" clId="{57FEAAA9-60CE-486B-8744-591EE73DD5E7}" dt="2023-10-11T21:03:58.993" v="0"/>
          <ac:spMkLst>
            <pc:docMk/>
            <pc:sldMk cId="1228669340" sldId="286"/>
            <ac:spMk id="2" creationId="{DCC55022-FB6B-03B1-63B3-3DF214375334}"/>
          </ac:spMkLst>
        </pc:spChg>
      </pc:sldChg>
      <pc:sldChg chg="modSp">
        <pc:chgData name="Alisdair Cunningham" userId="67e8d9ba-4582-42f1-b26c-e866daa7f65b" providerId="ADAL" clId="{57FEAAA9-60CE-486B-8744-591EE73DD5E7}" dt="2023-10-11T21:03:58.993" v="0"/>
        <pc:sldMkLst>
          <pc:docMk/>
          <pc:sldMk cId="3928699603" sldId="287"/>
        </pc:sldMkLst>
        <pc:spChg chg="mod">
          <ac:chgData name="Alisdair Cunningham" userId="67e8d9ba-4582-42f1-b26c-e866daa7f65b" providerId="ADAL" clId="{57FEAAA9-60CE-486B-8744-591EE73DD5E7}" dt="2023-10-11T21:03:58.993" v="0"/>
          <ac:spMkLst>
            <pc:docMk/>
            <pc:sldMk cId="3928699603" sldId="287"/>
            <ac:spMk id="2" creationId="{DCC55022-FB6B-03B1-63B3-3DF214375334}"/>
          </ac:spMkLst>
        </pc:spChg>
      </pc:sldChg>
      <pc:sldChg chg="modSp">
        <pc:chgData name="Alisdair Cunningham" userId="67e8d9ba-4582-42f1-b26c-e866daa7f65b" providerId="ADAL" clId="{57FEAAA9-60CE-486B-8744-591EE73DD5E7}" dt="2023-10-11T21:03:58.993" v="0"/>
        <pc:sldMkLst>
          <pc:docMk/>
          <pc:sldMk cId="3190541407" sldId="288"/>
        </pc:sldMkLst>
        <pc:spChg chg="mod">
          <ac:chgData name="Alisdair Cunningham" userId="67e8d9ba-4582-42f1-b26c-e866daa7f65b" providerId="ADAL" clId="{57FEAAA9-60CE-486B-8744-591EE73DD5E7}" dt="2023-10-11T21:03:58.993" v="0"/>
          <ac:spMkLst>
            <pc:docMk/>
            <pc:sldMk cId="3190541407" sldId="288"/>
            <ac:spMk id="2" creationId="{DCC55022-FB6B-03B1-63B3-3DF214375334}"/>
          </ac:spMkLst>
        </pc:spChg>
      </pc:sldChg>
      <pc:sldChg chg="modSp">
        <pc:chgData name="Alisdair Cunningham" userId="67e8d9ba-4582-42f1-b26c-e866daa7f65b" providerId="ADAL" clId="{57FEAAA9-60CE-486B-8744-591EE73DD5E7}" dt="2023-10-11T21:03:58.993" v="0"/>
        <pc:sldMkLst>
          <pc:docMk/>
          <pc:sldMk cId="204645239" sldId="289"/>
        </pc:sldMkLst>
        <pc:spChg chg="mod">
          <ac:chgData name="Alisdair Cunningham" userId="67e8d9ba-4582-42f1-b26c-e866daa7f65b" providerId="ADAL" clId="{57FEAAA9-60CE-486B-8744-591EE73DD5E7}" dt="2023-10-11T21:03:58.993" v="0"/>
          <ac:spMkLst>
            <pc:docMk/>
            <pc:sldMk cId="204645239" sldId="289"/>
            <ac:spMk id="2" creationId="{DCC55022-FB6B-03B1-63B3-3DF214375334}"/>
          </ac:spMkLst>
        </pc:spChg>
      </pc:sldChg>
      <pc:sldChg chg="modSp">
        <pc:chgData name="Alisdair Cunningham" userId="67e8d9ba-4582-42f1-b26c-e866daa7f65b" providerId="ADAL" clId="{57FEAAA9-60CE-486B-8744-591EE73DD5E7}" dt="2023-10-11T21:03:58.993" v="0"/>
        <pc:sldMkLst>
          <pc:docMk/>
          <pc:sldMk cId="839293591" sldId="290"/>
        </pc:sldMkLst>
        <pc:spChg chg="mod">
          <ac:chgData name="Alisdair Cunningham" userId="67e8d9ba-4582-42f1-b26c-e866daa7f65b" providerId="ADAL" clId="{57FEAAA9-60CE-486B-8744-591EE73DD5E7}" dt="2023-10-11T21:03:58.993" v="0"/>
          <ac:spMkLst>
            <pc:docMk/>
            <pc:sldMk cId="839293591" sldId="290"/>
            <ac:spMk id="2" creationId="{DCC55022-FB6B-03B1-63B3-3DF214375334}"/>
          </ac:spMkLst>
        </pc:spChg>
      </pc:sldChg>
      <pc:sldChg chg="modSp">
        <pc:chgData name="Alisdair Cunningham" userId="67e8d9ba-4582-42f1-b26c-e866daa7f65b" providerId="ADAL" clId="{57FEAAA9-60CE-486B-8744-591EE73DD5E7}" dt="2023-10-11T21:03:58.993" v="0"/>
        <pc:sldMkLst>
          <pc:docMk/>
          <pc:sldMk cId="597790843" sldId="291"/>
        </pc:sldMkLst>
        <pc:spChg chg="mod">
          <ac:chgData name="Alisdair Cunningham" userId="67e8d9ba-4582-42f1-b26c-e866daa7f65b" providerId="ADAL" clId="{57FEAAA9-60CE-486B-8744-591EE73DD5E7}" dt="2023-10-11T21:03:58.993" v="0"/>
          <ac:spMkLst>
            <pc:docMk/>
            <pc:sldMk cId="597790843" sldId="291"/>
            <ac:spMk id="2" creationId="{DCC55022-FB6B-03B1-63B3-3DF214375334}"/>
          </ac:spMkLst>
        </pc:spChg>
      </pc:sldChg>
      <pc:sldChg chg="modSp">
        <pc:chgData name="Alisdair Cunningham" userId="67e8d9ba-4582-42f1-b26c-e866daa7f65b" providerId="ADAL" clId="{57FEAAA9-60CE-486B-8744-591EE73DD5E7}" dt="2023-10-11T21:03:58.993" v="0"/>
        <pc:sldMkLst>
          <pc:docMk/>
          <pc:sldMk cId="3135950091" sldId="292"/>
        </pc:sldMkLst>
        <pc:spChg chg="mod">
          <ac:chgData name="Alisdair Cunningham" userId="67e8d9ba-4582-42f1-b26c-e866daa7f65b" providerId="ADAL" clId="{57FEAAA9-60CE-486B-8744-591EE73DD5E7}" dt="2023-10-11T21:03:58.993" v="0"/>
          <ac:spMkLst>
            <pc:docMk/>
            <pc:sldMk cId="3135950091" sldId="292"/>
            <ac:spMk id="2" creationId="{DCC55022-FB6B-03B1-63B3-3DF214375334}"/>
          </ac:spMkLst>
        </pc:spChg>
      </pc:sldChg>
      <pc:sldChg chg="modSp">
        <pc:chgData name="Alisdair Cunningham" userId="67e8d9ba-4582-42f1-b26c-e866daa7f65b" providerId="ADAL" clId="{57FEAAA9-60CE-486B-8744-591EE73DD5E7}" dt="2023-10-11T21:03:58.993" v="0"/>
        <pc:sldMkLst>
          <pc:docMk/>
          <pc:sldMk cId="2225826599" sldId="293"/>
        </pc:sldMkLst>
        <pc:spChg chg="mod">
          <ac:chgData name="Alisdair Cunningham" userId="67e8d9ba-4582-42f1-b26c-e866daa7f65b" providerId="ADAL" clId="{57FEAAA9-60CE-486B-8744-591EE73DD5E7}" dt="2023-10-11T21:03:58.993" v="0"/>
          <ac:spMkLst>
            <pc:docMk/>
            <pc:sldMk cId="2225826599" sldId="293"/>
            <ac:spMk id="2" creationId="{DCC55022-FB6B-03B1-63B3-3DF214375334}"/>
          </ac:spMkLst>
        </pc:spChg>
      </pc:sldChg>
      <pc:sldChg chg="modSp">
        <pc:chgData name="Alisdair Cunningham" userId="67e8d9ba-4582-42f1-b26c-e866daa7f65b" providerId="ADAL" clId="{57FEAAA9-60CE-486B-8744-591EE73DD5E7}" dt="2023-10-11T21:03:58.993" v="0"/>
        <pc:sldMkLst>
          <pc:docMk/>
          <pc:sldMk cId="1130941686" sldId="294"/>
        </pc:sldMkLst>
        <pc:spChg chg="mod">
          <ac:chgData name="Alisdair Cunningham" userId="67e8d9ba-4582-42f1-b26c-e866daa7f65b" providerId="ADAL" clId="{57FEAAA9-60CE-486B-8744-591EE73DD5E7}" dt="2023-10-11T21:03:58.993" v="0"/>
          <ac:spMkLst>
            <pc:docMk/>
            <pc:sldMk cId="1130941686" sldId="294"/>
            <ac:spMk id="2" creationId="{DCC55022-FB6B-03B1-63B3-3DF214375334}"/>
          </ac:spMkLst>
        </pc:spChg>
      </pc:sldChg>
      <pc:sldChg chg="modSp">
        <pc:chgData name="Alisdair Cunningham" userId="67e8d9ba-4582-42f1-b26c-e866daa7f65b" providerId="ADAL" clId="{57FEAAA9-60CE-486B-8744-591EE73DD5E7}" dt="2023-10-11T21:03:58.993" v="0"/>
        <pc:sldMkLst>
          <pc:docMk/>
          <pc:sldMk cId="2277301012" sldId="295"/>
        </pc:sldMkLst>
        <pc:spChg chg="mod">
          <ac:chgData name="Alisdair Cunningham" userId="67e8d9ba-4582-42f1-b26c-e866daa7f65b" providerId="ADAL" clId="{57FEAAA9-60CE-486B-8744-591EE73DD5E7}" dt="2023-10-11T21:03:58.993" v="0"/>
          <ac:spMkLst>
            <pc:docMk/>
            <pc:sldMk cId="2277301012" sldId="295"/>
            <ac:spMk id="2" creationId="{DCC55022-FB6B-03B1-63B3-3DF214375334}"/>
          </ac:spMkLst>
        </pc:spChg>
      </pc:sldChg>
      <pc:sldChg chg="modSp">
        <pc:chgData name="Alisdair Cunningham" userId="67e8d9ba-4582-42f1-b26c-e866daa7f65b" providerId="ADAL" clId="{57FEAAA9-60CE-486B-8744-591EE73DD5E7}" dt="2023-10-11T21:03:58.993" v="0"/>
        <pc:sldMkLst>
          <pc:docMk/>
          <pc:sldMk cId="346701404" sldId="296"/>
        </pc:sldMkLst>
        <pc:spChg chg="mod">
          <ac:chgData name="Alisdair Cunningham" userId="67e8d9ba-4582-42f1-b26c-e866daa7f65b" providerId="ADAL" clId="{57FEAAA9-60CE-486B-8744-591EE73DD5E7}" dt="2023-10-11T21:03:58.993" v="0"/>
          <ac:spMkLst>
            <pc:docMk/>
            <pc:sldMk cId="346701404" sldId="296"/>
            <ac:spMk id="2" creationId="{DCC55022-FB6B-03B1-63B3-3DF214375334}"/>
          </ac:spMkLst>
        </pc:spChg>
      </pc:sldChg>
      <pc:sldChg chg="modSp">
        <pc:chgData name="Alisdair Cunningham" userId="67e8d9ba-4582-42f1-b26c-e866daa7f65b" providerId="ADAL" clId="{57FEAAA9-60CE-486B-8744-591EE73DD5E7}" dt="2023-10-11T21:03:58.993" v="0"/>
        <pc:sldMkLst>
          <pc:docMk/>
          <pc:sldMk cId="3318577384" sldId="297"/>
        </pc:sldMkLst>
        <pc:spChg chg="mod">
          <ac:chgData name="Alisdair Cunningham" userId="67e8d9ba-4582-42f1-b26c-e866daa7f65b" providerId="ADAL" clId="{57FEAAA9-60CE-486B-8744-591EE73DD5E7}" dt="2023-10-11T21:03:58.993" v="0"/>
          <ac:spMkLst>
            <pc:docMk/>
            <pc:sldMk cId="3318577384" sldId="297"/>
            <ac:spMk id="2" creationId="{DCC55022-FB6B-03B1-63B3-3DF214375334}"/>
          </ac:spMkLst>
        </pc:spChg>
      </pc:sldChg>
      <pc:sldChg chg="modSp">
        <pc:chgData name="Alisdair Cunningham" userId="67e8d9ba-4582-42f1-b26c-e866daa7f65b" providerId="ADAL" clId="{57FEAAA9-60CE-486B-8744-591EE73DD5E7}" dt="2023-10-11T21:03:58.993" v="0"/>
        <pc:sldMkLst>
          <pc:docMk/>
          <pc:sldMk cId="1599932999" sldId="298"/>
        </pc:sldMkLst>
        <pc:spChg chg="mod">
          <ac:chgData name="Alisdair Cunningham" userId="67e8d9ba-4582-42f1-b26c-e866daa7f65b" providerId="ADAL" clId="{57FEAAA9-60CE-486B-8744-591EE73DD5E7}" dt="2023-10-11T21:03:58.993" v="0"/>
          <ac:spMkLst>
            <pc:docMk/>
            <pc:sldMk cId="1599932999" sldId="298"/>
            <ac:spMk id="2" creationId="{DCC55022-FB6B-03B1-63B3-3DF214375334}"/>
          </ac:spMkLst>
        </pc:spChg>
      </pc:sldChg>
      <pc:sldChg chg="modSp">
        <pc:chgData name="Alisdair Cunningham" userId="67e8d9ba-4582-42f1-b26c-e866daa7f65b" providerId="ADAL" clId="{57FEAAA9-60CE-486B-8744-591EE73DD5E7}" dt="2023-10-11T21:03:58.993" v="0"/>
        <pc:sldMkLst>
          <pc:docMk/>
          <pc:sldMk cId="247331582" sldId="299"/>
        </pc:sldMkLst>
        <pc:spChg chg="mod">
          <ac:chgData name="Alisdair Cunningham" userId="67e8d9ba-4582-42f1-b26c-e866daa7f65b" providerId="ADAL" clId="{57FEAAA9-60CE-486B-8744-591EE73DD5E7}" dt="2023-10-11T21:03:58.993" v="0"/>
          <ac:spMkLst>
            <pc:docMk/>
            <pc:sldMk cId="247331582" sldId="299"/>
            <ac:spMk id="2" creationId="{DCC55022-FB6B-03B1-63B3-3DF214375334}"/>
          </ac:spMkLst>
        </pc:spChg>
      </pc:sldChg>
      <pc:sldChg chg="modSp">
        <pc:chgData name="Alisdair Cunningham" userId="67e8d9ba-4582-42f1-b26c-e866daa7f65b" providerId="ADAL" clId="{57FEAAA9-60CE-486B-8744-591EE73DD5E7}" dt="2023-10-11T21:03:58.993" v="0"/>
        <pc:sldMkLst>
          <pc:docMk/>
          <pc:sldMk cId="2820480898" sldId="300"/>
        </pc:sldMkLst>
        <pc:spChg chg="mod">
          <ac:chgData name="Alisdair Cunningham" userId="67e8d9ba-4582-42f1-b26c-e866daa7f65b" providerId="ADAL" clId="{57FEAAA9-60CE-486B-8744-591EE73DD5E7}" dt="2023-10-11T21:03:58.993" v="0"/>
          <ac:spMkLst>
            <pc:docMk/>
            <pc:sldMk cId="2820480898" sldId="300"/>
            <ac:spMk id="2" creationId="{DCC55022-FB6B-03B1-63B3-3DF214375334}"/>
          </ac:spMkLst>
        </pc:spChg>
      </pc:sldChg>
      <pc:sldChg chg="modSp">
        <pc:chgData name="Alisdair Cunningham" userId="67e8d9ba-4582-42f1-b26c-e866daa7f65b" providerId="ADAL" clId="{57FEAAA9-60CE-486B-8744-591EE73DD5E7}" dt="2023-10-11T21:03:58.993" v="0"/>
        <pc:sldMkLst>
          <pc:docMk/>
          <pc:sldMk cId="3135103801" sldId="301"/>
        </pc:sldMkLst>
        <pc:spChg chg="mod">
          <ac:chgData name="Alisdair Cunningham" userId="67e8d9ba-4582-42f1-b26c-e866daa7f65b" providerId="ADAL" clId="{57FEAAA9-60CE-486B-8744-591EE73DD5E7}" dt="2023-10-11T21:03:58.993" v="0"/>
          <ac:spMkLst>
            <pc:docMk/>
            <pc:sldMk cId="3135103801" sldId="301"/>
            <ac:spMk id="2" creationId="{DCC55022-FB6B-03B1-63B3-3DF214375334}"/>
          </ac:spMkLst>
        </pc:spChg>
      </pc:sldChg>
      <pc:sldChg chg="modSp">
        <pc:chgData name="Alisdair Cunningham" userId="67e8d9ba-4582-42f1-b26c-e866daa7f65b" providerId="ADAL" clId="{57FEAAA9-60CE-486B-8744-591EE73DD5E7}" dt="2023-10-11T21:03:58.993" v="0"/>
        <pc:sldMkLst>
          <pc:docMk/>
          <pc:sldMk cId="2015147668" sldId="302"/>
        </pc:sldMkLst>
        <pc:spChg chg="mod">
          <ac:chgData name="Alisdair Cunningham" userId="67e8d9ba-4582-42f1-b26c-e866daa7f65b" providerId="ADAL" clId="{57FEAAA9-60CE-486B-8744-591EE73DD5E7}" dt="2023-10-11T21:03:58.993" v="0"/>
          <ac:spMkLst>
            <pc:docMk/>
            <pc:sldMk cId="2015147668" sldId="302"/>
            <ac:spMk id="2" creationId="{DCC55022-FB6B-03B1-63B3-3DF214375334}"/>
          </ac:spMkLst>
        </pc:spChg>
      </pc:sldChg>
      <pc:sldChg chg="modSp">
        <pc:chgData name="Alisdair Cunningham" userId="67e8d9ba-4582-42f1-b26c-e866daa7f65b" providerId="ADAL" clId="{57FEAAA9-60CE-486B-8744-591EE73DD5E7}" dt="2023-10-11T21:03:58.993" v="0"/>
        <pc:sldMkLst>
          <pc:docMk/>
          <pc:sldMk cId="2213521182" sldId="303"/>
        </pc:sldMkLst>
        <pc:spChg chg="mod">
          <ac:chgData name="Alisdair Cunningham" userId="67e8d9ba-4582-42f1-b26c-e866daa7f65b" providerId="ADAL" clId="{57FEAAA9-60CE-486B-8744-591EE73DD5E7}" dt="2023-10-11T21:03:58.993" v="0"/>
          <ac:spMkLst>
            <pc:docMk/>
            <pc:sldMk cId="2213521182" sldId="303"/>
            <ac:spMk id="2" creationId="{DCC55022-FB6B-03B1-63B3-3DF214375334}"/>
          </ac:spMkLst>
        </pc:spChg>
      </pc:sldChg>
      <pc:sldChg chg="modSp">
        <pc:chgData name="Alisdair Cunningham" userId="67e8d9ba-4582-42f1-b26c-e866daa7f65b" providerId="ADAL" clId="{57FEAAA9-60CE-486B-8744-591EE73DD5E7}" dt="2023-10-11T21:03:58.993" v="0"/>
        <pc:sldMkLst>
          <pc:docMk/>
          <pc:sldMk cId="1485097308" sldId="304"/>
        </pc:sldMkLst>
        <pc:spChg chg="mod">
          <ac:chgData name="Alisdair Cunningham" userId="67e8d9ba-4582-42f1-b26c-e866daa7f65b" providerId="ADAL" clId="{57FEAAA9-60CE-486B-8744-591EE73DD5E7}" dt="2023-10-11T21:03:58.993" v="0"/>
          <ac:spMkLst>
            <pc:docMk/>
            <pc:sldMk cId="1485097308" sldId="304"/>
            <ac:spMk id="2" creationId="{DCC55022-FB6B-03B1-63B3-3DF214375334}"/>
          </ac:spMkLst>
        </pc:spChg>
      </pc:sldChg>
      <pc:sldChg chg="modSp">
        <pc:chgData name="Alisdair Cunningham" userId="67e8d9ba-4582-42f1-b26c-e866daa7f65b" providerId="ADAL" clId="{57FEAAA9-60CE-486B-8744-591EE73DD5E7}" dt="2023-10-11T21:03:58.993" v="0"/>
        <pc:sldMkLst>
          <pc:docMk/>
          <pc:sldMk cId="2521770550" sldId="305"/>
        </pc:sldMkLst>
        <pc:spChg chg="mod">
          <ac:chgData name="Alisdair Cunningham" userId="67e8d9ba-4582-42f1-b26c-e866daa7f65b" providerId="ADAL" clId="{57FEAAA9-60CE-486B-8744-591EE73DD5E7}" dt="2023-10-11T21:03:58.993" v="0"/>
          <ac:spMkLst>
            <pc:docMk/>
            <pc:sldMk cId="2521770550" sldId="305"/>
            <ac:spMk id="2" creationId="{DCC55022-FB6B-03B1-63B3-3DF214375334}"/>
          </ac:spMkLst>
        </pc:spChg>
      </pc:sldChg>
      <pc:sldChg chg="modSp">
        <pc:chgData name="Alisdair Cunningham" userId="67e8d9ba-4582-42f1-b26c-e866daa7f65b" providerId="ADAL" clId="{57FEAAA9-60CE-486B-8744-591EE73DD5E7}" dt="2023-10-11T21:03:58.993" v="0"/>
        <pc:sldMkLst>
          <pc:docMk/>
          <pc:sldMk cId="3915195758" sldId="306"/>
        </pc:sldMkLst>
        <pc:spChg chg="mod">
          <ac:chgData name="Alisdair Cunningham" userId="67e8d9ba-4582-42f1-b26c-e866daa7f65b" providerId="ADAL" clId="{57FEAAA9-60CE-486B-8744-591EE73DD5E7}" dt="2023-10-11T21:03:58.993" v="0"/>
          <ac:spMkLst>
            <pc:docMk/>
            <pc:sldMk cId="3915195758" sldId="306"/>
            <ac:spMk id="2" creationId="{DCC55022-FB6B-03B1-63B3-3DF214375334}"/>
          </ac:spMkLst>
        </pc:spChg>
      </pc:sldChg>
      <pc:sldChg chg="modSp">
        <pc:chgData name="Alisdair Cunningham" userId="67e8d9ba-4582-42f1-b26c-e866daa7f65b" providerId="ADAL" clId="{57FEAAA9-60CE-486B-8744-591EE73DD5E7}" dt="2023-10-11T21:03:58.993" v="0"/>
        <pc:sldMkLst>
          <pc:docMk/>
          <pc:sldMk cId="2619388959" sldId="307"/>
        </pc:sldMkLst>
        <pc:spChg chg="mod">
          <ac:chgData name="Alisdair Cunningham" userId="67e8d9ba-4582-42f1-b26c-e866daa7f65b" providerId="ADAL" clId="{57FEAAA9-60CE-486B-8744-591EE73DD5E7}" dt="2023-10-11T21:03:58.993" v="0"/>
          <ac:spMkLst>
            <pc:docMk/>
            <pc:sldMk cId="2619388959" sldId="307"/>
            <ac:spMk id="2" creationId="{DCC55022-FB6B-03B1-63B3-3DF214375334}"/>
          </ac:spMkLst>
        </pc:spChg>
      </pc:sldChg>
      <pc:sldChg chg="modSp">
        <pc:chgData name="Alisdair Cunningham" userId="67e8d9ba-4582-42f1-b26c-e866daa7f65b" providerId="ADAL" clId="{57FEAAA9-60CE-486B-8744-591EE73DD5E7}" dt="2023-10-11T21:03:58.993" v="0"/>
        <pc:sldMkLst>
          <pc:docMk/>
          <pc:sldMk cId="3828537595" sldId="308"/>
        </pc:sldMkLst>
        <pc:spChg chg="mod">
          <ac:chgData name="Alisdair Cunningham" userId="67e8d9ba-4582-42f1-b26c-e866daa7f65b" providerId="ADAL" clId="{57FEAAA9-60CE-486B-8744-591EE73DD5E7}" dt="2023-10-11T21:03:58.993" v="0"/>
          <ac:spMkLst>
            <pc:docMk/>
            <pc:sldMk cId="3828537595" sldId="308"/>
            <ac:spMk id="2" creationId="{DCC55022-FB6B-03B1-63B3-3DF214375334}"/>
          </ac:spMkLst>
        </pc:spChg>
      </pc:sldChg>
      <pc:sldChg chg="modSp">
        <pc:chgData name="Alisdair Cunningham" userId="67e8d9ba-4582-42f1-b26c-e866daa7f65b" providerId="ADAL" clId="{57FEAAA9-60CE-486B-8744-591EE73DD5E7}" dt="2023-10-11T21:03:58.993" v="0"/>
        <pc:sldMkLst>
          <pc:docMk/>
          <pc:sldMk cId="3361066457" sldId="309"/>
        </pc:sldMkLst>
        <pc:spChg chg="mod">
          <ac:chgData name="Alisdair Cunningham" userId="67e8d9ba-4582-42f1-b26c-e866daa7f65b" providerId="ADAL" clId="{57FEAAA9-60CE-486B-8744-591EE73DD5E7}" dt="2023-10-11T21:03:58.993" v="0"/>
          <ac:spMkLst>
            <pc:docMk/>
            <pc:sldMk cId="3361066457" sldId="309"/>
            <ac:spMk id="2" creationId="{DCC55022-FB6B-03B1-63B3-3DF214375334}"/>
          </ac:spMkLst>
        </pc:spChg>
      </pc:sldChg>
      <pc:sldChg chg="modSp">
        <pc:chgData name="Alisdair Cunningham" userId="67e8d9ba-4582-42f1-b26c-e866daa7f65b" providerId="ADAL" clId="{57FEAAA9-60CE-486B-8744-591EE73DD5E7}" dt="2023-10-11T21:03:58.993" v="0"/>
        <pc:sldMkLst>
          <pc:docMk/>
          <pc:sldMk cId="3145404029" sldId="310"/>
        </pc:sldMkLst>
        <pc:spChg chg="mod">
          <ac:chgData name="Alisdair Cunningham" userId="67e8d9ba-4582-42f1-b26c-e866daa7f65b" providerId="ADAL" clId="{57FEAAA9-60CE-486B-8744-591EE73DD5E7}" dt="2023-10-11T21:03:58.993" v="0"/>
          <ac:spMkLst>
            <pc:docMk/>
            <pc:sldMk cId="3145404029" sldId="310"/>
            <ac:spMk id="2" creationId="{DCC55022-FB6B-03B1-63B3-3DF214375334}"/>
          </ac:spMkLst>
        </pc:spChg>
      </pc:sldChg>
      <pc:sldChg chg="modSp">
        <pc:chgData name="Alisdair Cunningham" userId="67e8d9ba-4582-42f1-b26c-e866daa7f65b" providerId="ADAL" clId="{57FEAAA9-60CE-486B-8744-591EE73DD5E7}" dt="2023-10-11T21:03:58.993" v="0"/>
        <pc:sldMkLst>
          <pc:docMk/>
          <pc:sldMk cId="4259384943" sldId="311"/>
        </pc:sldMkLst>
        <pc:spChg chg="mod">
          <ac:chgData name="Alisdair Cunningham" userId="67e8d9ba-4582-42f1-b26c-e866daa7f65b" providerId="ADAL" clId="{57FEAAA9-60CE-486B-8744-591EE73DD5E7}" dt="2023-10-11T21:03:58.993" v="0"/>
          <ac:spMkLst>
            <pc:docMk/>
            <pc:sldMk cId="4259384943" sldId="311"/>
            <ac:spMk id="2" creationId="{DCC55022-FB6B-03B1-63B3-3DF214375334}"/>
          </ac:spMkLst>
        </pc:spChg>
      </pc:sldChg>
      <pc:sldChg chg="modSp">
        <pc:chgData name="Alisdair Cunningham" userId="67e8d9ba-4582-42f1-b26c-e866daa7f65b" providerId="ADAL" clId="{57FEAAA9-60CE-486B-8744-591EE73DD5E7}" dt="2023-10-11T21:03:58.993" v="0"/>
        <pc:sldMkLst>
          <pc:docMk/>
          <pc:sldMk cId="525284550" sldId="312"/>
        </pc:sldMkLst>
        <pc:spChg chg="mod">
          <ac:chgData name="Alisdair Cunningham" userId="67e8d9ba-4582-42f1-b26c-e866daa7f65b" providerId="ADAL" clId="{57FEAAA9-60CE-486B-8744-591EE73DD5E7}" dt="2023-10-11T21:03:58.993" v="0"/>
          <ac:spMkLst>
            <pc:docMk/>
            <pc:sldMk cId="525284550" sldId="312"/>
            <ac:spMk id="2" creationId="{DCC55022-FB6B-03B1-63B3-3DF214375334}"/>
          </ac:spMkLst>
        </pc:spChg>
      </pc:sldChg>
      <pc:sldChg chg="modSp">
        <pc:chgData name="Alisdair Cunningham" userId="67e8d9ba-4582-42f1-b26c-e866daa7f65b" providerId="ADAL" clId="{57FEAAA9-60CE-486B-8744-591EE73DD5E7}" dt="2023-10-11T21:03:58.993" v="0"/>
        <pc:sldMkLst>
          <pc:docMk/>
          <pc:sldMk cId="2639338062" sldId="313"/>
        </pc:sldMkLst>
        <pc:spChg chg="mod">
          <ac:chgData name="Alisdair Cunningham" userId="67e8d9ba-4582-42f1-b26c-e866daa7f65b" providerId="ADAL" clId="{57FEAAA9-60CE-486B-8744-591EE73DD5E7}" dt="2023-10-11T21:03:58.993" v="0"/>
          <ac:spMkLst>
            <pc:docMk/>
            <pc:sldMk cId="2639338062" sldId="313"/>
            <ac:spMk id="2" creationId="{DCC55022-FB6B-03B1-63B3-3DF214375334}"/>
          </ac:spMkLst>
        </pc:spChg>
      </pc:sldChg>
      <pc:sldChg chg="modSp">
        <pc:chgData name="Alisdair Cunningham" userId="67e8d9ba-4582-42f1-b26c-e866daa7f65b" providerId="ADAL" clId="{57FEAAA9-60CE-486B-8744-591EE73DD5E7}" dt="2023-10-11T21:03:58.993" v="0"/>
        <pc:sldMkLst>
          <pc:docMk/>
          <pc:sldMk cId="1597416968" sldId="314"/>
        </pc:sldMkLst>
        <pc:spChg chg="mod">
          <ac:chgData name="Alisdair Cunningham" userId="67e8d9ba-4582-42f1-b26c-e866daa7f65b" providerId="ADAL" clId="{57FEAAA9-60CE-486B-8744-591EE73DD5E7}" dt="2023-10-11T21:03:58.993" v="0"/>
          <ac:spMkLst>
            <pc:docMk/>
            <pc:sldMk cId="1597416968" sldId="314"/>
            <ac:spMk id="2" creationId="{DCC55022-FB6B-03B1-63B3-3DF214375334}"/>
          </ac:spMkLst>
        </pc:spChg>
      </pc:sldChg>
      <pc:sldChg chg="modSp">
        <pc:chgData name="Alisdair Cunningham" userId="67e8d9ba-4582-42f1-b26c-e866daa7f65b" providerId="ADAL" clId="{57FEAAA9-60CE-486B-8744-591EE73DD5E7}" dt="2023-10-11T21:03:58.993" v="0"/>
        <pc:sldMkLst>
          <pc:docMk/>
          <pc:sldMk cId="3572613032" sldId="315"/>
        </pc:sldMkLst>
        <pc:spChg chg="mod">
          <ac:chgData name="Alisdair Cunningham" userId="67e8d9ba-4582-42f1-b26c-e866daa7f65b" providerId="ADAL" clId="{57FEAAA9-60CE-486B-8744-591EE73DD5E7}" dt="2023-10-11T21:03:58.993" v="0"/>
          <ac:spMkLst>
            <pc:docMk/>
            <pc:sldMk cId="3572613032" sldId="315"/>
            <ac:spMk id="2" creationId="{DCC55022-FB6B-03B1-63B3-3DF214375334}"/>
          </ac:spMkLst>
        </pc:spChg>
      </pc:sldChg>
      <pc:sldChg chg="modSp">
        <pc:chgData name="Alisdair Cunningham" userId="67e8d9ba-4582-42f1-b26c-e866daa7f65b" providerId="ADAL" clId="{57FEAAA9-60CE-486B-8744-591EE73DD5E7}" dt="2023-10-11T21:03:58.993" v="0"/>
        <pc:sldMkLst>
          <pc:docMk/>
          <pc:sldMk cId="3576275652" sldId="316"/>
        </pc:sldMkLst>
        <pc:spChg chg="mod">
          <ac:chgData name="Alisdair Cunningham" userId="67e8d9ba-4582-42f1-b26c-e866daa7f65b" providerId="ADAL" clId="{57FEAAA9-60CE-486B-8744-591EE73DD5E7}" dt="2023-10-11T21:03:58.993" v="0"/>
          <ac:spMkLst>
            <pc:docMk/>
            <pc:sldMk cId="3576275652" sldId="316"/>
            <ac:spMk id="2" creationId="{DCC55022-FB6B-03B1-63B3-3DF214375334}"/>
          </ac:spMkLst>
        </pc:spChg>
      </pc:sldChg>
      <pc:sldChg chg="modSp">
        <pc:chgData name="Alisdair Cunningham" userId="67e8d9ba-4582-42f1-b26c-e866daa7f65b" providerId="ADAL" clId="{57FEAAA9-60CE-486B-8744-591EE73DD5E7}" dt="2023-10-11T21:03:58.993" v="0"/>
        <pc:sldMkLst>
          <pc:docMk/>
          <pc:sldMk cId="1358588136" sldId="317"/>
        </pc:sldMkLst>
        <pc:spChg chg="mod">
          <ac:chgData name="Alisdair Cunningham" userId="67e8d9ba-4582-42f1-b26c-e866daa7f65b" providerId="ADAL" clId="{57FEAAA9-60CE-486B-8744-591EE73DD5E7}" dt="2023-10-11T21:03:58.993" v="0"/>
          <ac:spMkLst>
            <pc:docMk/>
            <pc:sldMk cId="1358588136" sldId="317"/>
            <ac:spMk id="2" creationId="{DCC55022-FB6B-03B1-63B3-3DF214375334}"/>
          </ac:spMkLst>
        </pc:spChg>
      </pc:sldChg>
      <pc:sldChg chg="modSp">
        <pc:chgData name="Alisdair Cunningham" userId="67e8d9ba-4582-42f1-b26c-e866daa7f65b" providerId="ADAL" clId="{57FEAAA9-60CE-486B-8744-591EE73DD5E7}" dt="2023-10-11T21:03:58.993" v="0"/>
        <pc:sldMkLst>
          <pc:docMk/>
          <pc:sldMk cId="35040796" sldId="318"/>
        </pc:sldMkLst>
        <pc:spChg chg="mod">
          <ac:chgData name="Alisdair Cunningham" userId="67e8d9ba-4582-42f1-b26c-e866daa7f65b" providerId="ADAL" clId="{57FEAAA9-60CE-486B-8744-591EE73DD5E7}" dt="2023-10-11T21:03:58.993" v="0"/>
          <ac:spMkLst>
            <pc:docMk/>
            <pc:sldMk cId="35040796" sldId="318"/>
            <ac:spMk id="2" creationId="{DCC55022-FB6B-03B1-63B3-3DF214375334}"/>
          </ac:spMkLst>
        </pc:spChg>
      </pc:sldChg>
    </pc:docChg>
  </pc:docChgLst>
  <pc:docChgLst>
    <pc:chgData name="Alisdair Cunningham" userId="67e8d9ba-4582-42f1-b26c-e866daa7f65b" providerId="ADAL" clId="{0C058366-BF49-4162-A46B-15E741673C33}"/>
    <pc:docChg chg="custSel modSld">
      <pc:chgData name="Alisdair Cunningham" userId="67e8d9ba-4582-42f1-b26c-e866daa7f65b" providerId="ADAL" clId="{0C058366-BF49-4162-A46B-15E741673C33}" dt="2023-10-30T15:09:43.388" v="5" actId="207"/>
      <pc:docMkLst>
        <pc:docMk/>
      </pc:docMkLst>
      <pc:sldChg chg="modSp mod">
        <pc:chgData name="Alisdair Cunningham" userId="67e8d9ba-4582-42f1-b26c-e866daa7f65b" providerId="ADAL" clId="{0C058366-BF49-4162-A46B-15E741673C33}" dt="2023-10-30T15:09:43.388" v="5" actId="207"/>
        <pc:sldMkLst>
          <pc:docMk/>
          <pc:sldMk cId="2277301012" sldId="295"/>
        </pc:sldMkLst>
        <pc:graphicFrameChg chg="modGraphic">
          <ac:chgData name="Alisdair Cunningham" userId="67e8d9ba-4582-42f1-b26c-e866daa7f65b" providerId="ADAL" clId="{0C058366-BF49-4162-A46B-15E741673C33}" dt="2023-10-30T15:09:43.388" v="5" actId="207"/>
          <ac:graphicFrameMkLst>
            <pc:docMk/>
            <pc:sldMk cId="2277301012" sldId="295"/>
            <ac:graphicFrameMk id="3" creationId="{E964C7E5-6BDD-F271-175B-29F13C72A2B1}"/>
          </ac:graphicFrameMkLst>
        </pc:graphicFrameChg>
      </pc:sldChg>
    </pc:docChg>
  </pc:docChgLst>
  <pc:docChgLst>
    <pc:chgData name="Alisdair Cunningham" userId="67e8d9ba-4582-42f1-b26c-e866daa7f65b" providerId="ADAL" clId="{871273C8-2773-48C8-9385-4551C55F76BE}"/>
    <pc:docChg chg="undo redo custSel addSld delSld modSld sldOrd">
      <pc:chgData name="Alisdair Cunningham" userId="67e8d9ba-4582-42f1-b26c-e866daa7f65b" providerId="ADAL" clId="{871273C8-2773-48C8-9385-4551C55F76BE}" dt="2023-09-26T16:24:08.809" v="10118" actId="1076"/>
      <pc:docMkLst>
        <pc:docMk/>
      </pc:docMkLst>
      <pc:sldChg chg="modSp mod">
        <pc:chgData name="Alisdair Cunningham" userId="67e8d9ba-4582-42f1-b26c-e866daa7f65b" providerId="ADAL" clId="{871273C8-2773-48C8-9385-4551C55F76BE}" dt="2023-09-26T15:59:10.796" v="9994" actId="20577"/>
        <pc:sldMkLst>
          <pc:docMk/>
          <pc:sldMk cId="3701768522" sldId="256"/>
        </pc:sldMkLst>
        <pc:spChg chg="mod">
          <ac:chgData name="Alisdair Cunningham" userId="67e8d9ba-4582-42f1-b26c-e866daa7f65b" providerId="ADAL" clId="{871273C8-2773-48C8-9385-4551C55F76BE}" dt="2023-09-26T15:59:10.796" v="9994" actId="20577"/>
          <ac:spMkLst>
            <pc:docMk/>
            <pc:sldMk cId="3701768522" sldId="256"/>
            <ac:spMk id="29" creationId="{57CC4A95-AF50-3264-EFBB-B7B2A4AC5E30}"/>
          </ac:spMkLst>
        </pc:spChg>
        <pc:spChg chg="mod">
          <ac:chgData name="Alisdair Cunningham" userId="67e8d9ba-4582-42f1-b26c-e866daa7f65b" providerId="ADAL" clId="{871273C8-2773-48C8-9385-4551C55F76BE}" dt="2023-08-09T20:41:59.399" v="27"/>
          <ac:spMkLst>
            <pc:docMk/>
            <pc:sldMk cId="3701768522" sldId="256"/>
            <ac:spMk id="38" creationId="{065D01E9-11A0-DBC0-6713-29D01B31E987}"/>
          </ac:spMkLst>
        </pc:spChg>
        <pc:spChg chg="mod">
          <ac:chgData name="Alisdair Cunningham" userId="67e8d9ba-4582-42f1-b26c-e866daa7f65b" providerId="ADAL" clId="{871273C8-2773-48C8-9385-4551C55F76BE}" dt="2023-08-09T20:41:59.399" v="27"/>
          <ac:spMkLst>
            <pc:docMk/>
            <pc:sldMk cId="3701768522" sldId="256"/>
            <ac:spMk id="39" creationId="{28BEEBE5-1649-2D3F-4E37-5E30C4D917BA}"/>
          </ac:spMkLst>
        </pc:spChg>
      </pc:sldChg>
      <pc:sldChg chg="modSp mod">
        <pc:chgData name="Alisdair Cunningham" userId="67e8d9ba-4582-42f1-b26c-e866daa7f65b" providerId="ADAL" clId="{871273C8-2773-48C8-9385-4551C55F76BE}" dt="2023-08-10T15:22:09.466" v="1987"/>
        <pc:sldMkLst>
          <pc:docMk/>
          <pc:sldMk cId="3520049810" sldId="257"/>
        </pc:sldMkLst>
        <pc:spChg chg="mod">
          <ac:chgData name="Alisdair Cunningham" userId="67e8d9ba-4582-42f1-b26c-e866daa7f65b" providerId="ADAL" clId="{871273C8-2773-48C8-9385-4551C55F76BE}" dt="2023-08-09T20:41:59.399" v="27"/>
          <ac:spMkLst>
            <pc:docMk/>
            <pc:sldMk cId="3520049810" sldId="257"/>
            <ac:spMk id="14" creationId="{3D5216FF-A848-7B03-7F19-B0E69A3C8466}"/>
          </ac:spMkLst>
        </pc:spChg>
        <pc:spChg chg="mod">
          <ac:chgData name="Alisdair Cunningham" userId="67e8d9ba-4582-42f1-b26c-e866daa7f65b" providerId="ADAL" clId="{871273C8-2773-48C8-9385-4551C55F76BE}" dt="2023-08-10T15:22:09.466" v="1987"/>
          <ac:spMkLst>
            <pc:docMk/>
            <pc:sldMk cId="3520049810" sldId="257"/>
            <ac:spMk id="15" creationId="{222EFF28-C559-3C98-A5C2-1E28C24E8A7A}"/>
          </ac:spMkLst>
        </pc:spChg>
        <pc:graphicFrameChg chg="modGraphic">
          <ac:chgData name="Alisdair Cunningham" userId="67e8d9ba-4582-42f1-b26c-e866daa7f65b" providerId="ADAL" clId="{871273C8-2773-48C8-9385-4551C55F76BE}" dt="2023-08-09T20:42:09.610" v="30" actId="2164"/>
          <ac:graphicFrameMkLst>
            <pc:docMk/>
            <pc:sldMk cId="3520049810" sldId="257"/>
            <ac:graphicFrameMk id="3" creationId="{4BA32F86-6786-8F2D-DD0E-8B0809E39D16}"/>
          </ac:graphicFrameMkLst>
        </pc:graphicFrameChg>
      </pc:sldChg>
      <pc:sldChg chg="modSp del mod">
        <pc:chgData name="Alisdair Cunningham" userId="67e8d9ba-4582-42f1-b26c-e866daa7f65b" providerId="ADAL" clId="{871273C8-2773-48C8-9385-4551C55F76BE}" dt="2023-09-26T15:57:31.964" v="9978" actId="47"/>
        <pc:sldMkLst>
          <pc:docMk/>
          <pc:sldMk cId="2545193714" sldId="263"/>
        </pc:sldMkLst>
        <pc:spChg chg="mod">
          <ac:chgData name="Alisdair Cunningham" userId="67e8d9ba-4582-42f1-b26c-e866daa7f65b" providerId="ADAL" clId="{871273C8-2773-48C8-9385-4551C55F76BE}" dt="2023-08-09T20:41:59.399" v="27"/>
          <ac:spMkLst>
            <pc:docMk/>
            <pc:sldMk cId="2545193714" sldId="263"/>
            <ac:spMk id="2" creationId="{F51C16DF-F564-481C-CCA4-180408A5301A}"/>
          </ac:spMkLst>
        </pc:spChg>
        <pc:spChg chg="mod">
          <ac:chgData name="Alisdair Cunningham" userId="67e8d9ba-4582-42f1-b26c-e866daa7f65b" providerId="ADAL" clId="{871273C8-2773-48C8-9385-4551C55F76BE}" dt="2023-09-19T11:03:56.228" v="9861" actId="790"/>
          <ac:spMkLst>
            <pc:docMk/>
            <pc:sldMk cId="2545193714" sldId="263"/>
            <ac:spMk id="3" creationId="{06459D70-2204-8801-4716-B9C4DA29B5AA}"/>
          </ac:spMkLst>
        </pc:spChg>
      </pc:sldChg>
      <pc:sldChg chg="addSp delSp modSp mod modNotesTx">
        <pc:chgData name="Alisdair Cunningham" userId="67e8d9ba-4582-42f1-b26c-e866daa7f65b" providerId="ADAL" clId="{871273C8-2773-48C8-9385-4551C55F76BE}" dt="2023-08-21T10:48:13.635" v="9605" actId="790"/>
        <pc:sldMkLst>
          <pc:docMk/>
          <pc:sldMk cId="2419514132" sldId="264"/>
        </pc:sldMkLst>
        <pc:spChg chg="mod">
          <ac:chgData name="Alisdair Cunningham" userId="67e8d9ba-4582-42f1-b26c-e866daa7f65b" providerId="ADAL" clId="{871273C8-2773-48C8-9385-4551C55F76BE}" dt="2023-08-09T20:41:59.399" v="27"/>
          <ac:spMkLst>
            <pc:docMk/>
            <pc:sldMk cId="2419514132" sldId="264"/>
            <ac:spMk id="2" creationId="{DCC55022-FB6B-03B1-63B3-3DF214375334}"/>
          </ac:spMkLst>
        </pc:spChg>
        <pc:spChg chg="mod">
          <ac:chgData name="Alisdair Cunningham" userId="67e8d9ba-4582-42f1-b26c-e866daa7f65b" providerId="ADAL" clId="{871273C8-2773-48C8-9385-4551C55F76BE}" dt="2023-08-10T09:56:55.449" v="1179" actId="20577"/>
          <ac:spMkLst>
            <pc:docMk/>
            <pc:sldMk cId="2419514132" sldId="264"/>
            <ac:spMk id="3" creationId="{4D2BC41B-FAFF-13BE-00F7-29B74FCA9D80}"/>
          </ac:spMkLst>
        </pc:spChg>
        <pc:spChg chg="mod">
          <ac:chgData name="Alisdair Cunningham" userId="67e8d9ba-4582-42f1-b26c-e866daa7f65b" providerId="ADAL" clId="{871273C8-2773-48C8-9385-4551C55F76BE}" dt="2023-08-21T10:48:13.635" v="9605" actId="790"/>
          <ac:spMkLst>
            <pc:docMk/>
            <pc:sldMk cId="2419514132" sldId="264"/>
            <ac:spMk id="4" creationId="{51E75A89-223B-C391-8173-2DCD1F72BAED}"/>
          </ac:spMkLst>
        </pc:spChg>
        <pc:spChg chg="del">
          <ac:chgData name="Alisdair Cunningham" userId="67e8d9ba-4582-42f1-b26c-e866daa7f65b" providerId="ADAL" clId="{871273C8-2773-48C8-9385-4551C55F76BE}" dt="2023-08-09T21:13:07.777" v="64" actId="478"/>
          <ac:spMkLst>
            <pc:docMk/>
            <pc:sldMk cId="2419514132" sldId="264"/>
            <ac:spMk id="7" creationId="{622DED02-B8DA-A035-4924-39BB18A0DEC8}"/>
          </ac:spMkLst>
        </pc:spChg>
        <pc:spChg chg="mod">
          <ac:chgData name="Alisdair Cunningham" userId="67e8d9ba-4582-42f1-b26c-e866daa7f65b" providerId="ADAL" clId="{871273C8-2773-48C8-9385-4551C55F76BE}" dt="2023-08-10T08:43:03.928" v="392" actId="6549"/>
          <ac:spMkLst>
            <pc:docMk/>
            <pc:sldMk cId="2419514132" sldId="264"/>
            <ac:spMk id="8" creationId="{C39BE701-A67E-5BFD-B044-ECF13A621788}"/>
          </ac:spMkLst>
        </pc:spChg>
        <pc:spChg chg="del">
          <ac:chgData name="Alisdair Cunningham" userId="67e8d9ba-4582-42f1-b26c-e866daa7f65b" providerId="ADAL" clId="{871273C8-2773-48C8-9385-4551C55F76BE}" dt="2023-08-09T21:13:04.284" v="63" actId="478"/>
          <ac:spMkLst>
            <pc:docMk/>
            <pc:sldMk cId="2419514132" sldId="264"/>
            <ac:spMk id="10" creationId="{AF5431EE-106B-A2D4-1EE4-B81DAE70BE38}"/>
          </ac:spMkLst>
        </pc:spChg>
        <pc:spChg chg="del">
          <ac:chgData name="Alisdair Cunningham" userId="67e8d9ba-4582-42f1-b26c-e866daa7f65b" providerId="ADAL" clId="{871273C8-2773-48C8-9385-4551C55F76BE}" dt="2023-08-09T21:13:04.284" v="63" actId="478"/>
          <ac:spMkLst>
            <pc:docMk/>
            <pc:sldMk cId="2419514132" sldId="264"/>
            <ac:spMk id="13" creationId="{F7CD5907-BAFC-E86E-97EB-D74CDA6E48DF}"/>
          </ac:spMkLst>
        </pc:spChg>
        <pc:spChg chg="add mod">
          <ac:chgData name="Alisdair Cunningham" userId="67e8d9ba-4582-42f1-b26c-e866daa7f65b" providerId="ADAL" clId="{871273C8-2773-48C8-9385-4551C55F76BE}" dt="2023-08-10T09:56:18.481" v="1139" actId="1076"/>
          <ac:spMkLst>
            <pc:docMk/>
            <pc:sldMk cId="2419514132" sldId="264"/>
            <ac:spMk id="14" creationId="{7959C16B-A260-5D51-6C5E-9A70BF5F46DD}"/>
          </ac:spMkLst>
        </pc:spChg>
        <pc:spChg chg="add mod">
          <ac:chgData name="Alisdair Cunningham" userId="67e8d9ba-4582-42f1-b26c-e866daa7f65b" providerId="ADAL" clId="{871273C8-2773-48C8-9385-4551C55F76BE}" dt="2023-08-10T09:56:18.481" v="1139" actId="1076"/>
          <ac:spMkLst>
            <pc:docMk/>
            <pc:sldMk cId="2419514132" sldId="264"/>
            <ac:spMk id="15" creationId="{6D895408-BB46-8BAA-3C30-6A09EFE536BD}"/>
          </ac:spMkLst>
        </pc:spChg>
        <pc:spChg chg="add mod">
          <ac:chgData name="Alisdair Cunningham" userId="67e8d9ba-4582-42f1-b26c-e866daa7f65b" providerId="ADAL" clId="{871273C8-2773-48C8-9385-4551C55F76BE}" dt="2023-08-10T09:56:18.481" v="1139" actId="1076"/>
          <ac:spMkLst>
            <pc:docMk/>
            <pc:sldMk cId="2419514132" sldId="264"/>
            <ac:spMk id="16" creationId="{5DF1D44E-69C9-97B1-D44C-DC5A21C2408B}"/>
          </ac:spMkLst>
        </pc:spChg>
        <pc:spChg chg="add mod">
          <ac:chgData name="Alisdair Cunningham" userId="67e8d9ba-4582-42f1-b26c-e866daa7f65b" providerId="ADAL" clId="{871273C8-2773-48C8-9385-4551C55F76BE}" dt="2023-08-10T09:53:27.400" v="1038" actId="1076"/>
          <ac:spMkLst>
            <pc:docMk/>
            <pc:sldMk cId="2419514132" sldId="264"/>
            <ac:spMk id="18" creationId="{94F541A9-8EBF-397D-27E7-1FBB39997C33}"/>
          </ac:spMkLst>
        </pc:spChg>
        <pc:spChg chg="add mod">
          <ac:chgData name="Alisdair Cunningham" userId="67e8d9ba-4582-42f1-b26c-e866daa7f65b" providerId="ADAL" clId="{871273C8-2773-48C8-9385-4551C55F76BE}" dt="2023-08-10T15:02:51.339" v="1903" actId="20577"/>
          <ac:spMkLst>
            <pc:docMk/>
            <pc:sldMk cId="2419514132" sldId="264"/>
            <ac:spMk id="20" creationId="{ED763DA6-7CCD-2941-1296-661C6AEFA4EB}"/>
          </ac:spMkLst>
        </pc:spChg>
        <pc:spChg chg="add mod">
          <ac:chgData name="Alisdair Cunningham" userId="67e8d9ba-4582-42f1-b26c-e866daa7f65b" providerId="ADAL" clId="{871273C8-2773-48C8-9385-4551C55F76BE}" dt="2023-08-10T15:02:55.723" v="1910" actId="20577"/>
          <ac:spMkLst>
            <pc:docMk/>
            <pc:sldMk cId="2419514132" sldId="264"/>
            <ac:spMk id="22" creationId="{5FD728A1-BE2F-396D-AA5E-FE8E08B519E9}"/>
          </ac:spMkLst>
        </pc:spChg>
        <pc:picChg chg="add mod">
          <ac:chgData name="Alisdair Cunningham" userId="67e8d9ba-4582-42f1-b26c-e866daa7f65b" providerId="ADAL" clId="{871273C8-2773-48C8-9385-4551C55F76BE}" dt="2023-08-10T09:53:35.176" v="1041" actId="1076"/>
          <ac:picMkLst>
            <pc:docMk/>
            <pc:sldMk cId="2419514132" sldId="264"/>
            <ac:picMk id="9" creationId="{3651C827-82B5-7B54-B3D3-92C9B84F8E02}"/>
          </ac:picMkLst>
        </pc:picChg>
        <pc:picChg chg="mod modCrop">
          <ac:chgData name="Alisdair Cunningham" userId="67e8d9ba-4582-42f1-b26c-e866daa7f65b" providerId="ADAL" clId="{871273C8-2773-48C8-9385-4551C55F76BE}" dt="2023-08-10T09:27:44.204" v="749" actId="14100"/>
          <ac:picMkLst>
            <pc:docMk/>
            <pc:sldMk cId="2419514132" sldId="264"/>
            <ac:picMk id="11" creationId="{CDC57D8D-8F2C-3ECC-54B1-1401800DD892}"/>
          </ac:picMkLst>
        </pc:picChg>
        <pc:picChg chg="del">
          <ac:chgData name="Alisdair Cunningham" userId="67e8d9ba-4582-42f1-b26c-e866daa7f65b" providerId="ADAL" clId="{871273C8-2773-48C8-9385-4551C55F76BE}" dt="2023-08-09T21:13:00.407" v="61" actId="478"/>
          <ac:picMkLst>
            <pc:docMk/>
            <pc:sldMk cId="2419514132" sldId="264"/>
            <ac:picMk id="1026" creationId="{FE8B8AEE-2B98-52A9-B8A5-D26BDCE414DD}"/>
          </ac:picMkLst>
        </pc:picChg>
        <pc:picChg chg="del">
          <ac:chgData name="Alisdair Cunningham" userId="67e8d9ba-4582-42f1-b26c-e866daa7f65b" providerId="ADAL" clId="{871273C8-2773-48C8-9385-4551C55F76BE}" dt="2023-08-09T21:13:01.475" v="62" actId="478"/>
          <ac:picMkLst>
            <pc:docMk/>
            <pc:sldMk cId="2419514132" sldId="264"/>
            <ac:picMk id="1028" creationId="{2E4F2914-CB93-5EF3-8C52-7620AD81827F}"/>
          </ac:picMkLst>
        </pc:picChg>
        <pc:picChg chg="del">
          <ac:chgData name="Alisdair Cunningham" userId="67e8d9ba-4582-42f1-b26c-e866daa7f65b" providerId="ADAL" clId="{871273C8-2773-48C8-9385-4551C55F76BE}" dt="2023-08-09T21:12:59.587" v="60" actId="478"/>
          <ac:picMkLst>
            <pc:docMk/>
            <pc:sldMk cId="2419514132" sldId="264"/>
            <ac:picMk id="1030" creationId="{7530D15D-5C72-8724-96BF-567D5DDD9E81}"/>
          </ac:picMkLst>
        </pc:picChg>
      </pc:sldChg>
      <pc:sldChg chg="modSp del">
        <pc:chgData name="Alisdair Cunningham" userId="67e8d9ba-4582-42f1-b26c-e866daa7f65b" providerId="ADAL" clId="{871273C8-2773-48C8-9385-4551C55F76BE}" dt="2023-08-10T09:26:48.368" v="728" actId="47"/>
        <pc:sldMkLst>
          <pc:docMk/>
          <pc:sldMk cId="3586508128" sldId="265"/>
        </pc:sldMkLst>
        <pc:spChg chg="mod">
          <ac:chgData name="Alisdair Cunningham" userId="67e8d9ba-4582-42f1-b26c-e866daa7f65b" providerId="ADAL" clId="{871273C8-2773-48C8-9385-4551C55F76BE}" dt="2023-08-09T20:41:59.399" v="27"/>
          <ac:spMkLst>
            <pc:docMk/>
            <pc:sldMk cId="3586508128" sldId="265"/>
            <ac:spMk id="2" creationId="{DCC55022-FB6B-03B1-63B3-3DF214375334}"/>
          </ac:spMkLst>
        </pc:spChg>
      </pc:sldChg>
      <pc:sldChg chg="modSp del">
        <pc:chgData name="Alisdair Cunningham" userId="67e8d9ba-4582-42f1-b26c-e866daa7f65b" providerId="ADAL" clId="{871273C8-2773-48C8-9385-4551C55F76BE}" dt="2023-08-10T09:26:48.368" v="728" actId="47"/>
        <pc:sldMkLst>
          <pc:docMk/>
          <pc:sldMk cId="1082256453" sldId="266"/>
        </pc:sldMkLst>
        <pc:spChg chg="mod">
          <ac:chgData name="Alisdair Cunningham" userId="67e8d9ba-4582-42f1-b26c-e866daa7f65b" providerId="ADAL" clId="{871273C8-2773-48C8-9385-4551C55F76BE}" dt="2023-08-09T20:41:59.399" v="27"/>
          <ac:spMkLst>
            <pc:docMk/>
            <pc:sldMk cId="1082256453" sldId="266"/>
            <ac:spMk id="2" creationId="{DCC55022-FB6B-03B1-63B3-3DF214375334}"/>
          </ac:spMkLst>
        </pc:spChg>
      </pc:sldChg>
      <pc:sldChg chg="modSp del mod">
        <pc:chgData name="Alisdair Cunningham" userId="67e8d9ba-4582-42f1-b26c-e866daa7f65b" providerId="ADAL" clId="{871273C8-2773-48C8-9385-4551C55F76BE}" dt="2023-09-26T15:57:31.964" v="9978" actId="47"/>
        <pc:sldMkLst>
          <pc:docMk/>
          <pc:sldMk cId="3272698359" sldId="267"/>
        </pc:sldMkLst>
        <pc:spChg chg="mod">
          <ac:chgData name="Alisdair Cunningham" userId="67e8d9ba-4582-42f1-b26c-e866daa7f65b" providerId="ADAL" clId="{871273C8-2773-48C8-9385-4551C55F76BE}" dt="2023-08-09T20:41:59.399" v="27"/>
          <ac:spMkLst>
            <pc:docMk/>
            <pc:sldMk cId="3272698359" sldId="267"/>
            <ac:spMk id="2" creationId="{F51C16DF-F564-481C-CCA4-180408A5301A}"/>
          </ac:spMkLst>
        </pc:spChg>
        <pc:spChg chg="mod">
          <ac:chgData name="Alisdair Cunningham" userId="67e8d9ba-4582-42f1-b26c-e866daa7f65b" providerId="ADAL" clId="{871273C8-2773-48C8-9385-4551C55F76BE}" dt="2023-08-10T15:22:09.466" v="1987"/>
          <ac:spMkLst>
            <pc:docMk/>
            <pc:sldMk cId="3272698359" sldId="267"/>
            <ac:spMk id="3" creationId="{06459D70-2204-8801-4716-B9C4DA29B5AA}"/>
          </ac:spMkLst>
        </pc:spChg>
        <pc:spChg chg="mod">
          <ac:chgData name="Alisdair Cunningham" userId="67e8d9ba-4582-42f1-b26c-e866daa7f65b" providerId="ADAL" clId="{871273C8-2773-48C8-9385-4551C55F76BE}" dt="2023-08-10T16:29:38.049" v="3842" actId="6549"/>
          <ac:spMkLst>
            <pc:docMk/>
            <pc:sldMk cId="3272698359" sldId="267"/>
            <ac:spMk id="12" creationId="{38C4A143-C346-A5D7-3DFF-2CAF7FBCDBED}"/>
          </ac:spMkLst>
        </pc:spChg>
      </pc:sldChg>
      <pc:sldChg chg="modSp del">
        <pc:chgData name="Alisdair Cunningham" userId="67e8d9ba-4582-42f1-b26c-e866daa7f65b" providerId="ADAL" clId="{871273C8-2773-48C8-9385-4551C55F76BE}" dt="2023-08-10T09:26:48.368" v="728" actId="47"/>
        <pc:sldMkLst>
          <pc:docMk/>
          <pc:sldMk cId="1601122068" sldId="268"/>
        </pc:sldMkLst>
        <pc:spChg chg="mod">
          <ac:chgData name="Alisdair Cunningham" userId="67e8d9ba-4582-42f1-b26c-e866daa7f65b" providerId="ADAL" clId="{871273C8-2773-48C8-9385-4551C55F76BE}" dt="2023-08-09T20:41:59.399" v="27"/>
          <ac:spMkLst>
            <pc:docMk/>
            <pc:sldMk cId="1601122068" sldId="268"/>
            <ac:spMk id="2" creationId="{DCC55022-FB6B-03B1-63B3-3DF214375334}"/>
          </ac:spMkLst>
        </pc:spChg>
      </pc:sldChg>
      <pc:sldChg chg="modSp del">
        <pc:chgData name="Alisdair Cunningham" userId="67e8d9ba-4582-42f1-b26c-e866daa7f65b" providerId="ADAL" clId="{871273C8-2773-48C8-9385-4551C55F76BE}" dt="2023-08-10T09:26:48.368" v="728" actId="47"/>
        <pc:sldMkLst>
          <pc:docMk/>
          <pc:sldMk cId="3367279324" sldId="269"/>
        </pc:sldMkLst>
        <pc:spChg chg="mod">
          <ac:chgData name="Alisdair Cunningham" userId="67e8d9ba-4582-42f1-b26c-e866daa7f65b" providerId="ADAL" clId="{871273C8-2773-48C8-9385-4551C55F76BE}" dt="2023-08-09T20:41:59.399" v="27"/>
          <ac:spMkLst>
            <pc:docMk/>
            <pc:sldMk cId="3367279324" sldId="269"/>
            <ac:spMk id="2" creationId="{DCC55022-FB6B-03B1-63B3-3DF214375334}"/>
          </ac:spMkLst>
        </pc:spChg>
      </pc:sldChg>
      <pc:sldChg chg="delSp modSp mod ord modNotesTx">
        <pc:chgData name="Alisdair Cunningham" userId="67e8d9ba-4582-42f1-b26c-e866daa7f65b" providerId="ADAL" clId="{871273C8-2773-48C8-9385-4551C55F76BE}" dt="2023-08-11T15:52:35.202" v="8205" actId="14826"/>
        <pc:sldMkLst>
          <pc:docMk/>
          <pc:sldMk cId="3308444308" sldId="270"/>
        </pc:sldMkLst>
        <pc:spChg chg="mod">
          <ac:chgData name="Alisdair Cunningham" userId="67e8d9ba-4582-42f1-b26c-e866daa7f65b" providerId="ADAL" clId="{871273C8-2773-48C8-9385-4551C55F76BE}" dt="2023-08-09T20:41:59.399" v="27"/>
          <ac:spMkLst>
            <pc:docMk/>
            <pc:sldMk cId="3308444308" sldId="270"/>
            <ac:spMk id="2" creationId="{DCC55022-FB6B-03B1-63B3-3DF214375334}"/>
          </ac:spMkLst>
        </pc:spChg>
        <pc:spChg chg="mod">
          <ac:chgData name="Alisdair Cunningham" userId="67e8d9ba-4582-42f1-b26c-e866daa7f65b" providerId="ADAL" clId="{871273C8-2773-48C8-9385-4551C55F76BE}" dt="2023-08-10T15:22:09.466" v="1987"/>
          <ac:spMkLst>
            <pc:docMk/>
            <pc:sldMk cId="3308444308" sldId="270"/>
            <ac:spMk id="4" creationId="{51E75A89-223B-C391-8173-2DCD1F72BAED}"/>
          </ac:spMkLst>
        </pc:spChg>
        <pc:spChg chg="mod">
          <ac:chgData name="Alisdair Cunningham" userId="67e8d9ba-4582-42f1-b26c-e866daa7f65b" providerId="ADAL" clId="{871273C8-2773-48C8-9385-4551C55F76BE}" dt="2023-08-10T12:44:48.006" v="1378" actId="790"/>
          <ac:spMkLst>
            <pc:docMk/>
            <pc:sldMk cId="3308444308" sldId="270"/>
            <ac:spMk id="8" creationId="{C39BE701-A67E-5BFD-B044-ECF13A621788}"/>
          </ac:spMkLst>
        </pc:spChg>
        <pc:spChg chg="del">
          <ac:chgData name="Alisdair Cunningham" userId="67e8d9ba-4582-42f1-b26c-e866daa7f65b" providerId="ADAL" clId="{871273C8-2773-48C8-9385-4551C55F76BE}" dt="2023-08-10T09:57:34.373" v="1216" actId="478"/>
          <ac:spMkLst>
            <pc:docMk/>
            <pc:sldMk cId="3308444308" sldId="270"/>
            <ac:spMk id="9" creationId="{30A79A17-610C-CEF7-639B-272B07CED78A}"/>
          </ac:spMkLst>
        </pc:spChg>
        <pc:spChg chg="del">
          <ac:chgData name="Alisdair Cunningham" userId="67e8d9ba-4582-42f1-b26c-e866daa7f65b" providerId="ADAL" clId="{871273C8-2773-48C8-9385-4551C55F76BE}" dt="2023-08-10T09:57:42.636" v="1220" actId="478"/>
          <ac:spMkLst>
            <pc:docMk/>
            <pc:sldMk cId="3308444308" sldId="270"/>
            <ac:spMk id="12" creationId="{37B746BE-476C-4DD9-16FC-153408E94861}"/>
          </ac:spMkLst>
        </pc:spChg>
        <pc:spChg chg="mod">
          <ac:chgData name="Alisdair Cunningham" userId="67e8d9ba-4582-42f1-b26c-e866daa7f65b" providerId="ADAL" clId="{871273C8-2773-48C8-9385-4551C55F76BE}" dt="2023-08-10T12:53:24.393" v="1592" actId="790"/>
          <ac:spMkLst>
            <pc:docMk/>
            <pc:sldMk cId="3308444308" sldId="270"/>
            <ac:spMk id="13" creationId="{E5A4C7BF-EF5F-3131-03DB-EC219269E419}"/>
          </ac:spMkLst>
        </pc:spChg>
        <pc:picChg chg="del">
          <ac:chgData name="Alisdair Cunningham" userId="67e8d9ba-4582-42f1-b26c-e866daa7f65b" providerId="ADAL" clId="{871273C8-2773-48C8-9385-4551C55F76BE}" dt="2023-08-10T09:57:32.249" v="1215" actId="478"/>
          <ac:picMkLst>
            <pc:docMk/>
            <pc:sldMk cId="3308444308" sldId="270"/>
            <ac:picMk id="6" creationId="{10C727BE-78C5-0098-7785-69B027E1BDD7}"/>
          </ac:picMkLst>
        </pc:picChg>
        <pc:picChg chg="mod">
          <ac:chgData name="Alisdair Cunningham" userId="67e8d9ba-4582-42f1-b26c-e866daa7f65b" providerId="ADAL" clId="{871273C8-2773-48C8-9385-4551C55F76BE}" dt="2023-08-11T15:52:35.202" v="8205" actId="14826"/>
          <ac:picMkLst>
            <pc:docMk/>
            <pc:sldMk cId="3308444308" sldId="270"/>
            <ac:picMk id="11" creationId="{CDC57D8D-8F2C-3ECC-54B1-1401800DD892}"/>
          </ac:picMkLst>
        </pc:picChg>
        <pc:picChg chg="del">
          <ac:chgData name="Alisdair Cunningham" userId="67e8d9ba-4582-42f1-b26c-e866daa7f65b" providerId="ADAL" clId="{871273C8-2773-48C8-9385-4551C55F76BE}" dt="2023-08-10T09:57:34.916" v="1217" actId="478"/>
          <ac:picMkLst>
            <pc:docMk/>
            <pc:sldMk cId="3308444308" sldId="270"/>
            <ac:picMk id="3074" creationId="{47865255-B971-A30E-8742-54BD6FA6AFA4}"/>
          </ac:picMkLst>
        </pc:picChg>
        <pc:picChg chg="del">
          <ac:chgData name="Alisdair Cunningham" userId="67e8d9ba-4582-42f1-b26c-e866daa7f65b" providerId="ADAL" clId="{871273C8-2773-48C8-9385-4551C55F76BE}" dt="2023-08-10T09:57:35.972" v="1218" actId="478"/>
          <ac:picMkLst>
            <pc:docMk/>
            <pc:sldMk cId="3308444308" sldId="270"/>
            <ac:picMk id="3076" creationId="{AE4F5C33-2137-4058-56F0-7912EBBEB544}"/>
          </ac:picMkLst>
        </pc:picChg>
      </pc:sldChg>
      <pc:sldChg chg="modSp del">
        <pc:chgData name="Alisdair Cunningham" userId="67e8d9ba-4582-42f1-b26c-e866daa7f65b" providerId="ADAL" clId="{871273C8-2773-48C8-9385-4551C55F76BE}" dt="2023-08-10T09:58:11.932" v="1221" actId="47"/>
        <pc:sldMkLst>
          <pc:docMk/>
          <pc:sldMk cId="736117259" sldId="271"/>
        </pc:sldMkLst>
        <pc:spChg chg="mod">
          <ac:chgData name="Alisdair Cunningham" userId="67e8d9ba-4582-42f1-b26c-e866daa7f65b" providerId="ADAL" clId="{871273C8-2773-48C8-9385-4551C55F76BE}" dt="2023-08-09T20:41:59.399" v="27"/>
          <ac:spMkLst>
            <pc:docMk/>
            <pc:sldMk cId="736117259" sldId="271"/>
            <ac:spMk id="2" creationId="{DCC55022-FB6B-03B1-63B3-3DF214375334}"/>
          </ac:spMkLst>
        </pc:spChg>
      </pc:sldChg>
      <pc:sldChg chg="modSp del">
        <pc:chgData name="Alisdair Cunningham" userId="67e8d9ba-4582-42f1-b26c-e866daa7f65b" providerId="ADAL" clId="{871273C8-2773-48C8-9385-4551C55F76BE}" dt="2023-08-10T09:58:11.932" v="1221" actId="47"/>
        <pc:sldMkLst>
          <pc:docMk/>
          <pc:sldMk cId="522621943" sldId="272"/>
        </pc:sldMkLst>
        <pc:spChg chg="mod">
          <ac:chgData name="Alisdair Cunningham" userId="67e8d9ba-4582-42f1-b26c-e866daa7f65b" providerId="ADAL" clId="{871273C8-2773-48C8-9385-4551C55F76BE}" dt="2023-08-09T20:41:59.399" v="27"/>
          <ac:spMkLst>
            <pc:docMk/>
            <pc:sldMk cId="522621943" sldId="272"/>
            <ac:spMk id="2" creationId="{DCC55022-FB6B-03B1-63B3-3DF214375334}"/>
          </ac:spMkLst>
        </pc:spChg>
      </pc:sldChg>
      <pc:sldChg chg="modSp del">
        <pc:chgData name="Alisdair Cunningham" userId="67e8d9ba-4582-42f1-b26c-e866daa7f65b" providerId="ADAL" clId="{871273C8-2773-48C8-9385-4551C55F76BE}" dt="2023-08-10T09:58:11.932" v="1221" actId="47"/>
        <pc:sldMkLst>
          <pc:docMk/>
          <pc:sldMk cId="4200455217" sldId="273"/>
        </pc:sldMkLst>
        <pc:spChg chg="mod">
          <ac:chgData name="Alisdair Cunningham" userId="67e8d9ba-4582-42f1-b26c-e866daa7f65b" providerId="ADAL" clId="{871273C8-2773-48C8-9385-4551C55F76BE}" dt="2023-08-09T20:41:59.399" v="27"/>
          <ac:spMkLst>
            <pc:docMk/>
            <pc:sldMk cId="4200455217" sldId="273"/>
            <ac:spMk id="2" creationId="{DCC55022-FB6B-03B1-63B3-3DF214375334}"/>
          </ac:spMkLst>
        </pc:spChg>
      </pc:sldChg>
      <pc:sldChg chg="modSp del">
        <pc:chgData name="Alisdair Cunningham" userId="67e8d9ba-4582-42f1-b26c-e866daa7f65b" providerId="ADAL" clId="{871273C8-2773-48C8-9385-4551C55F76BE}" dt="2023-08-10T09:58:11.932" v="1221" actId="47"/>
        <pc:sldMkLst>
          <pc:docMk/>
          <pc:sldMk cId="1477742977" sldId="274"/>
        </pc:sldMkLst>
        <pc:spChg chg="mod">
          <ac:chgData name="Alisdair Cunningham" userId="67e8d9ba-4582-42f1-b26c-e866daa7f65b" providerId="ADAL" clId="{871273C8-2773-48C8-9385-4551C55F76BE}" dt="2023-08-09T20:41:59.399" v="27"/>
          <ac:spMkLst>
            <pc:docMk/>
            <pc:sldMk cId="1477742977" sldId="274"/>
            <ac:spMk id="2" creationId="{DCC55022-FB6B-03B1-63B3-3DF214375334}"/>
          </ac:spMkLst>
        </pc:spChg>
      </pc:sldChg>
      <pc:sldChg chg="modSp del">
        <pc:chgData name="Alisdair Cunningham" userId="67e8d9ba-4582-42f1-b26c-e866daa7f65b" providerId="ADAL" clId="{871273C8-2773-48C8-9385-4551C55F76BE}" dt="2023-08-10T09:58:11.932" v="1221" actId="47"/>
        <pc:sldMkLst>
          <pc:docMk/>
          <pc:sldMk cId="3422201969" sldId="275"/>
        </pc:sldMkLst>
        <pc:spChg chg="mod">
          <ac:chgData name="Alisdair Cunningham" userId="67e8d9ba-4582-42f1-b26c-e866daa7f65b" providerId="ADAL" clId="{871273C8-2773-48C8-9385-4551C55F76BE}" dt="2023-08-09T20:41:59.399" v="27"/>
          <ac:spMkLst>
            <pc:docMk/>
            <pc:sldMk cId="3422201969" sldId="275"/>
            <ac:spMk id="2" creationId="{DCC55022-FB6B-03B1-63B3-3DF214375334}"/>
          </ac:spMkLst>
        </pc:spChg>
      </pc:sldChg>
      <pc:sldChg chg="addSp delSp modSp mod modNotesTx">
        <pc:chgData name="Alisdair Cunningham" userId="67e8d9ba-4582-42f1-b26c-e866daa7f65b" providerId="ADAL" clId="{871273C8-2773-48C8-9385-4551C55F76BE}" dt="2023-08-10T15:28:57.577" v="2080" actId="790"/>
        <pc:sldMkLst>
          <pc:docMk/>
          <pc:sldMk cId="303878611" sldId="276"/>
        </pc:sldMkLst>
        <pc:spChg chg="mod">
          <ac:chgData name="Alisdair Cunningham" userId="67e8d9ba-4582-42f1-b26c-e866daa7f65b" providerId="ADAL" clId="{871273C8-2773-48C8-9385-4551C55F76BE}" dt="2023-08-09T20:41:59.399" v="27"/>
          <ac:spMkLst>
            <pc:docMk/>
            <pc:sldMk cId="303878611" sldId="276"/>
            <ac:spMk id="2" creationId="{DCC55022-FB6B-03B1-63B3-3DF214375334}"/>
          </ac:spMkLst>
        </pc:spChg>
        <pc:spChg chg="mod">
          <ac:chgData name="Alisdair Cunningham" userId="67e8d9ba-4582-42f1-b26c-e866daa7f65b" providerId="ADAL" clId="{871273C8-2773-48C8-9385-4551C55F76BE}" dt="2023-08-10T15:22:09.466" v="1987"/>
          <ac:spMkLst>
            <pc:docMk/>
            <pc:sldMk cId="303878611" sldId="276"/>
            <ac:spMk id="4" creationId="{51E75A89-223B-C391-8173-2DCD1F72BAED}"/>
          </ac:spMkLst>
        </pc:spChg>
        <pc:spChg chg="mod">
          <ac:chgData name="Alisdair Cunningham" userId="67e8d9ba-4582-42f1-b26c-e866daa7f65b" providerId="ADAL" clId="{871273C8-2773-48C8-9385-4551C55F76BE}" dt="2023-08-10T15:28:57.577" v="2080" actId="790"/>
          <ac:spMkLst>
            <pc:docMk/>
            <pc:sldMk cId="303878611" sldId="276"/>
            <ac:spMk id="8" creationId="{C39BE701-A67E-5BFD-B044-ECF13A621788}"/>
          </ac:spMkLst>
        </pc:spChg>
        <pc:spChg chg="add mod">
          <ac:chgData name="Alisdair Cunningham" userId="67e8d9ba-4582-42f1-b26c-e866daa7f65b" providerId="ADAL" clId="{871273C8-2773-48C8-9385-4551C55F76BE}" dt="2023-08-10T15:06:05.807" v="1982" actId="20577"/>
          <ac:spMkLst>
            <pc:docMk/>
            <pc:sldMk cId="303878611" sldId="276"/>
            <ac:spMk id="9" creationId="{1EAC045A-881A-DF21-CD51-1397596BC0E6}"/>
          </ac:spMkLst>
        </pc:spChg>
        <pc:spChg chg="mod">
          <ac:chgData name="Alisdair Cunningham" userId="67e8d9ba-4582-42f1-b26c-e866daa7f65b" providerId="ADAL" clId="{871273C8-2773-48C8-9385-4551C55F76BE}" dt="2023-08-10T13:13:07.444" v="1617" actId="1076"/>
          <ac:spMkLst>
            <pc:docMk/>
            <pc:sldMk cId="303878611" sldId="276"/>
            <ac:spMk id="10" creationId="{E226B43A-43B8-BE81-E3C3-32E7D3D26F9A}"/>
          </ac:spMkLst>
        </pc:spChg>
        <pc:spChg chg="mod">
          <ac:chgData name="Alisdair Cunningham" userId="67e8d9ba-4582-42f1-b26c-e866daa7f65b" providerId="ADAL" clId="{871273C8-2773-48C8-9385-4551C55F76BE}" dt="2023-08-10T13:13:02.047" v="1615" actId="1076"/>
          <ac:spMkLst>
            <pc:docMk/>
            <pc:sldMk cId="303878611" sldId="276"/>
            <ac:spMk id="12" creationId="{99C6E7D6-5311-980D-D7B7-4BDA8C592F7B}"/>
          </ac:spMkLst>
        </pc:spChg>
        <pc:spChg chg="mod">
          <ac:chgData name="Alisdair Cunningham" userId="67e8d9ba-4582-42f1-b26c-e866daa7f65b" providerId="ADAL" clId="{871273C8-2773-48C8-9385-4551C55F76BE}" dt="2023-08-10T15:25:25.818" v="2061" actId="20577"/>
          <ac:spMkLst>
            <pc:docMk/>
            <pc:sldMk cId="303878611" sldId="276"/>
            <ac:spMk id="13" creationId="{E5A4C7BF-EF5F-3131-03DB-EC219269E419}"/>
          </ac:spMkLst>
        </pc:spChg>
        <pc:spChg chg="mod">
          <ac:chgData name="Alisdair Cunningham" userId="67e8d9ba-4582-42f1-b26c-e866daa7f65b" providerId="ADAL" clId="{871273C8-2773-48C8-9385-4551C55F76BE}" dt="2023-08-10T13:13:17.385" v="1620" actId="14100"/>
          <ac:spMkLst>
            <pc:docMk/>
            <pc:sldMk cId="303878611" sldId="276"/>
            <ac:spMk id="14" creationId="{E1488E10-F955-D6D9-E328-3090E0FC94DF}"/>
          </ac:spMkLst>
        </pc:spChg>
        <pc:spChg chg="mod">
          <ac:chgData name="Alisdair Cunningham" userId="67e8d9ba-4582-42f1-b26c-e866daa7f65b" providerId="ADAL" clId="{871273C8-2773-48C8-9385-4551C55F76BE}" dt="2023-08-10T13:13:47.312" v="1628" actId="1076"/>
          <ac:spMkLst>
            <pc:docMk/>
            <pc:sldMk cId="303878611" sldId="276"/>
            <ac:spMk id="15" creationId="{BA1D45B6-C297-55C9-6BED-798891AF4F6D}"/>
          </ac:spMkLst>
        </pc:spChg>
        <pc:spChg chg="del mod">
          <ac:chgData name="Alisdair Cunningham" userId="67e8d9ba-4582-42f1-b26c-e866daa7f65b" providerId="ADAL" clId="{871273C8-2773-48C8-9385-4551C55F76BE}" dt="2023-08-10T12:53:51.486" v="1594" actId="478"/>
          <ac:spMkLst>
            <pc:docMk/>
            <pc:sldMk cId="303878611" sldId="276"/>
            <ac:spMk id="18" creationId="{75668964-5B65-89A2-CF12-9A8FECED5592}"/>
          </ac:spMkLst>
        </pc:spChg>
        <pc:picChg chg="mod">
          <ac:chgData name="Alisdair Cunningham" userId="67e8d9ba-4582-42f1-b26c-e866daa7f65b" providerId="ADAL" clId="{871273C8-2773-48C8-9385-4551C55F76BE}" dt="2023-08-10T13:13:02.047" v="1615" actId="1076"/>
          <ac:picMkLst>
            <pc:docMk/>
            <pc:sldMk cId="303878611" sldId="276"/>
            <ac:picMk id="3" creationId="{1B2BACCF-4305-E305-9D29-15C618DA4D22}"/>
          </ac:picMkLst>
        </pc:picChg>
        <pc:picChg chg="mod">
          <ac:chgData name="Alisdair Cunningham" userId="67e8d9ba-4582-42f1-b26c-e866daa7f65b" providerId="ADAL" clId="{871273C8-2773-48C8-9385-4551C55F76BE}" dt="2023-08-10T13:13:34.848" v="1624" actId="14100"/>
          <ac:picMkLst>
            <pc:docMk/>
            <pc:sldMk cId="303878611" sldId="276"/>
            <ac:picMk id="6" creationId="{1F68DA37-F2A6-CE47-FEDB-3C3616ED841C}"/>
          </ac:picMkLst>
        </pc:picChg>
        <pc:picChg chg="del">
          <ac:chgData name="Alisdair Cunningham" userId="67e8d9ba-4582-42f1-b26c-e866daa7f65b" providerId="ADAL" clId="{871273C8-2773-48C8-9385-4551C55F76BE}" dt="2023-08-10T13:11:46.091" v="1598" actId="478"/>
          <ac:picMkLst>
            <pc:docMk/>
            <pc:sldMk cId="303878611" sldId="276"/>
            <ac:picMk id="11" creationId="{CDC57D8D-8F2C-3ECC-54B1-1401800DD892}"/>
          </ac:picMkLst>
        </pc:picChg>
        <pc:picChg chg="mod">
          <ac:chgData name="Alisdair Cunningham" userId="67e8d9ba-4582-42f1-b26c-e866daa7f65b" providerId="ADAL" clId="{871273C8-2773-48C8-9385-4551C55F76BE}" dt="2023-08-10T13:13:04.772" v="1616" actId="14100"/>
          <ac:picMkLst>
            <pc:docMk/>
            <pc:sldMk cId="303878611" sldId="276"/>
            <ac:picMk id="6146" creationId="{AD403035-2599-24CD-DBA7-FEDDAB9C43E9}"/>
          </ac:picMkLst>
        </pc:picChg>
        <pc:picChg chg="mod">
          <ac:chgData name="Alisdair Cunningham" userId="67e8d9ba-4582-42f1-b26c-e866daa7f65b" providerId="ADAL" clId="{871273C8-2773-48C8-9385-4551C55F76BE}" dt="2023-08-10T13:13:17.385" v="1620" actId="14100"/>
          <ac:picMkLst>
            <pc:docMk/>
            <pc:sldMk cId="303878611" sldId="276"/>
            <ac:picMk id="6148" creationId="{F3A85705-3917-CD12-CCCB-B8283AF7706E}"/>
          </ac:picMkLst>
        </pc:picChg>
        <pc:picChg chg="del">
          <ac:chgData name="Alisdair Cunningham" userId="67e8d9ba-4582-42f1-b26c-e866daa7f65b" providerId="ADAL" clId="{871273C8-2773-48C8-9385-4551C55F76BE}" dt="2023-08-10T12:53:59.010" v="1597" actId="478"/>
          <ac:picMkLst>
            <pc:docMk/>
            <pc:sldMk cId="303878611" sldId="276"/>
            <ac:picMk id="6150" creationId="{0B54AF7C-0B16-166A-D3B9-BD6D91E8DE0D}"/>
          </ac:picMkLst>
        </pc:picChg>
      </pc:sldChg>
      <pc:sldChg chg="modSp del">
        <pc:chgData name="Alisdair Cunningham" userId="67e8d9ba-4582-42f1-b26c-e866daa7f65b" providerId="ADAL" clId="{871273C8-2773-48C8-9385-4551C55F76BE}" dt="2023-08-10T09:58:11.932" v="1221" actId="47"/>
        <pc:sldMkLst>
          <pc:docMk/>
          <pc:sldMk cId="448442724" sldId="277"/>
        </pc:sldMkLst>
        <pc:spChg chg="mod">
          <ac:chgData name="Alisdair Cunningham" userId="67e8d9ba-4582-42f1-b26c-e866daa7f65b" providerId="ADAL" clId="{871273C8-2773-48C8-9385-4551C55F76BE}" dt="2023-08-09T20:41:59.399" v="27"/>
          <ac:spMkLst>
            <pc:docMk/>
            <pc:sldMk cId="448442724" sldId="277"/>
            <ac:spMk id="2" creationId="{DCC55022-FB6B-03B1-63B3-3DF214375334}"/>
          </ac:spMkLst>
        </pc:spChg>
      </pc:sldChg>
      <pc:sldChg chg="modSp del">
        <pc:chgData name="Alisdair Cunningham" userId="67e8d9ba-4582-42f1-b26c-e866daa7f65b" providerId="ADAL" clId="{871273C8-2773-48C8-9385-4551C55F76BE}" dt="2023-08-10T09:58:11.932" v="1221" actId="47"/>
        <pc:sldMkLst>
          <pc:docMk/>
          <pc:sldMk cId="2831858706" sldId="278"/>
        </pc:sldMkLst>
        <pc:spChg chg="mod">
          <ac:chgData name="Alisdair Cunningham" userId="67e8d9ba-4582-42f1-b26c-e866daa7f65b" providerId="ADAL" clId="{871273C8-2773-48C8-9385-4551C55F76BE}" dt="2023-08-09T20:41:59.399" v="27"/>
          <ac:spMkLst>
            <pc:docMk/>
            <pc:sldMk cId="2831858706" sldId="278"/>
            <ac:spMk id="2" creationId="{DCC55022-FB6B-03B1-63B3-3DF214375334}"/>
          </ac:spMkLst>
        </pc:spChg>
      </pc:sldChg>
      <pc:sldChg chg="modSp del mod">
        <pc:chgData name="Alisdair Cunningham" userId="67e8d9ba-4582-42f1-b26c-e866daa7f65b" providerId="ADAL" clId="{871273C8-2773-48C8-9385-4551C55F76BE}" dt="2023-08-10T09:58:11.932" v="1221" actId="47"/>
        <pc:sldMkLst>
          <pc:docMk/>
          <pc:sldMk cId="1654940042" sldId="279"/>
        </pc:sldMkLst>
        <pc:spChg chg="mod">
          <ac:chgData name="Alisdair Cunningham" userId="67e8d9ba-4582-42f1-b26c-e866daa7f65b" providerId="ADAL" clId="{871273C8-2773-48C8-9385-4551C55F76BE}" dt="2023-08-09T20:41:59.399" v="27"/>
          <ac:spMkLst>
            <pc:docMk/>
            <pc:sldMk cId="1654940042" sldId="279"/>
            <ac:spMk id="2" creationId="{DCC55022-FB6B-03B1-63B3-3DF214375334}"/>
          </ac:spMkLst>
        </pc:spChg>
        <pc:spChg chg="mod">
          <ac:chgData name="Alisdair Cunningham" userId="67e8d9ba-4582-42f1-b26c-e866daa7f65b" providerId="ADAL" clId="{871273C8-2773-48C8-9385-4551C55F76BE}" dt="2023-08-10T08:50:52.301" v="637" actId="20577"/>
          <ac:spMkLst>
            <pc:docMk/>
            <pc:sldMk cId="1654940042" sldId="279"/>
            <ac:spMk id="13" creationId="{E5A4C7BF-EF5F-3131-03DB-EC219269E419}"/>
          </ac:spMkLst>
        </pc:spChg>
      </pc:sldChg>
      <pc:sldChg chg="modSp del">
        <pc:chgData name="Alisdair Cunningham" userId="67e8d9ba-4582-42f1-b26c-e866daa7f65b" providerId="ADAL" clId="{871273C8-2773-48C8-9385-4551C55F76BE}" dt="2023-08-10T09:58:11.932" v="1221" actId="47"/>
        <pc:sldMkLst>
          <pc:docMk/>
          <pc:sldMk cId="1413440675" sldId="280"/>
        </pc:sldMkLst>
        <pc:spChg chg="mod">
          <ac:chgData name="Alisdair Cunningham" userId="67e8d9ba-4582-42f1-b26c-e866daa7f65b" providerId="ADAL" clId="{871273C8-2773-48C8-9385-4551C55F76BE}" dt="2023-08-09T20:41:59.399" v="27"/>
          <ac:spMkLst>
            <pc:docMk/>
            <pc:sldMk cId="1413440675" sldId="280"/>
            <ac:spMk id="2" creationId="{DCC55022-FB6B-03B1-63B3-3DF214375334}"/>
          </ac:spMkLst>
        </pc:spChg>
      </pc:sldChg>
      <pc:sldChg chg="modSp del">
        <pc:chgData name="Alisdair Cunningham" userId="67e8d9ba-4582-42f1-b26c-e866daa7f65b" providerId="ADAL" clId="{871273C8-2773-48C8-9385-4551C55F76BE}" dt="2023-08-10T09:58:11.932" v="1221" actId="47"/>
        <pc:sldMkLst>
          <pc:docMk/>
          <pc:sldMk cId="2723439120" sldId="281"/>
        </pc:sldMkLst>
        <pc:spChg chg="mod">
          <ac:chgData name="Alisdair Cunningham" userId="67e8d9ba-4582-42f1-b26c-e866daa7f65b" providerId="ADAL" clId="{871273C8-2773-48C8-9385-4551C55F76BE}" dt="2023-08-09T20:41:59.399" v="27"/>
          <ac:spMkLst>
            <pc:docMk/>
            <pc:sldMk cId="2723439120" sldId="281"/>
            <ac:spMk id="2" creationId="{DCC55022-FB6B-03B1-63B3-3DF214375334}"/>
          </ac:spMkLst>
        </pc:spChg>
      </pc:sldChg>
      <pc:sldChg chg="addSp delSp modSp mod modNotesTx">
        <pc:chgData name="Alisdair Cunningham" userId="67e8d9ba-4582-42f1-b26c-e866daa7f65b" providerId="ADAL" clId="{871273C8-2773-48C8-9385-4551C55F76BE}" dt="2023-09-21T20:07:01.173" v="9977" actId="790"/>
        <pc:sldMkLst>
          <pc:docMk/>
          <pc:sldMk cId="846747891" sldId="282"/>
        </pc:sldMkLst>
        <pc:spChg chg="mod">
          <ac:chgData name="Alisdair Cunningham" userId="67e8d9ba-4582-42f1-b26c-e866daa7f65b" providerId="ADAL" clId="{871273C8-2773-48C8-9385-4551C55F76BE}" dt="2023-08-09T20:41:59.399" v="27"/>
          <ac:spMkLst>
            <pc:docMk/>
            <pc:sldMk cId="846747891" sldId="282"/>
            <ac:spMk id="2" creationId="{DCC55022-FB6B-03B1-63B3-3DF214375334}"/>
          </ac:spMkLst>
        </pc:spChg>
        <pc:spChg chg="mod">
          <ac:chgData name="Alisdair Cunningham" userId="67e8d9ba-4582-42f1-b26c-e866daa7f65b" providerId="ADAL" clId="{871273C8-2773-48C8-9385-4551C55F76BE}" dt="2023-09-21T20:07:01.173" v="9977" actId="790"/>
          <ac:spMkLst>
            <pc:docMk/>
            <pc:sldMk cId="846747891" sldId="282"/>
            <ac:spMk id="4" creationId="{51E75A89-223B-C391-8173-2DCD1F72BAED}"/>
          </ac:spMkLst>
        </pc:spChg>
        <pc:spChg chg="mod">
          <ac:chgData name="Alisdair Cunningham" userId="67e8d9ba-4582-42f1-b26c-e866daa7f65b" providerId="ADAL" clId="{871273C8-2773-48C8-9385-4551C55F76BE}" dt="2023-08-10T16:15:39.534" v="3616" actId="1076"/>
          <ac:spMkLst>
            <pc:docMk/>
            <pc:sldMk cId="846747891" sldId="282"/>
            <ac:spMk id="6" creationId="{3F4A501D-876B-CF25-9627-E4B9737CD38D}"/>
          </ac:spMkLst>
        </pc:spChg>
        <pc:spChg chg="mod">
          <ac:chgData name="Alisdair Cunningham" userId="67e8d9ba-4582-42f1-b26c-e866daa7f65b" providerId="ADAL" clId="{871273C8-2773-48C8-9385-4551C55F76BE}" dt="2023-08-10T16:00:06.134" v="3005" actId="20577"/>
          <ac:spMkLst>
            <pc:docMk/>
            <pc:sldMk cId="846747891" sldId="282"/>
            <ac:spMk id="8" creationId="{C39BE701-A67E-5BFD-B044-ECF13A621788}"/>
          </ac:spMkLst>
        </pc:spChg>
        <pc:spChg chg="add mod">
          <ac:chgData name="Alisdair Cunningham" userId="67e8d9ba-4582-42f1-b26c-e866daa7f65b" providerId="ADAL" clId="{871273C8-2773-48C8-9385-4551C55F76BE}" dt="2023-08-10T16:15:44.530" v="3618" actId="404"/>
          <ac:spMkLst>
            <pc:docMk/>
            <pc:sldMk cId="846747891" sldId="282"/>
            <ac:spMk id="13" creationId="{6C2B6768-4883-8236-8D15-C2D0F5ABA294}"/>
          </ac:spMkLst>
        </pc:spChg>
        <pc:spChg chg="add mod">
          <ac:chgData name="Alisdair Cunningham" userId="67e8d9ba-4582-42f1-b26c-e866daa7f65b" providerId="ADAL" clId="{871273C8-2773-48C8-9385-4551C55F76BE}" dt="2023-08-10T15:58:36.823" v="2988" actId="1076"/>
          <ac:spMkLst>
            <pc:docMk/>
            <pc:sldMk cId="846747891" sldId="282"/>
            <ac:spMk id="15" creationId="{C5BDBFDE-3F87-3936-DB2B-D0C08DE8AF22}"/>
          </ac:spMkLst>
        </pc:spChg>
        <pc:spChg chg="add mod">
          <ac:chgData name="Alisdair Cunningham" userId="67e8d9ba-4582-42f1-b26c-e866daa7f65b" providerId="ADAL" clId="{871273C8-2773-48C8-9385-4551C55F76BE}" dt="2023-08-10T15:58:33.541" v="2987" actId="1076"/>
          <ac:spMkLst>
            <pc:docMk/>
            <pc:sldMk cId="846747891" sldId="282"/>
            <ac:spMk id="17" creationId="{B489E412-4568-30DB-0976-C34733ED88C8}"/>
          </ac:spMkLst>
        </pc:spChg>
        <pc:picChg chg="add del mod">
          <ac:chgData name="Alisdair Cunningham" userId="67e8d9ba-4582-42f1-b26c-e866daa7f65b" providerId="ADAL" clId="{871273C8-2773-48C8-9385-4551C55F76BE}" dt="2023-08-10T15:54:22.992" v="2902" actId="22"/>
          <ac:picMkLst>
            <pc:docMk/>
            <pc:sldMk cId="846747891" sldId="282"/>
            <ac:picMk id="7" creationId="{31F44365-AC04-2C85-16E2-0F6796A770F5}"/>
          </ac:picMkLst>
        </pc:picChg>
        <pc:picChg chg="add mod">
          <ac:chgData name="Alisdair Cunningham" userId="67e8d9ba-4582-42f1-b26c-e866daa7f65b" providerId="ADAL" clId="{871273C8-2773-48C8-9385-4551C55F76BE}" dt="2023-08-10T16:16:03.920" v="3620" actId="1076"/>
          <ac:picMkLst>
            <pc:docMk/>
            <pc:sldMk cId="846747891" sldId="282"/>
            <ac:picMk id="10" creationId="{99543A0C-39F6-BB18-0D8D-75ADB973B577}"/>
          </ac:picMkLst>
        </pc:picChg>
        <pc:picChg chg="add del">
          <ac:chgData name="Alisdair Cunningham" userId="67e8d9ba-4582-42f1-b26c-e866daa7f65b" providerId="ADAL" clId="{871273C8-2773-48C8-9385-4551C55F76BE}" dt="2023-08-10T15:54:23.419" v="2903" actId="478"/>
          <ac:picMkLst>
            <pc:docMk/>
            <pc:sldMk cId="846747891" sldId="282"/>
            <ac:picMk id="11" creationId="{CDC57D8D-8F2C-3ECC-54B1-1401800DD892}"/>
          </ac:picMkLst>
        </pc:picChg>
      </pc:sldChg>
      <pc:sldChg chg="modSp add del mod modNotesTx">
        <pc:chgData name="Alisdair Cunningham" userId="67e8d9ba-4582-42f1-b26c-e866daa7f65b" providerId="ADAL" clId="{871273C8-2773-48C8-9385-4551C55F76BE}" dt="2023-09-26T16:22:03.047" v="10099"/>
        <pc:sldMkLst>
          <pc:docMk/>
          <pc:sldMk cId="2773719451" sldId="284"/>
        </pc:sldMkLst>
        <pc:spChg chg="mod">
          <ac:chgData name="Alisdair Cunningham" userId="67e8d9ba-4582-42f1-b26c-e866daa7f65b" providerId="ADAL" clId="{871273C8-2773-48C8-9385-4551C55F76BE}" dt="2023-08-09T20:41:59.399" v="27"/>
          <ac:spMkLst>
            <pc:docMk/>
            <pc:sldMk cId="2773719451" sldId="284"/>
            <ac:spMk id="2" creationId="{DCC55022-FB6B-03B1-63B3-3DF214375334}"/>
          </ac:spMkLst>
        </pc:spChg>
        <pc:spChg chg="mod">
          <ac:chgData name="Alisdair Cunningham" userId="67e8d9ba-4582-42f1-b26c-e866daa7f65b" providerId="ADAL" clId="{871273C8-2773-48C8-9385-4551C55F76BE}" dt="2023-09-26T16:14:57.702" v="10063" actId="20577"/>
          <ac:spMkLst>
            <pc:docMk/>
            <pc:sldMk cId="2773719451" sldId="284"/>
            <ac:spMk id="3" creationId="{B35224D3-9A3F-668C-502C-59F5B20D04EC}"/>
          </ac:spMkLst>
        </pc:spChg>
        <pc:spChg chg="mod">
          <ac:chgData name="Alisdair Cunningham" userId="67e8d9ba-4582-42f1-b26c-e866daa7f65b" providerId="ADAL" clId="{871273C8-2773-48C8-9385-4551C55F76BE}" dt="2023-09-19T11:04:02.252" v="9862" actId="790"/>
          <ac:spMkLst>
            <pc:docMk/>
            <pc:sldMk cId="2773719451" sldId="284"/>
            <ac:spMk id="4" creationId="{51E75A89-223B-C391-8173-2DCD1F72BAED}"/>
          </ac:spMkLst>
        </pc:spChg>
      </pc:sldChg>
      <pc:sldChg chg="modSp add mod">
        <pc:chgData name="Alisdair Cunningham" userId="67e8d9ba-4582-42f1-b26c-e866daa7f65b" providerId="ADAL" clId="{871273C8-2773-48C8-9385-4551C55F76BE}" dt="2023-08-21T10:48:23.093" v="9606" actId="790"/>
        <pc:sldMkLst>
          <pc:docMk/>
          <pc:sldMk cId="1816216380" sldId="285"/>
        </pc:sldMkLst>
        <pc:spChg chg="mod">
          <ac:chgData name="Alisdair Cunningham" userId="67e8d9ba-4582-42f1-b26c-e866daa7f65b" providerId="ADAL" clId="{871273C8-2773-48C8-9385-4551C55F76BE}" dt="2023-08-21T10:48:23.093" v="9606" actId="790"/>
          <ac:spMkLst>
            <pc:docMk/>
            <pc:sldMk cId="1816216380" sldId="285"/>
            <ac:spMk id="4" creationId="{51E75A89-223B-C391-8173-2DCD1F72BAED}"/>
          </ac:spMkLst>
        </pc:spChg>
        <pc:spChg chg="mod">
          <ac:chgData name="Alisdair Cunningham" userId="67e8d9ba-4582-42f1-b26c-e866daa7f65b" providerId="ADAL" clId="{871273C8-2773-48C8-9385-4551C55F76BE}" dt="2023-08-09T21:02:50.449" v="42" actId="20577"/>
          <ac:spMkLst>
            <pc:docMk/>
            <pc:sldMk cId="1816216380" sldId="285"/>
            <ac:spMk id="8" creationId="{C39BE701-A67E-5BFD-B044-ECF13A621788}"/>
          </ac:spMkLst>
        </pc:spChg>
      </pc:sldChg>
      <pc:sldChg chg="addSp delSp modSp add mod modAnim modNotesTx">
        <pc:chgData name="Alisdair Cunningham" userId="67e8d9ba-4582-42f1-b26c-e866daa7f65b" providerId="ADAL" clId="{871273C8-2773-48C8-9385-4551C55F76BE}" dt="2023-08-11T15:52:41.425" v="8206" actId="14826"/>
        <pc:sldMkLst>
          <pc:docMk/>
          <pc:sldMk cId="1228669340" sldId="286"/>
        </pc:sldMkLst>
        <pc:spChg chg="mod">
          <ac:chgData name="Alisdair Cunningham" userId="67e8d9ba-4582-42f1-b26c-e866daa7f65b" providerId="ADAL" clId="{871273C8-2773-48C8-9385-4551C55F76BE}" dt="2023-08-10T15:22:09.466" v="1987"/>
          <ac:spMkLst>
            <pc:docMk/>
            <pc:sldMk cId="1228669340" sldId="286"/>
            <ac:spMk id="4" creationId="{51E75A89-223B-C391-8173-2DCD1F72BAED}"/>
          </ac:spMkLst>
        </pc:spChg>
        <pc:spChg chg="mod">
          <ac:chgData name="Alisdair Cunningham" userId="67e8d9ba-4582-42f1-b26c-e866daa7f65b" providerId="ADAL" clId="{871273C8-2773-48C8-9385-4551C55F76BE}" dt="2023-08-10T15:05:52.847" v="1978" actId="20577"/>
          <ac:spMkLst>
            <pc:docMk/>
            <pc:sldMk cId="1228669340" sldId="286"/>
            <ac:spMk id="8" creationId="{C39BE701-A67E-5BFD-B044-ECF13A621788}"/>
          </ac:spMkLst>
        </pc:spChg>
        <pc:spChg chg="del">
          <ac:chgData name="Alisdair Cunningham" userId="67e8d9ba-4582-42f1-b26c-e866daa7f65b" providerId="ADAL" clId="{871273C8-2773-48C8-9385-4551C55F76BE}" dt="2023-08-10T12:42:17.059" v="1365" actId="478"/>
          <ac:spMkLst>
            <pc:docMk/>
            <pc:sldMk cId="1228669340" sldId="286"/>
            <ac:spMk id="13" creationId="{E5A4C7BF-EF5F-3131-03DB-EC219269E419}"/>
          </ac:spMkLst>
        </pc:spChg>
        <pc:picChg chg="add mod">
          <ac:chgData name="Alisdair Cunningham" userId="67e8d9ba-4582-42f1-b26c-e866daa7f65b" providerId="ADAL" clId="{871273C8-2773-48C8-9385-4551C55F76BE}" dt="2023-08-10T12:43:09.513" v="1370" actId="14100"/>
          <ac:picMkLst>
            <pc:docMk/>
            <pc:sldMk cId="1228669340" sldId="286"/>
            <ac:picMk id="3" creationId="{5DDD93AB-213F-FF81-737B-8D472FAC3424}"/>
          </ac:picMkLst>
        </pc:picChg>
        <pc:picChg chg="mod">
          <ac:chgData name="Alisdair Cunningham" userId="67e8d9ba-4582-42f1-b26c-e866daa7f65b" providerId="ADAL" clId="{871273C8-2773-48C8-9385-4551C55F76BE}" dt="2023-08-11T15:52:41.425" v="8206" actId="14826"/>
          <ac:picMkLst>
            <pc:docMk/>
            <pc:sldMk cId="1228669340" sldId="286"/>
            <ac:picMk id="11" creationId="{CDC57D8D-8F2C-3ECC-54B1-1401800DD892}"/>
          </ac:picMkLst>
        </pc:picChg>
      </pc:sldChg>
      <pc:sldChg chg="new del">
        <pc:chgData name="Alisdair Cunningham" userId="67e8d9ba-4582-42f1-b26c-e866daa7f65b" providerId="ADAL" clId="{871273C8-2773-48C8-9385-4551C55F76BE}" dt="2023-08-10T14:34:58.531" v="1647" actId="680"/>
        <pc:sldMkLst>
          <pc:docMk/>
          <pc:sldMk cId="2250025222" sldId="287"/>
        </pc:sldMkLst>
      </pc:sldChg>
      <pc:sldChg chg="addSp delSp modSp add mod modAnim modNotesTx">
        <pc:chgData name="Alisdair Cunningham" userId="67e8d9ba-4582-42f1-b26c-e866daa7f65b" providerId="ADAL" clId="{871273C8-2773-48C8-9385-4551C55F76BE}" dt="2023-09-19T11:06:06.275" v="9864" actId="20577"/>
        <pc:sldMkLst>
          <pc:docMk/>
          <pc:sldMk cId="3928699603" sldId="287"/>
        </pc:sldMkLst>
        <pc:spChg chg="mod">
          <ac:chgData name="Alisdair Cunningham" userId="67e8d9ba-4582-42f1-b26c-e866daa7f65b" providerId="ADAL" clId="{871273C8-2773-48C8-9385-4551C55F76BE}" dt="2023-08-10T16:01:18.900" v="3057" actId="790"/>
          <ac:spMkLst>
            <pc:docMk/>
            <pc:sldMk cId="3928699603" sldId="287"/>
            <ac:spMk id="4" creationId="{51E75A89-223B-C391-8173-2DCD1F72BAED}"/>
          </ac:spMkLst>
        </pc:spChg>
        <pc:spChg chg="del">
          <ac:chgData name="Alisdair Cunningham" userId="67e8d9ba-4582-42f1-b26c-e866daa7f65b" providerId="ADAL" clId="{871273C8-2773-48C8-9385-4551C55F76BE}" dt="2023-08-10T16:01:23.739" v="3058" actId="478"/>
          <ac:spMkLst>
            <pc:docMk/>
            <pc:sldMk cId="3928699603" sldId="287"/>
            <ac:spMk id="6" creationId="{3F4A501D-876B-CF25-9627-E4B9737CD38D}"/>
          </ac:spMkLst>
        </pc:spChg>
        <pc:spChg chg="mod">
          <ac:chgData name="Alisdair Cunningham" userId="67e8d9ba-4582-42f1-b26c-e866daa7f65b" providerId="ADAL" clId="{871273C8-2773-48C8-9385-4551C55F76BE}" dt="2023-08-10T16:04:32.521" v="3548" actId="20577"/>
          <ac:spMkLst>
            <pc:docMk/>
            <pc:sldMk cId="3928699603" sldId="287"/>
            <ac:spMk id="8" creationId="{C39BE701-A67E-5BFD-B044-ECF13A621788}"/>
          </ac:spMkLst>
        </pc:spChg>
        <pc:spChg chg="add">
          <ac:chgData name="Alisdair Cunningham" userId="67e8d9ba-4582-42f1-b26c-e866daa7f65b" providerId="ADAL" clId="{871273C8-2773-48C8-9385-4551C55F76BE}" dt="2023-08-11T09:22:41.638" v="3931" actId="22"/>
          <ac:spMkLst>
            <pc:docMk/>
            <pc:sldMk cId="3928699603" sldId="287"/>
            <ac:spMk id="12" creationId="{D0801DA7-1699-5D46-458B-C6A1C4964335}"/>
          </ac:spMkLst>
        </pc:spChg>
        <pc:spChg chg="mod">
          <ac:chgData name="Alisdair Cunningham" userId="67e8d9ba-4582-42f1-b26c-e866daa7f65b" providerId="ADAL" clId="{871273C8-2773-48C8-9385-4551C55F76BE}" dt="2023-09-19T11:06:06.275" v="9864" actId="20577"/>
          <ac:spMkLst>
            <pc:docMk/>
            <pc:sldMk cId="3928699603" sldId="287"/>
            <ac:spMk id="13" creationId="{6C2B6768-4883-8236-8D15-C2D0F5ABA294}"/>
          </ac:spMkLst>
        </pc:spChg>
        <pc:spChg chg="del">
          <ac:chgData name="Alisdair Cunningham" userId="67e8d9ba-4582-42f1-b26c-e866daa7f65b" providerId="ADAL" clId="{871273C8-2773-48C8-9385-4551C55F76BE}" dt="2023-08-10T16:01:10.794" v="3056" actId="478"/>
          <ac:spMkLst>
            <pc:docMk/>
            <pc:sldMk cId="3928699603" sldId="287"/>
            <ac:spMk id="15" creationId="{C5BDBFDE-3F87-3936-DB2B-D0C08DE8AF22}"/>
          </ac:spMkLst>
        </pc:spChg>
        <pc:spChg chg="del">
          <ac:chgData name="Alisdair Cunningham" userId="67e8d9ba-4582-42f1-b26c-e866daa7f65b" providerId="ADAL" clId="{871273C8-2773-48C8-9385-4551C55F76BE}" dt="2023-08-10T16:01:10.794" v="3056" actId="478"/>
          <ac:spMkLst>
            <pc:docMk/>
            <pc:sldMk cId="3928699603" sldId="287"/>
            <ac:spMk id="17" creationId="{B489E412-4568-30DB-0976-C34733ED88C8}"/>
          </ac:spMkLst>
        </pc:spChg>
        <pc:picChg chg="add mod">
          <ac:chgData name="Alisdair Cunningham" userId="67e8d9ba-4582-42f1-b26c-e866daa7f65b" providerId="ADAL" clId="{871273C8-2773-48C8-9385-4551C55F76BE}" dt="2023-08-11T09:34:35.662" v="3943" actId="1076"/>
          <ac:picMkLst>
            <pc:docMk/>
            <pc:sldMk cId="3928699603" sldId="287"/>
            <ac:picMk id="3" creationId="{2366DB1D-377D-2525-DC31-9570567A18B5}"/>
          </ac:picMkLst>
        </pc:picChg>
        <pc:picChg chg="add mod">
          <ac:chgData name="Alisdair Cunningham" userId="67e8d9ba-4582-42f1-b26c-e866daa7f65b" providerId="ADAL" clId="{871273C8-2773-48C8-9385-4551C55F76BE}" dt="2023-08-11T09:34:35.662" v="3943" actId="1076"/>
          <ac:picMkLst>
            <pc:docMk/>
            <pc:sldMk cId="3928699603" sldId="287"/>
            <ac:picMk id="7" creationId="{B356D794-AE46-0767-9AAD-221F643B4804}"/>
          </ac:picMkLst>
        </pc:picChg>
        <pc:picChg chg="del">
          <ac:chgData name="Alisdair Cunningham" userId="67e8d9ba-4582-42f1-b26c-e866daa7f65b" providerId="ADAL" clId="{871273C8-2773-48C8-9385-4551C55F76BE}" dt="2023-08-10T16:01:06.204" v="3055" actId="478"/>
          <ac:picMkLst>
            <pc:docMk/>
            <pc:sldMk cId="3928699603" sldId="287"/>
            <ac:picMk id="10" creationId="{99543A0C-39F6-BB18-0D8D-75ADB973B577}"/>
          </ac:picMkLst>
        </pc:picChg>
        <pc:picChg chg="mod modCrop">
          <ac:chgData name="Alisdair Cunningham" userId="67e8d9ba-4582-42f1-b26c-e866daa7f65b" providerId="ADAL" clId="{871273C8-2773-48C8-9385-4551C55F76BE}" dt="2023-08-11T09:27:10.889" v="3935" actId="18131"/>
          <ac:picMkLst>
            <pc:docMk/>
            <pc:sldMk cId="3928699603" sldId="287"/>
            <ac:picMk id="11" creationId="{CDC57D8D-8F2C-3ECC-54B1-1401800DD892}"/>
          </ac:picMkLst>
        </pc:picChg>
      </pc:sldChg>
      <pc:sldChg chg="addSp modSp add mod modAnim modNotesTx">
        <pc:chgData name="Alisdair Cunningham" userId="67e8d9ba-4582-42f1-b26c-e866daa7f65b" providerId="ADAL" clId="{871273C8-2773-48C8-9385-4551C55F76BE}" dt="2023-08-13T01:46:29.101" v="9313" actId="6549"/>
        <pc:sldMkLst>
          <pc:docMk/>
          <pc:sldMk cId="3190541407" sldId="288"/>
        </pc:sldMkLst>
        <pc:spChg chg="mod">
          <ac:chgData name="Alisdair Cunningham" userId="67e8d9ba-4582-42f1-b26c-e866daa7f65b" providerId="ADAL" clId="{871273C8-2773-48C8-9385-4551C55F76BE}" dt="2023-08-13T01:46:29.101" v="9313" actId="6549"/>
          <ac:spMkLst>
            <pc:docMk/>
            <pc:sldMk cId="3190541407" sldId="288"/>
            <ac:spMk id="13" creationId="{6C2B6768-4883-8236-8D15-C2D0F5ABA294}"/>
          </ac:spMkLst>
        </pc:spChg>
        <pc:picChg chg="add mod">
          <ac:chgData name="Alisdair Cunningham" userId="67e8d9ba-4582-42f1-b26c-e866daa7f65b" providerId="ADAL" clId="{871273C8-2773-48C8-9385-4551C55F76BE}" dt="2023-08-11T11:01:08.520" v="5184" actId="1076"/>
          <ac:picMkLst>
            <pc:docMk/>
            <pc:sldMk cId="3190541407" sldId="288"/>
            <ac:picMk id="6" creationId="{2B50E647-59A7-C795-719A-E90FF57C0000}"/>
          </ac:picMkLst>
        </pc:picChg>
        <pc:picChg chg="add mod">
          <ac:chgData name="Alisdair Cunningham" userId="67e8d9ba-4582-42f1-b26c-e866daa7f65b" providerId="ADAL" clId="{871273C8-2773-48C8-9385-4551C55F76BE}" dt="2023-08-11T11:01:13.847" v="5185" actId="1076"/>
          <ac:picMkLst>
            <pc:docMk/>
            <pc:sldMk cId="3190541407" sldId="288"/>
            <ac:picMk id="9" creationId="{E6FFD902-FE6E-AAE1-3FB5-B668B4CC74C1}"/>
          </ac:picMkLst>
        </pc:picChg>
        <pc:picChg chg="mod">
          <ac:chgData name="Alisdair Cunningham" userId="67e8d9ba-4582-42f1-b26c-e866daa7f65b" providerId="ADAL" clId="{871273C8-2773-48C8-9385-4551C55F76BE}" dt="2023-08-11T10:32:16.973" v="4682" actId="14826"/>
          <ac:picMkLst>
            <pc:docMk/>
            <pc:sldMk cId="3190541407" sldId="288"/>
            <ac:picMk id="11" creationId="{CDC57D8D-8F2C-3ECC-54B1-1401800DD892}"/>
          </ac:picMkLst>
        </pc:picChg>
      </pc:sldChg>
      <pc:sldChg chg="addSp delSp modSp add mod ord modNotesTx">
        <pc:chgData name="Alisdair Cunningham" userId="67e8d9ba-4582-42f1-b26c-e866daa7f65b" providerId="ADAL" clId="{871273C8-2773-48C8-9385-4551C55F76BE}" dt="2023-09-21T19:31:36.617" v="9975" actId="20577"/>
        <pc:sldMkLst>
          <pc:docMk/>
          <pc:sldMk cId="204645239" sldId="289"/>
        </pc:sldMkLst>
        <pc:spChg chg="add mod">
          <ac:chgData name="Alisdair Cunningham" userId="67e8d9ba-4582-42f1-b26c-e866daa7f65b" providerId="ADAL" clId="{871273C8-2773-48C8-9385-4551C55F76BE}" dt="2023-09-21T19:31:36.617" v="9975" actId="20577"/>
          <ac:spMkLst>
            <pc:docMk/>
            <pc:sldMk cId="204645239" sldId="289"/>
            <ac:spMk id="6" creationId="{5F828040-DC0D-AB35-A253-012050EF1DB1}"/>
          </ac:spMkLst>
        </pc:spChg>
        <pc:spChg chg="mod">
          <ac:chgData name="Alisdair Cunningham" userId="67e8d9ba-4582-42f1-b26c-e866daa7f65b" providerId="ADAL" clId="{871273C8-2773-48C8-9385-4551C55F76BE}" dt="2023-08-10T16:14:52.413" v="3609" actId="113"/>
          <ac:spMkLst>
            <pc:docMk/>
            <pc:sldMk cId="204645239" sldId="289"/>
            <ac:spMk id="8" creationId="{C39BE701-A67E-5BFD-B044-ECF13A621788}"/>
          </ac:spMkLst>
        </pc:spChg>
        <pc:spChg chg="add mod">
          <ac:chgData name="Alisdair Cunningham" userId="67e8d9ba-4582-42f1-b26c-e866daa7f65b" providerId="ADAL" clId="{871273C8-2773-48C8-9385-4551C55F76BE}" dt="2023-08-11T15:58:19.042" v="8291" actId="1076"/>
          <ac:spMkLst>
            <pc:docMk/>
            <pc:sldMk cId="204645239" sldId="289"/>
            <ac:spMk id="10" creationId="{5592C5CF-D412-BC42-3963-B24BE7503B85}"/>
          </ac:spMkLst>
        </pc:spChg>
        <pc:spChg chg="mod">
          <ac:chgData name="Alisdair Cunningham" userId="67e8d9ba-4582-42f1-b26c-e866daa7f65b" providerId="ADAL" clId="{871273C8-2773-48C8-9385-4551C55F76BE}" dt="2023-08-11T15:58:22.195" v="8292" actId="20577"/>
          <ac:spMkLst>
            <pc:docMk/>
            <pc:sldMk cId="204645239" sldId="289"/>
            <ac:spMk id="13" creationId="{6C2B6768-4883-8236-8D15-C2D0F5ABA294}"/>
          </ac:spMkLst>
        </pc:spChg>
        <pc:graphicFrameChg chg="add del mod modGraphic">
          <ac:chgData name="Alisdair Cunningham" userId="67e8d9ba-4582-42f1-b26c-e866daa7f65b" providerId="ADAL" clId="{871273C8-2773-48C8-9385-4551C55F76BE}" dt="2023-08-11T15:54:37.620" v="8207" actId="478"/>
          <ac:graphicFrameMkLst>
            <pc:docMk/>
            <pc:sldMk cId="204645239" sldId="289"/>
            <ac:graphicFrameMk id="7" creationId="{AA0BBE96-C757-6DA9-D14C-186C6B11EFBB}"/>
          </ac:graphicFrameMkLst>
        </pc:graphicFrameChg>
        <pc:picChg chg="add del mod">
          <ac:chgData name="Alisdair Cunningham" userId="67e8d9ba-4582-42f1-b26c-e866daa7f65b" providerId="ADAL" clId="{871273C8-2773-48C8-9385-4551C55F76BE}" dt="2023-08-11T15:54:50.831" v="8211" actId="478"/>
          <ac:picMkLst>
            <pc:docMk/>
            <pc:sldMk cId="204645239" sldId="289"/>
            <ac:picMk id="6" creationId="{E8104EBF-4FF3-D834-94EE-862B18CB1ADB}"/>
          </ac:picMkLst>
        </pc:picChg>
        <pc:picChg chg="mod">
          <ac:chgData name="Alisdair Cunningham" userId="67e8d9ba-4582-42f1-b26c-e866daa7f65b" providerId="ADAL" clId="{871273C8-2773-48C8-9385-4551C55F76BE}" dt="2023-08-11T15:52:14.756" v="8204" actId="14826"/>
          <ac:picMkLst>
            <pc:docMk/>
            <pc:sldMk cId="204645239" sldId="289"/>
            <ac:picMk id="11" creationId="{CDC57D8D-8F2C-3ECC-54B1-1401800DD892}"/>
          </ac:picMkLst>
        </pc:picChg>
        <pc:picChg chg="add mod">
          <ac:chgData name="Alisdair Cunningham" userId="67e8d9ba-4582-42f1-b26c-e866daa7f65b" providerId="ADAL" clId="{871273C8-2773-48C8-9385-4551C55F76BE}" dt="2023-09-21T19:27:49.921" v="9868" actId="1076"/>
          <ac:picMkLst>
            <pc:docMk/>
            <pc:sldMk cId="204645239" sldId="289"/>
            <ac:picMk id="2050" creationId="{D8AD767F-7736-35FB-EF28-D9AFD5AB471C}"/>
          </ac:picMkLst>
        </pc:picChg>
      </pc:sldChg>
      <pc:sldChg chg="add">
        <pc:chgData name="Alisdair Cunningham" userId="67e8d9ba-4582-42f1-b26c-e866daa7f65b" providerId="ADAL" clId="{871273C8-2773-48C8-9385-4551C55F76BE}" dt="2023-09-26T15:58:07.143" v="9979"/>
        <pc:sldMkLst>
          <pc:docMk/>
          <pc:sldMk cId="839293591" sldId="290"/>
        </pc:sldMkLst>
      </pc:sldChg>
      <pc:sldChg chg="modSp add del mod">
        <pc:chgData name="Alisdair Cunningham" userId="67e8d9ba-4582-42f1-b26c-e866daa7f65b" providerId="ADAL" clId="{871273C8-2773-48C8-9385-4551C55F76BE}" dt="2023-08-11T15:37:53.984" v="8203" actId="47"/>
        <pc:sldMkLst>
          <pc:docMk/>
          <pc:sldMk cId="2110946785" sldId="290"/>
        </pc:sldMkLst>
        <pc:spChg chg="mod">
          <ac:chgData name="Alisdair Cunningham" userId="67e8d9ba-4582-42f1-b26c-e866daa7f65b" providerId="ADAL" clId="{871273C8-2773-48C8-9385-4551C55F76BE}" dt="2023-08-10T16:18:25.523" v="3771" actId="20577"/>
          <ac:spMkLst>
            <pc:docMk/>
            <pc:sldMk cId="2110946785" sldId="290"/>
            <ac:spMk id="8" creationId="{C39BE701-A67E-5BFD-B044-ECF13A621788}"/>
          </ac:spMkLst>
        </pc:spChg>
      </pc:sldChg>
      <pc:sldChg chg="addSp modSp add mod ord modNotesTx">
        <pc:chgData name="Alisdair Cunningham" userId="67e8d9ba-4582-42f1-b26c-e866daa7f65b" providerId="ADAL" clId="{871273C8-2773-48C8-9385-4551C55F76BE}" dt="2023-08-13T02:07:23.170" v="9376" actId="1076"/>
        <pc:sldMkLst>
          <pc:docMk/>
          <pc:sldMk cId="597790843" sldId="291"/>
        </pc:sldMkLst>
        <pc:spChg chg="mod">
          <ac:chgData name="Alisdair Cunningham" userId="67e8d9ba-4582-42f1-b26c-e866daa7f65b" providerId="ADAL" clId="{871273C8-2773-48C8-9385-4551C55F76BE}" dt="2023-08-11T13:44:25.011" v="7083" actId="113"/>
          <ac:spMkLst>
            <pc:docMk/>
            <pc:sldMk cId="597790843" sldId="291"/>
            <ac:spMk id="8" creationId="{C39BE701-A67E-5BFD-B044-ECF13A621788}"/>
          </ac:spMkLst>
        </pc:spChg>
        <pc:spChg chg="mod">
          <ac:chgData name="Alisdair Cunningham" userId="67e8d9ba-4582-42f1-b26c-e866daa7f65b" providerId="ADAL" clId="{871273C8-2773-48C8-9385-4551C55F76BE}" dt="2023-08-11T14:00:55.522" v="7743" actId="20577"/>
          <ac:spMkLst>
            <pc:docMk/>
            <pc:sldMk cId="597790843" sldId="291"/>
            <ac:spMk id="13" creationId="{6C2B6768-4883-8236-8D15-C2D0F5ABA294}"/>
          </ac:spMkLst>
        </pc:spChg>
        <pc:picChg chg="add mod">
          <ac:chgData name="Alisdair Cunningham" userId="67e8d9ba-4582-42f1-b26c-e866daa7f65b" providerId="ADAL" clId="{871273C8-2773-48C8-9385-4551C55F76BE}" dt="2023-08-11T15:33:36.035" v="8167" actId="1076"/>
          <ac:picMkLst>
            <pc:docMk/>
            <pc:sldMk cId="597790843" sldId="291"/>
            <ac:picMk id="3" creationId="{8E1B480E-74D6-4180-C18D-72C790FCC90A}"/>
          </ac:picMkLst>
        </pc:picChg>
        <pc:picChg chg="add mod">
          <ac:chgData name="Alisdair Cunningham" userId="67e8d9ba-4582-42f1-b26c-e866daa7f65b" providerId="ADAL" clId="{871273C8-2773-48C8-9385-4551C55F76BE}" dt="2023-08-11T15:33:34.492" v="8166" actId="1076"/>
          <ac:picMkLst>
            <pc:docMk/>
            <pc:sldMk cId="597790843" sldId="291"/>
            <ac:picMk id="6" creationId="{AFD4455C-A156-6D84-3645-ACE99F65EB0A}"/>
          </ac:picMkLst>
        </pc:picChg>
        <pc:picChg chg="add mod">
          <ac:chgData name="Alisdair Cunningham" userId="67e8d9ba-4582-42f1-b26c-e866daa7f65b" providerId="ADAL" clId="{871273C8-2773-48C8-9385-4551C55F76BE}" dt="2023-08-11T11:48:40.131" v="5615" actId="1076"/>
          <ac:picMkLst>
            <pc:docMk/>
            <pc:sldMk cId="597790843" sldId="291"/>
            <ac:picMk id="9" creationId="{3433BBC4-F85F-16F3-C3E4-9DF17EAC2CF4}"/>
          </ac:picMkLst>
        </pc:picChg>
        <pc:picChg chg="mod modCrop">
          <ac:chgData name="Alisdair Cunningham" userId="67e8d9ba-4582-42f1-b26c-e866daa7f65b" providerId="ADAL" clId="{871273C8-2773-48C8-9385-4551C55F76BE}" dt="2023-08-13T02:07:05.264" v="9373" actId="18131"/>
          <ac:picMkLst>
            <pc:docMk/>
            <pc:sldMk cId="597790843" sldId="291"/>
            <ac:picMk id="11" creationId="{CDC57D8D-8F2C-3ECC-54B1-1401800DD892}"/>
          </ac:picMkLst>
        </pc:picChg>
        <pc:picChg chg="add mod">
          <ac:chgData name="Alisdair Cunningham" userId="67e8d9ba-4582-42f1-b26c-e866daa7f65b" providerId="ADAL" clId="{871273C8-2773-48C8-9385-4551C55F76BE}" dt="2023-08-13T02:06:23.841" v="9367" actId="14100"/>
          <ac:picMkLst>
            <pc:docMk/>
            <pc:sldMk cId="597790843" sldId="291"/>
            <ac:picMk id="12" creationId="{217A0BB4-5B13-D5C3-E497-D4C54A78FEE1}"/>
          </ac:picMkLst>
        </pc:picChg>
        <pc:picChg chg="add mod">
          <ac:chgData name="Alisdair Cunningham" userId="67e8d9ba-4582-42f1-b26c-e866daa7f65b" providerId="ADAL" clId="{871273C8-2773-48C8-9385-4551C55F76BE}" dt="2023-08-13T02:07:23.170" v="9376" actId="1076"/>
          <ac:picMkLst>
            <pc:docMk/>
            <pc:sldMk cId="597790843" sldId="291"/>
            <ac:picMk id="14" creationId="{779DA20D-98E9-7C89-FCEB-3C6F81EB9DB6}"/>
          </ac:picMkLst>
        </pc:picChg>
        <pc:picChg chg="add mod">
          <ac:chgData name="Alisdair Cunningham" userId="67e8d9ba-4582-42f1-b26c-e866daa7f65b" providerId="ADAL" clId="{871273C8-2773-48C8-9385-4551C55F76BE}" dt="2023-08-11T15:33:46.307" v="8171" actId="1076"/>
          <ac:picMkLst>
            <pc:docMk/>
            <pc:sldMk cId="597790843" sldId="291"/>
            <ac:picMk id="1026" creationId="{46329A73-EEB9-A7BE-223D-B95D1BCCA46C}"/>
          </ac:picMkLst>
        </pc:picChg>
      </pc:sldChg>
      <pc:sldChg chg="addSp delSp modSp add mod">
        <pc:chgData name="Alisdair Cunningham" userId="67e8d9ba-4582-42f1-b26c-e866daa7f65b" providerId="ADAL" clId="{871273C8-2773-48C8-9385-4551C55F76BE}" dt="2023-08-11T19:32:47.476" v="8465" actId="20577"/>
        <pc:sldMkLst>
          <pc:docMk/>
          <pc:sldMk cId="3135950091" sldId="292"/>
        </pc:sldMkLst>
        <pc:spChg chg="mod">
          <ac:chgData name="Alisdair Cunningham" userId="67e8d9ba-4582-42f1-b26c-e866daa7f65b" providerId="ADAL" clId="{871273C8-2773-48C8-9385-4551C55F76BE}" dt="2023-08-11T10:22:37.575" v="4122" actId="20577"/>
          <ac:spMkLst>
            <pc:docMk/>
            <pc:sldMk cId="3135950091" sldId="292"/>
            <ac:spMk id="8" creationId="{C39BE701-A67E-5BFD-B044-ECF13A621788}"/>
          </ac:spMkLst>
        </pc:spChg>
        <pc:spChg chg="mod">
          <ac:chgData name="Alisdair Cunningham" userId="67e8d9ba-4582-42f1-b26c-e866daa7f65b" providerId="ADAL" clId="{871273C8-2773-48C8-9385-4551C55F76BE}" dt="2023-08-11T19:32:47.476" v="8465" actId="20577"/>
          <ac:spMkLst>
            <pc:docMk/>
            <pc:sldMk cId="3135950091" sldId="292"/>
            <ac:spMk id="13" creationId="{6C2B6768-4883-8236-8D15-C2D0F5ABA294}"/>
          </ac:spMkLst>
        </pc:spChg>
        <pc:graphicFrameChg chg="add del mod modGraphic">
          <ac:chgData name="Alisdair Cunningham" userId="67e8d9ba-4582-42f1-b26c-e866daa7f65b" providerId="ADAL" clId="{871273C8-2773-48C8-9385-4551C55F76BE}" dt="2023-08-11T13:50:02.655" v="7158" actId="478"/>
          <ac:graphicFrameMkLst>
            <pc:docMk/>
            <pc:sldMk cId="3135950091" sldId="292"/>
            <ac:graphicFrameMk id="3" creationId="{E964C7E5-6BDD-F271-175B-29F13C72A2B1}"/>
          </ac:graphicFrameMkLst>
        </pc:graphicFrameChg>
        <pc:picChg chg="del">
          <ac:chgData name="Alisdair Cunningham" userId="67e8d9ba-4582-42f1-b26c-e866daa7f65b" providerId="ADAL" clId="{871273C8-2773-48C8-9385-4551C55F76BE}" dt="2023-08-11T10:22:41.124" v="4123" actId="478"/>
          <ac:picMkLst>
            <pc:docMk/>
            <pc:sldMk cId="3135950091" sldId="292"/>
            <ac:picMk id="6" creationId="{2B50E647-59A7-C795-719A-E90FF57C0000}"/>
          </ac:picMkLst>
        </pc:picChg>
      </pc:sldChg>
      <pc:sldChg chg="delSp modSp add mod modNotesTx">
        <pc:chgData name="Alisdair Cunningham" userId="67e8d9ba-4582-42f1-b26c-e866daa7f65b" providerId="ADAL" clId="{871273C8-2773-48C8-9385-4551C55F76BE}" dt="2023-08-16T12:06:28.605" v="9383" actId="14100"/>
        <pc:sldMkLst>
          <pc:docMk/>
          <pc:sldMk cId="2225826599" sldId="293"/>
        </pc:sldMkLst>
        <pc:spChg chg="mod">
          <ac:chgData name="Alisdair Cunningham" userId="67e8d9ba-4582-42f1-b26c-e866daa7f65b" providerId="ADAL" clId="{871273C8-2773-48C8-9385-4551C55F76BE}" dt="2023-08-11T15:36:54.998" v="8202" actId="113"/>
          <ac:spMkLst>
            <pc:docMk/>
            <pc:sldMk cId="2225826599" sldId="293"/>
            <ac:spMk id="8" creationId="{C39BE701-A67E-5BFD-B044-ECF13A621788}"/>
          </ac:spMkLst>
        </pc:spChg>
        <pc:spChg chg="mod">
          <ac:chgData name="Alisdair Cunningham" userId="67e8d9ba-4582-42f1-b26c-e866daa7f65b" providerId="ADAL" clId="{871273C8-2773-48C8-9385-4551C55F76BE}" dt="2023-08-16T12:06:28.605" v="9383" actId="14100"/>
          <ac:spMkLst>
            <pc:docMk/>
            <pc:sldMk cId="2225826599" sldId="293"/>
            <ac:spMk id="13" creationId="{6C2B6768-4883-8236-8D15-C2D0F5ABA294}"/>
          </ac:spMkLst>
        </pc:spChg>
        <pc:picChg chg="mod">
          <ac:chgData name="Alisdair Cunningham" userId="67e8d9ba-4582-42f1-b26c-e866daa7f65b" providerId="ADAL" clId="{871273C8-2773-48C8-9385-4551C55F76BE}" dt="2023-08-11T15:28:41.693" v="8153" actId="1076"/>
          <ac:picMkLst>
            <pc:docMk/>
            <pc:sldMk cId="2225826599" sldId="293"/>
            <ac:picMk id="3" creationId="{8E1B480E-74D6-4180-C18D-72C790FCC90A}"/>
          </ac:picMkLst>
        </pc:picChg>
        <pc:picChg chg="mod">
          <ac:chgData name="Alisdair Cunningham" userId="67e8d9ba-4582-42f1-b26c-e866daa7f65b" providerId="ADAL" clId="{871273C8-2773-48C8-9385-4551C55F76BE}" dt="2023-08-11T15:28:39.383" v="8152" actId="1076"/>
          <ac:picMkLst>
            <pc:docMk/>
            <pc:sldMk cId="2225826599" sldId="293"/>
            <ac:picMk id="6" creationId="{AFD4455C-A156-6D84-3645-ACE99F65EB0A}"/>
          </ac:picMkLst>
        </pc:picChg>
        <pc:picChg chg="del">
          <ac:chgData name="Alisdair Cunningham" userId="67e8d9ba-4582-42f1-b26c-e866daa7f65b" providerId="ADAL" clId="{871273C8-2773-48C8-9385-4551C55F76BE}" dt="2023-08-11T15:28:44.244" v="8154" actId="478"/>
          <ac:picMkLst>
            <pc:docMk/>
            <pc:sldMk cId="2225826599" sldId="293"/>
            <ac:picMk id="9" creationId="{3433BBC4-F85F-16F3-C3E4-9DF17EAC2CF4}"/>
          </ac:picMkLst>
        </pc:picChg>
      </pc:sldChg>
      <pc:sldChg chg="add del">
        <pc:chgData name="Alisdair Cunningham" userId="67e8d9ba-4582-42f1-b26c-e866daa7f65b" providerId="ADAL" clId="{871273C8-2773-48C8-9385-4551C55F76BE}" dt="2023-08-11T11:48:36.489" v="5614" actId="47"/>
        <pc:sldMkLst>
          <pc:docMk/>
          <pc:sldMk cId="3440657263" sldId="293"/>
        </pc:sldMkLst>
      </pc:sldChg>
      <pc:sldChg chg="addSp delSp modSp add mod">
        <pc:chgData name="Alisdair Cunningham" userId="67e8d9ba-4582-42f1-b26c-e866daa7f65b" providerId="ADAL" clId="{871273C8-2773-48C8-9385-4551C55F76BE}" dt="2023-08-13T01:49:47.041" v="9337" actId="404"/>
        <pc:sldMkLst>
          <pc:docMk/>
          <pc:sldMk cId="1130941686" sldId="294"/>
        </pc:sldMkLst>
        <pc:spChg chg="mod">
          <ac:chgData name="Alisdair Cunningham" userId="67e8d9ba-4582-42f1-b26c-e866daa7f65b" providerId="ADAL" clId="{871273C8-2773-48C8-9385-4551C55F76BE}" dt="2023-08-11T13:44:07.409" v="7067" actId="313"/>
          <ac:spMkLst>
            <pc:docMk/>
            <pc:sldMk cId="1130941686" sldId="294"/>
            <ac:spMk id="8" creationId="{C39BE701-A67E-5BFD-B044-ECF13A621788}"/>
          </ac:spMkLst>
        </pc:spChg>
        <pc:spChg chg="mod">
          <ac:chgData name="Alisdair Cunningham" userId="67e8d9ba-4582-42f1-b26c-e866daa7f65b" providerId="ADAL" clId="{871273C8-2773-48C8-9385-4551C55F76BE}" dt="2023-08-11T15:21:20.210" v="8115" actId="14100"/>
          <ac:spMkLst>
            <pc:docMk/>
            <pc:sldMk cId="1130941686" sldId="294"/>
            <ac:spMk id="13" creationId="{6C2B6768-4883-8236-8D15-C2D0F5ABA294}"/>
          </ac:spMkLst>
        </pc:spChg>
        <pc:spChg chg="add mod">
          <ac:chgData name="Alisdair Cunningham" userId="67e8d9ba-4582-42f1-b26c-e866daa7f65b" providerId="ADAL" clId="{871273C8-2773-48C8-9385-4551C55F76BE}" dt="2023-08-13T01:49:47.041" v="9337" actId="404"/>
          <ac:spMkLst>
            <pc:docMk/>
            <pc:sldMk cId="1130941686" sldId="294"/>
            <ac:spMk id="16" creationId="{95A7B5B5-AF48-8A6E-A8BD-978F74BEBBF0}"/>
          </ac:spMkLst>
        </pc:spChg>
        <pc:graphicFrameChg chg="del">
          <ac:chgData name="Alisdair Cunningham" userId="67e8d9ba-4582-42f1-b26c-e866daa7f65b" providerId="ADAL" clId="{871273C8-2773-48C8-9385-4551C55F76BE}" dt="2023-08-11T13:43:33.385" v="7006" actId="478"/>
          <ac:graphicFrameMkLst>
            <pc:docMk/>
            <pc:sldMk cId="1130941686" sldId="294"/>
            <ac:graphicFrameMk id="3" creationId="{E964C7E5-6BDD-F271-175B-29F13C72A2B1}"/>
          </ac:graphicFrameMkLst>
        </pc:graphicFrameChg>
        <pc:picChg chg="add mod ord">
          <ac:chgData name="Alisdair Cunningham" userId="67e8d9ba-4582-42f1-b26c-e866daa7f65b" providerId="ADAL" clId="{871273C8-2773-48C8-9385-4551C55F76BE}" dt="2023-08-13T01:49:42.250" v="9335" actId="14100"/>
          <ac:picMkLst>
            <pc:docMk/>
            <pc:sldMk cId="1130941686" sldId="294"/>
            <ac:picMk id="7" creationId="{24A1726F-2D75-2891-8635-56C60577E0C0}"/>
          </ac:picMkLst>
        </pc:picChg>
        <pc:picChg chg="add mod ord modCrop">
          <ac:chgData name="Alisdair Cunningham" userId="67e8d9ba-4582-42f1-b26c-e866daa7f65b" providerId="ADAL" clId="{871273C8-2773-48C8-9385-4551C55F76BE}" dt="2023-08-13T01:49:26.790" v="9331" actId="1076"/>
          <ac:picMkLst>
            <pc:docMk/>
            <pc:sldMk cId="1130941686" sldId="294"/>
            <ac:picMk id="10" creationId="{FFB2A6BF-CEDF-0D41-050E-33C1E9281E4B}"/>
          </ac:picMkLst>
        </pc:picChg>
        <pc:picChg chg="mod">
          <ac:chgData name="Alisdair Cunningham" userId="67e8d9ba-4582-42f1-b26c-e866daa7f65b" providerId="ADAL" clId="{871273C8-2773-48C8-9385-4551C55F76BE}" dt="2023-08-11T15:34:32.175" v="8172" actId="14826"/>
          <ac:picMkLst>
            <pc:docMk/>
            <pc:sldMk cId="1130941686" sldId="294"/>
            <ac:picMk id="11" creationId="{CDC57D8D-8F2C-3ECC-54B1-1401800DD892}"/>
          </ac:picMkLst>
        </pc:picChg>
        <pc:picChg chg="add mod modCrop">
          <ac:chgData name="Alisdair Cunningham" userId="67e8d9ba-4582-42f1-b26c-e866daa7f65b" providerId="ADAL" clId="{871273C8-2773-48C8-9385-4551C55F76BE}" dt="2023-08-11T15:34:56.882" v="8178" actId="1076"/>
          <ac:picMkLst>
            <pc:docMk/>
            <pc:sldMk cId="1130941686" sldId="294"/>
            <ac:picMk id="14" creationId="{CE212F47-5339-FA54-AE36-37C7D10DD7CC}"/>
          </ac:picMkLst>
        </pc:picChg>
      </pc:sldChg>
      <pc:sldChg chg="addSp delSp modSp add mod">
        <pc:chgData name="Alisdair Cunningham" userId="67e8d9ba-4582-42f1-b26c-e866daa7f65b" providerId="ADAL" clId="{871273C8-2773-48C8-9385-4551C55F76BE}" dt="2023-08-11T19:20:22.709" v="8298" actId="207"/>
        <pc:sldMkLst>
          <pc:docMk/>
          <pc:sldMk cId="2277301012" sldId="295"/>
        </pc:sldMkLst>
        <pc:spChg chg="add mod">
          <ac:chgData name="Alisdair Cunningham" userId="67e8d9ba-4582-42f1-b26c-e866daa7f65b" providerId="ADAL" clId="{871273C8-2773-48C8-9385-4551C55F76BE}" dt="2023-08-11T13:59:34.499" v="7569" actId="14100"/>
          <ac:spMkLst>
            <pc:docMk/>
            <pc:sldMk cId="2277301012" sldId="295"/>
            <ac:spMk id="7" creationId="{AE50548B-6B78-2028-FFDE-F5B007550745}"/>
          </ac:spMkLst>
        </pc:spChg>
        <pc:spChg chg="del mod">
          <ac:chgData name="Alisdair Cunningham" userId="67e8d9ba-4582-42f1-b26c-e866daa7f65b" providerId="ADAL" clId="{871273C8-2773-48C8-9385-4551C55F76BE}" dt="2023-08-11T13:51:26.617" v="7358" actId="478"/>
          <ac:spMkLst>
            <pc:docMk/>
            <pc:sldMk cId="2277301012" sldId="295"/>
            <ac:spMk id="13" creationId="{6C2B6768-4883-8236-8D15-C2D0F5ABA294}"/>
          </ac:spMkLst>
        </pc:spChg>
        <pc:graphicFrameChg chg="mod modGraphic">
          <ac:chgData name="Alisdair Cunningham" userId="67e8d9ba-4582-42f1-b26c-e866daa7f65b" providerId="ADAL" clId="{871273C8-2773-48C8-9385-4551C55F76BE}" dt="2023-08-11T19:20:22.709" v="8298" actId="207"/>
          <ac:graphicFrameMkLst>
            <pc:docMk/>
            <pc:sldMk cId="2277301012" sldId="295"/>
            <ac:graphicFrameMk id="3" creationId="{E964C7E5-6BDD-F271-175B-29F13C72A2B1}"/>
          </ac:graphicFrameMkLst>
        </pc:graphicFrameChg>
      </pc:sldChg>
      <pc:sldChg chg="addSp delSp modSp add mod">
        <pc:chgData name="Alisdair Cunningham" userId="67e8d9ba-4582-42f1-b26c-e866daa7f65b" providerId="ADAL" clId="{871273C8-2773-48C8-9385-4551C55F76BE}" dt="2023-08-11T20:36:34.452" v="9216" actId="2161"/>
        <pc:sldMkLst>
          <pc:docMk/>
          <pc:sldMk cId="346701404" sldId="296"/>
        </pc:sldMkLst>
        <pc:spChg chg="mod">
          <ac:chgData name="Alisdair Cunningham" userId="67e8d9ba-4582-42f1-b26c-e866daa7f65b" providerId="ADAL" clId="{871273C8-2773-48C8-9385-4551C55F76BE}" dt="2023-08-11T19:21:38.161" v="8312" actId="20577"/>
          <ac:spMkLst>
            <pc:docMk/>
            <pc:sldMk cId="346701404" sldId="296"/>
            <ac:spMk id="8" creationId="{C39BE701-A67E-5BFD-B044-ECF13A621788}"/>
          </ac:spMkLst>
        </pc:spChg>
        <pc:spChg chg="mod">
          <ac:chgData name="Alisdair Cunningham" userId="67e8d9ba-4582-42f1-b26c-e866daa7f65b" providerId="ADAL" clId="{871273C8-2773-48C8-9385-4551C55F76BE}" dt="2023-08-11T19:23:50.566" v="8464" actId="20577"/>
          <ac:spMkLst>
            <pc:docMk/>
            <pc:sldMk cId="346701404" sldId="296"/>
            <ac:spMk id="13" creationId="{6C2B6768-4883-8236-8D15-C2D0F5ABA294}"/>
          </ac:spMkLst>
        </pc:spChg>
        <pc:graphicFrameChg chg="add del mod modGraphic">
          <ac:chgData name="Alisdair Cunningham" userId="67e8d9ba-4582-42f1-b26c-e866daa7f65b" providerId="ADAL" clId="{871273C8-2773-48C8-9385-4551C55F76BE}" dt="2023-08-11T20:36:34.452" v="9216" actId="2161"/>
          <ac:graphicFrameMkLst>
            <pc:docMk/>
            <pc:sldMk cId="346701404" sldId="296"/>
            <ac:graphicFrameMk id="7" creationId="{320D9468-CEA7-F8F4-DBA9-48003EB01C57}"/>
          </ac:graphicFrameMkLst>
        </pc:graphicFrameChg>
      </pc:sldChg>
      <pc:sldChg chg="addSp delSp modSp add mod ord modAnim">
        <pc:chgData name="Alisdair Cunningham" userId="67e8d9ba-4582-42f1-b26c-e866daa7f65b" providerId="ADAL" clId="{871273C8-2773-48C8-9385-4551C55F76BE}" dt="2023-08-13T02:07:58.975" v="9379" actId="1076"/>
        <pc:sldMkLst>
          <pc:docMk/>
          <pc:sldMk cId="3318577384" sldId="297"/>
        </pc:sldMkLst>
        <pc:spChg chg="del">
          <ac:chgData name="Alisdair Cunningham" userId="67e8d9ba-4582-42f1-b26c-e866daa7f65b" providerId="ADAL" clId="{871273C8-2773-48C8-9385-4551C55F76BE}" dt="2023-08-13T01:19:09.836" v="9219" actId="478"/>
          <ac:spMkLst>
            <pc:docMk/>
            <pc:sldMk cId="3318577384" sldId="297"/>
            <ac:spMk id="13" creationId="{6C2B6768-4883-8236-8D15-C2D0F5ABA294}"/>
          </ac:spMkLst>
        </pc:spChg>
        <pc:graphicFrameChg chg="del">
          <ac:chgData name="Alisdair Cunningham" userId="67e8d9ba-4582-42f1-b26c-e866daa7f65b" providerId="ADAL" clId="{871273C8-2773-48C8-9385-4551C55F76BE}" dt="2023-08-13T01:19:06.105" v="9218" actId="478"/>
          <ac:graphicFrameMkLst>
            <pc:docMk/>
            <pc:sldMk cId="3318577384" sldId="297"/>
            <ac:graphicFrameMk id="7" creationId="{320D9468-CEA7-F8F4-DBA9-48003EB01C57}"/>
          </ac:graphicFrameMkLst>
        </pc:graphicFrameChg>
        <pc:picChg chg="del">
          <ac:chgData name="Alisdair Cunningham" userId="67e8d9ba-4582-42f1-b26c-e866daa7f65b" providerId="ADAL" clId="{871273C8-2773-48C8-9385-4551C55F76BE}" dt="2023-08-13T01:19:11.567" v="9220" actId="478"/>
          <ac:picMkLst>
            <pc:docMk/>
            <pc:sldMk cId="3318577384" sldId="297"/>
            <ac:picMk id="3" creationId="{8E1B480E-74D6-4180-C18D-72C790FCC90A}"/>
          </ac:picMkLst>
        </pc:picChg>
        <pc:picChg chg="del">
          <ac:chgData name="Alisdair Cunningham" userId="67e8d9ba-4582-42f1-b26c-e866daa7f65b" providerId="ADAL" clId="{871273C8-2773-48C8-9385-4551C55F76BE}" dt="2023-08-13T01:19:13.266" v="9221" actId="478"/>
          <ac:picMkLst>
            <pc:docMk/>
            <pc:sldMk cId="3318577384" sldId="297"/>
            <ac:picMk id="6" creationId="{AFD4455C-A156-6D84-3645-ACE99F65EB0A}"/>
          </ac:picMkLst>
        </pc:picChg>
        <pc:picChg chg="add mod">
          <ac:chgData name="Alisdair Cunningham" userId="67e8d9ba-4582-42f1-b26c-e866daa7f65b" providerId="ADAL" clId="{871273C8-2773-48C8-9385-4551C55F76BE}" dt="2023-08-13T02:07:58.975" v="9379" actId="1076"/>
          <ac:picMkLst>
            <pc:docMk/>
            <pc:sldMk cId="3318577384" sldId="297"/>
            <ac:picMk id="9" creationId="{57F20C00-D35A-DDF0-0992-97607949FBCF}"/>
          </ac:picMkLst>
        </pc:picChg>
        <pc:picChg chg="mod modCrop">
          <ac:chgData name="Alisdair Cunningham" userId="67e8d9ba-4582-42f1-b26c-e866daa7f65b" providerId="ADAL" clId="{871273C8-2773-48C8-9385-4551C55F76BE}" dt="2023-08-13T02:07:50.264" v="9378" actId="18131"/>
          <ac:picMkLst>
            <pc:docMk/>
            <pc:sldMk cId="3318577384" sldId="297"/>
            <ac:picMk id="11" creationId="{CDC57D8D-8F2C-3ECC-54B1-1401800DD892}"/>
          </ac:picMkLst>
        </pc:picChg>
      </pc:sldChg>
      <pc:sldChg chg="add">
        <pc:chgData name="Alisdair Cunningham" userId="67e8d9ba-4582-42f1-b26c-e866daa7f65b" providerId="ADAL" clId="{871273C8-2773-48C8-9385-4551C55F76BE}" dt="2023-09-26T15:58:07.143" v="9979"/>
        <pc:sldMkLst>
          <pc:docMk/>
          <pc:sldMk cId="1599932999" sldId="298"/>
        </pc:sldMkLst>
      </pc:sldChg>
      <pc:sldChg chg="delSp add del mod">
        <pc:chgData name="Alisdair Cunningham" userId="67e8d9ba-4582-42f1-b26c-e866daa7f65b" providerId="ADAL" clId="{871273C8-2773-48C8-9385-4551C55F76BE}" dt="2023-08-13T01:43:11.408" v="9229" actId="47"/>
        <pc:sldMkLst>
          <pc:docMk/>
          <pc:sldMk cId="2732481828" sldId="298"/>
        </pc:sldMkLst>
        <pc:spChg chg="del">
          <ac:chgData name="Alisdair Cunningham" userId="67e8d9ba-4582-42f1-b26c-e866daa7f65b" providerId="ADAL" clId="{871273C8-2773-48C8-9385-4551C55F76BE}" dt="2023-08-13T01:43:03.394" v="9227" actId="478"/>
          <ac:spMkLst>
            <pc:docMk/>
            <pc:sldMk cId="2732481828" sldId="298"/>
            <ac:spMk id="22" creationId="{5FD728A1-BE2F-396D-AA5E-FE8E08B519E9}"/>
          </ac:spMkLst>
        </pc:spChg>
        <pc:picChg chg="del">
          <ac:chgData name="Alisdair Cunningham" userId="67e8d9ba-4582-42f1-b26c-e866daa7f65b" providerId="ADAL" clId="{871273C8-2773-48C8-9385-4551C55F76BE}" dt="2023-08-13T01:43:00.947" v="9226" actId="478"/>
          <ac:picMkLst>
            <pc:docMk/>
            <pc:sldMk cId="2732481828" sldId="298"/>
            <ac:picMk id="11" creationId="{CDC57D8D-8F2C-3ECC-54B1-1401800DD892}"/>
          </ac:picMkLst>
        </pc:picChg>
      </pc:sldChg>
      <pc:sldChg chg="modSp add mod modNotesTx">
        <pc:chgData name="Alisdair Cunningham" userId="67e8d9ba-4582-42f1-b26c-e866daa7f65b" providerId="ADAL" clId="{871273C8-2773-48C8-9385-4551C55F76BE}" dt="2023-08-21T11:49:36.589" v="9856" actId="1076"/>
        <pc:sldMkLst>
          <pc:docMk/>
          <pc:sldMk cId="247331582" sldId="299"/>
        </pc:sldMkLst>
        <pc:spChg chg="mod">
          <ac:chgData name="Alisdair Cunningham" userId="67e8d9ba-4582-42f1-b26c-e866daa7f65b" providerId="ADAL" clId="{871273C8-2773-48C8-9385-4551C55F76BE}" dt="2023-08-21T10:48:04.554" v="9604" actId="790"/>
          <ac:spMkLst>
            <pc:docMk/>
            <pc:sldMk cId="247331582" sldId="299"/>
            <ac:spMk id="4" creationId="{51E75A89-223B-C391-8173-2DCD1F72BAED}"/>
          </ac:spMkLst>
        </pc:spChg>
        <pc:spChg chg="mod">
          <ac:chgData name="Alisdair Cunningham" userId="67e8d9ba-4582-42f1-b26c-e866daa7f65b" providerId="ADAL" clId="{871273C8-2773-48C8-9385-4551C55F76BE}" dt="2023-08-21T11:49:36.589" v="9856" actId="1076"/>
          <ac:spMkLst>
            <pc:docMk/>
            <pc:sldMk cId="247331582" sldId="299"/>
            <ac:spMk id="6" creationId="{3F4A501D-876B-CF25-9627-E4B9737CD38D}"/>
          </ac:spMkLst>
        </pc:spChg>
        <pc:spChg chg="mod">
          <ac:chgData name="Alisdair Cunningham" userId="67e8d9ba-4582-42f1-b26c-e866daa7f65b" providerId="ADAL" clId="{871273C8-2773-48C8-9385-4551C55F76BE}" dt="2023-08-13T01:43:17.101" v="9240" actId="20577"/>
          <ac:spMkLst>
            <pc:docMk/>
            <pc:sldMk cId="247331582" sldId="299"/>
            <ac:spMk id="8" creationId="{C39BE701-A67E-5BFD-B044-ECF13A621788}"/>
          </ac:spMkLst>
        </pc:spChg>
        <pc:picChg chg="mod modCrop">
          <ac:chgData name="Alisdair Cunningham" userId="67e8d9ba-4582-42f1-b26c-e866daa7f65b" providerId="ADAL" clId="{871273C8-2773-48C8-9385-4551C55F76BE}" dt="2023-08-21T11:48:27.482" v="9828" actId="18131"/>
          <ac:picMkLst>
            <pc:docMk/>
            <pc:sldMk cId="247331582" sldId="299"/>
            <ac:picMk id="11" creationId="{CDC57D8D-8F2C-3ECC-54B1-1401800DD892}"/>
          </ac:picMkLst>
        </pc:picChg>
      </pc:sldChg>
      <pc:sldChg chg="add">
        <pc:chgData name="Alisdair Cunningham" userId="67e8d9ba-4582-42f1-b26c-e866daa7f65b" providerId="ADAL" clId="{871273C8-2773-48C8-9385-4551C55F76BE}" dt="2023-09-26T15:58:07.143" v="9979"/>
        <pc:sldMkLst>
          <pc:docMk/>
          <pc:sldMk cId="2820480898" sldId="300"/>
        </pc:sldMkLst>
      </pc:sldChg>
      <pc:sldChg chg="add">
        <pc:chgData name="Alisdair Cunningham" userId="67e8d9ba-4582-42f1-b26c-e866daa7f65b" providerId="ADAL" clId="{871273C8-2773-48C8-9385-4551C55F76BE}" dt="2023-09-26T15:58:07.143" v="9979"/>
        <pc:sldMkLst>
          <pc:docMk/>
          <pc:sldMk cId="3135103801" sldId="301"/>
        </pc:sldMkLst>
      </pc:sldChg>
      <pc:sldChg chg="add">
        <pc:chgData name="Alisdair Cunningham" userId="67e8d9ba-4582-42f1-b26c-e866daa7f65b" providerId="ADAL" clId="{871273C8-2773-48C8-9385-4551C55F76BE}" dt="2023-09-26T15:58:07.143" v="9979"/>
        <pc:sldMkLst>
          <pc:docMk/>
          <pc:sldMk cId="2015147668" sldId="302"/>
        </pc:sldMkLst>
      </pc:sldChg>
      <pc:sldChg chg="add">
        <pc:chgData name="Alisdair Cunningham" userId="67e8d9ba-4582-42f1-b26c-e866daa7f65b" providerId="ADAL" clId="{871273C8-2773-48C8-9385-4551C55F76BE}" dt="2023-09-26T15:58:07.143" v="9979"/>
        <pc:sldMkLst>
          <pc:docMk/>
          <pc:sldMk cId="2213521182" sldId="303"/>
        </pc:sldMkLst>
      </pc:sldChg>
      <pc:sldChg chg="add">
        <pc:chgData name="Alisdair Cunningham" userId="67e8d9ba-4582-42f1-b26c-e866daa7f65b" providerId="ADAL" clId="{871273C8-2773-48C8-9385-4551C55F76BE}" dt="2023-09-26T15:58:07.143" v="9979"/>
        <pc:sldMkLst>
          <pc:docMk/>
          <pc:sldMk cId="1485097308" sldId="304"/>
        </pc:sldMkLst>
      </pc:sldChg>
      <pc:sldChg chg="add">
        <pc:chgData name="Alisdair Cunningham" userId="67e8d9ba-4582-42f1-b26c-e866daa7f65b" providerId="ADAL" clId="{871273C8-2773-48C8-9385-4551C55F76BE}" dt="2023-09-26T15:58:07.143" v="9979"/>
        <pc:sldMkLst>
          <pc:docMk/>
          <pc:sldMk cId="2521770550" sldId="305"/>
        </pc:sldMkLst>
      </pc:sldChg>
      <pc:sldChg chg="add">
        <pc:chgData name="Alisdair Cunningham" userId="67e8d9ba-4582-42f1-b26c-e866daa7f65b" providerId="ADAL" clId="{871273C8-2773-48C8-9385-4551C55F76BE}" dt="2023-09-26T15:58:07.143" v="9979"/>
        <pc:sldMkLst>
          <pc:docMk/>
          <pc:sldMk cId="3915195758" sldId="306"/>
        </pc:sldMkLst>
      </pc:sldChg>
      <pc:sldChg chg="add">
        <pc:chgData name="Alisdair Cunningham" userId="67e8d9ba-4582-42f1-b26c-e866daa7f65b" providerId="ADAL" clId="{871273C8-2773-48C8-9385-4551C55F76BE}" dt="2023-09-26T15:58:07.143" v="9979"/>
        <pc:sldMkLst>
          <pc:docMk/>
          <pc:sldMk cId="2619388959" sldId="307"/>
        </pc:sldMkLst>
      </pc:sldChg>
      <pc:sldChg chg="add">
        <pc:chgData name="Alisdair Cunningham" userId="67e8d9ba-4582-42f1-b26c-e866daa7f65b" providerId="ADAL" clId="{871273C8-2773-48C8-9385-4551C55F76BE}" dt="2023-09-26T15:58:07.143" v="9979"/>
        <pc:sldMkLst>
          <pc:docMk/>
          <pc:sldMk cId="3828537595" sldId="308"/>
        </pc:sldMkLst>
      </pc:sldChg>
      <pc:sldChg chg="addSp delSp modSp add mod">
        <pc:chgData name="Alisdair Cunningham" userId="67e8d9ba-4582-42f1-b26c-e866daa7f65b" providerId="ADAL" clId="{871273C8-2773-48C8-9385-4551C55F76BE}" dt="2023-09-26T16:24:08.809" v="10118" actId="1076"/>
        <pc:sldMkLst>
          <pc:docMk/>
          <pc:sldMk cId="3361066457" sldId="309"/>
        </pc:sldMkLst>
        <pc:spChg chg="mod">
          <ac:chgData name="Alisdair Cunningham" userId="67e8d9ba-4582-42f1-b26c-e866daa7f65b" providerId="ADAL" clId="{871273C8-2773-48C8-9385-4551C55F76BE}" dt="2023-09-26T16:23:55.999" v="10115" actId="14100"/>
          <ac:spMkLst>
            <pc:docMk/>
            <pc:sldMk cId="3361066457" sldId="309"/>
            <ac:spMk id="10" creationId="{908EC679-23DA-03A1-2871-63F13A1CB085}"/>
          </ac:spMkLst>
        </pc:spChg>
        <pc:picChg chg="add mod">
          <ac:chgData name="Alisdair Cunningham" userId="67e8d9ba-4582-42f1-b26c-e866daa7f65b" providerId="ADAL" clId="{871273C8-2773-48C8-9385-4551C55F76BE}" dt="2023-09-26T16:23:41.492" v="10110" actId="1076"/>
          <ac:picMkLst>
            <pc:docMk/>
            <pc:sldMk cId="3361066457" sldId="309"/>
            <ac:picMk id="3" creationId="{AAB1AF95-0B01-1D9F-9330-6DA818544889}"/>
          </ac:picMkLst>
        </pc:picChg>
        <pc:picChg chg="mod">
          <ac:chgData name="Alisdair Cunningham" userId="67e8d9ba-4582-42f1-b26c-e866daa7f65b" providerId="ADAL" clId="{871273C8-2773-48C8-9385-4551C55F76BE}" dt="2023-09-26T16:23:58.583" v="10116" actId="1076"/>
          <ac:picMkLst>
            <pc:docMk/>
            <pc:sldMk cId="3361066457" sldId="309"/>
            <ac:picMk id="7" creationId="{939BA4D1-61ED-4DAC-233F-D34E2F2CB57B}"/>
          </ac:picMkLst>
        </pc:picChg>
        <pc:picChg chg="del">
          <ac:chgData name="Alisdair Cunningham" userId="67e8d9ba-4582-42f1-b26c-e866daa7f65b" providerId="ADAL" clId="{871273C8-2773-48C8-9385-4551C55F76BE}" dt="2023-09-26T16:23:10.698" v="10100" actId="478"/>
          <ac:picMkLst>
            <pc:docMk/>
            <pc:sldMk cId="3361066457" sldId="309"/>
            <ac:picMk id="11" creationId="{CDC57D8D-8F2C-3ECC-54B1-1401800DD892}"/>
          </ac:picMkLst>
        </pc:picChg>
        <pc:picChg chg="mod">
          <ac:chgData name="Alisdair Cunningham" userId="67e8d9ba-4582-42f1-b26c-e866daa7f65b" providerId="ADAL" clId="{871273C8-2773-48C8-9385-4551C55F76BE}" dt="2023-09-26T16:24:08.809" v="10118" actId="1076"/>
          <ac:picMkLst>
            <pc:docMk/>
            <pc:sldMk cId="3361066457" sldId="309"/>
            <ac:picMk id="12" creationId="{184AEF39-A949-EADE-9236-54DC387E35AE}"/>
          </ac:picMkLst>
        </pc:picChg>
        <pc:picChg chg="mod">
          <ac:chgData name="Alisdair Cunningham" userId="67e8d9ba-4582-42f1-b26c-e866daa7f65b" providerId="ADAL" clId="{871273C8-2773-48C8-9385-4551C55F76BE}" dt="2023-09-26T16:24:06.297" v="10117" actId="1076"/>
          <ac:picMkLst>
            <pc:docMk/>
            <pc:sldMk cId="3361066457" sldId="309"/>
            <ac:picMk id="2052" creationId="{C95D1C8F-49E2-7701-57D6-67A5A076A6AE}"/>
          </ac:picMkLst>
        </pc:picChg>
      </pc:sldChg>
      <pc:sldChg chg="add">
        <pc:chgData name="Alisdair Cunningham" userId="67e8d9ba-4582-42f1-b26c-e866daa7f65b" providerId="ADAL" clId="{871273C8-2773-48C8-9385-4551C55F76BE}" dt="2023-09-26T15:58:07.143" v="9979"/>
        <pc:sldMkLst>
          <pc:docMk/>
          <pc:sldMk cId="3145404029" sldId="310"/>
        </pc:sldMkLst>
      </pc:sldChg>
      <pc:sldChg chg="add">
        <pc:chgData name="Alisdair Cunningham" userId="67e8d9ba-4582-42f1-b26c-e866daa7f65b" providerId="ADAL" clId="{871273C8-2773-48C8-9385-4551C55F76BE}" dt="2023-09-26T15:58:07.143" v="9979"/>
        <pc:sldMkLst>
          <pc:docMk/>
          <pc:sldMk cId="4259384943" sldId="311"/>
        </pc:sldMkLst>
      </pc:sldChg>
      <pc:sldChg chg="add">
        <pc:chgData name="Alisdair Cunningham" userId="67e8d9ba-4582-42f1-b26c-e866daa7f65b" providerId="ADAL" clId="{871273C8-2773-48C8-9385-4551C55F76BE}" dt="2023-09-26T15:58:07.143" v="9979"/>
        <pc:sldMkLst>
          <pc:docMk/>
          <pc:sldMk cId="525284550" sldId="312"/>
        </pc:sldMkLst>
      </pc:sldChg>
      <pc:sldChg chg="add">
        <pc:chgData name="Alisdair Cunningham" userId="67e8d9ba-4582-42f1-b26c-e866daa7f65b" providerId="ADAL" clId="{871273C8-2773-48C8-9385-4551C55F76BE}" dt="2023-09-26T15:58:07.143" v="9979"/>
        <pc:sldMkLst>
          <pc:docMk/>
          <pc:sldMk cId="2639338062" sldId="313"/>
        </pc:sldMkLst>
      </pc:sldChg>
      <pc:sldChg chg="add">
        <pc:chgData name="Alisdair Cunningham" userId="67e8d9ba-4582-42f1-b26c-e866daa7f65b" providerId="ADAL" clId="{871273C8-2773-48C8-9385-4551C55F76BE}" dt="2023-09-26T15:58:07.143" v="9979"/>
        <pc:sldMkLst>
          <pc:docMk/>
          <pc:sldMk cId="1597416968" sldId="314"/>
        </pc:sldMkLst>
      </pc:sldChg>
      <pc:sldChg chg="add">
        <pc:chgData name="Alisdair Cunningham" userId="67e8d9ba-4582-42f1-b26c-e866daa7f65b" providerId="ADAL" clId="{871273C8-2773-48C8-9385-4551C55F76BE}" dt="2023-09-26T15:58:07.143" v="9979"/>
        <pc:sldMkLst>
          <pc:docMk/>
          <pc:sldMk cId="3572613032" sldId="315"/>
        </pc:sldMkLst>
      </pc:sldChg>
      <pc:sldChg chg="add">
        <pc:chgData name="Alisdair Cunningham" userId="67e8d9ba-4582-42f1-b26c-e866daa7f65b" providerId="ADAL" clId="{871273C8-2773-48C8-9385-4551C55F76BE}" dt="2023-09-26T15:58:07.143" v="9979"/>
        <pc:sldMkLst>
          <pc:docMk/>
          <pc:sldMk cId="3576275652" sldId="316"/>
        </pc:sldMkLst>
      </pc:sldChg>
      <pc:sldChg chg="addSp delSp modSp add mod modAnim">
        <pc:chgData name="Alisdair Cunningham" userId="67e8d9ba-4582-42f1-b26c-e866daa7f65b" providerId="ADAL" clId="{871273C8-2773-48C8-9385-4551C55F76BE}" dt="2023-09-26T16:20:39.236" v="10096" actId="20577"/>
        <pc:sldMkLst>
          <pc:docMk/>
          <pc:sldMk cId="1358588136" sldId="317"/>
        </pc:sldMkLst>
        <pc:spChg chg="mod">
          <ac:chgData name="Alisdair Cunningham" userId="67e8d9ba-4582-42f1-b26c-e866daa7f65b" providerId="ADAL" clId="{871273C8-2773-48C8-9385-4551C55F76BE}" dt="2023-09-26T16:18:51.303" v="10082" actId="6549"/>
          <ac:spMkLst>
            <pc:docMk/>
            <pc:sldMk cId="1358588136" sldId="317"/>
            <ac:spMk id="3" creationId="{4E7155A0-A067-57DD-A405-3DACC0713F99}"/>
          </ac:spMkLst>
        </pc:spChg>
        <pc:spChg chg="del">
          <ac:chgData name="Alisdair Cunningham" userId="67e8d9ba-4582-42f1-b26c-e866daa7f65b" providerId="ADAL" clId="{871273C8-2773-48C8-9385-4551C55F76BE}" dt="2023-09-26T15:59:44.498" v="9996" actId="478"/>
          <ac:spMkLst>
            <pc:docMk/>
            <pc:sldMk cId="1358588136" sldId="317"/>
            <ac:spMk id="7" creationId="{37CFDD1F-E2FF-09FA-26E9-8DF349B7E80B}"/>
          </ac:spMkLst>
        </pc:spChg>
        <pc:spChg chg="mod">
          <ac:chgData name="Alisdair Cunningham" userId="67e8d9ba-4582-42f1-b26c-e866daa7f65b" providerId="ADAL" clId="{871273C8-2773-48C8-9385-4551C55F76BE}" dt="2023-09-26T16:18:47.070" v="10080" actId="20577"/>
          <ac:spMkLst>
            <pc:docMk/>
            <pc:sldMk cId="1358588136" sldId="317"/>
            <ac:spMk id="8" creationId="{C39BE701-A67E-5BFD-B044-ECF13A621788}"/>
          </ac:spMkLst>
        </pc:spChg>
        <pc:spChg chg="add mod">
          <ac:chgData name="Alisdair Cunningham" userId="67e8d9ba-4582-42f1-b26c-e866daa7f65b" providerId="ADAL" clId="{871273C8-2773-48C8-9385-4551C55F76BE}" dt="2023-09-26T16:20:39.236" v="10096" actId="20577"/>
          <ac:spMkLst>
            <pc:docMk/>
            <pc:sldMk cId="1358588136" sldId="317"/>
            <ac:spMk id="10" creationId="{91E20CAE-AAD5-392D-1CBC-D12F843526A6}"/>
          </ac:spMkLst>
        </pc:spChg>
        <pc:picChg chg="add mod">
          <ac:chgData name="Alisdair Cunningham" userId="67e8d9ba-4582-42f1-b26c-e866daa7f65b" providerId="ADAL" clId="{871273C8-2773-48C8-9385-4551C55F76BE}" dt="2023-09-26T16:20:26.433" v="10092" actId="1076"/>
          <ac:picMkLst>
            <pc:docMk/>
            <pc:sldMk cId="1358588136" sldId="317"/>
            <ac:picMk id="6" creationId="{ABEBE71D-41FE-668E-A929-B1D21FC5B9CA}"/>
          </ac:picMkLst>
        </pc:picChg>
        <pc:picChg chg="del">
          <ac:chgData name="Alisdair Cunningham" userId="67e8d9ba-4582-42f1-b26c-e866daa7f65b" providerId="ADAL" clId="{871273C8-2773-48C8-9385-4551C55F76BE}" dt="2023-09-26T15:59:41.039" v="9995" actId="478"/>
          <ac:picMkLst>
            <pc:docMk/>
            <pc:sldMk cId="1358588136" sldId="317"/>
            <ac:picMk id="1026" creationId="{51464B56-9DD1-4305-D9AC-C0E3226FA106}"/>
          </ac:picMkLst>
        </pc:picChg>
        <pc:picChg chg="del">
          <ac:chgData name="Alisdair Cunningham" userId="67e8d9ba-4582-42f1-b26c-e866daa7f65b" providerId="ADAL" clId="{871273C8-2773-48C8-9385-4551C55F76BE}" dt="2023-09-26T15:59:46.193" v="9997" actId="478"/>
          <ac:picMkLst>
            <pc:docMk/>
            <pc:sldMk cId="1358588136" sldId="317"/>
            <ac:picMk id="5122" creationId="{BE5BB871-136B-433F-D74C-552C1A91501E}"/>
          </ac:picMkLst>
        </pc:picChg>
      </pc:sldChg>
      <pc:sldChg chg="add">
        <pc:chgData name="Alisdair Cunningham" userId="67e8d9ba-4582-42f1-b26c-e866daa7f65b" providerId="ADAL" clId="{871273C8-2773-48C8-9385-4551C55F76BE}" dt="2023-09-26T16:18:40.164" v="10064" actId="2890"/>
        <pc:sldMkLst>
          <pc:docMk/>
          <pc:sldMk cId="35040796" sldId="318"/>
        </pc:sldMkLst>
      </pc:sldChg>
    </pc:docChg>
  </pc:docChgLst>
  <pc:docChgLst>
    <pc:chgData name="Alisdair Cunningham" userId="67e8d9ba-4582-42f1-b26c-e866daa7f65b" providerId="ADAL" clId="{9B58C9D5-230F-4FB4-BA92-57E3C3058DF3}"/>
    <pc:docChg chg="undo redo custSel addSld delSld modSld">
      <pc:chgData name="Alisdair Cunningham" userId="67e8d9ba-4582-42f1-b26c-e866daa7f65b" providerId="ADAL" clId="{9B58C9D5-230F-4FB4-BA92-57E3C3058DF3}" dt="2023-10-28T21:19:50.919" v="3344"/>
      <pc:docMkLst>
        <pc:docMk/>
      </pc:docMkLst>
      <pc:sldChg chg="modSp mod">
        <pc:chgData name="Alisdair Cunningham" userId="67e8d9ba-4582-42f1-b26c-e866daa7f65b" providerId="ADAL" clId="{9B58C9D5-230F-4FB4-BA92-57E3C3058DF3}" dt="2023-10-28T18:42:22.913" v="2682" actId="20577"/>
        <pc:sldMkLst>
          <pc:docMk/>
          <pc:sldMk cId="3701768522" sldId="256"/>
        </pc:sldMkLst>
        <pc:spChg chg="mod">
          <ac:chgData name="Alisdair Cunningham" userId="67e8d9ba-4582-42f1-b26c-e866daa7f65b" providerId="ADAL" clId="{9B58C9D5-230F-4FB4-BA92-57E3C3058DF3}" dt="2023-10-28T18:42:22.913" v="2682" actId="20577"/>
          <ac:spMkLst>
            <pc:docMk/>
            <pc:sldMk cId="3701768522" sldId="256"/>
            <ac:spMk id="29" creationId="{57CC4A95-AF50-3264-EFBB-B7B2A4AC5E30}"/>
          </ac:spMkLst>
        </pc:spChg>
      </pc:sldChg>
      <pc:sldChg chg="modSp mod">
        <pc:chgData name="Alisdair Cunningham" userId="67e8d9ba-4582-42f1-b26c-e866daa7f65b" providerId="ADAL" clId="{9B58C9D5-230F-4FB4-BA92-57E3C3058DF3}" dt="2023-10-28T21:19:50.919" v="3344"/>
        <pc:sldMkLst>
          <pc:docMk/>
          <pc:sldMk cId="3520049810" sldId="257"/>
        </pc:sldMkLst>
        <pc:spChg chg="mod">
          <ac:chgData name="Alisdair Cunningham" userId="67e8d9ba-4582-42f1-b26c-e866daa7f65b" providerId="ADAL" clId="{9B58C9D5-230F-4FB4-BA92-57E3C3058DF3}" dt="2023-10-28T21:19:50.919" v="3344"/>
          <ac:spMkLst>
            <pc:docMk/>
            <pc:sldMk cId="3520049810" sldId="257"/>
            <ac:spMk id="15" creationId="{222EFF28-C559-3C98-A5C2-1E28C24E8A7A}"/>
          </ac:spMkLst>
        </pc:spChg>
        <pc:graphicFrameChg chg="mod modGraphic">
          <ac:chgData name="Alisdair Cunningham" userId="67e8d9ba-4582-42f1-b26c-e866daa7f65b" providerId="ADAL" clId="{9B58C9D5-230F-4FB4-BA92-57E3C3058DF3}" dt="2023-10-28T18:42:54.834" v="2707" actId="2165"/>
          <ac:graphicFrameMkLst>
            <pc:docMk/>
            <pc:sldMk cId="3520049810" sldId="257"/>
            <ac:graphicFrameMk id="3" creationId="{4BA32F86-6786-8F2D-DD0E-8B0809E39D16}"/>
          </ac:graphicFrameMkLst>
        </pc:graphicFrameChg>
      </pc:sldChg>
      <pc:sldChg chg="modSp">
        <pc:chgData name="Alisdair Cunningham" userId="67e8d9ba-4582-42f1-b26c-e866daa7f65b" providerId="ADAL" clId="{9B58C9D5-230F-4FB4-BA92-57E3C3058DF3}" dt="2023-10-28T21:19:50.919" v="3344"/>
        <pc:sldMkLst>
          <pc:docMk/>
          <pc:sldMk cId="2419514132" sldId="264"/>
        </pc:sldMkLst>
        <pc:spChg chg="mod">
          <ac:chgData name="Alisdair Cunningham" userId="67e8d9ba-4582-42f1-b26c-e866daa7f65b" providerId="ADAL" clId="{9B58C9D5-230F-4FB4-BA92-57E3C3058DF3}" dt="2023-10-28T21:19:50.919" v="3344"/>
          <ac:spMkLst>
            <pc:docMk/>
            <pc:sldMk cId="2419514132" sldId="264"/>
            <ac:spMk id="4" creationId="{51E75A89-223B-C391-8173-2DCD1F72BAED}"/>
          </ac:spMkLst>
        </pc:spChg>
      </pc:sldChg>
      <pc:sldChg chg="modSp">
        <pc:chgData name="Alisdair Cunningham" userId="67e8d9ba-4582-42f1-b26c-e866daa7f65b" providerId="ADAL" clId="{9B58C9D5-230F-4FB4-BA92-57E3C3058DF3}" dt="2023-10-28T21:19:50.919" v="3344"/>
        <pc:sldMkLst>
          <pc:docMk/>
          <pc:sldMk cId="3308444308" sldId="270"/>
        </pc:sldMkLst>
        <pc:spChg chg="mod">
          <ac:chgData name="Alisdair Cunningham" userId="67e8d9ba-4582-42f1-b26c-e866daa7f65b" providerId="ADAL" clId="{9B58C9D5-230F-4FB4-BA92-57E3C3058DF3}" dt="2023-10-28T21:19:50.919" v="3344"/>
          <ac:spMkLst>
            <pc:docMk/>
            <pc:sldMk cId="3308444308" sldId="270"/>
            <ac:spMk id="4" creationId="{51E75A89-223B-C391-8173-2DCD1F72BAED}"/>
          </ac:spMkLst>
        </pc:spChg>
      </pc:sldChg>
      <pc:sldChg chg="modSp">
        <pc:chgData name="Alisdair Cunningham" userId="67e8d9ba-4582-42f1-b26c-e866daa7f65b" providerId="ADAL" clId="{9B58C9D5-230F-4FB4-BA92-57E3C3058DF3}" dt="2023-10-28T21:19:50.919" v="3344"/>
        <pc:sldMkLst>
          <pc:docMk/>
          <pc:sldMk cId="303878611" sldId="276"/>
        </pc:sldMkLst>
        <pc:spChg chg="mod">
          <ac:chgData name="Alisdair Cunningham" userId="67e8d9ba-4582-42f1-b26c-e866daa7f65b" providerId="ADAL" clId="{9B58C9D5-230F-4FB4-BA92-57E3C3058DF3}" dt="2023-10-28T21:19:50.919" v="3344"/>
          <ac:spMkLst>
            <pc:docMk/>
            <pc:sldMk cId="303878611" sldId="276"/>
            <ac:spMk id="4" creationId="{51E75A89-223B-C391-8173-2DCD1F72BAED}"/>
          </ac:spMkLst>
        </pc:spChg>
      </pc:sldChg>
      <pc:sldChg chg="modSp">
        <pc:chgData name="Alisdair Cunningham" userId="67e8d9ba-4582-42f1-b26c-e866daa7f65b" providerId="ADAL" clId="{9B58C9D5-230F-4FB4-BA92-57E3C3058DF3}" dt="2023-10-28T21:19:50.919" v="3344"/>
        <pc:sldMkLst>
          <pc:docMk/>
          <pc:sldMk cId="846747891" sldId="282"/>
        </pc:sldMkLst>
        <pc:spChg chg="mod">
          <ac:chgData name="Alisdair Cunningham" userId="67e8d9ba-4582-42f1-b26c-e866daa7f65b" providerId="ADAL" clId="{9B58C9D5-230F-4FB4-BA92-57E3C3058DF3}" dt="2023-10-28T21:19:50.919" v="3344"/>
          <ac:spMkLst>
            <pc:docMk/>
            <pc:sldMk cId="846747891" sldId="282"/>
            <ac:spMk id="4" creationId="{51E75A89-223B-C391-8173-2DCD1F72BAED}"/>
          </ac:spMkLst>
        </pc:spChg>
      </pc:sldChg>
      <pc:sldChg chg="modSp del mod">
        <pc:chgData name="Alisdair Cunningham" userId="67e8d9ba-4582-42f1-b26c-e866daa7f65b" providerId="ADAL" clId="{9B58C9D5-230F-4FB4-BA92-57E3C3058DF3}" dt="2023-10-28T19:43:22.895" v="2858" actId="47"/>
        <pc:sldMkLst>
          <pc:docMk/>
          <pc:sldMk cId="2773719451" sldId="284"/>
        </pc:sldMkLst>
        <pc:spChg chg="mod">
          <ac:chgData name="Alisdair Cunningham" userId="67e8d9ba-4582-42f1-b26c-e866daa7f65b" providerId="ADAL" clId="{9B58C9D5-230F-4FB4-BA92-57E3C3058DF3}" dt="2023-10-28T18:41:38.833" v="2674" actId="1076"/>
          <ac:spMkLst>
            <pc:docMk/>
            <pc:sldMk cId="2773719451" sldId="284"/>
            <ac:spMk id="3" creationId="{B35224D3-9A3F-668C-502C-59F5B20D04EC}"/>
          </ac:spMkLst>
        </pc:spChg>
        <pc:spChg chg="mod">
          <ac:chgData name="Alisdair Cunningham" userId="67e8d9ba-4582-42f1-b26c-e866daa7f65b" providerId="ADAL" clId="{9B58C9D5-230F-4FB4-BA92-57E3C3058DF3}" dt="2023-10-28T18:41:26.202" v="2641" actId="20577"/>
          <ac:spMkLst>
            <pc:docMk/>
            <pc:sldMk cId="2773719451" sldId="284"/>
            <ac:spMk id="8" creationId="{C39BE701-A67E-5BFD-B044-ECF13A621788}"/>
          </ac:spMkLst>
        </pc:spChg>
      </pc:sldChg>
      <pc:sldChg chg="modSp">
        <pc:chgData name="Alisdair Cunningham" userId="67e8d9ba-4582-42f1-b26c-e866daa7f65b" providerId="ADAL" clId="{9B58C9D5-230F-4FB4-BA92-57E3C3058DF3}" dt="2023-10-28T21:19:50.919" v="3344"/>
        <pc:sldMkLst>
          <pc:docMk/>
          <pc:sldMk cId="1816216380" sldId="285"/>
        </pc:sldMkLst>
        <pc:spChg chg="mod">
          <ac:chgData name="Alisdair Cunningham" userId="67e8d9ba-4582-42f1-b26c-e866daa7f65b" providerId="ADAL" clId="{9B58C9D5-230F-4FB4-BA92-57E3C3058DF3}" dt="2023-10-28T21:19:50.919" v="3344"/>
          <ac:spMkLst>
            <pc:docMk/>
            <pc:sldMk cId="1816216380" sldId="285"/>
            <ac:spMk id="4" creationId="{51E75A89-223B-C391-8173-2DCD1F72BAED}"/>
          </ac:spMkLst>
        </pc:spChg>
      </pc:sldChg>
      <pc:sldChg chg="modSp">
        <pc:chgData name="Alisdair Cunningham" userId="67e8d9ba-4582-42f1-b26c-e866daa7f65b" providerId="ADAL" clId="{9B58C9D5-230F-4FB4-BA92-57E3C3058DF3}" dt="2023-10-28T21:19:50.919" v="3344"/>
        <pc:sldMkLst>
          <pc:docMk/>
          <pc:sldMk cId="1228669340" sldId="286"/>
        </pc:sldMkLst>
        <pc:spChg chg="mod">
          <ac:chgData name="Alisdair Cunningham" userId="67e8d9ba-4582-42f1-b26c-e866daa7f65b" providerId="ADAL" clId="{9B58C9D5-230F-4FB4-BA92-57E3C3058DF3}" dt="2023-10-28T21:19:50.919" v="3344"/>
          <ac:spMkLst>
            <pc:docMk/>
            <pc:sldMk cId="1228669340" sldId="286"/>
            <ac:spMk id="4" creationId="{51E75A89-223B-C391-8173-2DCD1F72BAED}"/>
          </ac:spMkLst>
        </pc:spChg>
      </pc:sldChg>
      <pc:sldChg chg="modSp mod">
        <pc:chgData name="Alisdair Cunningham" userId="67e8d9ba-4582-42f1-b26c-e866daa7f65b" providerId="ADAL" clId="{9B58C9D5-230F-4FB4-BA92-57E3C3058DF3}" dt="2023-10-28T21:19:50.919" v="3344"/>
        <pc:sldMkLst>
          <pc:docMk/>
          <pc:sldMk cId="3928699603" sldId="287"/>
        </pc:sldMkLst>
        <pc:spChg chg="mod">
          <ac:chgData name="Alisdair Cunningham" userId="67e8d9ba-4582-42f1-b26c-e866daa7f65b" providerId="ADAL" clId="{9B58C9D5-230F-4FB4-BA92-57E3C3058DF3}" dt="2023-10-28T21:19:50.919" v="3344"/>
          <ac:spMkLst>
            <pc:docMk/>
            <pc:sldMk cId="3928699603" sldId="287"/>
            <ac:spMk id="4" creationId="{51E75A89-223B-C391-8173-2DCD1F72BAED}"/>
          </ac:spMkLst>
        </pc:spChg>
        <pc:picChg chg="mod">
          <ac:chgData name="Alisdair Cunningham" userId="67e8d9ba-4582-42f1-b26c-e866daa7f65b" providerId="ADAL" clId="{9B58C9D5-230F-4FB4-BA92-57E3C3058DF3}" dt="2023-10-28T18:51:48.924" v="2708" actId="1076"/>
          <ac:picMkLst>
            <pc:docMk/>
            <pc:sldMk cId="3928699603" sldId="287"/>
            <ac:picMk id="3" creationId="{2366DB1D-377D-2525-DC31-9570567A18B5}"/>
          </ac:picMkLst>
        </pc:picChg>
        <pc:picChg chg="mod">
          <ac:chgData name="Alisdair Cunningham" userId="67e8d9ba-4582-42f1-b26c-e866daa7f65b" providerId="ADAL" clId="{9B58C9D5-230F-4FB4-BA92-57E3C3058DF3}" dt="2023-10-28T18:52:08.009" v="2712" actId="1076"/>
          <ac:picMkLst>
            <pc:docMk/>
            <pc:sldMk cId="3928699603" sldId="287"/>
            <ac:picMk id="7" creationId="{B356D794-AE46-0767-9AAD-221F643B4804}"/>
          </ac:picMkLst>
        </pc:picChg>
      </pc:sldChg>
      <pc:sldChg chg="modSp">
        <pc:chgData name="Alisdair Cunningham" userId="67e8d9ba-4582-42f1-b26c-e866daa7f65b" providerId="ADAL" clId="{9B58C9D5-230F-4FB4-BA92-57E3C3058DF3}" dt="2023-10-28T21:19:50.919" v="3344"/>
        <pc:sldMkLst>
          <pc:docMk/>
          <pc:sldMk cId="3190541407" sldId="288"/>
        </pc:sldMkLst>
        <pc:spChg chg="mod">
          <ac:chgData name="Alisdair Cunningham" userId="67e8d9ba-4582-42f1-b26c-e866daa7f65b" providerId="ADAL" clId="{9B58C9D5-230F-4FB4-BA92-57E3C3058DF3}" dt="2023-10-28T21:19:50.919" v="3344"/>
          <ac:spMkLst>
            <pc:docMk/>
            <pc:sldMk cId="3190541407" sldId="288"/>
            <ac:spMk id="4" creationId="{51E75A89-223B-C391-8173-2DCD1F72BAED}"/>
          </ac:spMkLst>
        </pc:spChg>
      </pc:sldChg>
      <pc:sldChg chg="modSp">
        <pc:chgData name="Alisdair Cunningham" userId="67e8d9ba-4582-42f1-b26c-e866daa7f65b" providerId="ADAL" clId="{9B58C9D5-230F-4FB4-BA92-57E3C3058DF3}" dt="2023-10-28T21:19:50.919" v="3344"/>
        <pc:sldMkLst>
          <pc:docMk/>
          <pc:sldMk cId="204645239" sldId="289"/>
        </pc:sldMkLst>
        <pc:spChg chg="mod">
          <ac:chgData name="Alisdair Cunningham" userId="67e8d9ba-4582-42f1-b26c-e866daa7f65b" providerId="ADAL" clId="{9B58C9D5-230F-4FB4-BA92-57E3C3058DF3}" dt="2023-10-28T21:19:50.919" v="3344"/>
          <ac:spMkLst>
            <pc:docMk/>
            <pc:sldMk cId="204645239" sldId="289"/>
            <ac:spMk id="4" creationId="{51E75A89-223B-C391-8173-2DCD1F72BAED}"/>
          </ac:spMkLst>
        </pc:spChg>
      </pc:sldChg>
      <pc:sldChg chg="del">
        <pc:chgData name="Alisdair Cunningham" userId="67e8d9ba-4582-42f1-b26c-e866daa7f65b" providerId="ADAL" clId="{9B58C9D5-230F-4FB4-BA92-57E3C3058DF3}" dt="2023-10-28T19:43:22.895" v="2858" actId="47"/>
        <pc:sldMkLst>
          <pc:docMk/>
          <pc:sldMk cId="839293591" sldId="290"/>
        </pc:sldMkLst>
      </pc:sldChg>
      <pc:sldChg chg="modSp">
        <pc:chgData name="Alisdair Cunningham" userId="67e8d9ba-4582-42f1-b26c-e866daa7f65b" providerId="ADAL" clId="{9B58C9D5-230F-4FB4-BA92-57E3C3058DF3}" dt="2023-10-28T21:19:50.919" v="3344"/>
        <pc:sldMkLst>
          <pc:docMk/>
          <pc:sldMk cId="597790843" sldId="291"/>
        </pc:sldMkLst>
        <pc:spChg chg="mod">
          <ac:chgData name="Alisdair Cunningham" userId="67e8d9ba-4582-42f1-b26c-e866daa7f65b" providerId="ADAL" clId="{9B58C9D5-230F-4FB4-BA92-57E3C3058DF3}" dt="2023-10-28T21:19:50.919" v="3344"/>
          <ac:spMkLst>
            <pc:docMk/>
            <pc:sldMk cId="597790843" sldId="291"/>
            <ac:spMk id="4" creationId="{51E75A89-223B-C391-8173-2DCD1F72BAED}"/>
          </ac:spMkLst>
        </pc:spChg>
      </pc:sldChg>
      <pc:sldChg chg="modSp">
        <pc:chgData name="Alisdair Cunningham" userId="67e8d9ba-4582-42f1-b26c-e866daa7f65b" providerId="ADAL" clId="{9B58C9D5-230F-4FB4-BA92-57E3C3058DF3}" dt="2023-10-28T21:19:50.919" v="3344"/>
        <pc:sldMkLst>
          <pc:docMk/>
          <pc:sldMk cId="3135950091" sldId="292"/>
        </pc:sldMkLst>
        <pc:spChg chg="mod">
          <ac:chgData name="Alisdair Cunningham" userId="67e8d9ba-4582-42f1-b26c-e866daa7f65b" providerId="ADAL" clId="{9B58C9D5-230F-4FB4-BA92-57E3C3058DF3}" dt="2023-10-28T21:19:50.919" v="3344"/>
          <ac:spMkLst>
            <pc:docMk/>
            <pc:sldMk cId="3135950091" sldId="292"/>
            <ac:spMk id="4" creationId="{51E75A89-223B-C391-8173-2DCD1F72BAED}"/>
          </ac:spMkLst>
        </pc:spChg>
      </pc:sldChg>
      <pc:sldChg chg="modSp">
        <pc:chgData name="Alisdair Cunningham" userId="67e8d9ba-4582-42f1-b26c-e866daa7f65b" providerId="ADAL" clId="{9B58C9D5-230F-4FB4-BA92-57E3C3058DF3}" dt="2023-10-28T21:19:50.919" v="3344"/>
        <pc:sldMkLst>
          <pc:docMk/>
          <pc:sldMk cId="2225826599" sldId="293"/>
        </pc:sldMkLst>
        <pc:spChg chg="mod">
          <ac:chgData name="Alisdair Cunningham" userId="67e8d9ba-4582-42f1-b26c-e866daa7f65b" providerId="ADAL" clId="{9B58C9D5-230F-4FB4-BA92-57E3C3058DF3}" dt="2023-10-28T21:19:50.919" v="3344"/>
          <ac:spMkLst>
            <pc:docMk/>
            <pc:sldMk cId="2225826599" sldId="293"/>
            <ac:spMk id="4" creationId="{51E75A89-223B-C391-8173-2DCD1F72BAED}"/>
          </ac:spMkLst>
        </pc:spChg>
      </pc:sldChg>
      <pc:sldChg chg="modSp">
        <pc:chgData name="Alisdair Cunningham" userId="67e8d9ba-4582-42f1-b26c-e866daa7f65b" providerId="ADAL" clId="{9B58C9D5-230F-4FB4-BA92-57E3C3058DF3}" dt="2023-10-28T21:19:50.919" v="3344"/>
        <pc:sldMkLst>
          <pc:docMk/>
          <pc:sldMk cId="1130941686" sldId="294"/>
        </pc:sldMkLst>
        <pc:spChg chg="mod">
          <ac:chgData name="Alisdair Cunningham" userId="67e8d9ba-4582-42f1-b26c-e866daa7f65b" providerId="ADAL" clId="{9B58C9D5-230F-4FB4-BA92-57E3C3058DF3}" dt="2023-10-28T21:19:50.919" v="3344"/>
          <ac:spMkLst>
            <pc:docMk/>
            <pc:sldMk cId="1130941686" sldId="294"/>
            <ac:spMk id="4" creationId="{51E75A89-223B-C391-8173-2DCD1F72BAED}"/>
          </ac:spMkLst>
        </pc:spChg>
      </pc:sldChg>
      <pc:sldChg chg="modSp">
        <pc:chgData name="Alisdair Cunningham" userId="67e8d9ba-4582-42f1-b26c-e866daa7f65b" providerId="ADAL" clId="{9B58C9D5-230F-4FB4-BA92-57E3C3058DF3}" dt="2023-10-28T21:19:50.919" v="3344"/>
        <pc:sldMkLst>
          <pc:docMk/>
          <pc:sldMk cId="2277301012" sldId="295"/>
        </pc:sldMkLst>
        <pc:spChg chg="mod">
          <ac:chgData name="Alisdair Cunningham" userId="67e8d9ba-4582-42f1-b26c-e866daa7f65b" providerId="ADAL" clId="{9B58C9D5-230F-4FB4-BA92-57E3C3058DF3}" dt="2023-10-28T21:19:50.919" v="3344"/>
          <ac:spMkLst>
            <pc:docMk/>
            <pc:sldMk cId="2277301012" sldId="295"/>
            <ac:spMk id="4" creationId="{51E75A89-223B-C391-8173-2DCD1F72BAED}"/>
          </ac:spMkLst>
        </pc:spChg>
      </pc:sldChg>
      <pc:sldChg chg="addSp delSp modSp mod">
        <pc:chgData name="Alisdair Cunningham" userId="67e8d9ba-4582-42f1-b26c-e866daa7f65b" providerId="ADAL" clId="{9B58C9D5-230F-4FB4-BA92-57E3C3058DF3}" dt="2023-10-28T21:19:50.919" v="3344"/>
        <pc:sldMkLst>
          <pc:docMk/>
          <pc:sldMk cId="346701404" sldId="296"/>
        </pc:sldMkLst>
        <pc:spChg chg="mod">
          <ac:chgData name="Alisdair Cunningham" userId="67e8d9ba-4582-42f1-b26c-e866daa7f65b" providerId="ADAL" clId="{9B58C9D5-230F-4FB4-BA92-57E3C3058DF3}" dt="2023-10-28T21:19:50.919" v="3344"/>
          <ac:spMkLst>
            <pc:docMk/>
            <pc:sldMk cId="346701404" sldId="296"/>
            <ac:spMk id="4" creationId="{51E75A89-223B-C391-8173-2DCD1F72BAED}"/>
          </ac:spMkLst>
        </pc:spChg>
        <pc:spChg chg="mod">
          <ac:chgData name="Alisdair Cunningham" userId="67e8d9ba-4582-42f1-b26c-e866daa7f65b" providerId="ADAL" clId="{9B58C9D5-230F-4FB4-BA92-57E3C3058DF3}" dt="2023-10-28T18:40:59.180" v="2633" actId="403"/>
          <ac:spMkLst>
            <pc:docMk/>
            <pc:sldMk cId="346701404" sldId="296"/>
            <ac:spMk id="13" creationId="{6C2B6768-4883-8236-8D15-C2D0F5ABA294}"/>
          </ac:spMkLst>
        </pc:spChg>
        <pc:graphicFrameChg chg="mod ord modGraphic">
          <ac:chgData name="Alisdair Cunningham" userId="67e8d9ba-4582-42f1-b26c-e866daa7f65b" providerId="ADAL" clId="{9B58C9D5-230F-4FB4-BA92-57E3C3058DF3}" dt="2023-10-27T16:39:28.814" v="2631" actId="20577"/>
          <ac:graphicFrameMkLst>
            <pc:docMk/>
            <pc:sldMk cId="346701404" sldId="296"/>
            <ac:graphicFrameMk id="7" creationId="{320D9468-CEA7-F8F4-DBA9-48003EB01C57}"/>
          </ac:graphicFrameMkLst>
        </pc:graphicFrameChg>
        <pc:picChg chg="add del mod">
          <ac:chgData name="Alisdair Cunningham" userId="67e8d9ba-4582-42f1-b26c-e866daa7f65b" providerId="ADAL" clId="{9B58C9D5-230F-4FB4-BA92-57E3C3058DF3}" dt="2023-10-27T16:24:12.710" v="1312" actId="1076"/>
          <ac:picMkLst>
            <pc:docMk/>
            <pc:sldMk cId="346701404" sldId="296"/>
            <ac:picMk id="3" creationId="{8E1B480E-74D6-4180-C18D-72C790FCC90A}"/>
          </ac:picMkLst>
        </pc:picChg>
        <pc:picChg chg="add del mod modCrop">
          <ac:chgData name="Alisdair Cunningham" userId="67e8d9ba-4582-42f1-b26c-e866daa7f65b" providerId="ADAL" clId="{9B58C9D5-230F-4FB4-BA92-57E3C3058DF3}" dt="2023-10-27T16:30:09.585" v="1679" actId="1035"/>
          <ac:picMkLst>
            <pc:docMk/>
            <pc:sldMk cId="346701404" sldId="296"/>
            <ac:picMk id="6" creationId="{AFD4455C-A156-6D84-3645-ACE99F65EB0A}"/>
          </ac:picMkLst>
        </pc:picChg>
        <pc:picChg chg="del">
          <ac:chgData name="Alisdair Cunningham" userId="67e8d9ba-4582-42f1-b26c-e866daa7f65b" providerId="ADAL" clId="{9B58C9D5-230F-4FB4-BA92-57E3C3058DF3}" dt="2023-10-27T16:20:46.145" v="1274" actId="478"/>
          <ac:picMkLst>
            <pc:docMk/>
            <pc:sldMk cId="346701404" sldId="296"/>
            <ac:picMk id="11" creationId="{CDC57D8D-8F2C-3ECC-54B1-1401800DD892}"/>
          </ac:picMkLst>
        </pc:picChg>
      </pc:sldChg>
      <pc:sldChg chg="modSp mod">
        <pc:chgData name="Alisdair Cunningham" userId="67e8d9ba-4582-42f1-b26c-e866daa7f65b" providerId="ADAL" clId="{9B58C9D5-230F-4FB4-BA92-57E3C3058DF3}" dt="2023-10-28T21:19:50.919" v="3344"/>
        <pc:sldMkLst>
          <pc:docMk/>
          <pc:sldMk cId="3318577384" sldId="297"/>
        </pc:sldMkLst>
        <pc:spChg chg="mod">
          <ac:chgData name="Alisdair Cunningham" userId="67e8d9ba-4582-42f1-b26c-e866daa7f65b" providerId="ADAL" clId="{9B58C9D5-230F-4FB4-BA92-57E3C3058DF3}" dt="2023-10-28T21:19:50.919" v="3344"/>
          <ac:spMkLst>
            <pc:docMk/>
            <pc:sldMk cId="3318577384" sldId="297"/>
            <ac:spMk id="4" creationId="{51E75A89-223B-C391-8173-2DCD1F72BAED}"/>
          </ac:spMkLst>
        </pc:spChg>
        <pc:spChg chg="mod">
          <ac:chgData name="Alisdair Cunningham" userId="67e8d9ba-4582-42f1-b26c-e866daa7f65b" providerId="ADAL" clId="{9B58C9D5-230F-4FB4-BA92-57E3C3058DF3}" dt="2023-10-27T16:02:20.288" v="158"/>
          <ac:spMkLst>
            <pc:docMk/>
            <pc:sldMk cId="3318577384" sldId="297"/>
            <ac:spMk id="8" creationId="{C39BE701-A67E-5BFD-B044-ECF13A621788}"/>
          </ac:spMkLst>
        </pc:spChg>
      </pc:sldChg>
      <pc:sldChg chg="del">
        <pc:chgData name="Alisdair Cunningham" userId="67e8d9ba-4582-42f1-b26c-e866daa7f65b" providerId="ADAL" clId="{9B58C9D5-230F-4FB4-BA92-57E3C3058DF3}" dt="2023-10-28T19:43:22.895" v="2858" actId="47"/>
        <pc:sldMkLst>
          <pc:docMk/>
          <pc:sldMk cId="1599932999" sldId="298"/>
        </pc:sldMkLst>
      </pc:sldChg>
      <pc:sldChg chg="modSp">
        <pc:chgData name="Alisdair Cunningham" userId="67e8d9ba-4582-42f1-b26c-e866daa7f65b" providerId="ADAL" clId="{9B58C9D5-230F-4FB4-BA92-57E3C3058DF3}" dt="2023-10-28T21:19:50.919" v="3344"/>
        <pc:sldMkLst>
          <pc:docMk/>
          <pc:sldMk cId="247331582" sldId="299"/>
        </pc:sldMkLst>
        <pc:spChg chg="mod">
          <ac:chgData name="Alisdair Cunningham" userId="67e8d9ba-4582-42f1-b26c-e866daa7f65b" providerId="ADAL" clId="{9B58C9D5-230F-4FB4-BA92-57E3C3058DF3}" dt="2023-10-28T21:19:50.919" v="3344"/>
          <ac:spMkLst>
            <pc:docMk/>
            <pc:sldMk cId="247331582" sldId="299"/>
            <ac:spMk id="4" creationId="{51E75A89-223B-C391-8173-2DCD1F72BAED}"/>
          </ac:spMkLst>
        </pc:spChg>
      </pc:sldChg>
      <pc:sldChg chg="modSp del mod">
        <pc:chgData name="Alisdair Cunningham" userId="67e8d9ba-4582-42f1-b26c-e866daa7f65b" providerId="ADAL" clId="{9B58C9D5-230F-4FB4-BA92-57E3C3058DF3}" dt="2023-10-28T19:43:22.895" v="2858" actId="47"/>
        <pc:sldMkLst>
          <pc:docMk/>
          <pc:sldMk cId="2820480898" sldId="300"/>
        </pc:sldMkLst>
        <pc:spChg chg="mod">
          <ac:chgData name="Alisdair Cunningham" userId="67e8d9ba-4582-42f1-b26c-e866daa7f65b" providerId="ADAL" clId="{9B58C9D5-230F-4FB4-BA92-57E3C3058DF3}" dt="2023-10-27T16:07:37.501" v="236" actId="14100"/>
          <ac:spMkLst>
            <pc:docMk/>
            <pc:sldMk cId="2820480898" sldId="300"/>
            <ac:spMk id="3" creationId="{4E7155A0-A067-57DD-A405-3DACC0713F99}"/>
          </ac:spMkLst>
        </pc:spChg>
      </pc:sldChg>
      <pc:sldChg chg="del">
        <pc:chgData name="Alisdair Cunningham" userId="67e8d9ba-4582-42f1-b26c-e866daa7f65b" providerId="ADAL" clId="{9B58C9D5-230F-4FB4-BA92-57E3C3058DF3}" dt="2023-10-28T19:43:22.895" v="2858" actId="47"/>
        <pc:sldMkLst>
          <pc:docMk/>
          <pc:sldMk cId="3135103801" sldId="301"/>
        </pc:sldMkLst>
      </pc:sldChg>
      <pc:sldChg chg="del">
        <pc:chgData name="Alisdair Cunningham" userId="67e8d9ba-4582-42f1-b26c-e866daa7f65b" providerId="ADAL" clId="{9B58C9D5-230F-4FB4-BA92-57E3C3058DF3}" dt="2023-10-28T19:43:22.895" v="2858" actId="47"/>
        <pc:sldMkLst>
          <pc:docMk/>
          <pc:sldMk cId="2015147668" sldId="302"/>
        </pc:sldMkLst>
      </pc:sldChg>
      <pc:sldChg chg="del">
        <pc:chgData name="Alisdair Cunningham" userId="67e8d9ba-4582-42f1-b26c-e866daa7f65b" providerId="ADAL" clId="{9B58C9D5-230F-4FB4-BA92-57E3C3058DF3}" dt="2023-10-28T19:43:22.895" v="2858" actId="47"/>
        <pc:sldMkLst>
          <pc:docMk/>
          <pc:sldMk cId="2213521182" sldId="303"/>
        </pc:sldMkLst>
      </pc:sldChg>
      <pc:sldChg chg="del">
        <pc:chgData name="Alisdair Cunningham" userId="67e8d9ba-4582-42f1-b26c-e866daa7f65b" providerId="ADAL" clId="{9B58C9D5-230F-4FB4-BA92-57E3C3058DF3}" dt="2023-10-28T19:43:22.895" v="2858" actId="47"/>
        <pc:sldMkLst>
          <pc:docMk/>
          <pc:sldMk cId="1485097308" sldId="304"/>
        </pc:sldMkLst>
      </pc:sldChg>
      <pc:sldChg chg="del">
        <pc:chgData name="Alisdair Cunningham" userId="67e8d9ba-4582-42f1-b26c-e866daa7f65b" providerId="ADAL" clId="{9B58C9D5-230F-4FB4-BA92-57E3C3058DF3}" dt="2023-10-28T19:43:22.895" v="2858" actId="47"/>
        <pc:sldMkLst>
          <pc:docMk/>
          <pc:sldMk cId="2521770550" sldId="305"/>
        </pc:sldMkLst>
      </pc:sldChg>
      <pc:sldChg chg="del">
        <pc:chgData name="Alisdair Cunningham" userId="67e8d9ba-4582-42f1-b26c-e866daa7f65b" providerId="ADAL" clId="{9B58C9D5-230F-4FB4-BA92-57E3C3058DF3}" dt="2023-10-28T19:43:22.895" v="2858" actId="47"/>
        <pc:sldMkLst>
          <pc:docMk/>
          <pc:sldMk cId="3915195758" sldId="306"/>
        </pc:sldMkLst>
      </pc:sldChg>
      <pc:sldChg chg="del">
        <pc:chgData name="Alisdair Cunningham" userId="67e8d9ba-4582-42f1-b26c-e866daa7f65b" providerId="ADAL" clId="{9B58C9D5-230F-4FB4-BA92-57E3C3058DF3}" dt="2023-10-28T19:43:22.895" v="2858" actId="47"/>
        <pc:sldMkLst>
          <pc:docMk/>
          <pc:sldMk cId="2619388959" sldId="307"/>
        </pc:sldMkLst>
      </pc:sldChg>
      <pc:sldChg chg="del">
        <pc:chgData name="Alisdair Cunningham" userId="67e8d9ba-4582-42f1-b26c-e866daa7f65b" providerId="ADAL" clId="{9B58C9D5-230F-4FB4-BA92-57E3C3058DF3}" dt="2023-10-28T19:43:22.895" v="2858" actId="47"/>
        <pc:sldMkLst>
          <pc:docMk/>
          <pc:sldMk cId="3828537595" sldId="308"/>
        </pc:sldMkLst>
      </pc:sldChg>
      <pc:sldChg chg="del">
        <pc:chgData name="Alisdair Cunningham" userId="67e8d9ba-4582-42f1-b26c-e866daa7f65b" providerId="ADAL" clId="{9B58C9D5-230F-4FB4-BA92-57E3C3058DF3}" dt="2023-10-28T19:43:22.895" v="2858" actId="47"/>
        <pc:sldMkLst>
          <pc:docMk/>
          <pc:sldMk cId="3361066457" sldId="309"/>
        </pc:sldMkLst>
      </pc:sldChg>
      <pc:sldChg chg="del">
        <pc:chgData name="Alisdair Cunningham" userId="67e8d9ba-4582-42f1-b26c-e866daa7f65b" providerId="ADAL" clId="{9B58C9D5-230F-4FB4-BA92-57E3C3058DF3}" dt="2023-10-28T19:43:22.895" v="2858" actId="47"/>
        <pc:sldMkLst>
          <pc:docMk/>
          <pc:sldMk cId="3145404029" sldId="310"/>
        </pc:sldMkLst>
      </pc:sldChg>
      <pc:sldChg chg="del">
        <pc:chgData name="Alisdair Cunningham" userId="67e8d9ba-4582-42f1-b26c-e866daa7f65b" providerId="ADAL" clId="{9B58C9D5-230F-4FB4-BA92-57E3C3058DF3}" dt="2023-10-28T19:43:22.895" v="2858" actId="47"/>
        <pc:sldMkLst>
          <pc:docMk/>
          <pc:sldMk cId="4259384943" sldId="311"/>
        </pc:sldMkLst>
      </pc:sldChg>
      <pc:sldChg chg="del">
        <pc:chgData name="Alisdair Cunningham" userId="67e8d9ba-4582-42f1-b26c-e866daa7f65b" providerId="ADAL" clId="{9B58C9D5-230F-4FB4-BA92-57E3C3058DF3}" dt="2023-10-28T19:43:22.895" v="2858" actId="47"/>
        <pc:sldMkLst>
          <pc:docMk/>
          <pc:sldMk cId="525284550" sldId="312"/>
        </pc:sldMkLst>
      </pc:sldChg>
      <pc:sldChg chg="del">
        <pc:chgData name="Alisdair Cunningham" userId="67e8d9ba-4582-42f1-b26c-e866daa7f65b" providerId="ADAL" clId="{9B58C9D5-230F-4FB4-BA92-57E3C3058DF3}" dt="2023-10-28T19:43:22.895" v="2858" actId="47"/>
        <pc:sldMkLst>
          <pc:docMk/>
          <pc:sldMk cId="2639338062" sldId="313"/>
        </pc:sldMkLst>
      </pc:sldChg>
      <pc:sldChg chg="del">
        <pc:chgData name="Alisdair Cunningham" userId="67e8d9ba-4582-42f1-b26c-e866daa7f65b" providerId="ADAL" clId="{9B58C9D5-230F-4FB4-BA92-57E3C3058DF3}" dt="2023-10-28T19:43:22.895" v="2858" actId="47"/>
        <pc:sldMkLst>
          <pc:docMk/>
          <pc:sldMk cId="1597416968" sldId="314"/>
        </pc:sldMkLst>
      </pc:sldChg>
      <pc:sldChg chg="del">
        <pc:chgData name="Alisdair Cunningham" userId="67e8d9ba-4582-42f1-b26c-e866daa7f65b" providerId="ADAL" clId="{9B58C9D5-230F-4FB4-BA92-57E3C3058DF3}" dt="2023-10-28T19:43:22.895" v="2858" actId="47"/>
        <pc:sldMkLst>
          <pc:docMk/>
          <pc:sldMk cId="3572613032" sldId="315"/>
        </pc:sldMkLst>
      </pc:sldChg>
      <pc:sldChg chg="del">
        <pc:chgData name="Alisdair Cunningham" userId="67e8d9ba-4582-42f1-b26c-e866daa7f65b" providerId="ADAL" clId="{9B58C9D5-230F-4FB4-BA92-57E3C3058DF3}" dt="2023-10-28T19:43:22.895" v="2858" actId="47"/>
        <pc:sldMkLst>
          <pc:docMk/>
          <pc:sldMk cId="3576275652" sldId="316"/>
        </pc:sldMkLst>
      </pc:sldChg>
      <pc:sldChg chg="del">
        <pc:chgData name="Alisdair Cunningham" userId="67e8d9ba-4582-42f1-b26c-e866daa7f65b" providerId="ADAL" clId="{9B58C9D5-230F-4FB4-BA92-57E3C3058DF3}" dt="2023-10-28T19:43:22.895" v="2858" actId="47"/>
        <pc:sldMkLst>
          <pc:docMk/>
          <pc:sldMk cId="1358588136" sldId="317"/>
        </pc:sldMkLst>
      </pc:sldChg>
      <pc:sldChg chg="del">
        <pc:chgData name="Alisdair Cunningham" userId="67e8d9ba-4582-42f1-b26c-e866daa7f65b" providerId="ADAL" clId="{9B58C9D5-230F-4FB4-BA92-57E3C3058DF3}" dt="2023-10-28T19:43:22.895" v="2858" actId="47"/>
        <pc:sldMkLst>
          <pc:docMk/>
          <pc:sldMk cId="35040796" sldId="318"/>
        </pc:sldMkLst>
      </pc:sldChg>
      <pc:sldChg chg="add del">
        <pc:chgData name="Alisdair Cunningham" userId="67e8d9ba-4582-42f1-b26c-e866daa7f65b" providerId="ADAL" clId="{9B58C9D5-230F-4FB4-BA92-57E3C3058DF3}" dt="2023-10-28T19:43:22.895" v="2858" actId="47"/>
        <pc:sldMkLst>
          <pc:docMk/>
          <pc:sldMk cId="2189693456" sldId="319"/>
        </pc:sldMkLst>
      </pc:sldChg>
      <pc:sldChg chg="modSp add mod modNotesTx">
        <pc:chgData name="Alisdair Cunningham" userId="67e8d9ba-4582-42f1-b26c-e866daa7f65b" providerId="ADAL" clId="{9B58C9D5-230F-4FB4-BA92-57E3C3058DF3}" dt="2023-10-28T21:19:50.919" v="3344"/>
        <pc:sldMkLst>
          <pc:docMk/>
          <pc:sldMk cId="2363974140" sldId="320"/>
        </pc:sldMkLst>
        <pc:spChg chg="mod">
          <ac:chgData name="Alisdair Cunningham" userId="67e8d9ba-4582-42f1-b26c-e866daa7f65b" providerId="ADAL" clId="{9B58C9D5-230F-4FB4-BA92-57E3C3058DF3}" dt="2023-10-28T21:02:21.739" v="3343" actId="6549"/>
          <ac:spMkLst>
            <pc:docMk/>
            <pc:sldMk cId="2363974140" sldId="320"/>
            <ac:spMk id="3" creationId="{B35224D3-9A3F-668C-502C-59F5B20D04EC}"/>
          </ac:spMkLst>
        </pc:spChg>
        <pc:spChg chg="mod">
          <ac:chgData name="Alisdair Cunningham" userId="67e8d9ba-4582-42f1-b26c-e866daa7f65b" providerId="ADAL" clId="{9B58C9D5-230F-4FB4-BA92-57E3C3058DF3}" dt="2023-10-28T21:19:50.919" v="3344"/>
          <ac:spMkLst>
            <pc:docMk/>
            <pc:sldMk cId="2363974140" sldId="320"/>
            <ac:spMk id="4" creationId="{51E75A89-223B-C391-8173-2DCD1F72BAED}"/>
          </ac:spMkLst>
        </pc:spChg>
      </pc:sldChg>
      <pc:sldChg chg="modSp add mod modNotesTx">
        <pc:chgData name="Alisdair Cunningham" userId="67e8d9ba-4582-42f1-b26c-e866daa7f65b" providerId="ADAL" clId="{9B58C9D5-230F-4FB4-BA92-57E3C3058DF3}" dt="2023-10-28T21:19:50.919" v="3344"/>
        <pc:sldMkLst>
          <pc:docMk/>
          <pc:sldMk cId="2176404803" sldId="321"/>
        </pc:sldMkLst>
        <pc:spChg chg="mod">
          <ac:chgData name="Alisdair Cunningham" userId="67e8d9ba-4582-42f1-b26c-e866daa7f65b" providerId="ADAL" clId="{9B58C9D5-230F-4FB4-BA92-57E3C3058DF3}" dt="2023-10-28T20:39:15.082" v="2888" actId="6549"/>
          <ac:spMkLst>
            <pc:docMk/>
            <pc:sldMk cId="2176404803" sldId="321"/>
            <ac:spMk id="3" creationId="{B35224D3-9A3F-668C-502C-59F5B20D04EC}"/>
          </ac:spMkLst>
        </pc:spChg>
        <pc:spChg chg="mod">
          <ac:chgData name="Alisdair Cunningham" userId="67e8d9ba-4582-42f1-b26c-e866daa7f65b" providerId="ADAL" clId="{9B58C9D5-230F-4FB4-BA92-57E3C3058DF3}" dt="2023-10-28T21:19:50.919" v="3344"/>
          <ac:spMkLst>
            <pc:docMk/>
            <pc:sldMk cId="2176404803" sldId="321"/>
            <ac:spMk id="4" creationId="{51E75A89-223B-C391-8173-2DCD1F72BAE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B68FAD-C896-4FF9-9BA9-64658400CE0F}" type="datetimeFigureOut">
              <a:rPr lang="en-GB" smtClean="0"/>
              <a:t>25/10/2024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2DA0F2-1344-4DA6-8494-DDBF76B8E120}" type="slidenum">
              <a:rPr lang="en-GB" smtClean="0"/>
              <a:t>‹#›</a:t>
            </a:fld>
            <a:endParaRPr lang="en-GB"/>
          </a:p>
        </p:txBody>
      </p:sp>
    </p:spTree>
    <p:extLst>
      <p:ext uri="{BB962C8B-B14F-4D97-AF65-F5344CB8AC3E}">
        <p14:creationId xmlns:p14="http://schemas.microsoft.com/office/powerpoint/2010/main" val="3588929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ssrn.com/abstract=1081963"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https://policycommons.net/artifacts/615751/global-environmental-governance/1596339/"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keionline.org/book/globalpublicgoodstransnationalpublicgoodssomedefinitions#:~:text=Global%20public%20goods%20are%20public%20goods%20whose%20benefits%20reach%20across,Kaul%2C%20Inge."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3</a:t>
            </a:fld>
            <a:endParaRPr lang="en-GB"/>
          </a:p>
        </p:txBody>
      </p:sp>
    </p:spTree>
    <p:extLst>
      <p:ext uri="{BB962C8B-B14F-4D97-AF65-F5344CB8AC3E}">
        <p14:creationId xmlns:p14="http://schemas.microsoft.com/office/powerpoint/2010/main" val="13972696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22222"/>
                </a:solidFill>
                <a:effectLst/>
                <a:latin typeface="Arial" panose="020B0604020202020204" pitchFamily="34" charset="0"/>
              </a:rPr>
              <a:t>Kumar, Prashant, et al. "The nexus between air pollution, green infrastructure and human health." </a:t>
            </a:r>
            <a:r>
              <a:rPr lang="en-GB" b="0" i="1" dirty="0">
                <a:solidFill>
                  <a:srgbClr val="222222"/>
                </a:solidFill>
                <a:effectLst/>
                <a:latin typeface="Arial" panose="020B0604020202020204" pitchFamily="34" charset="0"/>
              </a:rPr>
              <a:t>Environment international</a:t>
            </a:r>
            <a:r>
              <a:rPr lang="en-GB" b="0" i="0" dirty="0">
                <a:solidFill>
                  <a:srgbClr val="222222"/>
                </a:solidFill>
                <a:effectLst/>
                <a:latin typeface="Arial" panose="020B0604020202020204" pitchFamily="34" charset="0"/>
              </a:rPr>
              <a:t> 133 (2019): 105181.</a:t>
            </a:r>
          </a:p>
          <a:p>
            <a:endParaRPr lang="en-GB" b="0" i="0" dirty="0">
              <a:solidFill>
                <a:srgbClr val="222222"/>
              </a:solidFill>
              <a:effectLst/>
              <a:latin typeface="Arial" panose="020B0604020202020204" pitchFamily="34" charset="0"/>
            </a:endParaRPr>
          </a:p>
          <a:p>
            <a:r>
              <a:rPr lang="en-GB" b="0" i="0" dirty="0">
                <a:solidFill>
                  <a:srgbClr val="222222"/>
                </a:solidFill>
                <a:effectLst/>
                <a:latin typeface="Arial" panose="020B0604020202020204" pitchFamily="34" charset="0"/>
              </a:rPr>
              <a:t>Monocentric and Polycentric definitions from: Gazi, Sangita, et al. "Blockchain as Commons: Applying Ostrom’s Polycentric Approach to Blockchain Governance." </a:t>
            </a:r>
            <a:r>
              <a:rPr lang="en-GB" b="0" i="1" dirty="0">
                <a:solidFill>
                  <a:srgbClr val="222222"/>
                </a:solidFill>
                <a:effectLst/>
                <a:latin typeface="Arial" panose="020B0604020202020204" pitchFamily="34" charset="0"/>
              </a:rPr>
              <a:t>Available at SSRN</a:t>
            </a:r>
            <a:r>
              <a:rPr lang="en-GB" b="0" i="0" dirty="0">
                <a:solidFill>
                  <a:srgbClr val="222222"/>
                </a:solidFill>
                <a:effectLst/>
                <a:latin typeface="Arial" panose="020B0604020202020204" pitchFamily="34" charset="0"/>
              </a:rPr>
              <a:t> (2022).</a:t>
            </a:r>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4</a:t>
            </a:fld>
            <a:endParaRPr lang="en-GB"/>
          </a:p>
        </p:txBody>
      </p:sp>
    </p:spTree>
    <p:extLst>
      <p:ext uri="{BB962C8B-B14F-4D97-AF65-F5344CB8AC3E}">
        <p14:creationId xmlns:p14="http://schemas.microsoft.com/office/powerpoint/2010/main" val="3609689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a:t>Wikipedia</a:t>
            </a:r>
          </a:p>
          <a:p>
            <a:pPr marL="228600" indent="-228600">
              <a:buAutoNum type="arabicPeriod"/>
            </a:pPr>
            <a:r>
              <a:rPr lang="en-GB" sz="1200" dirty="0"/>
              <a:t>UK Parliament: (source: https://www.parliament.uk/about/how/laws/acts/)</a:t>
            </a:r>
          </a:p>
          <a:p>
            <a:pPr marL="228600" indent="-228600">
              <a:buAutoNum type="arabicPeriod"/>
            </a:pPr>
            <a:r>
              <a:rPr lang="en-GB" sz="1200" dirty="0"/>
              <a:t>United Nations Treaty Collection (source: https://treaties.un.org/Pages/overview.aspx?path=overview/definition/page1_en.xml#agreements)</a:t>
            </a:r>
          </a:p>
          <a:p>
            <a:endParaRPr lang="en-GB" sz="1200" dirty="0"/>
          </a:p>
          <a:p>
            <a:pPr marL="228600" indent="-228600">
              <a:buAutoNum type="arabicPeriod"/>
            </a:pPr>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5</a:t>
            </a:fld>
            <a:endParaRPr lang="en-GB"/>
          </a:p>
        </p:txBody>
      </p:sp>
    </p:spTree>
    <p:extLst>
      <p:ext uri="{BB962C8B-B14F-4D97-AF65-F5344CB8AC3E}">
        <p14:creationId xmlns:p14="http://schemas.microsoft.com/office/powerpoint/2010/main" val="1569146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err="1">
                <a:solidFill>
                  <a:srgbClr val="505050"/>
                </a:solidFill>
                <a:effectLst/>
                <a:latin typeface="NexusSansWebPro"/>
              </a:rPr>
              <a:t>Lemos</a:t>
            </a:r>
            <a:r>
              <a:rPr lang="en-GB" b="0" i="0" dirty="0">
                <a:solidFill>
                  <a:srgbClr val="505050"/>
                </a:solidFill>
                <a:effectLst/>
                <a:latin typeface="NexusSansWebPro"/>
              </a:rPr>
              <a:t>, Maria C. and Agrawal, Arun, Environmental Governance. Annual Review of Environment and Resources, Vol. 31, November 2006, Available at SSRN: </a:t>
            </a:r>
            <a:r>
              <a:rPr lang="en-GB" b="0" i="0" u="sng" dirty="0">
                <a:solidFill>
                  <a:srgbClr val="505050"/>
                </a:solidFill>
                <a:effectLst/>
                <a:latin typeface="NexusSansWebPro"/>
                <a:hlinkClick r:id="rId3"/>
              </a:rPr>
              <a:t>https://ssrn.com/abstract=1081963</a:t>
            </a:r>
            <a:endParaRPr lang="en-GB" b="0" i="0" u="sng" dirty="0">
              <a:solidFill>
                <a:srgbClr val="505050"/>
              </a:solidFill>
              <a:effectLst/>
              <a:latin typeface="NexusSansWebPro"/>
            </a:endParaRPr>
          </a:p>
          <a:p>
            <a:r>
              <a:rPr lang="en-GB" dirty="0">
                <a:effectLst/>
              </a:rPr>
              <a:t>Najam, A., Papa, M. &amp; </a:t>
            </a:r>
            <a:r>
              <a:rPr lang="en-GB" dirty="0" err="1">
                <a:effectLst/>
              </a:rPr>
              <a:t>Taiyab</a:t>
            </a:r>
            <a:r>
              <a:rPr lang="en-GB" dirty="0">
                <a:effectLst/>
              </a:rPr>
              <a:t>, N., 2006. </a:t>
            </a:r>
            <a:r>
              <a:rPr lang="en-GB" i="1" dirty="0">
                <a:effectLst/>
              </a:rPr>
              <a:t>Global Environmental Governance: A Reform Agenda</a:t>
            </a:r>
            <a:r>
              <a:rPr lang="en-GB" dirty="0">
                <a:effectLst/>
              </a:rPr>
              <a:t>, IISD. Canada. Retrieved from </a:t>
            </a:r>
            <a:r>
              <a:rPr lang="en-GB" u="none" strike="noStrike" dirty="0">
                <a:solidFill>
                  <a:srgbClr val="3C3B34"/>
                </a:solidFill>
                <a:effectLst/>
                <a:hlinkClick r:id="rId4"/>
              </a:rPr>
              <a:t>https://policycommons.net/artifacts/615751/global-environmental-governance/1596339/</a:t>
            </a:r>
            <a:r>
              <a:rPr lang="en-GB" dirty="0">
                <a:effectLst/>
              </a:rPr>
              <a:t> </a:t>
            </a:r>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6</a:t>
            </a:fld>
            <a:endParaRPr lang="en-GB"/>
          </a:p>
        </p:txBody>
      </p:sp>
    </p:spTree>
    <p:extLst>
      <p:ext uri="{BB962C8B-B14F-4D97-AF65-F5344CB8AC3E}">
        <p14:creationId xmlns:p14="http://schemas.microsoft.com/office/powerpoint/2010/main" val="22309657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err="1">
                <a:solidFill>
                  <a:srgbClr val="222222"/>
                </a:solidFill>
                <a:effectLst/>
                <a:latin typeface="Arial" panose="020B0604020202020204" pitchFamily="34" charset="0"/>
              </a:rPr>
              <a:t>Escap</a:t>
            </a:r>
            <a:r>
              <a:rPr lang="en-GB" b="0" i="0" dirty="0">
                <a:solidFill>
                  <a:srgbClr val="222222"/>
                </a:solidFill>
                <a:effectLst/>
                <a:latin typeface="Arial" panose="020B0604020202020204" pitchFamily="34" charset="0"/>
              </a:rPr>
              <a:t>, U. "What is Good Governance? United Nations Economic and Social Commissions for Asia and the Pacific." (2009).</a:t>
            </a:r>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7</a:t>
            </a:fld>
            <a:endParaRPr lang="en-GB"/>
          </a:p>
        </p:txBody>
      </p:sp>
    </p:spTree>
    <p:extLst>
      <p:ext uri="{BB962C8B-B14F-4D97-AF65-F5344CB8AC3E}">
        <p14:creationId xmlns:p14="http://schemas.microsoft.com/office/powerpoint/2010/main" val="3379608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8</a:t>
            </a:fld>
            <a:endParaRPr lang="en-GB"/>
          </a:p>
        </p:txBody>
      </p:sp>
    </p:spTree>
    <p:extLst>
      <p:ext uri="{BB962C8B-B14F-4D97-AF65-F5344CB8AC3E}">
        <p14:creationId xmlns:p14="http://schemas.microsoft.com/office/powerpoint/2010/main" val="223441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9</a:t>
            </a:fld>
            <a:endParaRPr lang="en-GB"/>
          </a:p>
        </p:txBody>
      </p:sp>
    </p:spTree>
    <p:extLst>
      <p:ext uri="{BB962C8B-B14F-4D97-AF65-F5344CB8AC3E}">
        <p14:creationId xmlns:p14="http://schemas.microsoft.com/office/powerpoint/2010/main" val="14289933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22222"/>
                </a:solidFill>
                <a:effectLst/>
                <a:latin typeface="Arial" panose="020B0604020202020204" pitchFamily="34" charset="0"/>
              </a:rPr>
              <a:t>Boonen, Christiaan, et al. "Governing as commons or as global public goods." </a:t>
            </a:r>
            <a:r>
              <a:rPr lang="en-GB" b="0" i="1" dirty="0">
                <a:solidFill>
                  <a:srgbClr val="222222"/>
                </a:solidFill>
                <a:effectLst/>
                <a:latin typeface="Arial" panose="020B0604020202020204" pitchFamily="34" charset="0"/>
              </a:rPr>
              <a:t>International Journal of the Commons</a:t>
            </a:r>
            <a:r>
              <a:rPr lang="en-GB" b="0" i="0" dirty="0">
                <a:solidFill>
                  <a:srgbClr val="222222"/>
                </a:solidFill>
                <a:effectLst/>
                <a:latin typeface="Arial" panose="020B0604020202020204" pitchFamily="34" charset="0"/>
              </a:rPr>
              <a:t> 13.1 (2019): 553-577.</a:t>
            </a:r>
          </a:p>
          <a:p>
            <a:endParaRPr lang="en-GB" b="0" i="0" dirty="0">
              <a:solidFill>
                <a:srgbClr val="222222"/>
              </a:solidFill>
              <a:effectLst/>
              <a:latin typeface="Arial" panose="020B0604020202020204" pitchFamily="34" charset="0"/>
            </a:endParaRPr>
          </a:p>
          <a:p>
            <a:r>
              <a:rPr lang="en-GB" b="0" i="0" dirty="0">
                <a:solidFill>
                  <a:srgbClr val="222222"/>
                </a:solidFill>
                <a:effectLst/>
                <a:latin typeface="Arial" panose="020B0604020202020204" pitchFamily="34" charset="0"/>
              </a:rPr>
              <a:t>Grunberg, Isabelle, Inge Kaul, and Marc A. Stern, eds. </a:t>
            </a:r>
            <a:r>
              <a:rPr lang="en-GB" b="0" i="1" dirty="0">
                <a:solidFill>
                  <a:srgbClr val="222222"/>
                </a:solidFill>
                <a:effectLst/>
                <a:latin typeface="Arial" panose="020B0604020202020204" pitchFamily="34" charset="0"/>
              </a:rPr>
              <a:t>Global public goods: international cooperation in the 21st century</a:t>
            </a:r>
            <a:r>
              <a:rPr lang="en-GB" b="0" i="0" dirty="0">
                <a:solidFill>
                  <a:srgbClr val="222222"/>
                </a:solidFill>
                <a:effectLst/>
                <a:latin typeface="Arial" panose="020B0604020202020204" pitchFamily="34" charset="0"/>
              </a:rPr>
              <a:t>. Oxford University Press, 1999.</a:t>
            </a:r>
          </a:p>
          <a:p>
            <a:endParaRPr lang="en-GB" b="0" i="0" dirty="0">
              <a:solidFill>
                <a:srgbClr val="222222"/>
              </a:solidFill>
              <a:effectLst/>
              <a:latin typeface="Arial" panose="020B0604020202020204" pitchFamily="34" charset="0"/>
            </a:endParaRPr>
          </a:p>
          <a:p>
            <a:pPr algn="l"/>
            <a:r>
              <a:rPr lang="en-GB" b="0" i="0" dirty="0">
                <a:solidFill>
                  <a:srgbClr val="333333"/>
                </a:solidFill>
                <a:effectLst/>
                <a:latin typeface="Arial" panose="020B0604020202020204" pitchFamily="34" charset="0"/>
              </a:rPr>
              <a:t>“Global public goods are public goods whose benefits reach across borders, generations and population groups. They form part of the broader group of international public goods, which include as another sub-group, regional public goods.”</a:t>
            </a:r>
          </a:p>
          <a:p>
            <a:pPr algn="l"/>
            <a:r>
              <a:rPr lang="en-GB" b="0" i="0" dirty="0">
                <a:solidFill>
                  <a:srgbClr val="333333"/>
                </a:solidFill>
                <a:effectLst/>
                <a:latin typeface="Arial" panose="020B0604020202020204" pitchFamily="34" charset="0"/>
              </a:rPr>
              <a:t>2000. Kaul, Inge – from </a:t>
            </a:r>
            <a:r>
              <a:rPr lang="en-GB" dirty="0">
                <a:hlinkClick r:id="rId3"/>
              </a:rPr>
              <a:t>Global Public Goods, transnational public goods: some definitions (keionline.org)</a:t>
            </a:r>
            <a:endParaRPr lang="en-GB" b="0" i="0" dirty="0">
              <a:solidFill>
                <a:srgbClr val="333333"/>
              </a:solidFill>
              <a:effectLst/>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10</a:t>
            </a:fld>
            <a:endParaRPr lang="en-GB"/>
          </a:p>
        </p:txBody>
      </p:sp>
    </p:spTree>
    <p:extLst>
      <p:ext uri="{BB962C8B-B14F-4D97-AF65-F5344CB8AC3E}">
        <p14:creationId xmlns:p14="http://schemas.microsoft.com/office/powerpoint/2010/main" val="594077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11</a:t>
            </a:fld>
            <a:endParaRPr lang="en-GB"/>
          </a:p>
        </p:txBody>
      </p:sp>
    </p:spTree>
    <p:extLst>
      <p:ext uri="{BB962C8B-B14F-4D97-AF65-F5344CB8AC3E}">
        <p14:creationId xmlns:p14="http://schemas.microsoft.com/office/powerpoint/2010/main" val="13578834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Epstein, Graham, et al. “Governing the Invisible Commons: Ozone Regulation and the Montreal Protocol.” </a:t>
            </a:r>
            <a:r>
              <a:rPr lang="en-GB" i="1" dirty="0"/>
              <a:t>International Journal of the Commons</a:t>
            </a:r>
            <a:r>
              <a:rPr lang="en-GB" dirty="0"/>
              <a:t>, vol. 8, no. 2, 2014, pp. 337–60. </a:t>
            </a:r>
            <a:r>
              <a:rPr lang="en-GB" i="1" dirty="0"/>
              <a:t>JSTOR</a:t>
            </a:r>
            <a:r>
              <a:rPr lang="en-GB" dirty="0"/>
              <a:t>, https://www.jstor.org/stable/26523167. Accessed 11 Aug. 2023.</a:t>
            </a:r>
          </a:p>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12</a:t>
            </a:fld>
            <a:endParaRPr lang="en-GB"/>
          </a:p>
        </p:txBody>
      </p:sp>
    </p:spTree>
    <p:extLst>
      <p:ext uri="{BB962C8B-B14F-4D97-AF65-F5344CB8AC3E}">
        <p14:creationId xmlns:p14="http://schemas.microsoft.com/office/powerpoint/2010/main" val="37101070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13</a:t>
            </a:fld>
            <a:endParaRPr lang="en-GB"/>
          </a:p>
        </p:txBody>
      </p:sp>
    </p:spTree>
    <p:extLst>
      <p:ext uri="{BB962C8B-B14F-4D97-AF65-F5344CB8AC3E}">
        <p14:creationId xmlns:p14="http://schemas.microsoft.com/office/powerpoint/2010/main" val="9807928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14</a:t>
            </a:fld>
            <a:endParaRPr lang="en-GB"/>
          </a:p>
        </p:txBody>
      </p:sp>
    </p:spTree>
    <p:extLst>
      <p:ext uri="{BB962C8B-B14F-4D97-AF65-F5344CB8AC3E}">
        <p14:creationId xmlns:p14="http://schemas.microsoft.com/office/powerpoint/2010/main" val="21440021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15</a:t>
            </a:fld>
            <a:endParaRPr lang="en-GB"/>
          </a:p>
        </p:txBody>
      </p:sp>
    </p:spTree>
    <p:extLst>
      <p:ext uri="{BB962C8B-B14F-4D97-AF65-F5344CB8AC3E}">
        <p14:creationId xmlns:p14="http://schemas.microsoft.com/office/powerpoint/2010/main" val="691047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 Giddings, Bob, et al. “Environment, Economy and Society: Fitting Them Together into Sustainable Development.” Sustainable Development, vol. 10, no. 4, 2002, pp. 187–96. </a:t>
            </a:r>
            <a:r>
              <a:rPr lang="en-GB" dirty="0" err="1"/>
              <a:t>Crossref</a:t>
            </a:r>
            <a:r>
              <a:rPr lang="en-GB" dirty="0"/>
              <a:t>, https://doi.org/10.1002/sd.199.</a:t>
            </a:r>
          </a:p>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16</a:t>
            </a:fld>
            <a:endParaRPr lang="en-GB"/>
          </a:p>
        </p:txBody>
      </p:sp>
    </p:spTree>
    <p:extLst>
      <p:ext uri="{BB962C8B-B14F-4D97-AF65-F5344CB8AC3E}">
        <p14:creationId xmlns:p14="http://schemas.microsoft.com/office/powerpoint/2010/main" val="33395543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17</a:t>
            </a:fld>
            <a:endParaRPr lang="en-GB"/>
          </a:p>
        </p:txBody>
      </p:sp>
    </p:spTree>
    <p:extLst>
      <p:ext uri="{BB962C8B-B14F-4D97-AF65-F5344CB8AC3E}">
        <p14:creationId xmlns:p14="http://schemas.microsoft.com/office/powerpoint/2010/main" val="33045861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18</a:t>
            </a:fld>
            <a:endParaRPr lang="en-GB"/>
          </a:p>
        </p:txBody>
      </p:sp>
    </p:spTree>
    <p:extLst>
      <p:ext uri="{BB962C8B-B14F-4D97-AF65-F5344CB8AC3E}">
        <p14:creationId xmlns:p14="http://schemas.microsoft.com/office/powerpoint/2010/main" val="6668991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19</a:t>
            </a:fld>
            <a:endParaRPr lang="en-GB"/>
          </a:p>
        </p:txBody>
      </p:sp>
    </p:spTree>
    <p:extLst>
      <p:ext uri="{BB962C8B-B14F-4D97-AF65-F5344CB8AC3E}">
        <p14:creationId xmlns:p14="http://schemas.microsoft.com/office/powerpoint/2010/main" val="35329904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20</a:t>
            </a:fld>
            <a:endParaRPr lang="en-GB"/>
          </a:p>
        </p:txBody>
      </p:sp>
    </p:spTree>
    <p:extLst>
      <p:ext uri="{BB962C8B-B14F-4D97-AF65-F5344CB8AC3E}">
        <p14:creationId xmlns:p14="http://schemas.microsoft.com/office/powerpoint/2010/main" val="42290489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21</a:t>
            </a:fld>
            <a:endParaRPr lang="en-GB"/>
          </a:p>
        </p:txBody>
      </p:sp>
    </p:spTree>
    <p:extLst>
      <p:ext uri="{BB962C8B-B14F-4D97-AF65-F5344CB8AC3E}">
        <p14:creationId xmlns:p14="http://schemas.microsoft.com/office/powerpoint/2010/main" val="42096462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6F9B635-24F6-40B0-BF56-B34D3512C82D}" type="slidenum">
              <a:rPr lang="en-GB" smtClean="0"/>
              <a:t>22</a:t>
            </a:fld>
            <a:endParaRPr lang="en-GB"/>
          </a:p>
        </p:txBody>
      </p:sp>
    </p:spTree>
    <p:extLst>
      <p:ext uri="{BB962C8B-B14F-4D97-AF65-F5344CB8AC3E}">
        <p14:creationId xmlns:p14="http://schemas.microsoft.com/office/powerpoint/2010/main" val="24975230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690AB-30BC-9079-A40E-1B8473D1FE4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FF7378-AB0F-E3CE-E1E0-98A4277CC35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C4154A8-6974-3E1C-1D72-DF4E8C380EF8}"/>
              </a:ext>
            </a:extLst>
          </p:cNvPr>
          <p:cNvSpPr>
            <a:spLocks noGrp="1"/>
          </p:cNvSpPr>
          <p:nvPr>
            <p:ph type="dt" sz="half" idx="10"/>
          </p:nvPr>
        </p:nvSpPr>
        <p:spPr/>
        <p:txBody>
          <a:bodyPr/>
          <a:lstStyle/>
          <a:p>
            <a:fld id="{8DBC3D6E-CA88-4886-A410-B7751D50EE2C}" type="datetimeFigureOut">
              <a:rPr lang="en-GB" smtClean="0"/>
              <a:t>25/10/2024</a:t>
            </a:fld>
            <a:endParaRPr lang="en-GB"/>
          </a:p>
        </p:txBody>
      </p:sp>
      <p:sp>
        <p:nvSpPr>
          <p:cNvPr id="5" name="Footer Placeholder 4">
            <a:extLst>
              <a:ext uri="{FF2B5EF4-FFF2-40B4-BE49-F238E27FC236}">
                <a16:creationId xmlns:a16="http://schemas.microsoft.com/office/drawing/2014/main" id="{A57BAAAA-7A9F-D0AB-390C-725277EE5C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386712-A4E3-6DD2-40DD-7F79E971DA67}"/>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33109390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2CD0D-877A-FEDF-2EAE-DD1F177463E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FED5BF9-7566-D7A4-406B-7985411030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1003A3-325F-C26A-FA44-E4AD1D39D177}"/>
              </a:ext>
            </a:extLst>
          </p:cNvPr>
          <p:cNvSpPr>
            <a:spLocks noGrp="1"/>
          </p:cNvSpPr>
          <p:nvPr>
            <p:ph type="dt" sz="half" idx="10"/>
          </p:nvPr>
        </p:nvSpPr>
        <p:spPr/>
        <p:txBody>
          <a:bodyPr/>
          <a:lstStyle/>
          <a:p>
            <a:fld id="{8DBC3D6E-CA88-4886-A410-B7751D50EE2C}" type="datetimeFigureOut">
              <a:rPr lang="en-GB" smtClean="0"/>
              <a:t>25/10/2024</a:t>
            </a:fld>
            <a:endParaRPr lang="en-GB"/>
          </a:p>
        </p:txBody>
      </p:sp>
      <p:sp>
        <p:nvSpPr>
          <p:cNvPr id="5" name="Footer Placeholder 4">
            <a:extLst>
              <a:ext uri="{FF2B5EF4-FFF2-40B4-BE49-F238E27FC236}">
                <a16:creationId xmlns:a16="http://schemas.microsoft.com/office/drawing/2014/main" id="{53644AD3-66ED-3C6C-46B4-73A9B30D88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6A9A4A-A61F-7B2F-E361-97C19E4630E3}"/>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34587061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C07B3-9916-423B-7CD1-19C60E6219B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33FC5B0-C5BE-A093-594B-883B6A81AD3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71B4B0-ACB5-8AE8-EFF7-EC05E0B02DF1}"/>
              </a:ext>
            </a:extLst>
          </p:cNvPr>
          <p:cNvSpPr>
            <a:spLocks noGrp="1"/>
          </p:cNvSpPr>
          <p:nvPr>
            <p:ph type="dt" sz="half" idx="10"/>
          </p:nvPr>
        </p:nvSpPr>
        <p:spPr/>
        <p:txBody>
          <a:bodyPr/>
          <a:lstStyle/>
          <a:p>
            <a:fld id="{8DBC3D6E-CA88-4886-A410-B7751D50EE2C}" type="datetimeFigureOut">
              <a:rPr lang="en-GB" smtClean="0"/>
              <a:t>25/10/2024</a:t>
            </a:fld>
            <a:endParaRPr lang="en-GB"/>
          </a:p>
        </p:txBody>
      </p:sp>
      <p:sp>
        <p:nvSpPr>
          <p:cNvPr id="5" name="Footer Placeholder 4">
            <a:extLst>
              <a:ext uri="{FF2B5EF4-FFF2-40B4-BE49-F238E27FC236}">
                <a16:creationId xmlns:a16="http://schemas.microsoft.com/office/drawing/2014/main" id="{4DECE3C7-547D-417C-20E1-2261D2D43F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D4762D-F59C-9AB5-9F6A-DF64228D9C5E}"/>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1914632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DABAF-C2B5-7176-AA08-3078F8E7DA1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AC33BEE-6928-E31B-A58A-75E83D95888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9FE0B90-14D1-588A-B30E-B6B141D63E8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886F2E0-E74E-1B11-CCCB-5154A8AAA402}"/>
              </a:ext>
            </a:extLst>
          </p:cNvPr>
          <p:cNvSpPr>
            <a:spLocks noGrp="1"/>
          </p:cNvSpPr>
          <p:nvPr>
            <p:ph type="dt" sz="half" idx="10"/>
          </p:nvPr>
        </p:nvSpPr>
        <p:spPr/>
        <p:txBody>
          <a:bodyPr/>
          <a:lstStyle/>
          <a:p>
            <a:fld id="{8DBC3D6E-CA88-4886-A410-B7751D50EE2C}" type="datetimeFigureOut">
              <a:rPr lang="en-GB" smtClean="0"/>
              <a:t>25/10/2024</a:t>
            </a:fld>
            <a:endParaRPr lang="en-GB"/>
          </a:p>
        </p:txBody>
      </p:sp>
      <p:sp>
        <p:nvSpPr>
          <p:cNvPr id="6" name="Footer Placeholder 5">
            <a:extLst>
              <a:ext uri="{FF2B5EF4-FFF2-40B4-BE49-F238E27FC236}">
                <a16:creationId xmlns:a16="http://schemas.microsoft.com/office/drawing/2014/main" id="{17B25D03-A221-03B9-6097-140E4282343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7195A4-204C-393A-DABC-692F3A0F2DC2}"/>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26843354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A2D8A-292E-903B-7F48-FF9FE846F2F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AE7BA1C-9854-52EC-BEEA-23260A9ECE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B6B108C-1E88-04EC-7D18-226D95E9F2E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97F6F3A-2D91-17CA-EAD0-DAFE0F0374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5129055-827B-E743-88DA-EDD96FB8E4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B109535-ED7B-DD82-EEE0-80679E9AAE81}"/>
              </a:ext>
            </a:extLst>
          </p:cNvPr>
          <p:cNvSpPr>
            <a:spLocks noGrp="1"/>
          </p:cNvSpPr>
          <p:nvPr>
            <p:ph type="dt" sz="half" idx="10"/>
          </p:nvPr>
        </p:nvSpPr>
        <p:spPr/>
        <p:txBody>
          <a:bodyPr/>
          <a:lstStyle/>
          <a:p>
            <a:fld id="{8DBC3D6E-CA88-4886-A410-B7751D50EE2C}" type="datetimeFigureOut">
              <a:rPr lang="en-GB" smtClean="0"/>
              <a:t>25/10/2024</a:t>
            </a:fld>
            <a:endParaRPr lang="en-GB"/>
          </a:p>
        </p:txBody>
      </p:sp>
      <p:sp>
        <p:nvSpPr>
          <p:cNvPr id="8" name="Footer Placeholder 7">
            <a:extLst>
              <a:ext uri="{FF2B5EF4-FFF2-40B4-BE49-F238E27FC236}">
                <a16:creationId xmlns:a16="http://schemas.microsoft.com/office/drawing/2014/main" id="{888CA376-4F8F-7792-C7E7-F505026EAF0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A71BEEC-6D7A-80EF-53E7-4BD71580B375}"/>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513568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BB7C9-A3EA-5D7C-B5B1-0070ABDD133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52E5745-AE22-E2C0-76B1-2C3ADE535580}"/>
              </a:ext>
            </a:extLst>
          </p:cNvPr>
          <p:cNvSpPr>
            <a:spLocks noGrp="1"/>
          </p:cNvSpPr>
          <p:nvPr>
            <p:ph type="dt" sz="half" idx="10"/>
          </p:nvPr>
        </p:nvSpPr>
        <p:spPr/>
        <p:txBody>
          <a:bodyPr/>
          <a:lstStyle/>
          <a:p>
            <a:fld id="{8DBC3D6E-CA88-4886-A410-B7751D50EE2C}" type="datetimeFigureOut">
              <a:rPr lang="en-GB" smtClean="0"/>
              <a:t>25/10/2024</a:t>
            </a:fld>
            <a:endParaRPr lang="en-GB"/>
          </a:p>
        </p:txBody>
      </p:sp>
      <p:sp>
        <p:nvSpPr>
          <p:cNvPr id="4" name="Footer Placeholder 3">
            <a:extLst>
              <a:ext uri="{FF2B5EF4-FFF2-40B4-BE49-F238E27FC236}">
                <a16:creationId xmlns:a16="http://schemas.microsoft.com/office/drawing/2014/main" id="{AAB970F9-DCE6-3D7D-FC15-26E4D05CA72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8DD4632-31E4-F672-3536-5C6865AAFC0E}"/>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1938330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69A08ED-6978-F26D-C8C4-A38FA2542ED0}"/>
              </a:ext>
            </a:extLst>
          </p:cNvPr>
          <p:cNvSpPr>
            <a:spLocks noGrp="1"/>
          </p:cNvSpPr>
          <p:nvPr>
            <p:ph type="dt" sz="half" idx="10"/>
          </p:nvPr>
        </p:nvSpPr>
        <p:spPr/>
        <p:txBody>
          <a:bodyPr/>
          <a:lstStyle/>
          <a:p>
            <a:fld id="{8DBC3D6E-CA88-4886-A410-B7751D50EE2C}" type="datetimeFigureOut">
              <a:rPr lang="en-GB" smtClean="0"/>
              <a:t>25/10/2024</a:t>
            </a:fld>
            <a:endParaRPr lang="en-GB"/>
          </a:p>
        </p:txBody>
      </p:sp>
      <p:sp>
        <p:nvSpPr>
          <p:cNvPr id="3" name="Footer Placeholder 2">
            <a:extLst>
              <a:ext uri="{FF2B5EF4-FFF2-40B4-BE49-F238E27FC236}">
                <a16:creationId xmlns:a16="http://schemas.microsoft.com/office/drawing/2014/main" id="{5C9B337A-FA67-3CC2-44C7-D951969D856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BF097BE-5A09-A5C4-D73F-639FFC0D2F6F}"/>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2977489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D7432F-2CCB-AE15-E48B-550EFAE6C6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90CBB02-FCA9-3C9F-AC89-5448D7BEFE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3E1B2AE-F8EF-E5CD-AAE3-02A6B3F14C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5FC17C-28B7-C258-9B00-DD40F1EC1094}"/>
              </a:ext>
            </a:extLst>
          </p:cNvPr>
          <p:cNvSpPr>
            <a:spLocks noGrp="1"/>
          </p:cNvSpPr>
          <p:nvPr>
            <p:ph type="dt" sz="half" idx="10"/>
          </p:nvPr>
        </p:nvSpPr>
        <p:spPr/>
        <p:txBody>
          <a:bodyPr/>
          <a:lstStyle/>
          <a:p>
            <a:fld id="{8DBC3D6E-CA88-4886-A410-B7751D50EE2C}" type="datetimeFigureOut">
              <a:rPr lang="en-GB" smtClean="0"/>
              <a:t>25/10/2024</a:t>
            </a:fld>
            <a:endParaRPr lang="en-GB"/>
          </a:p>
        </p:txBody>
      </p:sp>
      <p:sp>
        <p:nvSpPr>
          <p:cNvPr id="6" name="Footer Placeholder 5">
            <a:extLst>
              <a:ext uri="{FF2B5EF4-FFF2-40B4-BE49-F238E27FC236}">
                <a16:creationId xmlns:a16="http://schemas.microsoft.com/office/drawing/2014/main" id="{F502454D-CE02-E313-2FC3-6572452736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3E89C7-C169-D1B0-3A91-E88192D6D5AC}"/>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23286359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BFFA5D-77C8-A896-D7CF-BCA45D0E630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0543403-3DF3-827E-D67F-BE2BDC18BC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FE147C9-A419-4D56-680B-0E30F66A7F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2BD5D0-78B5-42BF-8DC5-EAB0E05E3FED}"/>
              </a:ext>
            </a:extLst>
          </p:cNvPr>
          <p:cNvSpPr>
            <a:spLocks noGrp="1"/>
          </p:cNvSpPr>
          <p:nvPr>
            <p:ph type="dt" sz="half" idx="10"/>
          </p:nvPr>
        </p:nvSpPr>
        <p:spPr/>
        <p:txBody>
          <a:bodyPr/>
          <a:lstStyle/>
          <a:p>
            <a:fld id="{8DBC3D6E-CA88-4886-A410-B7751D50EE2C}" type="datetimeFigureOut">
              <a:rPr lang="en-GB" smtClean="0"/>
              <a:t>25/10/2024</a:t>
            </a:fld>
            <a:endParaRPr lang="en-GB"/>
          </a:p>
        </p:txBody>
      </p:sp>
      <p:sp>
        <p:nvSpPr>
          <p:cNvPr id="6" name="Footer Placeholder 5">
            <a:extLst>
              <a:ext uri="{FF2B5EF4-FFF2-40B4-BE49-F238E27FC236}">
                <a16:creationId xmlns:a16="http://schemas.microsoft.com/office/drawing/2014/main" id="{A30B865F-2A5C-B2E5-4EE5-BA29E286F0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05E3FD6-BECD-F6F2-5045-08EE42489E88}"/>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1890526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78249-3E29-D98E-5C63-F29CBEDBEB4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22094AC-3377-DE40-C622-7D7D64344F5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020295-64C9-42E0-BD7E-47573317A8FD}"/>
              </a:ext>
            </a:extLst>
          </p:cNvPr>
          <p:cNvSpPr>
            <a:spLocks noGrp="1"/>
          </p:cNvSpPr>
          <p:nvPr>
            <p:ph type="dt" sz="half" idx="10"/>
          </p:nvPr>
        </p:nvSpPr>
        <p:spPr/>
        <p:txBody>
          <a:bodyPr/>
          <a:lstStyle/>
          <a:p>
            <a:fld id="{8DBC3D6E-CA88-4886-A410-B7751D50EE2C}" type="datetimeFigureOut">
              <a:rPr lang="en-GB" smtClean="0"/>
              <a:t>25/10/2024</a:t>
            </a:fld>
            <a:endParaRPr lang="en-GB"/>
          </a:p>
        </p:txBody>
      </p:sp>
      <p:sp>
        <p:nvSpPr>
          <p:cNvPr id="5" name="Footer Placeholder 4">
            <a:extLst>
              <a:ext uri="{FF2B5EF4-FFF2-40B4-BE49-F238E27FC236}">
                <a16:creationId xmlns:a16="http://schemas.microsoft.com/office/drawing/2014/main" id="{F418CEAE-BB50-466E-70D5-52353FF6C9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ABF7E9-1768-AE86-F197-623CD7370662}"/>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2157602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2D20D8-E1AA-959E-DC57-CD8FA06DB20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D88730C-AF3D-DBC2-B978-8C8070E34D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926C1A-C7D1-0E67-B97C-5C43B7D1801A}"/>
              </a:ext>
            </a:extLst>
          </p:cNvPr>
          <p:cNvSpPr>
            <a:spLocks noGrp="1"/>
          </p:cNvSpPr>
          <p:nvPr>
            <p:ph type="dt" sz="half" idx="10"/>
          </p:nvPr>
        </p:nvSpPr>
        <p:spPr/>
        <p:txBody>
          <a:bodyPr/>
          <a:lstStyle/>
          <a:p>
            <a:fld id="{8DBC3D6E-CA88-4886-A410-B7751D50EE2C}" type="datetimeFigureOut">
              <a:rPr lang="en-GB" smtClean="0"/>
              <a:t>25/10/2024</a:t>
            </a:fld>
            <a:endParaRPr lang="en-GB"/>
          </a:p>
        </p:txBody>
      </p:sp>
      <p:sp>
        <p:nvSpPr>
          <p:cNvPr id="5" name="Footer Placeholder 4">
            <a:extLst>
              <a:ext uri="{FF2B5EF4-FFF2-40B4-BE49-F238E27FC236}">
                <a16:creationId xmlns:a16="http://schemas.microsoft.com/office/drawing/2014/main" id="{2EAB75AE-6C96-6D98-5CB8-6462800116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CE4727-E08A-CC2C-3454-7A70C04B4B0E}"/>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2396506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FC9F38-A363-1279-79DF-EA5AEC914F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85ED578-12B3-AB21-2C3E-1032A6D3EF5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177A77-C573-D68F-CF03-48BE517D6A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BC3D6E-CA88-4886-A410-B7751D50EE2C}" type="datetimeFigureOut">
              <a:rPr lang="en-GB" smtClean="0"/>
              <a:t>25/10/2024</a:t>
            </a:fld>
            <a:endParaRPr lang="en-GB"/>
          </a:p>
        </p:txBody>
      </p:sp>
      <p:sp>
        <p:nvSpPr>
          <p:cNvPr id="5" name="Footer Placeholder 4">
            <a:extLst>
              <a:ext uri="{FF2B5EF4-FFF2-40B4-BE49-F238E27FC236}">
                <a16:creationId xmlns:a16="http://schemas.microsoft.com/office/drawing/2014/main" id="{15CF8965-497E-822F-D721-A9A646A180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25EDF53-EAB3-812F-4683-B7349022E9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4DF084-DB3C-49EB-97AD-1AB9E98DC17D}" type="slidenum">
              <a:rPr lang="en-GB" smtClean="0"/>
              <a:t>‹#›</a:t>
            </a:fld>
            <a:endParaRPr lang="en-GB"/>
          </a:p>
        </p:txBody>
      </p:sp>
    </p:spTree>
    <p:extLst>
      <p:ext uri="{BB962C8B-B14F-4D97-AF65-F5344CB8AC3E}">
        <p14:creationId xmlns:p14="http://schemas.microsoft.com/office/powerpoint/2010/main" val="27050485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unep.org/regions/west-asia/regional-initiatives/environmental-governance"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video" Target="https://www.youtube.com/embed/vT99LqJaTeI?feature=oembed" TargetMode="External"/><Relationship Id="rId5" Type="http://schemas.openxmlformats.org/officeDocument/2006/relationships/image" Target="../media/image9.jpe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17.jpeg"/><Relationship Id="rId2" Type="http://schemas.openxmlformats.org/officeDocument/2006/relationships/video" Target="https://www.youtube.com/embed/5wVJeq4mLL0?start=9&amp;feature=oembed" TargetMode="External"/><Relationship Id="rId1" Type="http://schemas.openxmlformats.org/officeDocument/2006/relationships/video" Target="https://www.youtube.com/embed/CvcvMkFGBi8?feature=oembed" TargetMode="Externa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video" Target="https://www.youtube.com/embed/ijSSe66865w?feature=oembed" TargetMode="External"/><Relationship Id="rId5" Type="http://schemas.openxmlformats.org/officeDocument/2006/relationships/image" Target="../media/image33.jpeg"/><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mailto:a.cunningham@uwtsd.ac.uk" TargetMode="External"/><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hyperlink" Target="https://teams.microsoft.com/l/team/19%3A7DLmpwOSxda92kJCeKY_DkbQF6cInRuaEMW9O6hP3dE1%40thread.tacv2/conversations?groupId=adc390bd-42ad-4a53-b625-da51d437a891&amp;tenantId=4e0f11f9-046e-4505-9cb8-db2152311e2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3">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extBox 28">
            <a:extLst>
              <a:ext uri="{FF2B5EF4-FFF2-40B4-BE49-F238E27FC236}">
                <a16:creationId xmlns:a16="http://schemas.microsoft.com/office/drawing/2014/main" id="{57CC4A95-AF50-3264-EFBB-B7B2A4AC5E30}"/>
              </a:ext>
            </a:extLst>
          </p:cNvPr>
          <p:cNvSpPr txBox="1"/>
          <p:nvPr/>
        </p:nvSpPr>
        <p:spPr>
          <a:xfrm>
            <a:off x="5057390" y="640080"/>
            <a:ext cx="4754375" cy="3566160"/>
          </a:xfrm>
          <a:prstGeom prst="rect">
            <a:avLst/>
          </a:prstGeom>
        </p:spPr>
        <p:txBody>
          <a:bodyPr vert="horz" lIns="91440" tIns="45720" rIns="91440" bIns="45720" rtlCol="0" anchor="b">
            <a:normAutofit fontScale="92500" lnSpcReduction="20000"/>
          </a:bodyPr>
          <a:lstStyle/>
          <a:p>
            <a:pPr algn="ctr">
              <a:lnSpc>
                <a:spcPct val="90000"/>
              </a:lnSpc>
              <a:spcBef>
                <a:spcPct val="0"/>
              </a:spcBef>
              <a:spcAft>
                <a:spcPts val="600"/>
              </a:spcAft>
            </a:pPr>
            <a:endParaRPr lang="en-US" sz="5000" dirty="0">
              <a:latin typeface="+mj-lt"/>
              <a:ea typeface="+mj-ea"/>
              <a:cs typeface="+mj-cs"/>
            </a:endParaRPr>
          </a:p>
          <a:p>
            <a:pPr algn="ctr">
              <a:lnSpc>
                <a:spcPct val="90000"/>
              </a:lnSpc>
              <a:spcBef>
                <a:spcPct val="0"/>
              </a:spcBef>
              <a:spcAft>
                <a:spcPts val="600"/>
              </a:spcAft>
            </a:pPr>
            <a:endParaRPr lang="en-US" sz="5000" dirty="0">
              <a:latin typeface="+mj-lt"/>
              <a:ea typeface="+mj-ea"/>
              <a:cs typeface="+mj-cs"/>
            </a:endParaRPr>
          </a:p>
          <a:p>
            <a:pPr algn="ctr">
              <a:lnSpc>
                <a:spcPct val="90000"/>
              </a:lnSpc>
              <a:spcBef>
                <a:spcPct val="0"/>
              </a:spcBef>
              <a:spcAft>
                <a:spcPts val="600"/>
              </a:spcAft>
            </a:pPr>
            <a:r>
              <a:rPr lang="en-US" sz="5000" dirty="0">
                <a:latin typeface="+mj-lt"/>
                <a:ea typeface="+mj-ea"/>
                <a:cs typeface="+mj-cs"/>
              </a:rPr>
              <a:t>ACNA4004: </a:t>
            </a:r>
          </a:p>
          <a:p>
            <a:pPr algn="ctr">
              <a:lnSpc>
                <a:spcPct val="90000"/>
              </a:lnSpc>
              <a:spcBef>
                <a:spcPct val="0"/>
              </a:spcBef>
              <a:spcAft>
                <a:spcPts val="600"/>
              </a:spcAft>
            </a:pPr>
            <a:r>
              <a:rPr lang="en-GB" sz="5000" dirty="0">
                <a:latin typeface="+mj-lt"/>
                <a:ea typeface="+mj-ea"/>
                <a:cs typeface="+mj-cs"/>
              </a:rPr>
              <a:t>Lectures 5</a:t>
            </a:r>
          </a:p>
          <a:p>
            <a:pPr algn="ctr">
              <a:lnSpc>
                <a:spcPct val="90000"/>
              </a:lnSpc>
              <a:spcBef>
                <a:spcPct val="0"/>
              </a:spcBef>
              <a:spcAft>
                <a:spcPts val="600"/>
              </a:spcAft>
            </a:pPr>
            <a:r>
              <a:rPr lang="en-GB" sz="5000" dirty="0">
                <a:latin typeface="+mj-lt"/>
                <a:ea typeface="+mj-ea"/>
                <a:cs typeface="+mj-cs"/>
              </a:rPr>
              <a:t>Environmental Governance</a:t>
            </a:r>
          </a:p>
        </p:txBody>
      </p:sp>
      <p:pic>
        <p:nvPicPr>
          <p:cNvPr id="21" name="Picture 20">
            <a:extLst>
              <a:ext uri="{FF2B5EF4-FFF2-40B4-BE49-F238E27FC236}">
                <a16:creationId xmlns:a16="http://schemas.microsoft.com/office/drawing/2014/main" id="{14F25CB4-834E-E3BD-5F86-BAD0E128AD25}"/>
              </a:ext>
            </a:extLst>
          </p:cNvPr>
          <p:cNvPicPr>
            <a:picLocks noChangeAspect="1"/>
          </p:cNvPicPr>
          <p:nvPr/>
        </p:nvPicPr>
        <p:blipFill rotWithShape="1">
          <a:blip r:embed="rId2">
            <a:extLst>
              <a:ext uri="{28A0092B-C50C-407E-A947-70E740481C1C}">
                <a14:useLocalDpi xmlns:a14="http://schemas.microsoft.com/office/drawing/2010/main" val="0"/>
              </a:ext>
            </a:extLst>
          </a:blip>
          <a:srcRect l="32173" r="32173"/>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32"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TextBox 36">
            <a:extLst>
              <a:ext uri="{FF2B5EF4-FFF2-40B4-BE49-F238E27FC236}">
                <a16:creationId xmlns:a16="http://schemas.microsoft.com/office/drawing/2014/main" id="{8F4A015C-4060-7569-C996-C0E610DFAC4C}"/>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a:t>
            </a:fld>
            <a:r>
              <a:rPr lang="en-GB" dirty="0"/>
              <a:t> / 23</a:t>
            </a:r>
          </a:p>
        </p:txBody>
      </p:sp>
      <p:sp>
        <p:nvSpPr>
          <p:cNvPr id="38" name="TextBox 37">
            <a:extLst>
              <a:ext uri="{FF2B5EF4-FFF2-40B4-BE49-F238E27FC236}">
                <a16:creationId xmlns:a16="http://schemas.microsoft.com/office/drawing/2014/main" id="{065D01E9-11A0-DBC0-6713-29D01B31E987}"/>
              </a:ext>
            </a:extLst>
          </p:cNvPr>
          <p:cNvSpPr txBox="1"/>
          <p:nvPr/>
        </p:nvSpPr>
        <p:spPr>
          <a:xfrm>
            <a:off x="6236172" y="4654957"/>
            <a:ext cx="2396810" cy="1754326"/>
          </a:xfrm>
          <a:prstGeom prst="rect">
            <a:avLst/>
          </a:prstGeom>
          <a:noFill/>
        </p:spPr>
        <p:txBody>
          <a:bodyPr wrap="none" rtlCol="0">
            <a:spAutoFit/>
          </a:bodyPr>
          <a:lstStyle/>
          <a:p>
            <a:pPr algn="ctr"/>
            <a:r>
              <a:rPr lang="en-GB" dirty="0"/>
              <a:t>Dr Alisdair Cunningham</a:t>
            </a:r>
          </a:p>
          <a:p>
            <a:pPr algn="ctr"/>
            <a:r>
              <a:rPr lang="en-GB" dirty="0"/>
              <a:t>Senior Lecturer</a:t>
            </a:r>
          </a:p>
          <a:p>
            <a:pPr algn="ctr"/>
            <a:endParaRPr lang="en-GB" dirty="0"/>
          </a:p>
          <a:p>
            <a:pPr algn="ctr"/>
            <a:r>
              <a:rPr lang="en-GB" dirty="0"/>
              <a:t>2024 / 2025</a:t>
            </a:r>
          </a:p>
          <a:p>
            <a:pPr algn="ctr"/>
            <a:endParaRPr lang="en-GB" dirty="0"/>
          </a:p>
          <a:p>
            <a:pPr algn="ctr"/>
            <a:r>
              <a:rPr lang="en-GB" dirty="0"/>
              <a:t>04/11/2024</a:t>
            </a:r>
          </a:p>
        </p:txBody>
      </p:sp>
      <p:sp>
        <p:nvSpPr>
          <p:cNvPr id="39" name="TextBox 38">
            <a:extLst>
              <a:ext uri="{FF2B5EF4-FFF2-40B4-BE49-F238E27FC236}">
                <a16:creationId xmlns:a16="http://schemas.microsoft.com/office/drawing/2014/main" id="{28BEEBE5-1649-2D3F-4E37-5E30C4D917BA}"/>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spTree>
    <p:extLst>
      <p:ext uri="{BB962C8B-B14F-4D97-AF65-F5344CB8AC3E}">
        <p14:creationId xmlns:p14="http://schemas.microsoft.com/office/powerpoint/2010/main" val="37017685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2</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ACNA4004: 2024 / 2025		</a:t>
            </a:r>
            <a:r>
              <a:rPr lang="fr-FR" b="1" dirty="0"/>
              <a:t>Lecture Contents</a:t>
            </a:r>
            <a:endParaRPr lang="en-GB" b="1" dirty="0"/>
          </a:p>
        </p:txBody>
      </p:sp>
      <p:pic>
        <p:nvPicPr>
          <p:cNvPr id="11" name="Picture 10" descr="Plant growing in a concrete crack">
            <a:extLst>
              <a:ext uri="{FF2B5EF4-FFF2-40B4-BE49-F238E27FC236}">
                <a16:creationId xmlns:a16="http://schemas.microsoft.com/office/drawing/2014/main" id="{CDC57D8D-8F2C-3ECC-54B1-1401800DD892}"/>
              </a:ext>
            </a:extLst>
          </p:cNvPr>
          <p:cNvPicPr>
            <a:picLocks noChangeAspect="1"/>
          </p:cNvPicPr>
          <p:nvPr/>
        </p:nvPicPr>
        <p:blipFill rotWithShape="1">
          <a:blip r:embed="rId2"/>
          <a:srcRect l="23695" r="42117" b="-2"/>
          <a:stretch/>
        </p:blipFill>
        <p:spPr>
          <a:xfrm>
            <a:off x="20" y="369332"/>
            <a:ext cx="2793980"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4" name="TextBox 13">
            <a:extLst>
              <a:ext uri="{FF2B5EF4-FFF2-40B4-BE49-F238E27FC236}">
                <a16:creationId xmlns:a16="http://schemas.microsoft.com/office/drawing/2014/main" id="{3D5216FF-A848-7B03-7F19-B0E69A3C8466}"/>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sp>
        <p:nvSpPr>
          <p:cNvPr id="15" name="TextBox 14">
            <a:extLst>
              <a:ext uri="{FF2B5EF4-FFF2-40B4-BE49-F238E27FC236}">
                <a16:creationId xmlns:a16="http://schemas.microsoft.com/office/drawing/2014/main" id="{222EFF28-C559-3C98-A5C2-1E28C24E8A7A}"/>
              </a:ext>
            </a:extLst>
          </p:cNvPr>
          <p:cNvSpPr txBox="1"/>
          <p:nvPr/>
        </p:nvSpPr>
        <p:spPr>
          <a:xfrm>
            <a:off x="-1" y="6466114"/>
            <a:ext cx="12186389" cy="369332"/>
          </a:xfrm>
          <a:prstGeom prst="rect">
            <a:avLst/>
          </a:prstGeom>
          <a:noFill/>
        </p:spPr>
        <p:txBody>
          <a:bodyPr wrap="square" rtlCol="0">
            <a:spAutoFit/>
          </a:bodyPr>
          <a:lstStyle/>
          <a:p>
            <a:r>
              <a:rPr lang="en-GB" dirty="0"/>
              <a:t>A. Cunningham			Lecture 5: Environmental Governance</a:t>
            </a:r>
          </a:p>
        </p:txBody>
      </p:sp>
      <p:sp>
        <p:nvSpPr>
          <p:cNvPr id="2" name="TextBox 1">
            <a:extLst>
              <a:ext uri="{FF2B5EF4-FFF2-40B4-BE49-F238E27FC236}">
                <a16:creationId xmlns:a16="http://schemas.microsoft.com/office/drawing/2014/main" id="{92B2050D-827C-F6ED-8A89-B20884F1D2B6}"/>
              </a:ext>
            </a:extLst>
          </p:cNvPr>
          <p:cNvSpPr txBox="1"/>
          <p:nvPr/>
        </p:nvSpPr>
        <p:spPr>
          <a:xfrm>
            <a:off x="4160938" y="369332"/>
            <a:ext cx="6644082" cy="830997"/>
          </a:xfrm>
          <a:prstGeom prst="rect">
            <a:avLst/>
          </a:prstGeom>
          <a:noFill/>
        </p:spPr>
        <p:txBody>
          <a:bodyPr wrap="square" rtlCol="0">
            <a:spAutoFit/>
          </a:bodyPr>
          <a:lstStyle/>
          <a:p>
            <a:r>
              <a:rPr lang="en-GB" sz="2400" dirty="0"/>
              <a:t>This lecture will contain the following:</a:t>
            </a:r>
          </a:p>
          <a:p>
            <a:endParaRPr lang="en-GB" sz="2400" dirty="0"/>
          </a:p>
        </p:txBody>
      </p:sp>
      <p:graphicFrame>
        <p:nvGraphicFramePr>
          <p:cNvPr id="3" name="Table 2">
            <a:extLst>
              <a:ext uri="{FF2B5EF4-FFF2-40B4-BE49-F238E27FC236}">
                <a16:creationId xmlns:a16="http://schemas.microsoft.com/office/drawing/2014/main" id="{4BA32F86-6786-8F2D-DD0E-8B0809E39D16}"/>
              </a:ext>
            </a:extLst>
          </p:cNvPr>
          <p:cNvGraphicFramePr>
            <a:graphicFrameLocks noGrp="1"/>
          </p:cNvGraphicFramePr>
          <p:nvPr>
            <p:extLst>
              <p:ext uri="{D42A27DB-BD31-4B8C-83A1-F6EECF244321}">
                <p14:modId xmlns:p14="http://schemas.microsoft.com/office/powerpoint/2010/main" val="3206976690"/>
              </p:ext>
            </p:extLst>
          </p:nvPr>
        </p:nvGraphicFramePr>
        <p:xfrm>
          <a:off x="4160938" y="835660"/>
          <a:ext cx="6992679" cy="5508000"/>
        </p:xfrm>
        <a:graphic>
          <a:graphicData uri="http://schemas.openxmlformats.org/drawingml/2006/table">
            <a:tbl>
              <a:tblPr firstRow="1" bandRow="1">
                <a:tableStyleId>{F5AB1C69-6EDB-4FF4-983F-18BD219EF322}</a:tableStyleId>
              </a:tblPr>
              <a:tblGrid>
                <a:gridCol w="1357423">
                  <a:extLst>
                    <a:ext uri="{9D8B030D-6E8A-4147-A177-3AD203B41FA5}">
                      <a16:colId xmlns:a16="http://schemas.microsoft.com/office/drawing/2014/main" val="4217316143"/>
                    </a:ext>
                  </a:extLst>
                </a:gridCol>
                <a:gridCol w="5635256">
                  <a:extLst>
                    <a:ext uri="{9D8B030D-6E8A-4147-A177-3AD203B41FA5}">
                      <a16:colId xmlns:a16="http://schemas.microsoft.com/office/drawing/2014/main" val="2224999294"/>
                    </a:ext>
                  </a:extLst>
                </a:gridCol>
              </a:tblGrid>
              <a:tr h="324000">
                <a:tc>
                  <a:txBody>
                    <a:bodyPr/>
                    <a:lstStyle/>
                    <a:p>
                      <a:pPr algn="ctr"/>
                      <a:r>
                        <a:rPr lang="en-GB" sz="1400" dirty="0"/>
                        <a:t>Slide(s)</a:t>
                      </a:r>
                    </a:p>
                  </a:txBody>
                  <a:tcPr/>
                </a:tc>
                <a:tc>
                  <a:txBody>
                    <a:bodyPr/>
                    <a:lstStyle/>
                    <a:p>
                      <a:r>
                        <a:rPr lang="en-GB" sz="1400" dirty="0"/>
                        <a:t>Topic</a:t>
                      </a:r>
                    </a:p>
                  </a:txBody>
                  <a:tcPr/>
                </a:tc>
                <a:extLst>
                  <a:ext uri="{0D108BD9-81ED-4DB2-BD59-A6C34878D82A}">
                    <a16:rowId xmlns:a16="http://schemas.microsoft.com/office/drawing/2014/main" val="2577364065"/>
                  </a:ext>
                </a:extLst>
              </a:tr>
              <a:tr h="324000">
                <a:tc>
                  <a:txBody>
                    <a:bodyPr/>
                    <a:lstStyle/>
                    <a:p>
                      <a:pPr algn="ctr"/>
                      <a:r>
                        <a:rPr lang="en-GB" sz="1400" dirty="0"/>
                        <a:t>3</a:t>
                      </a:r>
                    </a:p>
                  </a:txBody>
                  <a:tcPr/>
                </a:tc>
                <a:tc>
                  <a:txBody>
                    <a:bodyPr/>
                    <a:lstStyle/>
                    <a:p>
                      <a:r>
                        <a:rPr lang="en-GB" sz="1400" dirty="0"/>
                        <a:t>Recap</a:t>
                      </a:r>
                    </a:p>
                  </a:txBody>
                  <a:tcPr/>
                </a:tc>
                <a:extLst>
                  <a:ext uri="{0D108BD9-81ED-4DB2-BD59-A6C34878D82A}">
                    <a16:rowId xmlns:a16="http://schemas.microsoft.com/office/drawing/2014/main" val="586689555"/>
                  </a:ext>
                </a:extLst>
              </a:tr>
              <a:tr h="324000">
                <a:tc>
                  <a:txBody>
                    <a:bodyPr/>
                    <a:lstStyle/>
                    <a:p>
                      <a:pPr marL="0" algn="ctr" defTabSz="914400" rtl="0" eaLnBrk="1" latinLnBrk="0" hangingPunct="1"/>
                      <a:r>
                        <a:rPr lang="en-GB" sz="1400" kern="1200" dirty="0">
                          <a:solidFill>
                            <a:schemeClr val="dk1"/>
                          </a:solidFill>
                          <a:latin typeface="+mn-lt"/>
                          <a:ea typeface="+mn-ea"/>
                          <a:cs typeface="+mn-cs"/>
                        </a:rPr>
                        <a:t>4</a:t>
                      </a:r>
                    </a:p>
                  </a:txBody>
                  <a:tcPr/>
                </a:tc>
                <a:tc>
                  <a:txBody>
                    <a:bodyPr/>
                    <a:lstStyle/>
                    <a:p>
                      <a:r>
                        <a:rPr lang="en-GB" sz="1400" dirty="0"/>
                        <a:t>Level of response</a:t>
                      </a:r>
                    </a:p>
                  </a:txBody>
                  <a:tcPr/>
                </a:tc>
                <a:extLst>
                  <a:ext uri="{0D108BD9-81ED-4DB2-BD59-A6C34878D82A}">
                    <a16:rowId xmlns:a16="http://schemas.microsoft.com/office/drawing/2014/main" val="3837722624"/>
                  </a:ext>
                </a:extLst>
              </a:tr>
              <a:tr h="324000">
                <a:tc>
                  <a:txBody>
                    <a:bodyPr/>
                    <a:lstStyle/>
                    <a:p>
                      <a:pPr algn="ctr"/>
                      <a:r>
                        <a:rPr lang="en-GB" sz="1400" dirty="0"/>
                        <a:t>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Definitions</a:t>
                      </a:r>
                    </a:p>
                  </a:txBody>
                  <a:tcPr/>
                </a:tc>
                <a:extLst>
                  <a:ext uri="{0D108BD9-81ED-4DB2-BD59-A6C34878D82A}">
                    <a16:rowId xmlns:a16="http://schemas.microsoft.com/office/drawing/2014/main" val="3852937406"/>
                  </a:ext>
                </a:extLst>
              </a:tr>
              <a:tr h="324000">
                <a:tc>
                  <a:txBody>
                    <a:bodyPr/>
                    <a:lstStyle/>
                    <a:p>
                      <a:pPr algn="ctr"/>
                      <a:r>
                        <a:rPr lang="en-GB" sz="1400" dirty="0"/>
                        <a:t>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What is Environmental Governance?</a:t>
                      </a:r>
                    </a:p>
                  </a:txBody>
                  <a:tcPr/>
                </a:tc>
                <a:extLst>
                  <a:ext uri="{0D108BD9-81ED-4DB2-BD59-A6C34878D82A}">
                    <a16:rowId xmlns:a16="http://schemas.microsoft.com/office/drawing/2014/main" val="2937946906"/>
                  </a:ext>
                </a:extLst>
              </a:tr>
              <a:tr h="324000">
                <a:tc>
                  <a:txBody>
                    <a:bodyPr/>
                    <a:lstStyle/>
                    <a:p>
                      <a:pPr algn="ctr"/>
                      <a:r>
                        <a:rPr lang="en-GB" sz="1400" dirty="0"/>
                        <a:t>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What is good governance?</a:t>
                      </a:r>
                    </a:p>
                  </a:txBody>
                  <a:tcPr/>
                </a:tc>
                <a:extLst>
                  <a:ext uri="{0D108BD9-81ED-4DB2-BD59-A6C34878D82A}">
                    <a16:rowId xmlns:a16="http://schemas.microsoft.com/office/drawing/2014/main" val="1523503452"/>
                  </a:ext>
                </a:extLst>
              </a:tr>
              <a:tr h="324000">
                <a:tc>
                  <a:txBody>
                    <a:bodyPr/>
                    <a:lstStyle/>
                    <a:p>
                      <a:pPr algn="ctr"/>
                      <a:r>
                        <a:rPr lang="en-GB" sz="1400" dirty="0"/>
                        <a:t>8</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Who should govern?</a:t>
                      </a:r>
                    </a:p>
                  </a:txBody>
                  <a:tcPr/>
                </a:tc>
                <a:extLst>
                  <a:ext uri="{0D108BD9-81ED-4DB2-BD59-A6C34878D82A}">
                    <a16:rowId xmlns:a16="http://schemas.microsoft.com/office/drawing/2014/main" val="4124221353"/>
                  </a:ext>
                </a:extLst>
              </a:tr>
              <a:tr h="324000">
                <a:tc>
                  <a:txBody>
                    <a:bodyPr/>
                    <a:lstStyle/>
                    <a:p>
                      <a:pPr algn="ctr"/>
                      <a:r>
                        <a:rPr lang="en-GB" sz="1400" dirty="0"/>
                        <a:t>9</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Ostrom: Self-Governing principles</a:t>
                      </a:r>
                    </a:p>
                  </a:txBody>
                  <a:tcPr/>
                </a:tc>
                <a:extLst>
                  <a:ext uri="{0D108BD9-81ED-4DB2-BD59-A6C34878D82A}">
                    <a16:rowId xmlns:a16="http://schemas.microsoft.com/office/drawing/2014/main" val="3512172326"/>
                  </a:ext>
                </a:extLst>
              </a:tr>
              <a:tr h="324000">
                <a:tc>
                  <a:txBody>
                    <a:bodyPr/>
                    <a:lstStyle/>
                    <a:p>
                      <a:pPr algn="ctr"/>
                      <a:r>
                        <a:rPr lang="en-GB" sz="1400" dirty="0"/>
                        <a:t>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Scale of governance: Commons vs Global Public Goods</a:t>
                      </a:r>
                    </a:p>
                  </a:txBody>
                  <a:tcPr/>
                </a:tc>
                <a:extLst>
                  <a:ext uri="{0D108BD9-81ED-4DB2-BD59-A6C34878D82A}">
                    <a16:rowId xmlns:a16="http://schemas.microsoft.com/office/drawing/2014/main" val="2867839914"/>
                  </a:ext>
                </a:extLst>
              </a:tr>
              <a:tr h="324000">
                <a:tc>
                  <a:txBody>
                    <a:bodyPr/>
                    <a:lstStyle/>
                    <a:p>
                      <a:pPr algn="ctr"/>
                      <a:r>
                        <a:rPr lang="en-GB" sz="1400" dirty="0"/>
                        <a:t>11 – 12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Ozone Depletion: Example of international success</a:t>
                      </a:r>
                    </a:p>
                  </a:txBody>
                  <a:tcPr/>
                </a:tc>
                <a:extLst>
                  <a:ext uri="{0D108BD9-81ED-4DB2-BD59-A6C34878D82A}">
                    <a16:rowId xmlns:a16="http://schemas.microsoft.com/office/drawing/2014/main" val="3895587409"/>
                  </a:ext>
                </a:extLst>
              </a:tr>
              <a:tr h="324000">
                <a:tc>
                  <a:txBody>
                    <a:bodyPr/>
                    <a:lstStyle/>
                    <a:p>
                      <a:pPr algn="ctr"/>
                      <a:r>
                        <a:rPr lang="en-GB" sz="1400" dirty="0"/>
                        <a:t>13 – 14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400" dirty="0"/>
                        <a:t>Ozone </a:t>
                      </a:r>
                      <a:r>
                        <a:rPr lang="en-GB" sz="1400" noProof="0" dirty="0"/>
                        <a:t>Depletion</a:t>
                      </a:r>
                      <a:r>
                        <a:rPr lang="fr-FR" sz="1400" dirty="0"/>
                        <a:t> vs </a:t>
                      </a:r>
                      <a:r>
                        <a:rPr lang="en-GB" sz="1400" noProof="0" dirty="0"/>
                        <a:t>Climate</a:t>
                      </a:r>
                      <a:r>
                        <a:rPr lang="fr-FR" sz="1400" dirty="0"/>
                        <a:t> Change</a:t>
                      </a:r>
                      <a:endParaRPr lang="en-GB" sz="1400" dirty="0"/>
                    </a:p>
                  </a:txBody>
                  <a:tcPr/>
                </a:tc>
                <a:extLst>
                  <a:ext uri="{0D108BD9-81ED-4DB2-BD59-A6C34878D82A}">
                    <a16:rowId xmlns:a16="http://schemas.microsoft.com/office/drawing/2014/main" val="2691238003"/>
                  </a:ext>
                </a:extLst>
              </a:tr>
              <a:tr h="324000">
                <a:tc>
                  <a:txBody>
                    <a:bodyPr/>
                    <a:lstStyle/>
                    <a:p>
                      <a:pPr algn="ctr"/>
                      <a:r>
                        <a:rPr lang="en-GB" sz="1400" dirty="0"/>
                        <a:t>15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Role of Economy in Sustainability</a:t>
                      </a:r>
                    </a:p>
                  </a:txBody>
                  <a:tcPr/>
                </a:tc>
                <a:extLst>
                  <a:ext uri="{0D108BD9-81ED-4DB2-BD59-A6C34878D82A}">
                    <a16:rowId xmlns:a16="http://schemas.microsoft.com/office/drawing/2014/main" val="3145460327"/>
                  </a:ext>
                </a:extLst>
              </a:tr>
              <a:tr h="324000">
                <a:tc>
                  <a:txBody>
                    <a:bodyPr/>
                    <a:lstStyle/>
                    <a:p>
                      <a:pPr algn="ctr"/>
                      <a:r>
                        <a:rPr lang="en-GB" sz="1400" dirty="0"/>
                        <a:t>16 – 17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Three pillars: Environment, Society, Economy</a:t>
                      </a:r>
                    </a:p>
                  </a:txBody>
                  <a:tcPr/>
                </a:tc>
                <a:extLst>
                  <a:ext uri="{0D108BD9-81ED-4DB2-BD59-A6C34878D82A}">
                    <a16:rowId xmlns:a16="http://schemas.microsoft.com/office/drawing/2014/main" val="3822902650"/>
                  </a:ext>
                </a:extLst>
              </a:tr>
              <a:tr h="324000">
                <a:tc>
                  <a:txBody>
                    <a:bodyPr/>
                    <a:lstStyle/>
                    <a:p>
                      <a:pPr algn="ctr"/>
                      <a:r>
                        <a:rPr lang="en-GB" sz="1400" dirty="0"/>
                        <a:t>18</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Ozone: Environment, Society, Economy</a:t>
                      </a:r>
                    </a:p>
                  </a:txBody>
                  <a:tcPr/>
                </a:tc>
                <a:extLst>
                  <a:ext uri="{0D108BD9-81ED-4DB2-BD59-A6C34878D82A}">
                    <a16:rowId xmlns:a16="http://schemas.microsoft.com/office/drawing/2014/main" val="147123749"/>
                  </a:ext>
                </a:extLst>
              </a:tr>
              <a:tr h="324000">
                <a:tc>
                  <a:txBody>
                    <a:bodyPr/>
                    <a:lstStyle/>
                    <a:p>
                      <a:pPr algn="ctr"/>
                      <a:r>
                        <a:rPr lang="en-GB" sz="1400" dirty="0"/>
                        <a:t>19</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Environment, Society, Economy: Examples</a:t>
                      </a:r>
                    </a:p>
                  </a:txBody>
                  <a:tcPr/>
                </a:tc>
                <a:extLst>
                  <a:ext uri="{0D108BD9-81ED-4DB2-BD59-A6C34878D82A}">
                    <a16:rowId xmlns:a16="http://schemas.microsoft.com/office/drawing/2014/main" val="3535546445"/>
                  </a:ext>
                </a:extLst>
              </a:tr>
              <a:tr h="324000">
                <a:tc>
                  <a:txBody>
                    <a:bodyPr/>
                    <a:lstStyle/>
                    <a:p>
                      <a:pPr algn="ctr"/>
                      <a:r>
                        <a:rPr lang="en-GB" sz="1400" dirty="0"/>
                        <a:t>20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Summary</a:t>
                      </a:r>
                    </a:p>
                  </a:txBody>
                  <a:tcPr/>
                </a:tc>
                <a:extLst>
                  <a:ext uri="{0D108BD9-81ED-4DB2-BD59-A6C34878D82A}">
                    <a16:rowId xmlns:a16="http://schemas.microsoft.com/office/drawing/2014/main" val="3774179779"/>
                  </a:ext>
                </a:extLst>
              </a:tr>
              <a:tr h="324000">
                <a:tc>
                  <a:txBody>
                    <a:bodyPr/>
                    <a:lstStyle/>
                    <a:p>
                      <a:pPr algn="ctr"/>
                      <a:r>
                        <a:rPr lang="en-GB" sz="1400" dirty="0"/>
                        <a:t>21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Next Session</a:t>
                      </a:r>
                    </a:p>
                  </a:txBody>
                  <a:tcPr/>
                </a:tc>
                <a:extLst>
                  <a:ext uri="{0D108BD9-81ED-4DB2-BD59-A6C34878D82A}">
                    <a16:rowId xmlns:a16="http://schemas.microsoft.com/office/drawing/2014/main" val="2782299284"/>
                  </a:ext>
                </a:extLst>
              </a:tr>
            </a:tbl>
          </a:graphicData>
        </a:graphic>
      </p:graphicFrame>
    </p:spTree>
    <p:extLst>
      <p:ext uri="{BB962C8B-B14F-4D97-AF65-F5344CB8AC3E}">
        <p14:creationId xmlns:p14="http://schemas.microsoft.com/office/powerpoint/2010/main" val="35200498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E75A89-223B-C391-8173-2DCD1F72BAED}"/>
              </a:ext>
            </a:extLst>
          </p:cNvPr>
          <p:cNvSpPr txBox="1"/>
          <p:nvPr/>
        </p:nvSpPr>
        <p:spPr>
          <a:xfrm>
            <a:off x="-1" y="6466114"/>
            <a:ext cx="12186389" cy="369332"/>
          </a:xfrm>
          <a:prstGeom prst="rect">
            <a:avLst/>
          </a:prstGeom>
          <a:noFill/>
        </p:spPr>
        <p:txBody>
          <a:bodyPr wrap="square" rtlCol="0">
            <a:spAutoFit/>
          </a:bodyPr>
          <a:lstStyle/>
          <a:p>
            <a:r>
              <a:rPr lang="en-GB" dirty="0"/>
              <a:t>A. Cunningham			Lecture 5: Environmental Governance</a:t>
            </a:r>
          </a:p>
        </p:txBody>
      </p: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3</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ACNA4004: 2024 / 2025		</a:t>
            </a:r>
            <a:r>
              <a:rPr lang="en-GB" b="1" dirty="0"/>
              <a:t>Recap</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3">
            <a:extLst>
              <a:ext uri="{28A0092B-C50C-407E-A947-70E740481C1C}">
                <a14:useLocalDpi xmlns:a14="http://schemas.microsoft.com/office/drawing/2010/main" val="0"/>
              </a:ext>
            </a:extLst>
          </a:blip>
          <a:srcRect l="1" r="1"/>
          <a:stretch/>
        </p:blipFill>
        <p:spPr>
          <a:xfrm>
            <a:off x="-5613" y="369332"/>
            <a:ext cx="2853243"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2" name="TextBox 1">
            <a:extLst>
              <a:ext uri="{FF2B5EF4-FFF2-40B4-BE49-F238E27FC236}">
                <a16:creationId xmlns:a16="http://schemas.microsoft.com/office/drawing/2014/main" id="{DCC55022-FB6B-03B1-63B3-3DF214375334}"/>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sp>
        <p:nvSpPr>
          <p:cNvPr id="6" name="TextBox 5">
            <a:extLst>
              <a:ext uri="{FF2B5EF4-FFF2-40B4-BE49-F238E27FC236}">
                <a16:creationId xmlns:a16="http://schemas.microsoft.com/office/drawing/2014/main" id="{3F4A501D-876B-CF25-9627-E4B9737CD38D}"/>
              </a:ext>
            </a:extLst>
          </p:cNvPr>
          <p:cNvSpPr txBox="1"/>
          <p:nvPr/>
        </p:nvSpPr>
        <p:spPr>
          <a:xfrm>
            <a:off x="3084929" y="762650"/>
            <a:ext cx="8864160" cy="5632311"/>
          </a:xfrm>
          <a:prstGeom prst="rect">
            <a:avLst/>
          </a:prstGeom>
          <a:noFill/>
        </p:spPr>
        <p:txBody>
          <a:bodyPr wrap="square">
            <a:spAutoFit/>
          </a:bodyPr>
          <a:lstStyle/>
          <a:p>
            <a:r>
              <a:rPr lang="en-GB" sz="2400" dirty="0"/>
              <a:t>Tragedy of the Commons – hypothetical model used to discuss today’s sustainability issues</a:t>
            </a:r>
          </a:p>
          <a:p>
            <a:endParaRPr lang="en-GB" sz="2400" dirty="0"/>
          </a:p>
          <a:p>
            <a:r>
              <a:rPr lang="en-GB" sz="2400" dirty="0"/>
              <a:t>Perhaps individual ‘selfishness’ is not the only culprit, instead the system by which resources are governed.</a:t>
            </a:r>
          </a:p>
          <a:p>
            <a:endParaRPr lang="en-GB" sz="2400" dirty="0"/>
          </a:p>
          <a:p>
            <a:r>
              <a:rPr lang="en-GB" sz="2400" dirty="0"/>
              <a:t>The scale of certain resources (air and global forests for example) is difficult to govern – other factors are also at play</a:t>
            </a:r>
          </a:p>
          <a:p>
            <a:endParaRPr lang="en-GB" sz="2400" dirty="0"/>
          </a:p>
          <a:p>
            <a:r>
              <a:rPr lang="en-GB" sz="2400" dirty="0"/>
              <a:t>A variety of solutions have been demonstrated historically, from bottom-up, to top-down – with varied outcomes</a:t>
            </a:r>
          </a:p>
          <a:p>
            <a:endParaRPr lang="en-GB" sz="2400" dirty="0"/>
          </a:p>
          <a:p>
            <a:r>
              <a:rPr lang="en-GB" sz="2400" dirty="0"/>
              <a:t>The challenges are still relevant today, with lessons from history to be used as examples of worst and best practice</a:t>
            </a:r>
          </a:p>
          <a:p>
            <a:endParaRPr lang="en-GB" sz="2400" dirty="0"/>
          </a:p>
        </p:txBody>
      </p:sp>
    </p:spTree>
    <p:extLst>
      <p:ext uri="{BB962C8B-B14F-4D97-AF65-F5344CB8AC3E}">
        <p14:creationId xmlns:p14="http://schemas.microsoft.com/office/powerpoint/2010/main" val="18162163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E75A89-223B-C391-8173-2DCD1F72BAED}"/>
              </a:ext>
            </a:extLst>
          </p:cNvPr>
          <p:cNvSpPr txBox="1"/>
          <p:nvPr/>
        </p:nvSpPr>
        <p:spPr>
          <a:xfrm>
            <a:off x="-1" y="6466114"/>
            <a:ext cx="12186389" cy="369332"/>
          </a:xfrm>
          <a:prstGeom prst="rect">
            <a:avLst/>
          </a:prstGeom>
          <a:noFill/>
        </p:spPr>
        <p:txBody>
          <a:bodyPr wrap="square" rtlCol="0">
            <a:spAutoFit/>
          </a:bodyPr>
          <a:lstStyle/>
          <a:p>
            <a:r>
              <a:rPr lang="en-GB" dirty="0"/>
              <a:t>A. Cunningham			Lecture 5: Environmental Governance</a:t>
            </a:r>
          </a:p>
        </p:txBody>
      </p: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4</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ACNA4004: 2024 / 2025		</a:t>
            </a:r>
            <a:r>
              <a:rPr lang="fr-FR" b="1" dirty="0"/>
              <a:t>Levels of </a:t>
            </a:r>
            <a:r>
              <a:rPr lang="en-GB" b="1" dirty="0"/>
              <a:t>response </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3">
            <a:extLst>
              <a:ext uri="{28A0092B-C50C-407E-A947-70E740481C1C}">
                <a14:useLocalDpi xmlns:a14="http://schemas.microsoft.com/office/drawing/2010/main" val="0"/>
              </a:ext>
            </a:extLst>
          </a:blip>
          <a:srcRect l="2344" t="-34724" r="1977" b="-34724"/>
          <a:stretch/>
        </p:blipFill>
        <p:spPr>
          <a:xfrm>
            <a:off x="-5613" y="369332"/>
            <a:ext cx="3219265"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2" name="TextBox 1">
            <a:extLst>
              <a:ext uri="{FF2B5EF4-FFF2-40B4-BE49-F238E27FC236}">
                <a16:creationId xmlns:a16="http://schemas.microsoft.com/office/drawing/2014/main" id="{DCC55022-FB6B-03B1-63B3-3DF214375334}"/>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sp>
        <p:nvSpPr>
          <p:cNvPr id="3" name="TextBox 2">
            <a:extLst>
              <a:ext uri="{FF2B5EF4-FFF2-40B4-BE49-F238E27FC236}">
                <a16:creationId xmlns:a16="http://schemas.microsoft.com/office/drawing/2014/main" id="{4D2BC41B-FAFF-13BE-00F7-29B74FCA9D80}"/>
              </a:ext>
            </a:extLst>
          </p:cNvPr>
          <p:cNvSpPr txBox="1"/>
          <p:nvPr/>
        </p:nvSpPr>
        <p:spPr>
          <a:xfrm>
            <a:off x="3905532" y="369332"/>
            <a:ext cx="8264423" cy="5940088"/>
          </a:xfrm>
          <a:prstGeom prst="rect">
            <a:avLst/>
          </a:prstGeom>
          <a:noFill/>
        </p:spPr>
        <p:txBody>
          <a:bodyPr wrap="square" rtlCol="0">
            <a:spAutoFit/>
          </a:bodyPr>
          <a:lstStyle/>
          <a:p>
            <a:r>
              <a:rPr lang="en-GB" sz="2000" dirty="0"/>
              <a:t>Historic examples revealed responses at differing levels:</a:t>
            </a:r>
          </a:p>
          <a:p>
            <a:pPr marL="342900" indent="-342900">
              <a:buFontTx/>
              <a:buChar char="-"/>
            </a:pPr>
            <a:endParaRPr lang="en-GB" b="1" dirty="0"/>
          </a:p>
          <a:p>
            <a:pPr marL="342900" indent="-342900">
              <a:buFontTx/>
              <a:buChar char="-"/>
            </a:pPr>
            <a:r>
              <a:rPr lang="en-GB" b="1" dirty="0"/>
              <a:t>International Organisations </a:t>
            </a:r>
          </a:p>
          <a:p>
            <a:pPr marL="800100" lvl="1" indent="-342900">
              <a:buFontTx/>
              <a:buChar char="-"/>
            </a:pPr>
            <a:r>
              <a:rPr lang="en-GB" dirty="0"/>
              <a:t>Organisation for Economic Cooperation and Development (OECD)</a:t>
            </a:r>
          </a:p>
          <a:p>
            <a:pPr marL="800100" lvl="1" indent="-342900">
              <a:buFontTx/>
              <a:buChar char="-"/>
            </a:pPr>
            <a:r>
              <a:rPr lang="en-GB" dirty="0"/>
              <a:t>UN Food and Agriculture Organization (FAO) </a:t>
            </a:r>
          </a:p>
          <a:p>
            <a:pPr marL="342900" indent="-342900">
              <a:buFontTx/>
              <a:buChar char="-"/>
            </a:pPr>
            <a:r>
              <a:rPr lang="en-GB" b="1" dirty="0"/>
              <a:t>Agreements</a:t>
            </a:r>
          </a:p>
          <a:p>
            <a:pPr marL="342900" indent="-342900">
              <a:buFontTx/>
              <a:buChar char="-"/>
            </a:pPr>
            <a:r>
              <a:rPr lang="en-GB" b="1" dirty="0"/>
              <a:t>Treaties</a:t>
            </a:r>
          </a:p>
          <a:p>
            <a:pPr marL="342900" indent="-342900">
              <a:buFontTx/>
              <a:buChar char="-"/>
            </a:pPr>
            <a:r>
              <a:rPr lang="en-GB" b="1" dirty="0"/>
              <a:t>Conventions </a:t>
            </a:r>
            <a:r>
              <a:rPr lang="en-GB" dirty="0"/>
              <a:t>e.g. UNECE Convention on Long-range Transboundary Air Pollution </a:t>
            </a:r>
          </a:p>
          <a:p>
            <a:pPr marL="342900" indent="-342900">
              <a:buFontTx/>
              <a:buChar char="-"/>
            </a:pPr>
            <a:r>
              <a:rPr lang="en-GB" b="1" dirty="0"/>
              <a:t>Protocols </a:t>
            </a:r>
          </a:p>
          <a:p>
            <a:r>
              <a:rPr lang="en-GB" sz="2000" dirty="0"/>
              <a:t>		</a:t>
            </a:r>
          </a:p>
          <a:p>
            <a:pPr marL="342900" indent="-342900">
              <a:buFontTx/>
              <a:buChar char="-"/>
            </a:pPr>
            <a:r>
              <a:rPr lang="en-GB" dirty="0"/>
              <a:t>Government </a:t>
            </a:r>
            <a:r>
              <a:rPr lang="en-GB" b="1" dirty="0"/>
              <a:t>jurisdiction</a:t>
            </a:r>
            <a:r>
              <a:rPr lang="en-GB" dirty="0"/>
              <a:t> </a:t>
            </a:r>
          </a:p>
          <a:p>
            <a:pPr marL="800100" lvl="1" indent="-342900">
              <a:buFontTx/>
              <a:buChar char="-"/>
            </a:pPr>
            <a:r>
              <a:rPr lang="en-GB" dirty="0"/>
              <a:t>Dept. Fisheries and Oceans (DFO)</a:t>
            </a:r>
          </a:p>
          <a:p>
            <a:pPr marL="342900" indent="-342900">
              <a:buFontTx/>
              <a:buChar char="-"/>
            </a:pPr>
            <a:r>
              <a:rPr lang="en-GB" dirty="0"/>
              <a:t>Parliamentary </a:t>
            </a:r>
            <a:r>
              <a:rPr lang="en-GB" b="1" dirty="0"/>
              <a:t>Acts</a:t>
            </a:r>
          </a:p>
          <a:p>
            <a:pPr marL="800100" lvl="1" indent="-342900">
              <a:buFontTx/>
              <a:buChar char="-"/>
            </a:pPr>
            <a:r>
              <a:rPr lang="en-GB" dirty="0"/>
              <a:t>Leeds Improvement Act (1842)</a:t>
            </a:r>
          </a:p>
          <a:p>
            <a:pPr marL="800100" lvl="1" indent="-342900">
              <a:buFontTx/>
              <a:buChar char="-"/>
            </a:pPr>
            <a:r>
              <a:rPr lang="en-GB" dirty="0"/>
              <a:t>Clean Air Act (1956)</a:t>
            </a:r>
          </a:p>
          <a:p>
            <a:pPr marL="800100" lvl="1" indent="-342900">
              <a:buFontTx/>
              <a:buChar char="-"/>
            </a:pPr>
            <a:r>
              <a:rPr lang="en-GB" dirty="0"/>
              <a:t>Fishery Zones Act (1976)</a:t>
            </a:r>
          </a:p>
          <a:p>
            <a:pPr marL="342900" indent="-342900">
              <a:buFontTx/>
              <a:buChar char="-"/>
            </a:pPr>
            <a:endParaRPr lang="en-GB" sz="2000" dirty="0"/>
          </a:p>
          <a:p>
            <a:pPr marL="342900" indent="-342900">
              <a:buFontTx/>
              <a:buChar char="-"/>
            </a:pPr>
            <a:r>
              <a:rPr lang="en-GB" b="1" dirty="0"/>
              <a:t>Self-governance</a:t>
            </a:r>
            <a:r>
              <a:rPr lang="en-GB" dirty="0"/>
              <a:t> (Ostrom’s observations)</a:t>
            </a:r>
          </a:p>
          <a:p>
            <a:pPr marL="342900" indent="-342900">
              <a:buFontTx/>
              <a:buChar char="-"/>
            </a:pPr>
            <a:r>
              <a:rPr lang="en-GB" b="1" dirty="0"/>
              <a:t>Associations</a:t>
            </a:r>
            <a:r>
              <a:rPr lang="en-GB" dirty="0"/>
              <a:t> e.g. Manchester Association for the Prevention of Smoke - </a:t>
            </a:r>
            <a:r>
              <a:rPr lang="en-GB" b="1" dirty="0"/>
              <a:t>campaigns</a:t>
            </a:r>
          </a:p>
          <a:p>
            <a:pPr marL="342900" indent="-342900">
              <a:buFontTx/>
              <a:buChar char="-"/>
            </a:pPr>
            <a:r>
              <a:rPr lang="en-GB" b="1" dirty="0"/>
              <a:t>Societies</a:t>
            </a:r>
            <a:r>
              <a:rPr lang="en-GB" dirty="0"/>
              <a:t> e.g.  Coal Smoke Abatement Society </a:t>
            </a:r>
          </a:p>
          <a:p>
            <a:endParaRPr lang="en-GB" sz="1400" dirty="0"/>
          </a:p>
        </p:txBody>
      </p:sp>
      <p:pic>
        <p:nvPicPr>
          <p:cNvPr id="9" name="Picture 8">
            <a:extLst>
              <a:ext uri="{FF2B5EF4-FFF2-40B4-BE49-F238E27FC236}">
                <a16:creationId xmlns:a16="http://schemas.microsoft.com/office/drawing/2014/main" id="{3651C827-82B5-7B54-B3D3-92C9B84F8E02}"/>
              </a:ext>
            </a:extLst>
          </p:cNvPr>
          <p:cNvPicPr>
            <a:picLocks noChangeAspect="1"/>
          </p:cNvPicPr>
          <p:nvPr/>
        </p:nvPicPr>
        <p:blipFill>
          <a:blip r:embed="rId4"/>
          <a:stretch>
            <a:fillRect/>
          </a:stretch>
        </p:blipFill>
        <p:spPr>
          <a:xfrm>
            <a:off x="8211989" y="2835846"/>
            <a:ext cx="3683383" cy="1959065"/>
          </a:xfrm>
          <a:prstGeom prst="rect">
            <a:avLst/>
          </a:prstGeom>
        </p:spPr>
      </p:pic>
      <p:sp>
        <p:nvSpPr>
          <p:cNvPr id="14" name="TextBox 13">
            <a:extLst>
              <a:ext uri="{FF2B5EF4-FFF2-40B4-BE49-F238E27FC236}">
                <a16:creationId xmlns:a16="http://schemas.microsoft.com/office/drawing/2014/main" id="{7959C16B-A260-5D51-6C5E-9A70BF5F46DD}"/>
              </a:ext>
            </a:extLst>
          </p:cNvPr>
          <p:cNvSpPr txBox="1"/>
          <p:nvPr/>
        </p:nvSpPr>
        <p:spPr>
          <a:xfrm rot="16200000">
            <a:off x="2640295" y="5278397"/>
            <a:ext cx="1820517" cy="830997"/>
          </a:xfrm>
          <a:prstGeom prst="rect">
            <a:avLst/>
          </a:prstGeom>
          <a:noFill/>
        </p:spPr>
        <p:txBody>
          <a:bodyPr wrap="square">
            <a:spAutoFit/>
          </a:bodyPr>
          <a:lstStyle/>
          <a:p>
            <a:pPr algn="ctr"/>
            <a:r>
              <a:rPr lang="en-GB" sz="2400" b="1" dirty="0">
                <a:solidFill>
                  <a:schemeClr val="accent2"/>
                </a:solidFill>
              </a:rPr>
              <a:t>LOCAL / REGIONAL</a:t>
            </a:r>
            <a:endParaRPr lang="en-GB" sz="2400" dirty="0">
              <a:solidFill>
                <a:schemeClr val="accent2"/>
              </a:solidFill>
            </a:endParaRPr>
          </a:p>
        </p:txBody>
      </p:sp>
      <p:sp>
        <p:nvSpPr>
          <p:cNvPr id="15" name="TextBox 14">
            <a:extLst>
              <a:ext uri="{FF2B5EF4-FFF2-40B4-BE49-F238E27FC236}">
                <a16:creationId xmlns:a16="http://schemas.microsoft.com/office/drawing/2014/main" id="{6D895408-BB46-8BAA-3C30-6A09EFE536BD}"/>
              </a:ext>
            </a:extLst>
          </p:cNvPr>
          <p:cNvSpPr txBox="1"/>
          <p:nvPr/>
        </p:nvSpPr>
        <p:spPr>
          <a:xfrm rot="16200000">
            <a:off x="2748006" y="3850773"/>
            <a:ext cx="1820517" cy="461665"/>
          </a:xfrm>
          <a:prstGeom prst="rect">
            <a:avLst/>
          </a:prstGeom>
          <a:noFill/>
        </p:spPr>
        <p:txBody>
          <a:bodyPr wrap="square">
            <a:spAutoFit/>
          </a:bodyPr>
          <a:lstStyle/>
          <a:p>
            <a:pPr algn="ctr"/>
            <a:r>
              <a:rPr lang="en-GB" sz="2400" b="1" dirty="0">
                <a:solidFill>
                  <a:schemeClr val="accent5">
                    <a:lumMod val="75000"/>
                  </a:schemeClr>
                </a:solidFill>
              </a:rPr>
              <a:t>NATIONAL</a:t>
            </a:r>
            <a:endParaRPr lang="en-GB" sz="2400" dirty="0">
              <a:solidFill>
                <a:schemeClr val="accent5">
                  <a:lumMod val="75000"/>
                </a:schemeClr>
              </a:solidFill>
            </a:endParaRPr>
          </a:p>
        </p:txBody>
      </p:sp>
      <p:sp>
        <p:nvSpPr>
          <p:cNvPr id="16" name="TextBox 15">
            <a:extLst>
              <a:ext uri="{FF2B5EF4-FFF2-40B4-BE49-F238E27FC236}">
                <a16:creationId xmlns:a16="http://schemas.microsoft.com/office/drawing/2014/main" id="{5DF1D44E-69C9-97B1-D44C-DC5A21C2408B}"/>
              </a:ext>
            </a:extLst>
          </p:cNvPr>
          <p:cNvSpPr txBox="1"/>
          <p:nvPr/>
        </p:nvSpPr>
        <p:spPr>
          <a:xfrm rot="16200000">
            <a:off x="2429947" y="1646723"/>
            <a:ext cx="2289827" cy="830997"/>
          </a:xfrm>
          <a:prstGeom prst="rect">
            <a:avLst/>
          </a:prstGeom>
          <a:noFill/>
        </p:spPr>
        <p:txBody>
          <a:bodyPr wrap="square">
            <a:spAutoFit/>
          </a:bodyPr>
          <a:lstStyle/>
          <a:p>
            <a:pPr algn="ctr"/>
            <a:r>
              <a:rPr lang="en-GB" sz="2400" b="1" dirty="0">
                <a:solidFill>
                  <a:schemeClr val="accent6">
                    <a:lumMod val="75000"/>
                  </a:schemeClr>
                </a:solidFill>
              </a:rPr>
              <a:t>INTERNATIONAL / GLOBAL</a:t>
            </a:r>
            <a:endParaRPr lang="en-GB" sz="2400" dirty="0">
              <a:solidFill>
                <a:schemeClr val="accent6">
                  <a:lumMod val="75000"/>
                </a:schemeClr>
              </a:solidFill>
            </a:endParaRPr>
          </a:p>
        </p:txBody>
      </p:sp>
      <p:sp>
        <p:nvSpPr>
          <p:cNvPr id="18" name="TextBox 17">
            <a:extLst>
              <a:ext uri="{FF2B5EF4-FFF2-40B4-BE49-F238E27FC236}">
                <a16:creationId xmlns:a16="http://schemas.microsoft.com/office/drawing/2014/main" id="{94F541A9-8EBF-397D-27E7-1FBB39997C33}"/>
              </a:ext>
            </a:extLst>
          </p:cNvPr>
          <p:cNvSpPr txBox="1"/>
          <p:nvPr/>
        </p:nvSpPr>
        <p:spPr>
          <a:xfrm>
            <a:off x="8124422" y="4783637"/>
            <a:ext cx="3738769" cy="307777"/>
          </a:xfrm>
          <a:prstGeom prst="rect">
            <a:avLst/>
          </a:prstGeom>
          <a:noFill/>
        </p:spPr>
        <p:txBody>
          <a:bodyPr wrap="square">
            <a:spAutoFit/>
          </a:bodyPr>
          <a:lstStyle/>
          <a:p>
            <a:pPr algn="ctr"/>
            <a:r>
              <a:rPr lang="en-GB" sz="1400" dirty="0"/>
              <a:t>Source: Kumar, Prashant, et al. 2019 </a:t>
            </a:r>
          </a:p>
        </p:txBody>
      </p:sp>
      <p:sp>
        <p:nvSpPr>
          <p:cNvPr id="20" name="TextBox 19">
            <a:extLst>
              <a:ext uri="{FF2B5EF4-FFF2-40B4-BE49-F238E27FC236}">
                <a16:creationId xmlns:a16="http://schemas.microsoft.com/office/drawing/2014/main" id="{ED763DA6-7CCD-2941-1296-661C6AEFA4EB}"/>
              </a:ext>
            </a:extLst>
          </p:cNvPr>
          <p:cNvSpPr txBox="1"/>
          <p:nvPr/>
        </p:nvSpPr>
        <p:spPr>
          <a:xfrm>
            <a:off x="-5613" y="526026"/>
            <a:ext cx="3059458" cy="1077218"/>
          </a:xfrm>
          <a:prstGeom prst="rect">
            <a:avLst/>
          </a:prstGeom>
          <a:noFill/>
        </p:spPr>
        <p:txBody>
          <a:bodyPr wrap="square">
            <a:spAutoFit/>
          </a:bodyPr>
          <a:lstStyle/>
          <a:p>
            <a:pPr algn="ctr"/>
            <a:r>
              <a:rPr lang="en-GB" sz="1600" b="1" dirty="0"/>
              <a:t>“Monocentric approach”</a:t>
            </a:r>
          </a:p>
          <a:p>
            <a:pPr algn="ctr"/>
            <a:r>
              <a:rPr lang="en-GB" sz="1200" dirty="0"/>
              <a:t>A top-down approach by a single authority, such as governments or private entities, in which a single authority decides and imposes the solution on everyone in the community</a:t>
            </a:r>
          </a:p>
        </p:txBody>
      </p:sp>
      <p:sp>
        <p:nvSpPr>
          <p:cNvPr id="22" name="TextBox 21">
            <a:extLst>
              <a:ext uri="{FF2B5EF4-FFF2-40B4-BE49-F238E27FC236}">
                <a16:creationId xmlns:a16="http://schemas.microsoft.com/office/drawing/2014/main" id="{5FD728A1-BE2F-396D-AA5E-FE8E08B519E9}"/>
              </a:ext>
            </a:extLst>
          </p:cNvPr>
          <p:cNvSpPr txBox="1"/>
          <p:nvPr/>
        </p:nvSpPr>
        <p:spPr>
          <a:xfrm>
            <a:off x="46660" y="5386090"/>
            <a:ext cx="2954911" cy="923330"/>
          </a:xfrm>
          <a:prstGeom prst="rect">
            <a:avLst/>
          </a:prstGeom>
          <a:noFill/>
        </p:spPr>
        <p:txBody>
          <a:bodyPr wrap="square">
            <a:spAutoFit/>
          </a:bodyPr>
          <a:lstStyle/>
          <a:p>
            <a:pPr algn="ctr"/>
            <a:r>
              <a:rPr lang="en-GB" b="1" dirty="0"/>
              <a:t>“Polycentric approach”</a:t>
            </a:r>
          </a:p>
          <a:p>
            <a:pPr algn="ctr"/>
            <a:r>
              <a:rPr lang="en-GB" sz="1200" dirty="0"/>
              <a:t>Implies a collaborative governance approach inclined to conceive solutions driven by community interests</a:t>
            </a:r>
          </a:p>
        </p:txBody>
      </p:sp>
    </p:spTree>
    <p:extLst>
      <p:ext uri="{BB962C8B-B14F-4D97-AF65-F5344CB8AC3E}">
        <p14:creationId xmlns:p14="http://schemas.microsoft.com/office/powerpoint/2010/main" val="2419514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E75A89-223B-C391-8173-2DCD1F72BAED}"/>
              </a:ext>
            </a:extLst>
          </p:cNvPr>
          <p:cNvSpPr txBox="1"/>
          <p:nvPr/>
        </p:nvSpPr>
        <p:spPr>
          <a:xfrm>
            <a:off x="-1" y="6466114"/>
            <a:ext cx="12186389" cy="369332"/>
          </a:xfrm>
          <a:prstGeom prst="rect">
            <a:avLst/>
          </a:prstGeom>
          <a:noFill/>
        </p:spPr>
        <p:txBody>
          <a:bodyPr wrap="square" rtlCol="0">
            <a:spAutoFit/>
          </a:bodyPr>
          <a:lstStyle/>
          <a:p>
            <a:r>
              <a:rPr lang="en-GB" dirty="0"/>
              <a:t>A. Cunningham			Lecture 5: Environmental Governance</a:t>
            </a:r>
          </a:p>
        </p:txBody>
      </p: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5</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ACNA4004: 2024 / 2025		</a:t>
            </a:r>
            <a:r>
              <a:rPr lang="en-GB" b="1" dirty="0"/>
              <a:t>Definitions</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3">
            <a:extLst>
              <a:ext uri="{28A0092B-C50C-407E-A947-70E740481C1C}">
                <a14:useLocalDpi xmlns:a14="http://schemas.microsoft.com/office/drawing/2010/main" val="0"/>
              </a:ext>
            </a:extLst>
          </a:blip>
          <a:srcRect l="34101" r="46369"/>
          <a:stretch/>
        </p:blipFill>
        <p:spPr>
          <a:xfrm>
            <a:off x="-5612" y="369332"/>
            <a:ext cx="2076459"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2" name="TextBox 1">
            <a:extLst>
              <a:ext uri="{FF2B5EF4-FFF2-40B4-BE49-F238E27FC236}">
                <a16:creationId xmlns:a16="http://schemas.microsoft.com/office/drawing/2014/main" id="{DCC55022-FB6B-03B1-63B3-3DF214375334}"/>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sp>
        <p:nvSpPr>
          <p:cNvPr id="6" name="TextBox 5">
            <a:extLst>
              <a:ext uri="{FF2B5EF4-FFF2-40B4-BE49-F238E27FC236}">
                <a16:creationId xmlns:a16="http://schemas.microsoft.com/office/drawing/2014/main" id="{3F4A501D-876B-CF25-9627-E4B9737CD38D}"/>
              </a:ext>
            </a:extLst>
          </p:cNvPr>
          <p:cNvSpPr txBox="1"/>
          <p:nvPr/>
        </p:nvSpPr>
        <p:spPr>
          <a:xfrm>
            <a:off x="2076459" y="449082"/>
            <a:ext cx="10115541" cy="5647700"/>
          </a:xfrm>
          <a:prstGeom prst="rect">
            <a:avLst/>
          </a:prstGeom>
          <a:noFill/>
        </p:spPr>
        <p:txBody>
          <a:bodyPr wrap="square">
            <a:spAutoFit/>
          </a:bodyPr>
          <a:lstStyle/>
          <a:p>
            <a:r>
              <a:rPr lang="en-GB" sz="1900" b="1" dirty="0"/>
              <a:t>Grassroots – </a:t>
            </a:r>
            <a:r>
              <a:rPr lang="en-GB" sz="1900" dirty="0"/>
              <a:t>“Grassroots movements and organizations use collective action from the local level to implement change at the local, regional, national, or international levels”</a:t>
            </a:r>
            <a:r>
              <a:rPr lang="en-GB" sz="1900" b="1" baseline="30000" dirty="0"/>
              <a:t> 1</a:t>
            </a:r>
            <a:endParaRPr lang="en-GB" sz="1900" b="1" dirty="0"/>
          </a:p>
          <a:p>
            <a:endParaRPr lang="en-GB" sz="1900" dirty="0"/>
          </a:p>
          <a:p>
            <a:r>
              <a:rPr lang="en-GB" sz="1900" b="1" dirty="0"/>
              <a:t>Acts</a:t>
            </a:r>
            <a:r>
              <a:rPr lang="en-GB" sz="1900" dirty="0"/>
              <a:t> - “An Act of Parliament creates a new law or changes an existing law. An Act is a </a:t>
            </a:r>
            <a:r>
              <a:rPr lang="en-GB" sz="1900" b="1" dirty="0"/>
              <a:t>Bill</a:t>
            </a:r>
            <a:r>
              <a:rPr lang="en-GB" sz="1900" dirty="0"/>
              <a:t> that has been approved by both the House of Commons and the House of Lords and been given Royal Assent by the Monarch”</a:t>
            </a:r>
            <a:r>
              <a:rPr lang="en-GB" sz="1900" b="1" baseline="30000" dirty="0"/>
              <a:t> 2</a:t>
            </a:r>
            <a:endParaRPr lang="en-GB" sz="1900" dirty="0"/>
          </a:p>
          <a:p>
            <a:endParaRPr lang="en-GB" sz="1900" dirty="0"/>
          </a:p>
          <a:p>
            <a:r>
              <a:rPr lang="en-GB" sz="1900" b="1" dirty="0"/>
              <a:t>Agreements – </a:t>
            </a:r>
            <a:r>
              <a:rPr lang="en-GB" sz="1900" dirty="0"/>
              <a:t>“Usually less formal and deal with a narrower range of subject-matter than ‘treaties’. There is a general tendency to apply the term ‘agreement’ to bilateral or restricted multilateral treaties.”</a:t>
            </a:r>
            <a:r>
              <a:rPr lang="en-GB" sz="1900" b="1" baseline="30000" dirty="0"/>
              <a:t>3</a:t>
            </a:r>
            <a:endParaRPr lang="en-GB" sz="1900" dirty="0"/>
          </a:p>
          <a:p>
            <a:endParaRPr lang="en-GB" sz="1900" dirty="0"/>
          </a:p>
          <a:p>
            <a:r>
              <a:rPr lang="en-GB" sz="1900" b="1" dirty="0"/>
              <a:t>Treaties – </a:t>
            </a:r>
            <a:r>
              <a:rPr lang="en-GB" sz="1900" dirty="0"/>
              <a:t>“an international agreement concluded between States in written form and governed by international law”</a:t>
            </a:r>
            <a:r>
              <a:rPr lang="en-GB" sz="1900" b="1" baseline="30000" dirty="0"/>
              <a:t>3</a:t>
            </a:r>
          </a:p>
          <a:p>
            <a:endParaRPr lang="en-GB" sz="1900" dirty="0"/>
          </a:p>
          <a:p>
            <a:r>
              <a:rPr lang="en-GB" sz="1900" b="1" dirty="0"/>
              <a:t>Protocols – </a:t>
            </a:r>
            <a:r>
              <a:rPr lang="en-GB" sz="1900" dirty="0"/>
              <a:t>“The term ‘protocol’ is used for agreements less formal than those entitled ‘treaty’ or  ‘convention’.” e.g.: “1987 Montreal Protocol on Substances that Deplete the Ozone Layer adopted on the basis of Arts.2 and 8 of the 1985 Vienna Convention for the Protection of the Ozone Layer.”</a:t>
            </a:r>
            <a:r>
              <a:rPr lang="en-GB" sz="1900" b="1" baseline="30000" dirty="0"/>
              <a:t> 3</a:t>
            </a:r>
            <a:endParaRPr lang="en-GB" sz="1900" dirty="0"/>
          </a:p>
          <a:p>
            <a:endParaRPr lang="en-GB" sz="1900" dirty="0"/>
          </a:p>
          <a:p>
            <a:r>
              <a:rPr lang="en-GB" sz="1900" b="1" dirty="0"/>
              <a:t>Conventions – </a:t>
            </a:r>
            <a:r>
              <a:rPr lang="en-GB" sz="1900" dirty="0"/>
              <a:t>“The generic term ‘convention’ is synonymous with the generic term ‘treaty’.”</a:t>
            </a:r>
            <a:r>
              <a:rPr lang="en-GB" sz="1900" b="1" baseline="30000" dirty="0"/>
              <a:t> 3</a:t>
            </a:r>
          </a:p>
        </p:txBody>
      </p:sp>
    </p:spTree>
    <p:extLst>
      <p:ext uri="{BB962C8B-B14F-4D97-AF65-F5344CB8AC3E}">
        <p14:creationId xmlns:p14="http://schemas.microsoft.com/office/powerpoint/2010/main" val="2473315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E5A4C7BF-EF5F-3131-03DB-EC219269E419}"/>
              </a:ext>
            </a:extLst>
          </p:cNvPr>
          <p:cNvSpPr txBox="1"/>
          <p:nvPr/>
        </p:nvSpPr>
        <p:spPr>
          <a:xfrm>
            <a:off x="3042388" y="416901"/>
            <a:ext cx="9197009" cy="6001643"/>
          </a:xfrm>
          <a:prstGeom prst="rect">
            <a:avLst/>
          </a:prstGeom>
          <a:noFill/>
        </p:spPr>
        <p:txBody>
          <a:bodyPr wrap="square">
            <a:spAutoFit/>
          </a:bodyPr>
          <a:lstStyle/>
          <a:p>
            <a:r>
              <a:rPr lang="en-GB" sz="2400" dirty="0"/>
              <a:t>Environmental governance is the </a:t>
            </a:r>
            <a:r>
              <a:rPr lang="en-GB" sz="2400" dirty="0">
                <a:latin typeface="Comic Sans MS" panose="030F0702030302020204" pitchFamily="66" charset="0"/>
              </a:rPr>
              <a:t>“set of regulatory processes, mechanisms and organizations through which political actors influence environmental actions and outcomes” </a:t>
            </a:r>
            <a:r>
              <a:rPr lang="en-GB" sz="2400" dirty="0"/>
              <a:t>(</a:t>
            </a:r>
            <a:r>
              <a:rPr lang="en-GB" sz="2400" dirty="0" err="1"/>
              <a:t>Lemos</a:t>
            </a:r>
            <a:r>
              <a:rPr lang="en-GB" sz="2400" dirty="0"/>
              <a:t> and Agrawal, 2006).</a:t>
            </a:r>
          </a:p>
          <a:p>
            <a:endParaRPr lang="en-GB" sz="2400" dirty="0"/>
          </a:p>
          <a:p>
            <a:r>
              <a:rPr lang="en-GB" sz="2400" dirty="0">
                <a:latin typeface="Comic Sans MS" panose="030F0702030302020204" pitchFamily="66" charset="0"/>
              </a:rPr>
              <a:t>“Global Environmental Governance (GEG) is the sum of organizations, policy instruments, financing mechanisms, rules, procedures and norms that regulate the processes of global environmental protection.” </a:t>
            </a:r>
            <a:r>
              <a:rPr lang="en-GB" sz="2400" dirty="0"/>
              <a:t>(Najam et al., 2006)</a:t>
            </a:r>
          </a:p>
          <a:p>
            <a:endParaRPr lang="en-GB" sz="2400" dirty="0"/>
          </a:p>
          <a:p>
            <a:r>
              <a:rPr lang="en-GB" sz="2400" dirty="0"/>
              <a:t>UNEP definition: </a:t>
            </a:r>
            <a:r>
              <a:rPr lang="en-GB" sz="2400" dirty="0">
                <a:latin typeface="Comic Sans MS" panose="030F0702030302020204" pitchFamily="66" charset="0"/>
              </a:rPr>
              <a:t>“Environmental governance includes policy, rules and norms that govern human behaviour and it also addresses who makes decisions, how decisions are made and carried out, the scientific information needed for decision-making and how the public and major stakeholders can participate in the decision-making.” </a:t>
            </a:r>
            <a:r>
              <a:rPr lang="en-GB" sz="1600" dirty="0">
                <a:hlinkClick r:id="rId3"/>
              </a:rPr>
              <a:t>Environmental</a:t>
            </a:r>
            <a:r>
              <a:rPr lang="fr-FR" sz="1600" dirty="0">
                <a:hlinkClick r:id="rId3"/>
              </a:rPr>
              <a:t> </a:t>
            </a:r>
            <a:r>
              <a:rPr lang="en-GB" sz="1600" dirty="0">
                <a:hlinkClick r:id="rId3"/>
              </a:rPr>
              <a:t>Governance</a:t>
            </a:r>
            <a:r>
              <a:rPr lang="fr-FR" sz="1600" dirty="0">
                <a:hlinkClick r:id="rId3"/>
              </a:rPr>
              <a:t> | | UNEP - UN </a:t>
            </a:r>
            <a:r>
              <a:rPr lang="en-GB" sz="1600" dirty="0">
                <a:hlinkClick r:id="rId3"/>
              </a:rPr>
              <a:t>Environment</a:t>
            </a:r>
            <a:r>
              <a:rPr lang="fr-FR" sz="1600" dirty="0">
                <a:hlinkClick r:id="rId3"/>
              </a:rPr>
              <a:t> Programme</a:t>
            </a:r>
            <a:endParaRPr lang="en-GB" sz="2400" dirty="0"/>
          </a:p>
        </p:txBody>
      </p:sp>
      <p:sp>
        <p:nvSpPr>
          <p:cNvPr id="4" name="TextBox 3">
            <a:extLst>
              <a:ext uri="{FF2B5EF4-FFF2-40B4-BE49-F238E27FC236}">
                <a16:creationId xmlns:a16="http://schemas.microsoft.com/office/drawing/2014/main" id="{51E75A89-223B-C391-8173-2DCD1F72BAED}"/>
              </a:ext>
            </a:extLst>
          </p:cNvPr>
          <p:cNvSpPr txBox="1"/>
          <p:nvPr/>
        </p:nvSpPr>
        <p:spPr>
          <a:xfrm>
            <a:off x="-1" y="6466114"/>
            <a:ext cx="12186389" cy="369332"/>
          </a:xfrm>
          <a:prstGeom prst="rect">
            <a:avLst/>
          </a:prstGeom>
          <a:noFill/>
        </p:spPr>
        <p:txBody>
          <a:bodyPr wrap="square" rtlCol="0">
            <a:spAutoFit/>
          </a:bodyPr>
          <a:lstStyle/>
          <a:p>
            <a:r>
              <a:rPr lang="fr-FR" dirty="0"/>
              <a:t>A. Cunningham			Lecture 5: </a:t>
            </a:r>
            <a:r>
              <a:rPr lang="fr-FR" dirty="0" err="1"/>
              <a:t>Environmental</a:t>
            </a:r>
            <a:r>
              <a:rPr lang="fr-FR" dirty="0"/>
              <a:t> </a:t>
            </a:r>
            <a:r>
              <a:rPr lang="fr-FR" dirty="0" err="1"/>
              <a:t>Governance</a:t>
            </a:r>
            <a:endParaRPr lang="en-GB" dirty="0"/>
          </a:p>
        </p:txBody>
      </p: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6</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en-GB" dirty="0"/>
              <a:t>Module ACNA4004: 2024 / 2025		</a:t>
            </a:r>
            <a:r>
              <a:rPr lang="en-GB" b="1" dirty="0"/>
              <a:t>What is Environmental Governance?</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4">
            <a:extLst>
              <a:ext uri="{28A0092B-C50C-407E-A947-70E740481C1C}">
                <a14:useLocalDpi xmlns:a14="http://schemas.microsoft.com/office/drawing/2010/main" val="0"/>
              </a:ext>
            </a:extLst>
          </a:blip>
          <a:srcRect l="26600" r="26600"/>
          <a:stretch/>
        </p:blipFill>
        <p:spPr>
          <a:xfrm>
            <a:off x="-5613" y="369332"/>
            <a:ext cx="2853243"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2" name="TextBox 1">
            <a:extLst>
              <a:ext uri="{FF2B5EF4-FFF2-40B4-BE49-F238E27FC236}">
                <a16:creationId xmlns:a16="http://schemas.microsoft.com/office/drawing/2014/main" id="{DCC55022-FB6B-03B1-63B3-3DF214375334}"/>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spTree>
    <p:extLst>
      <p:ext uri="{BB962C8B-B14F-4D97-AF65-F5344CB8AC3E}">
        <p14:creationId xmlns:p14="http://schemas.microsoft.com/office/powerpoint/2010/main" val="33084443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E75A89-223B-C391-8173-2DCD1F72BAED}"/>
              </a:ext>
            </a:extLst>
          </p:cNvPr>
          <p:cNvSpPr txBox="1"/>
          <p:nvPr/>
        </p:nvSpPr>
        <p:spPr>
          <a:xfrm>
            <a:off x="-1" y="6466114"/>
            <a:ext cx="12186389" cy="369332"/>
          </a:xfrm>
          <a:prstGeom prst="rect">
            <a:avLst/>
          </a:prstGeom>
          <a:noFill/>
        </p:spPr>
        <p:txBody>
          <a:bodyPr wrap="square" rtlCol="0">
            <a:spAutoFit/>
          </a:bodyPr>
          <a:lstStyle/>
          <a:p>
            <a:r>
              <a:rPr lang="fr-FR" dirty="0"/>
              <a:t>A. Cunningham			Lecture 5: </a:t>
            </a:r>
            <a:r>
              <a:rPr lang="fr-FR" dirty="0" err="1"/>
              <a:t>Environmental</a:t>
            </a:r>
            <a:r>
              <a:rPr lang="fr-FR" dirty="0"/>
              <a:t> </a:t>
            </a:r>
            <a:r>
              <a:rPr lang="fr-FR" dirty="0" err="1"/>
              <a:t>Governance</a:t>
            </a:r>
            <a:endParaRPr lang="en-GB" dirty="0"/>
          </a:p>
        </p:txBody>
      </p: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7</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en-GB" dirty="0"/>
              <a:t>Module ACNA4004: 2024 / 2025		</a:t>
            </a:r>
            <a:r>
              <a:rPr lang="en-GB" b="1" dirty="0"/>
              <a:t>What makes for good governance?</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3">
            <a:extLst>
              <a:ext uri="{28A0092B-C50C-407E-A947-70E740481C1C}">
                <a14:useLocalDpi xmlns:a14="http://schemas.microsoft.com/office/drawing/2010/main" val="0"/>
              </a:ext>
            </a:extLst>
          </a:blip>
          <a:srcRect l="26600" r="26600"/>
          <a:stretch/>
        </p:blipFill>
        <p:spPr>
          <a:xfrm>
            <a:off x="-5613" y="369332"/>
            <a:ext cx="2853243"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2" name="TextBox 1">
            <a:extLst>
              <a:ext uri="{FF2B5EF4-FFF2-40B4-BE49-F238E27FC236}">
                <a16:creationId xmlns:a16="http://schemas.microsoft.com/office/drawing/2014/main" id="{DCC55022-FB6B-03B1-63B3-3DF214375334}"/>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sp>
        <p:nvSpPr>
          <p:cNvPr id="13" name="TextBox 12">
            <a:extLst>
              <a:ext uri="{FF2B5EF4-FFF2-40B4-BE49-F238E27FC236}">
                <a16:creationId xmlns:a16="http://schemas.microsoft.com/office/drawing/2014/main" id="{6C2B6768-4883-8236-8D15-C2D0F5ABA294}"/>
              </a:ext>
            </a:extLst>
          </p:cNvPr>
          <p:cNvSpPr txBox="1"/>
          <p:nvPr/>
        </p:nvSpPr>
        <p:spPr>
          <a:xfrm>
            <a:off x="3084929" y="435703"/>
            <a:ext cx="8982810" cy="1877437"/>
          </a:xfrm>
          <a:prstGeom prst="rect">
            <a:avLst/>
          </a:prstGeom>
          <a:noFill/>
        </p:spPr>
        <p:txBody>
          <a:bodyPr wrap="square">
            <a:spAutoFit/>
          </a:bodyPr>
          <a:lstStyle/>
          <a:p>
            <a:r>
              <a:rPr lang="en-GB" sz="2400" dirty="0"/>
              <a:t>The United Nations Economic and Social Commissions for Asia and the Pacific stated there are 8 principles of good governance: </a:t>
            </a:r>
          </a:p>
          <a:p>
            <a:endParaRPr lang="en-GB" sz="2400" dirty="0"/>
          </a:p>
          <a:p>
            <a:endParaRPr lang="en-GB" sz="2400" dirty="0"/>
          </a:p>
          <a:p>
            <a:endParaRPr lang="en-GB" sz="2000" dirty="0"/>
          </a:p>
        </p:txBody>
      </p:sp>
      <p:pic>
        <p:nvPicPr>
          <p:cNvPr id="2050" name="Picture 2" descr="What Is Good Governance – GroundWaterGovernance.org">
            <a:extLst>
              <a:ext uri="{FF2B5EF4-FFF2-40B4-BE49-F238E27FC236}">
                <a16:creationId xmlns:a16="http://schemas.microsoft.com/office/drawing/2014/main" id="{D8AD767F-7736-35FB-EF28-D9AFD5AB471C}"/>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2847630" y="1180686"/>
            <a:ext cx="5405391" cy="5100762"/>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5592C5CF-D412-BC42-3963-B24BE7503B85}"/>
              </a:ext>
            </a:extLst>
          </p:cNvPr>
          <p:cNvSpPr txBox="1"/>
          <p:nvPr/>
        </p:nvSpPr>
        <p:spPr>
          <a:xfrm>
            <a:off x="6868885" y="5970756"/>
            <a:ext cx="1908313" cy="369332"/>
          </a:xfrm>
          <a:prstGeom prst="rect">
            <a:avLst/>
          </a:prstGeom>
          <a:noFill/>
        </p:spPr>
        <p:txBody>
          <a:bodyPr wrap="square">
            <a:spAutoFit/>
          </a:bodyPr>
          <a:lstStyle/>
          <a:p>
            <a:r>
              <a:rPr lang="en-GB" dirty="0"/>
              <a:t>(UNESCAP, 2009) </a:t>
            </a:r>
          </a:p>
        </p:txBody>
      </p:sp>
      <p:sp>
        <p:nvSpPr>
          <p:cNvPr id="6" name="TextBox 5">
            <a:extLst>
              <a:ext uri="{FF2B5EF4-FFF2-40B4-BE49-F238E27FC236}">
                <a16:creationId xmlns:a16="http://schemas.microsoft.com/office/drawing/2014/main" id="{5F828040-DC0D-AB35-A253-012050EF1DB1}"/>
              </a:ext>
            </a:extLst>
          </p:cNvPr>
          <p:cNvSpPr txBox="1"/>
          <p:nvPr/>
        </p:nvSpPr>
        <p:spPr>
          <a:xfrm>
            <a:off x="8356809" y="2743599"/>
            <a:ext cx="3607142" cy="1323439"/>
          </a:xfrm>
          <a:prstGeom prst="rect">
            <a:avLst/>
          </a:prstGeom>
          <a:noFill/>
        </p:spPr>
        <p:txBody>
          <a:bodyPr wrap="square">
            <a:spAutoFit/>
          </a:bodyPr>
          <a:lstStyle/>
          <a:p>
            <a:r>
              <a:rPr lang="en-GB" sz="2000" b="1" dirty="0">
                <a:latin typeface="Comic Sans MS" panose="030F0702030302020204" pitchFamily="66" charset="0"/>
              </a:rPr>
              <a:t>Activity:</a:t>
            </a:r>
          </a:p>
          <a:p>
            <a:r>
              <a:rPr lang="en-GB" sz="2000" b="1" dirty="0">
                <a:latin typeface="Comic Sans MS" panose="030F0702030302020204" pitchFamily="66" charset="0"/>
              </a:rPr>
              <a:t>Take a single a principle, research its meaning, and articulate it to the group.</a:t>
            </a:r>
          </a:p>
        </p:txBody>
      </p:sp>
    </p:spTree>
    <p:extLst>
      <p:ext uri="{BB962C8B-B14F-4D97-AF65-F5344CB8AC3E}">
        <p14:creationId xmlns:p14="http://schemas.microsoft.com/office/powerpoint/2010/main" val="2046452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E75A89-223B-C391-8173-2DCD1F72BAED}"/>
              </a:ext>
            </a:extLst>
          </p:cNvPr>
          <p:cNvSpPr txBox="1"/>
          <p:nvPr/>
        </p:nvSpPr>
        <p:spPr>
          <a:xfrm>
            <a:off x="-1" y="6466114"/>
            <a:ext cx="12186389" cy="369332"/>
          </a:xfrm>
          <a:prstGeom prst="rect">
            <a:avLst/>
          </a:prstGeom>
          <a:noFill/>
        </p:spPr>
        <p:txBody>
          <a:bodyPr wrap="square" rtlCol="0">
            <a:spAutoFit/>
          </a:bodyPr>
          <a:lstStyle/>
          <a:p>
            <a:r>
              <a:rPr lang="en-GB" dirty="0"/>
              <a:t>A. Cunningham			Lecture 5: Environmental Governance</a:t>
            </a:r>
          </a:p>
        </p:txBody>
      </p: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8</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ACNA4004: 2024 / 2025		</a:t>
            </a:r>
            <a:r>
              <a:rPr lang="en-GB" b="1" dirty="0"/>
              <a:t>Who</a:t>
            </a:r>
            <a:r>
              <a:rPr lang="fr-FR" b="1" dirty="0"/>
              <a:t> </a:t>
            </a:r>
            <a:r>
              <a:rPr lang="en-GB" b="1" dirty="0"/>
              <a:t>should</a:t>
            </a:r>
            <a:r>
              <a:rPr lang="fr-FR" b="1" dirty="0"/>
              <a:t> </a:t>
            </a:r>
            <a:r>
              <a:rPr lang="en-GB" b="1" dirty="0"/>
              <a:t>Govern</a:t>
            </a:r>
            <a:r>
              <a:rPr lang="fr-FR" b="1" dirty="0"/>
              <a:t>?</a:t>
            </a:r>
            <a:endParaRPr lang="en-GB" b="1" dirty="0"/>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4">
            <a:extLst>
              <a:ext uri="{28A0092B-C50C-407E-A947-70E740481C1C}">
                <a14:useLocalDpi xmlns:a14="http://schemas.microsoft.com/office/drawing/2010/main" val="0"/>
              </a:ext>
            </a:extLst>
          </a:blip>
          <a:srcRect l="26600" r="26600"/>
          <a:stretch/>
        </p:blipFill>
        <p:spPr>
          <a:xfrm>
            <a:off x="-5613" y="369332"/>
            <a:ext cx="2853243"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2" name="TextBox 1">
            <a:extLst>
              <a:ext uri="{FF2B5EF4-FFF2-40B4-BE49-F238E27FC236}">
                <a16:creationId xmlns:a16="http://schemas.microsoft.com/office/drawing/2014/main" id="{DCC55022-FB6B-03B1-63B3-3DF214375334}"/>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pic>
        <p:nvPicPr>
          <p:cNvPr id="3" name="Online Media 2" title="Who Should Govern Nature?">
            <a:hlinkClick r:id="" action="ppaction://media"/>
            <a:extLst>
              <a:ext uri="{FF2B5EF4-FFF2-40B4-BE49-F238E27FC236}">
                <a16:creationId xmlns:a16="http://schemas.microsoft.com/office/drawing/2014/main" id="{5DDD93AB-213F-FF81-737B-8D472FAC3424}"/>
              </a:ext>
            </a:extLst>
          </p:cNvPr>
          <p:cNvPicPr>
            <a:picLocks noRot="1" noChangeAspect="1"/>
          </p:cNvPicPr>
          <p:nvPr>
            <a:videoFile r:link="rId1"/>
          </p:nvPr>
        </p:nvPicPr>
        <p:blipFill>
          <a:blip r:embed="rId5"/>
          <a:stretch>
            <a:fillRect/>
          </a:stretch>
        </p:blipFill>
        <p:spPr>
          <a:xfrm>
            <a:off x="1176278" y="649357"/>
            <a:ext cx="10054939" cy="5681041"/>
          </a:xfrm>
          <a:prstGeom prst="rect">
            <a:avLst/>
          </a:prstGeom>
        </p:spPr>
      </p:pic>
    </p:spTree>
    <p:extLst>
      <p:ext uri="{BB962C8B-B14F-4D97-AF65-F5344CB8AC3E}">
        <p14:creationId xmlns:p14="http://schemas.microsoft.com/office/powerpoint/2010/main" val="1228669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E5A4C7BF-EF5F-3131-03DB-EC219269E419}"/>
              </a:ext>
            </a:extLst>
          </p:cNvPr>
          <p:cNvSpPr txBox="1"/>
          <p:nvPr/>
        </p:nvSpPr>
        <p:spPr>
          <a:xfrm>
            <a:off x="2637191" y="369332"/>
            <a:ext cx="9336219" cy="1323439"/>
          </a:xfrm>
          <a:prstGeom prst="rect">
            <a:avLst/>
          </a:prstGeom>
          <a:noFill/>
        </p:spPr>
        <p:txBody>
          <a:bodyPr wrap="square">
            <a:spAutoFit/>
          </a:bodyPr>
          <a:lstStyle/>
          <a:p>
            <a:r>
              <a:rPr lang="en-GB" sz="2000" dirty="0"/>
              <a:t>Ostrom demonstrated that “grass-roots” </a:t>
            </a:r>
            <a:r>
              <a:rPr lang="en-GB" sz="2000" b="1" i="1" dirty="0"/>
              <a:t>self-governance </a:t>
            </a:r>
            <a:r>
              <a:rPr lang="en-GB" sz="2000" dirty="0"/>
              <a:t>could be successful in preserving resources, and that state action was not always required.</a:t>
            </a:r>
          </a:p>
          <a:p>
            <a:r>
              <a:rPr lang="en-GB" sz="2000" dirty="0"/>
              <a:t>She devised eight </a:t>
            </a:r>
            <a:r>
              <a:rPr lang="en-GB" sz="2000" b="1" dirty="0"/>
              <a:t>Design Principles </a:t>
            </a:r>
            <a:r>
              <a:rPr lang="en-GB" sz="2000" dirty="0"/>
              <a:t>when devising self-regulatory systems:</a:t>
            </a:r>
          </a:p>
          <a:p>
            <a:endParaRPr lang="en-GB" sz="2000" dirty="0"/>
          </a:p>
        </p:txBody>
      </p:sp>
      <p:sp>
        <p:nvSpPr>
          <p:cNvPr id="4" name="TextBox 3">
            <a:extLst>
              <a:ext uri="{FF2B5EF4-FFF2-40B4-BE49-F238E27FC236}">
                <a16:creationId xmlns:a16="http://schemas.microsoft.com/office/drawing/2014/main" id="{51E75A89-223B-C391-8173-2DCD1F72BAED}"/>
              </a:ext>
            </a:extLst>
          </p:cNvPr>
          <p:cNvSpPr txBox="1"/>
          <p:nvPr/>
        </p:nvSpPr>
        <p:spPr>
          <a:xfrm>
            <a:off x="-1" y="6466114"/>
            <a:ext cx="12186389" cy="369332"/>
          </a:xfrm>
          <a:prstGeom prst="rect">
            <a:avLst/>
          </a:prstGeom>
          <a:noFill/>
        </p:spPr>
        <p:txBody>
          <a:bodyPr wrap="square" rtlCol="0">
            <a:spAutoFit/>
          </a:bodyPr>
          <a:lstStyle/>
          <a:p>
            <a:r>
              <a:rPr lang="en-GB" dirty="0"/>
              <a:t>A. Cunningham			Lecture 5: Environmental Governance</a:t>
            </a:r>
          </a:p>
        </p:txBody>
      </p: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9</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ACNA4004: 2024 / 2025		</a:t>
            </a:r>
            <a:r>
              <a:rPr lang="en-GB" b="1" dirty="0"/>
              <a:t>Ostrom: Self-Governing principles</a:t>
            </a:r>
          </a:p>
        </p:txBody>
      </p:sp>
      <p:sp>
        <p:nvSpPr>
          <p:cNvPr id="2" name="TextBox 1">
            <a:extLst>
              <a:ext uri="{FF2B5EF4-FFF2-40B4-BE49-F238E27FC236}">
                <a16:creationId xmlns:a16="http://schemas.microsoft.com/office/drawing/2014/main" id="{DCC55022-FB6B-03B1-63B3-3DF214375334}"/>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pic>
        <p:nvPicPr>
          <p:cNvPr id="6146" name="Picture 2" descr="Alpine meadow, Switzerland - Stock Image - C003/1435 - Science Photo Library">
            <a:extLst>
              <a:ext uri="{FF2B5EF4-FFF2-40B4-BE49-F238E27FC236}">
                <a16:creationId xmlns:a16="http://schemas.microsoft.com/office/drawing/2014/main" id="{AD403035-2599-24CD-DBA7-FEDDAB9C43E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818" t="11166" r="21214" b="16293"/>
          <a:stretch/>
        </p:blipFill>
        <p:spPr bwMode="auto">
          <a:xfrm>
            <a:off x="121407" y="369332"/>
            <a:ext cx="2288918" cy="151323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1B2BACCF-4305-E305-9D29-15C618DA4D22}"/>
              </a:ext>
            </a:extLst>
          </p:cNvPr>
          <p:cNvPicPr>
            <a:picLocks noChangeAspect="1"/>
          </p:cNvPicPr>
          <p:nvPr/>
        </p:nvPicPr>
        <p:blipFill>
          <a:blip r:embed="rId4">
            <a:extLst>
              <a:ext uri="{28A0092B-C50C-407E-A947-70E740481C1C}">
                <a14:useLocalDpi xmlns:a14="http://schemas.microsoft.com/office/drawing/2010/main" val="0"/>
              </a:ext>
            </a:extLst>
          </a:blip>
          <a:srcRect l="13960" r="13960"/>
          <a:stretch/>
        </p:blipFill>
        <p:spPr>
          <a:xfrm>
            <a:off x="121406" y="1943611"/>
            <a:ext cx="2288919" cy="152669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148" name="Picture 4" descr="Who now owns Nepal's forests? | Nepali Times">
            <a:extLst>
              <a:ext uri="{FF2B5EF4-FFF2-40B4-BE49-F238E27FC236}">
                <a16:creationId xmlns:a16="http://schemas.microsoft.com/office/drawing/2014/main" id="{F3A85705-3917-CD12-CCCB-B8283AF7706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405" y="3618343"/>
            <a:ext cx="2288917" cy="152669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F68DA37-F2A6-CE47-FEDB-3C3616ED841C}"/>
              </a:ext>
            </a:extLst>
          </p:cNvPr>
          <p:cNvPicPr>
            <a:picLocks noChangeAspect="1"/>
          </p:cNvPicPr>
          <p:nvPr/>
        </p:nvPicPr>
        <p:blipFill>
          <a:blip r:embed="rId6"/>
          <a:stretch>
            <a:fillRect/>
          </a:stretch>
        </p:blipFill>
        <p:spPr>
          <a:xfrm>
            <a:off x="91714" y="5179043"/>
            <a:ext cx="2332497" cy="130962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TextBox 9">
            <a:extLst>
              <a:ext uri="{FF2B5EF4-FFF2-40B4-BE49-F238E27FC236}">
                <a16:creationId xmlns:a16="http://schemas.microsoft.com/office/drawing/2014/main" id="{E226B43A-43B8-BE81-E3C3-32E7D3D26F9A}"/>
              </a:ext>
            </a:extLst>
          </p:cNvPr>
          <p:cNvSpPr txBox="1"/>
          <p:nvPr/>
        </p:nvSpPr>
        <p:spPr>
          <a:xfrm>
            <a:off x="218590" y="377100"/>
            <a:ext cx="2044027" cy="584775"/>
          </a:xfrm>
          <a:prstGeom prst="rect">
            <a:avLst/>
          </a:prstGeom>
          <a:noFill/>
        </p:spPr>
        <p:txBody>
          <a:bodyPr wrap="square">
            <a:spAutoFit/>
          </a:bodyPr>
          <a:lstStyle/>
          <a:p>
            <a:pPr algn="ctr"/>
            <a:r>
              <a:rPr lang="en-GB" sz="1600" dirty="0">
                <a:solidFill>
                  <a:schemeClr val="bg1"/>
                </a:solidFill>
              </a:rPr>
              <a:t>Mountain Meadows</a:t>
            </a:r>
          </a:p>
          <a:p>
            <a:pPr algn="ctr"/>
            <a:r>
              <a:rPr lang="en-GB" sz="1600" dirty="0">
                <a:solidFill>
                  <a:schemeClr val="bg1"/>
                </a:solidFill>
              </a:rPr>
              <a:t>Switzerland and Japan</a:t>
            </a:r>
          </a:p>
        </p:txBody>
      </p:sp>
      <p:sp>
        <p:nvSpPr>
          <p:cNvPr id="12" name="TextBox 11">
            <a:extLst>
              <a:ext uri="{FF2B5EF4-FFF2-40B4-BE49-F238E27FC236}">
                <a16:creationId xmlns:a16="http://schemas.microsoft.com/office/drawing/2014/main" id="{99C6E7D6-5311-980D-D7B7-4BDA8C592F7B}"/>
              </a:ext>
            </a:extLst>
          </p:cNvPr>
          <p:cNvSpPr txBox="1"/>
          <p:nvPr/>
        </p:nvSpPr>
        <p:spPr>
          <a:xfrm>
            <a:off x="243851" y="2870262"/>
            <a:ext cx="2044027" cy="584775"/>
          </a:xfrm>
          <a:prstGeom prst="rect">
            <a:avLst/>
          </a:prstGeom>
          <a:noFill/>
        </p:spPr>
        <p:txBody>
          <a:bodyPr wrap="square">
            <a:spAutoFit/>
          </a:bodyPr>
          <a:lstStyle/>
          <a:p>
            <a:pPr algn="ctr"/>
            <a:r>
              <a:rPr lang="en-GB" sz="1600" dirty="0">
                <a:solidFill>
                  <a:schemeClr val="bg1"/>
                </a:solidFill>
              </a:rPr>
              <a:t>Irrigation Systems Spain and Philippines</a:t>
            </a:r>
          </a:p>
        </p:txBody>
      </p:sp>
      <p:sp>
        <p:nvSpPr>
          <p:cNvPr id="14" name="TextBox 13">
            <a:extLst>
              <a:ext uri="{FF2B5EF4-FFF2-40B4-BE49-F238E27FC236}">
                <a16:creationId xmlns:a16="http://schemas.microsoft.com/office/drawing/2014/main" id="{E1488E10-F955-D6D9-E328-3090E0FC94DF}"/>
              </a:ext>
            </a:extLst>
          </p:cNvPr>
          <p:cNvSpPr txBox="1"/>
          <p:nvPr/>
        </p:nvSpPr>
        <p:spPr>
          <a:xfrm>
            <a:off x="121406" y="3584335"/>
            <a:ext cx="2302805" cy="584775"/>
          </a:xfrm>
          <a:prstGeom prst="rect">
            <a:avLst/>
          </a:prstGeom>
          <a:noFill/>
        </p:spPr>
        <p:txBody>
          <a:bodyPr wrap="square">
            <a:spAutoFit/>
          </a:bodyPr>
          <a:lstStyle/>
          <a:p>
            <a:pPr algn="ctr"/>
            <a:r>
              <a:rPr lang="en-GB" sz="1600" dirty="0">
                <a:solidFill>
                  <a:schemeClr val="bg1"/>
                </a:solidFill>
              </a:rPr>
              <a:t>Forests</a:t>
            </a:r>
          </a:p>
          <a:p>
            <a:pPr algn="ctr"/>
            <a:r>
              <a:rPr lang="en-GB" sz="1600" dirty="0">
                <a:solidFill>
                  <a:schemeClr val="bg1"/>
                </a:solidFill>
              </a:rPr>
              <a:t>Nepal</a:t>
            </a:r>
          </a:p>
        </p:txBody>
      </p:sp>
      <p:sp>
        <p:nvSpPr>
          <p:cNvPr id="15" name="TextBox 14">
            <a:extLst>
              <a:ext uri="{FF2B5EF4-FFF2-40B4-BE49-F238E27FC236}">
                <a16:creationId xmlns:a16="http://schemas.microsoft.com/office/drawing/2014/main" id="{BA1D45B6-C297-55C9-6BED-798891AF4F6D}"/>
              </a:ext>
            </a:extLst>
          </p:cNvPr>
          <p:cNvSpPr txBox="1"/>
          <p:nvPr/>
        </p:nvSpPr>
        <p:spPr>
          <a:xfrm>
            <a:off x="218589" y="5912113"/>
            <a:ext cx="2044027" cy="584775"/>
          </a:xfrm>
          <a:prstGeom prst="rect">
            <a:avLst/>
          </a:prstGeom>
          <a:noFill/>
        </p:spPr>
        <p:txBody>
          <a:bodyPr wrap="square">
            <a:spAutoFit/>
          </a:bodyPr>
          <a:lstStyle/>
          <a:p>
            <a:pPr algn="ctr"/>
            <a:r>
              <a:rPr lang="en-GB" sz="1600" dirty="0">
                <a:solidFill>
                  <a:schemeClr val="bg1"/>
                </a:solidFill>
              </a:rPr>
              <a:t>Fisheries</a:t>
            </a:r>
          </a:p>
          <a:p>
            <a:pPr algn="ctr"/>
            <a:r>
              <a:rPr lang="en-GB" sz="1600" dirty="0">
                <a:solidFill>
                  <a:schemeClr val="bg1"/>
                </a:solidFill>
              </a:rPr>
              <a:t>Indonesia</a:t>
            </a:r>
          </a:p>
        </p:txBody>
      </p:sp>
      <p:sp>
        <p:nvSpPr>
          <p:cNvPr id="9" name="TextBox 8">
            <a:extLst>
              <a:ext uri="{FF2B5EF4-FFF2-40B4-BE49-F238E27FC236}">
                <a16:creationId xmlns:a16="http://schemas.microsoft.com/office/drawing/2014/main" id="{1EAC045A-881A-DF21-CD51-1397596BC0E6}"/>
              </a:ext>
            </a:extLst>
          </p:cNvPr>
          <p:cNvSpPr txBox="1"/>
          <p:nvPr/>
        </p:nvSpPr>
        <p:spPr>
          <a:xfrm>
            <a:off x="2642801" y="1446722"/>
            <a:ext cx="9426784" cy="4860000"/>
          </a:xfrm>
          <a:prstGeom prst="rect">
            <a:avLst/>
          </a:prstGeom>
          <a:noFill/>
        </p:spPr>
        <p:txBody>
          <a:bodyPr wrap="square" numCol="2" spcCol="720000">
            <a:spAutoFit/>
          </a:bodyPr>
          <a:lstStyle/>
          <a:p>
            <a:pPr algn="l"/>
            <a:r>
              <a:rPr lang="en-GB" sz="1500" b="1" i="0" dirty="0">
                <a:solidFill>
                  <a:srgbClr val="2B2B2B"/>
                </a:solidFill>
                <a:effectLst/>
                <a:latin typeface="Lato" panose="020F0502020204030204" pitchFamily="34" charset="0"/>
              </a:rPr>
              <a:t>1. Commons need to have clearly defined boundaries.</a:t>
            </a:r>
            <a:r>
              <a:rPr lang="en-GB" sz="1500" b="0" i="0" dirty="0">
                <a:solidFill>
                  <a:srgbClr val="2B2B2B"/>
                </a:solidFill>
                <a:effectLst/>
                <a:latin typeface="Lato" panose="020F0502020204030204" pitchFamily="34" charset="0"/>
              </a:rPr>
              <a:t> </a:t>
            </a:r>
          </a:p>
          <a:p>
            <a:pPr algn="l"/>
            <a:r>
              <a:rPr lang="en-GB" sz="1400" b="0" i="0" dirty="0">
                <a:solidFill>
                  <a:srgbClr val="2B2B2B"/>
                </a:solidFill>
                <a:effectLst/>
                <a:latin typeface="Lato" panose="020F0502020204030204" pitchFamily="34" charset="0"/>
              </a:rPr>
              <a:t>In particular, who is entitled to access to what? Unless there’s a specified community of benefit, it becomes a free for all, and that’s not how commons work.</a:t>
            </a:r>
          </a:p>
          <a:p>
            <a:pPr algn="l"/>
            <a:r>
              <a:rPr lang="en-GB" sz="1500" b="1" i="0" dirty="0">
                <a:solidFill>
                  <a:srgbClr val="2B2B2B"/>
                </a:solidFill>
                <a:effectLst/>
                <a:latin typeface="Lato" panose="020F0502020204030204" pitchFamily="34" charset="0"/>
              </a:rPr>
              <a:t>2. Rules should fit local circumstances.</a:t>
            </a:r>
            <a:r>
              <a:rPr lang="en-GB" sz="1500" b="0" i="0" dirty="0">
                <a:solidFill>
                  <a:srgbClr val="2B2B2B"/>
                </a:solidFill>
                <a:effectLst/>
                <a:latin typeface="Lato" panose="020F0502020204030204" pitchFamily="34" charset="0"/>
              </a:rPr>
              <a:t> </a:t>
            </a:r>
          </a:p>
          <a:p>
            <a:pPr algn="l"/>
            <a:r>
              <a:rPr lang="en-GB" sz="1400" b="0" i="0" dirty="0">
                <a:solidFill>
                  <a:srgbClr val="2B2B2B"/>
                </a:solidFill>
                <a:effectLst/>
                <a:latin typeface="Lato" panose="020F0502020204030204" pitchFamily="34" charset="0"/>
              </a:rPr>
              <a:t>There is no one-size-fits-all approach to common resource management. Rules should be dictated by local people and local ecological needs.</a:t>
            </a:r>
          </a:p>
          <a:p>
            <a:pPr algn="l"/>
            <a:r>
              <a:rPr lang="en-GB" sz="1500" b="1" i="0" dirty="0">
                <a:solidFill>
                  <a:srgbClr val="2B2B2B"/>
                </a:solidFill>
                <a:effectLst/>
                <a:latin typeface="Lato" panose="020F0502020204030204" pitchFamily="34" charset="0"/>
              </a:rPr>
              <a:t>3. Participatory decision-making is vital.</a:t>
            </a:r>
            <a:r>
              <a:rPr lang="en-GB" sz="1500" b="0" i="0" dirty="0">
                <a:solidFill>
                  <a:srgbClr val="2B2B2B"/>
                </a:solidFill>
                <a:effectLst/>
                <a:latin typeface="Lato" panose="020F0502020204030204" pitchFamily="34" charset="0"/>
              </a:rPr>
              <a:t> </a:t>
            </a:r>
          </a:p>
          <a:p>
            <a:pPr algn="l"/>
            <a:r>
              <a:rPr lang="en-GB" sz="1400" b="0" i="0" dirty="0">
                <a:solidFill>
                  <a:srgbClr val="2B2B2B"/>
                </a:solidFill>
                <a:effectLst/>
                <a:latin typeface="Lato" panose="020F0502020204030204" pitchFamily="34" charset="0"/>
              </a:rPr>
              <a:t>There are all kinds of ways to make it happen, but people will be more likely to follow the rules if they had a hand in writing them. Involve as many people as possible in decision-making.</a:t>
            </a:r>
          </a:p>
          <a:p>
            <a:pPr algn="l"/>
            <a:r>
              <a:rPr lang="en-GB" sz="1500" b="1" i="0" dirty="0">
                <a:solidFill>
                  <a:srgbClr val="2B2B2B"/>
                </a:solidFill>
                <a:effectLst/>
                <a:latin typeface="Lato" panose="020F0502020204030204" pitchFamily="34" charset="0"/>
              </a:rPr>
              <a:t>4. Commons must be monitored.</a:t>
            </a:r>
            <a:r>
              <a:rPr lang="en-GB" sz="1500" b="0" i="0" dirty="0">
                <a:solidFill>
                  <a:srgbClr val="2B2B2B"/>
                </a:solidFill>
                <a:effectLst/>
                <a:latin typeface="Lato" panose="020F0502020204030204" pitchFamily="34" charset="0"/>
              </a:rPr>
              <a:t> </a:t>
            </a:r>
          </a:p>
          <a:p>
            <a:pPr algn="l"/>
            <a:r>
              <a:rPr lang="en-GB" sz="1400" b="0" i="0" dirty="0">
                <a:solidFill>
                  <a:srgbClr val="2B2B2B"/>
                </a:solidFill>
                <a:effectLst/>
                <a:latin typeface="Lato" panose="020F0502020204030204" pitchFamily="34" charset="0"/>
              </a:rPr>
              <a:t>Once rules have been set, communities need a way of checking that people are keeping them. Commons don’t run on good will, but on accountability.</a:t>
            </a:r>
          </a:p>
          <a:p>
            <a:pPr algn="l"/>
            <a:r>
              <a:rPr lang="en-GB" sz="1500" b="1" i="0" dirty="0">
                <a:solidFill>
                  <a:srgbClr val="2B2B2B"/>
                </a:solidFill>
                <a:effectLst/>
                <a:latin typeface="Lato" panose="020F0502020204030204" pitchFamily="34" charset="0"/>
              </a:rPr>
              <a:t>5. Sanctions for those who abuse the commons should be graduated.</a:t>
            </a:r>
            <a:r>
              <a:rPr lang="en-GB" sz="1500" b="0" i="0" dirty="0">
                <a:solidFill>
                  <a:srgbClr val="2B2B2B"/>
                </a:solidFill>
                <a:effectLst/>
                <a:latin typeface="Lato" panose="020F0502020204030204" pitchFamily="34" charset="0"/>
              </a:rPr>
              <a:t> </a:t>
            </a:r>
          </a:p>
          <a:p>
            <a:pPr algn="l"/>
            <a:r>
              <a:rPr lang="en-GB" sz="1400" b="0" i="0" dirty="0">
                <a:solidFill>
                  <a:srgbClr val="2B2B2B"/>
                </a:solidFill>
                <a:effectLst/>
                <a:latin typeface="Lato" panose="020F0502020204030204" pitchFamily="34" charset="0"/>
              </a:rPr>
              <a:t>Ostrom observed that the commons that worked best didn’t just ban people who broke the rules. That tended to create resentment. Instead, they had systems of warnings and fines, as well as informal reputational consequences in the community.</a:t>
            </a:r>
          </a:p>
          <a:p>
            <a:pPr algn="l"/>
            <a:r>
              <a:rPr lang="en-GB" sz="1500" b="1" i="0" dirty="0">
                <a:solidFill>
                  <a:srgbClr val="2B2B2B"/>
                </a:solidFill>
                <a:effectLst/>
                <a:latin typeface="Lato" panose="020F0502020204030204" pitchFamily="34" charset="0"/>
              </a:rPr>
              <a:t>6. Conflict resolution should be easily accessible.</a:t>
            </a:r>
            <a:r>
              <a:rPr lang="en-GB" sz="1500" b="0" i="0" dirty="0">
                <a:solidFill>
                  <a:srgbClr val="2B2B2B"/>
                </a:solidFill>
                <a:effectLst/>
                <a:latin typeface="Lato" panose="020F0502020204030204" pitchFamily="34" charset="0"/>
              </a:rPr>
              <a:t> </a:t>
            </a:r>
          </a:p>
          <a:p>
            <a:pPr algn="l"/>
            <a:r>
              <a:rPr lang="en-GB" sz="1400" b="0" i="0" dirty="0">
                <a:solidFill>
                  <a:srgbClr val="2B2B2B"/>
                </a:solidFill>
                <a:effectLst/>
                <a:latin typeface="Lato" panose="020F0502020204030204" pitchFamily="34" charset="0"/>
              </a:rPr>
              <a:t>When issues come up, resolving them should be informal, cheap and straightforward. That means that anyone can take their problems for mediation, and nobody is shut out. Problems are solved rather than ignoring them because nobody wants to pay legal fees.</a:t>
            </a:r>
          </a:p>
          <a:p>
            <a:pPr algn="l"/>
            <a:r>
              <a:rPr lang="en-GB" sz="1500" b="1" i="0" dirty="0">
                <a:solidFill>
                  <a:srgbClr val="2B2B2B"/>
                </a:solidFill>
                <a:effectLst/>
                <a:latin typeface="Lato" panose="020F0502020204030204" pitchFamily="34" charset="0"/>
              </a:rPr>
              <a:t>7. Commons need the right to organise.</a:t>
            </a:r>
            <a:r>
              <a:rPr lang="en-GB" sz="1500" b="0" i="0" dirty="0">
                <a:solidFill>
                  <a:srgbClr val="2B2B2B"/>
                </a:solidFill>
                <a:effectLst/>
                <a:latin typeface="Lato" panose="020F0502020204030204" pitchFamily="34" charset="0"/>
              </a:rPr>
              <a:t> </a:t>
            </a:r>
          </a:p>
          <a:p>
            <a:pPr algn="l"/>
            <a:r>
              <a:rPr lang="en-GB" sz="1400" b="0" i="0" dirty="0">
                <a:solidFill>
                  <a:srgbClr val="2B2B2B"/>
                </a:solidFill>
                <a:effectLst/>
                <a:latin typeface="Lato" panose="020F0502020204030204" pitchFamily="34" charset="0"/>
              </a:rPr>
              <a:t>Your commons rules won’t count for anything if a higher local authority doesn’t recognise them as legitimate.</a:t>
            </a:r>
          </a:p>
          <a:p>
            <a:pPr algn="l"/>
            <a:r>
              <a:rPr lang="en-GB" sz="1500" b="1" i="0" dirty="0">
                <a:solidFill>
                  <a:srgbClr val="2B2B2B"/>
                </a:solidFill>
                <a:effectLst/>
                <a:latin typeface="Lato" panose="020F0502020204030204" pitchFamily="34" charset="0"/>
              </a:rPr>
              <a:t>8. Commons work best when nested within larger networks.</a:t>
            </a:r>
            <a:r>
              <a:rPr lang="en-GB" sz="1500" b="0" i="0" dirty="0">
                <a:solidFill>
                  <a:srgbClr val="2B2B2B"/>
                </a:solidFill>
                <a:effectLst/>
                <a:latin typeface="Lato" panose="020F0502020204030204" pitchFamily="34" charset="0"/>
              </a:rPr>
              <a:t> </a:t>
            </a:r>
          </a:p>
          <a:p>
            <a:pPr algn="l"/>
            <a:r>
              <a:rPr lang="en-GB" sz="1400" b="0" i="0" dirty="0">
                <a:solidFill>
                  <a:srgbClr val="2B2B2B"/>
                </a:solidFill>
                <a:effectLst/>
                <a:latin typeface="Lato" panose="020F0502020204030204" pitchFamily="34" charset="0"/>
              </a:rPr>
              <a:t>Some things can be managed locally, but some might need wider regional cooperation – for example an irrigation network might depend on a river that others also draw on upstream.</a:t>
            </a:r>
          </a:p>
        </p:txBody>
      </p:sp>
    </p:spTree>
    <p:extLst>
      <p:ext uri="{BB962C8B-B14F-4D97-AF65-F5344CB8AC3E}">
        <p14:creationId xmlns:p14="http://schemas.microsoft.com/office/powerpoint/2010/main" val="3038786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E75A89-223B-C391-8173-2DCD1F72BAED}"/>
              </a:ext>
            </a:extLst>
          </p:cNvPr>
          <p:cNvSpPr txBox="1"/>
          <p:nvPr/>
        </p:nvSpPr>
        <p:spPr>
          <a:xfrm>
            <a:off x="-1" y="6466114"/>
            <a:ext cx="12186389" cy="369332"/>
          </a:xfrm>
          <a:prstGeom prst="rect">
            <a:avLst/>
          </a:prstGeom>
          <a:noFill/>
        </p:spPr>
        <p:txBody>
          <a:bodyPr wrap="square" rtlCol="0">
            <a:spAutoFit/>
          </a:bodyPr>
          <a:lstStyle/>
          <a:p>
            <a:r>
              <a:rPr lang="en-GB" dirty="0"/>
              <a:t>A. Cunningham			Lecture 5: Environmental Governance</a:t>
            </a:r>
          </a:p>
        </p:txBody>
      </p: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10</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en-GB" dirty="0"/>
              <a:t>Module ACNA4004: 2024 / 2025		</a:t>
            </a:r>
            <a:r>
              <a:rPr lang="en-GB" b="1" dirty="0"/>
              <a:t>Scale of governance: Commons vs Global Public Goods</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3">
            <a:extLst>
              <a:ext uri="{28A0092B-C50C-407E-A947-70E740481C1C}">
                <a14:useLocalDpi xmlns:a14="http://schemas.microsoft.com/office/drawing/2010/main" val="0"/>
              </a:ext>
            </a:extLst>
          </a:blip>
          <a:srcRect l="1" r="1"/>
          <a:stretch/>
        </p:blipFill>
        <p:spPr>
          <a:xfrm>
            <a:off x="-5613" y="369332"/>
            <a:ext cx="2853243"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2" name="TextBox 1">
            <a:extLst>
              <a:ext uri="{FF2B5EF4-FFF2-40B4-BE49-F238E27FC236}">
                <a16:creationId xmlns:a16="http://schemas.microsoft.com/office/drawing/2014/main" id="{DCC55022-FB6B-03B1-63B3-3DF214375334}"/>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sp>
        <p:nvSpPr>
          <p:cNvPr id="6" name="TextBox 5">
            <a:extLst>
              <a:ext uri="{FF2B5EF4-FFF2-40B4-BE49-F238E27FC236}">
                <a16:creationId xmlns:a16="http://schemas.microsoft.com/office/drawing/2014/main" id="{3F4A501D-876B-CF25-9627-E4B9737CD38D}"/>
              </a:ext>
            </a:extLst>
          </p:cNvPr>
          <p:cNvSpPr txBox="1"/>
          <p:nvPr/>
        </p:nvSpPr>
        <p:spPr>
          <a:xfrm>
            <a:off x="3067192" y="3225725"/>
            <a:ext cx="4342519" cy="2677656"/>
          </a:xfrm>
          <a:prstGeom prst="rect">
            <a:avLst/>
          </a:prstGeom>
          <a:noFill/>
        </p:spPr>
        <p:txBody>
          <a:bodyPr wrap="square">
            <a:spAutoFit/>
          </a:bodyPr>
          <a:lstStyle/>
          <a:p>
            <a:r>
              <a:rPr lang="en-GB" sz="2400" dirty="0"/>
              <a:t>Boonen (2019) argues that the ‘commons’ model (Ostrom), and the ‘Global Public Goods’ (GPG’s) model (Kaul et al., 1999) reveal the implications of differences in scale, both of the resource and the governance.</a:t>
            </a:r>
          </a:p>
        </p:txBody>
      </p:sp>
      <p:pic>
        <p:nvPicPr>
          <p:cNvPr id="10" name="Picture 9">
            <a:extLst>
              <a:ext uri="{FF2B5EF4-FFF2-40B4-BE49-F238E27FC236}">
                <a16:creationId xmlns:a16="http://schemas.microsoft.com/office/drawing/2014/main" id="{99543A0C-39F6-BB18-0D8D-75ADB973B577}"/>
              </a:ext>
            </a:extLst>
          </p:cNvPr>
          <p:cNvPicPr>
            <a:picLocks noChangeAspect="1"/>
          </p:cNvPicPr>
          <p:nvPr/>
        </p:nvPicPr>
        <p:blipFill>
          <a:blip r:embed="rId4"/>
          <a:stretch>
            <a:fillRect/>
          </a:stretch>
        </p:blipFill>
        <p:spPr>
          <a:xfrm>
            <a:off x="7489578" y="2809605"/>
            <a:ext cx="4578161" cy="2604060"/>
          </a:xfrm>
          <a:prstGeom prst="rect">
            <a:avLst/>
          </a:prstGeom>
        </p:spPr>
      </p:pic>
      <p:sp>
        <p:nvSpPr>
          <p:cNvPr id="13" name="TextBox 12">
            <a:extLst>
              <a:ext uri="{FF2B5EF4-FFF2-40B4-BE49-F238E27FC236}">
                <a16:creationId xmlns:a16="http://schemas.microsoft.com/office/drawing/2014/main" id="{6C2B6768-4883-8236-8D15-C2D0F5ABA294}"/>
              </a:ext>
            </a:extLst>
          </p:cNvPr>
          <p:cNvSpPr txBox="1"/>
          <p:nvPr/>
        </p:nvSpPr>
        <p:spPr>
          <a:xfrm>
            <a:off x="3084929" y="435703"/>
            <a:ext cx="8982810" cy="3077766"/>
          </a:xfrm>
          <a:prstGeom prst="rect">
            <a:avLst/>
          </a:prstGeom>
          <a:noFill/>
        </p:spPr>
        <p:txBody>
          <a:bodyPr wrap="square">
            <a:spAutoFit/>
          </a:bodyPr>
          <a:lstStyle/>
          <a:p>
            <a:r>
              <a:rPr lang="en-GB" sz="2400" dirty="0"/>
              <a:t>Can the self-governing ‘commons’ approach be applied globally, adapting for the scale of the problem?</a:t>
            </a:r>
          </a:p>
          <a:p>
            <a:endParaRPr lang="en-GB" sz="1400" dirty="0"/>
          </a:p>
          <a:p>
            <a:r>
              <a:rPr lang="en-GB" sz="2400" dirty="0"/>
              <a:t>Despite </a:t>
            </a:r>
            <a:r>
              <a:rPr lang="en-GB" sz="2400" dirty="0" err="1"/>
              <a:t>Ostom’s</a:t>
            </a:r>
            <a:r>
              <a:rPr lang="en-GB" sz="2400" dirty="0"/>
              <a:t> belief for grassroots, localised, systems, she recognised that they may not always be applicable.</a:t>
            </a:r>
          </a:p>
          <a:p>
            <a:endParaRPr lang="en-GB" sz="1200" dirty="0"/>
          </a:p>
          <a:p>
            <a:r>
              <a:rPr lang="en-GB" sz="2400" dirty="0"/>
              <a:t>The growing scale of global issues supports this, climate change being a good contemporary example.</a:t>
            </a:r>
          </a:p>
          <a:p>
            <a:endParaRPr lang="en-GB" sz="2000" dirty="0"/>
          </a:p>
        </p:txBody>
      </p:sp>
      <p:sp>
        <p:nvSpPr>
          <p:cNvPr id="15" name="TextBox 14">
            <a:extLst>
              <a:ext uri="{FF2B5EF4-FFF2-40B4-BE49-F238E27FC236}">
                <a16:creationId xmlns:a16="http://schemas.microsoft.com/office/drawing/2014/main" id="{C5BDBFDE-3F87-3936-DB2B-D0C08DE8AF22}"/>
              </a:ext>
            </a:extLst>
          </p:cNvPr>
          <p:cNvSpPr txBox="1"/>
          <p:nvPr/>
        </p:nvSpPr>
        <p:spPr>
          <a:xfrm>
            <a:off x="4572000" y="5819783"/>
            <a:ext cx="7179480" cy="646331"/>
          </a:xfrm>
          <a:prstGeom prst="rect">
            <a:avLst/>
          </a:prstGeom>
          <a:noFill/>
        </p:spPr>
        <p:txBody>
          <a:bodyPr wrap="square">
            <a:spAutoFit/>
          </a:bodyPr>
          <a:lstStyle/>
          <a:p>
            <a:pPr algn="ctr"/>
            <a:r>
              <a:rPr lang="en-GB" dirty="0">
                <a:latin typeface="Comic Sans MS" panose="030F0702030302020204" pitchFamily="66" charset="0"/>
              </a:rPr>
              <a:t>“If the problem is international in scope, decision making to address it will have to be done at that level” </a:t>
            </a:r>
            <a:r>
              <a:rPr lang="en-GB" dirty="0"/>
              <a:t>(Kaul et al. 1999, 466).</a:t>
            </a:r>
          </a:p>
        </p:txBody>
      </p:sp>
      <p:sp>
        <p:nvSpPr>
          <p:cNvPr id="17" name="TextBox 16">
            <a:extLst>
              <a:ext uri="{FF2B5EF4-FFF2-40B4-BE49-F238E27FC236}">
                <a16:creationId xmlns:a16="http://schemas.microsoft.com/office/drawing/2014/main" id="{B489E412-4568-30DB-0976-C34733ED88C8}"/>
              </a:ext>
            </a:extLst>
          </p:cNvPr>
          <p:cNvSpPr txBox="1"/>
          <p:nvPr/>
        </p:nvSpPr>
        <p:spPr>
          <a:xfrm>
            <a:off x="7686437" y="5366788"/>
            <a:ext cx="4499951" cy="600164"/>
          </a:xfrm>
          <a:prstGeom prst="rect">
            <a:avLst/>
          </a:prstGeom>
          <a:noFill/>
        </p:spPr>
        <p:txBody>
          <a:bodyPr wrap="square">
            <a:spAutoFit/>
          </a:bodyPr>
          <a:lstStyle/>
          <a:p>
            <a:r>
              <a:rPr lang="en-GB" sz="1100" dirty="0"/>
              <a:t>Source: Boonen, Christiaan, et al. "Governing as commons or as global public goods." International Journal of the Commons 13.1 (2019): 553-577.</a:t>
            </a:r>
          </a:p>
          <a:p>
            <a:endParaRPr lang="en-GB" sz="1100" dirty="0"/>
          </a:p>
        </p:txBody>
      </p:sp>
    </p:spTree>
    <p:extLst>
      <p:ext uri="{BB962C8B-B14F-4D97-AF65-F5344CB8AC3E}">
        <p14:creationId xmlns:p14="http://schemas.microsoft.com/office/powerpoint/2010/main" val="8467478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E75A89-223B-C391-8173-2DCD1F72BAED}"/>
              </a:ext>
            </a:extLst>
          </p:cNvPr>
          <p:cNvSpPr txBox="1"/>
          <p:nvPr/>
        </p:nvSpPr>
        <p:spPr>
          <a:xfrm>
            <a:off x="-1" y="6466114"/>
            <a:ext cx="12186389" cy="369332"/>
          </a:xfrm>
          <a:prstGeom prst="rect">
            <a:avLst/>
          </a:prstGeom>
          <a:noFill/>
        </p:spPr>
        <p:txBody>
          <a:bodyPr wrap="square" rtlCol="0">
            <a:spAutoFit/>
          </a:bodyPr>
          <a:lstStyle/>
          <a:p>
            <a:r>
              <a:rPr lang="fr-FR" dirty="0"/>
              <a:t>A. Cunningham			Lecture 5: </a:t>
            </a:r>
            <a:r>
              <a:rPr lang="fr-FR" dirty="0" err="1"/>
              <a:t>Environmental</a:t>
            </a:r>
            <a:r>
              <a:rPr lang="fr-FR" dirty="0"/>
              <a:t> </a:t>
            </a:r>
            <a:r>
              <a:rPr lang="fr-FR" dirty="0" err="1"/>
              <a:t>Governance</a:t>
            </a:r>
            <a:endParaRPr lang="en-GB" dirty="0"/>
          </a:p>
        </p:txBody>
      </p: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11</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en-GB" dirty="0"/>
              <a:t>Module ACNA4004: 2024 / 2025		</a:t>
            </a:r>
            <a:r>
              <a:rPr lang="en-GB" b="1" dirty="0"/>
              <a:t>Ozone Depletion: Example of international success</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5">
            <a:extLst>
              <a:ext uri="{28A0092B-C50C-407E-A947-70E740481C1C}">
                <a14:useLocalDpi xmlns:a14="http://schemas.microsoft.com/office/drawing/2010/main" val="0"/>
              </a:ext>
            </a:extLst>
          </a:blip>
          <a:srcRect l="59027" r="5873"/>
          <a:stretch/>
        </p:blipFill>
        <p:spPr>
          <a:xfrm>
            <a:off x="-5613" y="369332"/>
            <a:ext cx="2853243"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2" name="TextBox 1">
            <a:extLst>
              <a:ext uri="{FF2B5EF4-FFF2-40B4-BE49-F238E27FC236}">
                <a16:creationId xmlns:a16="http://schemas.microsoft.com/office/drawing/2014/main" id="{DCC55022-FB6B-03B1-63B3-3DF214375334}"/>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sp>
        <p:nvSpPr>
          <p:cNvPr id="13" name="TextBox 12">
            <a:extLst>
              <a:ext uri="{FF2B5EF4-FFF2-40B4-BE49-F238E27FC236}">
                <a16:creationId xmlns:a16="http://schemas.microsoft.com/office/drawing/2014/main" id="{6C2B6768-4883-8236-8D15-C2D0F5ABA294}"/>
              </a:ext>
            </a:extLst>
          </p:cNvPr>
          <p:cNvSpPr txBox="1"/>
          <p:nvPr/>
        </p:nvSpPr>
        <p:spPr>
          <a:xfrm>
            <a:off x="3084929" y="435703"/>
            <a:ext cx="8982810" cy="4462760"/>
          </a:xfrm>
          <a:prstGeom prst="rect">
            <a:avLst/>
          </a:prstGeom>
          <a:noFill/>
        </p:spPr>
        <p:txBody>
          <a:bodyPr wrap="square">
            <a:spAutoFit/>
          </a:bodyPr>
          <a:lstStyle/>
          <a:p>
            <a:r>
              <a:rPr lang="en-GB" sz="2400" dirty="0"/>
              <a:t>Despite criticism of ‘top-down</a:t>
            </a:r>
            <a:r>
              <a:rPr lang="en-GB" sz="2400"/>
              <a:t>’ mono-centric </a:t>
            </a:r>
            <a:r>
              <a:rPr lang="en-GB" sz="2400" dirty="0"/>
              <a:t>approaches, and examples of historic failures (Nepalese forests and New Brunswick fisheries), some historic examples have been successful.</a:t>
            </a:r>
          </a:p>
          <a:p>
            <a:endParaRPr lang="en-GB" sz="2400" dirty="0"/>
          </a:p>
          <a:p>
            <a:r>
              <a:rPr lang="en-GB" sz="2400" dirty="0"/>
              <a:t>The resolution of the ‘Ozone hole’ is believed to be a role model for how contemporary and future problems could be governed.</a:t>
            </a:r>
          </a:p>
          <a:p>
            <a:endParaRPr lang="en-GB" sz="2400" dirty="0"/>
          </a:p>
          <a:p>
            <a:r>
              <a:rPr lang="en-GB" sz="2400" dirty="0"/>
              <a:t>As of 2009, it is the only global agreement to be ratified by all 193 UN nations.</a:t>
            </a:r>
          </a:p>
          <a:p>
            <a:endParaRPr lang="en-GB" sz="2400" dirty="0"/>
          </a:p>
          <a:p>
            <a:endParaRPr lang="en-GB" sz="2400" dirty="0"/>
          </a:p>
          <a:p>
            <a:endParaRPr lang="en-GB" sz="2000" dirty="0"/>
          </a:p>
        </p:txBody>
      </p:sp>
      <p:pic>
        <p:nvPicPr>
          <p:cNvPr id="3" name="Online Media 2" title="The Ozone Layer Was Doomed Until a Handful of Scientists Stood Up to Power">
            <a:hlinkClick r:id="" action="ppaction://media"/>
            <a:extLst>
              <a:ext uri="{FF2B5EF4-FFF2-40B4-BE49-F238E27FC236}">
                <a16:creationId xmlns:a16="http://schemas.microsoft.com/office/drawing/2014/main" id="{2366DB1D-377D-2525-DC31-9570567A18B5}"/>
              </a:ext>
            </a:extLst>
          </p:cNvPr>
          <p:cNvPicPr>
            <a:picLocks noRot="1" noChangeAspect="1"/>
          </p:cNvPicPr>
          <p:nvPr>
            <a:videoFile r:link="rId1"/>
          </p:nvPr>
        </p:nvPicPr>
        <p:blipFill>
          <a:blip r:embed="rId6"/>
          <a:stretch>
            <a:fillRect/>
          </a:stretch>
        </p:blipFill>
        <p:spPr>
          <a:xfrm>
            <a:off x="12303683" y="3945074"/>
            <a:ext cx="4423241" cy="2499131"/>
          </a:xfrm>
          <a:prstGeom prst="rect">
            <a:avLst/>
          </a:prstGeom>
        </p:spPr>
      </p:pic>
      <p:pic>
        <p:nvPicPr>
          <p:cNvPr id="7" name="Online Media 6" title="Whatever happened to the hole in the ozone layer? - Stephanie Honchell Smith">
            <a:hlinkClick r:id="" action="ppaction://media"/>
            <a:extLst>
              <a:ext uri="{FF2B5EF4-FFF2-40B4-BE49-F238E27FC236}">
                <a16:creationId xmlns:a16="http://schemas.microsoft.com/office/drawing/2014/main" id="{B356D794-AE46-0767-9AAD-221F643B4804}"/>
              </a:ext>
            </a:extLst>
          </p:cNvPr>
          <p:cNvPicPr>
            <a:picLocks noRot="1" noChangeAspect="1"/>
          </p:cNvPicPr>
          <p:nvPr>
            <a:videoFile r:link="rId2"/>
          </p:nvPr>
        </p:nvPicPr>
        <p:blipFill>
          <a:blip r:embed="rId7"/>
          <a:stretch>
            <a:fillRect/>
          </a:stretch>
        </p:blipFill>
        <p:spPr>
          <a:xfrm>
            <a:off x="4757629" y="3560924"/>
            <a:ext cx="5064376" cy="2861373"/>
          </a:xfrm>
          <a:prstGeom prst="rect">
            <a:avLst/>
          </a:prstGeom>
        </p:spPr>
      </p:pic>
      <p:sp>
        <p:nvSpPr>
          <p:cNvPr id="12" name="TextBox 11">
            <a:extLst>
              <a:ext uri="{FF2B5EF4-FFF2-40B4-BE49-F238E27FC236}">
                <a16:creationId xmlns:a16="http://schemas.microsoft.com/office/drawing/2014/main" id="{D0801DA7-1699-5D46-458B-C6A1C4964335}"/>
              </a:ext>
            </a:extLst>
          </p:cNvPr>
          <p:cNvSpPr txBox="1"/>
          <p:nvPr/>
        </p:nvSpPr>
        <p:spPr>
          <a:xfrm>
            <a:off x="3011333" y="3266678"/>
            <a:ext cx="6118916" cy="369332"/>
          </a:xfrm>
          <a:prstGeom prst="rect">
            <a:avLst/>
          </a:prstGeom>
          <a:noFill/>
        </p:spPr>
        <p:txBody>
          <a:bodyPr wrap="square">
            <a:spAutoFit/>
          </a:bodyPr>
          <a:lstStyle/>
          <a:p>
            <a:endParaRPr lang="en-GB" dirty="0"/>
          </a:p>
        </p:txBody>
      </p:sp>
    </p:spTree>
    <p:extLst>
      <p:ext uri="{BB962C8B-B14F-4D97-AF65-F5344CB8AC3E}">
        <p14:creationId xmlns:p14="http://schemas.microsoft.com/office/powerpoint/2010/main" val="3928699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3"/>
                </p:tgtEl>
              </p:cMediaNode>
            </p:video>
            <p:seq concurrent="1" nextAc="seek">
              <p:cTn id="12" restart="whenNotActive" fill="hold" evtFilter="cancelBubble" nodeType="interactiveSeq">
                <p:stCondLst>
                  <p:cond evt="onClick" delay="0">
                    <p:tgtEl>
                      <p:spTgt spid="3"/>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3"/>
                                        </p:tgtEl>
                                      </p:cBhvr>
                                    </p:cmd>
                                  </p:childTnLst>
                                </p:cTn>
                              </p:par>
                            </p:childTnLst>
                          </p:cTn>
                        </p:par>
                      </p:childTnLst>
                    </p:cTn>
                  </p:par>
                </p:childTnLst>
              </p:cTn>
              <p:nextCondLst>
                <p:cond evt="onClick" delay="0">
                  <p:tgtEl>
                    <p:spTgt spid="3"/>
                  </p:tgtEl>
                </p:cond>
              </p:nextCondLst>
            </p:seq>
            <p:video>
              <p:cMediaNode vol="80000">
                <p:cTn id="17" fill="hold" display="0">
                  <p:stCondLst>
                    <p:cond delay="indefinite"/>
                  </p:stCondLst>
                </p:cTn>
                <p:tgtEl>
                  <p:spTgt spid="7"/>
                </p:tgtEl>
              </p:cMediaNode>
            </p:video>
            <p:seq concurrent="1" nextAc="seek">
              <p:cTn id="18" restart="whenNotActive" fill="hold" evtFilter="cancelBubble" nodeType="interactiveSeq">
                <p:stCondLst>
                  <p:cond evt="onClick" delay="0">
                    <p:tgtEl>
                      <p:spTgt spid="7"/>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E75A89-223B-C391-8173-2DCD1F72BAED}"/>
              </a:ext>
            </a:extLst>
          </p:cNvPr>
          <p:cNvSpPr txBox="1"/>
          <p:nvPr/>
        </p:nvSpPr>
        <p:spPr>
          <a:xfrm>
            <a:off x="-1" y="6466114"/>
            <a:ext cx="12186389" cy="369332"/>
          </a:xfrm>
          <a:prstGeom prst="rect">
            <a:avLst/>
          </a:prstGeom>
          <a:noFill/>
        </p:spPr>
        <p:txBody>
          <a:bodyPr wrap="square" rtlCol="0">
            <a:spAutoFit/>
          </a:bodyPr>
          <a:lstStyle/>
          <a:p>
            <a:r>
              <a:rPr lang="fr-FR" dirty="0"/>
              <a:t>A. Cunningham			Lecture 5: </a:t>
            </a:r>
            <a:r>
              <a:rPr lang="fr-FR" dirty="0" err="1"/>
              <a:t>Environmental</a:t>
            </a:r>
            <a:r>
              <a:rPr lang="fr-FR" dirty="0"/>
              <a:t> </a:t>
            </a:r>
            <a:r>
              <a:rPr lang="fr-FR" dirty="0" err="1"/>
              <a:t>Governance</a:t>
            </a:r>
            <a:endParaRPr lang="en-GB" dirty="0"/>
          </a:p>
        </p:txBody>
      </p: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12</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en-GB" dirty="0"/>
              <a:t>Module ACNA4004: 2024 / 2025		</a:t>
            </a:r>
            <a:r>
              <a:rPr lang="en-GB" b="1" dirty="0"/>
              <a:t>Ozone Depletion: Example of international success</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3">
            <a:extLst>
              <a:ext uri="{28A0092B-C50C-407E-A947-70E740481C1C}">
                <a14:useLocalDpi xmlns:a14="http://schemas.microsoft.com/office/drawing/2010/main" val="0"/>
              </a:ext>
            </a:extLst>
          </a:blip>
          <a:srcRect l="1" r="1"/>
          <a:stretch/>
        </p:blipFill>
        <p:spPr>
          <a:xfrm>
            <a:off x="-5613" y="369332"/>
            <a:ext cx="2853243"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2" name="TextBox 1">
            <a:extLst>
              <a:ext uri="{FF2B5EF4-FFF2-40B4-BE49-F238E27FC236}">
                <a16:creationId xmlns:a16="http://schemas.microsoft.com/office/drawing/2014/main" id="{DCC55022-FB6B-03B1-63B3-3DF214375334}"/>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sp>
        <p:nvSpPr>
          <p:cNvPr id="13" name="TextBox 12">
            <a:extLst>
              <a:ext uri="{FF2B5EF4-FFF2-40B4-BE49-F238E27FC236}">
                <a16:creationId xmlns:a16="http://schemas.microsoft.com/office/drawing/2014/main" id="{6C2B6768-4883-8236-8D15-C2D0F5ABA294}"/>
              </a:ext>
            </a:extLst>
          </p:cNvPr>
          <p:cNvSpPr txBox="1"/>
          <p:nvPr/>
        </p:nvSpPr>
        <p:spPr>
          <a:xfrm>
            <a:off x="3084929" y="435703"/>
            <a:ext cx="8982810" cy="6001643"/>
          </a:xfrm>
          <a:prstGeom prst="rect">
            <a:avLst/>
          </a:prstGeom>
          <a:noFill/>
        </p:spPr>
        <p:txBody>
          <a:bodyPr wrap="square">
            <a:spAutoFit/>
          </a:bodyPr>
          <a:lstStyle/>
          <a:p>
            <a:r>
              <a:rPr lang="en-GB" sz="2400" b="1" i="1" dirty="0"/>
              <a:t>Why was the Montreal Protocol such a success?</a:t>
            </a:r>
          </a:p>
          <a:p>
            <a:r>
              <a:rPr lang="en-GB" sz="2400" dirty="0"/>
              <a:t>Literature suggests:</a:t>
            </a:r>
          </a:p>
          <a:p>
            <a:pPr marL="800100" lvl="1" indent="-342900">
              <a:buFontTx/>
              <a:buChar char="-"/>
            </a:pPr>
            <a:r>
              <a:rPr lang="en-GB" sz="2000" dirty="0"/>
              <a:t>A single measurable source of pollution (CFC’s)</a:t>
            </a:r>
          </a:p>
          <a:p>
            <a:pPr marL="800100" lvl="1" indent="-342900">
              <a:buFontTx/>
              <a:buChar char="-"/>
            </a:pPr>
            <a:r>
              <a:rPr lang="en-GB" sz="2000" dirty="0"/>
              <a:t>a limited number of major industrial producers, </a:t>
            </a:r>
          </a:p>
          <a:p>
            <a:pPr marL="800100" lvl="1" indent="-342900">
              <a:buFontTx/>
              <a:buChar char="-"/>
            </a:pPr>
            <a:r>
              <a:rPr lang="en-GB" sz="2000" dirty="0"/>
              <a:t>advances in scientific knowledge, </a:t>
            </a:r>
          </a:p>
          <a:p>
            <a:pPr marL="800100" lvl="1" indent="-342900">
              <a:buFontTx/>
              <a:buChar char="-"/>
            </a:pPr>
            <a:r>
              <a:rPr lang="en-GB" sz="2000" dirty="0"/>
              <a:t>the availability of technological substitutes (and the consideration of substitutes built into the engagement process)</a:t>
            </a:r>
          </a:p>
          <a:p>
            <a:r>
              <a:rPr lang="en-GB" sz="2400" dirty="0"/>
              <a:t>Also, the concept of skin cancer and loss of vegetation (crops) was a tangible threat to the public.</a:t>
            </a:r>
          </a:p>
          <a:p>
            <a:endParaRPr lang="en-GB" sz="2400" dirty="0"/>
          </a:p>
          <a:p>
            <a:r>
              <a:rPr lang="en-GB" sz="2400" dirty="0"/>
              <a:t>Epstein et al. (2014), explored whether the Montreal Protocol was successful due to governance using Ostrom’s small-scale ‘CRP’ principles.</a:t>
            </a:r>
            <a:r>
              <a:rPr lang="en-GB" sz="2000" dirty="0"/>
              <a:t> </a:t>
            </a:r>
          </a:p>
          <a:p>
            <a:endParaRPr lang="en-GB" sz="2000" dirty="0"/>
          </a:p>
          <a:p>
            <a:r>
              <a:rPr lang="en-GB" sz="2400" dirty="0"/>
              <a:t>There was opposition from ‘privileged actors’ – those who had had the most to gain from the production of CFC’s, and would face the greatest cost from ablation.</a:t>
            </a:r>
            <a:endParaRPr lang="en-GB" sz="2000" dirty="0"/>
          </a:p>
        </p:txBody>
      </p:sp>
      <p:pic>
        <p:nvPicPr>
          <p:cNvPr id="6" name="Picture 5">
            <a:extLst>
              <a:ext uri="{FF2B5EF4-FFF2-40B4-BE49-F238E27FC236}">
                <a16:creationId xmlns:a16="http://schemas.microsoft.com/office/drawing/2014/main" id="{2B50E647-59A7-C795-719A-E90FF57C0000}"/>
              </a:ext>
            </a:extLst>
          </p:cNvPr>
          <p:cNvPicPr>
            <a:picLocks noChangeAspect="1"/>
          </p:cNvPicPr>
          <p:nvPr/>
        </p:nvPicPr>
        <p:blipFill>
          <a:blip r:embed="rId4"/>
          <a:stretch>
            <a:fillRect/>
          </a:stretch>
        </p:blipFill>
        <p:spPr>
          <a:xfrm>
            <a:off x="0" y="2442229"/>
            <a:ext cx="3124949" cy="1950987"/>
          </a:xfrm>
          <a:prstGeom prst="rect">
            <a:avLst/>
          </a:prstGeom>
        </p:spPr>
      </p:pic>
      <p:pic>
        <p:nvPicPr>
          <p:cNvPr id="9" name="Picture 8">
            <a:extLst>
              <a:ext uri="{FF2B5EF4-FFF2-40B4-BE49-F238E27FC236}">
                <a16:creationId xmlns:a16="http://schemas.microsoft.com/office/drawing/2014/main" id="{E6FFD902-FE6E-AAE1-3FB5-B668B4CC74C1}"/>
              </a:ext>
            </a:extLst>
          </p:cNvPr>
          <p:cNvPicPr>
            <a:picLocks noChangeAspect="1"/>
          </p:cNvPicPr>
          <p:nvPr/>
        </p:nvPicPr>
        <p:blipFill>
          <a:blip r:embed="rId5"/>
          <a:stretch>
            <a:fillRect/>
          </a:stretch>
        </p:blipFill>
        <p:spPr>
          <a:xfrm>
            <a:off x="12444388" y="1845286"/>
            <a:ext cx="2606248" cy="2330389"/>
          </a:xfrm>
          <a:prstGeom prst="rect">
            <a:avLst/>
          </a:prstGeom>
        </p:spPr>
      </p:pic>
    </p:spTree>
    <p:extLst>
      <p:ext uri="{BB962C8B-B14F-4D97-AF65-F5344CB8AC3E}">
        <p14:creationId xmlns:p14="http://schemas.microsoft.com/office/powerpoint/2010/main" val="3190541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0495 -0.22824 L -0.56354 0.06111 " pathEditMode="relative" rAng="0" ptsTypes="AA">
                                      <p:cBhvr>
                                        <p:cTn id="6" dur="2000" fill="hold"/>
                                        <p:tgtEl>
                                          <p:spTgt spid="9"/>
                                        </p:tgtEl>
                                        <p:attrNameLst>
                                          <p:attrName>ppt_x</p:attrName>
                                          <p:attrName>ppt_y</p:attrName>
                                        </p:attrNameLst>
                                      </p:cBhvr>
                                      <p:rCtr x="-28424" y="14468"/>
                                    </p:animMotion>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nodeType="clickEffect">
                                  <p:stCondLst>
                                    <p:cond delay="0"/>
                                  </p:stCondLst>
                                  <p:childTnLst>
                                    <p:animScale>
                                      <p:cBhvr>
                                        <p:cTn id="10" dur="2000" fill="hold"/>
                                        <p:tgtEl>
                                          <p:spTgt spid="9"/>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E75A89-223B-C391-8173-2DCD1F72BAED}"/>
              </a:ext>
            </a:extLst>
          </p:cNvPr>
          <p:cNvSpPr txBox="1"/>
          <p:nvPr/>
        </p:nvSpPr>
        <p:spPr>
          <a:xfrm>
            <a:off x="-1" y="6466114"/>
            <a:ext cx="12186389" cy="369332"/>
          </a:xfrm>
          <a:prstGeom prst="rect">
            <a:avLst/>
          </a:prstGeom>
          <a:noFill/>
        </p:spPr>
        <p:txBody>
          <a:bodyPr wrap="square" rtlCol="0">
            <a:spAutoFit/>
          </a:bodyPr>
          <a:lstStyle/>
          <a:p>
            <a:r>
              <a:rPr lang="fr-FR" dirty="0"/>
              <a:t>A. Cunningham			Lecture 5: </a:t>
            </a:r>
            <a:r>
              <a:rPr lang="fr-FR" dirty="0" err="1"/>
              <a:t>Environmental</a:t>
            </a:r>
            <a:r>
              <a:rPr lang="fr-FR" dirty="0"/>
              <a:t> </a:t>
            </a:r>
            <a:r>
              <a:rPr lang="fr-FR" dirty="0" err="1"/>
              <a:t>Governance</a:t>
            </a:r>
            <a:endParaRPr lang="en-GB" dirty="0"/>
          </a:p>
        </p:txBody>
      </p: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13</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en-GB" dirty="0"/>
              <a:t>Module ACNA4004: 2024 / 2025		</a:t>
            </a:r>
            <a:r>
              <a:rPr lang="en-GB" b="1" dirty="0"/>
              <a:t>Ozone Depletion vs Climate Change</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3">
            <a:extLst>
              <a:ext uri="{28A0092B-C50C-407E-A947-70E740481C1C}">
                <a14:useLocalDpi xmlns:a14="http://schemas.microsoft.com/office/drawing/2010/main" val="0"/>
              </a:ext>
            </a:extLst>
          </a:blip>
          <a:srcRect l="1" r="1"/>
          <a:stretch/>
        </p:blipFill>
        <p:spPr>
          <a:xfrm>
            <a:off x="-5613" y="369332"/>
            <a:ext cx="2853243"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2" name="TextBox 1">
            <a:extLst>
              <a:ext uri="{FF2B5EF4-FFF2-40B4-BE49-F238E27FC236}">
                <a16:creationId xmlns:a16="http://schemas.microsoft.com/office/drawing/2014/main" id="{DCC55022-FB6B-03B1-63B3-3DF214375334}"/>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sp>
        <p:nvSpPr>
          <p:cNvPr id="13" name="TextBox 12">
            <a:extLst>
              <a:ext uri="{FF2B5EF4-FFF2-40B4-BE49-F238E27FC236}">
                <a16:creationId xmlns:a16="http://schemas.microsoft.com/office/drawing/2014/main" id="{6C2B6768-4883-8236-8D15-C2D0F5ABA294}"/>
              </a:ext>
            </a:extLst>
          </p:cNvPr>
          <p:cNvSpPr txBox="1"/>
          <p:nvPr/>
        </p:nvSpPr>
        <p:spPr>
          <a:xfrm>
            <a:off x="3084929" y="435703"/>
            <a:ext cx="8982810" cy="4893647"/>
          </a:xfrm>
          <a:prstGeom prst="rect">
            <a:avLst/>
          </a:prstGeom>
          <a:noFill/>
        </p:spPr>
        <p:txBody>
          <a:bodyPr wrap="square">
            <a:spAutoFit/>
          </a:bodyPr>
          <a:lstStyle/>
          <a:p>
            <a:r>
              <a:rPr lang="en-GB" sz="2400" dirty="0"/>
              <a:t>Both Ozone Depleting Substances (ODS), and Greenhouse Gases (GHG), are similar in that they adversely affect the atmosphere, and have significant environmental consequences globally – so why is it seemingly more difficult to govern the latter?</a:t>
            </a:r>
          </a:p>
          <a:p>
            <a:endParaRPr lang="en-GB" sz="2400" dirty="0"/>
          </a:p>
          <a:p>
            <a:r>
              <a:rPr lang="en-GB" sz="2400" dirty="0"/>
              <a:t>It is important to consider the contributing factors that influence the potential governance:</a:t>
            </a:r>
          </a:p>
          <a:p>
            <a:endParaRPr lang="en-GB" sz="2400" dirty="0"/>
          </a:p>
          <a:p>
            <a:r>
              <a:rPr lang="en-GB" sz="2400" b="1" dirty="0"/>
              <a:t>ACTIVITY:</a:t>
            </a:r>
          </a:p>
          <a:p>
            <a:r>
              <a:rPr lang="en-GB" sz="2400" b="1" dirty="0"/>
              <a:t>In groups, using the table (on the next slide), try to fill in the missing boxes in the comparison table of factors that influence the governance of both ODS and GHG.</a:t>
            </a:r>
          </a:p>
          <a:p>
            <a:endParaRPr lang="en-GB" sz="2400" dirty="0"/>
          </a:p>
        </p:txBody>
      </p:sp>
    </p:spTree>
    <p:extLst>
      <p:ext uri="{BB962C8B-B14F-4D97-AF65-F5344CB8AC3E}">
        <p14:creationId xmlns:p14="http://schemas.microsoft.com/office/powerpoint/2010/main" val="31359500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E75A89-223B-C391-8173-2DCD1F72BAED}"/>
              </a:ext>
            </a:extLst>
          </p:cNvPr>
          <p:cNvSpPr txBox="1"/>
          <p:nvPr/>
        </p:nvSpPr>
        <p:spPr>
          <a:xfrm>
            <a:off x="-1" y="6466114"/>
            <a:ext cx="12186389" cy="369332"/>
          </a:xfrm>
          <a:prstGeom prst="rect">
            <a:avLst/>
          </a:prstGeom>
          <a:noFill/>
        </p:spPr>
        <p:txBody>
          <a:bodyPr wrap="square" rtlCol="0">
            <a:spAutoFit/>
          </a:bodyPr>
          <a:lstStyle/>
          <a:p>
            <a:r>
              <a:rPr lang="fr-FR" dirty="0"/>
              <a:t>A. Cunningham			Lecture 5: </a:t>
            </a:r>
            <a:r>
              <a:rPr lang="fr-FR" dirty="0" err="1"/>
              <a:t>Environmental</a:t>
            </a:r>
            <a:r>
              <a:rPr lang="fr-FR" dirty="0"/>
              <a:t> </a:t>
            </a:r>
            <a:r>
              <a:rPr lang="fr-FR" dirty="0" err="1"/>
              <a:t>Governance</a:t>
            </a:r>
            <a:endParaRPr lang="en-GB" dirty="0"/>
          </a:p>
        </p:txBody>
      </p: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14</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en-GB" dirty="0"/>
              <a:t>Module ACNA4004: 2024 / 2025		</a:t>
            </a:r>
            <a:r>
              <a:rPr lang="en-GB" b="1" dirty="0"/>
              <a:t>Ozone Depletion vs Climate Change</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3">
            <a:extLst>
              <a:ext uri="{28A0092B-C50C-407E-A947-70E740481C1C}">
                <a14:useLocalDpi xmlns:a14="http://schemas.microsoft.com/office/drawing/2010/main" val="0"/>
              </a:ext>
            </a:extLst>
          </a:blip>
          <a:srcRect l="1" r="1"/>
          <a:stretch/>
        </p:blipFill>
        <p:spPr>
          <a:xfrm>
            <a:off x="-5613" y="369332"/>
            <a:ext cx="2853243"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2" name="TextBox 1">
            <a:extLst>
              <a:ext uri="{FF2B5EF4-FFF2-40B4-BE49-F238E27FC236}">
                <a16:creationId xmlns:a16="http://schemas.microsoft.com/office/drawing/2014/main" id="{DCC55022-FB6B-03B1-63B3-3DF214375334}"/>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graphicFrame>
        <p:nvGraphicFramePr>
          <p:cNvPr id="3" name="Table 6">
            <a:extLst>
              <a:ext uri="{FF2B5EF4-FFF2-40B4-BE49-F238E27FC236}">
                <a16:creationId xmlns:a16="http://schemas.microsoft.com/office/drawing/2014/main" id="{E964C7E5-6BDD-F271-175B-29F13C72A2B1}"/>
              </a:ext>
            </a:extLst>
          </p:cNvPr>
          <p:cNvGraphicFramePr>
            <a:graphicFrameLocks noGrp="1"/>
          </p:cNvGraphicFramePr>
          <p:nvPr>
            <p:extLst>
              <p:ext uri="{D42A27DB-BD31-4B8C-83A1-F6EECF244321}">
                <p14:modId xmlns:p14="http://schemas.microsoft.com/office/powerpoint/2010/main" val="785524997"/>
              </p:ext>
            </p:extLst>
          </p:nvPr>
        </p:nvGraphicFramePr>
        <p:xfrm>
          <a:off x="1062181" y="1164380"/>
          <a:ext cx="10225941" cy="5029200"/>
        </p:xfrm>
        <a:graphic>
          <a:graphicData uri="http://schemas.openxmlformats.org/drawingml/2006/table">
            <a:tbl>
              <a:tblPr firstRow="1" bandRow="1">
                <a:tableStyleId>{5940675A-B579-460E-94D1-54222C63F5DA}</a:tableStyleId>
              </a:tblPr>
              <a:tblGrid>
                <a:gridCol w="2452238">
                  <a:extLst>
                    <a:ext uri="{9D8B030D-6E8A-4147-A177-3AD203B41FA5}">
                      <a16:colId xmlns:a16="http://schemas.microsoft.com/office/drawing/2014/main" val="3574804501"/>
                    </a:ext>
                  </a:extLst>
                </a:gridCol>
                <a:gridCol w="3589131">
                  <a:extLst>
                    <a:ext uri="{9D8B030D-6E8A-4147-A177-3AD203B41FA5}">
                      <a16:colId xmlns:a16="http://schemas.microsoft.com/office/drawing/2014/main" val="453512375"/>
                    </a:ext>
                  </a:extLst>
                </a:gridCol>
                <a:gridCol w="4184572">
                  <a:extLst>
                    <a:ext uri="{9D8B030D-6E8A-4147-A177-3AD203B41FA5}">
                      <a16:colId xmlns:a16="http://schemas.microsoft.com/office/drawing/2014/main" val="1284154702"/>
                    </a:ext>
                  </a:extLst>
                </a:gridCol>
              </a:tblGrid>
              <a:tr h="264684">
                <a:tc>
                  <a:txBody>
                    <a:bodyPr/>
                    <a:lstStyle/>
                    <a:p>
                      <a:pPr algn="ctr"/>
                      <a:r>
                        <a:rPr lang="en-GB" b="1" dirty="0"/>
                        <a:t>Factor</a:t>
                      </a:r>
                    </a:p>
                  </a:txBody>
                  <a:tcPr>
                    <a:solidFill>
                      <a:schemeClr val="bg1"/>
                    </a:solidFill>
                  </a:tcPr>
                </a:tc>
                <a:tc>
                  <a:txBody>
                    <a:bodyPr/>
                    <a:lstStyle/>
                    <a:p>
                      <a:pPr algn="ctr"/>
                      <a:r>
                        <a:rPr lang="en-GB" b="1" dirty="0"/>
                        <a:t>Ozone Depleting Substances (ODS)</a:t>
                      </a:r>
                    </a:p>
                  </a:txBody>
                  <a:tcPr>
                    <a:solidFill>
                      <a:schemeClr val="bg1"/>
                    </a:solidFill>
                  </a:tcPr>
                </a:tc>
                <a:tc>
                  <a:txBody>
                    <a:bodyPr/>
                    <a:lstStyle/>
                    <a:p>
                      <a:pPr algn="ctr"/>
                      <a:r>
                        <a:rPr lang="en-GB" b="1" dirty="0"/>
                        <a:t>Greenhouse Gases (GHG)</a:t>
                      </a:r>
                    </a:p>
                  </a:txBody>
                  <a:tcPr>
                    <a:solidFill>
                      <a:schemeClr val="bg1"/>
                    </a:solidFill>
                  </a:tcPr>
                </a:tc>
                <a:extLst>
                  <a:ext uri="{0D108BD9-81ED-4DB2-BD59-A6C34878D82A}">
                    <a16:rowId xmlns:a16="http://schemas.microsoft.com/office/drawing/2014/main" val="3352324237"/>
                  </a:ext>
                </a:extLst>
              </a:tr>
              <a:tr h="558512">
                <a:tc>
                  <a:txBody>
                    <a:bodyPr/>
                    <a:lstStyle/>
                    <a:p>
                      <a:pPr algn="ctr"/>
                      <a:r>
                        <a:rPr lang="en-GB" b="1" dirty="0"/>
                        <a:t>Scale: Pollution sources</a:t>
                      </a:r>
                    </a:p>
                  </a:txBody>
                  <a:tcPr anchor="ctr">
                    <a:solidFill>
                      <a:schemeClr val="bg1"/>
                    </a:solidFill>
                  </a:tcPr>
                </a:tc>
                <a:tc>
                  <a:txBody>
                    <a:bodyPr/>
                    <a:lstStyle/>
                    <a:p>
                      <a:pPr algn="ctr"/>
                      <a:r>
                        <a:rPr lang="en-GB" dirty="0"/>
                        <a:t>Industry (CFC’s) </a:t>
                      </a:r>
                    </a:p>
                  </a:txBody>
                  <a:tcPr anchor="ctr">
                    <a:solidFill>
                      <a:schemeClr val="bg1"/>
                    </a:solidFill>
                  </a:tcPr>
                </a:tc>
                <a:tc>
                  <a:txBody>
                    <a:bodyPr/>
                    <a:lstStyle/>
                    <a:p>
                      <a:pPr algn="ctr"/>
                      <a:r>
                        <a:rPr lang="en-GB" dirty="0">
                          <a:solidFill>
                            <a:schemeClr val="tx1"/>
                          </a:solidFill>
                        </a:rPr>
                        <a:t>Industry, transport, deforestation, domestic practices (e.g. heating), agriculture etc. </a:t>
                      </a:r>
                    </a:p>
                  </a:txBody>
                  <a:tcPr anchor="ctr">
                    <a:solidFill>
                      <a:schemeClr val="bg1"/>
                    </a:solidFill>
                  </a:tcPr>
                </a:tc>
                <a:extLst>
                  <a:ext uri="{0D108BD9-81ED-4DB2-BD59-A6C34878D82A}">
                    <a16:rowId xmlns:a16="http://schemas.microsoft.com/office/drawing/2014/main" val="1016834848"/>
                  </a:ext>
                </a:extLst>
              </a:tr>
              <a:tr h="558512">
                <a:tc>
                  <a:txBody>
                    <a:bodyPr/>
                    <a:lstStyle/>
                    <a:p>
                      <a:pPr algn="ctr"/>
                      <a:r>
                        <a:rPr lang="en-GB" b="1" dirty="0"/>
                        <a:t>Availability of alternatives</a:t>
                      </a:r>
                    </a:p>
                  </a:txBody>
                  <a:tcPr anchor="ctr">
                    <a:solidFill>
                      <a:schemeClr val="bg1"/>
                    </a:solidFill>
                  </a:tcPr>
                </a:tc>
                <a:tc>
                  <a:txBody>
                    <a:bodyPr/>
                    <a:lstStyle/>
                    <a:p>
                      <a:pPr algn="ctr"/>
                      <a:r>
                        <a:rPr lang="en-GB" dirty="0"/>
                        <a:t>HFC’s</a:t>
                      </a:r>
                    </a:p>
                  </a:txBody>
                  <a:tcPr anchor="ctr">
                    <a:solidFill>
                      <a:schemeClr val="bg1"/>
                    </a:solidFill>
                  </a:tcPr>
                </a:tc>
                <a:tc>
                  <a:txBody>
                    <a:bodyPr/>
                    <a:lstStyle/>
                    <a:p>
                      <a:pPr algn="ctr"/>
                      <a:r>
                        <a:rPr lang="en-GB" dirty="0">
                          <a:solidFill>
                            <a:schemeClr val="tx1"/>
                          </a:solidFill>
                        </a:rPr>
                        <a:t>Renewable energy sources (solar / wind / hydro / nuclear)</a:t>
                      </a:r>
                    </a:p>
                  </a:txBody>
                  <a:tcPr anchor="ctr">
                    <a:solidFill>
                      <a:schemeClr val="bg1"/>
                    </a:solidFill>
                  </a:tcPr>
                </a:tc>
                <a:extLst>
                  <a:ext uri="{0D108BD9-81ED-4DB2-BD59-A6C34878D82A}">
                    <a16:rowId xmlns:a16="http://schemas.microsoft.com/office/drawing/2014/main" val="1484532574"/>
                  </a:ext>
                </a:extLst>
              </a:tr>
              <a:tr h="264684">
                <a:tc>
                  <a:txBody>
                    <a:bodyPr/>
                    <a:lstStyle/>
                    <a:p>
                      <a:pPr algn="ctr"/>
                      <a:r>
                        <a:rPr lang="en-GB" b="1" dirty="0"/>
                        <a:t>Access to alternatives</a:t>
                      </a:r>
                    </a:p>
                  </a:txBody>
                  <a:tcPr anchor="ctr">
                    <a:solidFill>
                      <a:schemeClr val="bg1"/>
                    </a:solidFill>
                  </a:tcPr>
                </a:tc>
                <a:tc>
                  <a:txBody>
                    <a:bodyPr/>
                    <a:lstStyle/>
                    <a:p>
                      <a:pPr algn="ctr"/>
                      <a:r>
                        <a:rPr lang="en-GB" dirty="0"/>
                        <a:t>Transition funded by Montreal Protocol</a:t>
                      </a:r>
                    </a:p>
                  </a:txBody>
                  <a:tcPr anchor="ctr">
                    <a:solidFill>
                      <a:schemeClr val="bg1"/>
                    </a:solidFill>
                  </a:tcPr>
                </a:tc>
                <a:tc>
                  <a:txBody>
                    <a:bodyPr/>
                    <a:lstStyle/>
                    <a:p>
                      <a:pPr algn="ctr"/>
                      <a:r>
                        <a:rPr lang="en-GB" dirty="0">
                          <a:solidFill>
                            <a:schemeClr val="tx1"/>
                          </a:solidFill>
                        </a:rPr>
                        <a:t>Adaptation fund by Kyoto Protocol</a:t>
                      </a:r>
                    </a:p>
                  </a:txBody>
                  <a:tcPr anchor="ctr">
                    <a:solidFill>
                      <a:schemeClr val="bg1"/>
                    </a:solidFill>
                  </a:tcPr>
                </a:tc>
                <a:extLst>
                  <a:ext uri="{0D108BD9-81ED-4DB2-BD59-A6C34878D82A}">
                    <a16:rowId xmlns:a16="http://schemas.microsoft.com/office/drawing/2014/main" val="1621119566"/>
                  </a:ext>
                </a:extLst>
              </a:tr>
              <a:tr h="463197">
                <a:tc>
                  <a:txBody>
                    <a:bodyPr/>
                    <a:lstStyle/>
                    <a:p>
                      <a:pPr algn="ctr"/>
                      <a:r>
                        <a:rPr lang="en-GB" b="1" dirty="0"/>
                        <a:t>Number of ‘actors’ </a:t>
                      </a:r>
                      <a:r>
                        <a:rPr lang="en-GB" dirty="0"/>
                        <a:t>(nation states / key stakeholders responsible) </a:t>
                      </a:r>
                    </a:p>
                  </a:txBody>
                  <a:tcPr anchor="ctr">
                    <a:solidFill>
                      <a:schemeClr val="bg1"/>
                    </a:solidFill>
                  </a:tcPr>
                </a:tc>
                <a:tc>
                  <a:txBody>
                    <a:bodyPr/>
                    <a:lstStyle/>
                    <a:p>
                      <a:pPr algn="ctr"/>
                      <a:r>
                        <a:rPr lang="en-GB" dirty="0"/>
                        <a:t>18 companies (4 major countries, 1 dominant producer)</a:t>
                      </a:r>
                    </a:p>
                  </a:txBody>
                  <a:tcPr anchor="ctr">
                    <a:solidFill>
                      <a:schemeClr val="bg1"/>
                    </a:solidFill>
                  </a:tcPr>
                </a:tc>
                <a:tc>
                  <a:txBody>
                    <a:bodyPr/>
                    <a:lstStyle/>
                    <a:p>
                      <a:pPr algn="ctr"/>
                      <a:r>
                        <a:rPr lang="en-GB" dirty="0">
                          <a:solidFill>
                            <a:schemeClr val="tx1"/>
                          </a:solidFill>
                        </a:rPr>
                        <a:t>Global: All fossil-fuel burning industries, owners of combustion engine vehicles etc.</a:t>
                      </a:r>
                      <a:r>
                        <a:rPr lang="en-GB" dirty="0">
                          <a:solidFill>
                            <a:schemeClr val="bg1"/>
                          </a:solidFill>
                        </a:rPr>
                        <a:t>.</a:t>
                      </a:r>
                    </a:p>
                  </a:txBody>
                  <a:tcPr anchor="ctr">
                    <a:solidFill>
                      <a:schemeClr val="bg1"/>
                    </a:solidFill>
                  </a:tcPr>
                </a:tc>
                <a:extLst>
                  <a:ext uri="{0D108BD9-81ED-4DB2-BD59-A6C34878D82A}">
                    <a16:rowId xmlns:a16="http://schemas.microsoft.com/office/drawing/2014/main" val="2870187833"/>
                  </a:ext>
                </a:extLst>
              </a:tr>
              <a:tr h="264684">
                <a:tc>
                  <a:txBody>
                    <a:bodyPr/>
                    <a:lstStyle/>
                    <a:p>
                      <a:pPr algn="ctr"/>
                      <a:r>
                        <a:rPr lang="en-GB" b="1" dirty="0"/>
                        <a:t>Public perception</a:t>
                      </a:r>
                    </a:p>
                  </a:txBody>
                  <a:tcPr anchor="ctr">
                    <a:solidFill>
                      <a:schemeClr val="bg1"/>
                    </a:solidFill>
                  </a:tcPr>
                </a:tc>
                <a:tc>
                  <a:txBody>
                    <a:bodyPr/>
                    <a:lstStyle/>
                    <a:p>
                      <a:pPr algn="ctr"/>
                      <a:r>
                        <a:rPr lang="en-GB" dirty="0"/>
                        <a:t>Initially sceptical, followed by global ‘panic’</a:t>
                      </a:r>
                    </a:p>
                  </a:txBody>
                  <a:tcPr anchor="ctr">
                    <a:solidFill>
                      <a:schemeClr val="bg1"/>
                    </a:solidFill>
                  </a:tcPr>
                </a:tc>
                <a:tc>
                  <a:txBody>
                    <a:bodyPr/>
                    <a:lstStyle/>
                    <a:p>
                      <a:pPr algn="ctr"/>
                      <a:r>
                        <a:rPr lang="en-GB" dirty="0">
                          <a:solidFill>
                            <a:schemeClr val="tx1"/>
                          </a:solidFill>
                        </a:rPr>
                        <a:t>Initially sceptical, growing global consensus and concern</a:t>
                      </a:r>
                    </a:p>
                  </a:txBody>
                  <a:tcPr anchor="ctr">
                    <a:solidFill>
                      <a:schemeClr val="bg1"/>
                    </a:solidFill>
                  </a:tcPr>
                </a:tc>
                <a:extLst>
                  <a:ext uri="{0D108BD9-81ED-4DB2-BD59-A6C34878D82A}">
                    <a16:rowId xmlns:a16="http://schemas.microsoft.com/office/drawing/2014/main" val="4284740560"/>
                  </a:ext>
                </a:extLst>
              </a:tr>
              <a:tr h="264684">
                <a:tc>
                  <a:txBody>
                    <a:bodyPr/>
                    <a:lstStyle/>
                    <a:p>
                      <a:pPr algn="ctr"/>
                      <a:r>
                        <a:rPr lang="en-GB" b="1" dirty="0"/>
                        <a:t>Duration of emissions</a:t>
                      </a:r>
                    </a:p>
                  </a:txBody>
                  <a:tcPr anchor="ctr">
                    <a:solidFill>
                      <a:schemeClr val="bg1"/>
                    </a:solidFill>
                  </a:tcPr>
                </a:tc>
                <a:tc>
                  <a:txBody>
                    <a:bodyPr/>
                    <a:lstStyle/>
                    <a:p>
                      <a:pPr algn="ctr"/>
                      <a:r>
                        <a:rPr lang="en-GB" dirty="0"/>
                        <a:t>Since 1930’s</a:t>
                      </a:r>
                    </a:p>
                  </a:txBody>
                  <a:tcPr anchor="ctr">
                    <a:solidFill>
                      <a:schemeClr val="bg1"/>
                    </a:solidFill>
                  </a:tcPr>
                </a:tc>
                <a:tc>
                  <a:txBody>
                    <a:bodyPr/>
                    <a:lstStyle/>
                    <a:p>
                      <a:pPr algn="ctr"/>
                      <a:r>
                        <a:rPr lang="en-GB" dirty="0">
                          <a:solidFill>
                            <a:schemeClr val="tx1"/>
                          </a:solidFill>
                        </a:rPr>
                        <a:t>Since the industrial revolution (and before!)</a:t>
                      </a:r>
                    </a:p>
                  </a:txBody>
                  <a:tcPr anchor="ctr">
                    <a:solidFill>
                      <a:schemeClr val="bg1"/>
                    </a:solidFill>
                  </a:tcPr>
                </a:tc>
                <a:extLst>
                  <a:ext uri="{0D108BD9-81ED-4DB2-BD59-A6C34878D82A}">
                    <a16:rowId xmlns:a16="http://schemas.microsoft.com/office/drawing/2014/main" val="1493276390"/>
                  </a:ext>
                </a:extLst>
              </a:tr>
            </a:tbl>
          </a:graphicData>
        </a:graphic>
      </p:graphicFrame>
      <p:sp>
        <p:nvSpPr>
          <p:cNvPr id="7" name="TextBox 6">
            <a:extLst>
              <a:ext uri="{FF2B5EF4-FFF2-40B4-BE49-F238E27FC236}">
                <a16:creationId xmlns:a16="http://schemas.microsoft.com/office/drawing/2014/main" id="{AE50548B-6B78-2028-FFDE-F5B007550745}"/>
              </a:ext>
            </a:extLst>
          </p:cNvPr>
          <p:cNvSpPr txBox="1"/>
          <p:nvPr/>
        </p:nvSpPr>
        <p:spPr>
          <a:xfrm>
            <a:off x="1062181" y="630236"/>
            <a:ext cx="10225941" cy="523220"/>
          </a:xfrm>
          <a:prstGeom prst="rect">
            <a:avLst/>
          </a:prstGeom>
          <a:solidFill>
            <a:schemeClr val="bg1"/>
          </a:solidFill>
        </p:spPr>
        <p:txBody>
          <a:bodyPr wrap="square">
            <a:spAutoFit/>
          </a:bodyPr>
          <a:lstStyle/>
          <a:p>
            <a:pPr algn="ctr"/>
            <a:r>
              <a:rPr lang="en-GB" sz="2800" b="1" dirty="0"/>
              <a:t>Comparison of factors that influence the governance of ODS vs GHG</a:t>
            </a:r>
          </a:p>
        </p:txBody>
      </p:sp>
      <p:grpSp>
        <p:nvGrpSpPr>
          <p:cNvPr id="16" name="Group 15">
            <a:extLst>
              <a:ext uri="{FF2B5EF4-FFF2-40B4-BE49-F238E27FC236}">
                <a16:creationId xmlns:a16="http://schemas.microsoft.com/office/drawing/2014/main" id="{9ECF261F-B517-2158-3C92-5F7A15DF206B}"/>
              </a:ext>
            </a:extLst>
          </p:cNvPr>
          <p:cNvGrpSpPr/>
          <p:nvPr/>
        </p:nvGrpSpPr>
        <p:grpSpPr>
          <a:xfrm>
            <a:off x="7212072" y="1584960"/>
            <a:ext cx="3976587" cy="4583293"/>
            <a:chOff x="7212072" y="1584960"/>
            <a:chExt cx="3976587" cy="4583293"/>
          </a:xfrm>
        </p:grpSpPr>
        <p:sp>
          <p:nvSpPr>
            <p:cNvPr id="9" name="Rectangle 8">
              <a:extLst>
                <a:ext uri="{FF2B5EF4-FFF2-40B4-BE49-F238E27FC236}">
                  <a16:creationId xmlns:a16="http://schemas.microsoft.com/office/drawing/2014/main" id="{3B20297F-4159-A2C0-5551-F42628A93F94}"/>
                </a:ext>
              </a:extLst>
            </p:cNvPr>
            <p:cNvSpPr/>
            <p:nvPr/>
          </p:nvSpPr>
          <p:spPr>
            <a:xfrm>
              <a:off x="7301653" y="1584960"/>
              <a:ext cx="3657600" cy="81957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ln w="0"/>
                  <a:solidFill>
                    <a:schemeClr val="accent1"/>
                  </a:solidFill>
                  <a:effectLst>
                    <a:outerShdw blurRad="38100" dist="25400" dir="5400000" algn="ctr" rotWithShape="0">
                      <a:srgbClr val="6E747A">
                        <a:alpha val="43000"/>
                      </a:srgbClr>
                    </a:outerShdw>
                  </a:effectLst>
                </a:rPr>
                <a:t>?</a:t>
              </a:r>
            </a:p>
          </p:txBody>
        </p:sp>
        <p:sp>
          <p:nvSpPr>
            <p:cNvPr id="10" name="Rectangle 9">
              <a:extLst>
                <a:ext uri="{FF2B5EF4-FFF2-40B4-BE49-F238E27FC236}">
                  <a16:creationId xmlns:a16="http://schemas.microsoft.com/office/drawing/2014/main" id="{15EB95B4-35CF-12D8-556E-EE7E2AECBECA}"/>
                </a:ext>
              </a:extLst>
            </p:cNvPr>
            <p:cNvSpPr/>
            <p:nvPr/>
          </p:nvSpPr>
          <p:spPr>
            <a:xfrm>
              <a:off x="7277787" y="2507382"/>
              <a:ext cx="3852032" cy="54520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ln w="0"/>
                  <a:solidFill>
                    <a:schemeClr val="accent1"/>
                  </a:solidFill>
                  <a:effectLst>
                    <a:outerShdw blurRad="38100" dist="25400" dir="5400000" algn="ctr" rotWithShape="0">
                      <a:srgbClr val="6E747A">
                        <a:alpha val="43000"/>
                      </a:srgbClr>
                    </a:outerShdw>
                  </a:effectLst>
                </a:rPr>
                <a:t>?</a:t>
              </a:r>
            </a:p>
          </p:txBody>
        </p:sp>
        <p:sp>
          <p:nvSpPr>
            <p:cNvPr id="12" name="Rectangle 11">
              <a:extLst>
                <a:ext uri="{FF2B5EF4-FFF2-40B4-BE49-F238E27FC236}">
                  <a16:creationId xmlns:a16="http://schemas.microsoft.com/office/drawing/2014/main" id="{7C9A87AD-8013-8972-DC54-63F7B20A38BA}"/>
                </a:ext>
              </a:extLst>
            </p:cNvPr>
            <p:cNvSpPr/>
            <p:nvPr/>
          </p:nvSpPr>
          <p:spPr>
            <a:xfrm>
              <a:off x="7277787" y="3133778"/>
              <a:ext cx="3852032" cy="54520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ln w="0"/>
                  <a:solidFill>
                    <a:schemeClr val="accent1"/>
                  </a:solidFill>
                  <a:effectLst>
                    <a:outerShdw blurRad="38100" dist="25400" dir="5400000" algn="ctr" rotWithShape="0">
                      <a:srgbClr val="6E747A">
                        <a:alpha val="43000"/>
                      </a:srgbClr>
                    </a:outerShdw>
                  </a:effectLst>
                </a:rPr>
                <a:t>?</a:t>
              </a:r>
            </a:p>
          </p:txBody>
        </p:sp>
        <p:sp>
          <p:nvSpPr>
            <p:cNvPr id="13" name="Rectangle 12">
              <a:extLst>
                <a:ext uri="{FF2B5EF4-FFF2-40B4-BE49-F238E27FC236}">
                  <a16:creationId xmlns:a16="http://schemas.microsoft.com/office/drawing/2014/main" id="{849D9450-7073-983E-CE2C-37A548A49390}"/>
                </a:ext>
              </a:extLst>
            </p:cNvPr>
            <p:cNvSpPr/>
            <p:nvPr/>
          </p:nvSpPr>
          <p:spPr>
            <a:xfrm>
              <a:off x="7212072" y="3850383"/>
              <a:ext cx="3910872" cy="84536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ln w="0"/>
                  <a:solidFill>
                    <a:schemeClr val="accent1"/>
                  </a:solidFill>
                  <a:effectLst>
                    <a:outerShdw blurRad="38100" dist="25400" dir="5400000" algn="ctr" rotWithShape="0">
                      <a:srgbClr val="6E747A">
                        <a:alpha val="43000"/>
                      </a:srgbClr>
                    </a:outerShdw>
                  </a:effectLst>
                </a:rPr>
                <a:t>?</a:t>
              </a:r>
            </a:p>
          </p:txBody>
        </p:sp>
        <p:sp>
          <p:nvSpPr>
            <p:cNvPr id="14" name="Rectangle 13">
              <a:extLst>
                <a:ext uri="{FF2B5EF4-FFF2-40B4-BE49-F238E27FC236}">
                  <a16:creationId xmlns:a16="http://schemas.microsoft.com/office/drawing/2014/main" id="{D215DAC6-C26F-25CB-2855-EB9B2929465F}"/>
                </a:ext>
              </a:extLst>
            </p:cNvPr>
            <p:cNvSpPr/>
            <p:nvPr/>
          </p:nvSpPr>
          <p:spPr>
            <a:xfrm>
              <a:off x="7277787" y="4940428"/>
              <a:ext cx="3910872" cy="55312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ln w="0"/>
                  <a:solidFill>
                    <a:schemeClr val="accent1"/>
                  </a:solidFill>
                  <a:effectLst>
                    <a:outerShdw blurRad="38100" dist="25400" dir="5400000" algn="ctr" rotWithShape="0">
                      <a:srgbClr val="6E747A">
                        <a:alpha val="43000"/>
                      </a:srgbClr>
                    </a:outerShdw>
                  </a:effectLst>
                </a:rPr>
                <a:t>?</a:t>
              </a:r>
            </a:p>
          </p:txBody>
        </p:sp>
        <p:sp>
          <p:nvSpPr>
            <p:cNvPr id="15" name="Rectangle 14">
              <a:extLst>
                <a:ext uri="{FF2B5EF4-FFF2-40B4-BE49-F238E27FC236}">
                  <a16:creationId xmlns:a16="http://schemas.microsoft.com/office/drawing/2014/main" id="{EA48F515-360F-645F-05E0-9A6699F87A09}"/>
                </a:ext>
              </a:extLst>
            </p:cNvPr>
            <p:cNvSpPr/>
            <p:nvPr/>
          </p:nvSpPr>
          <p:spPr>
            <a:xfrm>
              <a:off x="7277787" y="5615129"/>
              <a:ext cx="3910872" cy="55312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ln w="0"/>
                  <a:solidFill>
                    <a:schemeClr val="accent1"/>
                  </a:solidFill>
                  <a:effectLst>
                    <a:outerShdw blurRad="38100" dist="25400" dir="5400000" algn="ctr" rotWithShape="0">
                      <a:srgbClr val="6E747A">
                        <a:alpha val="43000"/>
                      </a:srgbClr>
                    </a:outerShdw>
                  </a:effectLst>
                </a:rPr>
                <a:t>?</a:t>
              </a:r>
            </a:p>
          </p:txBody>
        </p:sp>
      </p:grpSp>
    </p:spTree>
    <p:extLst>
      <p:ext uri="{BB962C8B-B14F-4D97-AF65-F5344CB8AC3E}">
        <p14:creationId xmlns:p14="http://schemas.microsoft.com/office/powerpoint/2010/main" val="2277301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6"/>
                                        </p:tgtEl>
                                        <p:attrNameLst>
                                          <p:attrName>ppt_x</p:attrName>
                                        </p:attrNameLst>
                                      </p:cBhvr>
                                      <p:tavLst>
                                        <p:tav tm="0">
                                          <p:val>
                                            <p:strVal val="ppt_x"/>
                                          </p:val>
                                        </p:tav>
                                        <p:tav tm="100000">
                                          <p:val>
                                            <p:strVal val="ppt_x"/>
                                          </p:val>
                                        </p:tav>
                                      </p:tavLst>
                                    </p:anim>
                                    <p:anim calcmode="lin" valueType="num">
                                      <p:cBhvr additive="base">
                                        <p:cTn id="7" dur="500"/>
                                        <p:tgtEl>
                                          <p:spTgt spid="16"/>
                                        </p:tgtEl>
                                        <p:attrNameLst>
                                          <p:attrName>ppt_y</p:attrName>
                                        </p:attrNameLst>
                                      </p:cBhvr>
                                      <p:tavLst>
                                        <p:tav tm="0">
                                          <p:val>
                                            <p:strVal val="ppt_y"/>
                                          </p:val>
                                        </p:tav>
                                        <p:tav tm="100000">
                                          <p:val>
                                            <p:strVal val="1+ppt_h/2"/>
                                          </p:val>
                                        </p:tav>
                                      </p:tavLst>
                                    </p:anim>
                                    <p:set>
                                      <p:cBhvr>
                                        <p:cTn id="8" dur="1" fill="hold">
                                          <p:stCondLst>
                                            <p:cond delay="4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E75A89-223B-C391-8173-2DCD1F72BAED}"/>
              </a:ext>
            </a:extLst>
          </p:cNvPr>
          <p:cNvSpPr txBox="1"/>
          <p:nvPr/>
        </p:nvSpPr>
        <p:spPr>
          <a:xfrm>
            <a:off x="-1" y="6466114"/>
            <a:ext cx="12186389" cy="369332"/>
          </a:xfrm>
          <a:prstGeom prst="rect">
            <a:avLst/>
          </a:prstGeom>
          <a:noFill/>
        </p:spPr>
        <p:txBody>
          <a:bodyPr wrap="square" rtlCol="0">
            <a:spAutoFit/>
          </a:bodyPr>
          <a:lstStyle/>
          <a:p>
            <a:r>
              <a:rPr lang="fr-FR" dirty="0"/>
              <a:t>A. Cunningham			Lecture 5: </a:t>
            </a:r>
            <a:r>
              <a:rPr lang="fr-FR" dirty="0" err="1"/>
              <a:t>Environmental</a:t>
            </a:r>
            <a:r>
              <a:rPr lang="fr-FR" dirty="0"/>
              <a:t> </a:t>
            </a:r>
            <a:r>
              <a:rPr lang="fr-FR" dirty="0" err="1"/>
              <a:t>Governance</a:t>
            </a:r>
            <a:endParaRPr lang="en-GB" dirty="0"/>
          </a:p>
        </p:txBody>
      </p: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15</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en-GB" dirty="0"/>
              <a:t>Module ACNA4004: 2024 / 2025		</a:t>
            </a:r>
            <a:r>
              <a:rPr lang="en-GB" b="1" dirty="0"/>
              <a:t>Role of Economy in Sustainability</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3">
            <a:extLst>
              <a:ext uri="{28A0092B-C50C-407E-A947-70E740481C1C}">
                <a14:useLocalDpi xmlns:a14="http://schemas.microsoft.com/office/drawing/2010/main" val="0"/>
              </a:ext>
            </a:extLst>
          </a:blip>
          <a:srcRect l="34400" r="34400"/>
          <a:stretch/>
        </p:blipFill>
        <p:spPr>
          <a:xfrm>
            <a:off x="-5613" y="369332"/>
            <a:ext cx="2853243"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2" name="TextBox 1">
            <a:extLst>
              <a:ext uri="{FF2B5EF4-FFF2-40B4-BE49-F238E27FC236}">
                <a16:creationId xmlns:a16="http://schemas.microsoft.com/office/drawing/2014/main" id="{DCC55022-FB6B-03B1-63B3-3DF214375334}"/>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sp>
        <p:nvSpPr>
          <p:cNvPr id="13" name="TextBox 12">
            <a:extLst>
              <a:ext uri="{FF2B5EF4-FFF2-40B4-BE49-F238E27FC236}">
                <a16:creationId xmlns:a16="http://schemas.microsoft.com/office/drawing/2014/main" id="{6C2B6768-4883-8236-8D15-C2D0F5ABA294}"/>
              </a:ext>
            </a:extLst>
          </p:cNvPr>
          <p:cNvSpPr txBox="1"/>
          <p:nvPr/>
        </p:nvSpPr>
        <p:spPr>
          <a:xfrm>
            <a:off x="3057236" y="435703"/>
            <a:ext cx="9010503" cy="1200329"/>
          </a:xfrm>
          <a:prstGeom prst="rect">
            <a:avLst/>
          </a:prstGeom>
          <a:noFill/>
        </p:spPr>
        <p:txBody>
          <a:bodyPr wrap="square">
            <a:spAutoFit/>
          </a:bodyPr>
          <a:lstStyle/>
          <a:p>
            <a:r>
              <a:rPr lang="en-GB" sz="2400" dirty="0"/>
              <a:t>Role of economy in a sustainability issue cannot be underestimated.</a:t>
            </a:r>
          </a:p>
          <a:p>
            <a:r>
              <a:rPr lang="en-GB" sz="2400" dirty="0"/>
              <a:t>It is a critical component when considering sustainable development. </a:t>
            </a:r>
          </a:p>
          <a:p>
            <a:endParaRPr lang="en-GB" sz="2400" dirty="0"/>
          </a:p>
        </p:txBody>
      </p:sp>
      <p:pic>
        <p:nvPicPr>
          <p:cNvPr id="14" name="Picture 13">
            <a:extLst>
              <a:ext uri="{FF2B5EF4-FFF2-40B4-BE49-F238E27FC236}">
                <a16:creationId xmlns:a16="http://schemas.microsoft.com/office/drawing/2014/main" id="{CE212F47-5339-FA54-AE36-37C7D10DD7CC}"/>
              </a:ext>
            </a:extLst>
          </p:cNvPr>
          <p:cNvPicPr>
            <a:picLocks noChangeAspect="1"/>
          </p:cNvPicPr>
          <p:nvPr/>
        </p:nvPicPr>
        <p:blipFill rotWithShape="1">
          <a:blip r:embed="rId4"/>
          <a:srcRect l="35879"/>
          <a:stretch/>
        </p:blipFill>
        <p:spPr>
          <a:xfrm>
            <a:off x="3137242" y="1402545"/>
            <a:ext cx="3858611" cy="4791224"/>
          </a:xfrm>
          <a:prstGeom prst="rect">
            <a:avLst/>
          </a:prstGeom>
        </p:spPr>
      </p:pic>
      <p:pic>
        <p:nvPicPr>
          <p:cNvPr id="7" name="Picture 6">
            <a:extLst>
              <a:ext uri="{FF2B5EF4-FFF2-40B4-BE49-F238E27FC236}">
                <a16:creationId xmlns:a16="http://schemas.microsoft.com/office/drawing/2014/main" id="{24A1726F-2D75-2891-8635-56C60577E0C0}"/>
              </a:ext>
            </a:extLst>
          </p:cNvPr>
          <p:cNvPicPr>
            <a:picLocks noChangeAspect="1"/>
          </p:cNvPicPr>
          <p:nvPr/>
        </p:nvPicPr>
        <p:blipFill>
          <a:blip r:embed="rId5"/>
          <a:stretch>
            <a:fillRect/>
          </a:stretch>
        </p:blipFill>
        <p:spPr>
          <a:xfrm>
            <a:off x="7285464" y="3566161"/>
            <a:ext cx="4787641" cy="2452976"/>
          </a:xfrm>
          <a:prstGeom prst="rect">
            <a:avLst/>
          </a:prstGeom>
          <a:ln>
            <a:noFill/>
          </a:ln>
          <a:effectLst>
            <a:outerShdw blurRad="190500" algn="tl" rotWithShape="0">
              <a:srgbClr val="000000">
                <a:alpha val="70000"/>
              </a:srgbClr>
            </a:outerShdw>
          </a:effectLst>
        </p:spPr>
      </p:pic>
      <p:pic>
        <p:nvPicPr>
          <p:cNvPr id="10" name="Picture 9">
            <a:extLst>
              <a:ext uri="{FF2B5EF4-FFF2-40B4-BE49-F238E27FC236}">
                <a16:creationId xmlns:a16="http://schemas.microsoft.com/office/drawing/2014/main" id="{FFB2A6BF-CEDF-0D41-050E-33C1E9281E4B}"/>
              </a:ext>
            </a:extLst>
          </p:cNvPr>
          <p:cNvPicPr>
            <a:picLocks noChangeAspect="1"/>
          </p:cNvPicPr>
          <p:nvPr/>
        </p:nvPicPr>
        <p:blipFill rotWithShape="1">
          <a:blip r:embed="rId6"/>
          <a:srcRect b="13421"/>
          <a:stretch/>
        </p:blipFill>
        <p:spPr>
          <a:xfrm>
            <a:off x="7205459" y="1396890"/>
            <a:ext cx="4839807" cy="1994791"/>
          </a:xfrm>
          <a:prstGeom prst="rect">
            <a:avLst/>
          </a:prstGeom>
          <a:ln>
            <a:solidFill>
              <a:schemeClr val="tx1"/>
            </a:solidFill>
          </a:ln>
        </p:spPr>
      </p:pic>
      <p:sp>
        <p:nvSpPr>
          <p:cNvPr id="16" name="TextBox 15">
            <a:extLst>
              <a:ext uri="{FF2B5EF4-FFF2-40B4-BE49-F238E27FC236}">
                <a16:creationId xmlns:a16="http://schemas.microsoft.com/office/drawing/2014/main" id="{95A7B5B5-AF48-8A6E-A8BD-978F74BEBBF0}"/>
              </a:ext>
            </a:extLst>
          </p:cNvPr>
          <p:cNvSpPr txBox="1"/>
          <p:nvPr/>
        </p:nvSpPr>
        <p:spPr>
          <a:xfrm>
            <a:off x="7518840" y="6019137"/>
            <a:ext cx="4213044" cy="430887"/>
          </a:xfrm>
          <a:prstGeom prst="rect">
            <a:avLst/>
          </a:prstGeom>
          <a:noFill/>
        </p:spPr>
        <p:txBody>
          <a:bodyPr wrap="square">
            <a:spAutoFit/>
          </a:bodyPr>
          <a:lstStyle/>
          <a:p>
            <a:pPr algn="ctr"/>
            <a:r>
              <a:rPr lang="en-GB" sz="1100" dirty="0"/>
              <a:t>Source: https://rapidtransition.org/stories/back-from-the-brink-how-the-world-rapidly-sealed-a-deal-to-save-the-ozone-layer/</a:t>
            </a:r>
          </a:p>
        </p:txBody>
      </p:sp>
    </p:spTree>
    <p:extLst>
      <p:ext uri="{BB962C8B-B14F-4D97-AF65-F5344CB8AC3E}">
        <p14:creationId xmlns:p14="http://schemas.microsoft.com/office/powerpoint/2010/main" val="11309416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E75A89-223B-C391-8173-2DCD1F72BAED}"/>
              </a:ext>
            </a:extLst>
          </p:cNvPr>
          <p:cNvSpPr txBox="1"/>
          <p:nvPr/>
        </p:nvSpPr>
        <p:spPr>
          <a:xfrm>
            <a:off x="-1" y="6466114"/>
            <a:ext cx="12186389" cy="369332"/>
          </a:xfrm>
          <a:prstGeom prst="rect">
            <a:avLst/>
          </a:prstGeom>
          <a:noFill/>
        </p:spPr>
        <p:txBody>
          <a:bodyPr wrap="square" rtlCol="0">
            <a:spAutoFit/>
          </a:bodyPr>
          <a:lstStyle/>
          <a:p>
            <a:r>
              <a:rPr lang="fr-FR" dirty="0"/>
              <a:t>A. Cunningham			Lecture 5: </a:t>
            </a:r>
            <a:r>
              <a:rPr lang="fr-FR" dirty="0" err="1"/>
              <a:t>Environmental</a:t>
            </a:r>
            <a:r>
              <a:rPr lang="fr-FR" dirty="0"/>
              <a:t> </a:t>
            </a:r>
            <a:r>
              <a:rPr lang="fr-FR" dirty="0" err="1"/>
              <a:t>Governance</a:t>
            </a:r>
            <a:endParaRPr lang="en-GB" dirty="0"/>
          </a:p>
        </p:txBody>
      </p: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16</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en-GB" dirty="0"/>
              <a:t>Module ACNA4004: 2024 / 2025		</a:t>
            </a:r>
            <a:r>
              <a:rPr lang="en-GB" b="1" dirty="0"/>
              <a:t>Three pillars: Environment, Society, Economy</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3">
            <a:extLst>
              <a:ext uri="{28A0092B-C50C-407E-A947-70E740481C1C}">
                <a14:useLocalDpi xmlns:a14="http://schemas.microsoft.com/office/drawing/2010/main" val="0"/>
              </a:ext>
            </a:extLst>
          </a:blip>
          <a:srcRect l="59175" t="1" r="3066" b="-24631"/>
          <a:stretch/>
        </p:blipFill>
        <p:spPr>
          <a:xfrm>
            <a:off x="-5613" y="369332"/>
            <a:ext cx="2853243"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2" name="TextBox 1">
            <a:extLst>
              <a:ext uri="{FF2B5EF4-FFF2-40B4-BE49-F238E27FC236}">
                <a16:creationId xmlns:a16="http://schemas.microsoft.com/office/drawing/2014/main" id="{DCC55022-FB6B-03B1-63B3-3DF214375334}"/>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sp>
        <p:nvSpPr>
          <p:cNvPr id="13" name="TextBox 12">
            <a:extLst>
              <a:ext uri="{FF2B5EF4-FFF2-40B4-BE49-F238E27FC236}">
                <a16:creationId xmlns:a16="http://schemas.microsoft.com/office/drawing/2014/main" id="{6C2B6768-4883-8236-8D15-C2D0F5ABA294}"/>
              </a:ext>
            </a:extLst>
          </p:cNvPr>
          <p:cNvSpPr txBox="1"/>
          <p:nvPr/>
        </p:nvSpPr>
        <p:spPr>
          <a:xfrm>
            <a:off x="3084929" y="435703"/>
            <a:ext cx="8982810" cy="2616101"/>
          </a:xfrm>
          <a:prstGeom prst="rect">
            <a:avLst/>
          </a:prstGeom>
          <a:noFill/>
        </p:spPr>
        <p:txBody>
          <a:bodyPr wrap="square">
            <a:spAutoFit/>
          </a:bodyPr>
          <a:lstStyle/>
          <a:p>
            <a:r>
              <a:rPr lang="en-GB" sz="2400" dirty="0"/>
              <a:t>The threat to the ozone layer, and the various aspects of its international response (specifically from the industry responsible, and the public perception), reveal key aspects about the inter-related aspects of sustainability.</a:t>
            </a:r>
          </a:p>
          <a:p>
            <a:endParaRPr lang="en-GB" sz="2400" dirty="0"/>
          </a:p>
          <a:p>
            <a:endParaRPr lang="en-GB" sz="2400" dirty="0"/>
          </a:p>
          <a:p>
            <a:endParaRPr lang="en-GB" sz="2000" dirty="0"/>
          </a:p>
        </p:txBody>
      </p:sp>
      <p:pic>
        <p:nvPicPr>
          <p:cNvPr id="3" name="Picture 3">
            <a:extLst>
              <a:ext uri="{FF2B5EF4-FFF2-40B4-BE49-F238E27FC236}">
                <a16:creationId xmlns:a16="http://schemas.microsoft.com/office/drawing/2014/main" id="{8E1B480E-74D6-4180-C18D-72C790FCC90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075841" y="2739086"/>
            <a:ext cx="3600188" cy="3558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a:extLst>
              <a:ext uri="{FF2B5EF4-FFF2-40B4-BE49-F238E27FC236}">
                <a16:creationId xmlns:a16="http://schemas.microsoft.com/office/drawing/2014/main" id="{AFD4455C-A156-6D84-3645-ACE99F65EB0A}"/>
              </a:ext>
            </a:extLst>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93193" y="1909454"/>
            <a:ext cx="2370185" cy="187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3433BBC4-F85F-16F3-C3E4-9DF17EAC2CF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2646595" y="3705144"/>
            <a:ext cx="3486150" cy="2309125"/>
          </a:xfrm>
          <a:prstGeom prst="rect">
            <a:avLst/>
          </a:prstGeom>
        </p:spPr>
      </p:pic>
      <p:pic>
        <p:nvPicPr>
          <p:cNvPr id="1026" name="Picture 2" descr="11 ESG and sustainability conferences to attend in 2023">
            <a:extLst>
              <a:ext uri="{FF2B5EF4-FFF2-40B4-BE49-F238E27FC236}">
                <a16:creationId xmlns:a16="http://schemas.microsoft.com/office/drawing/2014/main" id="{46329A73-EEB9-A7BE-223D-B95D1BCCA46C}"/>
              </a:ext>
            </a:extLst>
          </p:cNvPr>
          <p:cNvPicPr>
            <a:picLocks noChangeAspect="1" noChangeArrowheads="1"/>
          </p:cNvPicPr>
          <p:nvPr/>
        </p:nvPicPr>
        <p:blipFill rotWithShape="1">
          <a:blip r:embed="rId7">
            <a:clrChange>
              <a:clrFrom>
                <a:srgbClr val="FEFEFE"/>
              </a:clrFrom>
              <a:clrTo>
                <a:srgbClr val="FEFEFE">
                  <a:alpha val="0"/>
                </a:srgbClr>
              </a:clrTo>
            </a:clrChange>
            <a:extLst>
              <a:ext uri="{28A0092B-C50C-407E-A947-70E740481C1C}">
                <a14:useLocalDpi xmlns:a14="http://schemas.microsoft.com/office/drawing/2010/main" val="0"/>
              </a:ext>
            </a:extLst>
          </a:blip>
          <a:srcRect l="6860" t="13600" r="6084" b="10919"/>
          <a:stretch/>
        </p:blipFill>
        <p:spPr bwMode="auto">
          <a:xfrm>
            <a:off x="2649082" y="3890701"/>
            <a:ext cx="5625307" cy="249091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217A0BB4-5B13-D5C3-E497-D4C54A78FEE1}"/>
              </a:ext>
            </a:extLst>
          </p:cNvPr>
          <p:cNvPicPr>
            <a:picLocks noChangeAspect="1"/>
          </p:cNvPicPr>
          <p:nvPr/>
        </p:nvPicPr>
        <p:blipFill>
          <a:blip r:embed="rId8"/>
          <a:stretch>
            <a:fillRect/>
          </a:stretch>
        </p:blipFill>
        <p:spPr>
          <a:xfrm>
            <a:off x="2592125" y="2229396"/>
            <a:ext cx="3331179" cy="1071462"/>
          </a:xfrm>
          <a:prstGeom prst="rect">
            <a:avLst/>
          </a:prstGeom>
        </p:spPr>
      </p:pic>
      <p:pic>
        <p:nvPicPr>
          <p:cNvPr id="14" name="Picture 6">
            <a:extLst>
              <a:ext uri="{FF2B5EF4-FFF2-40B4-BE49-F238E27FC236}">
                <a16:creationId xmlns:a16="http://schemas.microsoft.com/office/drawing/2014/main" id="{779DA20D-98E9-7C89-FCEB-3C6F81EB9DB6}"/>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b="11532"/>
          <a:stretch/>
        </p:blipFill>
        <p:spPr bwMode="auto">
          <a:xfrm>
            <a:off x="112381" y="4375254"/>
            <a:ext cx="2617253" cy="2090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77908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E75A89-223B-C391-8173-2DCD1F72BAED}"/>
              </a:ext>
            </a:extLst>
          </p:cNvPr>
          <p:cNvSpPr txBox="1"/>
          <p:nvPr/>
        </p:nvSpPr>
        <p:spPr>
          <a:xfrm>
            <a:off x="-1" y="6466114"/>
            <a:ext cx="12186389" cy="369332"/>
          </a:xfrm>
          <a:prstGeom prst="rect">
            <a:avLst/>
          </a:prstGeom>
          <a:noFill/>
        </p:spPr>
        <p:txBody>
          <a:bodyPr wrap="square" rtlCol="0">
            <a:spAutoFit/>
          </a:bodyPr>
          <a:lstStyle/>
          <a:p>
            <a:r>
              <a:rPr lang="fr-FR" dirty="0"/>
              <a:t>A. Cunningham			Lecture 5: </a:t>
            </a:r>
            <a:r>
              <a:rPr lang="fr-FR" dirty="0" err="1"/>
              <a:t>Environmental</a:t>
            </a:r>
            <a:r>
              <a:rPr lang="fr-FR" dirty="0"/>
              <a:t> </a:t>
            </a:r>
            <a:r>
              <a:rPr lang="fr-FR" dirty="0" err="1"/>
              <a:t>Governance</a:t>
            </a:r>
            <a:endParaRPr lang="en-GB" dirty="0"/>
          </a:p>
        </p:txBody>
      </p: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17</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en-GB" dirty="0"/>
              <a:t>Module ACNA4004: 2024 / 2025		</a:t>
            </a:r>
            <a:r>
              <a:rPr lang="en-GB" b="1" dirty="0"/>
              <a:t> Three pillars: Environment, Society, Economy</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4">
            <a:extLst>
              <a:ext uri="{28A0092B-C50C-407E-A947-70E740481C1C}">
                <a14:useLocalDpi xmlns:a14="http://schemas.microsoft.com/office/drawing/2010/main" val="0"/>
              </a:ext>
            </a:extLst>
          </a:blip>
          <a:srcRect t="-11477" r="2" b="11477"/>
          <a:stretch/>
        </p:blipFill>
        <p:spPr>
          <a:xfrm>
            <a:off x="-5613" y="369332"/>
            <a:ext cx="2853243"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2" name="TextBox 1">
            <a:extLst>
              <a:ext uri="{FF2B5EF4-FFF2-40B4-BE49-F238E27FC236}">
                <a16:creationId xmlns:a16="http://schemas.microsoft.com/office/drawing/2014/main" id="{DCC55022-FB6B-03B1-63B3-3DF214375334}"/>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pic>
        <p:nvPicPr>
          <p:cNvPr id="9" name="Online Media 8" title="Episode 6: The 3 Pillars of Sustainability | Sustainable Development | SDG Plus">
            <a:hlinkClick r:id="" action="ppaction://media"/>
            <a:extLst>
              <a:ext uri="{FF2B5EF4-FFF2-40B4-BE49-F238E27FC236}">
                <a16:creationId xmlns:a16="http://schemas.microsoft.com/office/drawing/2014/main" id="{57F20C00-D35A-DDF0-0992-97607949FBCF}"/>
              </a:ext>
            </a:extLst>
          </p:cNvPr>
          <p:cNvPicPr>
            <a:picLocks noRot="1" noChangeAspect="1"/>
          </p:cNvPicPr>
          <p:nvPr>
            <a:videoFile r:link="rId1"/>
          </p:nvPr>
        </p:nvPicPr>
        <p:blipFill>
          <a:blip r:embed="rId5"/>
          <a:stretch>
            <a:fillRect/>
          </a:stretch>
        </p:blipFill>
        <p:spPr>
          <a:xfrm>
            <a:off x="2958426" y="913065"/>
            <a:ext cx="9117165" cy="5151198"/>
          </a:xfrm>
          <a:prstGeom prst="rect">
            <a:avLst/>
          </a:prstGeom>
        </p:spPr>
      </p:pic>
    </p:spTree>
    <p:extLst>
      <p:ext uri="{BB962C8B-B14F-4D97-AF65-F5344CB8AC3E}">
        <p14:creationId xmlns:p14="http://schemas.microsoft.com/office/powerpoint/2010/main" val="3318577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E75A89-223B-C391-8173-2DCD1F72BAED}"/>
              </a:ext>
            </a:extLst>
          </p:cNvPr>
          <p:cNvSpPr txBox="1"/>
          <p:nvPr/>
        </p:nvSpPr>
        <p:spPr>
          <a:xfrm>
            <a:off x="-1" y="6466114"/>
            <a:ext cx="12186389" cy="369332"/>
          </a:xfrm>
          <a:prstGeom prst="rect">
            <a:avLst/>
          </a:prstGeom>
          <a:noFill/>
        </p:spPr>
        <p:txBody>
          <a:bodyPr wrap="square" rtlCol="0">
            <a:spAutoFit/>
          </a:bodyPr>
          <a:lstStyle/>
          <a:p>
            <a:r>
              <a:rPr lang="fr-FR" dirty="0"/>
              <a:t>A. Cunningham			Lecture 5: </a:t>
            </a:r>
            <a:r>
              <a:rPr lang="fr-FR" dirty="0" err="1"/>
              <a:t>Environmental</a:t>
            </a:r>
            <a:r>
              <a:rPr lang="fr-FR" dirty="0"/>
              <a:t> </a:t>
            </a:r>
            <a:r>
              <a:rPr lang="fr-FR" dirty="0" err="1"/>
              <a:t>Governance</a:t>
            </a:r>
            <a:endParaRPr lang="en-GB" dirty="0"/>
          </a:p>
        </p:txBody>
      </p: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18</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en-GB" dirty="0"/>
              <a:t>Module ACNA4004: 2024 / 2025		</a:t>
            </a:r>
            <a:r>
              <a:rPr lang="en-GB" b="1" dirty="0"/>
              <a:t>Ozone: Environment, Society, Economy</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3">
            <a:extLst>
              <a:ext uri="{28A0092B-C50C-407E-A947-70E740481C1C}">
                <a14:useLocalDpi xmlns:a14="http://schemas.microsoft.com/office/drawing/2010/main" val="0"/>
              </a:ext>
            </a:extLst>
          </a:blip>
          <a:srcRect l="1" r="1"/>
          <a:stretch/>
        </p:blipFill>
        <p:spPr>
          <a:xfrm>
            <a:off x="-5613" y="369332"/>
            <a:ext cx="2853243"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2" name="TextBox 1">
            <a:extLst>
              <a:ext uri="{FF2B5EF4-FFF2-40B4-BE49-F238E27FC236}">
                <a16:creationId xmlns:a16="http://schemas.microsoft.com/office/drawing/2014/main" id="{DCC55022-FB6B-03B1-63B3-3DF214375334}"/>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sp>
        <p:nvSpPr>
          <p:cNvPr id="13" name="TextBox 12">
            <a:extLst>
              <a:ext uri="{FF2B5EF4-FFF2-40B4-BE49-F238E27FC236}">
                <a16:creationId xmlns:a16="http://schemas.microsoft.com/office/drawing/2014/main" id="{6C2B6768-4883-8236-8D15-C2D0F5ABA294}"/>
              </a:ext>
            </a:extLst>
          </p:cNvPr>
          <p:cNvSpPr txBox="1"/>
          <p:nvPr/>
        </p:nvSpPr>
        <p:spPr>
          <a:xfrm>
            <a:off x="2979473" y="433693"/>
            <a:ext cx="9013744" cy="6063198"/>
          </a:xfrm>
          <a:prstGeom prst="rect">
            <a:avLst/>
          </a:prstGeom>
          <a:solidFill>
            <a:schemeClr val="bg1"/>
          </a:solidFill>
        </p:spPr>
        <p:txBody>
          <a:bodyPr wrap="square">
            <a:spAutoFit/>
          </a:bodyPr>
          <a:lstStyle/>
          <a:p>
            <a:r>
              <a:rPr lang="en-GB" b="1" dirty="0"/>
              <a:t>DISCUSS: How do the following events / aspects of the ozone depletion timeline link to the three pillars of sustainability?:</a:t>
            </a:r>
          </a:p>
          <a:p>
            <a:endParaRPr lang="en-GB" sz="1600" dirty="0"/>
          </a:p>
          <a:p>
            <a:r>
              <a:rPr lang="en-GB" sz="1600" dirty="0"/>
              <a:t>1928: CFC invented: Safer alternative to public health</a:t>
            </a:r>
          </a:p>
          <a:p>
            <a:r>
              <a:rPr lang="en-GB" sz="1600" dirty="0"/>
              <a:t>1951: CFC mass production begins</a:t>
            </a:r>
          </a:p>
          <a:p>
            <a:r>
              <a:rPr lang="en-GB" sz="1600" dirty="0"/>
              <a:t>1973-4: Atmospheric scientists Mario Molina and F. Sherry Rowland research impact of CFCs on ozone molecules, and publish theory in ‘Nature’; the story is picked up by a science writer at The New York Times and published on the front page. </a:t>
            </a:r>
          </a:p>
          <a:p>
            <a:r>
              <a:rPr lang="en-GB" sz="1600" dirty="0"/>
              <a:t>1974: DuPont responds with their own study claiming that CFCs are safe in the troposphere; calls for more research.</a:t>
            </a:r>
          </a:p>
          <a:p>
            <a:r>
              <a:rPr lang="en-GB" sz="1600" dirty="0"/>
              <a:t>1975: 200% increase in CFC use from 1968- 1975, annual growth in consumption of 10- 20%/year. </a:t>
            </a:r>
          </a:p>
          <a:p>
            <a:r>
              <a:rPr lang="en-GB" sz="1600" dirty="0">
                <a:effectLst/>
                <a:ea typeface="Times New Roman" panose="02020603050405020304" pitchFamily="18" charset="0"/>
              </a:rPr>
              <a:t>1982: British scientific team in Antarctica using ground-based instruments announce 20% decline in ozone levels in the stratosphere </a:t>
            </a:r>
          </a:p>
          <a:p>
            <a:r>
              <a:rPr lang="en-GB" sz="1600" dirty="0">
                <a:effectLst/>
                <a:ea typeface="Times New Roman" panose="02020603050405020304" pitchFamily="18" charset="0"/>
              </a:rPr>
              <a:t>1985: British team reports a 50% decline in ozone levels. At first, U.S. team contradicts, re-check their instruments and then confirm the British findings. </a:t>
            </a:r>
          </a:p>
          <a:p>
            <a:r>
              <a:rPr lang="en-GB" sz="1600" dirty="0">
                <a:ea typeface="Times New Roman" panose="02020603050405020304" pitchFamily="18" charset="0"/>
              </a:rPr>
              <a:t>1985: </a:t>
            </a:r>
            <a:r>
              <a:rPr lang="en-GB" sz="1600" dirty="0">
                <a:effectLst/>
                <a:ea typeface="Times New Roman" panose="02020603050405020304" pitchFamily="18" charset="0"/>
              </a:rPr>
              <a:t>Acknowledgement of “ozone hole” in the media creates public and political alarm. Risk to health and natural environment. Risk to agriculture.</a:t>
            </a:r>
          </a:p>
          <a:p>
            <a:r>
              <a:rPr lang="en-GB" sz="1600" dirty="0">
                <a:effectLst/>
                <a:ea typeface="Times New Roman" panose="02020603050405020304" pitchFamily="18" charset="0"/>
              </a:rPr>
              <a:t>1986: Australian government announces doubling of skin cancer cases in previous 10 years. </a:t>
            </a:r>
          </a:p>
          <a:p>
            <a:r>
              <a:rPr lang="en-GB" sz="1600" dirty="0">
                <a:effectLst/>
                <a:ea typeface="Times New Roman" panose="02020603050405020304" pitchFamily="18" charset="0"/>
              </a:rPr>
              <a:t>1987: Preliminary research indicates that loss of ozone over Antarctica due primarily to human emissions of ozone-depleting chemicals. </a:t>
            </a:r>
          </a:p>
          <a:p>
            <a:r>
              <a:rPr lang="en-GB" sz="1600" dirty="0">
                <a:effectLst/>
                <a:ea typeface="Times New Roman" panose="02020603050405020304" pitchFamily="18" charset="0"/>
              </a:rPr>
              <a:t>1987: UN holds meetings in Montreal, and 45 nations sign the Montreal Protocol to reduce CFC use by 50% by the year 2000. Protocol is ratified in 1989. </a:t>
            </a:r>
          </a:p>
          <a:p>
            <a:r>
              <a:rPr lang="en-GB" sz="1600" dirty="0">
                <a:effectLst/>
                <a:ea typeface="Times New Roman" panose="02020603050405020304" pitchFamily="18" charset="0"/>
              </a:rPr>
              <a:t>1988: DuPont continues to argue that CFCs are safe to use, and initially oppose the Montreal Protocol. </a:t>
            </a:r>
          </a:p>
          <a:p>
            <a:r>
              <a:rPr lang="en-GB" sz="1600" dirty="0">
                <a:ea typeface="Times New Roman" panose="02020603050405020304" pitchFamily="18" charset="0"/>
              </a:rPr>
              <a:t>1989: DuPont </a:t>
            </a:r>
            <a:r>
              <a:rPr lang="en-GB" sz="1600" dirty="0">
                <a:effectLst/>
                <a:ea typeface="Times New Roman" panose="02020603050405020304" pitchFamily="18" charset="0"/>
              </a:rPr>
              <a:t>announce an impending phase-out of CFC production.</a:t>
            </a:r>
            <a:endParaRPr lang="en-GB" sz="1600" dirty="0"/>
          </a:p>
        </p:txBody>
      </p:sp>
      <p:pic>
        <p:nvPicPr>
          <p:cNvPr id="3" name="Picture 3">
            <a:extLst>
              <a:ext uri="{FF2B5EF4-FFF2-40B4-BE49-F238E27FC236}">
                <a16:creationId xmlns:a16="http://schemas.microsoft.com/office/drawing/2014/main" id="{8E1B480E-74D6-4180-C18D-72C790FCC90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6479" y="830736"/>
            <a:ext cx="2629057" cy="2598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a:extLst>
              <a:ext uri="{FF2B5EF4-FFF2-40B4-BE49-F238E27FC236}">
                <a16:creationId xmlns:a16="http://schemas.microsoft.com/office/drawing/2014/main" id="{AFD4455C-A156-6D84-3645-ACE99F65EB0A}"/>
              </a:ext>
            </a:extLst>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3887373"/>
            <a:ext cx="2794121" cy="2209409"/>
          </a:xfrm>
          <a:prstGeom prst="rect">
            <a:avLst/>
          </a:prstGeom>
          <a:solidFill>
            <a:schemeClr val="bg1"/>
          </a:solidFill>
          <a:ln>
            <a:noFill/>
          </a:ln>
        </p:spPr>
      </p:pic>
    </p:spTree>
    <p:extLst>
      <p:ext uri="{BB962C8B-B14F-4D97-AF65-F5344CB8AC3E}">
        <p14:creationId xmlns:p14="http://schemas.microsoft.com/office/powerpoint/2010/main" val="22258265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8">
            <a:extLst>
              <a:ext uri="{FF2B5EF4-FFF2-40B4-BE49-F238E27FC236}">
                <a16:creationId xmlns:a16="http://schemas.microsoft.com/office/drawing/2014/main" id="{320D9468-CEA7-F8F4-DBA9-48003EB01C57}"/>
              </a:ext>
            </a:extLst>
          </p:cNvPr>
          <p:cNvGraphicFramePr>
            <a:graphicFrameLocks noGrp="1"/>
          </p:cNvGraphicFramePr>
          <p:nvPr>
            <p:extLst>
              <p:ext uri="{D42A27DB-BD31-4B8C-83A1-F6EECF244321}">
                <p14:modId xmlns:p14="http://schemas.microsoft.com/office/powerpoint/2010/main" val="1451581468"/>
              </p:ext>
            </p:extLst>
          </p:nvPr>
        </p:nvGraphicFramePr>
        <p:xfrm>
          <a:off x="236266" y="1237370"/>
          <a:ext cx="11713854" cy="5076862"/>
        </p:xfrm>
        <a:graphic>
          <a:graphicData uri="http://schemas.openxmlformats.org/drawingml/2006/table">
            <a:tbl>
              <a:tblPr firstRow="1" bandRow="1">
                <a:tableStyleId>{5940675A-B579-460E-94D1-54222C63F5DA}</a:tableStyleId>
              </a:tblPr>
              <a:tblGrid>
                <a:gridCol w="513654">
                  <a:extLst>
                    <a:ext uri="{9D8B030D-6E8A-4147-A177-3AD203B41FA5}">
                      <a16:colId xmlns:a16="http://schemas.microsoft.com/office/drawing/2014/main" val="2723919189"/>
                    </a:ext>
                  </a:extLst>
                </a:gridCol>
                <a:gridCol w="1866700">
                  <a:extLst>
                    <a:ext uri="{9D8B030D-6E8A-4147-A177-3AD203B41FA5}">
                      <a16:colId xmlns:a16="http://schemas.microsoft.com/office/drawing/2014/main" val="3458076805"/>
                    </a:ext>
                  </a:extLst>
                </a:gridCol>
                <a:gridCol w="1866700">
                  <a:extLst>
                    <a:ext uri="{9D8B030D-6E8A-4147-A177-3AD203B41FA5}">
                      <a16:colId xmlns:a16="http://schemas.microsoft.com/office/drawing/2014/main" val="3367477667"/>
                    </a:ext>
                  </a:extLst>
                </a:gridCol>
                <a:gridCol w="1866700">
                  <a:extLst>
                    <a:ext uri="{9D8B030D-6E8A-4147-A177-3AD203B41FA5}">
                      <a16:colId xmlns:a16="http://schemas.microsoft.com/office/drawing/2014/main" val="1929689817"/>
                    </a:ext>
                  </a:extLst>
                </a:gridCol>
                <a:gridCol w="1866700">
                  <a:extLst>
                    <a:ext uri="{9D8B030D-6E8A-4147-A177-3AD203B41FA5}">
                      <a16:colId xmlns:a16="http://schemas.microsoft.com/office/drawing/2014/main" val="1582589405"/>
                    </a:ext>
                  </a:extLst>
                </a:gridCol>
                <a:gridCol w="1866700">
                  <a:extLst>
                    <a:ext uri="{9D8B030D-6E8A-4147-A177-3AD203B41FA5}">
                      <a16:colId xmlns:a16="http://schemas.microsoft.com/office/drawing/2014/main" val="1449116276"/>
                    </a:ext>
                  </a:extLst>
                </a:gridCol>
                <a:gridCol w="1866700">
                  <a:extLst>
                    <a:ext uri="{9D8B030D-6E8A-4147-A177-3AD203B41FA5}">
                      <a16:colId xmlns:a16="http://schemas.microsoft.com/office/drawing/2014/main" val="1419514157"/>
                    </a:ext>
                  </a:extLst>
                </a:gridCol>
              </a:tblGrid>
              <a:tr h="292507">
                <a:tc rowSpan="2">
                  <a:txBody>
                    <a:bodyPr/>
                    <a:lstStyle/>
                    <a:p>
                      <a:pPr algn="ctr"/>
                      <a:endParaRPr lang="en-GB" sz="1400" dirty="0"/>
                    </a:p>
                  </a:txBody>
                  <a:tcPr anchor="ctr"/>
                </a:tc>
                <a:tc gridSpan="2">
                  <a:txBody>
                    <a:bodyPr/>
                    <a:lstStyle/>
                    <a:p>
                      <a:pPr algn="ctr"/>
                      <a:r>
                        <a:rPr lang="en-GB" sz="1400" b="1" dirty="0"/>
                        <a:t>Over-fishing of cod</a:t>
                      </a:r>
                    </a:p>
                  </a:txBody>
                  <a:tcPr anchor="ctr"/>
                </a:tc>
                <a:tc hMerge="1">
                  <a:txBody>
                    <a:bodyPr/>
                    <a:lstStyle/>
                    <a:p>
                      <a:endParaRPr lang="en-GB" dirty="0"/>
                    </a:p>
                  </a:txBody>
                  <a:tcPr/>
                </a:tc>
                <a:tc gridSpan="2">
                  <a:txBody>
                    <a:bodyPr/>
                    <a:lstStyle/>
                    <a:p>
                      <a:pPr algn="ctr"/>
                      <a:r>
                        <a:rPr lang="en-GB" sz="1400" b="1" dirty="0"/>
                        <a:t>Burning of coal (and other fossil fuels)</a:t>
                      </a:r>
                    </a:p>
                  </a:txBody>
                  <a:tcPr anchor="ctr"/>
                </a:tc>
                <a:tc hMerge="1">
                  <a:txBody>
                    <a:bodyPr/>
                    <a:lstStyle/>
                    <a:p>
                      <a:endParaRPr lang="en-GB" dirty="0"/>
                    </a:p>
                  </a:txBody>
                  <a:tcPr/>
                </a:tc>
                <a:tc gridSpan="2">
                  <a:txBody>
                    <a:bodyPr/>
                    <a:lstStyle/>
                    <a:p>
                      <a:pPr algn="ctr"/>
                      <a:r>
                        <a:rPr lang="en-GB" sz="1400" b="1" dirty="0"/>
                        <a:t>Deforestation</a:t>
                      </a:r>
                    </a:p>
                  </a:txBody>
                  <a:tcPr anchor="ctr"/>
                </a:tc>
                <a:tc hMerge="1">
                  <a:txBody>
                    <a:bodyPr/>
                    <a:lstStyle/>
                    <a:p>
                      <a:pPr algn="ctr"/>
                      <a:endParaRPr lang="en-GB" sz="1400" b="1" dirty="0"/>
                    </a:p>
                  </a:txBody>
                  <a:tcPr anchor="ctr"/>
                </a:tc>
                <a:extLst>
                  <a:ext uri="{0D108BD9-81ED-4DB2-BD59-A6C34878D82A}">
                    <a16:rowId xmlns:a16="http://schemas.microsoft.com/office/drawing/2014/main" val="3417477476"/>
                  </a:ext>
                </a:extLst>
              </a:tr>
              <a:tr h="292507">
                <a:tc vMerge="1">
                  <a:txBody>
                    <a:bodyPr/>
                    <a:lstStyle/>
                    <a:p>
                      <a:endParaRPr lang="en-GB" dirty="0"/>
                    </a:p>
                  </a:txBody>
                  <a:tcPr/>
                </a:tc>
                <a:tc>
                  <a:txBody>
                    <a:bodyPr/>
                    <a:lstStyle/>
                    <a:p>
                      <a:pPr algn="ctr"/>
                      <a:r>
                        <a:rPr lang="en-GB" sz="1400" dirty="0"/>
                        <a:t>Continue</a:t>
                      </a:r>
                    </a:p>
                  </a:txBody>
                  <a:tcPr anchor="ctr"/>
                </a:tc>
                <a:tc>
                  <a:txBody>
                    <a:bodyPr/>
                    <a:lstStyle/>
                    <a:p>
                      <a:pPr algn="ctr"/>
                      <a:r>
                        <a:rPr lang="en-GB" sz="1400" dirty="0"/>
                        <a:t>Cease</a:t>
                      </a:r>
                    </a:p>
                  </a:txBody>
                  <a:tcPr anchor="ctr"/>
                </a:tc>
                <a:tc>
                  <a:txBody>
                    <a:bodyPr/>
                    <a:lstStyle/>
                    <a:p>
                      <a:pPr algn="ctr"/>
                      <a:r>
                        <a:rPr lang="en-GB" sz="1400" dirty="0"/>
                        <a:t>Continue</a:t>
                      </a:r>
                    </a:p>
                  </a:txBody>
                  <a:tcPr anchor="ctr"/>
                </a:tc>
                <a:tc>
                  <a:txBody>
                    <a:bodyPr/>
                    <a:lstStyle/>
                    <a:p>
                      <a:pPr algn="ctr"/>
                      <a:r>
                        <a:rPr lang="en-GB" sz="1400" dirty="0"/>
                        <a:t>Cease</a:t>
                      </a:r>
                    </a:p>
                  </a:txBody>
                  <a:tcPr anchor="ctr"/>
                </a:tc>
                <a:tc>
                  <a:txBody>
                    <a:bodyPr/>
                    <a:lstStyle/>
                    <a:p>
                      <a:pPr algn="ctr"/>
                      <a:r>
                        <a:rPr lang="en-GB" sz="1400" dirty="0"/>
                        <a:t>Continue</a:t>
                      </a:r>
                    </a:p>
                  </a:txBody>
                  <a:tcPr anchor="ctr"/>
                </a:tc>
                <a:tc>
                  <a:txBody>
                    <a:bodyPr/>
                    <a:lstStyle/>
                    <a:p>
                      <a:pPr algn="ctr"/>
                      <a:r>
                        <a:rPr lang="en-GB" sz="1400" dirty="0"/>
                        <a:t>Cease</a:t>
                      </a:r>
                    </a:p>
                  </a:txBody>
                  <a:tcPr anchor="ctr"/>
                </a:tc>
                <a:extLst>
                  <a:ext uri="{0D108BD9-81ED-4DB2-BD59-A6C34878D82A}">
                    <a16:rowId xmlns:a16="http://schemas.microsoft.com/office/drawing/2014/main" val="2982545199"/>
                  </a:ext>
                </a:extLst>
              </a:tr>
              <a:tr h="1219542">
                <a:tc>
                  <a:txBody>
                    <a:bodyPr/>
                    <a:lstStyle/>
                    <a:p>
                      <a:pPr algn="ctr"/>
                      <a:r>
                        <a:rPr lang="en-GB" sz="1400" b="1" dirty="0"/>
                        <a:t>Economy</a:t>
                      </a:r>
                    </a:p>
                  </a:txBody>
                  <a:tcPr vert="vert270" anchor="ctr">
                    <a:solidFill>
                      <a:schemeClr val="accent1">
                        <a:lumMod val="20000"/>
                        <a:lumOff val="80000"/>
                      </a:schemeClr>
                    </a:solidFill>
                  </a:tcPr>
                </a:tc>
                <a:tc>
                  <a:txBody>
                    <a:bodyPr/>
                    <a:lstStyle/>
                    <a:p>
                      <a:pPr algn="ctr"/>
                      <a:r>
                        <a:rPr lang="en-GB" sz="1100" dirty="0"/>
                        <a:t>Short-term: gains, returns on investments </a:t>
                      </a:r>
                    </a:p>
                    <a:p>
                      <a:pPr algn="ctr"/>
                      <a:r>
                        <a:rPr lang="en-GB" sz="1100" dirty="0"/>
                        <a:t>Long-term: losses</a:t>
                      </a:r>
                    </a:p>
                  </a:txBody>
                  <a:tcPr anchor="ctr"/>
                </a:tc>
                <a:tc>
                  <a:txBody>
                    <a:bodyPr/>
                    <a:lstStyle/>
                    <a:p>
                      <a:pPr algn="ctr"/>
                      <a:r>
                        <a:rPr lang="en-GB" sz="1100" dirty="0"/>
                        <a:t>Loss of jobs, livelihoods, and failed investments</a:t>
                      </a:r>
                    </a:p>
                  </a:txBody>
                  <a:tcPr anchor="ctr"/>
                </a:tc>
                <a:tc>
                  <a:txBody>
                    <a:bodyPr/>
                    <a:lstStyle/>
                    <a:p>
                      <a:pPr algn="ctr"/>
                      <a:r>
                        <a:rPr lang="en-GB" sz="1100" dirty="0"/>
                        <a:t>Driver for many forms of business internationally. Dependency. Continued industrial growth.</a:t>
                      </a:r>
                    </a:p>
                    <a:p>
                      <a:pPr algn="ctr"/>
                      <a:endParaRPr lang="en-GB" sz="1100" dirty="0"/>
                    </a:p>
                    <a:p>
                      <a:pPr algn="ctr"/>
                      <a:r>
                        <a:rPr lang="en-GB" sz="1100" dirty="0"/>
                        <a:t>Long-term: Increased demand and reduced supply.</a:t>
                      </a:r>
                    </a:p>
                  </a:txBody>
                  <a:tcPr anchor="ctr"/>
                </a:tc>
                <a:tc>
                  <a:txBody>
                    <a:bodyPr/>
                    <a:lstStyle/>
                    <a:p>
                      <a:pPr algn="ctr"/>
                      <a:r>
                        <a:rPr lang="en-GB" sz="1100" dirty="0"/>
                        <a:t>Damaging to businesses and industry. Collapse of energy companies, and any associated businesses.</a:t>
                      </a:r>
                    </a:p>
                    <a:p>
                      <a:pPr algn="ctr"/>
                      <a:r>
                        <a:rPr lang="en-GB" sz="1100" dirty="0"/>
                        <a:t>Global economic collapse without appropriate alternative to match demand.</a:t>
                      </a:r>
                    </a:p>
                  </a:txBody>
                  <a:tcPr anchor="ctr"/>
                </a:tc>
                <a:tc>
                  <a:txBody>
                    <a:bodyPr/>
                    <a:lstStyle/>
                    <a:p>
                      <a:pPr algn="ctr"/>
                      <a:r>
                        <a:rPr lang="en-GB" sz="1100" dirty="0"/>
                        <a:t>Short-term: Many industries dependent on timber (e.g. construction) </a:t>
                      </a:r>
                    </a:p>
                    <a:p>
                      <a:pPr algn="ctr"/>
                      <a:endParaRPr lang="en-GB" sz="1100" dirty="0"/>
                    </a:p>
                    <a:p>
                      <a:pPr algn="ctr"/>
                      <a:r>
                        <a:rPr lang="en-GB" sz="1100" dirty="0"/>
                        <a:t>Long-term: decreased supply and increased demand</a:t>
                      </a:r>
                    </a:p>
                  </a:txBody>
                  <a:tcPr anchor="ctr"/>
                </a:tc>
                <a:tc>
                  <a:txBody>
                    <a:bodyPr/>
                    <a:lstStyle/>
                    <a:p>
                      <a:pPr algn="ctr"/>
                      <a:r>
                        <a:rPr lang="en-GB" sz="1100" dirty="0"/>
                        <a:t>Loss of jobs, livelihoods, and failed investments.</a:t>
                      </a:r>
                    </a:p>
                    <a:p>
                      <a:pPr algn="ctr"/>
                      <a:endParaRPr lang="en-GB" sz="1100" dirty="0"/>
                    </a:p>
                    <a:p>
                      <a:pPr algn="ctr"/>
                      <a:r>
                        <a:rPr lang="en-GB" sz="1100" dirty="0"/>
                        <a:t>Lack of investment in alternatives could result in issues for certain trades.</a:t>
                      </a:r>
                    </a:p>
                  </a:txBody>
                  <a:tcPr anchor="ctr"/>
                </a:tc>
                <a:extLst>
                  <a:ext uri="{0D108BD9-81ED-4DB2-BD59-A6C34878D82A}">
                    <a16:rowId xmlns:a16="http://schemas.microsoft.com/office/drawing/2014/main" val="3316933047"/>
                  </a:ext>
                </a:extLst>
              </a:tr>
              <a:tr h="1374785">
                <a:tc>
                  <a:txBody>
                    <a:bodyPr/>
                    <a:lstStyle/>
                    <a:p>
                      <a:pPr algn="ctr"/>
                      <a:r>
                        <a:rPr lang="en-GB" sz="1400" b="1" dirty="0"/>
                        <a:t>Society</a:t>
                      </a:r>
                    </a:p>
                  </a:txBody>
                  <a:tcPr vert="vert270" anchor="ctr">
                    <a:solidFill>
                      <a:schemeClr val="accent4">
                        <a:lumMod val="40000"/>
                        <a:lumOff val="60000"/>
                      </a:schemeClr>
                    </a:solidFill>
                  </a:tcPr>
                </a:tc>
                <a:tc>
                  <a:txBody>
                    <a:bodyPr/>
                    <a:lstStyle/>
                    <a:p>
                      <a:pPr algn="ctr"/>
                      <a:r>
                        <a:rPr lang="en-GB" sz="1100" dirty="0"/>
                        <a:t>Short-term: Continuation of key part of core industry.</a:t>
                      </a:r>
                    </a:p>
                    <a:p>
                      <a:pPr algn="ctr"/>
                      <a:r>
                        <a:rPr lang="en-GB" sz="1100" dirty="0"/>
                        <a:t>Long-term: Huge impacts to communities.</a:t>
                      </a:r>
                    </a:p>
                    <a:p>
                      <a:pPr algn="ctr"/>
                      <a:endParaRPr lang="en-GB" sz="1100" dirty="0"/>
                    </a:p>
                    <a:p>
                      <a:pPr algn="ctr"/>
                      <a:r>
                        <a:rPr lang="en-GB" sz="1100" dirty="0"/>
                        <a:t>If the fish decline, society is harmed through guilt / shame.</a:t>
                      </a:r>
                    </a:p>
                  </a:txBody>
                  <a:tcPr anchor="ctr"/>
                </a:tc>
                <a:tc>
                  <a:txBody>
                    <a:bodyPr/>
                    <a:lstStyle/>
                    <a:p>
                      <a:pPr algn="ctr"/>
                      <a:r>
                        <a:rPr lang="en-GB" sz="1100" dirty="0"/>
                        <a:t>Dependent on fishing - part of historic culture and way of life. Loss of local heritage.</a:t>
                      </a:r>
                    </a:p>
                  </a:txBody>
                  <a:tcPr anchor="ctr"/>
                </a:tc>
                <a:tc>
                  <a:txBody>
                    <a:bodyPr/>
                    <a:lstStyle/>
                    <a:p>
                      <a:pPr algn="ctr"/>
                      <a:r>
                        <a:rPr lang="en-GB" sz="1100" dirty="0"/>
                        <a:t>Industry progression, allowing for advancements in technology and benefits to daily life and healthcare.</a:t>
                      </a:r>
                    </a:p>
                    <a:p>
                      <a:pPr algn="ctr"/>
                      <a:endParaRPr lang="en-GB" sz="1100" dirty="0"/>
                    </a:p>
                    <a:p>
                      <a:pPr algn="ctr"/>
                      <a:r>
                        <a:rPr lang="en-GB" sz="1100" dirty="0"/>
                        <a:t>Long-term: Detrimental to human health through impacts of climatic change.</a:t>
                      </a:r>
                    </a:p>
                  </a:txBody>
                  <a:tcPr anchor="ctr"/>
                </a:tc>
                <a:tc>
                  <a:txBody>
                    <a:bodyPr/>
                    <a:lstStyle/>
                    <a:p>
                      <a:pPr algn="ctr"/>
                      <a:r>
                        <a:rPr lang="en-GB" sz="1100" dirty="0"/>
                        <a:t>Dependent on energy supply. Essential for warmth, cooking etc. </a:t>
                      </a:r>
                    </a:p>
                    <a:p>
                      <a:pPr algn="ctr"/>
                      <a:r>
                        <a:rPr lang="en-GB" sz="1100" dirty="0"/>
                        <a:t>Impacts to health would be severe.</a:t>
                      </a:r>
                    </a:p>
                    <a:p>
                      <a:pPr algn="ctr"/>
                      <a:r>
                        <a:rPr lang="en-GB" sz="1100" dirty="0"/>
                        <a:t>Loss of business would harm livelihoods.</a:t>
                      </a:r>
                    </a:p>
                  </a:txBody>
                  <a:tcPr anchor="ctr"/>
                </a:tc>
                <a:tc>
                  <a:txBody>
                    <a:bodyPr/>
                    <a:lstStyle/>
                    <a:p>
                      <a:pPr algn="ctr"/>
                      <a:r>
                        <a:rPr lang="en-GB" sz="1100" dirty="0"/>
                        <a:t>Short-term: Benefits of housing, construction, commodities etc. </a:t>
                      </a:r>
                    </a:p>
                    <a:p>
                      <a:pPr algn="ctr"/>
                      <a:endParaRPr lang="en-GB" sz="1100" dirty="0"/>
                    </a:p>
                    <a:p>
                      <a:pPr algn="ctr"/>
                      <a:r>
                        <a:rPr lang="en-GB" sz="1100" dirty="0"/>
                        <a:t>Long-term: Society is influenced by guilt from destruction of ecosystems.</a:t>
                      </a:r>
                    </a:p>
                  </a:txBody>
                  <a:tcPr anchor="ctr"/>
                </a:tc>
                <a:tc>
                  <a:txBody>
                    <a:bodyPr/>
                    <a:lstStyle/>
                    <a:p>
                      <a:pPr algn="ctr"/>
                      <a:r>
                        <a:rPr lang="en-GB" sz="1100" dirty="0"/>
                        <a:t>Short-term: Issues associated with industrial changes, loss of timber communities and business. </a:t>
                      </a:r>
                    </a:p>
                    <a:p>
                      <a:pPr algn="ctr"/>
                      <a:endParaRPr lang="en-GB" sz="1100" dirty="0"/>
                    </a:p>
                    <a:p>
                      <a:pPr algn="ctr"/>
                      <a:r>
                        <a:rPr lang="en-GB" sz="1100" dirty="0"/>
                        <a:t>Long-term: Benefits from ecosystem services from forested landscapes.</a:t>
                      </a:r>
                    </a:p>
                  </a:txBody>
                  <a:tcPr anchor="ctr"/>
                </a:tc>
                <a:extLst>
                  <a:ext uri="{0D108BD9-81ED-4DB2-BD59-A6C34878D82A}">
                    <a16:rowId xmlns:a16="http://schemas.microsoft.com/office/drawing/2014/main" val="2736857068"/>
                  </a:ext>
                </a:extLst>
              </a:tr>
              <a:tr h="1602142">
                <a:tc>
                  <a:txBody>
                    <a:bodyPr/>
                    <a:lstStyle/>
                    <a:p>
                      <a:pPr algn="ctr"/>
                      <a:r>
                        <a:rPr lang="en-GB" sz="1400" b="1" dirty="0"/>
                        <a:t>Environment</a:t>
                      </a:r>
                    </a:p>
                  </a:txBody>
                  <a:tcPr vert="vert270" anchor="ctr">
                    <a:solidFill>
                      <a:schemeClr val="accent6">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t>Removal of a species or significant impact to species development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t>Impacts on food chain.</a:t>
                      </a:r>
                    </a:p>
                    <a:p>
                      <a:pPr algn="ctr"/>
                      <a:endParaRPr lang="en-GB" sz="1100" dirty="0"/>
                    </a:p>
                  </a:txBody>
                  <a:tcPr anchor="ctr"/>
                </a:tc>
                <a:tc>
                  <a:txBody>
                    <a:bodyPr/>
                    <a:lstStyle/>
                    <a:p>
                      <a:pPr algn="ctr"/>
                      <a:r>
                        <a:rPr lang="en-GB" sz="1100" dirty="0"/>
                        <a:t>Recovery of a species and retaining balance in a food chain.</a:t>
                      </a:r>
                    </a:p>
                  </a:txBody>
                  <a:tcPr anchor="ctr"/>
                </a:tc>
                <a:tc>
                  <a:txBody>
                    <a:bodyPr/>
                    <a:lstStyle/>
                    <a:p>
                      <a:pPr algn="ctr"/>
                      <a:r>
                        <a:rPr lang="en-GB" sz="1100" dirty="0"/>
                        <a:t>Increased atmospheric emissions exacerbate greenhouse gas effect and subsequent global warming. </a:t>
                      </a:r>
                    </a:p>
                    <a:p>
                      <a:pPr algn="ctr"/>
                      <a:endParaRPr lang="en-GB" sz="1100" dirty="0"/>
                    </a:p>
                    <a:p>
                      <a:pPr algn="ctr"/>
                      <a:r>
                        <a:rPr lang="en-GB" sz="1100" dirty="0"/>
                        <a:t>Change in earth systems and indirect impact on all ecosystems globally. </a:t>
                      </a:r>
                    </a:p>
                  </a:txBody>
                  <a:tcPr anchor="ctr"/>
                </a:tc>
                <a:tc>
                  <a:txBody>
                    <a:bodyPr/>
                    <a:lstStyle/>
                    <a:p>
                      <a:pPr algn="ctr"/>
                      <a:r>
                        <a:rPr lang="en-GB" sz="1100" dirty="0"/>
                        <a:t>Reduction of atmospheric pollution and impacts of climate change. </a:t>
                      </a:r>
                    </a:p>
                    <a:p>
                      <a:pPr algn="ctr"/>
                      <a:endParaRPr lang="en-GB" sz="1100" dirty="0"/>
                    </a:p>
                    <a:p>
                      <a:pPr algn="ctr"/>
                      <a:r>
                        <a:rPr lang="en-GB" sz="1100" dirty="0"/>
                        <a:t>Long-term: Recovery of species currently unable to adapt. Rebalancing of natural systems.</a:t>
                      </a:r>
                    </a:p>
                  </a:txBody>
                  <a:tcPr anchor="ctr"/>
                </a:tc>
                <a:tc>
                  <a:txBody>
                    <a:bodyPr/>
                    <a:lstStyle/>
                    <a:p>
                      <a:pPr algn="ctr"/>
                      <a:r>
                        <a:rPr lang="en-GB" sz="1100" dirty="0"/>
                        <a:t>Forest fragmentation, loss, and destruction. Loss of forest species. Indirect consequences, including desertification, and lack of carbon sink for global warming.</a:t>
                      </a:r>
                    </a:p>
                  </a:txBody>
                  <a:tcPr anchor="ctr"/>
                </a:tc>
                <a:tc>
                  <a:txBody>
                    <a:bodyPr/>
                    <a:lstStyle/>
                    <a:p>
                      <a:pPr algn="ctr"/>
                      <a:r>
                        <a:rPr lang="en-GB" sz="1100" dirty="0"/>
                        <a:t>Recovery of ecosystems and associated species. </a:t>
                      </a:r>
                    </a:p>
                    <a:p>
                      <a:pPr algn="ctr"/>
                      <a:r>
                        <a:rPr lang="en-GB" sz="1100" dirty="0"/>
                        <a:t>Increased absorption of atmospheric CO2, reducing future impacts of climate change.</a:t>
                      </a:r>
                    </a:p>
                  </a:txBody>
                  <a:tcPr anchor="ctr"/>
                </a:tc>
                <a:extLst>
                  <a:ext uri="{0D108BD9-81ED-4DB2-BD59-A6C34878D82A}">
                    <a16:rowId xmlns:a16="http://schemas.microsoft.com/office/drawing/2014/main" val="2198989480"/>
                  </a:ext>
                </a:extLst>
              </a:tr>
            </a:tbl>
          </a:graphicData>
        </a:graphic>
      </p:graphicFrame>
      <p:sp>
        <p:nvSpPr>
          <p:cNvPr id="4" name="TextBox 3">
            <a:extLst>
              <a:ext uri="{FF2B5EF4-FFF2-40B4-BE49-F238E27FC236}">
                <a16:creationId xmlns:a16="http://schemas.microsoft.com/office/drawing/2014/main" id="{51E75A89-223B-C391-8173-2DCD1F72BAED}"/>
              </a:ext>
            </a:extLst>
          </p:cNvPr>
          <p:cNvSpPr txBox="1"/>
          <p:nvPr/>
        </p:nvSpPr>
        <p:spPr>
          <a:xfrm>
            <a:off x="-1" y="6466114"/>
            <a:ext cx="12186389" cy="369332"/>
          </a:xfrm>
          <a:prstGeom prst="rect">
            <a:avLst/>
          </a:prstGeom>
          <a:noFill/>
        </p:spPr>
        <p:txBody>
          <a:bodyPr wrap="square" rtlCol="0">
            <a:spAutoFit/>
          </a:bodyPr>
          <a:lstStyle/>
          <a:p>
            <a:r>
              <a:rPr lang="fr-FR" dirty="0"/>
              <a:t>A. Cunningham			Lecture 5: </a:t>
            </a:r>
            <a:r>
              <a:rPr lang="fr-FR" dirty="0" err="1"/>
              <a:t>Environmental</a:t>
            </a:r>
            <a:r>
              <a:rPr lang="fr-FR" dirty="0"/>
              <a:t> </a:t>
            </a:r>
            <a:r>
              <a:rPr lang="fr-FR" dirty="0" err="1"/>
              <a:t>Governance</a:t>
            </a:r>
            <a:endParaRPr lang="en-GB" dirty="0"/>
          </a:p>
        </p:txBody>
      </p: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19</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en-GB" dirty="0"/>
              <a:t>Module ACNA4004: 2024 / 2025		</a:t>
            </a:r>
            <a:r>
              <a:rPr lang="en-GB" b="1" dirty="0"/>
              <a:t>Environment, Society, Economy: Examples</a:t>
            </a:r>
          </a:p>
        </p:txBody>
      </p:sp>
      <p:sp>
        <p:nvSpPr>
          <p:cNvPr id="2" name="TextBox 1">
            <a:extLst>
              <a:ext uri="{FF2B5EF4-FFF2-40B4-BE49-F238E27FC236}">
                <a16:creationId xmlns:a16="http://schemas.microsoft.com/office/drawing/2014/main" id="{DCC55022-FB6B-03B1-63B3-3DF214375334}"/>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sp>
        <p:nvSpPr>
          <p:cNvPr id="13" name="TextBox 12">
            <a:extLst>
              <a:ext uri="{FF2B5EF4-FFF2-40B4-BE49-F238E27FC236}">
                <a16:creationId xmlns:a16="http://schemas.microsoft.com/office/drawing/2014/main" id="{6C2B6768-4883-8236-8D15-C2D0F5ABA294}"/>
              </a:ext>
            </a:extLst>
          </p:cNvPr>
          <p:cNvSpPr txBox="1"/>
          <p:nvPr/>
        </p:nvSpPr>
        <p:spPr>
          <a:xfrm>
            <a:off x="1822076" y="433693"/>
            <a:ext cx="8128748" cy="707886"/>
          </a:xfrm>
          <a:prstGeom prst="rect">
            <a:avLst/>
          </a:prstGeom>
          <a:solidFill>
            <a:schemeClr val="bg1"/>
          </a:solidFill>
        </p:spPr>
        <p:txBody>
          <a:bodyPr wrap="square">
            <a:spAutoFit/>
          </a:bodyPr>
          <a:lstStyle/>
          <a:p>
            <a:pPr algn="ctr"/>
            <a:r>
              <a:rPr lang="en-GB" sz="2000" dirty="0"/>
              <a:t>If we look at the previous case studies (shown in the previous lecture), these can be framed within the three pillars model also:</a:t>
            </a:r>
          </a:p>
        </p:txBody>
      </p:sp>
      <p:pic>
        <p:nvPicPr>
          <p:cNvPr id="6" name="Picture 3">
            <a:extLst>
              <a:ext uri="{FF2B5EF4-FFF2-40B4-BE49-F238E27FC236}">
                <a16:creationId xmlns:a16="http://schemas.microsoft.com/office/drawing/2014/main" id="{AFD4455C-A156-6D84-3645-ACE99F65EB0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r="2097"/>
          <a:stretch/>
        </p:blipFill>
        <p:spPr bwMode="auto">
          <a:xfrm>
            <a:off x="10650766" y="322916"/>
            <a:ext cx="1473224" cy="1189877"/>
          </a:xfrm>
          <a:prstGeom prst="rect">
            <a:avLst/>
          </a:prstGeom>
          <a:solidFill>
            <a:schemeClr val="bg1"/>
          </a:solidFill>
          <a:ln>
            <a:noFill/>
          </a:ln>
        </p:spPr>
      </p:pic>
      <p:pic>
        <p:nvPicPr>
          <p:cNvPr id="3" name="Picture 3">
            <a:extLst>
              <a:ext uri="{FF2B5EF4-FFF2-40B4-BE49-F238E27FC236}">
                <a16:creationId xmlns:a16="http://schemas.microsoft.com/office/drawing/2014/main" id="{8E1B480E-74D6-4180-C18D-72C790FCC90A}"/>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2397" y="369332"/>
            <a:ext cx="1469304" cy="1452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7014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E75A89-223B-C391-8173-2DCD1F72BAED}"/>
              </a:ext>
            </a:extLst>
          </p:cNvPr>
          <p:cNvSpPr txBox="1"/>
          <p:nvPr/>
        </p:nvSpPr>
        <p:spPr>
          <a:xfrm>
            <a:off x="-1" y="6466114"/>
            <a:ext cx="12186389" cy="369332"/>
          </a:xfrm>
          <a:prstGeom prst="rect">
            <a:avLst/>
          </a:prstGeom>
          <a:noFill/>
        </p:spPr>
        <p:txBody>
          <a:bodyPr wrap="square" rtlCol="0">
            <a:spAutoFit/>
          </a:bodyPr>
          <a:lstStyle/>
          <a:p>
            <a:r>
              <a:rPr lang="en-GB" dirty="0"/>
              <a:t>A. Cunningham			Lecture 5: Environmental Governance</a:t>
            </a:r>
          </a:p>
        </p:txBody>
      </p: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20</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ACNA4004: 2024 / 2025		</a:t>
            </a:r>
            <a:r>
              <a:rPr lang="en-GB" b="1" dirty="0"/>
              <a:t>Summary</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3">
            <a:extLst>
              <a:ext uri="{28A0092B-C50C-407E-A947-70E740481C1C}">
                <a14:useLocalDpi xmlns:a14="http://schemas.microsoft.com/office/drawing/2010/main" val="0"/>
              </a:ext>
            </a:extLst>
          </a:blip>
          <a:srcRect l="1" r="1"/>
          <a:stretch/>
        </p:blipFill>
        <p:spPr>
          <a:xfrm>
            <a:off x="-5613" y="369332"/>
            <a:ext cx="2853243"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2" name="TextBox 1">
            <a:extLst>
              <a:ext uri="{FF2B5EF4-FFF2-40B4-BE49-F238E27FC236}">
                <a16:creationId xmlns:a16="http://schemas.microsoft.com/office/drawing/2014/main" id="{DCC55022-FB6B-03B1-63B3-3DF214375334}"/>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sp>
        <p:nvSpPr>
          <p:cNvPr id="3" name="TextBox 2">
            <a:extLst>
              <a:ext uri="{FF2B5EF4-FFF2-40B4-BE49-F238E27FC236}">
                <a16:creationId xmlns:a16="http://schemas.microsoft.com/office/drawing/2014/main" id="{B35224D3-9A3F-668C-502C-59F5B20D04EC}"/>
              </a:ext>
            </a:extLst>
          </p:cNvPr>
          <p:cNvSpPr txBox="1"/>
          <p:nvPr/>
        </p:nvSpPr>
        <p:spPr>
          <a:xfrm>
            <a:off x="2960485" y="376056"/>
            <a:ext cx="8402279" cy="5878532"/>
          </a:xfrm>
          <a:prstGeom prst="rect">
            <a:avLst/>
          </a:prstGeom>
          <a:noFill/>
        </p:spPr>
        <p:txBody>
          <a:bodyPr wrap="square" rtlCol="0">
            <a:spAutoFit/>
          </a:bodyPr>
          <a:lstStyle/>
          <a:p>
            <a:r>
              <a:rPr lang="en-GB" sz="2400" dirty="0"/>
              <a:t>In this lecture, we covered:</a:t>
            </a:r>
          </a:p>
          <a:p>
            <a:endParaRPr lang="en-GB" sz="2400" dirty="0"/>
          </a:p>
          <a:p>
            <a:pPr marL="342900" indent="-342900">
              <a:buFont typeface="Arial" panose="020B0604020202020204" pitchFamily="34" charset="0"/>
              <a:buChar char="•"/>
            </a:pPr>
            <a:r>
              <a:rPr lang="en-GB" sz="2400" dirty="0"/>
              <a:t>What Environmental Governance is, how it is defined, and what makes good governance</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Levels of governance, and implications of scale on relevance of monocentric or polycentric approaches</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Example of the Montreal Protocol as an example of top-down international governance, and comparability with contemporary climate change governance</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The role of economy as one of the </a:t>
            </a:r>
            <a:r>
              <a:rPr lang="en-GB" sz="2400"/>
              <a:t>three pillars of sustainability</a:t>
            </a:r>
            <a:endParaRPr lang="en-GB" sz="2400" dirty="0"/>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2400" dirty="0"/>
          </a:p>
          <a:p>
            <a:endParaRPr lang="en-GB" sz="1600" dirty="0"/>
          </a:p>
        </p:txBody>
      </p:sp>
    </p:spTree>
    <p:extLst>
      <p:ext uri="{BB962C8B-B14F-4D97-AF65-F5344CB8AC3E}">
        <p14:creationId xmlns:p14="http://schemas.microsoft.com/office/powerpoint/2010/main" val="23639741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E75A89-223B-C391-8173-2DCD1F72BAED}"/>
              </a:ext>
            </a:extLst>
          </p:cNvPr>
          <p:cNvSpPr txBox="1"/>
          <p:nvPr/>
        </p:nvSpPr>
        <p:spPr>
          <a:xfrm>
            <a:off x="-1" y="6466114"/>
            <a:ext cx="12186389" cy="369332"/>
          </a:xfrm>
          <a:prstGeom prst="rect">
            <a:avLst/>
          </a:prstGeom>
          <a:noFill/>
        </p:spPr>
        <p:txBody>
          <a:bodyPr wrap="square" rtlCol="0">
            <a:spAutoFit/>
          </a:bodyPr>
          <a:lstStyle/>
          <a:p>
            <a:r>
              <a:rPr lang="en-GB" dirty="0"/>
              <a:t>A. Cunningham			Lecture 5: Environmental Governance</a:t>
            </a:r>
          </a:p>
        </p:txBody>
      </p: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21</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ACNA4004: 2024 / 2025		</a:t>
            </a:r>
            <a:r>
              <a:rPr lang="en-GB" b="1" dirty="0"/>
              <a:t>Next Session</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3">
            <a:extLst>
              <a:ext uri="{28A0092B-C50C-407E-A947-70E740481C1C}">
                <a14:useLocalDpi xmlns:a14="http://schemas.microsoft.com/office/drawing/2010/main" val="0"/>
              </a:ext>
            </a:extLst>
          </a:blip>
          <a:srcRect l="1" r="1"/>
          <a:stretch/>
        </p:blipFill>
        <p:spPr>
          <a:xfrm>
            <a:off x="-5613" y="369332"/>
            <a:ext cx="2853243"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2" name="TextBox 1">
            <a:extLst>
              <a:ext uri="{FF2B5EF4-FFF2-40B4-BE49-F238E27FC236}">
                <a16:creationId xmlns:a16="http://schemas.microsoft.com/office/drawing/2014/main" id="{DCC55022-FB6B-03B1-63B3-3DF214375334}"/>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sp>
        <p:nvSpPr>
          <p:cNvPr id="3" name="TextBox 2">
            <a:extLst>
              <a:ext uri="{FF2B5EF4-FFF2-40B4-BE49-F238E27FC236}">
                <a16:creationId xmlns:a16="http://schemas.microsoft.com/office/drawing/2014/main" id="{B35224D3-9A3F-668C-502C-59F5B20D04EC}"/>
              </a:ext>
            </a:extLst>
          </p:cNvPr>
          <p:cNvSpPr txBox="1"/>
          <p:nvPr/>
        </p:nvSpPr>
        <p:spPr>
          <a:xfrm>
            <a:off x="3498574" y="778468"/>
            <a:ext cx="7731678" cy="5755422"/>
          </a:xfrm>
          <a:prstGeom prst="rect">
            <a:avLst/>
          </a:prstGeom>
          <a:noFill/>
        </p:spPr>
        <p:txBody>
          <a:bodyPr wrap="square" rtlCol="0">
            <a:spAutoFit/>
          </a:bodyPr>
          <a:lstStyle/>
          <a:p>
            <a:r>
              <a:rPr lang="en-GB" sz="2400" dirty="0"/>
              <a:t>The next lecture will cover: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t>Environmental Governance Cont.</a:t>
            </a:r>
          </a:p>
          <a:p>
            <a:endParaRPr lang="en-GB" sz="2400" dirty="0"/>
          </a:p>
          <a:p>
            <a:r>
              <a:rPr lang="en-GB" sz="2400" dirty="0"/>
              <a:t>Suggested activities: </a:t>
            </a:r>
          </a:p>
          <a:p>
            <a:pPr marL="800100" lvl="1" indent="-342900">
              <a:buFontTx/>
              <a:buChar char="-"/>
            </a:pPr>
            <a:r>
              <a:rPr lang="en-GB" sz="2400" dirty="0"/>
              <a:t>Read up on origins of the AONB designation</a:t>
            </a:r>
          </a:p>
          <a:p>
            <a:pPr marL="1257300" lvl="2" indent="-342900">
              <a:buFontTx/>
              <a:buChar char="-"/>
            </a:pPr>
            <a:r>
              <a:rPr lang="en-GB" sz="2400" dirty="0"/>
              <a:t>Why was it created, and by whom?</a:t>
            </a:r>
          </a:p>
          <a:p>
            <a:pPr marL="800100" lvl="1" indent="-342900">
              <a:buFontTx/>
              <a:buChar char="-"/>
            </a:pPr>
            <a:endParaRPr lang="en-GB" sz="2400" dirty="0"/>
          </a:p>
          <a:p>
            <a:r>
              <a:rPr lang="en-GB" sz="2400" dirty="0"/>
              <a:t>Suggested reading:</a:t>
            </a:r>
          </a:p>
          <a:p>
            <a:pPr marL="800100" lvl="1" indent="-342900">
              <a:buFontTx/>
              <a:buChar char="-"/>
            </a:pPr>
            <a:r>
              <a:rPr lang="en-GB" sz="2000" dirty="0" err="1"/>
              <a:t>Escap</a:t>
            </a:r>
            <a:r>
              <a:rPr lang="en-GB" sz="2000" dirty="0"/>
              <a:t>, U. "What is Good Governance? United Nations Economic and Social Commissions for Asia and the Pacific." (2009).</a:t>
            </a:r>
          </a:p>
          <a:p>
            <a:pPr marL="800100" lvl="1" indent="-342900">
              <a:buFontTx/>
              <a:buChar char="-"/>
            </a:pPr>
            <a:r>
              <a:rPr lang="en-GB" sz="2000" dirty="0"/>
              <a:t>Boonen, Christiaan, et al. "Governing as commons or as global public goods." International Journal of the Commons 13.1 (2019): 553-577.</a:t>
            </a:r>
          </a:p>
          <a:p>
            <a:pPr marL="800100" lvl="1" indent="-342900">
              <a:buFontTx/>
              <a:buChar char="-"/>
            </a:pPr>
            <a:r>
              <a:rPr lang="en-GB" sz="2000" dirty="0"/>
              <a:t>Giddings, Bob, et al., “Environment, Economy and Society: Fitting Them Together into Sustainable Development.” Sustainable Development, vol. 10, no. 4, 2002.</a:t>
            </a:r>
          </a:p>
          <a:p>
            <a:endParaRPr lang="en-GB" sz="1600" dirty="0"/>
          </a:p>
        </p:txBody>
      </p:sp>
    </p:spTree>
    <p:extLst>
      <p:ext uri="{BB962C8B-B14F-4D97-AF65-F5344CB8AC3E}">
        <p14:creationId xmlns:p14="http://schemas.microsoft.com/office/powerpoint/2010/main" val="21764048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22</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ACNA4004: 2024 / 2025 		</a:t>
            </a:r>
            <a:r>
              <a:rPr lang="en-GB" b="1" dirty="0"/>
              <a:t>References</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a:blip r:embed="rId3">
            <a:extLst>
              <a:ext uri="{28A0092B-C50C-407E-A947-70E740481C1C}">
                <a14:useLocalDpi xmlns:a14="http://schemas.microsoft.com/office/drawing/2010/main" val="0"/>
              </a:ext>
            </a:extLst>
          </a:blip>
          <a:srcRect l="10300" r="10300"/>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2" name="TextBox 11">
            <a:extLst>
              <a:ext uri="{FF2B5EF4-FFF2-40B4-BE49-F238E27FC236}">
                <a16:creationId xmlns:a16="http://schemas.microsoft.com/office/drawing/2014/main" id="{38C4A143-C346-A5D7-3DFF-2CAF7FBCDBED}"/>
              </a:ext>
            </a:extLst>
          </p:cNvPr>
          <p:cNvSpPr txBox="1"/>
          <p:nvPr/>
        </p:nvSpPr>
        <p:spPr>
          <a:xfrm>
            <a:off x="2805546" y="363915"/>
            <a:ext cx="9380842" cy="6522235"/>
          </a:xfrm>
          <a:prstGeom prst="rect">
            <a:avLst/>
          </a:prstGeom>
          <a:noFill/>
        </p:spPr>
        <p:txBody>
          <a:bodyPr wrap="square" rtlCol="0">
            <a:spAutoFit/>
          </a:bodyPr>
          <a:lstStyle/>
          <a:p>
            <a:pPr marL="800100" lvl="1" indent="-342900">
              <a:lnSpc>
                <a:spcPct val="150000"/>
              </a:lnSpc>
              <a:buFont typeface="Arial" panose="020B0604020202020204" pitchFamily="34" charset="0"/>
              <a:buChar char="•"/>
            </a:pPr>
            <a:r>
              <a:rPr lang="en-GB" sz="1400" b="0" i="0" dirty="0">
                <a:solidFill>
                  <a:srgbClr val="222222"/>
                </a:solidFill>
                <a:effectLst/>
                <a:latin typeface="Arial" panose="020B0604020202020204" pitchFamily="34" charset="0"/>
              </a:rPr>
              <a:t>Gazi, S., </a:t>
            </a:r>
            <a:r>
              <a:rPr lang="en-GB" sz="1400" b="0" i="0" dirty="0" err="1">
                <a:solidFill>
                  <a:srgbClr val="222222"/>
                </a:solidFill>
                <a:effectLst/>
                <a:latin typeface="Arial" panose="020B0604020202020204" pitchFamily="34" charset="0"/>
              </a:rPr>
              <a:t>Treccani</a:t>
            </a:r>
            <a:r>
              <a:rPr lang="en-GB" sz="1400" b="0" i="0" dirty="0">
                <a:solidFill>
                  <a:srgbClr val="222222"/>
                </a:solidFill>
                <a:effectLst/>
                <a:latin typeface="Arial" panose="020B0604020202020204" pitchFamily="34" charset="0"/>
              </a:rPr>
              <a:t>, M., </a:t>
            </a:r>
            <a:r>
              <a:rPr lang="en-GB" sz="1400" b="0" i="0" dirty="0" err="1">
                <a:solidFill>
                  <a:srgbClr val="222222"/>
                </a:solidFill>
                <a:effectLst/>
                <a:latin typeface="Arial" panose="020B0604020202020204" pitchFamily="34" charset="0"/>
              </a:rPr>
              <a:t>Morini</a:t>
            </a:r>
            <a:r>
              <a:rPr lang="en-GB" sz="1400" b="0" i="0" dirty="0">
                <a:solidFill>
                  <a:srgbClr val="222222"/>
                </a:solidFill>
                <a:effectLst/>
                <a:latin typeface="Arial" panose="020B0604020202020204" pitchFamily="34" charset="0"/>
              </a:rPr>
              <a:t>, M. and </a:t>
            </a:r>
            <a:r>
              <a:rPr lang="en-GB" sz="1400" b="0" i="0" dirty="0" err="1">
                <a:solidFill>
                  <a:srgbClr val="222222"/>
                </a:solidFill>
                <a:effectLst/>
                <a:latin typeface="Arial" panose="020B0604020202020204" pitchFamily="34" charset="0"/>
              </a:rPr>
              <a:t>Sahdev</a:t>
            </a:r>
            <a:r>
              <a:rPr lang="en-GB" sz="1400" b="0" i="0" dirty="0">
                <a:solidFill>
                  <a:srgbClr val="222222"/>
                </a:solidFill>
                <a:effectLst/>
                <a:latin typeface="Arial" panose="020B0604020202020204" pitchFamily="34" charset="0"/>
              </a:rPr>
              <a:t>, N.K., 2022. Blockchain as Commons: Applying Ostrom’s Polycentric Approach to Blockchain Governance. </a:t>
            </a:r>
            <a:r>
              <a:rPr lang="en-GB" sz="1400" b="0" i="1" dirty="0">
                <a:solidFill>
                  <a:srgbClr val="222222"/>
                </a:solidFill>
                <a:effectLst/>
                <a:latin typeface="Arial" panose="020B0604020202020204" pitchFamily="34" charset="0"/>
              </a:rPr>
              <a:t>Available at SSRN 4250547</a:t>
            </a:r>
            <a:r>
              <a:rPr lang="en-GB" sz="1400" b="0" i="0" dirty="0">
                <a:solidFill>
                  <a:srgbClr val="222222"/>
                </a:solidFill>
                <a:effectLst/>
                <a:latin typeface="Arial" panose="020B0604020202020204" pitchFamily="34" charset="0"/>
              </a:rPr>
              <a:t>.</a:t>
            </a:r>
          </a:p>
          <a:p>
            <a:pPr marL="800100" lvl="1" indent="-342900">
              <a:lnSpc>
                <a:spcPct val="150000"/>
              </a:lnSpc>
              <a:buFont typeface="Arial" panose="020B0604020202020204" pitchFamily="34" charset="0"/>
              <a:buChar char="•"/>
            </a:pPr>
            <a:r>
              <a:rPr lang="en-GB" sz="1400" b="0" i="0" dirty="0">
                <a:solidFill>
                  <a:srgbClr val="222222"/>
                </a:solidFill>
                <a:effectLst/>
                <a:latin typeface="Arial" panose="020B0604020202020204" pitchFamily="34" charset="0"/>
              </a:rPr>
              <a:t>Kumar, P., </a:t>
            </a:r>
            <a:r>
              <a:rPr lang="en-GB" sz="1400" b="0" i="0" dirty="0" err="1">
                <a:solidFill>
                  <a:srgbClr val="222222"/>
                </a:solidFill>
                <a:effectLst/>
                <a:latin typeface="Arial" panose="020B0604020202020204" pitchFamily="34" charset="0"/>
              </a:rPr>
              <a:t>Druckman</a:t>
            </a:r>
            <a:r>
              <a:rPr lang="en-GB" sz="1400" b="0" i="0" dirty="0">
                <a:solidFill>
                  <a:srgbClr val="222222"/>
                </a:solidFill>
                <a:effectLst/>
                <a:latin typeface="Arial" panose="020B0604020202020204" pitchFamily="34" charset="0"/>
              </a:rPr>
              <a:t>, A., Gallagher, J., </a:t>
            </a:r>
            <a:r>
              <a:rPr lang="en-GB" sz="1400" b="0" i="0" dirty="0" err="1">
                <a:solidFill>
                  <a:srgbClr val="222222"/>
                </a:solidFill>
                <a:effectLst/>
                <a:latin typeface="Arial" panose="020B0604020202020204" pitchFamily="34" charset="0"/>
              </a:rPr>
              <a:t>Gatersleben</a:t>
            </a:r>
            <a:r>
              <a:rPr lang="en-GB" sz="1400" b="0" i="0" dirty="0">
                <a:solidFill>
                  <a:srgbClr val="222222"/>
                </a:solidFill>
                <a:effectLst/>
                <a:latin typeface="Arial" panose="020B0604020202020204" pitchFamily="34" charset="0"/>
              </a:rPr>
              <a:t>, B., Allison, S., Eisenman, T.S., Hoang, U., Hama, S., Tiwari, A., Sharma, A. and </a:t>
            </a:r>
            <a:r>
              <a:rPr lang="en-GB" sz="1400" b="0" i="0" dirty="0" err="1">
                <a:solidFill>
                  <a:srgbClr val="222222"/>
                </a:solidFill>
                <a:effectLst/>
                <a:latin typeface="Arial" panose="020B0604020202020204" pitchFamily="34" charset="0"/>
              </a:rPr>
              <a:t>Abhijith</a:t>
            </a:r>
            <a:r>
              <a:rPr lang="en-GB" sz="1400" b="0" i="0" dirty="0">
                <a:solidFill>
                  <a:srgbClr val="222222"/>
                </a:solidFill>
                <a:effectLst/>
                <a:latin typeface="Arial" panose="020B0604020202020204" pitchFamily="34" charset="0"/>
              </a:rPr>
              <a:t>, K.V., 2019. The nexus between air pollution, green infrastructure and human health. </a:t>
            </a:r>
            <a:r>
              <a:rPr lang="en-GB" sz="1400" b="0" i="1" dirty="0">
                <a:solidFill>
                  <a:srgbClr val="222222"/>
                </a:solidFill>
                <a:effectLst/>
                <a:latin typeface="Arial" panose="020B0604020202020204" pitchFamily="34" charset="0"/>
              </a:rPr>
              <a:t>Environment international</a:t>
            </a:r>
            <a:r>
              <a:rPr lang="en-GB" sz="1400" b="0" i="0" dirty="0">
                <a:solidFill>
                  <a:srgbClr val="222222"/>
                </a:solidFill>
                <a:effectLst/>
                <a:latin typeface="Arial" panose="020B0604020202020204" pitchFamily="34" charset="0"/>
              </a:rPr>
              <a:t>, </a:t>
            </a:r>
            <a:r>
              <a:rPr lang="en-GB" sz="1400" b="0" i="1" dirty="0">
                <a:solidFill>
                  <a:srgbClr val="222222"/>
                </a:solidFill>
                <a:effectLst/>
                <a:latin typeface="Arial" panose="020B0604020202020204" pitchFamily="34" charset="0"/>
              </a:rPr>
              <a:t>133</a:t>
            </a:r>
            <a:r>
              <a:rPr lang="en-GB" sz="1400" b="0" i="0" dirty="0">
                <a:solidFill>
                  <a:srgbClr val="222222"/>
                </a:solidFill>
                <a:effectLst/>
                <a:latin typeface="Arial" panose="020B0604020202020204" pitchFamily="34" charset="0"/>
              </a:rPr>
              <a:t>, p.105181.</a:t>
            </a:r>
          </a:p>
          <a:p>
            <a:pPr marL="800100" lvl="1" indent="-342900">
              <a:lnSpc>
                <a:spcPct val="150000"/>
              </a:lnSpc>
              <a:buFont typeface="Arial" panose="020B0604020202020204" pitchFamily="34" charset="0"/>
              <a:buChar char="•"/>
            </a:pPr>
            <a:r>
              <a:rPr lang="en-GB" sz="1400" b="0" i="0" dirty="0" err="1">
                <a:solidFill>
                  <a:srgbClr val="222222"/>
                </a:solidFill>
                <a:effectLst/>
                <a:latin typeface="Arial" panose="020B0604020202020204" pitchFamily="34" charset="0"/>
              </a:rPr>
              <a:t>Lemos</a:t>
            </a:r>
            <a:r>
              <a:rPr lang="en-GB" sz="1400" b="0" i="0" dirty="0">
                <a:solidFill>
                  <a:srgbClr val="222222"/>
                </a:solidFill>
                <a:effectLst/>
                <a:latin typeface="Arial" panose="020B0604020202020204" pitchFamily="34" charset="0"/>
              </a:rPr>
              <a:t>, M.C. and Agrawal, A., 2006. Environmental governance. Annu. Rev. Environ. </a:t>
            </a:r>
            <a:r>
              <a:rPr lang="en-GB" sz="1400" b="0" i="0" dirty="0" err="1">
                <a:solidFill>
                  <a:srgbClr val="222222"/>
                </a:solidFill>
                <a:effectLst/>
                <a:latin typeface="Arial" panose="020B0604020202020204" pitchFamily="34" charset="0"/>
              </a:rPr>
              <a:t>Resour</a:t>
            </a:r>
            <a:r>
              <a:rPr lang="en-GB" sz="1400" b="0" i="0" dirty="0">
                <a:solidFill>
                  <a:srgbClr val="222222"/>
                </a:solidFill>
                <a:effectLst/>
                <a:latin typeface="Arial" panose="020B0604020202020204" pitchFamily="34" charset="0"/>
              </a:rPr>
              <a:t>., 31(1), pp.297-325.</a:t>
            </a:r>
          </a:p>
          <a:p>
            <a:pPr marL="800100" lvl="1" indent="-342900">
              <a:lnSpc>
                <a:spcPct val="150000"/>
              </a:lnSpc>
              <a:buFont typeface="Arial" panose="020B0604020202020204" pitchFamily="34" charset="0"/>
              <a:buChar char="•"/>
            </a:pPr>
            <a:r>
              <a:rPr lang="pt-BR" sz="1400" b="0" i="0" dirty="0">
                <a:solidFill>
                  <a:srgbClr val="222222"/>
                </a:solidFill>
                <a:effectLst/>
                <a:latin typeface="Arial" panose="020B0604020202020204" pitchFamily="34" charset="0"/>
              </a:rPr>
              <a:t>Najam, A., Papa, M. &amp; Taiyab, N., 2006. Global Environmental Governance: A Reform Agenda, IISD. Canada</a:t>
            </a:r>
          </a:p>
          <a:p>
            <a:pPr marL="800100" lvl="1" indent="-342900">
              <a:lnSpc>
                <a:spcPct val="150000"/>
              </a:lnSpc>
              <a:buFont typeface="Arial" panose="020B0604020202020204" pitchFamily="34" charset="0"/>
              <a:buChar char="•"/>
            </a:pPr>
            <a:r>
              <a:rPr lang="en-GB" sz="1400" b="0" i="0" dirty="0" err="1">
                <a:solidFill>
                  <a:srgbClr val="222222"/>
                </a:solidFill>
                <a:effectLst/>
                <a:latin typeface="Arial" panose="020B0604020202020204" pitchFamily="34" charset="0"/>
              </a:rPr>
              <a:t>Escap</a:t>
            </a:r>
            <a:r>
              <a:rPr lang="en-GB" sz="1400" b="0" i="0" dirty="0">
                <a:solidFill>
                  <a:srgbClr val="222222"/>
                </a:solidFill>
                <a:effectLst/>
                <a:latin typeface="Arial" panose="020B0604020202020204" pitchFamily="34" charset="0"/>
              </a:rPr>
              <a:t>, U., 2006. What is Good Governance? United Nations Economic and Social Commissions for Asia and the Pacific.</a:t>
            </a:r>
          </a:p>
          <a:p>
            <a:pPr marL="800100" lvl="1" indent="-342900">
              <a:lnSpc>
                <a:spcPct val="150000"/>
              </a:lnSpc>
              <a:buFont typeface="Arial" panose="020B0604020202020204" pitchFamily="34" charset="0"/>
              <a:buChar char="•"/>
            </a:pPr>
            <a:r>
              <a:rPr lang="en-GB" sz="1400" b="0" i="0" dirty="0">
                <a:solidFill>
                  <a:srgbClr val="222222"/>
                </a:solidFill>
                <a:effectLst/>
                <a:latin typeface="Arial" panose="020B0604020202020204" pitchFamily="34" charset="0"/>
              </a:rPr>
              <a:t>Boonen, C., Brando, N., </a:t>
            </a:r>
            <a:r>
              <a:rPr lang="en-GB" sz="1400" b="0" i="0" dirty="0" err="1">
                <a:solidFill>
                  <a:srgbClr val="222222"/>
                </a:solidFill>
                <a:effectLst/>
                <a:latin typeface="Arial" panose="020B0604020202020204" pitchFamily="34" charset="0"/>
              </a:rPr>
              <a:t>Cogolati</a:t>
            </a:r>
            <a:r>
              <a:rPr lang="en-GB" sz="1400" b="0" i="0" dirty="0">
                <a:solidFill>
                  <a:srgbClr val="222222"/>
                </a:solidFill>
                <a:effectLst/>
                <a:latin typeface="Arial" panose="020B0604020202020204" pitchFamily="34" charset="0"/>
              </a:rPr>
              <a:t>, S., Hagen, R., </a:t>
            </a:r>
            <a:r>
              <a:rPr lang="en-GB" sz="1400" b="0" i="0" dirty="0" err="1">
                <a:solidFill>
                  <a:srgbClr val="222222"/>
                </a:solidFill>
                <a:effectLst/>
                <a:latin typeface="Arial" panose="020B0604020202020204" pitchFamily="34" charset="0"/>
              </a:rPr>
              <a:t>Vanstappen</a:t>
            </a:r>
            <a:r>
              <a:rPr lang="en-GB" sz="1400" b="0" i="0" dirty="0">
                <a:solidFill>
                  <a:srgbClr val="222222"/>
                </a:solidFill>
                <a:effectLst/>
                <a:latin typeface="Arial" panose="020B0604020202020204" pitchFamily="34" charset="0"/>
              </a:rPr>
              <a:t>, N. and </a:t>
            </a:r>
            <a:r>
              <a:rPr lang="en-GB" sz="1400" b="0" i="0" dirty="0" err="1">
                <a:solidFill>
                  <a:srgbClr val="222222"/>
                </a:solidFill>
                <a:effectLst/>
                <a:latin typeface="Arial" panose="020B0604020202020204" pitchFamily="34" charset="0"/>
              </a:rPr>
              <a:t>Wouters</a:t>
            </a:r>
            <a:r>
              <a:rPr lang="en-GB" sz="1400" b="0" i="0" dirty="0">
                <a:solidFill>
                  <a:srgbClr val="222222"/>
                </a:solidFill>
                <a:effectLst/>
                <a:latin typeface="Arial" panose="020B0604020202020204" pitchFamily="34" charset="0"/>
              </a:rPr>
              <a:t>, J., 2019. Governing as commons or as global public goods. International Journal of the Commons, 13(1), pp.553-577.</a:t>
            </a:r>
          </a:p>
          <a:p>
            <a:pPr marL="800100" lvl="1" indent="-342900">
              <a:lnSpc>
                <a:spcPct val="150000"/>
              </a:lnSpc>
              <a:buFont typeface="Arial" panose="020B0604020202020204" pitchFamily="34" charset="0"/>
              <a:buChar char="•"/>
            </a:pPr>
            <a:r>
              <a:rPr lang="en-GB" sz="1400" b="0" i="0" dirty="0">
                <a:solidFill>
                  <a:srgbClr val="222222"/>
                </a:solidFill>
                <a:effectLst/>
                <a:latin typeface="Arial" panose="020B0604020202020204" pitchFamily="34" charset="0"/>
              </a:rPr>
              <a:t>Grunberg, Isabelle, Inge Kaul, and Marc A. Stern, eds. 1999. Global public goods: international cooperation in the 21st century. Oxford University Press.</a:t>
            </a:r>
          </a:p>
          <a:p>
            <a:pPr marL="800100" lvl="1" indent="-342900">
              <a:lnSpc>
                <a:spcPct val="150000"/>
              </a:lnSpc>
              <a:buFont typeface="Arial" panose="020B0604020202020204" pitchFamily="34" charset="0"/>
              <a:buChar char="•"/>
            </a:pPr>
            <a:r>
              <a:rPr lang="en-GB" sz="1400" b="0" i="0" dirty="0">
                <a:solidFill>
                  <a:srgbClr val="222222"/>
                </a:solidFill>
                <a:effectLst/>
                <a:latin typeface="Arial" panose="020B0604020202020204" pitchFamily="34" charset="0"/>
              </a:rPr>
              <a:t>Epstein, G., Pérez, I., Schoon, M. and Meek, C.L., 2014. Governing the invisible commons: Ozone regulation and the Montreal Protocol. </a:t>
            </a:r>
            <a:r>
              <a:rPr lang="en-GB" sz="1400" b="0" i="1" dirty="0">
                <a:solidFill>
                  <a:srgbClr val="222222"/>
                </a:solidFill>
                <a:effectLst/>
                <a:latin typeface="Arial" panose="020B0604020202020204" pitchFamily="34" charset="0"/>
              </a:rPr>
              <a:t>International Journal of the Commons</a:t>
            </a:r>
            <a:r>
              <a:rPr lang="en-GB" sz="1400" b="0" i="0" dirty="0">
                <a:solidFill>
                  <a:srgbClr val="222222"/>
                </a:solidFill>
                <a:effectLst/>
                <a:latin typeface="Arial" panose="020B0604020202020204" pitchFamily="34" charset="0"/>
              </a:rPr>
              <a:t>, </a:t>
            </a:r>
            <a:r>
              <a:rPr lang="en-GB" sz="1400" b="0" i="1" dirty="0">
                <a:solidFill>
                  <a:srgbClr val="222222"/>
                </a:solidFill>
                <a:effectLst/>
                <a:latin typeface="Arial" panose="020B0604020202020204" pitchFamily="34" charset="0"/>
              </a:rPr>
              <a:t>8</a:t>
            </a:r>
            <a:r>
              <a:rPr lang="en-GB" sz="1400" b="0" i="0" dirty="0">
                <a:solidFill>
                  <a:srgbClr val="222222"/>
                </a:solidFill>
                <a:effectLst/>
                <a:latin typeface="Arial" panose="020B0604020202020204" pitchFamily="34" charset="0"/>
              </a:rPr>
              <a:t>(2), pp.337-360.</a:t>
            </a:r>
          </a:p>
          <a:p>
            <a:pPr marL="800100" lvl="1" indent="-342900">
              <a:lnSpc>
                <a:spcPct val="150000"/>
              </a:lnSpc>
              <a:buFont typeface="Arial" panose="020B0604020202020204" pitchFamily="34" charset="0"/>
              <a:buChar char="•"/>
            </a:pPr>
            <a:r>
              <a:rPr lang="en-GB" sz="1400" b="0" i="0" dirty="0">
                <a:solidFill>
                  <a:srgbClr val="222222"/>
                </a:solidFill>
                <a:effectLst/>
                <a:latin typeface="Arial" panose="020B0604020202020204" pitchFamily="34" charset="0"/>
              </a:rPr>
              <a:t>Giddings, B., Hopwood, B. and </a:t>
            </a:r>
            <a:r>
              <a:rPr lang="en-GB" sz="1400" b="0" i="0" dirty="0" err="1">
                <a:solidFill>
                  <a:srgbClr val="222222"/>
                </a:solidFill>
                <a:effectLst/>
                <a:latin typeface="Arial" panose="020B0604020202020204" pitchFamily="34" charset="0"/>
              </a:rPr>
              <a:t>O'brien</a:t>
            </a:r>
            <a:r>
              <a:rPr lang="en-GB" sz="1400" b="0" i="0" dirty="0">
                <a:solidFill>
                  <a:srgbClr val="222222"/>
                </a:solidFill>
                <a:effectLst/>
                <a:latin typeface="Arial" panose="020B0604020202020204" pitchFamily="34" charset="0"/>
              </a:rPr>
              <a:t>, G., 2002. Environment, economy and society: fitting them together into sustainable development. </a:t>
            </a:r>
            <a:r>
              <a:rPr lang="en-GB" sz="1400" b="0" i="1">
                <a:solidFill>
                  <a:srgbClr val="222222"/>
                </a:solidFill>
                <a:effectLst/>
                <a:latin typeface="Arial" panose="020B0604020202020204" pitchFamily="34" charset="0"/>
              </a:rPr>
              <a:t>Sustainable development</a:t>
            </a:r>
            <a:r>
              <a:rPr lang="en-GB" sz="1400" b="0" i="0">
                <a:solidFill>
                  <a:srgbClr val="222222"/>
                </a:solidFill>
                <a:effectLst/>
                <a:latin typeface="Arial" panose="020B0604020202020204" pitchFamily="34" charset="0"/>
              </a:rPr>
              <a:t>, </a:t>
            </a:r>
            <a:r>
              <a:rPr lang="en-GB" sz="1400" b="0" i="1">
                <a:solidFill>
                  <a:srgbClr val="222222"/>
                </a:solidFill>
                <a:effectLst/>
                <a:latin typeface="Arial" panose="020B0604020202020204" pitchFamily="34" charset="0"/>
              </a:rPr>
              <a:t>10</a:t>
            </a:r>
            <a:r>
              <a:rPr lang="en-GB" sz="1400" b="0" i="0">
                <a:solidFill>
                  <a:srgbClr val="222222"/>
                </a:solidFill>
                <a:effectLst/>
                <a:latin typeface="Arial" panose="020B0604020202020204" pitchFamily="34" charset="0"/>
              </a:rPr>
              <a:t>(4), pp.187-196.</a:t>
            </a:r>
            <a:endParaRPr lang="en-GB" sz="1400" b="0" i="0" dirty="0">
              <a:solidFill>
                <a:srgbClr val="222222"/>
              </a:solidFill>
              <a:effectLst/>
              <a:latin typeface="Arial" panose="020B0604020202020204" pitchFamily="34" charset="0"/>
            </a:endParaRPr>
          </a:p>
          <a:p>
            <a:pPr marL="800100" lvl="1" indent="-342900">
              <a:lnSpc>
                <a:spcPct val="150000"/>
              </a:lnSpc>
              <a:buFont typeface="Arial" panose="020B0604020202020204" pitchFamily="34" charset="0"/>
              <a:buChar char="•"/>
            </a:pPr>
            <a:endParaRPr lang="en-GB" sz="1400" dirty="0"/>
          </a:p>
        </p:txBody>
      </p:sp>
      <p:sp>
        <p:nvSpPr>
          <p:cNvPr id="2" name="TextBox 1">
            <a:extLst>
              <a:ext uri="{FF2B5EF4-FFF2-40B4-BE49-F238E27FC236}">
                <a16:creationId xmlns:a16="http://schemas.microsoft.com/office/drawing/2014/main" id="{F51C16DF-F564-481C-CCA4-180408A5301A}"/>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sp>
        <p:nvSpPr>
          <p:cNvPr id="3" name="TextBox 2">
            <a:extLst>
              <a:ext uri="{FF2B5EF4-FFF2-40B4-BE49-F238E27FC236}">
                <a16:creationId xmlns:a16="http://schemas.microsoft.com/office/drawing/2014/main" id="{06459D70-2204-8801-4716-B9C4DA29B5AA}"/>
              </a:ext>
            </a:extLst>
          </p:cNvPr>
          <p:cNvSpPr txBox="1"/>
          <p:nvPr/>
        </p:nvSpPr>
        <p:spPr>
          <a:xfrm>
            <a:off x="-1" y="6466114"/>
            <a:ext cx="10712741" cy="369332"/>
          </a:xfrm>
          <a:prstGeom prst="rect">
            <a:avLst/>
          </a:prstGeom>
          <a:noFill/>
        </p:spPr>
        <p:txBody>
          <a:bodyPr wrap="square" rtlCol="0">
            <a:spAutoFit/>
          </a:bodyPr>
          <a:lstStyle/>
          <a:p>
            <a:r>
              <a:rPr lang="en-GB" dirty="0"/>
              <a:t>A. Cunningham			 Lecture 5: Environmental Governance</a:t>
            </a:r>
          </a:p>
        </p:txBody>
      </p:sp>
    </p:spTree>
    <p:extLst>
      <p:ext uri="{BB962C8B-B14F-4D97-AF65-F5344CB8AC3E}">
        <p14:creationId xmlns:p14="http://schemas.microsoft.com/office/powerpoint/2010/main" val="21091196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23</a:t>
            </a:fld>
            <a:r>
              <a:rPr lang="en-GB" dirty="0"/>
              <a:t> / 23</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ACNA4004: 2024 / 2025		</a:t>
            </a:r>
            <a:r>
              <a:rPr lang="fr-FR" b="1" dirty="0"/>
              <a:t>Questions</a:t>
            </a:r>
            <a:endParaRPr lang="en-GB" b="1" dirty="0"/>
          </a:p>
        </p:txBody>
      </p:sp>
      <p:pic>
        <p:nvPicPr>
          <p:cNvPr id="11" name="Picture 10" descr="Plant growing in a concrete crack">
            <a:extLst>
              <a:ext uri="{FF2B5EF4-FFF2-40B4-BE49-F238E27FC236}">
                <a16:creationId xmlns:a16="http://schemas.microsoft.com/office/drawing/2014/main" id="{CDC57D8D-8F2C-3ECC-54B1-1401800DD892}"/>
              </a:ext>
            </a:extLst>
          </p:cNvPr>
          <p:cNvPicPr>
            <a:picLocks noChangeAspect="1"/>
          </p:cNvPicPr>
          <p:nvPr/>
        </p:nvPicPr>
        <p:blipFill rotWithShape="1">
          <a:blip r:embed="rId2"/>
          <a:srcRect l="20974" r="39608" b="-1"/>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2" name="TextBox 11">
            <a:extLst>
              <a:ext uri="{FF2B5EF4-FFF2-40B4-BE49-F238E27FC236}">
                <a16:creationId xmlns:a16="http://schemas.microsoft.com/office/drawing/2014/main" id="{38C4A143-C346-A5D7-3DFF-2CAF7FBCDBED}"/>
              </a:ext>
            </a:extLst>
          </p:cNvPr>
          <p:cNvSpPr txBox="1"/>
          <p:nvPr/>
        </p:nvSpPr>
        <p:spPr>
          <a:xfrm>
            <a:off x="3825380" y="2128688"/>
            <a:ext cx="7499757" cy="2677656"/>
          </a:xfrm>
          <a:prstGeom prst="rect">
            <a:avLst/>
          </a:prstGeom>
          <a:noFill/>
        </p:spPr>
        <p:txBody>
          <a:bodyPr wrap="square" rtlCol="0">
            <a:spAutoFit/>
          </a:bodyPr>
          <a:lstStyle/>
          <a:p>
            <a:pPr algn="ctr"/>
            <a:r>
              <a:rPr lang="en-GB" sz="3200" dirty="0"/>
              <a:t>Any questions?</a:t>
            </a:r>
          </a:p>
          <a:p>
            <a:endParaRPr lang="en-GB" sz="2400" dirty="0"/>
          </a:p>
          <a:p>
            <a:r>
              <a:rPr lang="en-GB" sz="2400" dirty="0"/>
              <a:t>Please contact via: </a:t>
            </a:r>
          </a:p>
          <a:p>
            <a:r>
              <a:rPr lang="en-GB" sz="2400" dirty="0"/>
              <a:t>Email:		</a:t>
            </a:r>
            <a:r>
              <a:rPr lang="en-GB" dirty="0">
                <a:hlinkClick r:id="rId3"/>
              </a:rPr>
              <a:t>a.cunningham@uwtsd.ac.uk</a:t>
            </a:r>
            <a:endParaRPr lang="en-GB" dirty="0"/>
          </a:p>
          <a:p>
            <a:r>
              <a:rPr lang="en-GB" sz="2400" dirty="0"/>
              <a:t>Teams:		</a:t>
            </a:r>
            <a:r>
              <a:rPr lang="en-GB" sz="1400" dirty="0"/>
              <a:t>“</a:t>
            </a:r>
            <a:r>
              <a:rPr lang="en-GB" sz="1400" b="1" i="0" dirty="0">
                <a:solidFill>
                  <a:srgbClr val="242424"/>
                </a:solidFill>
                <a:effectLst/>
                <a:highlight>
                  <a:srgbClr val="FFFFFF"/>
                </a:highlight>
                <a:latin typeface="-apple-system"/>
              </a:rPr>
              <a:t>ACNA4004 Contemporary Challenges 2024/35_GRP</a:t>
            </a:r>
            <a:r>
              <a:rPr lang="en-GB" sz="1400" dirty="0"/>
              <a:t>”</a:t>
            </a:r>
          </a:p>
          <a:p>
            <a:r>
              <a:rPr lang="en-GB" sz="1600" dirty="0">
                <a:hlinkClick r:id="rId4"/>
              </a:rPr>
              <a:t>ACNA4004 Contemporary Challenges 2024/35_GRP | General | Microsoft Teams</a:t>
            </a:r>
            <a:endParaRPr lang="en-GB" sz="1600" dirty="0"/>
          </a:p>
          <a:p>
            <a:endParaRPr lang="en-GB" sz="2400" dirty="0"/>
          </a:p>
        </p:txBody>
      </p:sp>
      <p:sp>
        <p:nvSpPr>
          <p:cNvPr id="2" name="TextBox 1">
            <a:extLst>
              <a:ext uri="{FF2B5EF4-FFF2-40B4-BE49-F238E27FC236}">
                <a16:creationId xmlns:a16="http://schemas.microsoft.com/office/drawing/2014/main" id="{F51C16DF-F564-481C-CCA4-180408A5301A}"/>
              </a:ext>
            </a:extLst>
          </p:cNvPr>
          <p:cNvSpPr txBox="1"/>
          <p:nvPr/>
        </p:nvSpPr>
        <p:spPr>
          <a:xfrm>
            <a:off x="10628852" y="0"/>
            <a:ext cx="1557536" cy="369332"/>
          </a:xfrm>
          <a:prstGeom prst="rect">
            <a:avLst/>
          </a:prstGeom>
          <a:noFill/>
        </p:spPr>
        <p:txBody>
          <a:bodyPr wrap="square" rtlCol="0">
            <a:spAutoFit/>
          </a:bodyPr>
          <a:lstStyle/>
          <a:p>
            <a:r>
              <a:rPr lang="en-GB" dirty="0"/>
              <a:t>04/11/2024</a:t>
            </a:r>
          </a:p>
        </p:txBody>
      </p:sp>
      <p:sp>
        <p:nvSpPr>
          <p:cNvPr id="3" name="TextBox 2">
            <a:extLst>
              <a:ext uri="{FF2B5EF4-FFF2-40B4-BE49-F238E27FC236}">
                <a16:creationId xmlns:a16="http://schemas.microsoft.com/office/drawing/2014/main" id="{06459D70-2204-8801-4716-B9C4DA29B5A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 Lecture 5: Environmental Governance</a:t>
            </a:r>
          </a:p>
        </p:txBody>
      </p:sp>
    </p:spTree>
    <p:extLst>
      <p:ext uri="{BB962C8B-B14F-4D97-AF65-F5344CB8AC3E}">
        <p14:creationId xmlns:p14="http://schemas.microsoft.com/office/powerpoint/2010/main" val="25451937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3">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07AC612-792E-4909-A5B0-A69F33CEF70F}">
  <we:reference id="3e0fcce7-415c-4081-926c-b4e449c650e4" version="1.1.0.1" store="EXCatalog" storeType="EXCatalog"/>
  <we:alternateReferences>
    <we:reference id="WA200004709" version="1.1.0.1" store="en-GB"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0</TotalTime>
  <Words>4292</Words>
  <Application>Microsoft Office PowerPoint</Application>
  <PresentationFormat>Widescreen</PresentationFormat>
  <Paragraphs>427</Paragraphs>
  <Slides>23</Slides>
  <Notes>20</Notes>
  <HiddenSlides>0</HiddenSlides>
  <MMClips>4</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-apple-system</vt:lpstr>
      <vt:lpstr>NexusSansWebPro</vt:lpstr>
      <vt:lpstr>Arial</vt:lpstr>
      <vt:lpstr>Calibri</vt:lpstr>
      <vt:lpstr>Calibri Light</vt:lpstr>
      <vt:lpstr>Comic Sans MS</vt:lpstr>
      <vt:lpstr>Lato</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ACNA6002: Environmental Management, Assessment &amp; Auditing</dc:title>
  <dc:creator>Alisdair Cunningham</dc:creator>
  <cp:lastModifiedBy>Alisdair Cunningham</cp:lastModifiedBy>
  <cp:revision>4</cp:revision>
  <dcterms:created xsi:type="dcterms:W3CDTF">2023-07-26T10:21:48Z</dcterms:created>
  <dcterms:modified xsi:type="dcterms:W3CDTF">2024-10-25T21:05:56Z</dcterms:modified>
</cp:coreProperties>
</file>