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60" r:id="rId4"/>
    <p:sldId id="261" r:id="rId5"/>
    <p:sldId id="262" r:id="rId6"/>
    <p:sldId id="263" r:id="rId7"/>
    <p:sldId id="264" r:id="rId8"/>
    <p:sldId id="265" r:id="rId9"/>
    <p:sldId id="266" r:id="rId10"/>
    <p:sldId id="267" r:id="rId11"/>
    <p:sldId id="26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E90F74-7198-4129-9914-5D2D8721781E}" v="616" dt="2022-12-04T23:25:06.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CLAUDIA SOLOBOT" userId="299167e6ca2a6f5e" providerId="LiveId" clId="{A8E90F74-7198-4129-9914-5D2D8721781E}"/>
    <pc:docChg chg="undo custSel addSld delSld modSld sldOrd">
      <pc:chgData name="MIHAELA CLAUDIA SOLOBOT" userId="299167e6ca2a6f5e" providerId="LiveId" clId="{A8E90F74-7198-4129-9914-5D2D8721781E}" dt="2022-12-04T23:26:19.391" v="6257" actId="255"/>
      <pc:docMkLst>
        <pc:docMk/>
      </pc:docMkLst>
      <pc:sldChg chg="addSp delSp modSp mod ord modTransition setBg delAnim modAnim setClrOvrMap delDesignElem">
        <pc:chgData name="MIHAELA CLAUDIA SOLOBOT" userId="299167e6ca2a6f5e" providerId="LiveId" clId="{A8E90F74-7198-4129-9914-5D2D8721781E}" dt="2022-12-04T23:26:19.391" v="6257" actId="255"/>
        <pc:sldMkLst>
          <pc:docMk/>
          <pc:sldMk cId="893397535" sldId="256"/>
        </pc:sldMkLst>
        <pc:spChg chg="mod">
          <ac:chgData name="MIHAELA CLAUDIA SOLOBOT" userId="299167e6ca2a6f5e" providerId="LiveId" clId="{A8E90F74-7198-4129-9914-5D2D8721781E}" dt="2022-11-30T19:16:18.685" v="1609" actId="26606"/>
          <ac:spMkLst>
            <pc:docMk/>
            <pc:sldMk cId="893397535" sldId="256"/>
            <ac:spMk id="2" creationId="{76A26530-00C5-1FA8-78A3-49C647734381}"/>
          </ac:spMkLst>
        </pc:spChg>
        <pc:spChg chg="mod">
          <ac:chgData name="MIHAELA CLAUDIA SOLOBOT" userId="299167e6ca2a6f5e" providerId="LiveId" clId="{A8E90F74-7198-4129-9914-5D2D8721781E}" dt="2022-12-04T23:26:19.391" v="6257" actId="255"/>
          <ac:spMkLst>
            <pc:docMk/>
            <pc:sldMk cId="893397535" sldId="256"/>
            <ac:spMk id="3" creationId="{7D63216B-88E5-7295-1598-B564A0463624}"/>
          </ac:spMkLst>
        </pc:spChg>
        <pc:spChg chg="del">
          <ac:chgData name="MIHAELA CLAUDIA SOLOBOT" userId="299167e6ca2a6f5e" providerId="LiveId" clId="{A8E90F74-7198-4129-9914-5D2D8721781E}" dt="2022-11-30T18:42:12.789" v="804"/>
          <ac:spMkLst>
            <pc:docMk/>
            <pc:sldMk cId="893397535" sldId="256"/>
            <ac:spMk id="9" creationId="{6E0D4398-84C2-41B8-BF30-3157F7B18DF2}"/>
          </ac:spMkLst>
        </pc:spChg>
        <pc:spChg chg="del">
          <ac:chgData name="MIHAELA CLAUDIA SOLOBOT" userId="299167e6ca2a6f5e" providerId="LiveId" clId="{A8E90F74-7198-4129-9914-5D2D8721781E}" dt="2022-11-30T18:42:12.789" v="804"/>
          <ac:spMkLst>
            <pc:docMk/>
            <pc:sldMk cId="893397535" sldId="256"/>
            <ac:spMk id="11" creationId="{1E519840-CB5B-442F-AF8C-F848E7699768}"/>
          </ac:spMkLst>
        </pc:spChg>
        <pc:spChg chg="add del">
          <ac:chgData name="MIHAELA CLAUDIA SOLOBOT" userId="299167e6ca2a6f5e" providerId="LiveId" clId="{A8E90F74-7198-4129-9914-5D2D8721781E}" dt="2022-11-30T19:07:05.353" v="946" actId="26606"/>
          <ac:spMkLst>
            <pc:docMk/>
            <pc:sldMk cId="893397535" sldId="256"/>
            <ac:spMk id="1031" creationId="{71B2258F-86CA-4D4D-8270-BC05FCDEBFB3}"/>
          </ac:spMkLst>
        </pc:spChg>
        <pc:spChg chg="add del">
          <ac:chgData name="MIHAELA CLAUDIA SOLOBOT" userId="299167e6ca2a6f5e" providerId="LiveId" clId="{A8E90F74-7198-4129-9914-5D2D8721781E}" dt="2022-11-30T19:16:18.685" v="1609" actId="26606"/>
          <ac:spMkLst>
            <pc:docMk/>
            <pc:sldMk cId="893397535" sldId="256"/>
            <ac:spMk id="1034" creationId="{87CC2527-562A-4F69-B487-4371E5B243E7}"/>
          </ac:spMkLst>
        </pc:spChg>
        <pc:spChg chg="add">
          <ac:chgData name="MIHAELA CLAUDIA SOLOBOT" userId="299167e6ca2a6f5e" providerId="LiveId" clId="{A8E90F74-7198-4129-9914-5D2D8721781E}" dt="2022-11-30T19:16:18.685" v="1609" actId="26606"/>
          <ac:spMkLst>
            <pc:docMk/>
            <pc:sldMk cId="893397535" sldId="256"/>
            <ac:spMk id="1039" creationId="{E49CC64F-7275-4E33-961B-0C5CDC439875}"/>
          </ac:spMkLst>
        </pc:spChg>
        <pc:picChg chg="del mod">
          <ac:chgData name="MIHAELA CLAUDIA SOLOBOT" userId="299167e6ca2a6f5e" providerId="LiveId" clId="{A8E90F74-7198-4129-9914-5D2D8721781E}" dt="2022-12-04T22:24:31.183" v="5507" actId="478"/>
          <ac:picMkLst>
            <pc:docMk/>
            <pc:sldMk cId="893397535" sldId="256"/>
            <ac:picMk id="4" creationId="{148E94B8-3245-23D5-5816-A836B826FC4E}"/>
          </ac:picMkLst>
        </pc:picChg>
        <pc:picChg chg="del mod">
          <ac:chgData name="MIHAELA CLAUDIA SOLOBOT" userId="299167e6ca2a6f5e" providerId="LiveId" clId="{A8E90F74-7198-4129-9914-5D2D8721781E}" dt="2022-11-30T19:05:36.880" v="943" actId="478"/>
          <ac:picMkLst>
            <pc:docMk/>
            <pc:sldMk cId="893397535" sldId="256"/>
            <ac:picMk id="4" creationId="{233D1807-FAAC-6C7D-4E63-364DCA70AA38}"/>
          </ac:picMkLst>
        </pc:picChg>
        <pc:picChg chg="add del mod">
          <ac:chgData name="MIHAELA CLAUDIA SOLOBOT" userId="299167e6ca2a6f5e" providerId="LiveId" clId="{A8E90F74-7198-4129-9914-5D2D8721781E}" dt="2022-12-04T22:22:56.009" v="5504"/>
          <ac:picMkLst>
            <pc:docMk/>
            <pc:sldMk cId="893397535" sldId="256"/>
            <ac:picMk id="7" creationId="{61FD7323-CB66-C7FF-19F6-1F20BB3DB986}"/>
          </ac:picMkLst>
        </pc:picChg>
        <pc:picChg chg="add del mod">
          <ac:chgData name="MIHAELA CLAUDIA SOLOBOT" userId="299167e6ca2a6f5e" providerId="LiveId" clId="{A8E90F74-7198-4129-9914-5D2D8721781E}" dt="2022-12-04T22:23:12.743" v="5505" actId="478"/>
          <ac:picMkLst>
            <pc:docMk/>
            <pc:sldMk cId="893397535" sldId="256"/>
            <ac:picMk id="8" creationId="{31556580-9F96-0404-5D41-53D6E61F0BAD}"/>
          </ac:picMkLst>
        </pc:picChg>
        <pc:picChg chg="add del mod">
          <ac:chgData name="MIHAELA CLAUDIA SOLOBOT" userId="299167e6ca2a6f5e" providerId="LiveId" clId="{A8E90F74-7198-4129-9914-5D2D8721781E}" dt="2022-12-04T18:13:23.821" v="5477"/>
          <ac:picMkLst>
            <pc:docMk/>
            <pc:sldMk cId="893397535" sldId="256"/>
            <ac:picMk id="20" creationId="{18A691F2-9292-4ACD-FC1F-0754D179352B}"/>
          </ac:picMkLst>
        </pc:picChg>
        <pc:picChg chg="add del mod">
          <ac:chgData name="MIHAELA CLAUDIA SOLOBOT" userId="299167e6ca2a6f5e" providerId="LiveId" clId="{A8E90F74-7198-4129-9914-5D2D8721781E}" dt="2022-12-04T18:32:04.045" v="5480"/>
          <ac:picMkLst>
            <pc:docMk/>
            <pc:sldMk cId="893397535" sldId="256"/>
            <ac:picMk id="27" creationId="{8575EEAB-2BD6-93DF-8B7A-559AD7AC8067}"/>
          </ac:picMkLst>
        </pc:picChg>
        <pc:picChg chg="add del mod">
          <ac:chgData name="MIHAELA CLAUDIA SOLOBOT" userId="299167e6ca2a6f5e" providerId="LiveId" clId="{A8E90F74-7198-4129-9914-5D2D8721781E}" dt="2022-12-04T18:32:11.690" v="5482"/>
          <ac:picMkLst>
            <pc:docMk/>
            <pc:sldMk cId="893397535" sldId="256"/>
            <ac:picMk id="28" creationId="{DE20AE4B-6C28-775E-F0A4-86C461F254D0}"/>
          </ac:picMkLst>
        </pc:picChg>
        <pc:picChg chg="add del mod ord">
          <ac:chgData name="MIHAELA CLAUDIA SOLOBOT" userId="299167e6ca2a6f5e" providerId="LiveId" clId="{A8E90F74-7198-4129-9914-5D2D8721781E}" dt="2022-12-04T18:32:30.244" v="5483"/>
          <ac:picMkLst>
            <pc:docMk/>
            <pc:sldMk cId="893397535" sldId="256"/>
            <ac:picMk id="31" creationId="{91560D91-6C6E-79D3-A366-709735BE2071}"/>
          </ac:picMkLst>
        </pc:picChg>
        <pc:picChg chg="add del mod">
          <ac:chgData name="MIHAELA CLAUDIA SOLOBOT" userId="299167e6ca2a6f5e" providerId="LiveId" clId="{A8E90F74-7198-4129-9914-5D2D8721781E}" dt="2022-12-04T18:33:55.523" v="5485"/>
          <ac:picMkLst>
            <pc:docMk/>
            <pc:sldMk cId="893397535" sldId="256"/>
            <ac:picMk id="32" creationId="{E0147E50-ADAA-DE86-50CD-29AEABA69CE6}"/>
          </ac:picMkLst>
        </pc:picChg>
        <pc:picChg chg="add del mod ord">
          <ac:chgData name="MIHAELA CLAUDIA SOLOBOT" userId="299167e6ca2a6f5e" providerId="LiveId" clId="{A8E90F74-7198-4129-9914-5D2D8721781E}" dt="2022-12-04T18:34:03.152" v="5486"/>
          <ac:picMkLst>
            <pc:docMk/>
            <pc:sldMk cId="893397535" sldId="256"/>
            <ac:picMk id="39" creationId="{65A458D7-647A-3E8B-E192-A2F29B658FE6}"/>
          </ac:picMkLst>
        </pc:picChg>
        <pc:picChg chg="add del mod">
          <ac:chgData name="MIHAELA CLAUDIA SOLOBOT" userId="299167e6ca2a6f5e" providerId="LiveId" clId="{A8E90F74-7198-4129-9914-5D2D8721781E}" dt="2022-12-04T18:34:08.866" v="5488"/>
          <ac:picMkLst>
            <pc:docMk/>
            <pc:sldMk cId="893397535" sldId="256"/>
            <ac:picMk id="40" creationId="{2517C6DD-F5BB-6C9C-14DE-AD82F7FAB969}"/>
          </ac:picMkLst>
        </pc:picChg>
        <pc:picChg chg="add del mod ord">
          <ac:chgData name="MIHAELA CLAUDIA SOLOBOT" userId="299167e6ca2a6f5e" providerId="LiveId" clId="{A8E90F74-7198-4129-9914-5D2D8721781E}" dt="2022-12-04T18:34:14.010" v="5489"/>
          <ac:picMkLst>
            <pc:docMk/>
            <pc:sldMk cId="893397535" sldId="256"/>
            <ac:picMk id="43" creationId="{76BC6D10-EC14-F3D4-BE2D-3EF59CFEEDA1}"/>
          </ac:picMkLst>
        </pc:picChg>
        <pc:picChg chg="add del mod">
          <ac:chgData name="MIHAELA CLAUDIA SOLOBOT" userId="299167e6ca2a6f5e" providerId="LiveId" clId="{A8E90F74-7198-4129-9914-5D2D8721781E}" dt="2022-12-04T18:34:18.075" v="5491"/>
          <ac:picMkLst>
            <pc:docMk/>
            <pc:sldMk cId="893397535" sldId="256"/>
            <ac:picMk id="44" creationId="{A4444457-C920-41AE-793A-27B263307554}"/>
          </ac:picMkLst>
        </pc:picChg>
        <pc:picChg chg="add del mod ord">
          <ac:chgData name="MIHAELA CLAUDIA SOLOBOT" userId="299167e6ca2a6f5e" providerId="LiveId" clId="{A8E90F74-7198-4129-9914-5D2D8721781E}" dt="2022-12-04T18:34:27.844" v="5492"/>
          <ac:picMkLst>
            <pc:docMk/>
            <pc:sldMk cId="893397535" sldId="256"/>
            <ac:picMk id="47" creationId="{24E099D7-21B8-279C-FCB5-AEBF6EA737AE}"/>
          </ac:picMkLst>
        </pc:picChg>
        <pc:picChg chg="add del mod">
          <ac:chgData name="MIHAELA CLAUDIA SOLOBOT" userId="299167e6ca2a6f5e" providerId="LiveId" clId="{A8E90F74-7198-4129-9914-5D2D8721781E}" dt="2022-12-04T18:34:33.528" v="5494"/>
          <ac:picMkLst>
            <pc:docMk/>
            <pc:sldMk cId="893397535" sldId="256"/>
            <ac:picMk id="48" creationId="{CCE8A2C1-399E-D367-57FC-316D8951B54E}"/>
          </ac:picMkLst>
        </pc:picChg>
        <pc:picChg chg="add del mod ord">
          <ac:chgData name="MIHAELA CLAUDIA SOLOBOT" userId="299167e6ca2a6f5e" providerId="LiveId" clId="{A8E90F74-7198-4129-9914-5D2D8721781E}" dt="2022-12-04T18:34:46.893" v="5495"/>
          <ac:picMkLst>
            <pc:docMk/>
            <pc:sldMk cId="893397535" sldId="256"/>
            <ac:picMk id="51" creationId="{FBDB71FB-A3DD-7DE4-3A63-0132A74F856E}"/>
          </ac:picMkLst>
        </pc:picChg>
        <pc:picChg chg="add del mod">
          <ac:chgData name="MIHAELA CLAUDIA SOLOBOT" userId="299167e6ca2a6f5e" providerId="LiveId" clId="{A8E90F74-7198-4129-9914-5D2D8721781E}" dt="2022-12-04T18:35:14.570" v="5498"/>
          <ac:picMkLst>
            <pc:docMk/>
            <pc:sldMk cId="893397535" sldId="256"/>
            <ac:picMk id="54" creationId="{3D15CF68-F536-4651-8980-6141A1D1A0C9}"/>
          </ac:picMkLst>
        </pc:picChg>
        <pc:picChg chg="add mod ord">
          <ac:chgData name="MIHAELA CLAUDIA SOLOBOT" userId="299167e6ca2a6f5e" providerId="LiveId" clId="{A8E90F74-7198-4129-9914-5D2D8721781E}" dt="2022-12-04T18:42:25.717" v="5500" actId="1076"/>
          <ac:picMkLst>
            <pc:docMk/>
            <pc:sldMk cId="893397535" sldId="256"/>
            <ac:picMk id="1026" creationId="{776908ED-0EBC-F6B5-E935-78BB09E0673D}"/>
          </ac:picMkLst>
        </pc:picChg>
        <pc:cxnChg chg="del">
          <ac:chgData name="MIHAELA CLAUDIA SOLOBOT" userId="299167e6ca2a6f5e" providerId="LiveId" clId="{A8E90F74-7198-4129-9914-5D2D8721781E}" dt="2022-11-30T18:42:12.789" v="804"/>
          <ac:cxnSpMkLst>
            <pc:docMk/>
            <pc:sldMk cId="893397535" sldId="256"/>
            <ac:cxnSpMk id="13" creationId="{AC7EF422-3076-48F2-A38B-7CA851778E05}"/>
          </ac:cxnSpMkLst>
        </pc:cxnChg>
        <pc:cxnChg chg="del">
          <ac:chgData name="MIHAELA CLAUDIA SOLOBOT" userId="299167e6ca2a6f5e" providerId="LiveId" clId="{A8E90F74-7198-4129-9914-5D2D8721781E}" dt="2022-11-30T18:42:12.789" v="804"/>
          <ac:cxnSpMkLst>
            <pc:docMk/>
            <pc:sldMk cId="893397535" sldId="256"/>
            <ac:cxnSpMk id="15" creationId="{6896548C-21A4-493D-B220-64E89F1EF6D7}"/>
          </ac:cxnSpMkLst>
        </pc:cxnChg>
        <pc:cxnChg chg="add del">
          <ac:chgData name="MIHAELA CLAUDIA SOLOBOT" userId="299167e6ca2a6f5e" providerId="LiveId" clId="{A8E90F74-7198-4129-9914-5D2D8721781E}" dt="2022-11-30T19:16:18.685" v="1609" actId="26606"/>
          <ac:cxnSpMkLst>
            <pc:docMk/>
            <pc:sldMk cId="893397535" sldId="256"/>
            <ac:cxnSpMk id="1033" creationId="{BCDAEC91-5BCE-4B55-9CC0-43EF94CB734B}"/>
          </ac:cxnSpMkLst>
        </pc:cxnChg>
      </pc:sldChg>
      <pc:sldChg chg="delSp modSp mod modTransition delDesignElem">
        <pc:chgData name="MIHAELA CLAUDIA SOLOBOT" userId="299167e6ca2a6f5e" providerId="LiveId" clId="{A8E90F74-7198-4129-9914-5D2D8721781E}" dt="2022-12-04T18:44:01.973" v="5501"/>
        <pc:sldMkLst>
          <pc:docMk/>
          <pc:sldMk cId="2798536847" sldId="258"/>
        </pc:sldMkLst>
        <pc:spChg chg="mod">
          <ac:chgData name="MIHAELA CLAUDIA SOLOBOT" userId="299167e6ca2a6f5e" providerId="LiveId" clId="{A8E90F74-7198-4129-9914-5D2D8721781E}" dt="2022-11-30T18:43:46.482" v="811" actId="14100"/>
          <ac:spMkLst>
            <pc:docMk/>
            <pc:sldMk cId="2798536847" sldId="258"/>
            <ac:spMk id="5" creationId="{C63C213C-279A-866D-29DF-EC6361ED0DE1}"/>
          </ac:spMkLst>
        </pc:spChg>
        <pc:spChg chg="del">
          <ac:chgData name="MIHAELA CLAUDIA SOLOBOT" userId="299167e6ca2a6f5e" providerId="LiveId" clId="{A8E90F74-7198-4129-9914-5D2D8721781E}" dt="2022-11-30T18:42:12.789" v="804"/>
          <ac:spMkLst>
            <pc:docMk/>
            <pc:sldMk cId="2798536847" sldId="258"/>
            <ac:spMk id="1045" creationId="{052B717E-679E-41A4-B95A-8F7DFAD3FA30}"/>
          </ac:spMkLst>
        </pc:spChg>
        <pc:spChg chg="del">
          <ac:chgData name="MIHAELA CLAUDIA SOLOBOT" userId="299167e6ca2a6f5e" providerId="LiveId" clId="{A8E90F74-7198-4129-9914-5D2D8721781E}" dt="2022-11-30T18:42:12.789" v="804"/>
          <ac:spMkLst>
            <pc:docMk/>
            <pc:sldMk cId="2798536847" sldId="258"/>
            <ac:spMk id="1047" creationId="{0B0EB278-F8C7-43AD-BCE2-A2F4D98C499D}"/>
          </ac:spMkLst>
        </pc:spChg>
        <pc:picChg chg="mod">
          <ac:chgData name="MIHAELA CLAUDIA SOLOBOT" userId="299167e6ca2a6f5e" providerId="LiveId" clId="{A8E90F74-7198-4129-9914-5D2D8721781E}" dt="2022-11-30T19:18:28.785" v="1610" actId="1076"/>
          <ac:picMkLst>
            <pc:docMk/>
            <pc:sldMk cId="2798536847" sldId="258"/>
            <ac:picMk id="1032" creationId="{B07F99D2-E9CF-1E7B-4F01-1909C03EE717}"/>
          </ac:picMkLst>
        </pc:picChg>
        <pc:cxnChg chg="del">
          <ac:chgData name="MIHAELA CLAUDIA SOLOBOT" userId="299167e6ca2a6f5e" providerId="LiveId" clId="{A8E90F74-7198-4129-9914-5D2D8721781E}" dt="2022-11-30T18:42:12.789" v="804"/>
          <ac:cxnSpMkLst>
            <pc:docMk/>
            <pc:sldMk cId="2798536847" sldId="258"/>
            <ac:cxnSpMk id="1031" creationId="{4436E0F2-A64B-471E-93C0-8DFE08CC57C8}"/>
          </ac:cxnSpMkLst>
        </pc:cxnChg>
        <pc:cxnChg chg="del">
          <ac:chgData name="MIHAELA CLAUDIA SOLOBOT" userId="299167e6ca2a6f5e" providerId="LiveId" clId="{A8E90F74-7198-4129-9914-5D2D8721781E}" dt="2022-11-30T18:42:12.789" v="804"/>
          <ac:cxnSpMkLst>
            <pc:docMk/>
            <pc:sldMk cId="2798536847" sldId="258"/>
            <ac:cxnSpMk id="1033" creationId="{DC1E3AB1-2A8C-4607-9FAE-D8BDB280FE1A}"/>
          </ac:cxnSpMkLst>
        </pc:cxnChg>
        <pc:cxnChg chg="del">
          <ac:chgData name="MIHAELA CLAUDIA SOLOBOT" userId="299167e6ca2a6f5e" providerId="LiveId" clId="{A8E90F74-7198-4129-9914-5D2D8721781E}" dt="2022-11-30T18:42:12.789" v="804"/>
          <ac:cxnSpMkLst>
            <pc:docMk/>
            <pc:sldMk cId="2798536847" sldId="258"/>
            <ac:cxnSpMk id="1035" creationId="{26D66059-832F-40B6-A35F-F56C8F38A1E7}"/>
          </ac:cxnSpMkLst>
        </pc:cxnChg>
        <pc:cxnChg chg="del">
          <ac:chgData name="MIHAELA CLAUDIA SOLOBOT" userId="299167e6ca2a6f5e" providerId="LiveId" clId="{A8E90F74-7198-4129-9914-5D2D8721781E}" dt="2022-11-30T18:42:12.789" v="804"/>
          <ac:cxnSpMkLst>
            <pc:docMk/>
            <pc:sldMk cId="2798536847" sldId="258"/>
            <ac:cxnSpMk id="1037" creationId="{A515E2ED-7EA9-448D-83FA-54C3DF9723BD}"/>
          </ac:cxnSpMkLst>
        </pc:cxnChg>
        <pc:cxnChg chg="del">
          <ac:chgData name="MIHAELA CLAUDIA SOLOBOT" userId="299167e6ca2a6f5e" providerId="LiveId" clId="{A8E90F74-7198-4129-9914-5D2D8721781E}" dt="2022-11-30T18:42:12.789" v="804"/>
          <ac:cxnSpMkLst>
            <pc:docMk/>
            <pc:sldMk cId="2798536847" sldId="258"/>
            <ac:cxnSpMk id="1039" creationId="{20595356-EABD-4767-AC9D-EA21FF115EC0}"/>
          </ac:cxnSpMkLst>
        </pc:cxnChg>
        <pc:cxnChg chg="del">
          <ac:chgData name="MIHAELA CLAUDIA SOLOBOT" userId="299167e6ca2a6f5e" providerId="LiveId" clId="{A8E90F74-7198-4129-9914-5D2D8721781E}" dt="2022-11-30T18:42:12.789" v="804"/>
          <ac:cxnSpMkLst>
            <pc:docMk/>
            <pc:sldMk cId="2798536847" sldId="258"/>
            <ac:cxnSpMk id="1041" creationId="{28CD9F06-9628-469C-B788-A894E3E08281}"/>
          </ac:cxnSpMkLst>
        </pc:cxnChg>
        <pc:cxnChg chg="del">
          <ac:chgData name="MIHAELA CLAUDIA SOLOBOT" userId="299167e6ca2a6f5e" providerId="LiveId" clId="{A8E90F74-7198-4129-9914-5D2D8721781E}" dt="2022-11-30T18:42:12.789" v="804"/>
          <ac:cxnSpMkLst>
            <pc:docMk/>
            <pc:sldMk cId="2798536847" sldId="258"/>
            <ac:cxnSpMk id="1043" creationId="{8550A431-0B61-421B-B4B7-24C0CFF0F938}"/>
          </ac:cxnSpMkLst>
        </pc:cxnChg>
        <pc:cxnChg chg="del">
          <ac:chgData name="MIHAELA CLAUDIA SOLOBOT" userId="299167e6ca2a6f5e" providerId="LiveId" clId="{A8E90F74-7198-4129-9914-5D2D8721781E}" dt="2022-11-30T18:42:12.789" v="804"/>
          <ac:cxnSpMkLst>
            <pc:docMk/>
            <pc:sldMk cId="2798536847" sldId="258"/>
            <ac:cxnSpMk id="1049" creationId="{50A7A0AD-25ED-4137-AA04-A0E36CAA8E4A}"/>
          </ac:cxnSpMkLst>
        </pc:cxnChg>
        <pc:cxnChg chg="del">
          <ac:chgData name="MIHAELA CLAUDIA SOLOBOT" userId="299167e6ca2a6f5e" providerId="LiveId" clId="{A8E90F74-7198-4129-9914-5D2D8721781E}" dt="2022-11-30T18:42:12.789" v="804"/>
          <ac:cxnSpMkLst>
            <pc:docMk/>
            <pc:sldMk cId="2798536847" sldId="258"/>
            <ac:cxnSpMk id="1051" creationId="{B186F20B-6445-4368-B022-F9EABF15AE19}"/>
          </ac:cxnSpMkLst>
        </pc:cxnChg>
        <pc:cxnChg chg="del">
          <ac:chgData name="MIHAELA CLAUDIA SOLOBOT" userId="299167e6ca2a6f5e" providerId="LiveId" clId="{A8E90F74-7198-4129-9914-5D2D8721781E}" dt="2022-11-30T18:42:12.789" v="804"/>
          <ac:cxnSpMkLst>
            <pc:docMk/>
            <pc:sldMk cId="2798536847" sldId="258"/>
            <ac:cxnSpMk id="1053" creationId="{99F97BBF-9EBF-4BEE-B39C-E6C666941D8D}"/>
          </ac:cxnSpMkLst>
        </pc:cxnChg>
      </pc:sldChg>
      <pc:sldChg chg="modSp mod modTransition">
        <pc:chgData name="MIHAELA CLAUDIA SOLOBOT" userId="299167e6ca2a6f5e" providerId="LiveId" clId="{A8E90F74-7198-4129-9914-5D2D8721781E}" dt="2022-12-04T18:44:01.973" v="5501"/>
        <pc:sldMkLst>
          <pc:docMk/>
          <pc:sldMk cId="176371245" sldId="259"/>
        </pc:sldMkLst>
        <pc:spChg chg="mod">
          <ac:chgData name="MIHAELA CLAUDIA SOLOBOT" userId="299167e6ca2a6f5e" providerId="LiveId" clId="{A8E90F74-7198-4129-9914-5D2D8721781E}" dt="2022-11-30T18:45:48.092" v="817"/>
          <ac:spMkLst>
            <pc:docMk/>
            <pc:sldMk cId="176371245" sldId="259"/>
            <ac:spMk id="2" creationId="{3A98D4C3-AC3C-9B82-7F74-386796B122CC}"/>
          </ac:spMkLst>
        </pc:spChg>
        <pc:spChg chg="mod">
          <ac:chgData name="MIHAELA CLAUDIA SOLOBOT" userId="299167e6ca2a6f5e" providerId="LiveId" clId="{A8E90F74-7198-4129-9914-5D2D8721781E}" dt="2022-12-04T17:50:50.222" v="5459" actId="5793"/>
          <ac:spMkLst>
            <pc:docMk/>
            <pc:sldMk cId="176371245" sldId="259"/>
            <ac:spMk id="3" creationId="{F0225B10-3D20-B11E-57C9-3FC0A36190D0}"/>
          </ac:spMkLst>
        </pc:spChg>
      </pc:sldChg>
      <pc:sldChg chg="modSp mod modTransition">
        <pc:chgData name="MIHAELA CLAUDIA SOLOBOT" userId="299167e6ca2a6f5e" providerId="LiveId" clId="{A8E90F74-7198-4129-9914-5D2D8721781E}" dt="2022-12-04T18:44:01.973" v="5501"/>
        <pc:sldMkLst>
          <pc:docMk/>
          <pc:sldMk cId="2077863733" sldId="260"/>
        </pc:sldMkLst>
        <pc:spChg chg="mod">
          <ac:chgData name="MIHAELA CLAUDIA SOLOBOT" userId="299167e6ca2a6f5e" providerId="LiveId" clId="{A8E90F74-7198-4129-9914-5D2D8721781E}" dt="2022-11-30T18:45:48.092" v="817"/>
          <ac:spMkLst>
            <pc:docMk/>
            <pc:sldMk cId="2077863733" sldId="260"/>
            <ac:spMk id="2" creationId="{2B4F1DB9-544A-3891-FA06-590FD288E1DB}"/>
          </ac:spMkLst>
        </pc:spChg>
        <pc:spChg chg="mod">
          <ac:chgData name="MIHAELA CLAUDIA SOLOBOT" userId="299167e6ca2a6f5e" providerId="LiveId" clId="{A8E90F74-7198-4129-9914-5D2D8721781E}" dt="2022-12-03T22:09:01.504" v="5443" actId="5793"/>
          <ac:spMkLst>
            <pc:docMk/>
            <pc:sldMk cId="2077863733" sldId="260"/>
            <ac:spMk id="3" creationId="{10ABC911-C53E-C6B3-05EF-9E6678315AC9}"/>
          </ac:spMkLst>
        </pc:spChg>
      </pc:sldChg>
      <pc:sldChg chg="delSp modSp mod modTransition delDesignElem">
        <pc:chgData name="MIHAELA CLAUDIA SOLOBOT" userId="299167e6ca2a6f5e" providerId="LiveId" clId="{A8E90F74-7198-4129-9914-5D2D8721781E}" dt="2022-12-04T18:44:01.973" v="5501"/>
        <pc:sldMkLst>
          <pc:docMk/>
          <pc:sldMk cId="1694552798" sldId="261"/>
        </pc:sldMkLst>
        <pc:spChg chg="mod">
          <ac:chgData name="MIHAELA CLAUDIA SOLOBOT" userId="299167e6ca2a6f5e" providerId="LiveId" clId="{A8E90F74-7198-4129-9914-5D2D8721781E}" dt="2022-11-30T18:45:48.545" v="819" actId="27636"/>
          <ac:spMkLst>
            <pc:docMk/>
            <pc:sldMk cId="1694552798" sldId="261"/>
            <ac:spMk id="3" creationId="{6D3C2C22-87A1-0859-8AD6-2A0C80F97930}"/>
          </ac:spMkLst>
        </pc:spChg>
        <pc:spChg chg="del">
          <ac:chgData name="MIHAELA CLAUDIA SOLOBOT" userId="299167e6ca2a6f5e" providerId="LiveId" clId="{A8E90F74-7198-4129-9914-5D2D8721781E}" dt="2022-11-30T18:42:12.789" v="804"/>
          <ac:spMkLst>
            <pc:docMk/>
            <pc:sldMk cId="1694552798" sldId="261"/>
            <ac:spMk id="52" creationId="{81775E6C-9FE7-4AE4-ABE7-2568D95DEAE0}"/>
          </ac:spMkLst>
        </pc:spChg>
        <pc:spChg chg="del">
          <ac:chgData name="MIHAELA CLAUDIA SOLOBOT" userId="299167e6ca2a6f5e" providerId="LiveId" clId="{A8E90F74-7198-4129-9914-5D2D8721781E}" dt="2022-11-30T18:42:12.789" v="804"/>
          <ac:spMkLst>
            <pc:docMk/>
            <pc:sldMk cId="1694552798" sldId="261"/>
            <ac:spMk id="54" creationId="{8CECB99A-E2AB-482F-A307-48795531018B}"/>
          </ac:spMkLst>
        </pc:spChg>
        <pc:cxnChg chg="del">
          <ac:chgData name="MIHAELA CLAUDIA SOLOBOT" userId="299167e6ca2a6f5e" providerId="LiveId" clId="{A8E90F74-7198-4129-9914-5D2D8721781E}" dt="2022-11-30T18:42:12.789" v="804"/>
          <ac:cxnSpMkLst>
            <pc:docMk/>
            <pc:sldMk cId="1694552798" sldId="261"/>
            <ac:cxnSpMk id="56" creationId="{E8A66062-E0FE-4EE7-9840-EC05B87ACF47}"/>
          </ac:cxnSpMkLst>
        </pc:cxnChg>
        <pc:cxnChg chg="del">
          <ac:chgData name="MIHAELA CLAUDIA SOLOBOT" userId="299167e6ca2a6f5e" providerId="LiveId" clId="{A8E90F74-7198-4129-9914-5D2D8721781E}" dt="2022-11-30T18:42:12.789" v="804"/>
          <ac:cxnSpMkLst>
            <pc:docMk/>
            <pc:sldMk cId="1694552798" sldId="261"/>
            <ac:cxnSpMk id="58" creationId="{A3B4C179-2540-4304-9C9C-2AAAA53EFDC7}"/>
          </ac:cxnSpMkLst>
        </pc:cxnChg>
      </pc:sldChg>
      <pc:sldChg chg="delSp modSp new mod modTransition delAnim">
        <pc:chgData name="MIHAELA CLAUDIA SOLOBOT" userId="299167e6ca2a6f5e" providerId="LiveId" clId="{A8E90F74-7198-4129-9914-5D2D8721781E}" dt="2022-12-04T22:49:11.070" v="5508" actId="478"/>
        <pc:sldMkLst>
          <pc:docMk/>
          <pc:sldMk cId="4051461026" sldId="262"/>
        </pc:sldMkLst>
        <pc:spChg chg="mod">
          <ac:chgData name="MIHAELA CLAUDIA SOLOBOT" userId="299167e6ca2a6f5e" providerId="LiveId" clId="{A8E90F74-7198-4129-9914-5D2D8721781E}" dt="2022-11-30T13:18:32.015" v="101" actId="20577"/>
          <ac:spMkLst>
            <pc:docMk/>
            <pc:sldMk cId="4051461026" sldId="262"/>
            <ac:spMk id="2" creationId="{3DF1DB1F-FB5E-66CF-42B2-7C70D1AD4D65}"/>
          </ac:spMkLst>
        </pc:spChg>
        <pc:spChg chg="mod">
          <ac:chgData name="MIHAELA CLAUDIA SOLOBOT" userId="299167e6ca2a6f5e" providerId="LiveId" clId="{A8E90F74-7198-4129-9914-5D2D8721781E}" dt="2022-11-30T18:45:48.560" v="820" actId="27636"/>
          <ac:spMkLst>
            <pc:docMk/>
            <pc:sldMk cId="4051461026" sldId="262"/>
            <ac:spMk id="3" creationId="{0A7B4E78-43D0-1492-1ACE-12E526B5AEB1}"/>
          </ac:spMkLst>
        </pc:spChg>
        <pc:picChg chg="del">
          <ac:chgData name="MIHAELA CLAUDIA SOLOBOT" userId="299167e6ca2a6f5e" providerId="LiveId" clId="{A8E90F74-7198-4129-9914-5D2D8721781E}" dt="2022-12-04T22:49:11.070" v="5508" actId="478"/>
          <ac:picMkLst>
            <pc:docMk/>
            <pc:sldMk cId="4051461026" sldId="262"/>
            <ac:picMk id="4" creationId="{41EDB413-DAD4-2AD2-3562-9D785ADDFB14}"/>
          </ac:picMkLst>
        </pc:picChg>
      </pc:sldChg>
      <pc:sldChg chg="addSp delSp modSp new mod modTransition setBg delDesignElem">
        <pc:chgData name="MIHAELA CLAUDIA SOLOBOT" userId="299167e6ca2a6f5e" providerId="LiveId" clId="{A8E90F74-7198-4129-9914-5D2D8721781E}" dt="2022-12-04T18:44:01.973" v="5501"/>
        <pc:sldMkLst>
          <pc:docMk/>
          <pc:sldMk cId="2908866817" sldId="263"/>
        </pc:sldMkLst>
        <pc:spChg chg="mod">
          <ac:chgData name="MIHAELA CLAUDIA SOLOBOT" userId="299167e6ca2a6f5e" providerId="LiveId" clId="{A8E90F74-7198-4129-9914-5D2D8721781E}" dt="2022-11-30T14:48:23.032" v="436" actId="26606"/>
          <ac:spMkLst>
            <pc:docMk/>
            <pc:sldMk cId="2908866817" sldId="263"/>
            <ac:spMk id="2" creationId="{09C64511-283D-3097-34A3-5872BB622D4A}"/>
          </ac:spMkLst>
        </pc:spChg>
        <pc:spChg chg="add del mod ord">
          <ac:chgData name="MIHAELA CLAUDIA SOLOBOT" userId="299167e6ca2a6f5e" providerId="LiveId" clId="{A8E90F74-7198-4129-9914-5D2D8721781E}" dt="2022-11-30T14:41:06.211" v="418" actId="26606"/>
          <ac:spMkLst>
            <pc:docMk/>
            <pc:sldMk cId="2908866817" sldId="263"/>
            <ac:spMk id="3" creationId="{86A24897-7C0A-88FB-6C61-2A1E6D74A6C1}"/>
          </ac:spMkLst>
        </pc:spChg>
        <pc:spChg chg="add del">
          <ac:chgData name="MIHAELA CLAUDIA SOLOBOT" userId="299167e6ca2a6f5e" providerId="LiveId" clId="{A8E90F74-7198-4129-9914-5D2D8721781E}" dt="2022-11-30T14:41:06.211" v="418" actId="26606"/>
          <ac:spMkLst>
            <pc:docMk/>
            <pc:sldMk cId="2908866817" sldId="263"/>
            <ac:spMk id="9" creationId="{5B8092E2-D77A-4CE6-BB2D-6269784456A0}"/>
          </ac:spMkLst>
        </pc:spChg>
        <pc:spChg chg="add del">
          <ac:chgData name="MIHAELA CLAUDIA SOLOBOT" userId="299167e6ca2a6f5e" providerId="LiveId" clId="{A8E90F74-7198-4129-9914-5D2D8721781E}" dt="2022-11-30T14:41:06.211" v="418" actId="26606"/>
          <ac:spMkLst>
            <pc:docMk/>
            <pc:sldMk cId="2908866817" sldId="263"/>
            <ac:spMk id="11" creationId="{D02CD835-4B0F-45D6-9B85-B049A1005789}"/>
          </ac:spMkLst>
        </pc:spChg>
        <pc:spChg chg="add del">
          <ac:chgData name="MIHAELA CLAUDIA SOLOBOT" userId="299167e6ca2a6f5e" providerId="LiveId" clId="{A8E90F74-7198-4129-9914-5D2D8721781E}" dt="2022-11-30T14:40:12.814" v="407" actId="26606"/>
          <ac:spMkLst>
            <pc:docMk/>
            <pc:sldMk cId="2908866817" sldId="263"/>
            <ac:spMk id="28" creationId="{D6309531-94CD-4CF6-AACE-80EC085E0F34}"/>
          </ac:spMkLst>
        </pc:spChg>
        <pc:spChg chg="add del">
          <ac:chgData name="MIHAELA CLAUDIA SOLOBOT" userId="299167e6ca2a6f5e" providerId="LiveId" clId="{A8E90F74-7198-4129-9914-5D2D8721781E}" dt="2022-11-30T14:40:21.611" v="409" actId="26606"/>
          <ac:spMkLst>
            <pc:docMk/>
            <pc:sldMk cId="2908866817" sldId="263"/>
            <ac:spMk id="33" creationId="{15F0A9D0-BB35-4CAB-B92D-E061B9D8E3BD}"/>
          </ac:spMkLst>
        </pc:spChg>
        <pc:spChg chg="add del">
          <ac:chgData name="MIHAELA CLAUDIA SOLOBOT" userId="299167e6ca2a6f5e" providerId="LiveId" clId="{A8E90F74-7198-4129-9914-5D2D8721781E}" dt="2022-11-30T14:40:24.674" v="411" actId="26606"/>
          <ac:spMkLst>
            <pc:docMk/>
            <pc:sldMk cId="2908866817" sldId="263"/>
            <ac:spMk id="40" creationId="{7E105210-61FE-4E9D-9076-A5618FDA8D0C}"/>
          </ac:spMkLst>
        </pc:spChg>
        <pc:spChg chg="add del">
          <ac:chgData name="MIHAELA CLAUDIA SOLOBOT" userId="299167e6ca2a6f5e" providerId="LiveId" clId="{A8E90F74-7198-4129-9914-5D2D8721781E}" dt="2022-11-30T14:40:29.736" v="413" actId="26606"/>
          <ac:spMkLst>
            <pc:docMk/>
            <pc:sldMk cId="2908866817" sldId="263"/>
            <ac:spMk id="44" creationId="{8B2BAECB-35E2-4DD9-8B8C-22D215DD0C10}"/>
          </ac:spMkLst>
        </pc:spChg>
        <pc:spChg chg="add del">
          <ac:chgData name="MIHAELA CLAUDIA SOLOBOT" userId="299167e6ca2a6f5e" providerId="LiveId" clId="{A8E90F74-7198-4129-9914-5D2D8721781E}" dt="2022-11-30T14:40:33.626" v="415" actId="26606"/>
          <ac:spMkLst>
            <pc:docMk/>
            <pc:sldMk cId="2908866817" sldId="263"/>
            <ac:spMk id="47" creationId="{5B8092E2-D77A-4CE6-BB2D-6269784456A0}"/>
          </ac:spMkLst>
        </pc:spChg>
        <pc:spChg chg="add del">
          <ac:chgData name="MIHAELA CLAUDIA SOLOBOT" userId="299167e6ca2a6f5e" providerId="LiveId" clId="{A8E90F74-7198-4129-9914-5D2D8721781E}" dt="2022-11-30T14:40:33.626" v="415" actId="26606"/>
          <ac:spMkLst>
            <pc:docMk/>
            <pc:sldMk cId="2908866817" sldId="263"/>
            <ac:spMk id="48" creationId="{D02CD835-4B0F-45D6-9B85-B049A1005789}"/>
          </ac:spMkLst>
        </pc:spChg>
        <pc:spChg chg="add del">
          <ac:chgData name="MIHAELA CLAUDIA SOLOBOT" userId="299167e6ca2a6f5e" providerId="LiveId" clId="{A8E90F74-7198-4129-9914-5D2D8721781E}" dt="2022-11-30T14:41:06.195" v="417" actId="26606"/>
          <ac:spMkLst>
            <pc:docMk/>
            <pc:sldMk cId="2908866817" sldId="263"/>
            <ac:spMk id="56" creationId="{5B8092E2-D77A-4CE6-BB2D-6269784456A0}"/>
          </ac:spMkLst>
        </pc:spChg>
        <pc:spChg chg="add del">
          <ac:chgData name="MIHAELA CLAUDIA SOLOBOT" userId="299167e6ca2a6f5e" providerId="LiveId" clId="{A8E90F74-7198-4129-9914-5D2D8721781E}" dt="2022-11-30T14:41:06.195" v="417" actId="26606"/>
          <ac:spMkLst>
            <pc:docMk/>
            <pc:sldMk cId="2908866817" sldId="263"/>
            <ac:spMk id="57" creationId="{D02CD835-4B0F-45D6-9B85-B049A1005789}"/>
          </ac:spMkLst>
        </pc:spChg>
        <pc:spChg chg="add del">
          <ac:chgData name="MIHAELA CLAUDIA SOLOBOT" userId="299167e6ca2a6f5e" providerId="LiveId" clId="{A8E90F74-7198-4129-9914-5D2D8721781E}" dt="2022-11-30T14:47:11.841" v="429" actId="26606"/>
          <ac:spMkLst>
            <pc:docMk/>
            <pc:sldMk cId="2908866817" sldId="263"/>
            <ac:spMk id="66" creationId="{22171661-0838-4942-A149-8C1B789266A2}"/>
          </ac:spMkLst>
        </pc:spChg>
        <pc:spChg chg="add del mod">
          <ac:chgData name="MIHAELA CLAUDIA SOLOBOT" userId="299167e6ca2a6f5e" providerId="LiveId" clId="{A8E90F74-7198-4129-9914-5D2D8721781E}" dt="2022-11-30T14:46:13.084" v="424" actId="26606"/>
          <ac:spMkLst>
            <pc:docMk/>
            <pc:sldMk cId="2908866817" sldId="263"/>
            <ac:spMk id="67" creationId="{86A24897-7C0A-88FB-6C61-2A1E6D74A6C1}"/>
          </ac:spMkLst>
        </pc:spChg>
        <pc:spChg chg="add del">
          <ac:chgData name="MIHAELA CLAUDIA SOLOBOT" userId="299167e6ca2a6f5e" providerId="LiveId" clId="{A8E90F74-7198-4129-9914-5D2D8721781E}" dt="2022-11-30T14:47:11.701" v="428" actId="26606"/>
          <ac:spMkLst>
            <pc:docMk/>
            <pc:sldMk cId="2908866817" sldId="263"/>
            <ac:spMk id="78" creationId="{7F430E9F-3B61-4A75-9A34-1EF839CC7C11}"/>
          </ac:spMkLst>
        </pc:spChg>
        <pc:spChg chg="add del">
          <ac:chgData name="MIHAELA CLAUDIA SOLOBOT" userId="299167e6ca2a6f5e" providerId="LiveId" clId="{A8E90F74-7198-4129-9914-5D2D8721781E}" dt="2022-11-30T14:47:11.701" v="428" actId="26606"/>
          <ac:spMkLst>
            <pc:docMk/>
            <pc:sldMk cId="2908866817" sldId="263"/>
            <ac:spMk id="80" creationId="{35A93CC3-99AA-471D-9142-5BD2235D6AF3}"/>
          </ac:spMkLst>
        </pc:spChg>
        <pc:spChg chg="add del">
          <ac:chgData name="MIHAELA CLAUDIA SOLOBOT" userId="299167e6ca2a6f5e" providerId="LiveId" clId="{A8E90F74-7198-4129-9914-5D2D8721781E}" dt="2022-11-30T14:48:23.063" v="437" actId="26606"/>
          <ac:spMkLst>
            <pc:docMk/>
            <pc:sldMk cId="2908866817" sldId="263"/>
            <ac:spMk id="94" creationId="{75A5BB70-1673-4097-A7F8-BCF5F4F19B52}"/>
          </ac:spMkLst>
        </pc:spChg>
        <pc:spChg chg="add del">
          <ac:chgData name="MIHAELA CLAUDIA SOLOBOT" userId="299167e6ca2a6f5e" providerId="LiveId" clId="{A8E90F74-7198-4129-9914-5D2D8721781E}" dt="2022-11-30T14:48:23.063" v="437" actId="26606"/>
          <ac:spMkLst>
            <pc:docMk/>
            <pc:sldMk cId="2908866817" sldId="263"/>
            <ac:spMk id="95" creationId="{7AA72C55-67D2-47FE-9C0B-01A954C8BF4B}"/>
          </ac:spMkLst>
        </pc:spChg>
        <pc:spChg chg="add del">
          <ac:chgData name="MIHAELA CLAUDIA SOLOBOT" userId="299167e6ca2a6f5e" providerId="LiveId" clId="{A8E90F74-7198-4129-9914-5D2D8721781E}" dt="2022-11-30T14:48:23.032" v="436" actId="26606"/>
          <ac:spMkLst>
            <pc:docMk/>
            <pc:sldMk cId="2908866817" sldId="263"/>
            <ac:spMk id="116" creationId="{82950D9A-4705-4314-961A-4F88B2CE412D}"/>
          </ac:spMkLst>
        </pc:spChg>
        <pc:spChg chg="add del">
          <ac:chgData name="MIHAELA CLAUDIA SOLOBOT" userId="299167e6ca2a6f5e" providerId="LiveId" clId="{A8E90F74-7198-4129-9914-5D2D8721781E}" dt="2022-11-30T14:48:23.032" v="436" actId="26606"/>
          <ac:spMkLst>
            <pc:docMk/>
            <pc:sldMk cId="2908866817" sldId="263"/>
            <ac:spMk id="118" creationId="{B13969F2-ED52-4E5C-B3FC-01E01B8B9FBC}"/>
          </ac:spMkLst>
        </pc:spChg>
        <pc:spChg chg="add del">
          <ac:chgData name="MIHAELA CLAUDIA SOLOBOT" userId="299167e6ca2a6f5e" providerId="LiveId" clId="{A8E90F74-7198-4129-9914-5D2D8721781E}" dt="2022-11-30T18:42:12.789" v="804"/>
          <ac:spMkLst>
            <pc:docMk/>
            <pc:sldMk cId="2908866817" sldId="263"/>
            <ac:spMk id="135" creationId="{2D23EF01-5C9E-4B1E-85FE-E230C5BC9C19}"/>
          </ac:spMkLst>
        </pc:spChg>
        <pc:spChg chg="add del">
          <ac:chgData name="MIHAELA CLAUDIA SOLOBOT" userId="299167e6ca2a6f5e" providerId="LiveId" clId="{A8E90F74-7198-4129-9914-5D2D8721781E}" dt="2022-11-30T18:42:12.789" v="804"/>
          <ac:spMkLst>
            <pc:docMk/>
            <pc:sldMk cId="2908866817" sldId="263"/>
            <ac:spMk id="136" creationId="{BF8F92FE-E706-460E-95F3-8B49EF548D94}"/>
          </ac:spMkLst>
        </pc:spChg>
        <pc:graphicFrameChg chg="add del">
          <ac:chgData name="MIHAELA CLAUDIA SOLOBOT" userId="299167e6ca2a6f5e" providerId="LiveId" clId="{A8E90F74-7198-4129-9914-5D2D8721781E}" dt="2022-11-30T14:40:33.626" v="415" actId="26606"/>
          <ac:graphicFrameMkLst>
            <pc:docMk/>
            <pc:sldMk cId="2908866817" sldId="263"/>
            <ac:graphicFrameMk id="25" creationId="{F1EC6A98-A2BD-5FE3-AC3E-4B6AD4D53753}"/>
          </ac:graphicFrameMkLst>
        </pc:graphicFrameChg>
        <pc:graphicFrameChg chg="add del">
          <ac:chgData name="MIHAELA CLAUDIA SOLOBOT" userId="299167e6ca2a6f5e" providerId="LiveId" clId="{A8E90F74-7198-4129-9914-5D2D8721781E}" dt="2022-11-30T14:41:06.195" v="417" actId="26606"/>
          <ac:graphicFrameMkLst>
            <pc:docMk/>
            <pc:sldMk cId="2908866817" sldId="263"/>
            <ac:graphicFrameMk id="61" creationId="{D42E41ED-DB47-1EBF-A308-53056E597191}"/>
          </ac:graphicFrameMkLst>
        </pc:graphicFrameChg>
        <pc:graphicFrameChg chg="add del">
          <ac:chgData name="MIHAELA CLAUDIA SOLOBOT" userId="299167e6ca2a6f5e" providerId="LiveId" clId="{A8E90F74-7198-4129-9914-5D2D8721781E}" dt="2022-11-30T14:46:13.022" v="423" actId="26606"/>
          <ac:graphicFrameMkLst>
            <pc:docMk/>
            <pc:sldMk cId="2908866817" sldId="263"/>
            <ac:graphicFrameMk id="71" creationId="{70918700-B7DE-CA7C-F70F-E9FAF7CBAAE8}"/>
          </ac:graphicFrameMkLst>
        </pc:graphicFrameChg>
        <pc:graphicFrameChg chg="add mod modGraphic">
          <ac:chgData name="MIHAELA CLAUDIA SOLOBOT" userId="299167e6ca2a6f5e" providerId="LiveId" clId="{A8E90F74-7198-4129-9914-5D2D8721781E}" dt="2022-11-30T14:53:59.115" v="460"/>
          <ac:graphicFrameMkLst>
            <pc:docMk/>
            <pc:sldMk cId="2908866817" sldId="263"/>
            <ac:graphicFrameMk id="73" creationId="{A4F0972A-4E6E-657E-22F6-4687A1CCB59C}"/>
          </ac:graphicFrameMkLst>
        </pc:graphicFrameChg>
        <pc:picChg chg="add del mod ord">
          <ac:chgData name="MIHAELA CLAUDIA SOLOBOT" userId="299167e6ca2a6f5e" providerId="LiveId" clId="{A8E90F74-7198-4129-9914-5D2D8721781E}" dt="2022-11-30T14:46:59.858" v="426" actId="478"/>
          <ac:picMkLst>
            <pc:docMk/>
            <pc:sldMk cId="2908866817" sldId="263"/>
            <ac:picMk id="5" creationId="{861D89AF-B2F9-1A00-4DB4-5B97A5E38E9A}"/>
          </ac:picMkLst>
        </pc:picChg>
        <pc:cxnChg chg="add del">
          <ac:chgData name="MIHAELA CLAUDIA SOLOBOT" userId="299167e6ca2a6f5e" providerId="LiveId" clId="{A8E90F74-7198-4129-9914-5D2D8721781E}" dt="2022-11-30T14:41:06.211" v="418" actId="26606"/>
          <ac:cxnSpMkLst>
            <pc:docMk/>
            <pc:sldMk cId="2908866817" sldId="263"/>
            <ac:cxnSpMk id="13" creationId="{7971A1EC-5980-40B2-973F-0D3D6630DBE1}"/>
          </ac:cxnSpMkLst>
        </pc:cxnChg>
        <pc:cxnChg chg="add del">
          <ac:chgData name="MIHAELA CLAUDIA SOLOBOT" userId="299167e6ca2a6f5e" providerId="LiveId" clId="{A8E90F74-7198-4129-9914-5D2D8721781E}" dt="2022-11-30T14:41:06.211" v="418" actId="26606"/>
          <ac:cxnSpMkLst>
            <pc:docMk/>
            <pc:sldMk cId="2908866817" sldId="263"/>
            <ac:cxnSpMk id="15" creationId="{B0049A56-C4C2-4C0F-9F4F-D0E34391D968}"/>
          </ac:cxnSpMkLst>
        </pc:cxnChg>
        <pc:cxnChg chg="add del">
          <ac:chgData name="MIHAELA CLAUDIA SOLOBOT" userId="299167e6ca2a6f5e" providerId="LiveId" clId="{A8E90F74-7198-4129-9914-5D2D8721781E}" dt="2022-11-30T14:41:06.211" v="418" actId="26606"/>
          <ac:cxnSpMkLst>
            <pc:docMk/>
            <pc:sldMk cId="2908866817" sldId="263"/>
            <ac:cxnSpMk id="17" creationId="{7D02BE56-7EB5-4E62-B6E2-1C49E470A964}"/>
          </ac:cxnSpMkLst>
        </pc:cxnChg>
        <pc:cxnChg chg="add del">
          <ac:chgData name="MIHAELA CLAUDIA SOLOBOT" userId="299167e6ca2a6f5e" providerId="LiveId" clId="{A8E90F74-7198-4129-9914-5D2D8721781E}" dt="2022-11-30T14:41:06.211" v="418" actId="26606"/>
          <ac:cxnSpMkLst>
            <pc:docMk/>
            <pc:sldMk cId="2908866817" sldId="263"/>
            <ac:cxnSpMk id="19" creationId="{C4595B06-EDA5-4E45-BED4-7891E7E0CD4D}"/>
          </ac:cxnSpMkLst>
        </pc:cxnChg>
        <pc:cxnChg chg="add del">
          <ac:chgData name="MIHAELA CLAUDIA SOLOBOT" userId="299167e6ca2a6f5e" providerId="LiveId" clId="{A8E90F74-7198-4129-9914-5D2D8721781E}" dt="2022-11-30T14:41:06.211" v="418" actId="26606"/>
          <ac:cxnSpMkLst>
            <pc:docMk/>
            <pc:sldMk cId="2908866817" sldId="263"/>
            <ac:cxnSpMk id="21" creationId="{D79C9A5D-F572-476A-99A9-700077150BB3}"/>
          </ac:cxnSpMkLst>
        </pc:cxnChg>
        <pc:cxnChg chg="add del">
          <ac:chgData name="MIHAELA CLAUDIA SOLOBOT" userId="299167e6ca2a6f5e" providerId="LiveId" clId="{A8E90F74-7198-4129-9914-5D2D8721781E}" dt="2022-11-30T14:41:06.211" v="418" actId="26606"/>
          <ac:cxnSpMkLst>
            <pc:docMk/>
            <pc:sldMk cId="2908866817" sldId="263"/>
            <ac:cxnSpMk id="23" creationId="{59592DA5-68A4-46A6-90EA-F0304FF8EED7}"/>
          </ac:cxnSpMkLst>
        </pc:cxnChg>
        <pc:cxnChg chg="add del">
          <ac:chgData name="MIHAELA CLAUDIA SOLOBOT" userId="299167e6ca2a6f5e" providerId="LiveId" clId="{A8E90F74-7198-4129-9914-5D2D8721781E}" dt="2022-11-30T14:40:12.814" v="407" actId="26606"/>
          <ac:cxnSpMkLst>
            <pc:docMk/>
            <pc:sldMk cId="2908866817" sldId="263"/>
            <ac:cxnSpMk id="30" creationId="{F75BF611-D2A5-4454-8C47-95B0BC422843}"/>
          </ac:cxnSpMkLst>
        </pc:cxnChg>
        <pc:cxnChg chg="add del">
          <ac:chgData name="MIHAELA CLAUDIA SOLOBOT" userId="299167e6ca2a6f5e" providerId="LiveId" clId="{A8E90F74-7198-4129-9914-5D2D8721781E}" dt="2022-11-30T14:40:21.611" v="409" actId="26606"/>
          <ac:cxnSpMkLst>
            <pc:docMk/>
            <pc:sldMk cId="2908866817" sldId="263"/>
            <ac:cxnSpMk id="32" creationId="{4A65E4E8-1272-4386-BDFE-0129D7A7E2D4}"/>
          </ac:cxnSpMkLst>
        </pc:cxnChg>
        <pc:cxnChg chg="add del">
          <ac:chgData name="MIHAELA CLAUDIA SOLOBOT" userId="299167e6ca2a6f5e" providerId="LiveId" clId="{A8E90F74-7198-4129-9914-5D2D8721781E}" dt="2022-11-30T14:40:21.611" v="409" actId="26606"/>
          <ac:cxnSpMkLst>
            <pc:docMk/>
            <pc:sldMk cId="2908866817" sldId="263"/>
            <ac:cxnSpMk id="34" creationId="{A6515F51-DBC6-42B8-9C34-749F69BB6561}"/>
          </ac:cxnSpMkLst>
        </pc:cxnChg>
        <pc:cxnChg chg="add del">
          <ac:chgData name="MIHAELA CLAUDIA SOLOBOT" userId="299167e6ca2a6f5e" providerId="LiveId" clId="{A8E90F74-7198-4129-9914-5D2D8721781E}" dt="2022-11-30T14:40:21.611" v="409" actId="26606"/>
          <ac:cxnSpMkLst>
            <pc:docMk/>
            <pc:sldMk cId="2908866817" sldId="263"/>
            <ac:cxnSpMk id="35" creationId="{52F5DE35-776B-4C7D-AF2E-514E68BDD2F6}"/>
          </ac:cxnSpMkLst>
        </pc:cxnChg>
        <pc:cxnChg chg="add del">
          <ac:chgData name="MIHAELA CLAUDIA SOLOBOT" userId="299167e6ca2a6f5e" providerId="LiveId" clId="{A8E90F74-7198-4129-9914-5D2D8721781E}" dt="2022-11-30T14:40:21.611" v="409" actId="26606"/>
          <ac:cxnSpMkLst>
            <pc:docMk/>
            <pc:sldMk cId="2908866817" sldId="263"/>
            <ac:cxnSpMk id="36" creationId="{873F5967-4993-405D-A3E6-84DCEFF44C2A}"/>
          </ac:cxnSpMkLst>
        </pc:cxnChg>
        <pc:cxnChg chg="add del">
          <ac:chgData name="MIHAELA CLAUDIA SOLOBOT" userId="299167e6ca2a6f5e" providerId="LiveId" clId="{A8E90F74-7198-4129-9914-5D2D8721781E}" dt="2022-11-30T14:40:21.611" v="409" actId="26606"/>
          <ac:cxnSpMkLst>
            <pc:docMk/>
            <pc:sldMk cId="2908866817" sldId="263"/>
            <ac:cxnSpMk id="38" creationId="{A3A523CC-BD6C-4A0D-B9DB-1DC2CE1E22F0}"/>
          </ac:cxnSpMkLst>
        </pc:cxnChg>
        <pc:cxnChg chg="add del">
          <ac:chgData name="MIHAELA CLAUDIA SOLOBOT" userId="299167e6ca2a6f5e" providerId="LiveId" clId="{A8E90F74-7198-4129-9914-5D2D8721781E}" dt="2022-11-30T14:40:24.674" v="411" actId="26606"/>
          <ac:cxnSpMkLst>
            <pc:docMk/>
            <pc:sldMk cId="2908866817" sldId="263"/>
            <ac:cxnSpMk id="41" creationId="{8C1DF613-CD5C-4D37-9F6C-843AFBBBDEF2}"/>
          </ac:cxnSpMkLst>
        </pc:cxnChg>
        <pc:cxnChg chg="add del">
          <ac:chgData name="MIHAELA CLAUDIA SOLOBOT" userId="299167e6ca2a6f5e" providerId="LiveId" clId="{A8E90F74-7198-4129-9914-5D2D8721781E}" dt="2022-11-30T14:40:24.674" v="411" actId="26606"/>
          <ac:cxnSpMkLst>
            <pc:docMk/>
            <pc:sldMk cId="2908866817" sldId="263"/>
            <ac:cxnSpMk id="42" creationId="{8CB56F5D-A737-4E56-BCDD-0F992B89C804}"/>
          </ac:cxnSpMkLst>
        </pc:cxnChg>
        <pc:cxnChg chg="add del">
          <ac:chgData name="MIHAELA CLAUDIA SOLOBOT" userId="299167e6ca2a6f5e" providerId="LiveId" clId="{A8E90F74-7198-4129-9914-5D2D8721781E}" dt="2022-11-30T14:40:29.736" v="413" actId="26606"/>
          <ac:cxnSpMkLst>
            <pc:docMk/>
            <pc:sldMk cId="2908866817" sldId="263"/>
            <ac:cxnSpMk id="45" creationId="{13AC671C-E66F-43C5-A66A-C477339DD232}"/>
          </ac:cxnSpMkLst>
        </pc:cxnChg>
        <pc:cxnChg chg="add del">
          <ac:chgData name="MIHAELA CLAUDIA SOLOBOT" userId="299167e6ca2a6f5e" providerId="LiveId" clId="{A8E90F74-7198-4129-9914-5D2D8721781E}" dt="2022-11-30T14:40:33.626" v="415" actId="26606"/>
          <ac:cxnSpMkLst>
            <pc:docMk/>
            <pc:sldMk cId="2908866817" sldId="263"/>
            <ac:cxnSpMk id="49" creationId="{7971A1EC-5980-40B2-973F-0D3D6630DBE1}"/>
          </ac:cxnSpMkLst>
        </pc:cxnChg>
        <pc:cxnChg chg="add del">
          <ac:chgData name="MIHAELA CLAUDIA SOLOBOT" userId="299167e6ca2a6f5e" providerId="LiveId" clId="{A8E90F74-7198-4129-9914-5D2D8721781E}" dt="2022-11-30T14:40:33.626" v="415" actId="26606"/>
          <ac:cxnSpMkLst>
            <pc:docMk/>
            <pc:sldMk cId="2908866817" sldId="263"/>
            <ac:cxnSpMk id="50" creationId="{B0049A56-C4C2-4C0F-9F4F-D0E34391D968}"/>
          </ac:cxnSpMkLst>
        </pc:cxnChg>
        <pc:cxnChg chg="add del">
          <ac:chgData name="MIHAELA CLAUDIA SOLOBOT" userId="299167e6ca2a6f5e" providerId="LiveId" clId="{A8E90F74-7198-4129-9914-5D2D8721781E}" dt="2022-11-30T14:40:33.626" v="415" actId="26606"/>
          <ac:cxnSpMkLst>
            <pc:docMk/>
            <pc:sldMk cId="2908866817" sldId="263"/>
            <ac:cxnSpMk id="51" creationId="{7D02BE56-7EB5-4E62-B6E2-1C49E470A964}"/>
          </ac:cxnSpMkLst>
        </pc:cxnChg>
        <pc:cxnChg chg="add del">
          <ac:chgData name="MIHAELA CLAUDIA SOLOBOT" userId="299167e6ca2a6f5e" providerId="LiveId" clId="{A8E90F74-7198-4129-9914-5D2D8721781E}" dt="2022-11-30T14:40:33.626" v="415" actId="26606"/>
          <ac:cxnSpMkLst>
            <pc:docMk/>
            <pc:sldMk cId="2908866817" sldId="263"/>
            <ac:cxnSpMk id="52" creationId="{C4595B06-EDA5-4E45-BED4-7891E7E0CD4D}"/>
          </ac:cxnSpMkLst>
        </pc:cxnChg>
        <pc:cxnChg chg="add del">
          <ac:chgData name="MIHAELA CLAUDIA SOLOBOT" userId="299167e6ca2a6f5e" providerId="LiveId" clId="{A8E90F74-7198-4129-9914-5D2D8721781E}" dt="2022-11-30T14:40:33.626" v="415" actId="26606"/>
          <ac:cxnSpMkLst>
            <pc:docMk/>
            <pc:sldMk cId="2908866817" sldId="263"/>
            <ac:cxnSpMk id="53" creationId="{D79C9A5D-F572-476A-99A9-700077150BB3}"/>
          </ac:cxnSpMkLst>
        </pc:cxnChg>
        <pc:cxnChg chg="add del">
          <ac:chgData name="MIHAELA CLAUDIA SOLOBOT" userId="299167e6ca2a6f5e" providerId="LiveId" clId="{A8E90F74-7198-4129-9914-5D2D8721781E}" dt="2022-11-30T14:40:33.626" v="415" actId="26606"/>
          <ac:cxnSpMkLst>
            <pc:docMk/>
            <pc:sldMk cId="2908866817" sldId="263"/>
            <ac:cxnSpMk id="54" creationId="{59592DA5-68A4-46A6-90EA-F0304FF8EED7}"/>
          </ac:cxnSpMkLst>
        </pc:cxnChg>
        <pc:cxnChg chg="add del">
          <ac:chgData name="MIHAELA CLAUDIA SOLOBOT" userId="299167e6ca2a6f5e" providerId="LiveId" clId="{A8E90F74-7198-4129-9914-5D2D8721781E}" dt="2022-11-30T14:41:06.195" v="417" actId="26606"/>
          <ac:cxnSpMkLst>
            <pc:docMk/>
            <pc:sldMk cId="2908866817" sldId="263"/>
            <ac:cxnSpMk id="58" creationId="{7971A1EC-5980-40B2-973F-0D3D6630DBE1}"/>
          </ac:cxnSpMkLst>
        </pc:cxnChg>
        <pc:cxnChg chg="add del">
          <ac:chgData name="MIHAELA CLAUDIA SOLOBOT" userId="299167e6ca2a6f5e" providerId="LiveId" clId="{A8E90F74-7198-4129-9914-5D2D8721781E}" dt="2022-11-30T14:41:06.195" v="417" actId="26606"/>
          <ac:cxnSpMkLst>
            <pc:docMk/>
            <pc:sldMk cId="2908866817" sldId="263"/>
            <ac:cxnSpMk id="59" creationId="{B0049A56-C4C2-4C0F-9F4F-D0E34391D968}"/>
          </ac:cxnSpMkLst>
        </pc:cxnChg>
        <pc:cxnChg chg="add del">
          <ac:chgData name="MIHAELA CLAUDIA SOLOBOT" userId="299167e6ca2a6f5e" providerId="LiveId" clId="{A8E90F74-7198-4129-9914-5D2D8721781E}" dt="2022-11-30T14:41:06.195" v="417" actId="26606"/>
          <ac:cxnSpMkLst>
            <pc:docMk/>
            <pc:sldMk cId="2908866817" sldId="263"/>
            <ac:cxnSpMk id="60" creationId="{7D02BE56-7EB5-4E62-B6E2-1C49E470A964}"/>
          </ac:cxnSpMkLst>
        </pc:cxnChg>
        <pc:cxnChg chg="add del">
          <ac:chgData name="MIHAELA CLAUDIA SOLOBOT" userId="299167e6ca2a6f5e" providerId="LiveId" clId="{A8E90F74-7198-4129-9914-5D2D8721781E}" dt="2022-11-30T14:41:06.195" v="417" actId="26606"/>
          <ac:cxnSpMkLst>
            <pc:docMk/>
            <pc:sldMk cId="2908866817" sldId="263"/>
            <ac:cxnSpMk id="62" creationId="{C4595B06-EDA5-4E45-BED4-7891E7E0CD4D}"/>
          </ac:cxnSpMkLst>
        </pc:cxnChg>
        <pc:cxnChg chg="add del">
          <ac:chgData name="MIHAELA CLAUDIA SOLOBOT" userId="299167e6ca2a6f5e" providerId="LiveId" clId="{A8E90F74-7198-4129-9914-5D2D8721781E}" dt="2022-11-30T14:41:06.195" v="417" actId="26606"/>
          <ac:cxnSpMkLst>
            <pc:docMk/>
            <pc:sldMk cId="2908866817" sldId="263"/>
            <ac:cxnSpMk id="63" creationId="{D79C9A5D-F572-476A-99A9-700077150BB3}"/>
          </ac:cxnSpMkLst>
        </pc:cxnChg>
        <pc:cxnChg chg="add del">
          <ac:chgData name="MIHAELA CLAUDIA SOLOBOT" userId="299167e6ca2a6f5e" providerId="LiveId" clId="{A8E90F74-7198-4129-9914-5D2D8721781E}" dt="2022-11-30T14:41:06.195" v="417" actId="26606"/>
          <ac:cxnSpMkLst>
            <pc:docMk/>
            <pc:sldMk cId="2908866817" sldId="263"/>
            <ac:cxnSpMk id="64" creationId="{59592DA5-68A4-46A6-90EA-F0304FF8EED7}"/>
          </ac:cxnSpMkLst>
        </pc:cxnChg>
        <pc:cxnChg chg="add del">
          <ac:chgData name="MIHAELA CLAUDIA SOLOBOT" userId="299167e6ca2a6f5e" providerId="LiveId" clId="{A8E90F74-7198-4129-9914-5D2D8721781E}" dt="2022-11-30T14:47:11.841" v="429" actId="26606"/>
          <ac:cxnSpMkLst>
            <pc:docMk/>
            <pc:sldMk cId="2908866817" sldId="263"/>
            <ac:cxnSpMk id="68" creationId="{BB04A404-AF1E-4EC9-AF7D-46C68BFCEBB6}"/>
          </ac:cxnSpMkLst>
        </pc:cxnChg>
        <pc:cxnChg chg="add del">
          <ac:chgData name="MIHAELA CLAUDIA SOLOBOT" userId="299167e6ca2a6f5e" providerId="LiveId" clId="{A8E90F74-7198-4129-9914-5D2D8721781E}" dt="2022-11-30T14:47:11.841" v="429" actId="26606"/>
          <ac:cxnSpMkLst>
            <pc:docMk/>
            <pc:sldMk cId="2908866817" sldId="263"/>
            <ac:cxnSpMk id="69" creationId="{B1874503-FE8B-408C-ABAF-2B72BAC29666}"/>
          </ac:cxnSpMkLst>
        </pc:cxnChg>
        <pc:cxnChg chg="add del">
          <ac:chgData name="MIHAELA CLAUDIA SOLOBOT" userId="299167e6ca2a6f5e" providerId="LiveId" clId="{A8E90F74-7198-4129-9914-5D2D8721781E}" dt="2022-11-30T14:47:11.701" v="428" actId="26606"/>
          <ac:cxnSpMkLst>
            <pc:docMk/>
            <pc:sldMk cId="2908866817" sldId="263"/>
            <ac:cxnSpMk id="82" creationId="{5D5A1EFF-2E6F-4210-A283-AF9BE5B07CE4}"/>
          </ac:cxnSpMkLst>
        </pc:cxnChg>
        <pc:cxnChg chg="add del">
          <ac:chgData name="MIHAELA CLAUDIA SOLOBOT" userId="299167e6ca2a6f5e" providerId="LiveId" clId="{A8E90F74-7198-4129-9914-5D2D8721781E}" dt="2022-11-30T14:47:11.701" v="428" actId="26606"/>
          <ac:cxnSpMkLst>
            <pc:docMk/>
            <pc:sldMk cId="2908866817" sldId="263"/>
            <ac:cxnSpMk id="84" creationId="{24C9A7BB-4074-4704-B5B6-B526355DFE38}"/>
          </ac:cxnSpMkLst>
        </pc:cxnChg>
        <pc:cxnChg chg="add del">
          <ac:chgData name="MIHAELA CLAUDIA SOLOBOT" userId="299167e6ca2a6f5e" providerId="LiveId" clId="{A8E90F74-7198-4129-9914-5D2D8721781E}" dt="2022-11-30T14:47:11.701" v="428" actId="26606"/>
          <ac:cxnSpMkLst>
            <pc:docMk/>
            <pc:sldMk cId="2908866817" sldId="263"/>
            <ac:cxnSpMk id="86" creationId="{4D5622E3-2C65-496F-9C3F-CBEE21924AF6}"/>
          </ac:cxnSpMkLst>
        </pc:cxnChg>
        <pc:cxnChg chg="add del">
          <ac:chgData name="MIHAELA CLAUDIA SOLOBOT" userId="299167e6ca2a6f5e" providerId="LiveId" clId="{A8E90F74-7198-4129-9914-5D2D8721781E}" dt="2022-11-30T14:47:11.701" v="428" actId="26606"/>
          <ac:cxnSpMkLst>
            <pc:docMk/>
            <pc:sldMk cId="2908866817" sldId="263"/>
            <ac:cxnSpMk id="88" creationId="{B4ED111D-3746-4B9C-AEE8-7AB834670170}"/>
          </ac:cxnSpMkLst>
        </pc:cxnChg>
        <pc:cxnChg chg="add del">
          <ac:chgData name="MIHAELA CLAUDIA SOLOBOT" userId="299167e6ca2a6f5e" providerId="LiveId" clId="{A8E90F74-7198-4129-9914-5D2D8721781E}" dt="2022-11-30T14:47:11.701" v="428" actId="26606"/>
          <ac:cxnSpMkLst>
            <pc:docMk/>
            <pc:sldMk cId="2908866817" sldId="263"/>
            <ac:cxnSpMk id="90" creationId="{75AE1D3C-1EF9-4A89-B613-EE7B78910224}"/>
          </ac:cxnSpMkLst>
        </pc:cxnChg>
        <pc:cxnChg chg="add del">
          <ac:chgData name="MIHAELA CLAUDIA SOLOBOT" userId="299167e6ca2a6f5e" providerId="LiveId" clId="{A8E90F74-7198-4129-9914-5D2D8721781E}" dt="2022-11-30T14:47:11.701" v="428" actId="26606"/>
          <ac:cxnSpMkLst>
            <pc:docMk/>
            <pc:sldMk cId="2908866817" sldId="263"/>
            <ac:cxnSpMk id="92" creationId="{6DE80A3F-530A-4181-887F-9AAF6DCBFC99}"/>
          </ac:cxnSpMkLst>
        </pc:cxnChg>
        <pc:cxnChg chg="add del">
          <ac:chgData name="MIHAELA CLAUDIA SOLOBOT" userId="299167e6ca2a6f5e" providerId="LiveId" clId="{A8E90F74-7198-4129-9914-5D2D8721781E}" dt="2022-11-30T14:48:23.063" v="437" actId="26606"/>
          <ac:cxnSpMkLst>
            <pc:docMk/>
            <pc:sldMk cId="2908866817" sldId="263"/>
            <ac:cxnSpMk id="96" creationId="{CED23ACC-C318-4DEB-B776-570408C7FBA0}"/>
          </ac:cxnSpMkLst>
        </pc:cxnChg>
        <pc:cxnChg chg="add del">
          <ac:chgData name="MIHAELA CLAUDIA SOLOBOT" userId="299167e6ca2a6f5e" providerId="LiveId" clId="{A8E90F74-7198-4129-9914-5D2D8721781E}" dt="2022-11-30T14:48:23.063" v="437" actId="26606"/>
          <ac:cxnSpMkLst>
            <pc:docMk/>
            <pc:sldMk cId="2908866817" sldId="263"/>
            <ac:cxnSpMk id="97" creationId="{C5D9BE15-6B66-4F4C-B41A-B2A4C304902F}"/>
          </ac:cxnSpMkLst>
        </pc:cxnChg>
        <pc:cxnChg chg="add del">
          <ac:chgData name="MIHAELA CLAUDIA SOLOBOT" userId="299167e6ca2a6f5e" providerId="LiveId" clId="{A8E90F74-7198-4129-9914-5D2D8721781E}" dt="2022-11-30T14:48:23.032" v="436" actId="26606"/>
          <ac:cxnSpMkLst>
            <pc:docMk/>
            <pc:sldMk cId="2908866817" sldId="263"/>
            <ac:cxnSpMk id="102" creationId="{4436E0F2-A64B-471E-93C0-8DFE08CC57C8}"/>
          </ac:cxnSpMkLst>
        </pc:cxnChg>
        <pc:cxnChg chg="add del">
          <ac:chgData name="MIHAELA CLAUDIA SOLOBOT" userId="299167e6ca2a6f5e" providerId="LiveId" clId="{A8E90F74-7198-4129-9914-5D2D8721781E}" dt="2022-11-30T14:48:23.032" v="436" actId="26606"/>
          <ac:cxnSpMkLst>
            <pc:docMk/>
            <pc:sldMk cId="2908866817" sldId="263"/>
            <ac:cxnSpMk id="104" creationId="{DC1E3AB1-2A8C-4607-9FAE-D8BDB280FE1A}"/>
          </ac:cxnSpMkLst>
        </pc:cxnChg>
        <pc:cxnChg chg="add del">
          <ac:chgData name="MIHAELA CLAUDIA SOLOBOT" userId="299167e6ca2a6f5e" providerId="LiveId" clId="{A8E90F74-7198-4129-9914-5D2D8721781E}" dt="2022-11-30T14:48:23.032" v="436" actId="26606"/>
          <ac:cxnSpMkLst>
            <pc:docMk/>
            <pc:sldMk cId="2908866817" sldId="263"/>
            <ac:cxnSpMk id="106" creationId="{26D66059-832F-40B6-A35F-F56C8F38A1E7}"/>
          </ac:cxnSpMkLst>
        </pc:cxnChg>
        <pc:cxnChg chg="add del">
          <ac:chgData name="MIHAELA CLAUDIA SOLOBOT" userId="299167e6ca2a6f5e" providerId="LiveId" clId="{A8E90F74-7198-4129-9914-5D2D8721781E}" dt="2022-11-30T14:48:23.032" v="436" actId="26606"/>
          <ac:cxnSpMkLst>
            <pc:docMk/>
            <pc:sldMk cId="2908866817" sldId="263"/>
            <ac:cxnSpMk id="108" creationId="{A515E2ED-7EA9-448D-83FA-54C3DF9723BD}"/>
          </ac:cxnSpMkLst>
        </pc:cxnChg>
        <pc:cxnChg chg="add del">
          <ac:chgData name="MIHAELA CLAUDIA SOLOBOT" userId="299167e6ca2a6f5e" providerId="LiveId" clId="{A8E90F74-7198-4129-9914-5D2D8721781E}" dt="2022-11-30T14:48:23.032" v="436" actId="26606"/>
          <ac:cxnSpMkLst>
            <pc:docMk/>
            <pc:sldMk cId="2908866817" sldId="263"/>
            <ac:cxnSpMk id="110" creationId="{20595356-EABD-4767-AC9D-EA21FF115EC0}"/>
          </ac:cxnSpMkLst>
        </pc:cxnChg>
        <pc:cxnChg chg="add del">
          <ac:chgData name="MIHAELA CLAUDIA SOLOBOT" userId="299167e6ca2a6f5e" providerId="LiveId" clId="{A8E90F74-7198-4129-9914-5D2D8721781E}" dt="2022-11-30T14:48:23.032" v="436" actId="26606"/>
          <ac:cxnSpMkLst>
            <pc:docMk/>
            <pc:sldMk cId="2908866817" sldId="263"/>
            <ac:cxnSpMk id="112" creationId="{28CD9F06-9628-469C-B788-A894E3E08281}"/>
          </ac:cxnSpMkLst>
        </pc:cxnChg>
        <pc:cxnChg chg="add del">
          <ac:chgData name="MIHAELA CLAUDIA SOLOBOT" userId="299167e6ca2a6f5e" providerId="LiveId" clId="{A8E90F74-7198-4129-9914-5D2D8721781E}" dt="2022-11-30T14:48:23.032" v="436" actId="26606"/>
          <ac:cxnSpMkLst>
            <pc:docMk/>
            <pc:sldMk cId="2908866817" sldId="263"/>
            <ac:cxnSpMk id="114" creationId="{8550A431-0B61-421B-B4B7-24C0CFF0F938}"/>
          </ac:cxnSpMkLst>
        </pc:cxnChg>
        <pc:cxnChg chg="add del">
          <ac:chgData name="MIHAELA CLAUDIA SOLOBOT" userId="299167e6ca2a6f5e" providerId="LiveId" clId="{A8E90F74-7198-4129-9914-5D2D8721781E}" dt="2022-11-30T14:48:23.032" v="436" actId="26606"/>
          <ac:cxnSpMkLst>
            <pc:docMk/>
            <pc:sldMk cId="2908866817" sldId="263"/>
            <ac:cxnSpMk id="120" creationId="{13AC671C-E66F-43C5-A66A-C477339DD232}"/>
          </ac:cxnSpMkLst>
        </pc:cxnChg>
        <pc:cxnChg chg="add del">
          <ac:chgData name="MIHAELA CLAUDIA SOLOBOT" userId="299167e6ca2a6f5e" providerId="LiveId" clId="{A8E90F74-7198-4129-9914-5D2D8721781E}" dt="2022-11-30T18:42:12.789" v="804"/>
          <ac:cxnSpMkLst>
            <pc:docMk/>
            <pc:sldMk cId="2908866817" sldId="263"/>
            <ac:cxnSpMk id="122" creationId="{EFD94027-0273-4AF2-87C2-49EB6D655031}"/>
          </ac:cxnSpMkLst>
        </pc:cxnChg>
        <pc:cxnChg chg="add del">
          <ac:chgData name="MIHAELA CLAUDIA SOLOBOT" userId="299167e6ca2a6f5e" providerId="LiveId" clId="{A8E90F74-7198-4129-9914-5D2D8721781E}" dt="2022-11-30T18:42:12.789" v="804"/>
          <ac:cxnSpMkLst>
            <pc:docMk/>
            <pc:sldMk cId="2908866817" sldId="263"/>
            <ac:cxnSpMk id="123" creationId="{4436E0F2-A64B-471E-93C0-8DFE08CC57C8}"/>
          </ac:cxnSpMkLst>
        </pc:cxnChg>
        <pc:cxnChg chg="add del">
          <ac:chgData name="MIHAELA CLAUDIA SOLOBOT" userId="299167e6ca2a6f5e" providerId="LiveId" clId="{A8E90F74-7198-4129-9914-5D2D8721781E}" dt="2022-11-30T18:42:12.789" v="804"/>
          <ac:cxnSpMkLst>
            <pc:docMk/>
            <pc:sldMk cId="2908866817" sldId="263"/>
            <ac:cxnSpMk id="124" creationId="{94870472-9E8A-42D0-BDA3-B312F4C72AF6}"/>
          </ac:cxnSpMkLst>
        </pc:cxnChg>
        <pc:cxnChg chg="add del">
          <ac:chgData name="MIHAELA CLAUDIA SOLOBOT" userId="299167e6ca2a6f5e" providerId="LiveId" clId="{A8E90F74-7198-4129-9914-5D2D8721781E}" dt="2022-11-30T18:42:12.789" v="804"/>
          <ac:cxnSpMkLst>
            <pc:docMk/>
            <pc:sldMk cId="2908866817" sldId="263"/>
            <ac:cxnSpMk id="125" creationId="{DC1E3AB1-2A8C-4607-9FAE-D8BDB280FE1A}"/>
          </ac:cxnSpMkLst>
        </pc:cxnChg>
        <pc:cxnChg chg="add del">
          <ac:chgData name="MIHAELA CLAUDIA SOLOBOT" userId="299167e6ca2a6f5e" providerId="LiveId" clId="{A8E90F74-7198-4129-9914-5D2D8721781E}" dt="2022-11-30T18:42:12.789" v="804"/>
          <ac:cxnSpMkLst>
            <pc:docMk/>
            <pc:sldMk cId="2908866817" sldId="263"/>
            <ac:cxnSpMk id="126" creationId="{BD280D8D-93BB-4BD4-86DA-25993A4B527F}"/>
          </ac:cxnSpMkLst>
        </pc:cxnChg>
        <pc:cxnChg chg="add del">
          <ac:chgData name="MIHAELA CLAUDIA SOLOBOT" userId="299167e6ca2a6f5e" providerId="LiveId" clId="{A8E90F74-7198-4129-9914-5D2D8721781E}" dt="2022-11-30T18:42:12.789" v="804"/>
          <ac:cxnSpMkLst>
            <pc:docMk/>
            <pc:sldMk cId="2908866817" sldId="263"/>
            <ac:cxnSpMk id="127" creationId="{26D66059-832F-40B6-A35F-F56C8F38A1E7}"/>
          </ac:cxnSpMkLst>
        </pc:cxnChg>
        <pc:cxnChg chg="add del">
          <ac:chgData name="MIHAELA CLAUDIA SOLOBOT" userId="299167e6ca2a6f5e" providerId="LiveId" clId="{A8E90F74-7198-4129-9914-5D2D8721781E}" dt="2022-11-30T18:42:12.789" v="804"/>
          <ac:cxnSpMkLst>
            <pc:docMk/>
            <pc:sldMk cId="2908866817" sldId="263"/>
            <ac:cxnSpMk id="128" creationId="{A9FEC981-EB48-4A49-88DF-0A6DB2ECB0D3}"/>
          </ac:cxnSpMkLst>
        </pc:cxnChg>
        <pc:cxnChg chg="add del">
          <ac:chgData name="MIHAELA CLAUDIA SOLOBOT" userId="299167e6ca2a6f5e" providerId="LiveId" clId="{A8E90F74-7198-4129-9914-5D2D8721781E}" dt="2022-11-30T18:42:12.789" v="804"/>
          <ac:cxnSpMkLst>
            <pc:docMk/>
            <pc:sldMk cId="2908866817" sldId="263"/>
            <ac:cxnSpMk id="129" creationId="{A515E2ED-7EA9-448D-83FA-54C3DF9723BD}"/>
          </ac:cxnSpMkLst>
        </pc:cxnChg>
        <pc:cxnChg chg="add del">
          <ac:chgData name="MIHAELA CLAUDIA SOLOBOT" userId="299167e6ca2a6f5e" providerId="LiveId" clId="{A8E90F74-7198-4129-9914-5D2D8721781E}" dt="2022-11-30T18:42:12.789" v="804"/>
          <ac:cxnSpMkLst>
            <pc:docMk/>
            <pc:sldMk cId="2908866817" sldId="263"/>
            <ac:cxnSpMk id="130" creationId="{FB91E5C6-85F3-4BA6-9D1E-794A781F62DB}"/>
          </ac:cxnSpMkLst>
        </pc:cxnChg>
        <pc:cxnChg chg="add del">
          <ac:chgData name="MIHAELA CLAUDIA SOLOBOT" userId="299167e6ca2a6f5e" providerId="LiveId" clId="{A8E90F74-7198-4129-9914-5D2D8721781E}" dt="2022-11-30T18:42:12.789" v="804"/>
          <ac:cxnSpMkLst>
            <pc:docMk/>
            <pc:sldMk cId="2908866817" sldId="263"/>
            <ac:cxnSpMk id="131" creationId="{20595356-EABD-4767-AC9D-EA21FF115EC0}"/>
          </ac:cxnSpMkLst>
        </pc:cxnChg>
        <pc:cxnChg chg="add del">
          <ac:chgData name="MIHAELA CLAUDIA SOLOBOT" userId="299167e6ca2a6f5e" providerId="LiveId" clId="{A8E90F74-7198-4129-9914-5D2D8721781E}" dt="2022-11-30T18:42:12.789" v="804"/>
          <ac:cxnSpMkLst>
            <pc:docMk/>
            <pc:sldMk cId="2908866817" sldId="263"/>
            <ac:cxnSpMk id="132" creationId="{1DBFF75F-844B-447A-A83D-D0B0D85175D2}"/>
          </ac:cxnSpMkLst>
        </pc:cxnChg>
        <pc:cxnChg chg="add del">
          <ac:chgData name="MIHAELA CLAUDIA SOLOBOT" userId="299167e6ca2a6f5e" providerId="LiveId" clId="{A8E90F74-7198-4129-9914-5D2D8721781E}" dt="2022-11-30T18:42:12.789" v="804"/>
          <ac:cxnSpMkLst>
            <pc:docMk/>
            <pc:sldMk cId="2908866817" sldId="263"/>
            <ac:cxnSpMk id="133" creationId="{28CD9F06-9628-469C-B788-A894E3E08281}"/>
          </ac:cxnSpMkLst>
        </pc:cxnChg>
        <pc:cxnChg chg="add del">
          <ac:chgData name="MIHAELA CLAUDIA SOLOBOT" userId="299167e6ca2a6f5e" providerId="LiveId" clId="{A8E90F74-7198-4129-9914-5D2D8721781E}" dt="2022-11-30T18:42:12.789" v="804"/>
          <ac:cxnSpMkLst>
            <pc:docMk/>
            <pc:sldMk cId="2908866817" sldId="263"/>
            <ac:cxnSpMk id="134" creationId="{8550A431-0B61-421B-B4B7-24C0CFF0F938}"/>
          </ac:cxnSpMkLst>
        </pc:cxnChg>
        <pc:cxnChg chg="add del">
          <ac:chgData name="MIHAELA CLAUDIA SOLOBOT" userId="299167e6ca2a6f5e" providerId="LiveId" clId="{A8E90F74-7198-4129-9914-5D2D8721781E}" dt="2022-11-30T18:42:12.789" v="804"/>
          <ac:cxnSpMkLst>
            <pc:docMk/>
            <pc:sldMk cId="2908866817" sldId="263"/>
            <ac:cxnSpMk id="137" creationId="{4BBA8B30-585D-4596-A896-BF3FD1FB253F}"/>
          </ac:cxnSpMkLst>
        </pc:cxnChg>
      </pc:sldChg>
      <pc:sldChg chg="addSp delSp modSp new mod ord modTransition">
        <pc:chgData name="MIHAELA CLAUDIA SOLOBOT" userId="299167e6ca2a6f5e" providerId="LiveId" clId="{A8E90F74-7198-4129-9914-5D2D8721781E}" dt="2022-12-04T18:44:01.973" v="5501"/>
        <pc:sldMkLst>
          <pc:docMk/>
          <pc:sldMk cId="698143252" sldId="264"/>
        </pc:sldMkLst>
        <pc:spChg chg="mod">
          <ac:chgData name="MIHAELA CLAUDIA SOLOBOT" userId="299167e6ca2a6f5e" providerId="LiveId" clId="{A8E90F74-7198-4129-9914-5D2D8721781E}" dt="2022-11-30T18:45:48.092" v="817"/>
          <ac:spMkLst>
            <pc:docMk/>
            <pc:sldMk cId="698143252" sldId="264"/>
            <ac:spMk id="2" creationId="{45C61D3E-7F66-6F66-137D-B7B187826339}"/>
          </ac:spMkLst>
        </pc:spChg>
        <pc:spChg chg="del mod">
          <ac:chgData name="MIHAELA CLAUDIA SOLOBOT" userId="299167e6ca2a6f5e" providerId="LiveId" clId="{A8E90F74-7198-4129-9914-5D2D8721781E}" dt="2022-11-30T16:12:50.677" v="522" actId="26606"/>
          <ac:spMkLst>
            <pc:docMk/>
            <pc:sldMk cId="698143252" sldId="264"/>
            <ac:spMk id="3" creationId="{4910FE3F-03FD-45B0-46DD-029B9161984D}"/>
          </ac:spMkLst>
        </pc:spChg>
        <pc:graphicFrameChg chg="add mod">
          <ac:chgData name="MIHAELA CLAUDIA SOLOBOT" userId="299167e6ca2a6f5e" providerId="LiveId" clId="{A8E90F74-7198-4129-9914-5D2D8721781E}" dt="2022-11-30T18:45:48.092" v="817"/>
          <ac:graphicFrameMkLst>
            <pc:docMk/>
            <pc:sldMk cId="698143252" sldId="264"/>
            <ac:graphicFrameMk id="5" creationId="{F3E9C7B3-6AAC-9B67-15AC-62E86AD5C31F}"/>
          </ac:graphicFrameMkLst>
        </pc:graphicFrameChg>
      </pc:sldChg>
      <pc:sldChg chg="addSp delSp modSp new mod modTransition modClrScheme chgLayout">
        <pc:chgData name="MIHAELA CLAUDIA SOLOBOT" userId="299167e6ca2a6f5e" providerId="LiveId" clId="{A8E90F74-7198-4129-9914-5D2D8721781E}" dt="2022-12-04T18:44:01.973" v="5501"/>
        <pc:sldMkLst>
          <pc:docMk/>
          <pc:sldMk cId="3246602173" sldId="265"/>
        </pc:sldMkLst>
        <pc:spChg chg="del mod ord">
          <ac:chgData name="MIHAELA CLAUDIA SOLOBOT" userId="299167e6ca2a6f5e" providerId="LiveId" clId="{A8E90F74-7198-4129-9914-5D2D8721781E}" dt="2022-11-30T16:19:11.218" v="524" actId="700"/>
          <ac:spMkLst>
            <pc:docMk/>
            <pc:sldMk cId="3246602173" sldId="265"/>
            <ac:spMk id="2" creationId="{7C10DE99-F039-ACAE-A6D8-A31AED0520B8}"/>
          </ac:spMkLst>
        </pc:spChg>
        <pc:spChg chg="del mod ord">
          <ac:chgData name="MIHAELA CLAUDIA SOLOBOT" userId="299167e6ca2a6f5e" providerId="LiveId" clId="{A8E90F74-7198-4129-9914-5D2D8721781E}" dt="2022-11-30T16:19:11.218" v="524" actId="700"/>
          <ac:spMkLst>
            <pc:docMk/>
            <pc:sldMk cId="3246602173" sldId="265"/>
            <ac:spMk id="3" creationId="{A21058AD-9C75-7656-10C8-956CD9A42901}"/>
          </ac:spMkLst>
        </pc:spChg>
        <pc:spChg chg="add mod ord">
          <ac:chgData name="MIHAELA CLAUDIA SOLOBOT" userId="299167e6ca2a6f5e" providerId="LiveId" clId="{A8E90F74-7198-4129-9914-5D2D8721781E}" dt="2022-11-30T18:45:48.092" v="817"/>
          <ac:spMkLst>
            <pc:docMk/>
            <pc:sldMk cId="3246602173" sldId="265"/>
            <ac:spMk id="4" creationId="{01BD3A0E-585E-F096-6E21-F1C975AE58C7}"/>
          </ac:spMkLst>
        </pc:spChg>
        <pc:spChg chg="add mod ord">
          <ac:chgData name="MIHAELA CLAUDIA SOLOBOT" userId="299167e6ca2a6f5e" providerId="LiveId" clId="{A8E90F74-7198-4129-9914-5D2D8721781E}" dt="2022-11-30T18:45:48.623" v="823" actId="27636"/>
          <ac:spMkLst>
            <pc:docMk/>
            <pc:sldMk cId="3246602173" sldId="265"/>
            <ac:spMk id="5" creationId="{818AAF2F-3F89-42C3-EF38-086E229F7C27}"/>
          </ac:spMkLst>
        </pc:spChg>
        <pc:spChg chg="add mod ord">
          <ac:chgData name="MIHAELA CLAUDIA SOLOBOT" userId="299167e6ca2a6f5e" providerId="LiveId" clId="{A8E90F74-7198-4129-9914-5D2D8721781E}" dt="2022-11-30T18:45:48.623" v="822" actId="27636"/>
          <ac:spMkLst>
            <pc:docMk/>
            <pc:sldMk cId="3246602173" sldId="265"/>
            <ac:spMk id="6" creationId="{78E9DCCA-2649-984F-E532-814A1D424B2A}"/>
          </ac:spMkLst>
        </pc:spChg>
      </pc:sldChg>
      <pc:sldChg chg="addSp delSp modSp new mod modTransition setBg delDesignElem">
        <pc:chgData name="MIHAELA CLAUDIA SOLOBOT" userId="299167e6ca2a6f5e" providerId="LiveId" clId="{A8E90F74-7198-4129-9914-5D2D8721781E}" dt="2022-12-04T18:44:01.973" v="5501"/>
        <pc:sldMkLst>
          <pc:docMk/>
          <pc:sldMk cId="1252137938" sldId="266"/>
        </pc:sldMkLst>
        <pc:spChg chg="mod">
          <ac:chgData name="MIHAELA CLAUDIA SOLOBOT" userId="299167e6ca2a6f5e" providerId="LiveId" clId="{A8E90F74-7198-4129-9914-5D2D8721781E}" dt="2022-11-30T18:08:25.600" v="691" actId="26606"/>
          <ac:spMkLst>
            <pc:docMk/>
            <pc:sldMk cId="1252137938" sldId="266"/>
            <ac:spMk id="2" creationId="{6A0B1301-07F9-3ECF-AE85-72B640995A53}"/>
          </ac:spMkLst>
        </pc:spChg>
        <pc:spChg chg="mod">
          <ac:chgData name="MIHAELA CLAUDIA SOLOBOT" userId="299167e6ca2a6f5e" providerId="LiveId" clId="{A8E90F74-7198-4129-9914-5D2D8721781E}" dt="2022-11-30T18:45:48.638" v="824" actId="27636"/>
          <ac:spMkLst>
            <pc:docMk/>
            <pc:sldMk cId="1252137938" sldId="266"/>
            <ac:spMk id="3" creationId="{07D44CCE-4606-87E8-E3A6-CFED19042F1B}"/>
          </ac:spMkLst>
        </pc:spChg>
        <pc:spChg chg="add del">
          <ac:chgData name="MIHAELA CLAUDIA SOLOBOT" userId="299167e6ca2a6f5e" providerId="LiveId" clId="{A8E90F74-7198-4129-9914-5D2D8721781E}" dt="2022-11-30T18:07:01.711" v="682" actId="26606"/>
          <ac:spMkLst>
            <pc:docMk/>
            <pc:sldMk cId="1252137938" sldId="266"/>
            <ac:spMk id="8" creationId="{81775E6C-9FE7-4AE4-ABE7-2568D95DEAE0}"/>
          </ac:spMkLst>
        </pc:spChg>
        <pc:spChg chg="add del">
          <ac:chgData name="MIHAELA CLAUDIA SOLOBOT" userId="299167e6ca2a6f5e" providerId="LiveId" clId="{A8E90F74-7198-4129-9914-5D2D8721781E}" dt="2022-11-30T18:07:01.711" v="682" actId="26606"/>
          <ac:spMkLst>
            <pc:docMk/>
            <pc:sldMk cId="1252137938" sldId="266"/>
            <ac:spMk id="10" creationId="{8AAE0423-BDD0-446E-8E7E-AD39C661C917}"/>
          </ac:spMkLst>
        </pc:spChg>
        <pc:spChg chg="add del">
          <ac:chgData name="MIHAELA CLAUDIA SOLOBOT" userId="299167e6ca2a6f5e" providerId="LiveId" clId="{A8E90F74-7198-4129-9914-5D2D8721781E}" dt="2022-11-30T18:07:09.226" v="684" actId="26606"/>
          <ac:spMkLst>
            <pc:docMk/>
            <pc:sldMk cId="1252137938" sldId="266"/>
            <ac:spMk id="16" creationId="{D3E0373C-BDE9-4FAA-892A-B226DD970D36}"/>
          </ac:spMkLst>
        </pc:spChg>
        <pc:spChg chg="add del">
          <ac:chgData name="MIHAELA CLAUDIA SOLOBOT" userId="299167e6ca2a6f5e" providerId="LiveId" clId="{A8E90F74-7198-4129-9914-5D2D8721781E}" dt="2022-11-30T18:07:09.226" v="684" actId="26606"/>
          <ac:spMkLst>
            <pc:docMk/>
            <pc:sldMk cId="1252137938" sldId="266"/>
            <ac:spMk id="17" creationId="{FC2BFFFF-16DA-434F-B48D-28B539690C2E}"/>
          </ac:spMkLst>
        </pc:spChg>
        <pc:spChg chg="add del">
          <ac:chgData name="MIHAELA CLAUDIA SOLOBOT" userId="299167e6ca2a6f5e" providerId="LiveId" clId="{A8E90F74-7198-4129-9914-5D2D8721781E}" dt="2022-11-30T18:07:11.226" v="686" actId="26606"/>
          <ac:spMkLst>
            <pc:docMk/>
            <pc:sldMk cId="1252137938" sldId="266"/>
            <ac:spMk id="21" creationId="{81775E6C-9FE7-4AE4-ABE7-2568D95DEAE0}"/>
          </ac:spMkLst>
        </pc:spChg>
        <pc:spChg chg="add del">
          <ac:chgData name="MIHAELA CLAUDIA SOLOBOT" userId="299167e6ca2a6f5e" providerId="LiveId" clId="{A8E90F74-7198-4129-9914-5D2D8721781E}" dt="2022-11-30T18:07:11.226" v="686" actId="26606"/>
          <ac:spMkLst>
            <pc:docMk/>
            <pc:sldMk cId="1252137938" sldId="266"/>
            <ac:spMk id="22" creationId="{C161622E-3A00-40AA-904E-B75E5910B141}"/>
          </ac:spMkLst>
        </pc:spChg>
        <pc:spChg chg="add del">
          <ac:chgData name="MIHAELA CLAUDIA SOLOBOT" userId="299167e6ca2a6f5e" providerId="LiveId" clId="{A8E90F74-7198-4129-9914-5D2D8721781E}" dt="2022-11-30T18:07:14.117" v="688" actId="26606"/>
          <ac:spMkLst>
            <pc:docMk/>
            <pc:sldMk cId="1252137938" sldId="266"/>
            <ac:spMk id="28" creationId="{D3E0373C-BDE9-4FAA-892A-B226DD970D36}"/>
          </ac:spMkLst>
        </pc:spChg>
        <pc:spChg chg="add del">
          <ac:chgData name="MIHAELA CLAUDIA SOLOBOT" userId="299167e6ca2a6f5e" providerId="LiveId" clId="{A8E90F74-7198-4129-9914-5D2D8721781E}" dt="2022-11-30T18:07:14.117" v="688" actId="26606"/>
          <ac:spMkLst>
            <pc:docMk/>
            <pc:sldMk cId="1252137938" sldId="266"/>
            <ac:spMk id="29" creationId="{FC2BFFFF-16DA-434F-B48D-28B539690C2E}"/>
          </ac:spMkLst>
        </pc:spChg>
        <pc:spChg chg="add del">
          <ac:chgData name="MIHAELA CLAUDIA SOLOBOT" userId="299167e6ca2a6f5e" providerId="LiveId" clId="{A8E90F74-7198-4129-9914-5D2D8721781E}" dt="2022-11-30T18:08:25.600" v="691" actId="26606"/>
          <ac:spMkLst>
            <pc:docMk/>
            <pc:sldMk cId="1252137938" sldId="266"/>
            <ac:spMk id="32" creationId="{9F2280E7-C41F-468E-9B90-F9CCEFF116F1}"/>
          </ac:spMkLst>
        </pc:spChg>
        <pc:spChg chg="add del">
          <ac:chgData name="MIHAELA CLAUDIA SOLOBOT" userId="299167e6ca2a6f5e" providerId="LiveId" clId="{A8E90F74-7198-4129-9914-5D2D8721781E}" dt="2022-11-30T18:42:12.789" v="804"/>
          <ac:spMkLst>
            <pc:docMk/>
            <pc:sldMk cId="1252137938" sldId="266"/>
            <ac:spMk id="39" creationId="{81775E6C-9FE7-4AE4-ABE7-2568D95DEAE0}"/>
          </ac:spMkLst>
        </pc:spChg>
        <pc:spChg chg="add del">
          <ac:chgData name="MIHAELA CLAUDIA SOLOBOT" userId="299167e6ca2a6f5e" providerId="LiveId" clId="{A8E90F74-7198-4129-9914-5D2D8721781E}" dt="2022-11-30T18:42:12.789" v="804"/>
          <ac:spMkLst>
            <pc:docMk/>
            <pc:sldMk cId="1252137938" sldId="266"/>
            <ac:spMk id="41" creationId="{6F1D8699-067D-4768-9F87-3E302B3797BC}"/>
          </ac:spMkLst>
        </pc:spChg>
        <pc:cxnChg chg="add del">
          <ac:chgData name="MIHAELA CLAUDIA SOLOBOT" userId="299167e6ca2a6f5e" providerId="LiveId" clId="{A8E90F74-7198-4129-9914-5D2D8721781E}" dt="2022-11-30T18:07:01.711" v="682" actId="26606"/>
          <ac:cxnSpMkLst>
            <pc:docMk/>
            <pc:sldMk cId="1252137938" sldId="266"/>
            <ac:cxnSpMk id="12" creationId="{1F4B48C8-2A0F-488D-AD2B-8302238506AD}"/>
          </ac:cxnSpMkLst>
        </pc:cxnChg>
        <pc:cxnChg chg="add del">
          <ac:chgData name="MIHAELA CLAUDIA SOLOBOT" userId="299167e6ca2a6f5e" providerId="LiveId" clId="{A8E90F74-7198-4129-9914-5D2D8721781E}" dt="2022-11-30T18:07:01.711" v="682" actId="26606"/>
          <ac:cxnSpMkLst>
            <pc:docMk/>
            <pc:sldMk cId="1252137938" sldId="266"/>
            <ac:cxnSpMk id="14" creationId="{C6BEB5BD-6C08-40C8-8912-A7FAB7C45A92}"/>
          </ac:cxnSpMkLst>
        </pc:cxnChg>
        <pc:cxnChg chg="add del">
          <ac:chgData name="MIHAELA CLAUDIA SOLOBOT" userId="299167e6ca2a6f5e" providerId="LiveId" clId="{A8E90F74-7198-4129-9914-5D2D8721781E}" dt="2022-11-30T18:07:09.226" v="684" actId="26606"/>
          <ac:cxnSpMkLst>
            <pc:docMk/>
            <pc:sldMk cId="1252137938" sldId="266"/>
            <ac:cxnSpMk id="18" creationId="{E8EAD419-2D3B-4CD6-A841-F11CA09440D3}"/>
          </ac:cxnSpMkLst>
        </pc:cxnChg>
        <pc:cxnChg chg="add del">
          <ac:chgData name="MIHAELA CLAUDIA SOLOBOT" userId="299167e6ca2a6f5e" providerId="LiveId" clId="{A8E90F74-7198-4129-9914-5D2D8721781E}" dt="2022-11-30T18:07:11.226" v="686" actId="26606"/>
          <ac:cxnSpMkLst>
            <pc:docMk/>
            <pc:sldMk cId="1252137938" sldId="266"/>
            <ac:cxnSpMk id="20" creationId="{EAC9B2E5-D7C8-4575-9C92-245984A14A03}"/>
          </ac:cxnSpMkLst>
        </pc:cxnChg>
        <pc:cxnChg chg="add del">
          <ac:chgData name="MIHAELA CLAUDIA SOLOBOT" userId="299167e6ca2a6f5e" providerId="LiveId" clId="{A8E90F74-7198-4129-9914-5D2D8721781E}" dt="2022-11-30T18:07:11.226" v="686" actId="26606"/>
          <ac:cxnSpMkLst>
            <pc:docMk/>
            <pc:sldMk cId="1252137938" sldId="266"/>
            <ac:cxnSpMk id="23" creationId="{7A364443-B44B-44C9-B8C4-AED23CB62151}"/>
          </ac:cxnSpMkLst>
        </pc:cxnChg>
        <pc:cxnChg chg="add del">
          <ac:chgData name="MIHAELA CLAUDIA SOLOBOT" userId="299167e6ca2a6f5e" providerId="LiveId" clId="{A8E90F74-7198-4129-9914-5D2D8721781E}" dt="2022-11-30T18:07:11.226" v="686" actId="26606"/>
          <ac:cxnSpMkLst>
            <pc:docMk/>
            <pc:sldMk cId="1252137938" sldId="266"/>
            <ac:cxnSpMk id="24" creationId="{A3B4C179-2540-4304-9C9C-2AAAA53EFDC7}"/>
          </ac:cxnSpMkLst>
        </pc:cxnChg>
        <pc:cxnChg chg="add del">
          <ac:chgData name="MIHAELA CLAUDIA SOLOBOT" userId="299167e6ca2a6f5e" providerId="LiveId" clId="{A8E90F74-7198-4129-9914-5D2D8721781E}" dt="2022-11-30T18:07:11.226" v="686" actId="26606"/>
          <ac:cxnSpMkLst>
            <pc:docMk/>
            <pc:sldMk cId="1252137938" sldId="266"/>
            <ac:cxnSpMk id="25" creationId="{C5950BAB-F521-4A52-A263-D105789771E6}"/>
          </ac:cxnSpMkLst>
        </pc:cxnChg>
        <pc:cxnChg chg="add del">
          <ac:chgData name="MIHAELA CLAUDIA SOLOBOT" userId="299167e6ca2a6f5e" providerId="LiveId" clId="{A8E90F74-7198-4129-9914-5D2D8721781E}" dt="2022-11-30T18:07:11.226" v="686" actId="26606"/>
          <ac:cxnSpMkLst>
            <pc:docMk/>
            <pc:sldMk cId="1252137938" sldId="266"/>
            <ac:cxnSpMk id="26" creationId="{384CA14D-52DC-4F3C-A1CE-235B99A179A8}"/>
          </ac:cxnSpMkLst>
        </pc:cxnChg>
        <pc:cxnChg chg="add del">
          <ac:chgData name="MIHAELA CLAUDIA SOLOBOT" userId="299167e6ca2a6f5e" providerId="LiveId" clId="{A8E90F74-7198-4129-9914-5D2D8721781E}" dt="2022-11-30T18:07:14.117" v="688" actId="26606"/>
          <ac:cxnSpMkLst>
            <pc:docMk/>
            <pc:sldMk cId="1252137938" sldId="266"/>
            <ac:cxnSpMk id="30" creationId="{E8EAD419-2D3B-4CD6-A841-F11CA09440D3}"/>
          </ac:cxnSpMkLst>
        </pc:cxnChg>
        <pc:cxnChg chg="add del">
          <ac:chgData name="MIHAELA CLAUDIA SOLOBOT" userId="299167e6ca2a6f5e" providerId="LiveId" clId="{A8E90F74-7198-4129-9914-5D2D8721781E}" dt="2022-11-30T18:08:25.600" v="691" actId="26606"/>
          <ac:cxnSpMkLst>
            <pc:docMk/>
            <pc:sldMk cId="1252137938" sldId="266"/>
            <ac:cxnSpMk id="33" creationId="{546BEE7D-E1CB-4E40-A841-6C2F1C6D3E3F}"/>
          </ac:cxnSpMkLst>
        </pc:cxnChg>
        <pc:cxnChg chg="add del">
          <ac:chgData name="MIHAELA CLAUDIA SOLOBOT" userId="299167e6ca2a6f5e" providerId="LiveId" clId="{A8E90F74-7198-4129-9914-5D2D8721781E}" dt="2022-11-30T18:08:25.600" v="691" actId="26606"/>
          <ac:cxnSpMkLst>
            <pc:docMk/>
            <pc:sldMk cId="1252137938" sldId="266"/>
            <ac:cxnSpMk id="34" creationId="{87A7FAF3-0336-4EB0-BFEE-05F79B6C2E01}"/>
          </ac:cxnSpMkLst>
        </pc:cxnChg>
        <pc:cxnChg chg="add del">
          <ac:chgData name="MIHAELA CLAUDIA SOLOBOT" userId="299167e6ca2a6f5e" providerId="LiveId" clId="{A8E90F74-7198-4129-9914-5D2D8721781E}" dt="2022-11-30T18:42:12.789" v="804"/>
          <ac:cxnSpMkLst>
            <pc:docMk/>
            <pc:sldMk cId="1252137938" sldId="266"/>
            <ac:cxnSpMk id="43" creationId="{E8A66062-E0FE-4EE7-9840-EC05B87ACF47}"/>
          </ac:cxnSpMkLst>
        </pc:cxnChg>
        <pc:cxnChg chg="add del">
          <ac:chgData name="MIHAELA CLAUDIA SOLOBOT" userId="299167e6ca2a6f5e" providerId="LiveId" clId="{A8E90F74-7198-4129-9914-5D2D8721781E}" dt="2022-11-30T18:42:12.789" v="804"/>
          <ac:cxnSpMkLst>
            <pc:docMk/>
            <pc:sldMk cId="1252137938" sldId="266"/>
            <ac:cxnSpMk id="45" creationId="{7A364443-B44B-44C9-B8C4-AED23CB62151}"/>
          </ac:cxnSpMkLst>
        </pc:cxnChg>
        <pc:cxnChg chg="add del">
          <ac:chgData name="MIHAELA CLAUDIA SOLOBOT" userId="299167e6ca2a6f5e" providerId="LiveId" clId="{A8E90F74-7198-4129-9914-5D2D8721781E}" dt="2022-11-30T18:42:12.789" v="804"/>
          <ac:cxnSpMkLst>
            <pc:docMk/>
            <pc:sldMk cId="1252137938" sldId="266"/>
            <ac:cxnSpMk id="47" creationId="{B3087726-EFA7-48B6-8527-80902BB5587C}"/>
          </ac:cxnSpMkLst>
        </pc:cxnChg>
        <pc:cxnChg chg="add del">
          <ac:chgData name="MIHAELA CLAUDIA SOLOBOT" userId="299167e6ca2a6f5e" providerId="LiveId" clId="{A8E90F74-7198-4129-9914-5D2D8721781E}" dt="2022-11-30T18:42:12.789" v="804"/>
          <ac:cxnSpMkLst>
            <pc:docMk/>
            <pc:sldMk cId="1252137938" sldId="266"/>
            <ac:cxnSpMk id="49" creationId="{384CA14D-52DC-4F3C-A1CE-235B99A179A8}"/>
          </ac:cxnSpMkLst>
        </pc:cxnChg>
        <pc:cxnChg chg="add del">
          <ac:chgData name="MIHAELA CLAUDIA SOLOBOT" userId="299167e6ca2a6f5e" providerId="LiveId" clId="{A8E90F74-7198-4129-9914-5D2D8721781E}" dt="2022-11-30T18:42:12.789" v="804"/>
          <ac:cxnSpMkLst>
            <pc:docMk/>
            <pc:sldMk cId="1252137938" sldId="266"/>
            <ac:cxnSpMk id="51" creationId="{A3B4C179-2540-4304-9C9C-2AAAA53EFDC7}"/>
          </ac:cxnSpMkLst>
        </pc:cxnChg>
        <pc:cxnChg chg="add del">
          <ac:chgData name="MIHAELA CLAUDIA SOLOBOT" userId="299167e6ca2a6f5e" providerId="LiveId" clId="{A8E90F74-7198-4129-9914-5D2D8721781E}" dt="2022-11-30T18:42:12.789" v="804"/>
          <ac:cxnSpMkLst>
            <pc:docMk/>
            <pc:sldMk cId="1252137938" sldId="266"/>
            <ac:cxnSpMk id="53" creationId="{C5950BAB-F521-4A52-A263-D105789771E6}"/>
          </ac:cxnSpMkLst>
        </pc:cxnChg>
      </pc:sldChg>
      <pc:sldChg chg="addSp delSp modSp new mod modTransition setBg delDesignElem">
        <pc:chgData name="MIHAELA CLAUDIA SOLOBOT" userId="299167e6ca2a6f5e" providerId="LiveId" clId="{A8E90F74-7198-4129-9914-5D2D8721781E}" dt="2022-12-04T18:44:01.973" v="5501"/>
        <pc:sldMkLst>
          <pc:docMk/>
          <pc:sldMk cId="244453688" sldId="267"/>
        </pc:sldMkLst>
        <pc:spChg chg="mod">
          <ac:chgData name="MIHAELA CLAUDIA SOLOBOT" userId="299167e6ca2a6f5e" providerId="LiveId" clId="{A8E90F74-7198-4129-9914-5D2D8721781E}" dt="2022-11-30T18:46:09.874" v="825" actId="26606"/>
          <ac:spMkLst>
            <pc:docMk/>
            <pc:sldMk cId="244453688" sldId="267"/>
            <ac:spMk id="2" creationId="{B3F88589-3552-E5A6-AA2F-7F6165CEB6E3}"/>
          </ac:spMkLst>
        </pc:spChg>
        <pc:spChg chg="mod">
          <ac:chgData name="MIHAELA CLAUDIA SOLOBOT" userId="299167e6ca2a6f5e" providerId="LiveId" clId="{A8E90F74-7198-4129-9914-5D2D8721781E}" dt="2022-11-30T18:46:09.874" v="825" actId="26606"/>
          <ac:spMkLst>
            <pc:docMk/>
            <pc:sldMk cId="244453688" sldId="267"/>
            <ac:spMk id="3" creationId="{51FE6094-3DBE-504A-A01B-35CCCDC3BC3E}"/>
          </ac:spMkLst>
        </pc:spChg>
        <pc:spChg chg="add del">
          <ac:chgData name="MIHAELA CLAUDIA SOLOBOT" userId="299167e6ca2a6f5e" providerId="LiveId" clId="{A8E90F74-7198-4129-9914-5D2D8721781E}" dt="2022-11-30T18:43:53.702" v="813"/>
          <ac:spMkLst>
            <pc:docMk/>
            <pc:sldMk cId="244453688" sldId="267"/>
            <ac:spMk id="5" creationId="{3741B58E-3B65-4A01-A276-975AB2CF8A08}"/>
          </ac:spMkLst>
        </pc:spChg>
        <pc:spChg chg="add del">
          <ac:chgData name="MIHAELA CLAUDIA SOLOBOT" userId="299167e6ca2a6f5e" providerId="LiveId" clId="{A8E90F74-7198-4129-9914-5D2D8721781E}" dt="2022-11-30T18:43:53.702" v="813"/>
          <ac:spMkLst>
            <pc:docMk/>
            <pc:sldMk cId="244453688" sldId="267"/>
            <ac:spMk id="6" creationId="{7AAC67C3-831B-4AB1-A259-DFB839CAFAFC}"/>
          </ac:spMkLst>
        </pc:spChg>
        <pc:spChg chg="add del">
          <ac:chgData name="MIHAELA CLAUDIA SOLOBOT" userId="299167e6ca2a6f5e" providerId="LiveId" clId="{A8E90F74-7198-4129-9914-5D2D8721781E}" dt="2022-11-30T18:43:53.702" v="813"/>
          <ac:spMkLst>
            <pc:docMk/>
            <pc:sldMk cId="244453688" sldId="267"/>
            <ac:spMk id="7" creationId="{054B3F04-9EAC-45C0-B3CE-0387EEA10A0C}"/>
          </ac:spMkLst>
        </pc:spChg>
        <pc:spChg chg="add del">
          <ac:chgData name="MIHAELA CLAUDIA SOLOBOT" userId="299167e6ca2a6f5e" providerId="LiveId" clId="{A8E90F74-7198-4129-9914-5D2D8721781E}" dt="2022-11-30T18:41:31.817" v="794" actId="26606"/>
          <ac:spMkLst>
            <pc:docMk/>
            <pc:sldMk cId="244453688" sldId="267"/>
            <ac:spMk id="8" creationId="{81775E6C-9FE7-4AE4-ABE7-2568D95DEAE0}"/>
          </ac:spMkLst>
        </pc:spChg>
        <pc:spChg chg="add">
          <ac:chgData name="MIHAELA CLAUDIA SOLOBOT" userId="299167e6ca2a6f5e" providerId="LiveId" clId="{A8E90F74-7198-4129-9914-5D2D8721781E}" dt="2022-11-30T18:46:09.874" v="825" actId="26606"/>
          <ac:spMkLst>
            <pc:docMk/>
            <pc:sldMk cId="244453688" sldId="267"/>
            <ac:spMk id="9" creationId="{907EF6B7-1338-4443-8C46-6A318D952DFD}"/>
          </ac:spMkLst>
        </pc:spChg>
        <pc:spChg chg="add del">
          <ac:chgData name="MIHAELA CLAUDIA SOLOBOT" userId="299167e6ca2a6f5e" providerId="LiveId" clId="{A8E90F74-7198-4129-9914-5D2D8721781E}" dt="2022-11-30T18:41:31.817" v="794" actId="26606"/>
          <ac:spMkLst>
            <pc:docMk/>
            <pc:sldMk cId="244453688" sldId="267"/>
            <ac:spMk id="10" creationId="{8CECB99A-E2AB-482F-A307-48795531018B}"/>
          </ac:spMkLst>
        </pc:spChg>
        <pc:spChg chg="add">
          <ac:chgData name="MIHAELA CLAUDIA SOLOBOT" userId="299167e6ca2a6f5e" providerId="LiveId" clId="{A8E90F74-7198-4129-9914-5D2D8721781E}" dt="2022-11-30T18:46:09.874" v="825" actId="26606"/>
          <ac:spMkLst>
            <pc:docMk/>
            <pc:sldMk cId="244453688" sldId="267"/>
            <ac:spMk id="11" creationId="{DAAE4CDD-124C-4DCF-9584-B6033B545DD5}"/>
          </ac:spMkLst>
        </pc:spChg>
        <pc:spChg chg="add">
          <ac:chgData name="MIHAELA CLAUDIA SOLOBOT" userId="299167e6ca2a6f5e" providerId="LiveId" clId="{A8E90F74-7198-4129-9914-5D2D8721781E}" dt="2022-11-30T18:46:09.874" v="825" actId="26606"/>
          <ac:spMkLst>
            <pc:docMk/>
            <pc:sldMk cId="244453688" sldId="267"/>
            <ac:spMk id="13" creationId="{081E4A58-353D-44AE-B2FC-2A74E2E400F7}"/>
          </ac:spMkLst>
        </pc:spChg>
        <pc:spChg chg="add del">
          <ac:chgData name="MIHAELA CLAUDIA SOLOBOT" userId="299167e6ca2a6f5e" providerId="LiveId" clId="{A8E90F74-7198-4129-9914-5D2D8721781E}" dt="2022-11-30T18:41:36.543" v="796" actId="26606"/>
          <ac:spMkLst>
            <pc:docMk/>
            <pc:sldMk cId="244453688" sldId="267"/>
            <ac:spMk id="16" creationId="{D3E0373C-BDE9-4FAA-892A-B226DD970D36}"/>
          </ac:spMkLst>
        </pc:spChg>
        <pc:spChg chg="add del">
          <ac:chgData name="MIHAELA CLAUDIA SOLOBOT" userId="299167e6ca2a6f5e" providerId="LiveId" clId="{A8E90F74-7198-4129-9914-5D2D8721781E}" dt="2022-11-30T18:41:36.543" v="796" actId="26606"/>
          <ac:spMkLst>
            <pc:docMk/>
            <pc:sldMk cId="244453688" sldId="267"/>
            <ac:spMk id="17" creationId="{FC2BFFFF-16DA-434F-B48D-28B539690C2E}"/>
          </ac:spMkLst>
        </pc:spChg>
        <pc:spChg chg="add del">
          <ac:chgData name="MIHAELA CLAUDIA SOLOBOT" userId="299167e6ca2a6f5e" providerId="LiveId" clId="{A8E90F74-7198-4129-9914-5D2D8721781E}" dt="2022-11-30T18:42:12.789" v="804"/>
          <ac:spMkLst>
            <pc:docMk/>
            <pc:sldMk cId="244453688" sldId="267"/>
            <ac:spMk id="20" creationId="{81775E6C-9FE7-4AE4-ABE7-2568D95DEAE0}"/>
          </ac:spMkLst>
        </pc:spChg>
        <pc:spChg chg="add del">
          <ac:chgData name="MIHAELA CLAUDIA SOLOBOT" userId="299167e6ca2a6f5e" providerId="LiveId" clId="{A8E90F74-7198-4129-9914-5D2D8721781E}" dt="2022-11-30T18:42:12.789" v="804"/>
          <ac:spMkLst>
            <pc:docMk/>
            <pc:sldMk cId="244453688" sldId="267"/>
            <ac:spMk id="21" creationId="{8CECB99A-E2AB-482F-A307-48795531018B}"/>
          </ac:spMkLst>
        </pc:spChg>
        <pc:cxnChg chg="add del">
          <ac:chgData name="MIHAELA CLAUDIA SOLOBOT" userId="299167e6ca2a6f5e" providerId="LiveId" clId="{A8E90F74-7198-4129-9914-5D2D8721781E}" dt="2022-11-30T18:41:31.817" v="794" actId="26606"/>
          <ac:cxnSpMkLst>
            <pc:docMk/>
            <pc:sldMk cId="244453688" sldId="267"/>
            <ac:cxnSpMk id="12" creationId="{A3B4C179-2540-4304-9C9C-2AAAA53EFDC7}"/>
          </ac:cxnSpMkLst>
        </pc:cxnChg>
        <pc:cxnChg chg="add del">
          <ac:chgData name="MIHAELA CLAUDIA SOLOBOT" userId="299167e6ca2a6f5e" providerId="LiveId" clId="{A8E90F74-7198-4129-9914-5D2D8721781E}" dt="2022-11-30T18:41:31.817" v="794" actId="26606"/>
          <ac:cxnSpMkLst>
            <pc:docMk/>
            <pc:sldMk cId="244453688" sldId="267"/>
            <ac:cxnSpMk id="14" creationId="{7A364443-B44B-44C9-B8C4-AED23CB62151}"/>
          </ac:cxnSpMkLst>
        </pc:cxnChg>
        <pc:cxnChg chg="add del">
          <ac:chgData name="MIHAELA CLAUDIA SOLOBOT" userId="299167e6ca2a6f5e" providerId="LiveId" clId="{A8E90F74-7198-4129-9914-5D2D8721781E}" dt="2022-11-30T18:41:36.543" v="796" actId="26606"/>
          <ac:cxnSpMkLst>
            <pc:docMk/>
            <pc:sldMk cId="244453688" sldId="267"/>
            <ac:cxnSpMk id="18" creationId="{E8EAD419-2D3B-4CD6-A841-F11CA09440D3}"/>
          </ac:cxnSpMkLst>
        </pc:cxnChg>
        <pc:cxnChg chg="add del">
          <ac:chgData name="MIHAELA CLAUDIA SOLOBOT" userId="299167e6ca2a6f5e" providerId="LiveId" clId="{A8E90F74-7198-4129-9914-5D2D8721781E}" dt="2022-11-30T18:42:12.789" v="804"/>
          <ac:cxnSpMkLst>
            <pc:docMk/>
            <pc:sldMk cId="244453688" sldId="267"/>
            <ac:cxnSpMk id="22" creationId="{A3B4C179-2540-4304-9C9C-2AAAA53EFDC7}"/>
          </ac:cxnSpMkLst>
        </pc:cxnChg>
        <pc:cxnChg chg="add del">
          <ac:chgData name="MIHAELA CLAUDIA SOLOBOT" userId="299167e6ca2a6f5e" providerId="LiveId" clId="{A8E90F74-7198-4129-9914-5D2D8721781E}" dt="2022-11-30T18:42:12.789" v="804"/>
          <ac:cxnSpMkLst>
            <pc:docMk/>
            <pc:sldMk cId="244453688" sldId="267"/>
            <ac:cxnSpMk id="23" creationId="{7A364443-B44B-44C9-B8C4-AED23CB62151}"/>
          </ac:cxnSpMkLst>
        </pc:cxnChg>
      </pc:sldChg>
      <pc:sldChg chg="new del">
        <pc:chgData name="MIHAELA CLAUDIA SOLOBOT" userId="299167e6ca2a6f5e" providerId="LiveId" clId="{A8E90F74-7198-4129-9914-5D2D8721781E}" dt="2022-11-30T18:48:46.838" v="832" actId="47"/>
        <pc:sldMkLst>
          <pc:docMk/>
          <pc:sldMk cId="382447282" sldId="268"/>
        </pc:sldMkLst>
      </pc:sldChg>
      <pc:sldChg chg="new del">
        <pc:chgData name="MIHAELA CLAUDIA SOLOBOT" userId="299167e6ca2a6f5e" providerId="LiveId" clId="{A8E90F74-7198-4129-9914-5D2D8721781E}" dt="2022-11-30T18:51:23.444" v="839" actId="47"/>
        <pc:sldMkLst>
          <pc:docMk/>
          <pc:sldMk cId="1541664778" sldId="268"/>
        </pc:sldMkLst>
      </pc:sldChg>
      <pc:sldChg chg="addSp delSp modSp new mod modTransition setBg">
        <pc:chgData name="MIHAELA CLAUDIA SOLOBOT" userId="299167e6ca2a6f5e" providerId="LiveId" clId="{A8E90F74-7198-4129-9914-5D2D8721781E}" dt="2022-12-04T23:23:26.434" v="6214" actId="26606"/>
        <pc:sldMkLst>
          <pc:docMk/>
          <pc:sldMk cId="2163666605" sldId="268"/>
        </pc:sldMkLst>
        <pc:spChg chg="mod">
          <ac:chgData name="MIHAELA CLAUDIA SOLOBOT" userId="299167e6ca2a6f5e" providerId="LiveId" clId="{A8E90F74-7198-4129-9914-5D2D8721781E}" dt="2022-12-04T23:23:26.434" v="6214" actId="26606"/>
          <ac:spMkLst>
            <pc:docMk/>
            <pc:sldMk cId="2163666605" sldId="268"/>
            <ac:spMk id="2" creationId="{262F0B5C-FDB2-8293-7CE3-575138576069}"/>
          </ac:spMkLst>
        </pc:spChg>
        <pc:spChg chg="del mod">
          <ac:chgData name="MIHAELA CLAUDIA SOLOBOT" userId="299167e6ca2a6f5e" providerId="LiveId" clId="{A8E90F74-7198-4129-9914-5D2D8721781E}" dt="2022-11-30T19:04:19.907" v="939" actId="26606"/>
          <ac:spMkLst>
            <pc:docMk/>
            <pc:sldMk cId="2163666605" sldId="268"/>
            <ac:spMk id="3" creationId="{01B2A279-3F2B-3D69-F187-C322EE2DE3F8}"/>
          </ac:spMkLst>
        </pc:spChg>
        <pc:spChg chg="add mod">
          <ac:chgData name="MIHAELA CLAUDIA SOLOBOT" userId="299167e6ca2a6f5e" providerId="LiveId" clId="{A8E90F74-7198-4129-9914-5D2D8721781E}" dt="2022-12-04T23:23:26.434" v="6214" actId="26606"/>
          <ac:spMkLst>
            <pc:docMk/>
            <pc:sldMk cId="2163666605" sldId="268"/>
            <ac:spMk id="4" creationId="{46368BF4-9940-FF06-62C9-20F03BE10C15}"/>
          </ac:spMkLst>
        </pc:spChg>
        <pc:spChg chg="add del">
          <ac:chgData name="MIHAELA CLAUDIA SOLOBOT" userId="299167e6ca2a6f5e" providerId="LiveId" clId="{A8E90F74-7198-4129-9914-5D2D8721781E}" dt="2022-12-04T23:23:07.725" v="6213" actId="26606"/>
          <ac:spMkLst>
            <pc:docMk/>
            <pc:sldMk cId="2163666605" sldId="268"/>
            <ac:spMk id="7" creationId="{3A5B4632-C963-4296-86F0-79AA9EA5AE98}"/>
          </ac:spMkLst>
        </pc:spChg>
        <pc:spChg chg="add del">
          <ac:chgData name="MIHAELA CLAUDIA SOLOBOT" userId="299167e6ca2a6f5e" providerId="LiveId" clId="{A8E90F74-7198-4129-9914-5D2D8721781E}" dt="2022-11-30T19:43:35.331" v="1858" actId="26606"/>
          <ac:spMkLst>
            <pc:docMk/>
            <pc:sldMk cId="2163666605" sldId="268"/>
            <ac:spMk id="10" creationId="{6C4028FD-8BAA-4A19-BFDE-594D991B7552}"/>
          </ac:spMkLst>
        </pc:spChg>
        <pc:spChg chg="add del">
          <ac:chgData name="MIHAELA CLAUDIA SOLOBOT" userId="299167e6ca2a6f5e" providerId="LiveId" clId="{A8E90F74-7198-4129-9914-5D2D8721781E}" dt="2022-12-04T23:23:26.434" v="6214" actId="26606"/>
          <ac:spMkLst>
            <pc:docMk/>
            <pc:sldMk cId="2163666605" sldId="268"/>
            <ac:spMk id="12" creationId="{907EF6B7-1338-4443-8C46-6A318D952DFD}"/>
          </ac:spMkLst>
        </pc:spChg>
        <pc:spChg chg="add del">
          <ac:chgData name="MIHAELA CLAUDIA SOLOBOT" userId="299167e6ca2a6f5e" providerId="LiveId" clId="{A8E90F74-7198-4129-9914-5D2D8721781E}" dt="2022-12-04T23:23:26.434" v="6214" actId="26606"/>
          <ac:spMkLst>
            <pc:docMk/>
            <pc:sldMk cId="2163666605" sldId="268"/>
            <ac:spMk id="14" creationId="{DAAE4CDD-124C-4DCF-9584-B6033B545DD5}"/>
          </ac:spMkLst>
        </pc:spChg>
        <pc:spChg chg="add del">
          <ac:chgData name="MIHAELA CLAUDIA SOLOBOT" userId="299167e6ca2a6f5e" providerId="LiveId" clId="{A8E90F74-7198-4129-9914-5D2D8721781E}" dt="2022-12-04T23:23:26.434" v="6214" actId="26606"/>
          <ac:spMkLst>
            <pc:docMk/>
            <pc:sldMk cId="2163666605" sldId="268"/>
            <ac:spMk id="16" creationId="{081E4A58-353D-44AE-B2FC-2A74E2E400F7}"/>
          </ac:spMkLst>
        </pc:spChg>
        <pc:spChg chg="add">
          <ac:chgData name="MIHAELA CLAUDIA SOLOBOT" userId="299167e6ca2a6f5e" providerId="LiveId" clId="{A8E90F74-7198-4129-9914-5D2D8721781E}" dt="2022-12-04T23:23:26.434" v="6214" actId="26606"/>
          <ac:spMkLst>
            <pc:docMk/>
            <pc:sldMk cId="2163666605" sldId="268"/>
            <ac:spMk id="21" creationId="{C2554CA6-288E-4202-BC52-2E5A8F0C0AED}"/>
          </ac:spMkLst>
        </pc:spChg>
        <pc:spChg chg="add">
          <ac:chgData name="MIHAELA CLAUDIA SOLOBOT" userId="299167e6ca2a6f5e" providerId="LiveId" clId="{A8E90F74-7198-4129-9914-5D2D8721781E}" dt="2022-12-04T23:23:26.434" v="6214" actId="26606"/>
          <ac:spMkLst>
            <pc:docMk/>
            <pc:sldMk cId="2163666605" sldId="268"/>
            <ac:spMk id="23" creationId="{B10BB131-AC8E-4A8E-A5D1-36260F720C3B}"/>
          </ac:spMkLst>
        </pc:spChg>
        <pc:spChg chg="add">
          <ac:chgData name="MIHAELA CLAUDIA SOLOBOT" userId="299167e6ca2a6f5e" providerId="LiveId" clId="{A8E90F74-7198-4129-9914-5D2D8721781E}" dt="2022-12-04T23:23:26.434" v="6214" actId="26606"/>
          <ac:spMkLst>
            <pc:docMk/>
            <pc:sldMk cId="2163666605" sldId="268"/>
            <ac:spMk id="25" creationId="{5B7778FC-632E-4DCA-A7CB-0D7731CCF970}"/>
          </ac:spMkLst>
        </pc:spChg>
        <pc:spChg chg="add">
          <ac:chgData name="MIHAELA CLAUDIA SOLOBOT" userId="299167e6ca2a6f5e" providerId="LiveId" clId="{A8E90F74-7198-4129-9914-5D2D8721781E}" dt="2022-12-04T23:23:26.434" v="6214" actId="26606"/>
          <ac:spMkLst>
            <pc:docMk/>
            <pc:sldMk cId="2163666605" sldId="268"/>
            <ac:spMk id="27" creationId="{FA23A907-97FB-4A8F-880A-DD77401C4296}"/>
          </ac:spMkLst>
        </pc:spChg>
        <pc:graphicFrameChg chg="add del mod modGraphic">
          <ac:chgData name="MIHAELA CLAUDIA SOLOBOT" userId="299167e6ca2a6f5e" providerId="LiveId" clId="{A8E90F74-7198-4129-9914-5D2D8721781E}" dt="2022-12-04T23:07:06.569" v="5772" actId="478"/>
          <ac:graphicFrameMkLst>
            <pc:docMk/>
            <pc:sldMk cId="2163666605" sldId="268"/>
            <ac:graphicFrameMk id="5" creationId="{11469AA2-B282-7948-99F8-91406D977A6D}"/>
          </ac:graphicFrameMkLst>
        </pc:graphicFrameChg>
      </pc:sldChg>
      <pc:sldChg chg="new del">
        <pc:chgData name="MIHAELA CLAUDIA SOLOBOT" userId="299167e6ca2a6f5e" providerId="LiveId" clId="{A8E90F74-7198-4129-9914-5D2D8721781E}" dt="2022-11-30T18:49:38.402" v="834" actId="47"/>
        <pc:sldMkLst>
          <pc:docMk/>
          <pc:sldMk cId="2218933380" sldId="268"/>
        </pc:sldMkLst>
      </pc:sldChg>
      <pc:sldChg chg="delSp new del mod modClrScheme chgLayout">
        <pc:chgData name="MIHAELA CLAUDIA SOLOBOT" userId="299167e6ca2a6f5e" providerId="LiveId" clId="{A8E90F74-7198-4129-9914-5D2D8721781E}" dt="2022-11-30T18:50:51.536" v="837" actId="47"/>
        <pc:sldMkLst>
          <pc:docMk/>
          <pc:sldMk cId="4254944078" sldId="268"/>
        </pc:sldMkLst>
        <pc:spChg chg="del">
          <ac:chgData name="MIHAELA CLAUDIA SOLOBOT" userId="299167e6ca2a6f5e" providerId="LiveId" clId="{A8E90F74-7198-4129-9914-5D2D8721781E}" dt="2022-11-30T18:50:43.596" v="836" actId="700"/>
          <ac:spMkLst>
            <pc:docMk/>
            <pc:sldMk cId="4254944078" sldId="268"/>
            <ac:spMk id="2" creationId="{11671FA4-3D25-96AB-DFE5-37C8ABA258BB}"/>
          </ac:spMkLst>
        </pc:spChg>
        <pc:spChg chg="del">
          <ac:chgData name="MIHAELA CLAUDIA SOLOBOT" userId="299167e6ca2a6f5e" providerId="LiveId" clId="{A8E90F74-7198-4129-9914-5D2D8721781E}" dt="2022-11-30T18:50:43.596" v="836" actId="700"/>
          <ac:spMkLst>
            <pc:docMk/>
            <pc:sldMk cId="4254944078" sldId="268"/>
            <ac:spMk id="3" creationId="{DF5D8B2F-DA6A-7E53-2EDD-6035F28891CC}"/>
          </ac:spMkLst>
        </pc:spChg>
        <pc:spChg chg="del">
          <ac:chgData name="MIHAELA CLAUDIA SOLOBOT" userId="299167e6ca2a6f5e" providerId="LiveId" clId="{A8E90F74-7198-4129-9914-5D2D8721781E}" dt="2022-11-30T18:50:43.596" v="836" actId="700"/>
          <ac:spMkLst>
            <pc:docMk/>
            <pc:sldMk cId="4254944078" sldId="268"/>
            <ac:spMk id="4" creationId="{795CBA82-7DAC-EEE1-FF4D-B61D51F7FF80}"/>
          </ac:spMkLst>
        </pc:spChg>
      </pc:sldChg>
      <pc:sldChg chg="addSp delSp modSp new del mod">
        <pc:chgData name="MIHAELA CLAUDIA SOLOBOT" userId="299167e6ca2a6f5e" providerId="LiveId" clId="{A8E90F74-7198-4129-9914-5D2D8721781E}" dt="2022-11-30T21:19:45.941" v="5211" actId="47"/>
        <pc:sldMkLst>
          <pc:docMk/>
          <pc:sldMk cId="3126779771" sldId="269"/>
        </pc:sldMkLst>
        <pc:spChg chg="mod">
          <ac:chgData name="MIHAELA CLAUDIA SOLOBOT" userId="299167e6ca2a6f5e" providerId="LiveId" clId="{A8E90F74-7198-4129-9914-5D2D8721781E}" dt="2022-11-30T20:25:26.097" v="3136" actId="20577"/>
          <ac:spMkLst>
            <pc:docMk/>
            <pc:sldMk cId="3126779771" sldId="269"/>
            <ac:spMk id="2" creationId="{CD774D74-5DF3-5130-D2D2-B7DD02F2F8B4}"/>
          </ac:spMkLst>
        </pc:spChg>
        <pc:spChg chg="mod">
          <ac:chgData name="MIHAELA CLAUDIA SOLOBOT" userId="299167e6ca2a6f5e" providerId="LiveId" clId="{A8E90F74-7198-4129-9914-5D2D8721781E}" dt="2022-11-30T21:13:28.208" v="5184" actId="20577"/>
          <ac:spMkLst>
            <pc:docMk/>
            <pc:sldMk cId="3126779771" sldId="269"/>
            <ac:spMk id="3" creationId="{54228E1C-8A32-87EC-177B-6E6A6840D083}"/>
          </ac:spMkLst>
        </pc:spChg>
        <pc:spChg chg="add mod">
          <ac:chgData name="MIHAELA CLAUDIA SOLOBOT" userId="299167e6ca2a6f5e" providerId="LiveId" clId="{A8E90F74-7198-4129-9914-5D2D8721781E}" dt="2022-11-30T20:54:08.772" v="4196" actId="20577"/>
          <ac:spMkLst>
            <pc:docMk/>
            <pc:sldMk cId="3126779771" sldId="269"/>
            <ac:spMk id="4" creationId="{E912AFDF-72F6-9709-87C9-2B4847047760}"/>
          </ac:spMkLst>
        </pc:spChg>
        <pc:spChg chg="add mod">
          <ac:chgData name="MIHAELA CLAUDIA SOLOBOT" userId="299167e6ca2a6f5e" providerId="LiveId" clId="{A8E90F74-7198-4129-9914-5D2D8721781E}" dt="2022-11-30T20:54:37.575" v="4435" actId="20577"/>
          <ac:spMkLst>
            <pc:docMk/>
            <pc:sldMk cId="3126779771" sldId="269"/>
            <ac:spMk id="5" creationId="{4851E02D-9023-F834-9D5A-C7E5FCF482DF}"/>
          </ac:spMkLst>
        </pc:spChg>
        <pc:spChg chg="add del mod">
          <ac:chgData name="MIHAELA CLAUDIA SOLOBOT" userId="299167e6ca2a6f5e" providerId="LiveId" clId="{A8E90F74-7198-4129-9914-5D2D8721781E}" dt="2022-11-30T21:05:51.737" v="4930" actId="478"/>
          <ac:spMkLst>
            <pc:docMk/>
            <pc:sldMk cId="3126779771" sldId="269"/>
            <ac:spMk id="6" creationId="{C84F491B-ECA6-25C5-6FAF-344B759482C2}"/>
          </ac:spMkLst>
        </pc:spChg>
        <pc:spChg chg="add del mod">
          <ac:chgData name="MIHAELA CLAUDIA SOLOBOT" userId="299167e6ca2a6f5e" providerId="LiveId" clId="{A8E90F74-7198-4129-9914-5D2D8721781E}" dt="2022-11-30T21:06:11.559" v="4934" actId="478"/>
          <ac:spMkLst>
            <pc:docMk/>
            <pc:sldMk cId="3126779771" sldId="269"/>
            <ac:spMk id="7" creationId="{937F237D-8FC6-E5C1-2666-617F5A2DBE8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1D077C-8A1C-4190-B211-8BE38112A4B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1859A8A-C545-44D5-AAB8-8C451A7BFB11}">
      <dgm:prSet/>
      <dgm:spPr/>
      <dgm:t>
        <a:bodyPr/>
        <a:lstStyle/>
        <a:p>
          <a:r>
            <a:rPr lang="en-US"/>
            <a:t>Team culture is the most important factor that influences the behavior of team members, the effectiveness of the team and therefore the experience of patients and is a set of unwritten rules, norms and values by which team members are guided in their actions.</a:t>
          </a:r>
        </a:p>
      </dgm:t>
    </dgm:pt>
    <dgm:pt modelId="{E7CF95FB-8A1B-482A-8979-5AFF30F67A14}" type="parTrans" cxnId="{E814CD4A-32E9-45D0-BE5B-354647025856}">
      <dgm:prSet/>
      <dgm:spPr/>
      <dgm:t>
        <a:bodyPr/>
        <a:lstStyle/>
        <a:p>
          <a:endParaRPr lang="en-US"/>
        </a:p>
      </dgm:t>
    </dgm:pt>
    <dgm:pt modelId="{2815FDD8-2E43-4188-8259-FFBAA3839911}" type="sibTrans" cxnId="{E814CD4A-32E9-45D0-BE5B-354647025856}">
      <dgm:prSet/>
      <dgm:spPr/>
      <dgm:t>
        <a:bodyPr/>
        <a:lstStyle/>
        <a:p>
          <a:endParaRPr lang="en-US"/>
        </a:p>
      </dgm:t>
    </dgm:pt>
    <dgm:pt modelId="{361D3E38-58D5-4F25-AB5D-217D48D87932}">
      <dgm:prSet/>
      <dgm:spPr/>
      <dgm:t>
        <a:bodyPr/>
        <a:lstStyle/>
        <a:p>
          <a:r>
            <a:rPr lang="en-US"/>
            <a:t>A good culture of a team in the healthcare system is considered to be the way to increase patient satisfaction and good results in treating patients and reducing mortality.</a:t>
          </a:r>
        </a:p>
      </dgm:t>
    </dgm:pt>
    <dgm:pt modelId="{641D75B3-E6AA-49A0-B599-78B8609EFFEB}" type="parTrans" cxnId="{DE4BA764-EF15-47A9-8C50-A3F4E5268842}">
      <dgm:prSet/>
      <dgm:spPr/>
      <dgm:t>
        <a:bodyPr/>
        <a:lstStyle/>
        <a:p>
          <a:endParaRPr lang="en-US"/>
        </a:p>
      </dgm:t>
    </dgm:pt>
    <dgm:pt modelId="{86784555-FE52-4200-BE14-ADE2685020CB}" type="sibTrans" cxnId="{DE4BA764-EF15-47A9-8C50-A3F4E5268842}">
      <dgm:prSet/>
      <dgm:spPr/>
      <dgm:t>
        <a:bodyPr/>
        <a:lstStyle/>
        <a:p>
          <a:endParaRPr lang="en-US"/>
        </a:p>
      </dgm:t>
    </dgm:pt>
    <dgm:pt modelId="{A1AD7871-38AD-4247-BB29-3651999DA182}">
      <dgm:prSet/>
      <dgm:spPr/>
      <dgm:t>
        <a:bodyPr/>
        <a:lstStyle/>
        <a:p>
          <a:r>
            <a:rPr lang="en-US" dirty="0"/>
            <a:t>the team culture is developed by the leader who will consider the team's purpose</a:t>
          </a:r>
        </a:p>
      </dgm:t>
    </dgm:pt>
    <dgm:pt modelId="{22E5247F-834F-4EA3-9261-CF1A26BB3A93}" type="parTrans" cxnId="{4603A51E-94C3-49E7-B3BC-2ECB0D30EB0F}">
      <dgm:prSet/>
      <dgm:spPr/>
      <dgm:t>
        <a:bodyPr/>
        <a:lstStyle/>
        <a:p>
          <a:endParaRPr lang="en-US"/>
        </a:p>
      </dgm:t>
    </dgm:pt>
    <dgm:pt modelId="{8C20B286-AB21-452E-A100-362E429FBBCB}" type="sibTrans" cxnId="{4603A51E-94C3-49E7-B3BC-2ECB0D30EB0F}">
      <dgm:prSet/>
      <dgm:spPr/>
      <dgm:t>
        <a:bodyPr/>
        <a:lstStyle/>
        <a:p>
          <a:endParaRPr lang="en-US"/>
        </a:p>
      </dgm:t>
    </dgm:pt>
    <dgm:pt modelId="{BBD31869-69BE-43D8-BA39-9FD8C00FDEDD}" type="pres">
      <dgm:prSet presAssocID="{D41D077C-8A1C-4190-B211-8BE38112A4B3}" presName="linear" presStyleCnt="0">
        <dgm:presLayoutVars>
          <dgm:animLvl val="lvl"/>
          <dgm:resizeHandles val="exact"/>
        </dgm:presLayoutVars>
      </dgm:prSet>
      <dgm:spPr/>
    </dgm:pt>
    <dgm:pt modelId="{85BF0FDD-D4F1-4325-A865-1743E9D5FF78}" type="pres">
      <dgm:prSet presAssocID="{71859A8A-C545-44D5-AAB8-8C451A7BFB11}" presName="parentText" presStyleLbl="node1" presStyleIdx="0" presStyleCnt="3">
        <dgm:presLayoutVars>
          <dgm:chMax val="0"/>
          <dgm:bulletEnabled val="1"/>
        </dgm:presLayoutVars>
      </dgm:prSet>
      <dgm:spPr/>
    </dgm:pt>
    <dgm:pt modelId="{C58835F5-2FE3-4C75-9562-14CCC3FFBBEC}" type="pres">
      <dgm:prSet presAssocID="{2815FDD8-2E43-4188-8259-FFBAA3839911}" presName="spacer" presStyleCnt="0"/>
      <dgm:spPr/>
    </dgm:pt>
    <dgm:pt modelId="{151FF899-3FF6-4539-931B-07A3BF550379}" type="pres">
      <dgm:prSet presAssocID="{361D3E38-58D5-4F25-AB5D-217D48D87932}" presName="parentText" presStyleLbl="node1" presStyleIdx="1" presStyleCnt="3">
        <dgm:presLayoutVars>
          <dgm:chMax val="0"/>
          <dgm:bulletEnabled val="1"/>
        </dgm:presLayoutVars>
      </dgm:prSet>
      <dgm:spPr/>
    </dgm:pt>
    <dgm:pt modelId="{5C6B11E2-57FA-45EE-9568-F99C5AFFA6B6}" type="pres">
      <dgm:prSet presAssocID="{86784555-FE52-4200-BE14-ADE2685020CB}" presName="spacer" presStyleCnt="0"/>
      <dgm:spPr/>
    </dgm:pt>
    <dgm:pt modelId="{C3CD0EA4-1AB7-472A-B810-81EF17C2A556}" type="pres">
      <dgm:prSet presAssocID="{A1AD7871-38AD-4247-BB29-3651999DA182}" presName="parentText" presStyleLbl="node1" presStyleIdx="2" presStyleCnt="3" custLinFactNeighborX="-51" custLinFactNeighborY="80298">
        <dgm:presLayoutVars>
          <dgm:chMax val="0"/>
          <dgm:bulletEnabled val="1"/>
        </dgm:presLayoutVars>
      </dgm:prSet>
      <dgm:spPr/>
    </dgm:pt>
  </dgm:ptLst>
  <dgm:cxnLst>
    <dgm:cxn modelId="{4603A51E-94C3-49E7-B3BC-2ECB0D30EB0F}" srcId="{D41D077C-8A1C-4190-B211-8BE38112A4B3}" destId="{A1AD7871-38AD-4247-BB29-3651999DA182}" srcOrd="2" destOrd="0" parTransId="{22E5247F-834F-4EA3-9261-CF1A26BB3A93}" sibTransId="{8C20B286-AB21-452E-A100-362E429FBBCB}"/>
    <dgm:cxn modelId="{E6E3BF2F-353F-426D-8701-44E1D6589475}" type="presOf" srcId="{71859A8A-C545-44D5-AAB8-8C451A7BFB11}" destId="{85BF0FDD-D4F1-4325-A865-1743E9D5FF78}" srcOrd="0" destOrd="0" presId="urn:microsoft.com/office/officeart/2005/8/layout/vList2"/>
    <dgm:cxn modelId="{DE4BA764-EF15-47A9-8C50-A3F4E5268842}" srcId="{D41D077C-8A1C-4190-B211-8BE38112A4B3}" destId="{361D3E38-58D5-4F25-AB5D-217D48D87932}" srcOrd="1" destOrd="0" parTransId="{641D75B3-E6AA-49A0-B599-78B8609EFFEB}" sibTransId="{86784555-FE52-4200-BE14-ADE2685020CB}"/>
    <dgm:cxn modelId="{E814CD4A-32E9-45D0-BE5B-354647025856}" srcId="{D41D077C-8A1C-4190-B211-8BE38112A4B3}" destId="{71859A8A-C545-44D5-AAB8-8C451A7BFB11}" srcOrd="0" destOrd="0" parTransId="{E7CF95FB-8A1B-482A-8979-5AFF30F67A14}" sibTransId="{2815FDD8-2E43-4188-8259-FFBAA3839911}"/>
    <dgm:cxn modelId="{9C6A4788-29DB-46FA-9928-2B9145F20039}" type="presOf" srcId="{361D3E38-58D5-4F25-AB5D-217D48D87932}" destId="{151FF899-3FF6-4539-931B-07A3BF550379}" srcOrd="0" destOrd="0" presId="urn:microsoft.com/office/officeart/2005/8/layout/vList2"/>
    <dgm:cxn modelId="{EB351E95-FBF3-4E1D-B0A7-9E8F2759D888}" type="presOf" srcId="{D41D077C-8A1C-4190-B211-8BE38112A4B3}" destId="{BBD31869-69BE-43D8-BA39-9FD8C00FDEDD}" srcOrd="0" destOrd="0" presId="urn:microsoft.com/office/officeart/2005/8/layout/vList2"/>
    <dgm:cxn modelId="{A3CD78C1-D235-4AF6-BE62-FE828E6957AE}" type="presOf" srcId="{A1AD7871-38AD-4247-BB29-3651999DA182}" destId="{C3CD0EA4-1AB7-472A-B810-81EF17C2A556}" srcOrd="0" destOrd="0" presId="urn:microsoft.com/office/officeart/2005/8/layout/vList2"/>
    <dgm:cxn modelId="{444C9B5B-49BF-4DDE-B2AF-ABE098E2BCE0}" type="presParOf" srcId="{BBD31869-69BE-43D8-BA39-9FD8C00FDEDD}" destId="{85BF0FDD-D4F1-4325-A865-1743E9D5FF78}" srcOrd="0" destOrd="0" presId="urn:microsoft.com/office/officeart/2005/8/layout/vList2"/>
    <dgm:cxn modelId="{BA63CABC-521E-47EF-929A-19F40FB7D518}" type="presParOf" srcId="{BBD31869-69BE-43D8-BA39-9FD8C00FDEDD}" destId="{C58835F5-2FE3-4C75-9562-14CCC3FFBBEC}" srcOrd="1" destOrd="0" presId="urn:microsoft.com/office/officeart/2005/8/layout/vList2"/>
    <dgm:cxn modelId="{2B89CB63-7919-402D-8C4F-0DD29D84EC6C}" type="presParOf" srcId="{BBD31869-69BE-43D8-BA39-9FD8C00FDEDD}" destId="{151FF899-3FF6-4539-931B-07A3BF550379}" srcOrd="2" destOrd="0" presId="urn:microsoft.com/office/officeart/2005/8/layout/vList2"/>
    <dgm:cxn modelId="{8A6C3731-A634-4D91-B9FC-32419B595F22}" type="presParOf" srcId="{BBD31869-69BE-43D8-BA39-9FD8C00FDEDD}" destId="{5C6B11E2-57FA-45EE-9568-F99C5AFFA6B6}" srcOrd="3" destOrd="0" presId="urn:microsoft.com/office/officeart/2005/8/layout/vList2"/>
    <dgm:cxn modelId="{84BC1326-3595-4346-A9AB-120664A7D2A7}" type="presParOf" srcId="{BBD31869-69BE-43D8-BA39-9FD8C00FDEDD}" destId="{C3CD0EA4-1AB7-472A-B810-81EF17C2A55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A77E03-1BB2-45DD-AF67-2A850AFADC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6AEFAAB-1EC0-4029-B6B3-658A395A0C50}">
      <dgm:prSet/>
      <dgm:spPr/>
      <dgm:t>
        <a:bodyPr/>
        <a:lstStyle/>
        <a:p>
          <a:r>
            <a:rPr lang="en-US"/>
            <a:t>Be an example - the behavior of the leader influences the organizational culture the most, so behave and act as you would like your team members to behave and act</a:t>
          </a:r>
        </a:p>
      </dgm:t>
    </dgm:pt>
    <dgm:pt modelId="{2C5963E2-D4E9-4D4B-BB6D-255F9CEBF0EA}" type="parTrans" cxnId="{A7302C16-BFAB-451A-B834-8DC17E4E2B61}">
      <dgm:prSet/>
      <dgm:spPr/>
      <dgm:t>
        <a:bodyPr/>
        <a:lstStyle/>
        <a:p>
          <a:endParaRPr lang="en-US"/>
        </a:p>
      </dgm:t>
    </dgm:pt>
    <dgm:pt modelId="{48252FFC-8652-4E00-8014-5E5539C14B6B}" type="sibTrans" cxnId="{A7302C16-BFAB-451A-B834-8DC17E4E2B61}">
      <dgm:prSet/>
      <dgm:spPr/>
      <dgm:t>
        <a:bodyPr/>
        <a:lstStyle/>
        <a:p>
          <a:endParaRPr lang="en-US"/>
        </a:p>
      </dgm:t>
    </dgm:pt>
    <dgm:pt modelId="{17400169-A57B-40E7-9E48-B5AF9B09E679}">
      <dgm:prSet/>
      <dgm:spPr/>
      <dgm:t>
        <a:bodyPr/>
        <a:lstStyle/>
        <a:p>
          <a:r>
            <a:rPr lang="en-GB"/>
            <a:t>Communication- </a:t>
          </a:r>
          <a:r>
            <a:rPr lang="en-US"/>
            <a:t>when a team member has a task to complete, they want to know why they are doing it, what is the goal and what is next, therefore, as a leader, be transparent, communicate openly, explain</a:t>
          </a:r>
        </a:p>
      </dgm:t>
    </dgm:pt>
    <dgm:pt modelId="{3044E110-59CB-4624-B668-FAA2C29EC8B5}" type="parTrans" cxnId="{71AEEB17-8354-42C8-84C0-11DE59779BFB}">
      <dgm:prSet/>
      <dgm:spPr/>
      <dgm:t>
        <a:bodyPr/>
        <a:lstStyle/>
        <a:p>
          <a:endParaRPr lang="en-US"/>
        </a:p>
      </dgm:t>
    </dgm:pt>
    <dgm:pt modelId="{F1222684-F4BA-40EF-B275-464BBE5ED69C}" type="sibTrans" cxnId="{71AEEB17-8354-42C8-84C0-11DE59779BFB}">
      <dgm:prSet/>
      <dgm:spPr/>
      <dgm:t>
        <a:bodyPr/>
        <a:lstStyle/>
        <a:p>
          <a:endParaRPr lang="en-US"/>
        </a:p>
      </dgm:t>
    </dgm:pt>
    <dgm:pt modelId="{241DCF34-1812-408F-B259-4885482AAF54}">
      <dgm:prSet/>
      <dgm:spPr/>
      <dgm:t>
        <a:bodyPr/>
        <a:lstStyle/>
        <a:p>
          <a:r>
            <a:rPr lang="en-US"/>
            <a:t>Close-knit team- you must focus on team bonding and be careful if all members correspond to the team's culture. to help the team be more united, organize group outings and teambuilding</a:t>
          </a:r>
        </a:p>
      </dgm:t>
    </dgm:pt>
    <dgm:pt modelId="{FD69950F-BFF7-46B2-B896-485B05914237}" type="parTrans" cxnId="{81DD0624-AD37-4E2A-BF6E-9A7CAD543BF0}">
      <dgm:prSet/>
      <dgm:spPr/>
      <dgm:t>
        <a:bodyPr/>
        <a:lstStyle/>
        <a:p>
          <a:endParaRPr lang="en-US"/>
        </a:p>
      </dgm:t>
    </dgm:pt>
    <dgm:pt modelId="{6669C5F8-3A45-40A3-9C20-8DE9626915E2}" type="sibTrans" cxnId="{81DD0624-AD37-4E2A-BF6E-9A7CAD543BF0}">
      <dgm:prSet/>
      <dgm:spPr/>
      <dgm:t>
        <a:bodyPr/>
        <a:lstStyle/>
        <a:p>
          <a:endParaRPr lang="en-US"/>
        </a:p>
      </dgm:t>
    </dgm:pt>
    <dgm:pt modelId="{01E1D840-4911-4C45-B4F0-E144DE869A52}">
      <dgm:prSet/>
      <dgm:spPr/>
      <dgm:t>
        <a:bodyPr/>
        <a:lstStyle/>
        <a:p>
          <a:r>
            <a:rPr lang="en-US"/>
            <a:t>professional and personal development - create an environment for professional and personal development of your team members so that they are connected and evolve</a:t>
          </a:r>
        </a:p>
      </dgm:t>
    </dgm:pt>
    <dgm:pt modelId="{EAA959D4-CCF0-4726-A4D1-1846304A383C}" type="parTrans" cxnId="{6D854976-0B8B-4558-ABF3-7264542BB12E}">
      <dgm:prSet/>
      <dgm:spPr/>
      <dgm:t>
        <a:bodyPr/>
        <a:lstStyle/>
        <a:p>
          <a:endParaRPr lang="en-US"/>
        </a:p>
      </dgm:t>
    </dgm:pt>
    <dgm:pt modelId="{E51985E8-718D-49FB-BB48-C6AE6A342855}" type="sibTrans" cxnId="{6D854976-0B8B-4558-ABF3-7264542BB12E}">
      <dgm:prSet/>
      <dgm:spPr/>
      <dgm:t>
        <a:bodyPr/>
        <a:lstStyle/>
        <a:p>
          <a:endParaRPr lang="en-US"/>
        </a:p>
      </dgm:t>
    </dgm:pt>
    <dgm:pt modelId="{CE67C47C-28EC-4929-A5DF-A72C9B430321}" type="pres">
      <dgm:prSet presAssocID="{03A77E03-1BB2-45DD-AF67-2A850AFADCE0}" presName="linear" presStyleCnt="0">
        <dgm:presLayoutVars>
          <dgm:animLvl val="lvl"/>
          <dgm:resizeHandles val="exact"/>
        </dgm:presLayoutVars>
      </dgm:prSet>
      <dgm:spPr/>
    </dgm:pt>
    <dgm:pt modelId="{418AC526-3297-489E-ACB2-D53D85A70B78}" type="pres">
      <dgm:prSet presAssocID="{06AEFAAB-1EC0-4029-B6B3-658A395A0C50}" presName="parentText" presStyleLbl="node1" presStyleIdx="0" presStyleCnt="4">
        <dgm:presLayoutVars>
          <dgm:chMax val="0"/>
          <dgm:bulletEnabled val="1"/>
        </dgm:presLayoutVars>
      </dgm:prSet>
      <dgm:spPr/>
    </dgm:pt>
    <dgm:pt modelId="{C6CE0EFB-65E1-4635-88EF-CF90B587CCBC}" type="pres">
      <dgm:prSet presAssocID="{48252FFC-8652-4E00-8014-5E5539C14B6B}" presName="spacer" presStyleCnt="0"/>
      <dgm:spPr/>
    </dgm:pt>
    <dgm:pt modelId="{11649549-4F3C-46E6-AC0B-45110918CE63}" type="pres">
      <dgm:prSet presAssocID="{17400169-A57B-40E7-9E48-B5AF9B09E679}" presName="parentText" presStyleLbl="node1" presStyleIdx="1" presStyleCnt="4">
        <dgm:presLayoutVars>
          <dgm:chMax val="0"/>
          <dgm:bulletEnabled val="1"/>
        </dgm:presLayoutVars>
      </dgm:prSet>
      <dgm:spPr/>
    </dgm:pt>
    <dgm:pt modelId="{6E64E0A8-ABA0-4CE4-9632-BA75AC9920E2}" type="pres">
      <dgm:prSet presAssocID="{F1222684-F4BA-40EF-B275-464BBE5ED69C}" presName="spacer" presStyleCnt="0"/>
      <dgm:spPr/>
    </dgm:pt>
    <dgm:pt modelId="{F13446DE-BF49-4443-9103-CFEB800029BA}" type="pres">
      <dgm:prSet presAssocID="{241DCF34-1812-408F-B259-4885482AAF54}" presName="parentText" presStyleLbl="node1" presStyleIdx="2" presStyleCnt="4">
        <dgm:presLayoutVars>
          <dgm:chMax val="0"/>
          <dgm:bulletEnabled val="1"/>
        </dgm:presLayoutVars>
      </dgm:prSet>
      <dgm:spPr/>
    </dgm:pt>
    <dgm:pt modelId="{3CF621FD-DFD6-4774-86B9-E60197D049FC}" type="pres">
      <dgm:prSet presAssocID="{6669C5F8-3A45-40A3-9C20-8DE9626915E2}" presName="spacer" presStyleCnt="0"/>
      <dgm:spPr/>
    </dgm:pt>
    <dgm:pt modelId="{903626B0-6A45-43ED-98D0-91BD52F029AC}" type="pres">
      <dgm:prSet presAssocID="{01E1D840-4911-4C45-B4F0-E144DE869A52}" presName="parentText" presStyleLbl="node1" presStyleIdx="3" presStyleCnt="4">
        <dgm:presLayoutVars>
          <dgm:chMax val="0"/>
          <dgm:bulletEnabled val="1"/>
        </dgm:presLayoutVars>
      </dgm:prSet>
      <dgm:spPr/>
    </dgm:pt>
  </dgm:ptLst>
  <dgm:cxnLst>
    <dgm:cxn modelId="{A7302C16-BFAB-451A-B834-8DC17E4E2B61}" srcId="{03A77E03-1BB2-45DD-AF67-2A850AFADCE0}" destId="{06AEFAAB-1EC0-4029-B6B3-658A395A0C50}" srcOrd="0" destOrd="0" parTransId="{2C5963E2-D4E9-4D4B-BB6D-255F9CEBF0EA}" sibTransId="{48252FFC-8652-4E00-8014-5E5539C14B6B}"/>
    <dgm:cxn modelId="{71AEEB17-8354-42C8-84C0-11DE59779BFB}" srcId="{03A77E03-1BB2-45DD-AF67-2A850AFADCE0}" destId="{17400169-A57B-40E7-9E48-B5AF9B09E679}" srcOrd="1" destOrd="0" parTransId="{3044E110-59CB-4624-B668-FAA2C29EC8B5}" sibTransId="{F1222684-F4BA-40EF-B275-464BBE5ED69C}"/>
    <dgm:cxn modelId="{81DD0624-AD37-4E2A-BF6E-9A7CAD543BF0}" srcId="{03A77E03-1BB2-45DD-AF67-2A850AFADCE0}" destId="{241DCF34-1812-408F-B259-4885482AAF54}" srcOrd="2" destOrd="0" parTransId="{FD69950F-BFF7-46B2-B896-485B05914237}" sibTransId="{6669C5F8-3A45-40A3-9C20-8DE9626915E2}"/>
    <dgm:cxn modelId="{6006CB3C-A55C-4C5E-985B-93CCCA7AECB0}" type="presOf" srcId="{241DCF34-1812-408F-B259-4885482AAF54}" destId="{F13446DE-BF49-4443-9103-CFEB800029BA}" srcOrd="0" destOrd="0" presId="urn:microsoft.com/office/officeart/2005/8/layout/vList2"/>
    <dgm:cxn modelId="{2A7E5543-7B32-4B3B-91B0-C77EC353ACFC}" type="presOf" srcId="{01E1D840-4911-4C45-B4F0-E144DE869A52}" destId="{903626B0-6A45-43ED-98D0-91BD52F029AC}" srcOrd="0" destOrd="0" presId="urn:microsoft.com/office/officeart/2005/8/layout/vList2"/>
    <dgm:cxn modelId="{52B6FD4C-0B0F-42F3-A545-B78EFFB65D92}" type="presOf" srcId="{06AEFAAB-1EC0-4029-B6B3-658A395A0C50}" destId="{418AC526-3297-489E-ACB2-D53D85A70B78}" srcOrd="0" destOrd="0" presId="urn:microsoft.com/office/officeart/2005/8/layout/vList2"/>
    <dgm:cxn modelId="{6D854976-0B8B-4558-ABF3-7264542BB12E}" srcId="{03A77E03-1BB2-45DD-AF67-2A850AFADCE0}" destId="{01E1D840-4911-4C45-B4F0-E144DE869A52}" srcOrd="3" destOrd="0" parTransId="{EAA959D4-CCF0-4726-A4D1-1846304A383C}" sibTransId="{E51985E8-718D-49FB-BB48-C6AE6A342855}"/>
    <dgm:cxn modelId="{37BA2779-1E56-4BA7-B90E-DC3AF0FECDF4}" type="presOf" srcId="{17400169-A57B-40E7-9E48-B5AF9B09E679}" destId="{11649549-4F3C-46E6-AC0B-45110918CE63}" srcOrd="0" destOrd="0" presId="urn:microsoft.com/office/officeart/2005/8/layout/vList2"/>
    <dgm:cxn modelId="{5572D08D-4BE8-4A74-86EB-F5D1F448ECD5}" type="presOf" srcId="{03A77E03-1BB2-45DD-AF67-2A850AFADCE0}" destId="{CE67C47C-28EC-4929-A5DF-A72C9B430321}" srcOrd="0" destOrd="0" presId="urn:microsoft.com/office/officeart/2005/8/layout/vList2"/>
    <dgm:cxn modelId="{F55BF25F-5848-4A00-B492-AB130DE749E3}" type="presParOf" srcId="{CE67C47C-28EC-4929-A5DF-A72C9B430321}" destId="{418AC526-3297-489E-ACB2-D53D85A70B78}" srcOrd="0" destOrd="0" presId="urn:microsoft.com/office/officeart/2005/8/layout/vList2"/>
    <dgm:cxn modelId="{EEC0EFA3-5F12-4167-80E6-073B74B4532B}" type="presParOf" srcId="{CE67C47C-28EC-4929-A5DF-A72C9B430321}" destId="{C6CE0EFB-65E1-4635-88EF-CF90B587CCBC}" srcOrd="1" destOrd="0" presId="urn:microsoft.com/office/officeart/2005/8/layout/vList2"/>
    <dgm:cxn modelId="{ACEC4095-5D6E-4B6A-B35C-D9B06F9ACA91}" type="presParOf" srcId="{CE67C47C-28EC-4929-A5DF-A72C9B430321}" destId="{11649549-4F3C-46E6-AC0B-45110918CE63}" srcOrd="2" destOrd="0" presId="urn:microsoft.com/office/officeart/2005/8/layout/vList2"/>
    <dgm:cxn modelId="{EEC05294-7529-4B9D-9A9A-3660ACE518CC}" type="presParOf" srcId="{CE67C47C-28EC-4929-A5DF-A72C9B430321}" destId="{6E64E0A8-ABA0-4CE4-9632-BA75AC9920E2}" srcOrd="3" destOrd="0" presId="urn:microsoft.com/office/officeart/2005/8/layout/vList2"/>
    <dgm:cxn modelId="{5A91CC4D-C4F0-4516-B501-B3F53C5D0E92}" type="presParOf" srcId="{CE67C47C-28EC-4929-A5DF-A72C9B430321}" destId="{F13446DE-BF49-4443-9103-CFEB800029BA}" srcOrd="4" destOrd="0" presId="urn:microsoft.com/office/officeart/2005/8/layout/vList2"/>
    <dgm:cxn modelId="{430918F1-1D3B-4E7E-9997-1E9163D66430}" type="presParOf" srcId="{CE67C47C-28EC-4929-A5DF-A72C9B430321}" destId="{3CF621FD-DFD6-4774-86B9-E60197D049FC}" srcOrd="5" destOrd="0" presId="urn:microsoft.com/office/officeart/2005/8/layout/vList2"/>
    <dgm:cxn modelId="{DB22C180-373E-42BB-A9BC-067585F16D1E}" type="presParOf" srcId="{CE67C47C-28EC-4929-A5DF-A72C9B430321}" destId="{903626B0-6A45-43ED-98D0-91BD52F029A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F0FDD-D4F1-4325-A865-1743E9D5FF78}">
      <dsp:nvSpPr>
        <dsp:cNvPr id="0" name=""/>
        <dsp:cNvSpPr/>
      </dsp:nvSpPr>
      <dsp:spPr>
        <a:xfrm>
          <a:off x="0" y="100316"/>
          <a:ext cx="8267170" cy="1904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Team culture is the most important factor that influences the behavior of team members, the effectiveness of the team and therefore the experience of patients and is a set of unwritten rules, norms and values by which team members are guided in their actions.</a:t>
          </a:r>
        </a:p>
      </dsp:txBody>
      <dsp:txXfrm>
        <a:off x="92983" y="193299"/>
        <a:ext cx="8081204" cy="1718794"/>
      </dsp:txXfrm>
    </dsp:sp>
    <dsp:sp modelId="{151FF899-3FF6-4539-931B-07A3BF550379}">
      <dsp:nvSpPr>
        <dsp:cNvPr id="0" name=""/>
        <dsp:cNvSpPr/>
      </dsp:nvSpPr>
      <dsp:spPr>
        <a:xfrm>
          <a:off x="0" y="2068436"/>
          <a:ext cx="8267170" cy="1904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good culture of a team in the healthcare system is considered to be the way to increase patient satisfaction and good results in treating patients and reducing mortality.</a:t>
          </a:r>
        </a:p>
      </dsp:txBody>
      <dsp:txXfrm>
        <a:off x="92983" y="2161419"/>
        <a:ext cx="8081204" cy="1718794"/>
      </dsp:txXfrm>
    </dsp:sp>
    <dsp:sp modelId="{C3CD0EA4-1AB7-472A-B810-81EF17C2A556}">
      <dsp:nvSpPr>
        <dsp:cNvPr id="0" name=""/>
        <dsp:cNvSpPr/>
      </dsp:nvSpPr>
      <dsp:spPr>
        <a:xfrm>
          <a:off x="0" y="4087433"/>
          <a:ext cx="8267170" cy="1904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 team culture is developed by the leader who will consider the team's purpose</a:t>
          </a:r>
        </a:p>
      </dsp:txBody>
      <dsp:txXfrm>
        <a:off x="92983" y="4180416"/>
        <a:ext cx="8081204" cy="1718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AC526-3297-489E-ACB2-D53D85A70B78}">
      <dsp:nvSpPr>
        <dsp:cNvPr id="0" name=""/>
        <dsp:cNvSpPr/>
      </dsp:nvSpPr>
      <dsp:spPr>
        <a:xfrm>
          <a:off x="0" y="581949"/>
          <a:ext cx="10515600"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Be an example - the behavior of the leader influences the organizational culture the most, so behave and act as you would like your team members to behave and act</a:t>
          </a:r>
        </a:p>
      </dsp:txBody>
      <dsp:txXfrm>
        <a:off x="36896" y="618845"/>
        <a:ext cx="10441808" cy="682028"/>
      </dsp:txXfrm>
    </dsp:sp>
    <dsp:sp modelId="{11649549-4F3C-46E6-AC0B-45110918CE63}">
      <dsp:nvSpPr>
        <dsp:cNvPr id="0" name=""/>
        <dsp:cNvSpPr/>
      </dsp:nvSpPr>
      <dsp:spPr>
        <a:xfrm>
          <a:off x="0" y="1392489"/>
          <a:ext cx="10515600"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Communication- </a:t>
          </a:r>
          <a:r>
            <a:rPr lang="en-US" sz="1900" kern="1200"/>
            <a:t>when a team member has a task to complete, they want to know why they are doing it, what is the goal and what is next, therefore, as a leader, be transparent, communicate openly, explain</a:t>
          </a:r>
        </a:p>
      </dsp:txBody>
      <dsp:txXfrm>
        <a:off x="36896" y="1429385"/>
        <a:ext cx="10441808" cy="682028"/>
      </dsp:txXfrm>
    </dsp:sp>
    <dsp:sp modelId="{F13446DE-BF49-4443-9103-CFEB800029BA}">
      <dsp:nvSpPr>
        <dsp:cNvPr id="0" name=""/>
        <dsp:cNvSpPr/>
      </dsp:nvSpPr>
      <dsp:spPr>
        <a:xfrm>
          <a:off x="0" y="2203029"/>
          <a:ext cx="10515600"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Close-knit team- you must focus on team bonding and be careful if all members correspond to the team's culture. to help the team be more united, organize group outings and teambuilding</a:t>
          </a:r>
        </a:p>
      </dsp:txBody>
      <dsp:txXfrm>
        <a:off x="36896" y="2239925"/>
        <a:ext cx="10441808" cy="682028"/>
      </dsp:txXfrm>
    </dsp:sp>
    <dsp:sp modelId="{903626B0-6A45-43ED-98D0-91BD52F029AC}">
      <dsp:nvSpPr>
        <dsp:cNvPr id="0" name=""/>
        <dsp:cNvSpPr/>
      </dsp:nvSpPr>
      <dsp:spPr>
        <a:xfrm>
          <a:off x="0" y="3013569"/>
          <a:ext cx="10515600"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professional and personal development - create an environment for professional and personal development of your team members so that they are connected and evolve</a:t>
          </a:r>
        </a:p>
      </dsp:txBody>
      <dsp:txXfrm>
        <a:off x="36896" y="3050465"/>
        <a:ext cx="10441808" cy="6820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4B3BF-CF5B-F450-A862-B6504758AE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5F2480-BE83-231C-A86D-FCE0361227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FC5FDE-29A5-83FA-FC77-86A859BD3B73}"/>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5" name="Footer Placeholder 4">
            <a:extLst>
              <a:ext uri="{FF2B5EF4-FFF2-40B4-BE49-F238E27FC236}">
                <a16:creationId xmlns:a16="http://schemas.microsoft.com/office/drawing/2014/main" id="{9C501D62-E0A3-F341-66D8-EA110FE1BE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98EBD4-83DC-50E3-B4C4-E2C2AD23B19A}"/>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46510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26CDF-4B12-4B1E-EFC3-7E857F44A1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781F77-5B0B-AF18-8A18-658413D931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6BE6C4-97AD-AF3E-30EA-2F47E6D4F076}"/>
              </a:ext>
            </a:extLst>
          </p:cNvPr>
          <p:cNvSpPr>
            <a:spLocks noGrp="1"/>
          </p:cNvSpPr>
          <p:nvPr>
            <p:ph type="dt" sz="half" idx="10"/>
          </p:nvPr>
        </p:nvSpPr>
        <p:spPr/>
        <p:txBody>
          <a:bodyPr/>
          <a:lstStyle/>
          <a:p>
            <a:fld id="{11EAACC7-3B3F-47D1-959A-EF58926E955E}" type="datetimeFigureOut">
              <a:rPr lang="en-US" smtClean="0"/>
              <a:t>12/4/2022</a:t>
            </a:fld>
            <a:endParaRPr lang="en-US" dirty="0"/>
          </a:p>
        </p:txBody>
      </p:sp>
      <p:sp>
        <p:nvSpPr>
          <p:cNvPr id="5" name="Footer Placeholder 4">
            <a:extLst>
              <a:ext uri="{FF2B5EF4-FFF2-40B4-BE49-F238E27FC236}">
                <a16:creationId xmlns:a16="http://schemas.microsoft.com/office/drawing/2014/main" id="{C663E942-BC45-D38F-12D2-F58752C4B7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AE575-A3A1-C70D-B059-4A7150B69F6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90710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FE30-C81C-7893-5DC3-94459CDF12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B17826-03FF-87DF-0D86-AD9C94BBA2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8FE5BD-2A59-99C9-DB45-7D7E23012BBC}"/>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5" name="Footer Placeholder 4">
            <a:extLst>
              <a:ext uri="{FF2B5EF4-FFF2-40B4-BE49-F238E27FC236}">
                <a16:creationId xmlns:a16="http://schemas.microsoft.com/office/drawing/2014/main" id="{EEDA6B93-3228-435B-1492-9B8A96B658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B7296D-F4AF-9853-BF7D-45DE337A18E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73693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A2621-3390-35E7-CFDF-BAEE0B03E8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89840F-4883-CE05-C90B-2E0E8918D5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C91ADE-CE72-6723-BB1F-15095B097D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BA18E6-028C-F34C-C2C7-1BA457786E34}"/>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6" name="Footer Placeholder 5">
            <a:extLst>
              <a:ext uri="{FF2B5EF4-FFF2-40B4-BE49-F238E27FC236}">
                <a16:creationId xmlns:a16="http://schemas.microsoft.com/office/drawing/2014/main" id="{EA2BC0C8-AA2E-0BDE-4961-77D5DE757E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54B996-5435-BAD9-1D8E-811F66D33F0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4189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57FB-D2E8-0713-0C70-48FF9CEC04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371FD5-D4CC-67C5-F1B7-3B23D0F442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4280D1-69CC-A24D-7E45-BC0DE4CDEF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D8ECC8-543A-FEF3-A5F8-461429FA07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F27E6F-32E4-ACF0-47E0-49B9040114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04D8BB-9081-EC9A-F6DB-8E32CFB5195C}"/>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8" name="Footer Placeholder 7">
            <a:extLst>
              <a:ext uri="{FF2B5EF4-FFF2-40B4-BE49-F238E27FC236}">
                <a16:creationId xmlns:a16="http://schemas.microsoft.com/office/drawing/2014/main" id="{3758A4FF-212A-D4CD-9AE0-62467AD23BD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D505D2-CBD9-7A52-F6BA-790B9668CAC3}"/>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12440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4F8F-2DBF-B306-C2AA-470F78E0E2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C560D0-9DAE-B4B4-125E-DA1542561CE9}"/>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4" name="Footer Placeholder 3">
            <a:extLst>
              <a:ext uri="{FF2B5EF4-FFF2-40B4-BE49-F238E27FC236}">
                <a16:creationId xmlns:a16="http://schemas.microsoft.com/office/drawing/2014/main" id="{82D8B7EC-1493-0A3D-C7A8-63B6361A04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4972EE-B7E7-42BB-B99E-E8823DBBA0B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779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B68B82-D681-A0CD-347B-725F0216281F}"/>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3" name="Footer Placeholder 2">
            <a:extLst>
              <a:ext uri="{FF2B5EF4-FFF2-40B4-BE49-F238E27FC236}">
                <a16:creationId xmlns:a16="http://schemas.microsoft.com/office/drawing/2014/main" id="{1EC87103-AACD-6F65-0AD4-5F8F497E3FA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542D64-F07F-7E07-E941-592DFB28B7EA}"/>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25988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AC3A2-4F61-0172-BD2D-17951F862A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03FBEB-9DEE-3F8E-CF40-973B9E8943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C5CAAD-B34E-EDA3-7A54-DDE16DD294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7BEBC8-DBDA-36CA-07BD-A1E22C0FFDB5}"/>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6" name="Footer Placeholder 5">
            <a:extLst>
              <a:ext uri="{FF2B5EF4-FFF2-40B4-BE49-F238E27FC236}">
                <a16:creationId xmlns:a16="http://schemas.microsoft.com/office/drawing/2014/main" id="{E0498BAE-A56E-CEC5-1BCE-1E0225E93F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FA58E9-8322-FD21-B04A-F87D89316181}"/>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8180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3E8-09AA-9985-50F0-46ACEE2DAE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FBF74-DAB6-2C21-75B6-FDDE88ED79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900AE7-DDB9-CFA1-C374-F4A42DB36C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D8CDCF-CBE4-BD92-664D-616C30545752}"/>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6" name="Footer Placeholder 5">
            <a:extLst>
              <a:ext uri="{FF2B5EF4-FFF2-40B4-BE49-F238E27FC236}">
                <a16:creationId xmlns:a16="http://schemas.microsoft.com/office/drawing/2014/main" id="{2814F919-E3CD-7EB6-1F18-06695AD9A3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D0AC66-187B-2AD8-9DBB-45BF1A19615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47924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EDE2D-26E2-F903-9796-83B805C5DB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49EF96-75A8-BF60-75D3-2107FAFCF4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3CC2E-6478-6FA7-6EDF-7A7EFFCA9F56}"/>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5" name="Footer Placeholder 4">
            <a:extLst>
              <a:ext uri="{FF2B5EF4-FFF2-40B4-BE49-F238E27FC236}">
                <a16:creationId xmlns:a16="http://schemas.microsoft.com/office/drawing/2014/main" id="{7744D7A9-22BD-2A49-860F-B034769C2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3B7793-23C6-E072-8F02-44604A39182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52798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8F9080-AA69-E046-E676-1E49D84CC9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7F15F5-6B3F-1676-6F14-29161997B3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D7647-CD5C-BEC0-CC1A-93A59BDB3B66}"/>
              </a:ext>
            </a:extLst>
          </p:cNvPr>
          <p:cNvSpPr>
            <a:spLocks noGrp="1"/>
          </p:cNvSpPr>
          <p:nvPr>
            <p:ph type="dt" sz="half" idx="10"/>
          </p:nvPr>
        </p:nvSpPr>
        <p:spPr/>
        <p:txBody>
          <a:bodyPr/>
          <a:lstStyle/>
          <a:p>
            <a:fld id="{11EAACC7-3B3F-47D1-959A-EF58926E955E}" type="datetimeFigureOut">
              <a:rPr lang="en-US" smtClean="0"/>
              <a:t>12/4/2022</a:t>
            </a:fld>
            <a:endParaRPr lang="en-US"/>
          </a:p>
        </p:txBody>
      </p:sp>
      <p:sp>
        <p:nvSpPr>
          <p:cNvPr id="5" name="Footer Placeholder 4">
            <a:extLst>
              <a:ext uri="{FF2B5EF4-FFF2-40B4-BE49-F238E27FC236}">
                <a16:creationId xmlns:a16="http://schemas.microsoft.com/office/drawing/2014/main" id="{FBBBE2E0-3466-607B-748E-1E6C901817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1EE8D-7429-FB14-7A21-24D6BA43B40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32317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BBFFD-5CF0-A4A2-C4E5-A662D083EC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004B4-FB23-0C63-7F08-F9E0566480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D4BCE6-9A8B-EB11-F975-86AFD0FBBE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EAACC7-3B3F-47D1-959A-EF58926E955E}" type="datetimeFigureOut">
              <a:rPr lang="en-US" smtClean="0"/>
              <a:t>12/4/2022</a:t>
            </a:fld>
            <a:endParaRPr lang="en-US"/>
          </a:p>
        </p:txBody>
      </p:sp>
      <p:sp>
        <p:nvSpPr>
          <p:cNvPr id="5" name="Footer Placeholder 4">
            <a:extLst>
              <a:ext uri="{FF2B5EF4-FFF2-40B4-BE49-F238E27FC236}">
                <a16:creationId xmlns:a16="http://schemas.microsoft.com/office/drawing/2014/main" id="{13C56317-B9B2-E134-5FFB-35331F269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850B756-E7DD-E7D1-155C-2E3A582C49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89941958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s://scrubsmag.com/wp-content/uploads/2018/06/Capella-September-Article-Cropped-1280x720.jpg(Accessed" TargetMode="External"/><Relationship Id="rId2" Type="http://schemas.openxmlformats.org/officeDocument/2006/relationships/hyperlink" Target="https://www.kingsfund.org.uk/publications/integrated-care-systems-explained#why-are-they-need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26530-00C5-1FA8-78A3-49C647734381}"/>
              </a:ext>
            </a:extLst>
          </p:cNvPr>
          <p:cNvSpPr>
            <a:spLocks noGrp="1"/>
          </p:cNvSpPr>
          <p:nvPr>
            <p:ph type="ctrTitle"/>
          </p:nvPr>
        </p:nvSpPr>
        <p:spPr>
          <a:xfrm>
            <a:off x="7464614" y="1783959"/>
            <a:ext cx="4087306" cy="2889114"/>
          </a:xfrm>
        </p:spPr>
        <p:txBody>
          <a:bodyPr anchor="b">
            <a:normAutofit/>
          </a:bodyPr>
          <a:lstStyle/>
          <a:p>
            <a:pPr algn="l"/>
            <a:r>
              <a:rPr lang="en-US" sz="5400"/>
              <a:t>Effective team</a:t>
            </a:r>
            <a:endParaRPr lang="en-GB" sz="5400"/>
          </a:p>
        </p:txBody>
      </p:sp>
      <p:sp>
        <p:nvSpPr>
          <p:cNvPr id="3" name="Subtitle 2">
            <a:extLst>
              <a:ext uri="{FF2B5EF4-FFF2-40B4-BE49-F238E27FC236}">
                <a16:creationId xmlns:a16="http://schemas.microsoft.com/office/drawing/2014/main" id="{7D63216B-88E5-7295-1598-B564A0463624}"/>
              </a:ext>
            </a:extLst>
          </p:cNvPr>
          <p:cNvSpPr>
            <a:spLocks noGrp="1"/>
          </p:cNvSpPr>
          <p:nvPr>
            <p:ph type="subTitle" idx="1"/>
          </p:nvPr>
        </p:nvSpPr>
        <p:spPr>
          <a:xfrm>
            <a:off x="7464612" y="4750893"/>
            <a:ext cx="4087305" cy="1147863"/>
          </a:xfrm>
        </p:spPr>
        <p:txBody>
          <a:bodyPr anchor="t">
            <a:normAutofit fontScale="70000" lnSpcReduction="20000"/>
          </a:bodyPr>
          <a:lstStyle/>
          <a:p>
            <a:pPr algn="l"/>
            <a:r>
              <a:rPr lang="en-US" sz="2900" dirty="0"/>
              <a:t>Teamwork in healthcare</a:t>
            </a:r>
          </a:p>
          <a:p>
            <a:pPr algn="l"/>
            <a:endParaRPr lang="en-US" sz="2000" dirty="0"/>
          </a:p>
          <a:p>
            <a:pPr algn="l"/>
            <a:r>
              <a:rPr lang="en-US" sz="2000" dirty="0"/>
              <a:t>Mihaela-Claudia Solobot</a:t>
            </a:r>
          </a:p>
          <a:p>
            <a:pPr algn="l"/>
            <a:r>
              <a:rPr lang="en-US" sz="2000" dirty="0"/>
              <a:t>     2111210</a:t>
            </a:r>
            <a:endParaRPr lang="en-GB" sz="2000" dirty="0"/>
          </a:p>
        </p:txBody>
      </p:sp>
      <p:sp>
        <p:nvSpPr>
          <p:cNvPr id="1039" name="Freeform: Shape 103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These 5 Key Values Are Critical For Effective Healthcare Teams - Scrubs |  The Leading Lifestyle Magazine for the Healthcare Community">
            <a:extLst>
              <a:ext uri="{FF2B5EF4-FFF2-40B4-BE49-F238E27FC236}">
                <a16:creationId xmlns:a16="http://schemas.microsoft.com/office/drawing/2014/main" id="{776908ED-0EBC-F6B5-E935-78BB09E067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445" r="25906"/>
          <a:stretch/>
        </p:blipFill>
        <p:spPr bwMode="auto">
          <a:xfrm>
            <a:off x="0"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11" name="slide 1">
            <a:hlinkClick r:id="" action="ppaction://media"/>
            <a:extLst>
              <a:ext uri="{FF2B5EF4-FFF2-40B4-BE49-F238E27FC236}">
                <a16:creationId xmlns:a16="http://schemas.microsoft.com/office/drawing/2014/main" id="{3370E377-6345-BAE3-095A-EDC9B92955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933975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459"/>
    </mc:Choice>
    <mc:Fallback>
      <p:transition spd="slow" advTm="15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880"/>
                            </p:stCondLst>
                            <p:childTnLst>
                              <p:par>
                                <p:cTn id="9" presetID="1" presetClass="mediacall" presetSubtype="0" fill="hold" nodeType="afterEffect">
                                  <p:stCondLst>
                                    <p:cond delay="0"/>
                                  </p:stCondLst>
                                  <p:childTnLst>
                                    <p:cmd type="call" cmd="playFrom(0.0)">
                                      <p:cBhvr>
                                        <p:cTn id="10" dur="1599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11"/>
                </p:tgtEl>
              </p:cMediaNode>
            </p:audio>
          </p:childTnLst>
        </p:cTn>
      </p:par>
    </p:tnLst>
    <p:bldLst>
      <p:bldP spid="2" grpId="0"/>
    </p:bldLst>
  </p:timing>
  <p:extLst>
    <p:ext uri="{E180D4A7-C9FB-4DFB-919C-405C955672EB}">
      <p14:showEvtLst xmlns:p14="http://schemas.microsoft.com/office/powerpoint/2010/main">
        <p14:playEvt time="2106" objId="4"/>
        <p14:stopEvt time="10632"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7595-B18E-C2CB-BCA2-2A6B4A6ABC66}"/>
              </a:ext>
            </a:extLst>
          </p:cNvPr>
          <p:cNvSpPr>
            <a:spLocks noGrp="1"/>
          </p:cNvSpPr>
          <p:nvPr>
            <p:ph type="title"/>
          </p:nvPr>
        </p:nvSpPr>
        <p:spPr>
          <a:xfrm>
            <a:off x="960350" y="541965"/>
            <a:ext cx="5058816" cy="1837252"/>
          </a:xfrm>
        </p:spPr>
        <p:txBody>
          <a:bodyPr vert="horz" lIns="91440" tIns="45720" rIns="91440" bIns="45720" rtlCol="0" anchor="b">
            <a:normAutofit/>
          </a:bodyPr>
          <a:lstStyle/>
          <a:p>
            <a:r>
              <a:rPr lang="en-US" sz="3600" dirty="0"/>
              <a:t>TEAM AND TEAMWORK IN HEALTHCARE</a:t>
            </a:r>
          </a:p>
        </p:txBody>
      </p:sp>
      <p:sp>
        <p:nvSpPr>
          <p:cNvPr id="5" name="Content Placeholder 4">
            <a:extLst>
              <a:ext uri="{FF2B5EF4-FFF2-40B4-BE49-F238E27FC236}">
                <a16:creationId xmlns:a16="http://schemas.microsoft.com/office/drawing/2014/main" id="{C63C213C-279A-866D-29DF-EC6361ED0DE1}"/>
              </a:ext>
            </a:extLst>
          </p:cNvPr>
          <p:cNvSpPr>
            <a:spLocks noGrp="1"/>
          </p:cNvSpPr>
          <p:nvPr>
            <p:ph idx="1"/>
          </p:nvPr>
        </p:nvSpPr>
        <p:spPr>
          <a:xfrm>
            <a:off x="7935402" y="731520"/>
            <a:ext cx="3357438" cy="3228230"/>
          </a:xfrm>
        </p:spPr>
        <p:txBody>
          <a:bodyPr/>
          <a:lstStyle/>
          <a:p>
            <a:endParaRPr lang="en-GB" dirty="0"/>
          </a:p>
        </p:txBody>
      </p:sp>
      <p:sp>
        <p:nvSpPr>
          <p:cNvPr id="4" name="Text Placeholder 3">
            <a:extLst>
              <a:ext uri="{FF2B5EF4-FFF2-40B4-BE49-F238E27FC236}">
                <a16:creationId xmlns:a16="http://schemas.microsoft.com/office/drawing/2014/main" id="{97F11961-E748-6228-48F8-39177A297DFB}"/>
              </a:ext>
            </a:extLst>
          </p:cNvPr>
          <p:cNvSpPr>
            <a:spLocks noGrp="1"/>
          </p:cNvSpPr>
          <p:nvPr>
            <p:ph type="body" sz="half" idx="2"/>
          </p:nvPr>
        </p:nvSpPr>
        <p:spPr>
          <a:xfrm>
            <a:off x="960350" y="2521258"/>
            <a:ext cx="3834392" cy="3783623"/>
          </a:xfrm>
        </p:spPr>
        <p:txBody>
          <a:bodyPr vert="horz" lIns="91440" tIns="45720" rIns="91440" bIns="45720" rtlCol="0">
            <a:noAutofit/>
          </a:bodyPr>
          <a:lstStyle/>
          <a:p>
            <a:pPr marL="285750" indent="-285750">
              <a:lnSpc>
                <a:spcPct val="120000"/>
              </a:lnSpc>
              <a:buFont typeface="Wingdings" panose="05000000000000000000" pitchFamily="2" charset="2"/>
              <a:buChar char="§"/>
            </a:pPr>
            <a:r>
              <a:rPr lang="en-US" sz="1800" b="1" cap="all" spc="300" dirty="0"/>
              <a:t>A TEAM IS A group of people working together for the same goal</a:t>
            </a:r>
          </a:p>
          <a:p>
            <a:pPr marL="285750" indent="-285750">
              <a:lnSpc>
                <a:spcPct val="120000"/>
              </a:lnSpc>
              <a:buFont typeface="Wingdings" panose="05000000000000000000" pitchFamily="2" charset="2"/>
              <a:buChar char="§"/>
            </a:pPr>
            <a:endParaRPr lang="en-US" sz="1800" b="1" cap="all" spc="300" dirty="0"/>
          </a:p>
          <a:p>
            <a:pPr marL="285750" indent="-285750">
              <a:lnSpc>
                <a:spcPct val="120000"/>
              </a:lnSpc>
              <a:buFont typeface="Wingdings" panose="05000000000000000000" pitchFamily="2" charset="2"/>
              <a:buChar char="§"/>
            </a:pPr>
            <a:r>
              <a:rPr lang="en-US" sz="1800" b="1" cap="all" spc="300" dirty="0"/>
              <a:t>TEAMWORK IN Healthcare is considered an important element in the delivery of high-quality care and support for patients</a:t>
            </a:r>
          </a:p>
        </p:txBody>
      </p:sp>
      <p:pic>
        <p:nvPicPr>
          <p:cNvPr id="1032" name="Picture 8" descr="Doctors, nurses and medical staff. Medical team concept in cartoon flat  design people character. Stock Vector | Adobe Stock">
            <a:extLst>
              <a:ext uri="{FF2B5EF4-FFF2-40B4-BE49-F238E27FC236}">
                <a16:creationId xmlns:a16="http://schemas.microsoft.com/office/drawing/2014/main" id="{B07F99D2-E9CF-1E7B-4F01-1909C03EE7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35495" y="248809"/>
            <a:ext cx="4936649" cy="4260816"/>
          </a:xfrm>
          <a:prstGeom prst="rect">
            <a:avLst/>
          </a:prstGeom>
          <a:noFill/>
          <a:extLst>
            <a:ext uri="{909E8E84-426E-40DD-AFC4-6F175D3DCCD1}">
              <a14:hiddenFill xmlns:a14="http://schemas.microsoft.com/office/drawing/2010/main">
                <a:solidFill>
                  <a:srgbClr val="FFFFFF"/>
                </a:solidFill>
              </a14:hiddenFill>
            </a:ext>
          </a:extLst>
        </p:spPr>
      </p:pic>
      <p:pic>
        <p:nvPicPr>
          <p:cNvPr id="6" name="slide 2">
            <a:hlinkClick r:id="" action="ppaction://media"/>
            <a:extLst>
              <a:ext uri="{FF2B5EF4-FFF2-40B4-BE49-F238E27FC236}">
                <a16:creationId xmlns:a16="http://schemas.microsoft.com/office/drawing/2014/main" id="{18DF85DF-8A80-7726-89B0-031ABDDF5F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98536847"/>
      </p:ext>
    </p:extLst>
  </p:cSld>
  <p:clrMapOvr>
    <a:masterClrMapping/>
  </p:clrMapOvr>
  <mc:AlternateContent xmlns:mc="http://schemas.openxmlformats.org/markup-compatibility/2006">
    <mc:Choice xmlns:p14="http://schemas.microsoft.com/office/powerpoint/2010/main" Requires="p14">
      <p:transition spd="slow" p14:dur="2000" advTm="37508"/>
    </mc:Choice>
    <mc:Fallback>
      <p:transition spd="slow" advTm="37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F1DB9-544A-3891-FA06-590FD288E1DB}"/>
              </a:ext>
            </a:extLst>
          </p:cNvPr>
          <p:cNvSpPr>
            <a:spLocks noGrp="1"/>
          </p:cNvSpPr>
          <p:nvPr>
            <p:ph type="title"/>
          </p:nvPr>
        </p:nvSpPr>
        <p:spPr/>
        <p:txBody>
          <a:bodyPr>
            <a:normAutofit/>
          </a:bodyPr>
          <a:lstStyle/>
          <a:p>
            <a:r>
              <a:rPr lang="en-US" sz="2800" dirty="0"/>
              <a:t>Models of teams in healthcare</a:t>
            </a:r>
            <a:br>
              <a:rPr lang="en-US" sz="2800" dirty="0"/>
            </a:br>
            <a:endParaRPr lang="en-GB" sz="2800" dirty="0"/>
          </a:p>
        </p:txBody>
      </p:sp>
      <p:sp>
        <p:nvSpPr>
          <p:cNvPr id="3" name="Content Placeholder 2">
            <a:extLst>
              <a:ext uri="{FF2B5EF4-FFF2-40B4-BE49-F238E27FC236}">
                <a16:creationId xmlns:a16="http://schemas.microsoft.com/office/drawing/2014/main" id="{10ABC911-C53E-C6B3-05EF-9E6678315AC9}"/>
              </a:ext>
            </a:extLst>
          </p:cNvPr>
          <p:cNvSpPr>
            <a:spLocks noGrp="1"/>
          </p:cNvSpPr>
          <p:nvPr>
            <p:ph idx="1"/>
          </p:nvPr>
        </p:nvSpPr>
        <p:spPr/>
        <p:txBody>
          <a:bodyPr/>
          <a:lstStyle/>
          <a:p>
            <a:pPr>
              <a:buFont typeface="Wingdings" panose="05000000000000000000" pitchFamily="2" charset="2"/>
              <a:buChar char="Ø"/>
            </a:pPr>
            <a:r>
              <a:rPr lang="en-US" u="sng" dirty="0"/>
              <a:t>Multi-disciplinary team</a:t>
            </a:r>
            <a:r>
              <a:rPr lang="en-US" dirty="0"/>
              <a:t>- several professionals with different professions, from different organizations working together for a patient</a:t>
            </a:r>
          </a:p>
          <a:p>
            <a:pPr marL="0" indent="0">
              <a:buNone/>
            </a:pPr>
            <a:endParaRPr lang="en-US" dirty="0"/>
          </a:p>
          <a:p>
            <a:pPr>
              <a:buFont typeface="Wingdings" panose="05000000000000000000" pitchFamily="2" charset="2"/>
              <a:buChar char="Ø"/>
            </a:pPr>
            <a:r>
              <a:rPr lang="en-US" u="sng" dirty="0"/>
              <a:t>Interdisciplinary team</a:t>
            </a:r>
            <a:r>
              <a:rPr lang="en-US" dirty="0"/>
              <a:t>- different professionals working and collaborating as a team to support and treat a patient </a:t>
            </a:r>
          </a:p>
          <a:p>
            <a:pPr>
              <a:buFont typeface="Wingdings" panose="05000000000000000000" pitchFamily="2" charset="2"/>
              <a:buChar char="Ø"/>
            </a:pPr>
            <a:endParaRPr lang="en-US" dirty="0"/>
          </a:p>
          <a:p>
            <a:pPr>
              <a:buFont typeface="Wingdings" panose="05000000000000000000" pitchFamily="2" charset="2"/>
              <a:buChar char="Ø"/>
            </a:pPr>
            <a:r>
              <a:rPr lang="en-US" u="sng" dirty="0"/>
              <a:t>Transdisciplinary team</a:t>
            </a:r>
            <a:r>
              <a:rPr lang="en-US" dirty="0"/>
              <a:t>-  members from different disciplines exchange the knowledge, skills, expertise</a:t>
            </a:r>
          </a:p>
        </p:txBody>
      </p:sp>
      <p:pic>
        <p:nvPicPr>
          <p:cNvPr id="4" name="slide 3">
            <a:hlinkClick r:id="" action="ppaction://media"/>
            <a:extLst>
              <a:ext uri="{FF2B5EF4-FFF2-40B4-BE49-F238E27FC236}">
                <a16:creationId xmlns:a16="http://schemas.microsoft.com/office/drawing/2014/main" id="{D9F9D88E-4152-3E1A-2F11-991DDCD26B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77863733"/>
      </p:ext>
    </p:extLst>
  </p:cSld>
  <p:clrMapOvr>
    <a:masterClrMapping/>
  </p:clrMapOvr>
  <mc:AlternateContent xmlns:mc="http://schemas.openxmlformats.org/markup-compatibility/2006">
    <mc:Choice xmlns:p14="http://schemas.microsoft.com/office/powerpoint/2010/main" Requires="p14">
      <p:transition spd="slow" p14:dur="2000" advTm="69338"/>
    </mc:Choice>
    <mc:Fallback>
      <p:transition spd="slow" advTm="6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3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E5E9C-9AB1-88AD-8BEB-E61B7CEE7329}"/>
              </a:ext>
            </a:extLst>
          </p:cNvPr>
          <p:cNvSpPr>
            <a:spLocks noGrp="1"/>
          </p:cNvSpPr>
          <p:nvPr>
            <p:ph type="title"/>
          </p:nvPr>
        </p:nvSpPr>
        <p:spPr>
          <a:xfrm>
            <a:off x="883920" y="800849"/>
            <a:ext cx="4065767" cy="3510553"/>
          </a:xfrm>
        </p:spPr>
        <p:txBody>
          <a:bodyPr anchor="t">
            <a:normAutofit/>
          </a:bodyPr>
          <a:lstStyle/>
          <a:p>
            <a:r>
              <a:rPr lang="en-US" sz="3100" b="1" dirty="0"/>
              <a:t>Key characteristics of an effective team</a:t>
            </a:r>
            <a:endParaRPr lang="en-GB" sz="3100" b="1" dirty="0"/>
          </a:p>
        </p:txBody>
      </p:sp>
      <p:sp>
        <p:nvSpPr>
          <p:cNvPr id="3" name="Content Placeholder 2">
            <a:extLst>
              <a:ext uri="{FF2B5EF4-FFF2-40B4-BE49-F238E27FC236}">
                <a16:creationId xmlns:a16="http://schemas.microsoft.com/office/drawing/2014/main" id="{6D3C2C22-87A1-0859-8AD6-2A0C80F97930}"/>
              </a:ext>
            </a:extLst>
          </p:cNvPr>
          <p:cNvSpPr>
            <a:spLocks noGrp="1"/>
          </p:cNvSpPr>
          <p:nvPr>
            <p:ph idx="1"/>
          </p:nvPr>
        </p:nvSpPr>
        <p:spPr>
          <a:xfrm>
            <a:off x="4724400" y="533400"/>
            <a:ext cx="7153275" cy="5791200"/>
          </a:xfrm>
        </p:spPr>
        <p:txBody>
          <a:bodyPr anchor="ctr">
            <a:normAutofit fontScale="85000" lnSpcReduction="20000"/>
          </a:bodyPr>
          <a:lstStyle/>
          <a:p>
            <a:pPr marL="457200" indent="-457200">
              <a:buFont typeface="+mj-lt"/>
              <a:buAutoNum type="arabicPeriod"/>
            </a:pPr>
            <a:r>
              <a:rPr lang="en-US" dirty="0">
                <a:solidFill>
                  <a:srgbClr val="C00000"/>
                </a:solidFill>
              </a:rPr>
              <a:t>team size- </a:t>
            </a:r>
            <a:r>
              <a:rPr lang="en-US" dirty="0">
                <a:solidFill>
                  <a:schemeClr val="tx1"/>
                </a:solidFill>
              </a:rPr>
              <a:t>the optimal number for a team to be as effective as possible is between 5 and 7, and for the team to be as creative and productive as possible, it is best to be made up of different people with different skills and knowledge</a:t>
            </a:r>
          </a:p>
          <a:p>
            <a:pPr marL="457200" indent="-457200">
              <a:buFont typeface="+mj-lt"/>
              <a:buAutoNum type="arabicPeriod"/>
            </a:pPr>
            <a:r>
              <a:rPr lang="en-US" dirty="0">
                <a:solidFill>
                  <a:srgbClr val="C00000"/>
                </a:solidFill>
              </a:rPr>
              <a:t>clear objectives </a:t>
            </a:r>
            <a:r>
              <a:rPr lang="en-US" dirty="0">
                <a:solidFill>
                  <a:schemeClr val="tx1"/>
                </a:solidFill>
              </a:rPr>
              <a:t>- clearly explained objectives to the team members motivate them, therefore the chances of the team's success are higher</a:t>
            </a:r>
          </a:p>
          <a:p>
            <a:pPr marL="457200" indent="-457200">
              <a:buFont typeface="+mj-lt"/>
              <a:buAutoNum type="arabicPeriod"/>
            </a:pPr>
            <a:r>
              <a:rPr lang="en-US" dirty="0">
                <a:solidFill>
                  <a:srgbClr val="C00000"/>
                </a:solidFill>
              </a:rPr>
              <a:t>clearly defining the roles of the team members-  </a:t>
            </a:r>
            <a:r>
              <a:rPr lang="en-US" dirty="0">
                <a:solidFill>
                  <a:schemeClr val="tx1"/>
                </a:solidFill>
              </a:rPr>
              <a:t>only in this way the team members are more motivated and knowing clearly what each one must do, the team is effective</a:t>
            </a:r>
          </a:p>
          <a:p>
            <a:pPr marL="457200" indent="-457200">
              <a:buFont typeface="+mj-lt"/>
              <a:buAutoNum type="arabicPeriod"/>
            </a:pPr>
            <a:r>
              <a:rPr lang="en-US" dirty="0">
                <a:solidFill>
                  <a:srgbClr val="C00000"/>
                </a:solidFill>
              </a:rPr>
              <a:t>good communication- </a:t>
            </a:r>
            <a:r>
              <a:rPr lang="en-US" dirty="0">
                <a:solidFill>
                  <a:schemeClr val="tx1"/>
                </a:solidFill>
              </a:rPr>
              <a:t>good communication in the team is one of the most important elements for a team to be functional and effective</a:t>
            </a:r>
          </a:p>
          <a:p>
            <a:pPr marL="457200" indent="-457200">
              <a:buFont typeface="+mj-lt"/>
              <a:buAutoNum type="arabicPeriod"/>
            </a:pPr>
            <a:r>
              <a:rPr lang="en-US" dirty="0">
                <a:solidFill>
                  <a:srgbClr val="C00000"/>
                </a:solidFill>
              </a:rPr>
              <a:t>a good leader-  </a:t>
            </a:r>
            <a:r>
              <a:rPr lang="en-US" dirty="0">
                <a:solidFill>
                  <a:schemeClr val="tx1"/>
                </a:solidFill>
              </a:rPr>
              <a:t>who has certain skills that are needed to be able to build a well-knit and successful team and to be able to develop a good culture and environment</a:t>
            </a:r>
            <a:endParaRPr lang="en-GB" dirty="0">
              <a:solidFill>
                <a:schemeClr val="tx1"/>
              </a:solidFill>
            </a:endParaRPr>
          </a:p>
        </p:txBody>
      </p:sp>
      <p:pic>
        <p:nvPicPr>
          <p:cNvPr id="4" name="slide 4">
            <a:hlinkClick r:id="" action="ppaction://media"/>
            <a:extLst>
              <a:ext uri="{FF2B5EF4-FFF2-40B4-BE49-F238E27FC236}">
                <a16:creationId xmlns:a16="http://schemas.microsoft.com/office/drawing/2014/main" id="{054463EC-366D-E251-A760-77CA8B392A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94552798"/>
      </p:ext>
    </p:extLst>
  </p:cSld>
  <p:clrMapOvr>
    <a:masterClrMapping/>
  </p:clrMapOvr>
  <mc:AlternateContent xmlns:mc="http://schemas.openxmlformats.org/markup-compatibility/2006">
    <mc:Choice xmlns:p14="http://schemas.microsoft.com/office/powerpoint/2010/main" Requires="p14">
      <p:transition spd="slow" p14:dur="2000" advTm="161338"/>
    </mc:Choice>
    <mc:Fallback>
      <p:transition spd="slow" advTm="161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3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1DB1F-FB5E-66CF-42B2-7C70D1AD4D65}"/>
              </a:ext>
            </a:extLst>
          </p:cNvPr>
          <p:cNvSpPr>
            <a:spLocks noGrp="1"/>
          </p:cNvSpPr>
          <p:nvPr>
            <p:ph type="title"/>
          </p:nvPr>
        </p:nvSpPr>
        <p:spPr>
          <a:xfrm>
            <a:off x="1143000" y="627398"/>
            <a:ext cx="9906000" cy="1382156"/>
          </a:xfrm>
        </p:spPr>
        <p:txBody>
          <a:bodyPr/>
          <a:lstStyle/>
          <a:p>
            <a:r>
              <a:rPr lang="en-US" dirty="0"/>
              <a:t>AN EFFECTIVE TEAM  LEADER</a:t>
            </a:r>
            <a:br>
              <a:rPr lang="en-US" dirty="0"/>
            </a:br>
            <a:endParaRPr lang="en-GB" dirty="0"/>
          </a:p>
        </p:txBody>
      </p:sp>
      <p:sp>
        <p:nvSpPr>
          <p:cNvPr id="3" name="Content Placeholder 2">
            <a:extLst>
              <a:ext uri="{FF2B5EF4-FFF2-40B4-BE49-F238E27FC236}">
                <a16:creationId xmlns:a16="http://schemas.microsoft.com/office/drawing/2014/main" id="{0A7B4E78-43D0-1492-1ACE-12E526B5AEB1}"/>
              </a:ext>
            </a:extLst>
          </p:cNvPr>
          <p:cNvSpPr>
            <a:spLocks noGrp="1"/>
          </p:cNvSpPr>
          <p:nvPr>
            <p:ph idx="1"/>
          </p:nvPr>
        </p:nvSpPr>
        <p:spPr/>
        <p:txBody>
          <a:bodyPr>
            <a:normAutofit lnSpcReduction="10000"/>
          </a:bodyPr>
          <a:lstStyle/>
          <a:p>
            <a:pPr>
              <a:buFont typeface="Wingdings" panose="05000000000000000000" pitchFamily="2" charset="2"/>
              <a:buChar char="Ø"/>
            </a:pPr>
            <a:r>
              <a:rPr lang="en-US" dirty="0"/>
              <a:t>has a good vision, good listener, good communicator, empathetic, optimistic</a:t>
            </a:r>
          </a:p>
          <a:p>
            <a:pPr>
              <a:buFont typeface="Wingdings" panose="05000000000000000000" pitchFamily="2" charset="2"/>
              <a:buChar char="Ø"/>
            </a:pPr>
            <a:r>
              <a:rPr lang="en-US" dirty="0"/>
              <a:t>interacts well with the team, participates in the professional and personal development of team members and creates opportunities to evolve in their career</a:t>
            </a:r>
          </a:p>
          <a:p>
            <a:pPr>
              <a:buFont typeface="Wingdings" panose="05000000000000000000" pitchFamily="2" charset="2"/>
              <a:buChar char="Ø"/>
            </a:pPr>
            <a:r>
              <a:rPr lang="en-US" dirty="0"/>
              <a:t>can face a stressful environment, momentary changes and can make good decisions in that moment </a:t>
            </a:r>
          </a:p>
          <a:p>
            <a:pPr>
              <a:buFont typeface="Wingdings" panose="05000000000000000000" pitchFamily="2" charset="2"/>
              <a:buChar char="Ø"/>
            </a:pPr>
            <a:r>
              <a:rPr lang="en-US" dirty="0"/>
              <a:t>keeps calm in any situation and is also able to calm others in a tense situation</a:t>
            </a:r>
          </a:p>
          <a:p>
            <a:pPr>
              <a:buFont typeface="Wingdings" panose="05000000000000000000" pitchFamily="2" charset="2"/>
              <a:buChar char="Ø"/>
            </a:pPr>
            <a:r>
              <a:rPr lang="en-US" dirty="0"/>
              <a:t>lead by example</a:t>
            </a:r>
            <a:endParaRPr lang="en-GB" dirty="0"/>
          </a:p>
        </p:txBody>
      </p:sp>
      <p:pic>
        <p:nvPicPr>
          <p:cNvPr id="5" name="slide 5">
            <a:hlinkClick r:id="" action="ppaction://media"/>
            <a:extLst>
              <a:ext uri="{FF2B5EF4-FFF2-40B4-BE49-F238E27FC236}">
                <a16:creationId xmlns:a16="http://schemas.microsoft.com/office/drawing/2014/main" id="{C8DE9EA1-A4E8-7E46-18E9-117A658C81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51461026"/>
      </p:ext>
    </p:extLst>
  </p:cSld>
  <p:clrMapOvr>
    <a:masterClrMapping/>
  </p:clrMapOvr>
  <mc:AlternateContent xmlns:mc="http://schemas.openxmlformats.org/markup-compatibility/2006">
    <mc:Choice xmlns:p14="http://schemas.microsoft.com/office/powerpoint/2010/main" Requires="p14">
      <p:transition spd="slow" p14:dur="2000" advTm="39687"/>
    </mc:Choice>
    <mc:Fallback>
      <p:transition spd="slow" advTm="39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6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4511-283D-3097-34A3-5872BB622D4A}"/>
              </a:ext>
            </a:extLst>
          </p:cNvPr>
          <p:cNvSpPr>
            <a:spLocks noGrp="1"/>
          </p:cNvSpPr>
          <p:nvPr>
            <p:ph type="title"/>
          </p:nvPr>
        </p:nvSpPr>
        <p:spPr>
          <a:xfrm>
            <a:off x="668908" y="657225"/>
            <a:ext cx="2965938" cy="2921385"/>
          </a:xfrm>
        </p:spPr>
        <p:txBody>
          <a:bodyPr anchor="t">
            <a:normAutofit/>
          </a:bodyPr>
          <a:lstStyle/>
          <a:p>
            <a:r>
              <a:rPr lang="en-US" sz="3600"/>
              <a:t>team culture</a:t>
            </a:r>
            <a:endParaRPr lang="en-GB" sz="3600"/>
          </a:p>
        </p:txBody>
      </p:sp>
      <p:graphicFrame>
        <p:nvGraphicFramePr>
          <p:cNvPr id="73" name="Content Placeholder 2">
            <a:extLst>
              <a:ext uri="{FF2B5EF4-FFF2-40B4-BE49-F238E27FC236}">
                <a16:creationId xmlns:a16="http://schemas.microsoft.com/office/drawing/2014/main" id="{A4F0972A-4E6E-657E-22F6-4687A1CCB59C}"/>
              </a:ext>
            </a:extLst>
          </p:cNvPr>
          <p:cNvGraphicFramePr>
            <a:graphicFrameLocks noGrp="1"/>
          </p:cNvGraphicFramePr>
          <p:nvPr>
            <p:ph idx="1"/>
            <p:extLst>
              <p:ext uri="{D42A27DB-BD31-4B8C-83A1-F6EECF244321}">
                <p14:modId xmlns:p14="http://schemas.microsoft.com/office/powerpoint/2010/main" val="3675584273"/>
              </p:ext>
            </p:extLst>
          </p:nvPr>
        </p:nvGraphicFramePr>
        <p:xfrm>
          <a:off x="3339562" y="606817"/>
          <a:ext cx="8267170" cy="60416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6">
            <a:hlinkClick r:id="" action="ppaction://media"/>
            <a:extLst>
              <a:ext uri="{FF2B5EF4-FFF2-40B4-BE49-F238E27FC236}">
                <a16:creationId xmlns:a16="http://schemas.microsoft.com/office/drawing/2014/main" id="{BAE76521-7806-2BF3-F80D-59CD01B858D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08866817"/>
      </p:ext>
    </p:extLst>
  </p:cSld>
  <p:clrMapOvr>
    <a:masterClrMapping/>
  </p:clrMapOvr>
  <mc:AlternateContent xmlns:mc="http://schemas.openxmlformats.org/markup-compatibility/2006">
    <mc:Choice xmlns:p14="http://schemas.microsoft.com/office/powerpoint/2010/main" Requires="p14">
      <p:transition spd="slow" p14:dur="2000" advTm="49322"/>
    </mc:Choice>
    <mc:Fallback>
      <p:transition spd="slow" advTm="49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1D3E-7F66-6F66-137D-B7B187826339}"/>
              </a:ext>
            </a:extLst>
          </p:cNvPr>
          <p:cNvSpPr>
            <a:spLocks noGrp="1"/>
          </p:cNvSpPr>
          <p:nvPr>
            <p:ph type="title"/>
          </p:nvPr>
        </p:nvSpPr>
        <p:spPr/>
        <p:txBody>
          <a:bodyPr/>
          <a:lstStyle/>
          <a:p>
            <a:r>
              <a:rPr lang="en-US" dirty="0"/>
              <a:t>how to develop a great organizational culture</a:t>
            </a:r>
            <a:endParaRPr lang="en-GB" dirty="0"/>
          </a:p>
        </p:txBody>
      </p:sp>
      <p:graphicFrame>
        <p:nvGraphicFramePr>
          <p:cNvPr id="5" name="Content Placeholder 2">
            <a:extLst>
              <a:ext uri="{FF2B5EF4-FFF2-40B4-BE49-F238E27FC236}">
                <a16:creationId xmlns:a16="http://schemas.microsoft.com/office/drawing/2014/main" id="{F3E9C7B3-6AAC-9B67-15AC-62E86AD5C31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7">
            <a:hlinkClick r:id="" action="ppaction://media"/>
            <a:extLst>
              <a:ext uri="{FF2B5EF4-FFF2-40B4-BE49-F238E27FC236}">
                <a16:creationId xmlns:a16="http://schemas.microsoft.com/office/drawing/2014/main" id="{7340938D-C10E-5885-2A9A-D3ACCAB6D6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98143252"/>
      </p:ext>
    </p:extLst>
  </p:cSld>
  <p:clrMapOvr>
    <a:masterClrMapping/>
  </p:clrMapOvr>
  <mc:AlternateContent xmlns:mc="http://schemas.openxmlformats.org/markup-compatibility/2006">
    <mc:Choice xmlns:p14="http://schemas.microsoft.com/office/powerpoint/2010/main" Requires="p14">
      <p:transition spd="slow" p14:dur="2000" advTm="78629"/>
    </mc:Choice>
    <mc:Fallback>
      <p:transition spd="slow" advTm="78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6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BD3A0E-585E-F096-6E21-F1C975AE58C7}"/>
              </a:ext>
            </a:extLst>
          </p:cNvPr>
          <p:cNvSpPr>
            <a:spLocks noGrp="1"/>
          </p:cNvSpPr>
          <p:nvPr>
            <p:ph type="title"/>
          </p:nvPr>
        </p:nvSpPr>
        <p:spPr/>
        <p:txBody>
          <a:bodyPr/>
          <a:lstStyle/>
          <a:p>
            <a:r>
              <a:rPr lang="en-GB" dirty="0"/>
              <a:t>Influencing Factors of team culture</a:t>
            </a:r>
          </a:p>
        </p:txBody>
      </p:sp>
      <p:sp>
        <p:nvSpPr>
          <p:cNvPr id="5" name="Content Placeholder 4">
            <a:extLst>
              <a:ext uri="{FF2B5EF4-FFF2-40B4-BE49-F238E27FC236}">
                <a16:creationId xmlns:a16="http://schemas.microsoft.com/office/drawing/2014/main" id="{818AAF2F-3F89-42C3-EF38-086E229F7C27}"/>
              </a:ext>
            </a:extLst>
          </p:cNvPr>
          <p:cNvSpPr>
            <a:spLocks noGrp="1"/>
          </p:cNvSpPr>
          <p:nvPr>
            <p:ph sz="half" idx="1"/>
          </p:nvPr>
        </p:nvSpPr>
        <p:spPr/>
        <p:txBody>
          <a:bodyPr>
            <a:normAutofit fontScale="85000" lnSpcReduction="20000"/>
          </a:bodyPr>
          <a:lstStyle/>
          <a:p>
            <a:r>
              <a:rPr lang="en-GB" dirty="0">
                <a:solidFill>
                  <a:srgbClr val="FF0000"/>
                </a:solidFill>
              </a:rPr>
              <a:t>TANGIBLE:</a:t>
            </a:r>
          </a:p>
          <a:p>
            <a:r>
              <a:rPr lang="en-US" dirty="0">
                <a:solidFill>
                  <a:srgbClr val="FF0000"/>
                </a:solidFill>
              </a:rPr>
              <a:t>are the things, physical, that can be seen, that are written on paper in a policy or plan</a:t>
            </a:r>
          </a:p>
          <a:p>
            <a:r>
              <a:rPr lang="en-US" dirty="0">
                <a:solidFill>
                  <a:schemeClr val="tx1"/>
                </a:solidFill>
              </a:rPr>
              <a:t> the payment for all members for a gym subscription</a:t>
            </a:r>
          </a:p>
          <a:p>
            <a:r>
              <a:rPr lang="en-US" dirty="0">
                <a:solidFill>
                  <a:schemeClr val="tx1"/>
                </a:solidFill>
              </a:rPr>
              <a:t> flexible schedule</a:t>
            </a:r>
          </a:p>
          <a:p>
            <a:r>
              <a:rPr lang="en-US" dirty="0">
                <a:solidFill>
                  <a:schemeClr val="tx1"/>
                </a:solidFill>
              </a:rPr>
              <a:t> training for career development and professional development</a:t>
            </a:r>
          </a:p>
          <a:p>
            <a:r>
              <a:rPr lang="en-US" dirty="0">
                <a:solidFill>
                  <a:schemeClr val="tx1"/>
                </a:solidFill>
              </a:rPr>
              <a:t> the design of the work that needs to be done</a:t>
            </a:r>
          </a:p>
          <a:p>
            <a:r>
              <a:rPr lang="en-US" dirty="0">
                <a:solidFill>
                  <a:schemeClr val="tx1"/>
                </a:solidFill>
              </a:rPr>
              <a:t> remuneration for work</a:t>
            </a:r>
            <a:endParaRPr lang="en-GB" dirty="0">
              <a:solidFill>
                <a:schemeClr val="tx1"/>
              </a:solidFill>
            </a:endParaRPr>
          </a:p>
        </p:txBody>
      </p:sp>
      <p:sp>
        <p:nvSpPr>
          <p:cNvPr id="6" name="Content Placeholder 5">
            <a:extLst>
              <a:ext uri="{FF2B5EF4-FFF2-40B4-BE49-F238E27FC236}">
                <a16:creationId xmlns:a16="http://schemas.microsoft.com/office/drawing/2014/main" id="{78E9DCCA-2649-984F-E532-814A1D424B2A}"/>
              </a:ext>
            </a:extLst>
          </p:cNvPr>
          <p:cNvSpPr>
            <a:spLocks noGrp="1"/>
          </p:cNvSpPr>
          <p:nvPr>
            <p:ph sz="half" idx="2"/>
          </p:nvPr>
        </p:nvSpPr>
        <p:spPr/>
        <p:txBody>
          <a:bodyPr>
            <a:normAutofit fontScale="85000" lnSpcReduction="20000"/>
          </a:bodyPr>
          <a:lstStyle/>
          <a:p>
            <a:r>
              <a:rPr lang="en-GB" dirty="0">
                <a:solidFill>
                  <a:srgbClr val="FF0000"/>
                </a:solidFill>
              </a:rPr>
              <a:t>INTANGIBLE:</a:t>
            </a:r>
          </a:p>
          <a:p>
            <a:r>
              <a:rPr lang="en-US" dirty="0">
                <a:solidFill>
                  <a:srgbClr val="FF0000"/>
                </a:solidFill>
              </a:rPr>
              <a:t>they are the things that create the atmosphere inside the team</a:t>
            </a:r>
            <a:endParaRPr lang="en-GB" dirty="0">
              <a:solidFill>
                <a:srgbClr val="FF0000"/>
              </a:solidFill>
            </a:endParaRPr>
          </a:p>
          <a:p>
            <a:r>
              <a:rPr lang="en-US" dirty="0">
                <a:solidFill>
                  <a:schemeClr val="tx1"/>
                </a:solidFill>
              </a:rPr>
              <a:t>the atmosphere created by the leader through his positive and optimistic attitude </a:t>
            </a:r>
          </a:p>
          <a:p>
            <a:r>
              <a:rPr lang="en-US" dirty="0">
                <a:solidFill>
                  <a:schemeClr val="tx1"/>
                </a:solidFill>
              </a:rPr>
              <a:t>the way he talks to the staff influences how the team members talk to each other</a:t>
            </a:r>
          </a:p>
          <a:p>
            <a:r>
              <a:rPr lang="en-US" dirty="0">
                <a:solidFill>
                  <a:schemeClr val="tx1"/>
                </a:solidFill>
              </a:rPr>
              <a:t>the attention to the needs of the people in the team and the patients (to ask how they feel, to encourage)</a:t>
            </a:r>
          </a:p>
          <a:p>
            <a:r>
              <a:rPr lang="en-US" dirty="0">
                <a:solidFill>
                  <a:schemeClr val="tx1"/>
                </a:solidFill>
              </a:rPr>
              <a:t> to help a member of the team if he sees that he is strangled with a load</a:t>
            </a:r>
            <a:endParaRPr lang="en-GB" dirty="0">
              <a:solidFill>
                <a:schemeClr val="tx1"/>
              </a:solidFill>
            </a:endParaRPr>
          </a:p>
        </p:txBody>
      </p:sp>
      <p:pic>
        <p:nvPicPr>
          <p:cNvPr id="2" name="slide 8">
            <a:hlinkClick r:id="" action="ppaction://media"/>
            <a:extLst>
              <a:ext uri="{FF2B5EF4-FFF2-40B4-BE49-F238E27FC236}">
                <a16:creationId xmlns:a16="http://schemas.microsoft.com/office/drawing/2014/main" id="{E26536C3-E9E3-8266-D8E3-54E2320137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46602173"/>
      </p:ext>
    </p:extLst>
  </p:cSld>
  <p:clrMapOvr>
    <a:masterClrMapping/>
  </p:clrMapOvr>
  <mc:AlternateContent xmlns:mc="http://schemas.openxmlformats.org/markup-compatibility/2006">
    <mc:Choice xmlns:p14="http://schemas.microsoft.com/office/powerpoint/2010/main" Requires="p14">
      <p:transition spd="slow" p14:dur="2000" advTm="64088"/>
    </mc:Choice>
    <mc:Fallback>
      <p:transition spd="slow" advTm="64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0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B1301-07F9-3ECF-AE85-72B640995A53}"/>
              </a:ext>
            </a:extLst>
          </p:cNvPr>
          <p:cNvSpPr>
            <a:spLocks noGrp="1"/>
          </p:cNvSpPr>
          <p:nvPr>
            <p:ph type="title"/>
          </p:nvPr>
        </p:nvSpPr>
        <p:spPr>
          <a:xfrm>
            <a:off x="1129553" y="533401"/>
            <a:ext cx="8695167" cy="1677894"/>
          </a:xfrm>
        </p:spPr>
        <p:txBody>
          <a:bodyPr>
            <a:normAutofit/>
          </a:bodyPr>
          <a:lstStyle/>
          <a:p>
            <a:r>
              <a:rPr lang="en-GB"/>
              <a:t>PSYCHOLOGICAL SAFETY</a:t>
            </a:r>
          </a:p>
        </p:txBody>
      </p:sp>
      <p:sp>
        <p:nvSpPr>
          <p:cNvPr id="3" name="Content Placeholder 2">
            <a:extLst>
              <a:ext uri="{FF2B5EF4-FFF2-40B4-BE49-F238E27FC236}">
                <a16:creationId xmlns:a16="http://schemas.microsoft.com/office/drawing/2014/main" id="{07D44CCE-4606-87E8-E3A6-CFED19042F1B}"/>
              </a:ext>
            </a:extLst>
          </p:cNvPr>
          <p:cNvSpPr>
            <a:spLocks noGrp="1"/>
          </p:cNvSpPr>
          <p:nvPr>
            <p:ph idx="1"/>
          </p:nvPr>
        </p:nvSpPr>
        <p:spPr>
          <a:xfrm>
            <a:off x="1129554" y="2211294"/>
            <a:ext cx="9299688" cy="3869766"/>
          </a:xfrm>
        </p:spPr>
        <p:txBody>
          <a:bodyPr anchor="ctr">
            <a:normAutofit fontScale="92500" lnSpcReduction="20000"/>
          </a:bodyPr>
          <a:lstStyle/>
          <a:p>
            <a:pPr>
              <a:buFont typeface="Wingdings" panose="05000000000000000000" pitchFamily="2" charset="2"/>
              <a:buChar char="q"/>
            </a:pPr>
            <a:r>
              <a:rPr lang="en-US"/>
              <a:t>psychological safety in a team plays an important role in team efficiency , studies show that a team with an environment of psychological safety is more productive, with a more efficient teamwork because:</a:t>
            </a:r>
          </a:p>
          <a:p>
            <a:r>
              <a:rPr lang="en-US"/>
              <a:t> team members feel comfortable to speak openly, express their ideas and opinions on a certain issue without fear of being criticized or laughed at, </a:t>
            </a:r>
          </a:p>
          <a:p>
            <a:r>
              <a:rPr lang="en-US"/>
              <a:t>they are encouraged to ask questions or express their concerns,</a:t>
            </a:r>
          </a:p>
          <a:p>
            <a:r>
              <a:rPr lang="en-US"/>
              <a:t> they are not afraid to say if they did something wrong because they are not penalized but, on the contrary, they are helped to correct the situation, failure being considered an opportunity to learn.</a:t>
            </a:r>
          </a:p>
          <a:p>
            <a:endParaRPr lang="en-GB"/>
          </a:p>
        </p:txBody>
      </p:sp>
      <p:pic>
        <p:nvPicPr>
          <p:cNvPr id="4" name="slide 9">
            <a:hlinkClick r:id="" action="ppaction://media"/>
            <a:extLst>
              <a:ext uri="{FF2B5EF4-FFF2-40B4-BE49-F238E27FC236}">
                <a16:creationId xmlns:a16="http://schemas.microsoft.com/office/drawing/2014/main" id="{934B0C11-508B-2588-24DB-5CB2D92C31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52137938"/>
      </p:ext>
    </p:extLst>
  </p:cSld>
  <p:clrMapOvr>
    <a:masterClrMapping/>
  </p:clrMapOvr>
  <mc:AlternateContent xmlns:mc="http://schemas.openxmlformats.org/markup-compatibility/2006">
    <mc:Choice xmlns:p14="http://schemas.microsoft.com/office/powerpoint/2010/main" Requires="p14">
      <p:transition spd="slow" p14:dur="2000" advTm="68413"/>
    </mc:Choice>
    <mc:Fallback>
      <p:transition spd="slow" advTm="68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4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88589-3552-E5A6-AA2F-7F6165CEB6E3}"/>
              </a:ext>
            </a:extLst>
          </p:cNvPr>
          <p:cNvSpPr>
            <a:spLocks noGrp="1"/>
          </p:cNvSpPr>
          <p:nvPr>
            <p:ph type="title"/>
          </p:nvPr>
        </p:nvSpPr>
        <p:spPr>
          <a:xfrm>
            <a:off x="686834" y="1153572"/>
            <a:ext cx="3200400" cy="4461163"/>
          </a:xfrm>
        </p:spPr>
        <p:txBody>
          <a:bodyPr>
            <a:normAutofit/>
          </a:bodyPr>
          <a:lstStyle/>
          <a:p>
            <a:r>
              <a:rPr lang="en-GB">
                <a:solidFill>
                  <a:srgbClr val="FFFFFF"/>
                </a:solidFill>
              </a:rPr>
              <a:t>TEAM COGNITION</a:t>
            </a: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FE6094-3DBE-504A-A01B-35CCCDC3BC3E}"/>
              </a:ext>
            </a:extLst>
          </p:cNvPr>
          <p:cNvSpPr>
            <a:spLocks noGrp="1"/>
          </p:cNvSpPr>
          <p:nvPr>
            <p:ph idx="1"/>
          </p:nvPr>
        </p:nvSpPr>
        <p:spPr>
          <a:xfrm>
            <a:off x="4447308" y="591344"/>
            <a:ext cx="6906491" cy="5585619"/>
          </a:xfrm>
        </p:spPr>
        <p:txBody>
          <a:bodyPr anchor="ctr">
            <a:normAutofit/>
          </a:bodyPr>
          <a:lstStyle/>
          <a:p>
            <a:r>
              <a:rPr lang="en-US" sz="2200"/>
              <a:t>Working in a team means collaboration, communication, respect between team members and evolution, development. </a:t>
            </a:r>
          </a:p>
          <a:p>
            <a:r>
              <a:rPr lang="en-US" sz="2200"/>
              <a:t>The leader is the one who will develop the environment with all these attributes and to find the way in which he can weld the team to function as a whole and to learn together, to evolve together</a:t>
            </a:r>
          </a:p>
          <a:p>
            <a:r>
              <a:rPr lang="en-US" sz="2200"/>
              <a:t>Through exercise, meetings and discussions between the members of the team, they get to know each other better, they know each other's weaknesses and strengths, they express their opinions, talk about their experiences, present their opinions, ideas thus benefiting each one by learning something from the other or from their experiences, this being the way to the evolution of the team and its performance</a:t>
            </a:r>
          </a:p>
          <a:p>
            <a:endParaRPr lang="en-GB" sz="2200"/>
          </a:p>
        </p:txBody>
      </p:sp>
      <p:pic>
        <p:nvPicPr>
          <p:cNvPr id="4" name="slide 10">
            <a:hlinkClick r:id="" action="ppaction://media"/>
            <a:extLst>
              <a:ext uri="{FF2B5EF4-FFF2-40B4-BE49-F238E27FC236}">
                <a16:creationId xmlns:a16="http://schemas.microsoft.com/office/drawing/2014/main" id="{7C234788-8FB7-089C-F830-F9471E18E5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4453688"/>
      </p:ext>
    </p:extLst>
  </p:cSld>
  <p:clrMapOvr>
    <a:masterClrMapping/>
  </p:clrMapOvr>
  <mc:AlternateContent xmlns:mc="http://schemas.openxmlformats.org/markup-compatibility/2006">
    <mc:Choice xmlns:p14="http://schemas.microsoft.com/office/powerpoint/2010/main" Requires="p14">
      <p:transition spd="slow" p14:dur="2000" advTm="66002"/>
    </mc:Choice>
    <mc:Fallback>
      <p:transition spd="slow" advTm="66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F0B5C-FDB2-8293-7CE3-575138576069}"/>
              </a:ext>
            </a:extLst>
          </p:cNvPr>
          <p:cNvSpPr>
            <a:spLocks noGrp="1"/>
          </p:cNvSpPr>
          <p:nvPr>
            <p:ph type="title"/>
          </p:nvPr>
        </p:nvSpPr>
        <p:spPr>
          <a:xfrm>
            <a:off x="1171074" y="1396686"/>
            <a:ext cx="3240506" cy="4064628"/>
          </a:xfrm>
        </p:spPr>
        <p:txBody>
          <a:bodyPr>
            <a:normAutofit/>
          </a:bodyPr>
          <a:lstStyle/>
          <a:p>
            <a:r>
              <a:rPr lang="en-GB">
                <a:solidFill>
                  <a:srgbClr val="FFFFFF"/>
                </a:solidFill>
              </a:rPr>
              <a:t>CONCLUSION</a:t>
            </a:r>
          </a:p>
        </p:txBody>
      </p:sp>
      <p:sp>
        <p:nvSpPr>
          <p:cNvPr id="25" name="Arc 2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6368BF4-9940-FF06-62C9-20F03BE10C15}"/>
              </a:ext>
            </a:extLst>
          </p:cNvPr>
          <p:cNvSpPr>
            <a:spLocks noGrp="1"/>
          </p:cNvSpPr>
          <p:nvPr>
            <p:ph idx="1"/>
          </p:nvPr>
        </p:nvSpPr>
        <p:spPr>
          <a:xfrm>
            <a:off x="5370153" y="1526033"/>
            <a:ext cx="5536397" cy="3935281"/>
          </a:xfrm>
        </p:spPr>
        <p:txBody>
          <a:bodyPr>
            <a:normAutofit/>
          </a:bodyPr>
          <a:lstStyle/>
          <a:p>
            <a:pPr marL="0" indent="0">
              <a:buNone/>
            </a:pPr>
            <a:r>
              <a:rPr lang="en-GB" sz="2400" dirty="0"/>
              <a:t>If more persons collaborate and work together to achieve a common purpose that means they form a team.</a:t>
            </a:r>
          </a:p>
          <a:p>
            <a:pPr marL="0" indent="0">
              <a:buNone/>
            </a:pPr>
            <a:r>
              <a:rPr lang="en-GB" sz="2400" dirty="0"/>
              <a:t>Big and important things are never have done by a single person but by a team</a:t>
            </a:r>
          </a:p>
          <a:p>
            <a:pPr marL="0" indent="0">
              <a:buNone/>
            </a:pPr>
            <a:r>
              <a:rPr lang="en-GB" sz="2400" dirty="0"/>
              <a:t>Studies proving that teamwork has many important benefits and is essential in healthcare system because if the team works well there are the better result and experiences for patients and reduced cost.</a:t>
            </a:r>
          </a:p>
        </p:txBody>
      </p:sp>
      <p:pic>
        <p:nvPicPr>
          <p:cNvPr id="6" name="slide 11">
            <a:hlinkClick r:id="" action="ppaction://media"/>
            <a:extLst>
              <a:ext uri="{FF2B5EF4-FFF2-40B4-BE49-F238E27FC236}">
                <a16:creationId xmlns:a16="http://schemas.microsoft.com/office/drawing/2014/main" id="{9C004158-C067-A32C-C1AF-FE9A075207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63666605"/>
      </p:ext>
    </p:extLst>
  </p:cSld>
  <p:clrMapOvr>
    <a:masterClrMapping/>
  </p:clrMapOvr>
  <mc:AlternateContent xmlns:mc="http://schemas.openxmlformats.org/markup-compatibility/2006">
    <mc:Choice xmlns:p14="http://schemas.microsoft.com/office/powerpoint/2010/main" Requires="p14">
      <p:transition spd="slow" p14:dur="2000" advTm="34087"/>
    </mc:Choice>
    <mc:Fallback>
      <p:transition spd="slow" advTm="34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D4C3-AC3C-9B82-7F74-386796B122CC}"/>
              </a:ext>
            </a:extLst>
          </p:cNvPr>
          <p:cNvSpPr>
            <a:spLocks noGrp="1"/>
          </p:cNvSpPr>
          <p:nvPr>
            <p:ph type="title"/>
          </p:nvPr>
        </p:nvSpPr>
        <p:spPr/>
        <p:txBody>
          <a:bodyPr>
            <a:normAutofit/>
          </a:bodyPr>
          <a:lstStyle/>
          <a:p>
            <a:r>
              <a:rPr lang="en-US" sz="3200" dirty="0"/>
              <a:t>References:</a:t>
            </a:r>
            <a:endParaRPr lang="en-GB" sz="3200" dirty="0"/>
          </a:p>
        </p:txBody>
      </p:sp>
      <p:sp>
        <p:nvSpPr>
          <p:cNvPr id="3" name="Content Placeholder 2">
            <a:extLst>
              <a:ext uri="{FF2B5EF4-FFF2-40B4-BE49-F238E27FC236}">
                <a16:creationId xmlns:a16="http://schemas.microsoft.com/office/drawing/2014/main" id="{F0225B10-3D20-B11E-57C9-3FC0A36190D0}"/>
              </a:ext>
            </a:extLst>
          </p:cNvPr>
          <p:cNvSpPr>
            <a:spLocks noGrp="1"/>
          </p:cNvSpPr>
          <p:nvPr>
            <p:ph idx="1"/>
          </p:nvPr>
        </p:nvSpPr>
        <p:spPr>
          <a:xfrm>
            <a:off x="771698" y="1434927"/>
            <a:ext cx="10515600" cy="4351338"/>
          </a:xfrm>
        </p:spPr>
        <p:txBody>
          <a:bodyPr>
            <a:normAutofit fontScale="70000" lnSpcReduction="20000"/>
          </a:bodyPr>
          <a:lstStyle/>
          <a:p>
            <a:r>
              <a:rPr lang="en-GB" sz="1600" dirty="0"/>
              <a:t> Bernard, C K , Anita, W P(2006) ``Multidisciplinary , Interdisciplinarity and trans disciplinarity in health research, services, education and policy: Definitions, objectives and evidences of effectiveness``, </a:t>
            </a:r>
            <a:r>
              <a:rPr lang="en-GB" sz="1600" i="1" dirty="0"/>
              <a:t>National Library of Medicine, </a:t>
            </a:r>
            <a:r>
              <a:rPr lang="en-GB" sz="1600" dirty="0"/>
              <a:t>29(6), pp 351-364.</a:t>
            </a:r>
          </a:p>
          <a:p>
            <a:r>
              <a:rPr lang="en-GB" sz="1500" dirty="0">
                <a:effectLst/>
                <a:latin typeface="Calibri" panose="020F0502020204030204" pitchFamily="34" charset="0"/>
                <a:ea typeface="DengXian" panose="02010600030101010101" pitchFamily="2" charset="-122"/>
                <a:cs typeface="Times New Roman" panose="02020603050405020304" pitchFamily="18" charset="0"/>
              </a:rPr>
              <a:t>Charles, A (2020) </a:t>
            </a:r>
            <a:r>
              <a:rPr lang="en-GB" sz="1500" i="1" dirty="0">
                <a:effectLst/>
                <a:latin typeface="Calibri" panose="020F0502020204030204" pitchFamily="34" charset="0"/>
                <a:ea typeface="DengXian" panose="02010600030101010101" pitchFamily="2" charset="-122"/>
                <a:cs typeface="Times New Roman" panose="02020603050405020304" pitchFamily="18" charset="0"/>
              </a:rPr>
              <a:t>Integrated care systems explained: making sense</a:t>
            </a:r>
            <a:r>
              <a:rPr lang="en-GB" sz="1500" dirty="0">
                <a:effectLst/>
                <a:latin typeface="Calibri" panose="020F0502020204030204" pitchFamily="34" charset="0"/>
                <a:ea typeface="DengXian" panose="02010600030101010101" pitchFamily="2" charset="-122"/>
                <a:cs typeface="Times New Roman" panose="02020603050405020304" pitchFamily="18" charset="0"/>
              </a:rPr>
              <a:t> </a:t>
            </a:r>
            <a:r>
              <a:rPr lang="en-GB" sz="1500" i="1" dirty="0">
                <a:effectLst/>
                <a:latin typeface="Calibri" panose="020F0502020204030204" pitchFamily="34" charset="0"/>
                <a:ea typeface="DengXian" panose="02010600030101010101" pitchFamily="2" charset="-122"/>
                <a:cs typeface="Times New Roman" panose="02020603050405020304" pitchFamily="18" charset="0"/>
              </a:rPr>
              <a:t>of systems, places and neighbourhoods. </a:t>
            </a:r>
            <a:r>
              <a:rPr lang="en-GB" sz="15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5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https://www.kingsfund.org.uk/publications/integrated-care-systems-explained#why-are-they-needed</a:t>
            </a:r>
            <a:r>
              <a:rPr lang="en-GB" sz="1500" dirty="0">
                <a:solidFill>
                  <a:srgbClr val="1155CC"/>
                </a:solidFill>
                <a:effectLst/>
                <a:latin typeface="Calibri" panose="020F0502020204030204" pitchFamily="34" charset="0"/>
                <a:ea typeface="DengXian" panose="02010600030101010101" pitchFamily="2" charset="-122"/>
                <a:cs typeface="Times New Roman" panose="02020603050405020304" pitchFamily="18" charset="0"/>
              </a:rPr>
              <a:t>.( Accessed 23 November)</a:t>
            </a:r>
            <a:endParaRPr lang="en-GB" sz="15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500" dirty="0">
                <a:solidFill>
                  <a:srgbClr val="373A3C"/>
                </a:solidFill>
                <a:effectLst/>
                <a:latin typeface="Segoe UI" panose="020B0502040204020203" pitchFamily="34" charset="0"/>
                <a:ea typeface="Times New Roman" panose="02020603050405020304" pitchFamily="18" charset="0"/>
              </a:rPr>
              <a:t>Ivan, G; Richard, F; Keith, B. (2010) </a:t>
            </a:r>
            <a:r>
              <a:rPr lang="en-GB" sz="1500" i="1" dirty="0">
                <a:solidFill>
                  <a:srgbClr val="373A3C"/>
                </a:solidFill>
                <a:effectLst/>
                <a:latin typeface="Segoe UI" panose="020B0502040204020203" pitchFamily="34" charset="0"/>
                <a:ea typeface="Times New Roman" panose="02020603050405020304" pitchFamily="18" charset="0"/>
              </a:rPr>
              <a:t>Effective leadership, management and supervision in health and social care. </a:t>
            </a:r>
            <a:r>
              <a:rPr lang="en-GB" sz="1500" dirty="0">
                <a:solidFill>
                  <a:srgbClr val="373A3C"/>
                </a:solidFill>
                <a:effectLst/>
                <a:latin typeface="Segoe UI" panose="020B0502040204020203" pitchFamily="34" charset="0"/>
                <a:ea typeface="Times New Roman" panose="02020603050405020304" pitchFamily="18" charset="0"/>
              </a:rPr>
              <a:t>Exeter: Learning Matters. </a:t>
            </a:r>
            <a:endParaRPr lang="en-GB" sz="1500" dirty="0">
              <a:effectLst/>
              <a:latin typeface="Times New Roman" panose="02020603050405020304" pitchFamily="18" charset="0"/>
              <a:ea typeface="Times New Roman" panose="02020603050405020304" pitchFamily="18" charset="0"/>
            </a:endParaRPr>
          </a:p>
          <a:p>
            <a:r>
              <a:rPr lang="en-GB" sz="1500" dirty="0">
                <a:solidFill>
                  <a:srgbClr val="373A3C"/>
                </a:solidFill>
                <a:effectLst/>
                <a:latin typeface="Segoe UI" panose="020B0502040204020203" pitchFamily="34" charset="0"/>
                <a:ea typeface="Times New Roman" panose="02020603050405020304" pitchFamily="18" charset="0"/>
              </a:rPr>
              <a:t>Jonathan, G. (2012) ``Leaders who care-the chief executives ‘view of leadership in social enterprises: natural aptitude versus learning and development. ``, </a:t>
            </a:r>
            <a:r>
              <a:rPr lang="en-GB" sz="1500" i="1" dirty="0">
                <a:solidFill>
                  <a:srgbClr val="373A3C"/>
                </a:solidFill>
                <a:effectLst/>
                <a:latin typeface="Segoe UI" panose="020B0502040204020203" pitchFamily="34" charset="0"/>
                <a:ea typeface="Times New Roman" panose="02020603050405020304" pitchFamily="18" charset="0"/>
              </a:rPr>
              <a:t>Human Resource Development International, </a:t>
            </a:r>
            <a:r>
              <a:rPr lang="en-GB" sz="1500" dirty="0">
                <a:solidFill>
                  <a:srgbClr val="373A3C"/>
                </a:solidFill>
                <a:effectLst/>
                <a:latin typeface="Segoe UI" panose="020B0502040204020203" pitchFamily="34" charset="0"/>
                <a:ea typeface="Times New Roman" panose="02020603050405020304" pitchFamily="18" charset="0"/>
              </a:rPr>
              <a:t>15(2), pp. 227-239. </a:t>
            </a:r>
            <a:endParaRPr lang="en-GB" sz="1500" dirty="0">
              <a:effectLst/>
              <a:latin typeface="Times New Roman" panose="02020603050405020304" pitchFamily="18" charset="0"/>
              <a:ea typeface="Times New Roman" panose="02020603050405020304" pitchFamily="18" charset="0"/>
            </a:endParaRPr>
          </a:p>
          <a:p>
            <a:r>
              <a:rPr lang="en-GB" sz="1500" dirty="0">
                <a:effectLst/>
                <a:latin typeface="Calibri" panose="020F0502020204030204" pitchFamily="34" charset="0"/>
                <a:ea typeface="DengXian" panose="02010600030101010101" pitchFamily="2" charset="-122"/>
                <a:cs typeface="Times New Roman" panose="02020603050405020304" pitchFamily="18" charset="0"/>
              </a:rPr>
              <a:t>MARK, R &amp; DAVID, C. (2005) `` Health professionals in multi-disciplinary and multi-agency teams: Changing professional practice``, </a:t>
            </a:r>
            <a:r>
              <a:rPr lang="en-GB" sz="1500" i="1" dirty="0">
                <a:effectLst/>
                <a:latin typeface="Calibri" panose="020F0502020204030204" pitchFamily="34" charset="0"/>
                <a:ea typeface="DengXian" panose="02010600030101010101" pitchFamily="2" charset="-122"/>
                <a:cs typeface="Times New Roman" panose="02020603050405020304" pitchFamily="18" charset="0"/>
              </a:rPr>
              <a:t>Journal of Interprofessional Care</a:t>
            </a:r>
            <a:r>
              <a:rPr lang="en-GB" sz="1500" dirty="0">
                <a:effectLst/>
                <a:latin typeface="Calibri" panose="020F0502020204030204" pitchFamily="34" charset="0"/>
                <a:ea typeface="DengXian" panose="02010600030101010101" pitchFamily="2" charset="-122"/>
                <a:cs typeface="Times New Roman" panose="02020603050405020304" pitchFamily="18" charset="0"/>
              </a:rPr>
              <a:t>, 19(6), pp. 547 – 560.</a:t>
            </a:r>
          </a:p>
          <a:p>
            <a:r>
              <a:rPr lang="en-GB" sz="1500" dirty="0"/>
              <a:t>Mullins, L J. (2019)</a:t>
            </a:r>
            <a:r>
              <a:rPr lang="en-GB" sz="1500" i="1" dirty="0"/>
              <a:t> Organizational behaviour in the workplace. </a:t>
            </a:r>
            <a:r>
              <a:rPr lang="en-GB" sz="1500" dirty="0"/>
              <a:t>12</a:t>
            </a:r>
            <a:r>
              <a:rPr lang="en-GB" sz="1500" baseline="30000" dirty="0"/>
              <a:t>th</a:t>
            </a:r>
            <a:r>
              <a:rPr lang="en-GB" sz="1500" dirty="0"/>
              <a:t> edn. Harlow: Person Education Limited.</a:t>
            </a:r>
          </a:p>
          <a:p>
            <a:r>
              <a:rPr lang="en-GB" sz="1600" dirty="0"/>
              <a:t>Melissa, A V; Ingrid, M N; Amy, C E. (2015) ``Measuring Teamwork in Health Care Setting``, </a:t>
            </a:r>
            <a:r>
              <a:rPr lang="en-GB" sz="1600" i="1" dirty="0"/>
              <a:t>Medical Care, </a:t>
            </a:r>
            <a:r>
              <a:rPr lang="en-GB" sz="1600" dirty="0"/>
              <a:t>53(4), pp 16-30.</a:t>
            </a:r>
          </a:p>
          <a:p>
            <a:r>
              <a:rPr lang="en-GB" sz="1600" dirty="0">
                <a:latin typeface="Calibri" panose="020F0502020204030204" pitchFamily="34" charset="0"/>
                <a:ea typeface="DengXian" panose="02010600030101010101" pitchFamily="2" charset="-122"/>
                <a:cs typeface="Times New Roman" panose="02020603050405020304" pitchFamily="18" charset="0"/>
              </a:rPr>
              <a:t> Michael, S F; Stanislaw, P S. (2021) </a:t>
            </a:r>
            <a:r>
              <a:rPr lang="en-GB" sz="1600" i="1" dirty="0">
                <a:latin typeface="Calibri" panose="020F0502020204030204" pitchFamily="34" charset="0"/>
                <a:ea typeface="DengXian" panose="02010600030101010101" pitchFamily="2" charset="-122"/>
                <a:cs typeface="Times New Roman" panose="02020603050405020304" pitchFamily="18" charset="0"/>
              </a:rPr>
              <a:t>Teamwork in healthcare, </a:t>
            </a:r>
            <a:r>
              <a:rPr lang="en-GB" sz="1600" dirty="0">
                <a:latin typeface="Calibri" panose="020F0502020204030204" pitchFamily="34" charset="0"/>
                <a:ea typeface="DengXian" panose="02010600030101010101" pitchFamily="2" charset="-122"/>
                <a:cs typeface="Times New Roman" panose="02020603050405020304" pitchFamily="18" charset="0"/>
              </a:rPr>
              <a:t>IntechOpen</a:t>
            </a:r>
            <a:endParaRPr lang="en-GB" sz="1500" dirty="0"/>
          </a:p>
          <a:p>
            <a:r>
              <a:rPr lang="en-GB" sz="1500" dirty="0"/>
              <a:t>Neil, G; Jo, Galloway. (2013) </a:t>
            </a:r>
            <a:r>
              <a:rPr lang="en-GB" sz="1500" i="1" dirty="0"/>
              <a:t>Leadership and management in healthcare. </a:t>
            </a:r>
            <a:r>
              <a:rPr lang="en-GB" sz="1500" dirty="0"/>
              <a:t>2</a:t>
            </a:r>
            <a:r>
              <a:rPr lang="en-GB" sz="1500" baseline="30000" dirty="0"/>
              <a:t>nd</a:t>
            </a:r>
            <a:r>
              <a:rPr lang="en-GB" sz="1500" dirty="0"/>
              <a:t> edn. California: SAGE.</a:t>
            </a:r>
          </a:p>
          <a:p>
            <a:r>
              <a:rPr lang="en-GB" sz="1600" dirty="0"/>
              <a:t>Parker, G M. (2008) </a:t>
            </a:r>
            <a:r>
              <a:rPr lang="en-GB" sz="1600" i="1" dirty="0"/>
              <a:t>Team Players and Teamwork: new strategies for developing successful collaboration. </a:t>
            </a:r>
            <a:r>
              <a:rPr lang="en-GB" sz="1600" dirty="0"/>
              <a:t>2</a:t>
            </a:r>
            <a:r>
              <a:rPr lang="en-GB" sz="1600" baseline="30000" dirty="0"/>
              <a:t>nd</a:t>
            </a:r>
            <a:r>
              <a:rPr lang="en-GB" sz="1600" dirty="0"/>
              <a:t> edn. Jossy- Bass.</a:t>
            </a:r>
          </a:p>
          <a:p>
            <a:r>
              <a:rPr lang="en-GB" sz="1500" dirty="0"/>
              <a:t>Picture``Interprofessional Collaboration and Nurses``. Available at: </a:t>
            </a:r>
            <a:r>
              <a:rPr lang="en-GB" sz="1500" dirty="0">
                <a:hlinkClick r:id="rId3"/>
              </a:rPr>
              <a:t>https://scrubsmag.com/wp-content/uploads/2018/06/Capella-September-Article-Cropped-1280x720.jpg(Accessed</a:t>
            </a:r>
            <a:r>
              <a:rPr lang="en-GB" sz="1500" dirty="0"/>
              <a:t> 28 November 2022)</a:t>
            </a:r>
          </a:p>
          <a:p>
            <a:r>
              <a:rPr lang="en-GB" sz="1500" dirty="0"/>
              <a:t>Priyanko, G; Puiwa, L; Michael, J T. (2016) ``Making Teamwork Work: Team Knowledge for Team Effectiveness``, </a:t>
            </a:r>
            <a:r>
              <a:rPr lang="en-GB" sz="1500" i="1" dirty="0"/>
              <a:t>The Journal of Psychology, </a:t>
            </a:r>
            <a:r>
              <a:rPr lang="en-GB" sz="1500" dirty="0"/>
              <a:t>150(3), pp 300-317.</a:t>
            </a:r>
          </a:p>
          <a:p>
            <a:r>
              <a:rPr lang="en-GB" sz="1600" dirty="0"/>
              <a:t>Samia, J; Nauman, M. (2019) `` Relationship between team culture and team performance through lens of knowledge sharing and team emotional intelligence`</a:t>
            </a:r>
            <a:r>
              <a:rPr lang="en-GB" sz="1600" i="1" dirty="0"/>
              <a:t>`, Journal of Knowledge</a:t>
            </a:r>
            <a:r>
              <a:rPr lang="en-GB" sz="1600" dirty="0"/>
              <a:t>, 23(1), pp 90-109.</a:t>
            </a:r>
          </a:p>
          <a:p>
            <a:r>
              <a:rPr lang="en-GB" sz="1600" dirty="0"/>
              <a:t>Sharon, M; Sylvia, R. (2000) ``Characteristics of effective teams: a literature review``, </a:t>
            </a:r>
            <a:r>
              <a:rPr lang="en-GB" sz="1600" i="1" dirty="0"/>
              <a:t>Journal of the Australian Healthcare and Hospitals Association, </a:t>
            </a:r>
            <a:r>
              <a:rPr lang="en-GB" sz="1600" dirty="0"/>
              <a:t>23(3), pp 201-208.</a:t>
            </a:r>
          </a:p>
          <a:p>
            <a:pPr marL="0" indent="0">
              <a:buNone/>
            </a:pPr>
            <a:endParaRPr lang="en-GB" sz="17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500" dirty="0"/>
          </a:p>
          <a:p>
            <a:endParaRPr lang="en-GB" sz="1500" dirty="0"/>
          </a:p>
          <a:p>
            <a:endParaRPr lang="en-GB" sz="1500" dirty="0"/>
          </a:p>
          <a:p>
            <a:pPr>
              <a:lnSpc>
                <a:spcPct val="107000"/>
              </a:lnSpc>
              <a:spcAft>
                <a:spcPts val="800"/>
              </a:spcAft>
            </a:pPr>
            <a:endParaRPr lang="en-GB" sz="15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500" dirty="0"/>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400" dirty="0"/>
          </a:p>
          <a:p>
            <a:pPr marL="0" indent="0" algn="l">
              <a:buNone/>
            </a:pPr>
            <a:endParaRPr lang="en-GB" sz="1050" b="0" i="0" dirty="0">
              <a:solidFill>
                <a:srgbClr val="777777"/>
              </a:solidFill>
              <a:effectLst/>
              <a:latin typeface="Open Sans" panose="020B0606030504020204" pitchFamily="34" charset="0"/>
            </a:endParaRP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1763712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1427</TotalTime>
  <Words>1495</Words>
  <Application>Microsoft Office PowerPoint</Application>
  <PresentationFormat>Widescreen</PresentationFormat>
  <Paragraphs>87</Paragraphs>
  <Slides>12</Slides>
  <Notes>0</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Open Sans</vt:lpstr>
      <vt:lpstr>Segoe UI</vt:lpstr>
      <vt:lpstr>Times New Roman</vt:lpstr>
      <vt:lpstr>Wingdings</vt:lpstr>
      <vt:lpstr>Office Theme</vt:lpstr>
      <vt:lpstr>Effective team</vt:lpstr>
      <vt:lpstr>TEAM AND TEAMWORK IN HEALTHCARE</vt:lpstr>
      <vt:lpstr>Models of teams in healthcare </vt:lpstr>
      <vt:lpstr>Key characteristics of an effective team</vt:lpstr>
      <vt:lpstr>AN EFFECTIVE TEAM  LEADER </vt:lpstr>
      <vt:lpstr>team culture</vt:lpstr>
      <vt:lpstr>how to develop a great organizational culture</vt:lpstr>
      <vt:lpstr>Influencing Factors of team culture</vt:lpstr>
      <vt:lpstr>PSYCHOLOGICAL SAFETY</vt:lpstr>
      <vt:lpstr>TEAM COGNITION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dc:title>
  <dc:creator>Claudia Solobot</dc:creator>
  <cp:lastModifiedBy>Claudia Solobot</cp:lastModifiedBy>
  <cp:revision>1</cp:revision>
  <dcterms:created xsi:type="dcterms:W3CDTF">2022-11-28T21:00:16Z</dcterms:created>
  <dcterms:modified xsi:type="dcterms:W3CDTF">2022-12-04T23:26:28Z</dcterms:modified>
</cp:coreProperties>
</file>