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7" r:id="rId5"/>
    <p:sldMasterId id="2147483653" r:id="rId6"/>
    <p:sldMasterId id="2147483655" r:id="rId7"/>
  </p:sldMasterIdLst>
  <p:notesMasterIdLst>
    <p:notesMasterId r:id="rId11"/>
  </p:notesMasterIdLst>
  <p:handoutMasterIdLst>
    <p:handoutMasterId r:id="rId12"/>
  </p:handoutMasterIdLst>
  <p:sldIdLst>
    <p:sldId id="286" r:id="rId8"/>
    <p:sldId id="288" r:id="rId9"/>
    <p:sldId id="287" r:id="rId10"/>
  </p:sldIdLst>
  <p:sldSz cx="43891200" cy="32918400"/>
  <p:notesSz cx="7102475" cy="9388475"/>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957" userDrawn="1">
          <p15:clr>
            <a:srgbClr val="A4A3A4"/>
          </p15:clr>
        </p15:guide>
        <p15:guide id="2" pos="2237"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9F3F"/>
    <a:srgbClr val="FFFFFF"/>
    <a:srgbClr val="E3E9E5"/>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4A0C7E-3F01-48A6-9955-ECF045561F57}" v="8" dt="2021-01-17T19:31:02.2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659" autoAdjust="0"/>
    <p:restoredTop sz="94706" autoAdjust="0"/>
  </p:normalViewPr>
  <p:slideViewPr>
    <p:cSldViewPr snapToGrid="0" snapToObjects="1">
      <p:cViewPr>
        <p:scale>
          <a:sx n="10" d="100"/>
          <a:sy n="10" d="100"/>
        </p:scale>
        <p:origin x="2674" y="773"/>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957"/>
        <p:guide pos="2237"/>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theme" Target="theme/theme1.xml"/><Relationship Id="rId10" Type="http://schemas.openxmlformats.org/officeDocument/2006/relationships/slide" Target="slides/slide3.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A0BA86-7CC4-469A-9195-7338D1917CB1}"/>
              </a:ext>
            </a:extLst>
          </p:cNvPr>
          <p:cNvSpPr>
            <a:spLocks noGrp="1"/>
          </p:cNvSpPr>
          <p:nvPr>
            <p:ph type="hdr" sz="quarter"/>
          </p:nvPr>
        </p:nvSpPr>
        <p:spPr>
          <a:xfrm>
            <a:off x="0" y="0"/>
            <a:ext cx="3077739" cy="469424"/>
          </a:xfrm>
          <a:prstGeom prst="rect">
            <a:avLst/>
          </a:prstGeom>
        </p:spPr>
        <p:txBody>
          <a:bodyPr vert="horz" lIns="94229" tIns="47114" rIns="94229" bIns="47114" rtlCol="0"/>
          <a:lstStyle>
            <a:lvl1pPr algn="l" defTabSz="4522761"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EC37D63-4690-4B96-9527-07954F1A8FE1}"/>
              </a:ext>
            </a:extLst>
          </p:cNvPr>
          <p:cNvSpPr>
            <a:spLocks noGrp="1"/>
          </p:cNvSpPr>
          <p:nvPr>
            <p:ph type="dt" sz="quarter" idx="1"/>
          </p:nvPr>
        </p:nvSpPr>
        <p:spPr>
          <a:xfrm>
            <a:off x="4023092" y="0"/>
            <a:ext cx="3077739" cy="469424"/>
          </a:xfrm>
          <a:prstGeom prst="rect">
            <a:avLst/>
          </a:prstGeom>
        </p:spPr>
        <p:txBody>
          <a:bodyPr vert="horz" lIns="94229" tIns="47114" rIns="94229" bIns="47114" rtlCol="0"/>
          <a:lstStyle>
            <a:lvl1pPr algn="r" defTabSz="4522761" eaLnBrk="1" fontAlgn="auto" hangingPunct="1">
              <a:spcBef>
                <a:spcPts val="0"/>
              </a:spcBef>
              <a:spcAft>
                <a:spcPts val="0"/>
              </a:spcAft>
              <a:defRPr sz="1200">
                <a:latin typeface="+mn-lt"/>
              </a:defRPr>
            </a:lvl1pPr>
          </a:lstStyle>
          <a:p>
            <a:pPr>
              <a:defRPr/>
            </a:pPr>
            <a:fld id="{A355E02E-2BDF-4334-A4B3-1E3B6DB922A2}" type="datetimeFigureOut">
              <a:rPr lang="en-US"/>
              <a:pPr>
                <a:defRPr/>
              </a:pPr>
              <a:t>1/11/2021</a:t>
            </a:fld>
            <a:endParaRPr lang="en-US"/>
          </a:p>
        </p:txBody>
      </p:sp>
      <p:sp>
        <p:nvSpPr>
          <p:cNvPr id="4" name="Footer Placeholder 3">
            <a:extLst>
              <a:ext uri="{FF2B5EF4-FFF2-40B4-BE49-F238E27FC236}">
                <a16:creationId xmlns:a16="http://schemas.microsoft.com/office/drawing/2014/main" id="{7FA4C74F-A16E-4638-8C10-C98256092DB0}"/>
              </a:ext>
            </a:extLst>
          </p:cNvPr>
          <p:cNvSpPr>
            <a:spLocks noGrp="1"/>
          </p:cNvSpPr>
          <p:nvPr>
            <p:ph type="ftr" sz="quarter" idx="2"/>
          </p:nvPr>
        </p:nvSpPr>
        <p:spPr>
          <a:xfrm>
            <a:off x="0" y="8917422"/>
            <a:ext cx="3077739" cy="469424"/>
          </a:xfrm>
          <a:prstGeom prst="rect">
            <a:avLst/>
          </a:prstGeom>
        </p:spPr>
        <p:txBody>
          <a:bodyPr vert="horz" lIns="94229" tIns="47114" rIns="94229" bIns="47114" rtlCol="0" anchor="b"/>
          <a:lstStyle>
            <a:lvl1pPr algn="l" defTabSz="4522761"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6DFE5B23-4486-4394-9529-416149098CA8}"/>
              </a:ext>
            </a:extLst>
          </p:cNvPr>
          <p:cNvSpPr>
            <a:spLocks noGrp="1"/>
          </p:cNvSpPr>
          <p:nvPr>
            <p:ph type="sldNum" sz="quarter" idx="3"/>
          </p:nvPr>
        </p:nvSpPr>
        <p:spPr>
          <a:xfrm>
            <a:off x="4023092" y="8917422"/>
            <a:ext cx="3077739" cy="469424"/>
          </a:xfrm>
          <a:prstGeom prst="rect">
            <a:avLst/>
          </a:prstGeom>
        </p:spPr>
        <p:txBody>
          <a:bodyPr vert="horz" wrap="square" lIns="94229" tIns="47114" rIns="94229" bIns="47114"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DEE50235-4C72-435D-8C69-0D3D61304C2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AEEAE2D-E26C-45AD-856B-0F566A9AAD22}"/>
              </a:ext>
            </a:extLst>
          </p:cNvPr>
          <p:cNvSpPr>
            <a:spLocks noGrp="1"/>
          </p:cNvSpPr>
          <p:nvPr>
            <p:ph type="hdr" sz="quarter"/>
          </p:nvPr>
        </p:nvSpPr>
        <p:spPr>
          <a:xfrm>
            <a:off x="0" y="0"/>
            <a:ext cx="3077739" cy="469424"/>
          </a:xfrm>
          <a:prstGeom prst="rect">
            <a:avLst/>
          </a:prstGeom>
        </p:spPr>
        <p:txBody>
          <a:bodyPr vert="horz" lIns="94229" tIns="47114" rIns="94229" bIns="47114" rtlCol="0"/>
          <a:lstStyle>
            <a:lvl1pPr algn="l" defTabSz="4522761"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A55DC2CC-885C-4FA6-ADAF-DB8DED745C0B}"/>
              </a:ext>
            </a:extLst>
          </p:cNvPr>
          <p:cNvSpPr>
            <a:spLocks noGrp="1"/>
          </p:cNvSpPr>
          <p:nvPr>
            <p:ph type="dt" idx="1"/>
          </p:nvPr>
        </p:nvSpPr>
        <p:spPr>
          <a:xfrm>
            <a:off x="4023092" y="0"/>
            <a:ext cx="3077739" cy="469424"/>
          </a:xfrm>
          <a:prstGeom prst="rect">
            <a:avLst/>
          </a:prstGeom>
        </p:spPr>
        <p:txBody>
          <a:bodyPr vert="horz" lIns="94229" tIns="47114" rIns="94229" bIns="47114" rtlCol="0"/>
          <a:lstStyle>
            <a:lvl1pPr algn="r" defTabSz="4522761" eaLnBrk="1" fontAlgn="auto" hangingPunct="1">
              <a:spcBef>
                <a:spcPts val="0"/>
              </a:spcBef>
              <a:spcAft>
                <a:spcPts val="0"/>
              </a:spcAft>
              <a:defRPr sz="1200">
                <a:latin typeface="+mn-lt"/>
              </a:defRPr>
            </a:lvl1pPr>
          </a:lstStyle>
          <a:p>
            <a:pPr>
              <a:defRPr/>
            </a:pPr>
            <a:fld id="{87745C2A-7B80-41CF-BB06-7EC1A9FFA410}" type="datetimeFigureOut">
              <a:rPr lang="en-US"/>
              <a:pPr>
                <a:defRPr/>
              </a:pPr>
              <a:t>1/11/2021</a:t>
            </a:fld>
            <a:endParaRPr lang="en-US" dirty="0"/>
          </a:p>
        </p:txBody>
      </p:sp>
      <p:sp>
        <p:nvSpPr>
          <p:cNvPr id="4" name="Slide Image Placeholder 3">
            <a:extLst>
              <a:ext uri="{FF2B5EF4-FFF2-40B4-BE49-F238E27FC236}">
                <a16:creationId xmlns:a16="http://schemas.microsoft.com/office/drawing/2014/main" id="{B0BCBAC3-886B-43C4-AAAF-A2ECEDDDEE2B}"/>
              </a:ext>
            </a:extLst>
          </p:cNvPr>
          <p:cNvSpPr>
            <a:spLocks noGrp="1" noRot="1" noChangeAspect="1"/>
          </p:cNvSpPr>
          <p:nvPr>
            <p:ph type="sldImg" idx="2"/>
          </p:nvPr>
        </p:nvSpPr>
        <p:spPr>
          <a:xfrm>
            <a:off x="1204913" y="704850"/>
            <a:ext cx="4692650" cy="3519488"/>
          </a:xfrm>
          <a:prstGeom prst="rect">
            <a:avLst/>
          </a:prstGeom>
          <a:noFill/>
          <a:ln w="12700">
            <a:solidFill>
              <a:prstClr val="black"/>
            </a:solidFill>
          </a:ln>
        </p:spPr>
        <p:txBody>
          <a:bodyPr vert="horz" lIns="94229" tIns="47114" rIns="94229" bIns="47114" rtlCol="0" anchor="ctr"/>
          <a:lstStyle/>
          <a:p>
            <a:pPr lvl="0"/>
            <a:endParaRPr lang="en-US" noProof="0" dirty="0"/>
          </a:p>
        </p:txBody>
      </p:sp>
      <p:sp>
        <p:nvSpPr>
          <p:cNvPr id="5" name="Notes Placeholder 4">
            <a:extLst>
              <a:ext uri="{FF2B5EF4-FFF2-40B4-BE49-F238E27FC236}">
                <a16:creationId xmlns:a16="http://schemas.microsoft.com/office/drawing/2014/main" id="{1DA80C8A-FFC1-4D17-BD8D-6AE13314D1C1}"/>
              </a:ext>
            </a:extLst>
          </p:cNvPr>
          <p:cNvSpPr>
            <a:spLocks noGrp="1"/>
          </p:cNvSpPr>
          <p:nvPr>
            <p:ph type="body" sz="quarter" idx="3"/>
          </p:nvPr>
        </p:nvSpPr>
        <p:spPr>
          <a:xfrm>
            <a:off x="710248" y="4459526"/>
            <a:ext cx="5681980" cy="4224814"/>
          </a:xfrm>
          <a:prstGeom prst="rect">
            <a:avLst/>
          </a:prstGeom>
        </p:spPr>
        <p:txBody>
          <a:bodyPr vert="horz" lIns="94229" tIns="47114" rIns="94229" bIns="4711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C3E75B4F-E1C5-4BBF-A198-0605C62534C9}"/>
              </a:ext>
            </a:extLst>
          </p:cNvPr>
          <p:cNvSpPr>
            <a:spLocks noGrp="1"/>
          </p:cNvSpPr>
          <p:nvPr>
            <p:ph type="ftr" sz="quarter" idx="4"/>
          </p:nvPr>
        </p:nvSpPr>
        <p:spPr>
          <a:xfrm>
            <a:off x="0" y="8917422"/>
            <a:ext cx="3077739" cy="469424"/>
          </a:xfrm>
          <a:prstGeom prst="rect">
            <a:avLst/>
          </a:prstGeom>
        </p:spPr>
        <p:txBody>
          <a:bodyPr vert="horz" lIns="94229" tIns="47114" rIns="94229" bIns="47114" rtlCol="0" anchor="b"/>
          <a:lstStyle>
            <a:lvl1pPr algn="l" defTabSz="4522761"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133D060-F491-4DA7-BD5E-B3A495C12B4D}"/>
              </a:ext>
            </a:extLst>
          </p:cNvPr>
          <p:cNvSpPr>
            <a:spLocks noGrp="1"/>
          </p:cNvSpPr>
          <p:nvPr>
            <p:ph type="sldNum" sz="quarter" idx="5"/>
          </p:nvPr>
        </p:nvSpPr>
        <p:spPr>
          <a:xfrm>
            <a:off x="4023092" y="8917422"/>
            <a:ext cx="3077739" cy="469424"/>
          </a:xfrm>
          <a:prstGeom prst="rect">
            <a:avLst/>
          </a:prstGeom>
        </p:spPr>
        <p:txBody>
          <a:bodyPr vert="horz" wrap="square" lIns="94229" tIns="47114" rIns="94229" bIns="47114"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2A2CF7BD-9211-4877-AAF1-443B20DE5C3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D748E14-8ADE-4ABD-96ED-45CFC04F7C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20BFB9ED-7657-4595-AE77-3B17EB7296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9B2F95BA-74F9-41F6-8A01-79D7D80FA0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900">
                <a:solidFill>
                  <a:schemeClr val="tx1"/>
                </a:solidFill>
                <a:latin typeface="Arial" panose="020B0604020202020204" pitchFamily="34" charset="0"/>
              </a:defRPr>
            </a:lvl1pPr>
            <a:lvl2pPr marL="765610" indent="-294465">
              <a:defRPr sz="8900">
                <a:solidFill>
                  <a:schemeClr val="tx1"/>
                </a:solidFill>
                <a:latin typeface="Arial" panose="020B0604020202020204" pitchFamily="34" charset="0"/>
              </a:defRPr>
            </a:lvl2pPr>
            <a:lvl3pPr marL="1177862" indent="-235572">
              <a:defRPr sz="8900">
                <a:solidFill>
                  <a:schemeClr val="tx1"/>
                </a:solidFill>
                <a:latin typeface="Arial" panose="020B0604020202020204" pitchFamily="34" charset="0"/>
              </a:defRPr>
            </a:lvl3pPr>
            <a:lvl4pPr marL="1649006" indent="-235572">
              <a:defRPr sz="8900">
                <a:solidFill>
                  <a:schemeClr val="tx1"/>
                </a:solidFill>
                <a:latin typeface="Arial" panose="020B0604020202020204" pitchFamily="34" charset="0"/>
              </a:defRPr>
            </a:lvl4pPr>
            <a:lvl5pPr marL="2120151" indent="-235572">
              <a:defRPr sz="8900">
                <a:solidFill>
                  <a:schemeClr val="tx1"/>
                </a:solidFill>
                <a:latin typeface="Arial" panose="020B0604020202020204" pitchFamily="34" charset="0"/>
              </a:defRPr>
            </a:lvl5pPr>
            <a:lvl6pPr marL="2591295" indent="-235572" defTabSz="4521679" eaLnBrk="0" fontAlgn="base" hangingPunct="0">
              <a:spcBef>
                <a:spcPct val="0"/>
              </a:spcBef>
              <a:spcAft>
                <a:spcPct val="0"/>
              </a:spcAft>
              <a:defRPr sz="8900">
                <a:solidFill>
                  <a:schemeClr val="tx1"/>
                </a:solidFill>
                <a:latin typeface="Arial" panose="020B0604020202020204" pitchFamily="34" charset="0"/>
              </a:defRPr>
            </a:lvl6pPr>
            <a:lvl7pPr marL="3062440" indent="-235572" defTabSz="4521679" eaLnBrk="0" fontAlgn="base" hangingPunct="0">
              <a:spcBef>
                <a:spcPct val="0"/>
              </a:spcBef>
              <a:spcAft>
                <a:spcPct val="0"/>
              </a:spcAft>
              <a:defRPr sz="8900">
                <a:solidFill>
                  <a:schemeClr val="tx1"/>
                </a:solidFill>
                <a:latin typeface="Arial" panose="020B0604020202020204" pitchFamily="34" charset="0"/>
              </a:defRPr>
            </a:lvl7pPr>
            <a:lvl8pPr marL="3533585" indent="-235572" defTabSz="4521679" eaLnBrk="0" fontAlgn="base" hangingPunct="0">
              <a:spcBef>
                <a:spcPct val="0"/>
              </a:spcBef>
              <a:spcAft>
                <a:spcPct val="0"/>
              </a:spcAft>
              <a:defRPr sz="8900">
                <a:solidFill>
                  <a:schemeClr val="tx1"/>
                </a:solidFill>
                <a:latin typeface="Arial" panose="020B0604020202020204" pitchFamily="34" charset="0"/>
              </a:defRPr>
            </a:lvl8pPr>
            <a:lvl9pPr marL="4004729" indent="-235572" defTabSz="4521679" eaLnBrk="0" fontAlgn="base" hangingPunct="0">
              <a:spcBef>
                <a:spcPct val="0"/>
              </a:spcBef>
              <a:spcAft>
                <a:spcPct val="0"/>
              </a:spcAft>
              <a:defRPr sz="8900">
                <a:solidFill>
                  <a:schemeClr val="tx1"/>
                </a:solidFill>
                <a:latin typeface="Arial" panose="020B0604020202020204" pitchFamily="34" charset="0"/>
              </a:defRPr>
            </a:lvl9pPr>
          </a:lstStyle>
          <a:p>
            <a:fld id="{6390ED14-D8B8-4A03-87CE-9FBD63DAD009}"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351430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612850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04222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8769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BFBFBF"/>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39886B9-3D54-4D60-B3A0-7AA0888D7057}"/>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267A30B-9C5E-4B96-A2EF-B8F71F6F9B14}"/>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4DD48ECB-E9BC-4DF4-A5D4-67A7A41AAF47}"/>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96261BDB-FA4B-40AA-BC1D-B5EE088FB8A6}"/>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DC44A9E1-D9E3-4D57-85D2-5C9E8D11310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1BECF080-80C0-4FC8-82E2-38B63E113882}"/>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EC377C8C-84CF-43A8-9D98-1FBCB6B07930}"/>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457346F6-C30B-45B5-B86F-E6080B2A0C25}"/>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B0103DAD-3C3D-4A9E-A9D2-900926A4BAA8}"/>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721CF7BA-0789-40E6-93D9-B01AC630F175}"/>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970C1E75-6C12-4AC4-B3B8-F3D9E06809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037FCEE2-62ED-42A9-A941-74B16AB7E6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99EBBD1E-E99C-49DA-9631-97AE4C1A4F63}"/>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3FAE4F76-01D4-4DAA-8DE8-4991EE9A1196}"/>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F0F1D92F-10DE-4441-8CF8-0C138795218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66912A37-A78B-49C6-8179-DDBCB480719A}"/>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DDA398A2-8ED1-46C6-ABC4-35B25206C755}"/>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B15433F4-27E7-4E39-A13E-72E1CCEB6FC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A96A5F2-8214-4B31-8949-BA87A9FFAFE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53B13B4-069E-4184-A9C3-0FEB5A11324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BFBFBF"/>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8F8394E0-A4B9-4EC4-AA1D-95822B0261F7}"/>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C98BC4A4-AE3D-46C1-A506-AD1589C8A2BE}"/>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C7D8E3EE-11C4-46DF-B126-0787175D001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3F2C35C3-277F-4E3D-AB14-B098C7DAE110}"/>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0C55527D-CAAE-4E99-9CEA-DDDB1A8C4779}"/>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4A278AE8-EBCE-4AD1-89D8-DF458BA333E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CB8BB3D3-2376-42BD-830D-F41167F5ECA8}"/>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9F0D32D6-F107-4123-B0F9-DAD95A8AC53C}"/>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B2AB094D-A10C-48A6-846A-3CEC6D53CAC0}"/>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44DFE490-5B53-4180-82FA-82C110F56F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C240FF08-AB7C-436D-AF4F-357C519407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E2EB4CB9-D387-465D-A817-1B8911C5330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52D16299-FEC6-4886-9FAF-12634ECC93B0}"/>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E0E632EF-1607-4520-8D1B-075450129724}"/>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D724B7F9-4FC2-428F-A43D-A617ED8626C8}"/>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400DB870-71EA-46C9-809D-1D5107013EB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0499B03D-0261-4EA3-BB39-4775C5E5D5C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CF85861-6DCA-4008-A6B7-1B30F2EEAA6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CB5274F-91C2-434F-81FE-BD4152FE658C}"/>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BFBFBF"/>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98CEFACD-6E0F-420E-8AFA-98F3CBFFA4B1}"/>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15CBA9D4-D976-4521-B38D-1FFA66112560}"/>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0FBFB495-B6B9-4EFD-A147-403CD7DEF85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3029E668-D729-4D28-920A-C80A77969C98}"/>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7ACD86B9-9376-4D58-BF06-4C86432C9981}"/>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BBC1C4D2-52CB-4C21-BC68-F11C3925579B}"/>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59FEBDEC-D321-432F-923B-319200E62FB7}"/>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D1669A86-7C4B-4982-9C2D-997085D3628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D1C1CB6F-B445-4E40-807A-DF2F95EDDF38}"/>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26DF6C00-2977-469D-AA85-B659299BCE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87622D46-DA15-4F6A-B416-B42E46594C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A5C0559D-2A53-40BE-88FD-748F0C5E8A7B}"/>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769DA143-B8A7-46EA-A34F-44E14BA5963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440BCEB1-01A7-4153-8CF4-762C3EB1AFB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3C273871-6BAC-4162-BD8E-D70EC4125F74}"/>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DCAE80E2-DECF-42D7-BB7A-5EC521EFC8C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449B1384-3435-4704-AFE7-DA56EAAA5BB8}"/>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655794B-C795-4BB2-8FA0-2C4E34E22B9C}"/>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8A09A7E-942B-43F3-B634-00D5D1DDCE08}"/>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BFBFBF"/>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62906967-8A06-4032-884A-7099EDA74D3E}"/>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832C2520-1C25-4AAC-9372-50AA0178D6BB}"/>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AD0BD69A-FD60-4B8C-AFC0-2180F7F33557}"/>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C19F276A-60D0-493C-AD06-49DF5D05ADA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E9919D93-B701-46A8-BB3B-FDB2F407AF97}"/>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259DD402-F9F0-461F-B6B3-6AD51B485A5A}"/>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49D3333B-D60B-4588-A10D-C2D557186A06}"/>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98FF86EC-7284-40BA-B647-045BFD007A24}"/>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59934F56-010E-4002-BBD0-6A47A45C4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A1400649-7DBD-4403-9FB1-43B7B1CBA8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6F467D31-0D66-4D8E-88A2-B70FDD523A30}"/>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9DF267DA-FC83-467C-AEF2-F6B68B706A52}"/>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1767CD31-1E07-4C85-A2D3-9E1DF22D3ADE}"/>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661780EC-CCC6-4D90-B472-E9EB1D0A391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1FB5100E-A9BC-4884-B941-B00B536C4057}"/>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DD887EC7-3C4A-4E63-86B8-09F2E1870AB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FEE1BD0-34B8-4C13-AE8F-136267C8CD8E}"/>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BE6E4AD-67F6-4901-9E4A-F41AEC3D7DEA}"/>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png"/><Relationship Id="rId7" Type="http://schemas.openxmlformats.org/officeDocument/2006/relationships/image" Target="../media/image8.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svg"/><Relationship Id="rId9" Type="http://schemas.openxmlformats.org/officeDocument/2006/relationships/image" Target="../media/image10.png"/></Relationships>
</file>

<file path=ppt/slides/_rels/slide2.xml.rels><?xml version="1.0" encoding="UTF-8" standalone="yes"?>
<Relationships xmlns="http://schemas.openxmlformats.org/package/2006/relationships"><Relationship Id="rId2" Type="http://schemas.openxmlformats.org/officeDocument/2006/relationships/hyperlink" Target="https://drive.google.com/file/d/16E1g01A2CSO75nzefcgcXLpxZrPlHAo6/view"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07" name="TextBox 7206">
            <a:extLst>
              <a:ext uri="{FF2B5EF4-FFF2-40B4-BE49-F238E27FC236}">
                <a16:creationId xmlns:a16="http://schemas.microsoft.com/office/drawing/2014/main" id="{DBF7683A-0428-49A8-ACE2-DFDA4FABE11D}"/>
              </a:ext>
            </a:extLst>
          </p:cNvPr>
          <p:cNvSpPr txBox="1"/>
          <p:nvPr/>
        </p:nvSpPr>
        <p:spPr>
          <a:xfrm>
            <a:off x="21854161" y="6065705"/>
            <a:ext cx="21270198" cy="11910953"/>
          </a:xfrm>
          <a:prstGeom prst="rect">
            <a:avLst/>
          </a:prstGeom>
          <a:solidFill>
            <a:schemeClr val="accent5">
              <a:lumMod val="40000"/>
              <a:lumOff val="60000"/>
            </a:schemeClr>
          </a:solidFill>
        </p:spPr>
        <p:txBody>
          <a:bodyPr wrap="square" rtlCol="0">
            <a:spAutoFit/>
          </a:bodyPr>
          <a:lstStyle/>
          <a:p>
            <a:pPr marL="571500" indent="-571500">
              <a:buFont typeface="Arial" panose="020B0604020202020204" pitchFamily="34" charset="0"/>
              <a:buChar char="•"/>
            </a:pPr>
            <a:r>
              <a:rPr lang="en-GB" sz="4400" dirty="0">
                <a:effectLst/>
                <a:ea typeface="Times New Roman" panose="02020603050405020304" pitchFamily="18" charset="0"/>
                <a:cs typeface="Arial" panose="020B0604020202020204" pitchFamily="34" charset="0"/>
              </a:rPr>
              <a:t>Attainment </a:t>
            </a:r>
          </a:p>
          <a:p>
            <a:r>
              <a:rPr lang="en-GB" sz="4400" dirty="0">
                <a:solidFill>
                  <a:srgbClr val="000000"/>
                </a:solidFill>
                <a:effectLst/>
                <a:ea typeface="Times New Roman" panose="02020603050405020304" pitchFamily="18" charset="0"/>
                <a:cs typeface="Arial" panose="020B0604020202020204" pitchFamily="34" charset="0"/>
              </a:rPr>
              <a:t>The conclusion that gypsy traveller children have a low academic potential is supported by Department for Education (2010). </a:t>
            </a:r>
            <a:endParaRPr lang="en-GB" sz="4400" b="1" u="sng" dirty="0">
              <a:effectLst/>
              <a:ea typeface="Times New Roman" panose="02020603050405020304" pitchFamily="18" charset="0"/>
              <a:cs typeface="Arial" panose="020B0604020202020204" pitchFamily="34" charset="0"/>
            </a:endParaRPr>
          </a:p>
          <a:p>
            <a:r>
              <a:rPr lang="en-GB" sz="4400" dirty="0">
                <a:solidFill>
                  <a:srgbClr val="000000"/>
                </a:solidFill>
                <a:effectLst/>
                <a:ea typeface="Times New Roman" panose="02020603050405020304" pitchFamily="18" charset="0"/>
                <a:cs typeface="Arial" panose="020B0604020202020204" pitchFamily="34" charset="0"/>
              </a:rPr>
              <a:t>This image shows that gypsy, </a:t>
            </a:r>
            <a:r>
              <a:rPr lang="en-GB" sz="4400" dirty="0" err="1">
                <a:solidFill>
                  <a:srgbClr val="000000"/>
                </a:solidFill>
                <a:effectLst/>
                <a:ea typeface="Times New Roman" panose="02020603050405020304" pitchFamily="18" charset="0"/>
                <a:cs typeface="Arial" panose="020B0604020202020204" pitchFamily="34" charset="0"/>
              </a:rPr>
              <a:t>roma</a:t>
            </a:r>
            <a:r>
              <a:rPr lang="en-GB" sz="4400" dirty="0">
                <a:solidFill>
                  <a:srgbClr val="000000"/>
                </a:solidFill>
                <a:effectLst/>
                <a:ea typeface="Times New Roman" panose="02020603050405020304" pitchFamily="18" charset="0"/>
                <a:cs typeface="Arial" panose="020B0604020202020204" pitchFamily="34" charset="0"/>
              </a:rPr>
              <a:t> culture have the lowest attainment in the UK with only 19.1% leaving school with qualifications. </a:t>
            </a:r>
          </a:p>
          <a:p>
            <a:r>
              <a:rPr lang="en-GB" sz="4400" dirty="0">
                <a:solidFill>
                  <a:srgbClr val="000000"/>
                </a:solidFill>
                <a:effectLst/>
                <a:ea typeface="Times New Roman" panose="02020603050405020304" pitchFamily="18" charset="0"/>
                <a:cs typeface="Arial" panose="020B0604020202020204" pitchFamily="34" charset="0"/>
              </a:rPr>
              <a:t>Wilkin et al. (2010)</a:t>
            </a:r>
            <a:r>
              <a:rPr lang="en-GB" sz="4400" dirty="0">
                <a:effectLst/>
                <a:cs typeface="Arial" panose="020B0604020202020204" pitchFamily="34" charset="0"/>
              </a:rPr>
              <a:t> </a:t>
            </a:r>
            <a:r>
              <a:rPr lang="en-GB" sz="4400" b="0" dirty="0">
                <a:effectLst/>
                <a:ea typeface="Times New Roman" panose="02020603050405020304" pitchFamily="18" charset="0"/>
                <a:cs typeface="Arial" panose="020B0604020202020204" pitchFamily="34" charset="0"/>
              </a:rPr>
              <a:t>outlined that schools have reported that they feel that gypsy traveller’s attainment is low due to the support for parents and families and their attitude towards education. </a:t>
            </a:r>
            <a:endParaRPr lang="en-GB" sz="4400" dirty="0">
              <a:solidFill>
                <a:srgbClr val="000000"/>
              </a:solidFill>
              <a:effectLst/>
              <a:ea typeface="Times New Roman" panose="02020603050405020304" pitchFamily="18" charset="0"/>
              <a:cs typeface="Arial" panose="020B0604020202020204" pitchFamily="34" charset="0"/>
            </a:endParaRPr>
          </a:p>
          <a:p>
            <a:pPr marL="571500" indent="-571500">
              <a:buFont typeface="Arial" panose="020B0604020202020204" pitchFamily="34" charset="0"/>
              <a:buChar char="•"/>
            </a:pPr>
            <a:r>
              <a:rPr lang="en-GB" sz="4400" dirty="0">
                <a:cs typeface="Arial" panose="020B0604020202020204" pitchFamily="34" charset="0"/>
              </a:rPr>
              <a:t>Attendance</a:t>
            </a:r>
          </a:p>
          <a:p>
            <a:r>
              <a:rPr lang="en-GB" sz="4400" dirty="0">
                <a:effectLst/>
                <a:ea typeface="Times New Roman" panose="02020603050405020304" pitchFamily="18" charset="0"/>
                <a:cs typeface="Arial" panose="020B0604020202020204" pitchFamily="34" charset="0"/>
              </a:rPr>
              <a:t>Gypsy traveller children contribute to the lowest attendance record in the education system (Kelsi, n.d.).</a:t>
            </a:r>
            <a:r>
              <a:rPr lang="en-GB" sz="4400" dirty="0">
                <a:effectLst/>
                <a:cs typeface="Arial" panose="020B0604020202020204" pitchFamily="34" charset="0"/>
              </a:rPr>
              <a:t> </a:t>
            </a:r>
            <a:endParaRPr lang="en-GB" sz="4400" dirty="0">
              <a:solidFill>
                <a:srgbClr val="000000"/>
              </a:solidFill>
              <a:cs typeface="Arial" panose="020B0604020202020204" pitchFamily="34" charset="0"/>
            </a:endParaRPr>
          </a:p>
          <a:p>
            <a:pPr marL="342900" lvl="0" indent="-342900">
              <a:spcAft>
                <a:spcPts val="600"/>
              </a:spcAft>
              <a:buFont typeface="Arial" panose="020B0604020202020204" pitchFamily="34" charset="0"/>
              <a:buChar char="-"/>
            </a:pPr>
            <a:r>
              <a:rPr lang="en-GB" sz="4400" dirty="0">
                <a:effectLst/>
                <a:ea typeface="Times New Roman" panose="02020603050405020304" pitchFamily="18" charset="0"/>
                <a:cs typeface="Arial" panose="020B0604020202020204" pitchFamily="34" charset="0"/>
              </a:rPr>
              <a:t>Culture diversity</a:t>
            </a:r>
          </a:p>
          <a:p>
            <a:pPr marL="342900" lvl="0" indent="-342900">
              <a:spcAft>
                <a:spcPts val="600"/>
              </a:spcAft>
              <a:buFont typeface="Arial" panose="020B0604020202020204" pitchFamily="34" charset="0"/>
              <a:buChar char="-"/>
            </a:pPr>
            <a:r>
              <a:rPr lang="en-GB" sz="4400" dirty="0">
                <a:ea typeface="Times New Roman" panose="02020603050405020304" pitchFamily="18" charset="0"/>
                <a:cs typeface="Arial" panose="020B0604020202020204" pitchFamily="34" charset="0"/>
              </a:rPr>
              <a:t>Norms and Values</a:t>
            </a:r>
            <a:endParaRPr lang="en-GB" sz="4400" dirty="0">
              <a:effectLst/>
              <a:ea typeface="Times New Roman" panose="02020603050405020304" pitchFamily="18" charset="0"/>
              <a:cs typeface="Arial" panose="020B0604020202020204" pitchFamily="34" charset="0"/>
            </a:endParaRPr>
          </a:p>
          <a:p>
            <a:pPr marL="342900" lvl="0" indent="-342900">
              <a:spcAft>
                <a:spcPts val="600"/>
              </a:spcAft>
              <a:buFont typeface="Arial" panose="020B0604020202020204" pitchFamily="34" charset="0"/>
              <a:buChar char="-"/>
            </a:pPr>
            <a:r>
              <a:rPr lang="en-GB" sz="4400" b="0" dirty="0">
                <a:effectLst/>
                <a:ea typeface="Times New Roman" panose="02020603050405020304" pitchFamily="18" charset="0"/>
                <a:cs typeface="Arial" panose="020B0604020202020204" pitchFamily="34" charset="0"/>
              </a:rPr>
              <a:t>Hall (1976) culture iceberg model</a:t>
            </a:r>
          </a:p>
          <a:p>
            <a:pPr marL="342900" lvl="0" indent="-342900">
              <a:spcAft>
                <a:spcPts val="600"/>
              </a:spcAft>
              <a:buFont typeface="Arial" panose="020B0604020202020204" pitchFamily="34" charset="0"/>
              <a:buChar char="-"/>
            </a:pPr>
            <a:r>
              <a:rPr lang="en-GB" sz="4400" dirty="0">
                <a:solidFill>
                  <a:srgbClr val="000000"/>
                </a:solidFill>
                <a:cs typeface="Arial" panose="020B0604020202020204" pitchFamily="34" charset="0"/>
              </a:rPr>
              <a:t>Poor living conditions</a:t>
            </a:r>
          </a:p>
          <a:p>
            <a:endParaRPr lang="en-GB" sz="4400" dirty="0">
              <a:solidFill>
                <a:srgbClr val="000000"/>
              </a:solidFill>
              <a:cs typeface="Arial" panose="020B0604020202020204" pitchFamily="34" charset="0"/>
            </a:endParaRPr>
          </a:p>
          <a:p>
            <a:endParaRPr lang="en-GB" sz="4400" dirty="0">
              <a:solidFill>
                <a:srgbClr val="000000"/>
              </a:solidFill>
              <a:cs typeface="Arial" panose="020B0604020202020204" pitchFamily="34" charset="0"/>
            </a:endParaRPr>
          </a:p>
        </p:txBody>
      </p:sp>
      <p:sp>
        <p:nvSpPr>
          <p:cNvPr id="10" name="Text Placeholder 9">
            <a:extLst>
              <a:ext uri="{FF2B5EF4-FFF2-40B4-BE49-F238E27FC236}">
                <a16:creationId xmlns:a16="http://schemas.microsoft.com/office/drawing/2014/main" id="{08FCDCE6-7298-4B13-B40A-32B3BCE6085C}"/>
              </a:ext>
            </a:extLst>
          </p:cNvPr>
          <p:cNvSpPr>
            <a:spLocks noGrp="1"/>
          </p:cNvSpPr>
          <p:nvPr>
            <p:ph type="body" sz="quarter" idx="21"/>
          </p:nvPr>
        </p:nvSpPr>
        <p:spPr>
          <a:xfrm>
            <a:off x="11223660" y="17911849"/>
            <a:ext cx="10672746" cy="14602233"/>
          </a:xfrm>
          <a:solidFill>
            <a:schemeClr val="accent3">
              <a:lumMod val="40000"/>
              <a:lumOff val="60000"/>
            </a:schemeClr>
          </a:solidFill>
        </p:spPr>
        <p:txBody>
          <a:bodyPr/>
          <a:lstStyle/>
          <a:p>
            <a:pPr marL="571500" indent="-571500">
              <a:buFont typeface="Arial" panose="020B0604020202020204" pitchFamily="34" charset="0"/>
              <a:buChar char="•"/>
            </a:pPr>
            <a:r>
              <a:rPr lang="en-GB" sz="4400" dirty="0">
                <a:effectLst/>
                <a:latin typeface="Arial" panose="020B0604020202020204" pitchFamily="34" charset="0"/>
                <a:ea typeface="Times New Roman" panose="02020603050405020304" pitchFamily="18" charset="0"/>
              </a:rPr>
              <a:t>Gypsy Traveller children are four times more likely to be excluded than any other cultural group in the UK due to poor behaviours (DfES, 2010). </a:t>
            </a: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pPr algn="r"/>
            <a:r>
              <a:rPr lang="en-GB" sz="3200" b="0" i="0" dirty="0">
                <a:solidFill>
                  <a:srgbClr val="000000"/>
                </a:solidFill>
                <a:effectLst/>
                <a:latin typeface="Arial" panose="020B0604020202020204" pitchFamily="34" charset="0"/>
                <a:cs typeface="Arial" panose="020B0604020202020204" pitchFamily="34" charset="0"/>
              </a:rPr>
              <a:t>(Blanchet, n.d.)</a:t>
            </a:r>
            <a:endParaRPr lang="en-GB" sz="4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4400" dirty="0">
                <a:effectLst/>
                <a:latin typeface="Arial" panose="020B0604020202020204" pitchFamily="34" charset="0"/>
                <a:ea typeface="Times New Roman" panose="02020603050405020304" pitchFamily="18" charset="0"/>
              </a:rPr>
              <a:t>According to DfES (2010) gypsy traveller children are more likely to be identified as having special educational needs (SEN). </a:t>
            </a:r>
            <a:endParaRPr lang="en-GB" sz="4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4400" dirty="0">
                <a:latin typeface="Arial" panose="020B0604020202020204" pitchFamily="34" charset="0"/>
                <a:ea typeface="Times New Roman" panose="02020603050405020304" pitchFamily="18" charset="0"/>
                <a:cs typeface="Arial" panose="020B0604020202020204" pitchFamily="34" charset="0"/>
              </a:rPr>
              <a:t>The</a:t>
            </a:r>
            <a:r>
              <a:rPr lang="en-GB" sz="4400" dirty="0">
                <a:effectLst/>
                <a:latin typeface="Arial" panose="020B0604020202020204" pitchFamily="34" charset="0"/>
                <a:ea typeface="Times New Roman" panose="02020603050405020304" pitchFamily="18" charset="0"/>
                <a:cs typeface="Arial" panose="020B0604020202020204" pitchFamily="34" charset="0"/>
              </a:rPr>
              <a:t> Ethnocentric Curriculum raises awareness that the National Curriculum is preoccupied on white culture</a:t>
            </a:r>
            <a:r>
              <a:rPr lang="en-GB" sz="4400" b="0" dirty="0">
                <a:effectLst/>
                <a:latin typeface="Arial" panose="020B0604020202020204" pitchFamily="34" charset="0"/>
                <a:ea typeface="Times New Roman" panose="02020603050405020304" pitchFamily="18" charset="0"/>
                <a:cs typeface="Arial" panose="020B0604020202020204" pitchFamily="34" charset="0"/>
              </a:rPr>
              <a:t> (Griffiths and McIntosh, 2015)</a:t>
            </a:r>
            <a:r>
              <a:rPr lang="en-GB" sz="4400" dirty="0">
                <a:effectLst/>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cs typeface="Arial" panose="020B0604020202020204" pitchFamily="34" charset="0"/>
            </a:endParaRPr>
          </a:p>
          <a:p>
            <a:endParaRPr lang="en-GB" sz="4400" dirty="0">
              <a:solidFill>
                <a:schemeClr val="accent3">
                  <a:lumMod val="40000"/>
                  <a:lumOff val="60000"/>
                </a:schemeClr>
              </a:solidFill>
              <a:latin typeface="Arial" panose="020B0604020202020204" pitchFamily="34" charset="0"/>
              <a:cs typeface="Arial" panose="020B0604020202020204" pitchFamily="34" charset="0"/>
            </a:endParaRPr>
          </a:p>
          <a:p>
            <a:endParaRPr lang="en-GB" sz="4400" dirty="0">
              <a:solidFill>
                <a:schemeClr val="accent3">
                  <a:lumMod val="40000"/>
                  <a:lumOff val="60000"/>
                </a:schemeClr>
              </a:solidFill>
              <a:latin typeface="Arial" panose="020B0604020202020204" pitchFamily="34" charset="0"/>
              <a:cs typeface="Arial" panose="020B0604020202020204" pitchFamily="34" charset="0"/>
            </a:endParaRPr>
          </a:p>
          <a:p>
            <a:endParaRPr lang="en-GB" sz="4400" dirty="0">
              <a:solidFill>
                <a:schemeClr val="accent3">
                  <a:lumMod val="40000"/>
                  <a:lumOff val="60000"/>
                </a:schemeClr>
              </a:solidFill>
              <a:latin typeface="Arial" panose="020B0604020202020204" pitchFamily="34" charset="0"/>
              <a:cs typeface="Arial" panose="020B0604020202020204" pitchFamily="34" charset="0"/>
            </a:endParaRPr>
          </a:p>
          <a:p>
            <a:endParaRPr lang="en-GB" sz="4400" dirty="0">
              <a:solidFill>
                <a:schemeClr val="accent3">
                  <a:lumMod val="40000"/>
                  <a:lumOff val="60000"/>
                </a:schemeClr>
              </a:solidFill>
              <a:latin typeface="Arial" panose="020B0604020202020204" pitchFamily="34" charset="0"/>
              <a:cs typeface="Arial" panose="020B0604020202020204" pitchFamily="34" charset="0"/>
            </a:endParaRPr>
          </a:p>
        </p:txBody>
      </p:sp>
      <p:sp>
        <p:nvSpPr>
          <p:cNvPr id="23" name="Text Placeholder 22">
            <a:extLst>
              <a:ext uri="{FF2B5EF4-FFF2-40B4-BE49-F238E27FC236}">
                <a16:creationId xmlns:a16="http://schemas.microsoft.com/office/drawing/2014/main" id="{6CEC3562-81E5-461C-9AED-FEC339B42192}"/>
              </a:ext>
            </a:extLst>
          </p:cNvPr>
          <p:cNvSpPr>
            <a:spLocks noGrp="1"/>
          </p:cNvSpPr>
          <p:nvPr>
            <p:ph type="body" sz="quarter" idx="30"/>
          </p:nvPr>
        </p:nvSpPr>
        <p:spPr>
          <a:xfrm>
            <a:off x="34061399" y="17911847"/>
            <a:ext cx="8997025" cy="14545498"/>
          </a:xfrm>
          <a:solidFill>
            <a:schemeClr val="accent3">
              <a:lumMod val="40000"/>
              <a:lumOff val="60000"/>
            </a:schemeClr>
          </a:solidFill>
        </p:spPr>
        <p:txBody>
          <a:bodyPr/>
          <a:lstStyle/>
          <a:p>
            <a:r>
              <a:rPr lang="en-GB" sz="4400" dirty="0">
                <a:effectLst/>
                <a:latin typeface="Arial" panose="020B0604020202020204" pitchFamily="34" charset="0"/>
                <a:ea typeface="Times New Roman" panose="02020603050405020304" pitchFamily="18" charset="0"/>
                <a:cs typeface="Arial" panose="020B0604020202020204" pitchFamily="34" charset="0"/>
              </a:rPr>
              <a:t>To conclude, it is e</a:t>
            </a:r>
            <a:r>
              <a:rPr lang="en-GB" sz="4400" dirty="0">
                <a:latin typeface="Arial" panose="020B0604020202020204" pitchFamily="34" charset="0"/>
                <a:ea typeface="Times New Roman" panose="02020603050405020304" pitchFamily="18" charset="0"/>
                <a:cs typeface="Arial" panose="020B0604020202020204" pitchFamily="34" charset="0"/>
              </a:rPr>
              <a:t>vident that </a:t>
            </a:r>
            <a:r>
              <a:rPr lang="en-GB" sz="4400" dirty="0">
                <a:effectLst/>
                <a:latin typeface="Arial" panose="020B0604020202020204" pitchFamily="34" charset="0"/>
                <a:ea typeface="Times New Roman" panose="02020603050405020304" pitchFamily="18" charset="0"/>
                <a:cs typeface="Arial" panose="020B0604020202020204" pitchFamily="34" charset="0"/>
              </a:rPr>
              <a:t>many barriers exist due to the ignorance of the term ‘culture’. There is an overall lack of understanding of the term and white culture seemingly dominates the United Kingdom.</a:t>
            </a:r>
          </a:p>
          <a:p>
            <a:r>
              <a:rPr lang="en-GB" sz="4400" dirty="0">
                <a:latin typeface="Arial" panose="020B0604020202020204" pitchFamily="34" charset="0"/>
                <a:cs typeface="Arial" panose="020B0604020202020204" pitchFamily="34" charset="0"/>
              </a:rPr>
              <a:t>Therefore, unless improvements are made in how people perceive the gypsy traveller culture we will not allow for change.  </a:t>
            </a: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p:txBody>
      </p:sp>
      <p:sp>
        <p:nvSpPr>
          <p:cNvPr id="19" name="Text Placeholder 18">
            <a:extLst>
              <a:ext uri="{FF2B5EF4-FFF2-40B4-BE49-F238E27FC236}">
                <a16:creationId xmlns:a16="http://schemas.microsoft.com/office/drawing/2014/main" id="{EEB5CF04-2917-4D80-9DB8-0ED2DD51604F}"/>
              </a:ext>
            </a:extLst>
          </p:cNvPr>
          <p:cNvSpPr>
            <a:spLocks noGrp="1"/>
          </p:cNvSpPr>
          <p:nvPr>
            <p:ph type="body" sz="quarter" idx="26"/>
          </p:nvPr>
        </p:nvSpPr>
        <p:spPr>
          <a:xfrm>
            <a:off x="21775200" y="18051446"/>
            <a:ext cx="12286200" cy="14462636"/>
          </a:xfrm>
          <a:solidFill>
            <a:schemeClr val="accent5">
              <a:lumMod val="40000"/>
              <a:lumOff val="60000"/>
            </a:schemeClr>
          </a:solidFill>
        </p:spPr>
        <p:txBody>
          <a:bodyPr/>
          <a:lstStyle/>
          <a:p>
            <a:pPr marL="571500" indent="-571500">
              <a:buFont typeface="Arial" panose="020B0604020202020204" pitchFamily="34" charset="0"/>
              <a:buChar char="•"/>
            </a:pPr>
            <a:r>
              <a:rPr lang="en-GB" sz="4400" dirty="0">
                <a:latin typeface="Arial" panose="020B0604020202020204" pitchFamily="34" charset="0"/>
                <a:cs typeface="Arial" panose="020B0604020202020204" pitchFamily="34" charset="0"/>
              </a:rPr>
              <a:t>Discrimination </a:t>
            </a:r>
          </a:p>
          <a:p>
            <a:pPr lvl="1">
              <a:buFont typeface="Wingdings" panose="05000000000000000000" pitchFamily="2" charset="2"/>
              <a:buChar char="Ø"/>
            </a:pPr>
            <a:r>
              <a:rPr lang="en-GB" sz="4400" b="0" dirty="0">
                <a:effectLst/>
                <a:latin typeface="Arial" panose="020B0604020202020204" pitchFamily="34" charset="0"/>
                <a:ea typeface="Times New Roman" panose="02020603050405020304" pitchFamily="18" charset="0"/>
                <a:cs typeface="Arial" panose="020B0604020202020204" pitchFamily="34" charset="0"/>
              </a:rPr>
              <a:t>Nine out of ten gypsy and traveller children have suffered racial abuse”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(Dugan, 2014)</a:t>
            </a:r>
            <a:r>
              <a:rPr lang="en-GB" sz="4400" dirty="0">
                <a:effectLst/>
                <a:latin typeface="Arial" panose="020B0604020202020204" pitchFamily="34" charset="0"/>
                <a:cs typeface="Arial" panose="020B0604020202020204" pitchFamily="34" charset="0"/>
              </a:rPr>
              <a:t>. </a:t>
            </a:r>
            <a:endParaRPr lang="en-GB" sz="4400" dirty="0">
              <a:latin typeface="Arial" panose="020B0604020202020204" pitchFamily="34" charset="0"/>
              <a:cs typeface="Arial" panose="020B0604020202020204" pitchFamily="34" charset="0"/>
            </a:endParaRPr>
          </a:p>
          <a:p>
            <a:pPr lvl="1">
              <a:buFont typeface="Wingdings" panose="05000000000000000000" pitchFamily="2" charset="2"/>
              <a:buChar char="Ø"/>
            </a:pPr>
            <a:r>
              <a:rPr lang="en-GB" sz="4400" b="0" dirty="0">
                <a:effectLst/>
                <a:latin typeface="Arial" panose="020B0604020202020204" pitchFamily="34" charset="0"/>
                <a:ea typeface="Times New Roman" panose="02020603050405020304" pitchFamily="18" charset="0"/>
                <a:cs typeface="Arial" panose="020B0604020202020204" pitchFamily="34" charset="0"/>
              </a:rPr>
              <a:t>The Equality Act 2010 it states that you must not experience discrimination regarding your race. Therefore, those who identify themselves as a gypsy are legally protected against race discrimination and should seek legal advice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(Citizens Advice, 2021)</a:t>
            </a:r>
            <a:r>
              <a:rPr lang="en-GB" sz="4400" dirty="0">
                <a:effectLst/>
                <a:latin typeface="Arial" panose="020B0604020202020204" pitchFamily="34" charset="0"/>
                <a:cs typeface="Arial" panose="020B0604020202020204" pitchFamily="34" charset="0"/>
              </a:rPr>
              <a:t>. </a:t>
            </a:r>
            <a:endParaRPr lang="en-GB" sz="4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4400" dirty="0">
                <a:latin typeface="Arial" panose="020B0604020202020204" pitchFamily="34" charset="0"/>
                <a:cs typeface="Arial" panose="020B0604020202020204" pitchFamily="34" charset="0"/>
              </a:rPr>
              <a:t>The impact of the pandemic has had on gypsy traveller children</a:t>
            </a:r>
          </a:p>
          <a:p>
            <a:pPr lvl="1">
              <a:buFont typeface="Wingdings" panose="05000000000000000000" pitchFamily="2" charset="2"/>
              <a:buChar char="Ø"/>
            </a:pPr>
            <a:r>
              <a:rPr lang="en-GB" sz="4400" dirty="0">
                <a:latin typeface="Arial" panose="020B0604020202020204" pitchFamily="34" charset="0"/>
                <a:cs typeface="Arial" panose="020B0604020202020204" pitchFamily="34" charset="0"/>
              </a:rPr>
              <a:t>Gypsy traveller children were digitally excluded before the global pandemic </a:t>
            </a:r>
            <a:r>
              <a:rPr lang="en-GB" sz="4400" dirty="0">
                <a:solidFill>
                  <a:srgbClr val="000000"/>
                </a:solidFill>
                <a:effectLst/>
                <a:latin typeface="Arial" panose="020B0604020202020204" pitchFamily="34" charset="0"/>
                <a:ea typeface="Times New Roman" panose="02020603050405020304" pitchFamily="18" charset="0"/>
              </a:rPr>
              <a:t>(Townsend, </a:t>
            </a:r>
            <a:r>
              <a:rPr lang="en-GB" sz="4400" dirty="0" err="1">
                <a:solidFill>
                  <a:srgbClr val="000000"/>
                </a:solidFill>
                <a:effectLst/>
                <a:latin typeface="Arial" panose="020B0604020202020204" pitchFamily="34" charset="0"/>
                <a:ea typeface="Times New Roman" panose="02020603050405020304" pitchFamily="18" charset="0"/>
              </a:rPr>
              <a:t>Salemink</a:t>
            </a:r>
            <a:r>
              <a:rPr lang="en-GB" sz="4400" dirty="0">
                <a:solidFill>
                  <a:srgbClr val="000000"/>
                </a:solidFill>
                <a:effectLst/>
                <a:latin typeface="Arial" panose="020B0604020202020204" pitchFamily="34" charset="0"/>
                <a:ea typeface="Times New Roman" panose="02020603050405020304" pitchFamily="18" charset="0"/>
              </a:rPr>
              <a:t> and Wallace, 2018)</a:t>
            </a:r>
            <a:r>
              <a:rPr lang="en-GB" sz="4400" b="0" dirty="0">
                <a:effectLst/>
                <a:latin typeface="Arial" panose="020B0604020202020204" pitchFamily="34" charset="0"/>
                <a:ea typeface="Times New Roman" panose="02020603050405020304" pitchFamily="18" charset="0"/>
              </a:rPr>
              <a:t>. </a:t>
            </a:r>
          </a:p>
          <a:p>
            <a:pPr lvl="1">
              <a:buFont typeface="Wingdings" panose="05000000000000000000" pitchFamily="2" charset="2"/>
              <a:buChar char="Ø"/>
            </a:pPr>
            <a:r>
              <a:rPr lang="en-GB" sz="4400" b="0" dirty="0">
                <a:effectLst/>
                <a:latin typeface="Arial" panose="020B0604020202020204" pitchFamily="34" charset="0"/>
                <a:ea typeface="Times New Roman" panose="02020603050405020304" pitchFamily="18" charset="0"/>
              </a:rPr>
              <a:t>Difficulties reaching out to parents (</a:t>
            </a:r>
            <a:r>
              <a:rPr lang="en-GB" sz="4400" b="0" dirty="0" err="1">
                <a:effectLst/>
                <a:latin typeface="Arial" panose="020B0604020202020204" pitchFamily="34" charset="0"/>
                <a:ea typeface="Times New Roman" panose="02020603050405020304" pitchFamily="18" charset="0"/>
              </a:rPr>
              <a:t>Bubb</a:t>
            </a:r>
            <a:r>
              <a:rPr lang="en-GB" sz="4400" b="0" dirty="0">
                <a:effectLst/>
                <a:latin typeface="Arial" panose="020B0604020202020204" pitchFamily="34" charset="0"/>
                <a:ea typeface="Times New Roman" panose="02020603050405020304" pitchFamily="18" charset="0"/>
              </a:rPr>
              <a:t> and Jones, 2020). </a:t>
            </a:r>
          </a:p>
        </p:txBody>
      </p:sp>
      <p:sp>
        <p:nvSpPr>
          <p:cNvPr id="15" name="Text Placeholder 14">
            <a:extLst>
              <a:ext uri="{FF2B5EF4-FFF2-40B4-BE49-F238E27FC236}">
                <a16:creationId xmlns:a16="http://schemas.microsoft.com/office/drawing/2014/main" id="{B75C3782-E715-4A50-A082-3CD85E544528}"/>
              </a:ext>
            </a:extLst>
          </p:cNvPr>
          <p:cNvSpPr>
            <a:spLocks noGrp="1"/>
          </p:cNvSpPr>
          <p:nvPr>
            <p:ph type="body" sz="quarter" idx="23"/>
          </p:nvPr>
        </p:nvSpPr>
        <p:spPr>
          <a:xfrm>
            <a:off x="11325540" y="6065706"/>
            <a:ext cx="10320953" cy="11206341"/>
          </a:xfrm>
          <a:solidFill>
            <a:schemeClr val="accent5">
              <a:lumMod val="40000"/>
              <a:lumOff val="60000"/>
            </a:schemeClr>
          </a:solidFill>
        </p:spPr>
        <p:txBody>
          <a:bodyPr/>
          <a:lstStyle/>
          <a:p>
            <a:endParaRPr lang="en-GB" dirty="0"/>
          </a:p>
        </p:txBody>
      </p:sp>
      <p:sp>
        <p:nvSpPr>
          <p:cNvPr id="25" name="Text Placeholder 24">
            <a:extLst>
              <a:ext uri="{FF2B5EF4-FFF2-40B4-BE49-F238E27FC236}">
                <a16:creationId xmlns:a16="http://schemas.microsoft.com/office/drawing/2014/main" id="{E052849B-EF8B-4275-B667-336706515FD4}"/>
              </a:ext>
            </a:extLst>
          </p:cNvPr>
          <p:cNvSpPr>
            <a:spLocks noGrp="1"/>
          </p:cNvSpPr>
          <p:nvPr>
            <p:ph type="body" sz="quarter" idx="96"/>
          </p:nvPr>
        </p:nvSpPr>
        <p:spPr>
          <a:xfrm>
            <a:off x="904186" y="15611015"/>
            <a:ext cx="10374965" cy="16903067"/>
          </a:xfrm>
          <a:solidFill>
            <a:schemeClr val="accent5">
              <a:lumMod val="40000"/>
              <a:lumOff val="60000"/>
            </a:schemeClr>
          </a:solidFill>
        </p:spPr>
        <p:txBody>
          <a:bodyPr/>
          <a:lstStyle/>
          <a:p>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Cooper (1967) described the meaning of the word ‘gypsy’ as “persons of nomadic habit of life, whatever their race or origin, but does not include members of an organised group of travelling </a:t>
            </a:r>
            <a:r>
              <a:rPr lang="en-GB" sz="4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showpeople</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or persons engaged in travelling circuses travelling together as such” (Parliament, UK, 2004).</a:t>
            </a:r>
          </a:p>
          <a:p>
            <a:endParaRPr lang="en-GB" sz="4400" dirty="0">
              <a:latin typeface="Arial" panose="020B0604020202020204" pitchFamily="34" charset="0"/>
              <a:cs typeface="Arial" panose="020B0604020202020204" pitchFamily="34" charset="0"/>
            </a:endParaRPr>
          </a:p>
          <a:p>
            <a:r>
              <a:rPr lang="en-GB" sz="4400" b="0" dirty="0">
                <a:effectLst/>
                <a:latin typeface="Arial" panose="020B0604020202020204" pitchFamily="34" charset="0"/>
                <a:ea typeface="Times New Roman" panose="02020603050405020304" pitchFamily="18" charset="0"/>
                <a:cs typeface="Arial" panose="020B0604020202020204" pitchFamily="34" charset="0"/>
              </a:rPr>
              <a:t>Office for National Statistics (2011) reported that 58,000 people identified themselves as part of the gypsy culture. Further to this reading, just under half of the families stated that they have a child under eighteen living within their care.</a:t>
            </a:r>
            <a:endParaRPr lang="en-GB" sz="4400" dirty="0">
              <a:latin typeface="Arial" panose="020B0604020202020204" pitchFamily="34" charset="0"/>
              <a:cs typeface="Arial" panose="020B0604020202020204" pitchFamily="34" charset="0"/>
            </a:endParaRPr>
          </a:p>
          <a:p>
            <a:endParaRPr lang="en-GB" dirty="0"/>
          </a:p>
          <a:p>
            <a:r>
              <a:rPr lang="en-GB" sz="4400" b="0" dirty="0">
                <a:effectLst/>
                <a:latin typeface="Arial" panose="020B0604020202020204" pitchFamily="34" charset="0"/>
                <a:ea typeface="Times New Roman" panose="02020603050405020304" pitchFamily="18" charset="0"/>
                <a:cs typeface="Arial" panose="020B0604020202020204" pitchFamily="34" charset="0"/>
              </a:rPr>
              <a:t>Although gypsy travellers have been present in the United Kingdom for around 500 years, they are still thought to be the most socially excluded community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Traveller Movement, 2020)</a:t>
            </a:r>
            <a:r>
              <a:rPr lang="en-GB" sz="4400" dirty="0">
                <a:effectLst/>
                <a:latin typeface="Arial" panose="020B0604020202020204" pitchFamily="34" charset="0"/>
                <a:ea typeface="Times New Roman" panose="02020603050405020304" pitchFamily="18" charset="0"/>
                <a:cs typeface="Arial" panose="020B0604020202020204" pitchFamily="34" charset="0"/>
              </a:rPr>
              <a:t>. </a:t>
            </a:r>
            <a:endParaRPr lang="en-GB" dirty="0"/>
          </a:p>
        </p:txBody>
      </p:sp>
      <p:sp>
        <p:nvSpPr>
          <p:cNvPr id="2" name="Text Placeholder 1">
            <a:extLst>
              <a:ext uri="{FF2B5EF4-FFF2-40B4-BE49-F238E27FC236}">
                <a16:creationId xmlns:a16="http://schemas.microsoft.com/office/drawing/2014/main" id="{4A5C1955-142B-42F1-BE99-5932C894F8E9}"/>
              </a:ext>
            </a:extLst>
          </p:cNvPr>
          <p:cNvSpPr>
            <a:spLocks noGrp="1"/>
          </p:cNvSpPr>
          <p:nvPr>
            <p:ph type="body" sz="quarter" idx="10"/>
          </p:nvPr>
        </p:nvSpPr>
        <p:spPr>
          <a:xfrm>
            <a:off x="904187" y="6004405"/>
            <a:ext cx="10374965" cy="9473340"/>
          </a:xfrm>
          <a:solidFill>
            <a:schemeClr val="accent3">
              <a:lumMod val="40000"/>
              <a:lumOff val="60000"/>
            </a:schemeClr>
          </a:solidFill>
        </p:spPr>
        <p:txBody>
          <a:bodyPr/>
          <a:lstStyle/>
          <a:p>
            <a:pPr marL="228600">
              <a:spcAft>
                <a:spcPts val="600"/>
              </a:spcAft>
            </a:pPr>
            <a:r>
              <a:rPr lang="en-GB" sz="4400" b="0" dirty="0">
                <a:effectLst/>
                <a:latin typeface="Arial" panose="020B0604020202020204" pitchFamily="34" charset="0"/>
                <a:ea typeface="Times New Roman" panose="02020603050405020304" pitchFamily="18" charset="0"/>
                <a:cs typeface="Arial" panose="020B0604020202020204" pitchFamily="34" charset="0"/>
              </a:rPr>
              <a:t>According to Griffiths and McIntosh (2015) ‘Culture is a term used to describe the way of life of a group of people. It refers to how they are expected to behave, what they tend to believe, and how they think’ (Griffiths and McIntosh, 2015, p.10).</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marL="228600">
              <a:spcAft>
                <a:spcPts val="600"/>
              </a:spcAft>
            </a:pPr>
            <a:r>
              <a:rPr lang="en-GB" sz="4400" dirty="0">
                <a:effectLst/>
                <a:latin typeface="Arial" panose="020B0604020202020204" pitchFamily="34" charset="0"/>
                <a:ea typeface="Times New Roman" panose="02020603050405020304" pitchFamily="18" charset="0"/>
                <a:cs typeface="Arial" panose="020B0604020202020204" pitchFamily="34" charset="0"/>
              </a:rPr>
              <a:t>Hall (1996) outlines culture as ‘the actual grounded terrain of practices, representations, languages, and customs of any specific society’.</a:t>
            </a:r>
          </a:p>
          <a:p>
            <a:endParaRPr lang="en-GB" sz="4400" dirty="0">
              <a:latin typeface="Arial" panose="020B0604020202020204" pitchFamily="34" charset="0"/>
              <a:cs typeface="Arial" panose="020B0604020202020204" pitchFamily="34" charset="0"/>
            </a:endParaRPr>
          </a:p>
          <a:p>
            <a:endParaRPr lang="en-GB" dirty="0"/>
          </a:p>
        </p:txBody>
      </p:sp>
      <p:sp>
        <p:nvSpPr>
          <p:cNvPr id="7170" name="Title 1">
            <a:extLst>
              <a:ext uri="{FF2B5EF4-FFF2-40B4-BE49-F238E27FC236}">
                <a16:creationId xmlns:a16="http://schemas.microsoft.com/office/drawing/2014/main" id="{1347C1C9-8425-4162-B6F1-0E7E3F91FF94}"/>
              </a:ext>
            </a:extLst>
          </p:cNvPr>
          <p:cNvSpPr>
            <a:spLocks noGrp="1"/>
          </p:cNvSpPr>
          <p:nvPr>
            <p:ph type="title"/>
          </p:nvPr>
        </p:nvSpPr>
        <p:spPr bwMode="auto">
          <a:xfrm>
            <a:off x="0" y="81000"/>
            <a:ext cx="35785899" cy="26468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sz="16600" dirty="0">
                <a:solidFill>
                  <a:srgbClr val="FFC000"/>
                </a:solidFill>
                <a:latin typeface="Arial" panose="020B0604020202020204" pitchFamily="34" charset="0"/>
                <a:cs typeface="Arial" panose="020B0604020202020204" pitchFamily="34" charset="0"/>
              </a:rPr>
              <a:t>Gypsy </a:t>
            </a:r>
            <a:r>
              <a:rPr lang="en-US" altLang="en-US" sz="16600" dirty="0" err="1">
                <a:solidFill>
                  <a:srgbClr val="FFC000"/>
                </a:solidFill>
                <a:latin typeface="Arial" panose="020B0604020202020204" pitchFamily="34" charset="0"/>
                <a:cs typeface="Arial" panose="020B0604020202020204" pitchFamily="34" charset="0"/>
              </a:rPr>
              <a:t>Traveller</a:t>
            </a:r>
            <a:r>
              <a:rPr lang="en-US" altLang="en-US" sz="16600" dirty="0">
                <a:solidFill>
                  <a:srgbClr val="FFC000"/>
                </a:solidFill>
                <a:latin typeface="Arial" panose="020B0604020202020204" pitchFamily="34" charset="0"/>
                <a:cs typeface="Arial" panose="020B0604020202020204" pitchFamily="34" charset="0"/>
              </a:rPr>
              <a:t> Culture  </a:t>
            </a:r>
          </a:p>
        </p:txBody>
      </p:sp>
      <p:sp>
        <p:nvSpPr>
          <p:cNvPr id="3" name="Text Placeholder 2">
            <a:extLst>
              <a:ext uri="{FF2B5EF4-FFF2-40B4-BE49-F238E27FC236}">
                <a16:creationId xmlns:a16="http://schemas.microsoft.com/office/drawing/2014/main" id="{C18C23CE-64C8-4E06-A160-5ED00A99D32C}"/>
              </a:ext>
            </a:extLst>
          </p:cNvPr>
          <p:cNvSpPr>
            <a:spLocks noGrp="1"/>
          </p:cNvSpPr>
          <p:nvPr>
            <p:ph type="body" sz="quarter" idx="11"/>
          </p:nvPr>
        </p:nvSpPr>
        <p:spPr>
          <a:xfrm>
            <a:off x="922341" y="5211879"/>
            <a:ext cx="10587034" cy="861766"/>
          </a:xfrm>
        </p:spPr>
        <p:txBody>
          <a:bodyPr/>
          <a:lstStyle/>
          <a:p>
            <a:r>
              <a:rPr lang="en-GB" sz="4400" dirty="0">
                <a:solidFill>
                  <a:srgbClr val="FFC000"/>
                </a:solidFill>
                <a:latin typeface="Arial" panose="020B0604020202020204" pitchFamily="34" charset="0"/>
                <a:cs typeface="Arial" panose="020B0604020202020204" pitchFamily="34" charset="0"/>
              </a:rPr>
              <a:t>What is Culture?</a:t>
            </a:r>
          </a:p>
        </p:txBody>
      </p:sp>
      <p:sp>
        <p:nvSpPr>
          <p:cNvPr id="8" name="Text Placeholder 7">
            <a:extLst>
              <a:ext uri="{FF2B5EF4-FFF2-40B4-BE49-F238E27FC236}">
                <a16:creationId xmlns:a16="http://schemas.microsoft.com/office/drawing/2014/main" id="{EE0111D6-E2B9-454B-ACAF-FE36A598EB06}"/>
              </a:ext>
            </a:extLst>
          </p:cNvPr>
          <p:cNvSpPr>
            <a:spLocks noGrp="1"/>
          </p:cNvSpPr>
          <p:nvPr>
            <p:ph type="body" sz="quarter" idx="20"/>
          </p:nvPr>
        </p:nvSpPr>
        <p:spPr>
          <a:xfrm>
            <a:off x="922341" y="14782115"/>
            <a:ext cx="10320953" cy="826791"/>
          </a:xfrm>
        </p:spPr>
        <p:txBody>
          <a:bodyPr/>
          <a:lstStyle/>
          <a:p>
            <a:r>
              <a:rPr lang="en-GB" sz="4400" dirty="0">
                <a:solidFill>
                  <a:srgbClr val="FFC000"/>
                </a:solidFill>
                <a:latin typeface="Arial" panose="020B0604020202020204" pitchFamily="34" charset="0"/>
                <a:cs typeface="Arial" panose="020B0604020202020204" pitchFamily="34" charset="0"/>
              </a:rPr>
              <a:t>Gypsy, Roma and Traveller Culture </a:t>
            </a:r>
          </a:p>
        </p:txBody>
      </p:sp>
      <p:sp>
        <p:nvSpPr>
          <p:cNvPr id="13" name="Text Placeholder 12">
            <a:extLst>
              <a:ext uri="{FF2B5EF4-FFF2-40B4-BE49-F238E27FC236}">
                <a16:creationId xmlns:a16="http://schemas.microsoft.com/office/drawing/2014/main" id="{BB9FDBA6-42A9-4986-BD6C-C7141635ED62}"/>
              </a:ext>
            </a:extLst>
          </p:cNvPr>
          <p:cNvSpPr>
            <a:spLocks noGrp="1"/>
          </p:cNvSpPr>
          <p:nvPr>
            <p:ph type="body" sz="quarter" idx="22"/>
          </p:nvPr>
        </p:nvSpPr>
        <p:spPr>
          <a:xfrm>
            <a:off x="11279152" y="16999712"/>
            <a:ext cx="10413729" cy="1051736"/>
          </a:xfrm>
        </p:spPr>
        <p:txBody>
          <a:bodyPr/>
          <a:lstStyle/>
          <a:p>
            <a:r>
              <a:rPr lang="en-GB" sz="4400" dirty="0">
                <a:solidFill>
                  <a:srgbClr val="FFC000"/>
                </a:solidFill>
                <a:latin typeface="Arial" panose="020B0604020202020204" pitchFamily="34" charset="0"/>
                <a:cs typeface="Arial" panose="020B0604020202020204" pitchFamily="34" charset="0"/>
              </a:rPr>
              <a:t>Education Statistics</a:t>
            </a:r>
          </a:p>
        </p:txBody>
      </p:sp>
      <p:sp>
        <p:nvSpPr>
          <p:cNvPr id="17" name="Text Placeholder 16">
            <a:extLst>
              <a:ext uri="{FF2B5EF4-FFF2-40B4-BE49-F238E27FC236}">
                <a16:creationId xmlns:a16="http://schemas.microsoft.com/office/drawing/2014/main" id="{0C83E0B4-D2F1-49A4-81FA-DA705A34E0F7}"/>
              </a:ext>
            </a:extLst>
          </p:cNvPr>
          <p:cNvSpPr>
            <a:spLocks noGrp="1"/>
          </p:cNvSpPr>
          <p:nvPr>
            <p:ph type="body" sz="quarter" idx="24"/>
          </p:nvPr>
        </p:nvSpPr>
        <p:spPr>
          <a:xfrm>
            <a:off x="11509375" y="5211879"/>
            <a:ext cx="31614984" cy="853827"/>
          </a:xfrm>
        </p:spPr>
        <p:txBody>
          <a:bodyPr/>
          <a:lstStyle/>
          <a:p>
            <a:r>
              <a:rPr lang="en-GB" sz="4400" dirty="0">
                <a:solidFill>
                  <a:srgbClr val="FFC000"/>
                </a:solidFill>
                <a:latin typeface="Arial" panose="020B0604020202020204" pitchFamily="34" charset="0"/>
                <a:cs typeface="Arial" panose="020B0604020202020204" pitchFamily="34" charset="0"/>
              </a:rPr>
              <a:t>Attitudes to Education </a:t>
            </a:r>
          </a:p>
        </p:txBody>
      </p:sp>
      <p:sp>
        <p:nvSpPr>
          <p:cNvPr id="12" name="Text Placeholder 11">
            <a:extLst>
              <a:ext uri="{FF2B5EF4-FFF2-40B4-BE49-F238E27FC236}">
                <a16:creationId xmlns:a16="http://schemas.microsoft.com/office/drawing/2014/main" id="{ABA8F8B0-4E19-4509-8881-4EE2C9CAA867}"/>
              </a:ext>
            </a:extLst>
          </p:cNvPr>
          <p:cNvSpPr>
            <a:spLocks noGrp="1"/>
          </p:cNvSpPr>
          <p:nvPr>
            <p:ph type="body" sz="quarter" idx="25"/>
          </p:nvPr>
        </p:nvSpPr>
        <p:spPr>
          <a:xfrm>
            <a:off x="21570109" y="16999712"/>
            <a:ext cx="10744156" cy="1051736"/>
          </a:xfrm>
        </p:spPr>
        <p:txBody>
          <a:bodyPr/>
          <a:lstStyle/>
          <a:p>
            <a:pPr marL="1645838" indent="-1645838" defTabSz="4388900" eaLnBrk="1" fontAlgn="auto" hangingPunct="1">
              <a:spcAft>
                <a:spcPts val="0"/>
              </a:spcAft>
              <a:defRPr/>
            </a:pPr>
            <a:r>
              <a:rPr lang="en-US" sz="4400" dirty="0">
                <a:solidFill>
                  <a:srgbClr val="FFC000"/>
                </a:solidFill>
                <a:latin typeface="Arial" panose="020B0604020202020204" pitchFamily="34" charset="0"/>
                <a:cs typeface="Arial" panose="020B0604020202020204" pitchFamily="34" charset="0"/>
              </a:rPr>
              <a:t>Exclusion</a:t>
            </a:r>
          </a:p>
        </p:txBody>
      </p:sp>
      <p:sp>
        <p:nvSpPr>
          <p:cNvPr id="22" name="Text Placeholder 21">
            <a:extLst>
              <a:ext uri="{FF2B5EF4-FFF2-40B4-BE49-F238E27FC236}">
                <a16:creationId xmlns:a16="http://schemas.microsoft.com/office/drawing/2014/main" id="{F6D07AF8-FAD3-481E-A602-1A219A1B8729}"/>
              </a:ext>
            </a:extLst>
          </p:cNvPr>
          <p:cNvSpPr>
            <a:spLocks noGrp="1"/>
          </p:cNvSpPr>
          <p:nvPr>
            <p:ph type="body" sz="quarter" idx="29"/>
          </p:nvPr>
        </p:nvSpPr>
        <p:spPr>
          <a:xfrm>
            <a:off x="32283781" y="17024022"/>
            <a:ext cx="10871063" cy="1043302"/>
          </a:xfrm>
        </p:spPr>
        <p:txBody>
          <a:bodyPr/>
          <a:lstStyle/>
          <a:p>
            <a:r>
              <a:rPr lang="en-GB" sz="4400" dirty="0">
                <a:solidFill>
                  <a:srgbClr val="FFC000"/>
                </a:solidFill>
                <a:latin typeface="Arial" panose="020B0604020202020204" pitchFamily="34" charset="0"/>
                <a:cs typeface="Arial" panose="020B0604020202020204" pitchFamily="34" charset="0"/>
              </a:rPr>
              <a:t>Conclusion </a:t>
            </a:r>
          </a:p>
        </p:txBody>
      </p:sp>
      <p:sp>
        <p:nvSpPr>
          <p:cNvPr id="24" name="Text Placeholder 23">
            <a:extLst>
              <a:ext uri="{FF2B5EF4-FFF2-40B4-BE49-F238E27FC236}">
                <a16:creationId xmlns:a16="http://schemas.microsoft.com/office/drawing/2014/main" id="{E3B23BD0-ED26-4548-BF3E-A98F1E4C98FA}"/>
              </a:ext>
            </a:extLst>
          </p:cNvPr>
          <p:cNvSpPr>
            <a:spLocks noGrp="1"/>
          </p:cNvSpPr>
          <p:nvPr>
            <p:ph type="body" sz="quarter" idx="95"/>
          </p:nvPr>
        </p:nvSpPr>
        <p:spPr/>
        <p:txBody>
          <a:bodyPr/>
          <a:lstStyle/>
          <a:p>
            <a:endParaRPr lang="en-GB"/>
          </a:p>
        </p:txBody>
      </p:sp>
      <p:sp>
        <p:nvSpPr>
          <p:cNvPr id="26" name="Text Placeholder 25">
            <a:extLst>
              <a:ext uri="{FF2B5EF4-FFF2-40B4-BE49-F238E27FC236}">
                <a16:creationId xmlns:a16="http://schemas.microsoft.com/office/drawing/2014/main" id="{F61FCEEF-F546-489B-87CC-6A0D03EACD78}"/>
              </a:ext>
            </a:extLst>
          </p:cNvPr>
          <p:cNvSpPr>
            <a:spLocks noGrp="1"/>
          </p:cNvSpPr>
          <p:nvPr>
            <p:ph type="body" sz="quarter" idx="107"/>
          </p:nvPr>
        </p:nvSpPr>
        <p:spPr/>
        <p:txBody>
          <a:bodyPr/>
          <a:lstStyle/>
          <a:p>
            <a:endParaRPr lang="en-GB"/>
          </a:p>
        </p:txBody>
      </p:sp>
      <p:sp>
        <p:nvSpPr>
          <p:cNvPr id="28" name="Text Placeholder 27">
            <a:extLst>
              <a:ext uri="{FF2B5EF4-FFF2-40B4-BE49-F238E27FC236}">
                <a16:creationId xmlns:a16="http://schemas.microsoft.com/office/drawing/2014/main" id="{94D555CB-1ED0-4309-92A2-282735414139}"/>
              </a:ext>
            </a:extLst>
          </p:cNvPr>
          <p:cNvSpPr>
            <a:spLocks noGrp="1"/>
          </p:cNvSpPr>
          <p:nvPr>
            <p:ph type="body" sz="quarter" idx="116"/>
          </p:nvPr>
        </p:nvSpPr>
        <p:spPr/>
        <p:txBody>
          <a:bodyPr/>
          <a:lstStyle/>
          <a:p>
            <a:endParaRPr lang="en-GB"/>
          </a:p>
        </p:txBody>
      </p:sp>
      <p:sp>
        <p:nvSpPr>
          <p:cNvPr id="29" name="Text Placeholder 28">
            <a:extLst>
              <a:ext uri="{FF2B5EF4-FFF2-40B4-BE49-F238E27FC236}">
                <a16:creationId xmlns:a16="http://schemas.microsoft.com/office/drawing/2014/main" id="{344ED6AD-BEAE-4750-9086-CF4D82567406}"/>
              </a:ext>
            </a:extLst>
          </p:cNvPr>
          <p:cNvSpPr>
            <a:spLocks noGrp="1"/>
          </p:cNvSpPr>
          <p:nvPr>
            <p:ph type="body" sz="quarter" idx="117"/>
          </p:nvPr>
        </p:nvSpPr>
        <p:spPr/>
        <p:txBody>
          <a:bodyPr/>
          <a:lstStyle/>
          <a:p>
            <a:endParaRPr lang="en-GB"/>
          </a:p>
        </p:txBody>
      </p:sp>
      <p:sp>
        <p:nvSpPr>
          <p:cNvPr id="30" name="Text Placeholder 29">
            <a:extLst>
              <a:ext uri="{FF2B5EF4-FFF2-40B4-BE49-F238E27FC236}">
                <a16:creationId xmlns:a16="http://schemas.microsoft.com/office/drawing/2014/main" id="{BB436BC0-DD1E-4009-9BAE-CA208088D85E}"/>
              </a:ext>
            </a:extLst>
          </p:cNvPr>
          <p:cNvSpPr>
            <a:spLocks noGrp="1"/>
          </p:cNvSpPr>
          <p:nvPr>
            <p:ph type="body" sz="quarter" idx="118"/>
          </p:nvPr>
        </p:nvSpPr>
        <p:spPr/>
        <p:txBody>
          <a:bodyPr/>
          <a:lstStyle/>
          <a:p>
            <a:endParaRPr lang="en-GB"/>
          </a:p>
        </p:txBody>
      </p:sp>
      <p:sp>
        <p:nvSpPr>
          <p:cNvPr id="31" name="Text Placeholder 30">
            <a:extLst>
              <a:ext uri="{FF2B5EF4-FFF2-40B4-BE49-F238E27FC236}">
                <a16:creationId xmlns:a16="http://schemas.microsoft.com/office/drawing/2014/main" id="{1178BE2F-B917-466E-8EAB-8D98548D601E}"/>
              </a:ext>
            </a:extLst>
          </p:cNvPr>
          <p:cNvSpPr>
            <a:spLocks noGrp="1"/>
          </p:cNvSpPr>
          <p:nvPr>
            <p:ph type="body" sz="quarter" idx="119"/>
          </p:nvPr>
        </p:nvSpPr>
        <p:spPr/>
        <p:txBody>
          <a:bodyPr/>
          <a:lstStyle/>
          <a:p>
            <a:endParaRPr lang="en-GB"/>
          </a:p>
        </p:txBody>
      </p:sp>
      <p:sp>
        <p:nvSpPr>
          <p:cNvPr id="32" name="Text Placeholder 31">
            <a:extLst>
              <a:ext uri="{FF2B5EF4-FFF2-40B4-BE49-F238E27FC236}">
                <a16:creationId xmlns:a16="http://schemas.microsoft.com/office/drawing/2014/main" id="{48CA1B21-F979-4E12-AD67-43BA80FE52E6}"/>
              </a:ext>
            </a:extLst>
          </p:cNvPr>
          <p:cNvSpPr>
            <a:spLocks noGrp="1"/>
          </p:cNvSpPr>
          <p:nvPr>
            <p:ph type="body" sz="quarter" idx="120"/>
          </p:nvPr>
        </p:nvSpPr>
        <p:spPr/>
        <p:txBody>
          <a:bodyPr/>
          <a:lstStyle/>
          <a:p>
            <a:endParaRPr lang="en-GB"/>
          </a:p>
        </p:txBody>
      </p:sp>
      <p:sp>
        <p:nvSpPr>
          <p:cNvPr id="33" name="Text Placeholder 32">
            <a:extLst>
              <a:ext uri="{FF2B5EF4-FFF2-40B4-BE49-F238E27FC236}">
                <a16:creationId xmlns:a16="http://schemas.microsoft.com/office/drawing/2014/main" id="{27787F16-E83D-4197-BCD0-8864B3BDD981}"/>
              </a:ext>
            </a:extLst>
          </p:cNvPr>
          <p:cNvSpPr>
            <a:spLocks noGrp="1"/>
          </p:cNvSpPr>
          <p:nvPr>
            <p:ph type="body" sz="quarter" idx="121"/>
          </p:nvPr>
        </p:nvSpPr>
        <p:spPr/>
        <p:txBody>
          <a:bodyPr/>
          <a:lstStyle/>
          <a:p>
            <a:endParaRPr lang="en-GB"/>
          </a:p>
        </p:txBody>
      </p:sp>
      <p:sp>
        <p:nvSpPr>
          <p:cNvPr id="34" name="Text Placeholder 33">
            <a:extLst>
              <a:ext uri="{FF2B5EF4-FFF2-40B4-BE49-F238E27FC236}">
                <a16:creationId xmlns:a16="http://schemas.microsoft.com/office/drawing/2014/main" id="{9A3F75DB-6A31-4EB9-A5E7-6890C303D7F0}"/>
              </a:ext>
            </a:extLst>
          </p:cNvPr>
          <p:cNvSpPr>
            <a:spLocks noGrp="1"/>
          </p:cNvSpPr>
          <p:nvPr>
            <p:ph type="body" sz="quarter" idx="122"/>
          </p:nvPr>
        </p:nvSpPr>
        <p:spPr/>
        <p:txBody>
          <a:bodyPr/>
          <a:lstStyle/>
          <a:p>
            <a:endParaRPr lang="en-GB"/>
          </a:p>
        </p:txBody>
      </p:sp>
      <p:sp>
        <p:nvSpPr>
          <p:cNvPr id="35" name="Text Placeholder 34">
            <a:extLst>
              <a:ext uri="{FF2B5EF4-FFF2-40B4-BE49-F238E27FC236}">
                <a16:creationId xmlns:a16="http://schemas.microsoft.com/office/drawing/2014/main" id="{0201B340-F2E1-473B-B67B-3773D5F4DEFC}"/>
              </a:ext>
            </a:extLst>
          </p:cNvPr>
          <p:cNvSpPr>
            <a:spLocks noGrp="1"/>
          </p:cNvSpPr>
          <p:nvPr>
            <p:ph type="body" sz="quarter" idx="123"/>
          </p:nvPr>
        </p:nvSpPr>
        <p:spPr/>
        <p:txBody>
          <a:bodyPr/>
          <a:lstStyle/>
          <a:p>
            <a:endParaRPr lang="en-GB"/>
          </a:p>
        </p:txBody>
      </p:sp>
      <p:sp>
        <p:nvSpPr>
          <p:cNvPr id="36" name="Text Placeholder 35">
            <a:extLst>
              <a:ext uri="{FF2B5EF4-FFF2-40B4-BE49-F238E27FC236}">
                <a16:creationId xmlns:a16="http://schemas.microsoft.com/office/drawing/2014/main" id="{8EC73D8A-1410-4BC0-972C-710EBC6EBE0D}"/>
              </a:ext>
            </a:extLst>
          </p:cNvPr>
          <p:cNvSpPr>
            <a:spLocks noGrp="1"/>
          </p:cNvSpPr>
          <p:nvPr>
            <p:ph type="body" sz="quarter" idx="124"/>
          </p:nvPr>
        </p:nvSpPr>
        <p:spPr/>
        <p:txBody>
          <a:bodyPr/>
          <a:lstStyle/>
          <a:p>
            <a:endParaRPr lang="en-GB"/>
          </a:p>
        </p:txBody>
      </p:sp>
      <p:sp>
        <p:nvSpPr>
          <p:cNvPr id="37" name="Text Placeholder 36">
            <a:extLst>
              <a:ext uri="{FF2B5EF4-FFF2-40B4-BE49-F238E27FC236}">
                <a16:creationId xmlns:a16="http://schemas.microsoft.com/office/drawing/2014/main" id="{1594D816-4EF5-4824-B260-D2D8B7161B5D}"/>
              </a:ext>
            </a:extLst>
          </p:cNvPr>
          <p:cNvSpPr>
            <a:spLocks noGrp="1"/>
          </p:cNvSpPr>
          <p:nvPr>
            <p:ph type="body" sz="quarter" idx="125"/>
          </p:nvPr>
        </p:nvSpPr>
        <p:spPr/>
        <p:txBody>
          <a:bodyPr/>
          <a:lstStyle/>
          <a:p>
            <a:endParaRPr lang="en-GB"/>
          </a:p>
        </p:txBody>
      </p:sp>
      <p:pic>
        <p:nvPicPr>
          <p:cNvPr id="7230" name="Picture Placeholder 7229" descr="Classroom with solid fill">
            <a:extLst>
              <a:ext uri="{FF2B5EF4-FFF2-40B4-BE49-F238E27FC236}">
                <a16:creationId xmlns:a16="http://schemas.microsoft.com/office/drawing/2014/main" id="{99CE4B2A-9B3C-4221-AD44-31D6703FF2DB}"/>
              </a:ext>
            </a:extLst>
          </p:cNvPr>
          <p:cNvPicPr>
            <a:picLocks noGrp="1" noChangeAspect="1"/>
          </p:cNvPicPr>
          <p:nvPr>
            <p:ph type="pic" sz="quarter" idx="115"/>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t="19410" b="19410"/>
          <a:stretch>
            <a:fillRect/>
          </a:stretch>
        </p:blipFill>
        <p:spPr/>
      </p:pic>
      <p:sp>
        <p:nvSpPr>
          <p:cNvPr id="39" name="Picture Placeholder 38">
            <a:extLst>
              <a:ext uri="{FF2B5EF4-FFF2-40B4-BE49-F238E27FC236}">
                <a16:creationId xmlns:a16="http://schemas.microsoft.com/office/drawing/2014/main" id="{1D811BF3-DE23-4975-977D-A14638246C1D}"/>
              </a:ext>
            </a:extLst>
          </p:cNvPr>
          <p:cNvSpPr>
            <a:spLocks noGrp="1"/>
          </p:cNvSpPr>
          <p:nvPr>
            <p:ph type="pic" sz="quarter" idx="127"/>
          </p:nvPr>
        </p:nvSpPr>
        <p:spPr/>
      </p:sp>
      <p:sp>
        <p:nvSpPr>
          <p:cNvPr id="40" name="Picture Placeholder 39">
            <a:extLst>
              <a:ext uri="{FF2B5EF4-FFF2-40B4-BE49-F238E27FC236}">
                <a16:creationId xmlns:a16="http://schemas.microsoft.com/office/drawing/2014/main" id="{6C52E49B-AEFB-433A-AB7D-640D8DB5711E}"/>
              </a:ext>
            </a:extLst>
          </p:cNvPr>
          <p:cNvSpPr>
            <a:spLocks noGrp="1"/>
          </p:cNvSpPr>
          <p:nvPr>
            <p:ph type="pic" sz="quarter" idx="128"/>
          </p:nvPr>
        </p:nvSpPr>
        <p:spPr/>
      </p:sp>
      <p:sp>
        <p:nvSpPr>
          <p:cNvPr id="41" name="Picture Placeholder 40">
            <a:extLst>
              <a:ext uri="{FF2B5EF4-FFF2-40B4-BE49-F238E27FC236}">
                <a16:creationId xmlns:a16="http://schemas.microsoft.com/office/drawing/2014/main" id="{708AE474-0983-4F1B-9868-DEAF634013D4}"/>
              </a:ext>
            </a:extLst>
          </p:cNvPr>
          <p:cNvSpPr>
            <a:spLocks noGrp="1"/>
          </p:cNvSpPr>
          <p:nvPr>
            <p:ph type="pic" sz="quarter" idx="129"/>
          </p:nvPr>
        </p:nvSpPr>
        <p:spPr/>
      </p:sp>
      <p:sp>
        <p:nvSpPr>
          <p:cNvPr id="56" name="Picture Placeholder 55">
            <a:extLst>
              <a:ext uri="{FF2B5EF4-FFF2-40B4-BE49-F238E27FC236}">
                <a16:creationId xmlns:a16="http://schemas.microsoft.com/office/drawing/2014/main" id="{70BCA9A2-AC59-4A57-A849-BC2978AC3EF9}"/>
              </a:ext>
            </a:extLst>
          </p:cNvPr>
          <p:cNvSpPr>
            <a:spLocks noGrp="1"/>
          </p:cNvSpPr>
          <p:nvPr>
            <p:ph type="pic" sz="quarter" idx="130"/>
          </p:nvPr>
        </p:nvSpPr>
        <p:spPr/>
      </p:sp>
      <p:sp>
        <p:nvSpPr>
          <p:cNvPr id="57" name="Picture Placeholder 56">
            <a:extLst>
              <a:ext uri="{FF2B5EF4-FFF2-40B4-BE49-F238E27FC236}">
                <a16:creationId xmlns:a16="http://schemas.microsoft.com/office/drawing/2014/main" id="{E898C438-73ED-4608-8257-109B49B97FDF}"/>
              </a:ext>
            </a:extLst>
          </p:cNvPr>
          <p:cNvSpPr>
            <a:spLocks noGrp="1"/>
          </p:cNvSpPr>
          <p:nvPr>
            <p:ph type="pic" sz="quarter" idx="131"/>
          </p:nvPr>
        </p:nvSpPr>
        <p:spPr/>
      </p:sp>
      <p:sp>
        <p:nvSpPr>
          <p:cNvPr id="58" name="Picture Placeholder 57">
            <a:extLst>
              <a:ext uri="{FF2B5EF4-FFF2-40B4-BE49-F238E27FC236}">
                <a16:creationId xmlns:a16="http://schemas.microsoft.com/office/drawing/2014/main" id="{9BF0FD14-4DF5-47AE-B0BB-992452B2AD7C}"/>
              </a:ext>
            </a:extLst>
          </p:cNvPr>
          <p:cNvSpPr>
            <a:spLocks noGrp="1"/>
          </p:cNvSpPr>
          <p:nvPr>
            <p:ph type="pic" sz="quarter" idx="132"/>
          </p:nvPr>
        </p:nvSpPr>
        <p:spPr/>
      </p:sp>
      <p:sp>
        <p:nvSpPr>
          <p:cNvPr id="59" name="Picture Placeholder 58">
            <a:extLst>
              <a:ext uri="{FF2B5EF4-FFF2-40B4-BE49-F238E27FC236}">
                <a16:creationId xmlns:a16="http://schemas.microsoft.com/office/drawing/2014/main" id="{1927F9E8-2D48-49E2-8F06-09F7E2E84079}"/>
              </a:ext>
            </a:extLst>
          </p:cNvPr>
          <p:cNvSpPr>
            <a:spLocks noGrp="1"/>
          </p:cNvSpPr>
          <p:nvPr>
            <p:ph type="pic" sz="quarter" idx="133"/>
          </p:nvPr>
        </p:nvSpPr>
        <p:spPr/>
      </p:sp>
      <p:sp>
        <p:nvSpPr>
          <p:cNvPr id="60" name="Picture Placeholder 59">
            <a:extLst>
              <a:ext uri="{FF2B5EF4-FFF2-40B4-BE49-F238E27FC236}">
                <a16:creationId xmlns:a16="http://schemas.microsoft.com/office/drawing/2014/main" id="{0BE58C67-8B37-4BDF-AD7A-D35989F436C7}"/>
              </a:ext>
            </a:extLst>
          </p:cNvPr>
          <p:cNvSpPr>
            <a:spLocks noGrp="1"/>
          </p:cNvSpPr>
          <p:nvPr>
            <p:ph type="pic" sz="quarter" idx="134"/>
          </p:nvPr>
        </p:nvSpPr>
        <p:spPr/>
      </p:sp>
      <p:sp>
        <p:nvSpPr>
          <p:cNvPr id="62" name="Text Placeholder 61">
            <a:extLst>
              <a:ext uri="{FF2B5EF4-FFF2-40B4-BE49-F238E27FC236}">
                <a16:creationId xmlns:a16="http://schemas.microsoft.com/office/drawing/2014/main" id="{077E0AF1-F602-47C1-8496-87AD66F33BE2}"/>
              </a:ext>
            </a:extLst>
          </p:cNvPr>
          <p:cNvSpPr>
            <a:spLocks noGrp="1"/>
          </p:cNvSpPr>
          <p:nvPr>
            <p:ph type="body" sz="quarter" idx="136"/>
          </p:nvPr>
        </p:nvSpPr>
        <p:spPr/>
        <p:txBody>
          <a:bodyPr/>
          <a:lstStyle/>
          <a:p>
            <a:endParaRPr lang="en-GB"/>
          </a:p>
        </p:txBody>
      </p:sp>
      <p:sp>
        <p:nvSpPr>
          <p:cNvPr id="63" name="Text Placeholder 62">
            <a:extLst>
              <a:ext uri="{FF2B5EF4-FFF2-40B4-BE49-F238E27FC236}">
                <a16:creationId xmlns:a16="http://schemas.microsoft.com/office/drawing/2014/main" id="{61950ED4-CAB0-42EF-84CF-C256C354C6DC}"/>
              </a:ext>
            </a:extLst>
          </p:cNvPr>
          <p:cNvSpPr>
            <a:spLocks noGrp="1"/>
          </p:cNvSpPr>
          <p:nvPr>
            <p:ph type="body" sz="quarter" idx="137"/>
          </p:nvPr>
        </p:nvSpPr>
        <p:spPr/>
        <p:txBody>
          <a:bodyPr/>
          <a:lstStyle/>
          <a:p>
            <a:endParaRPr lang="en-GB"/>
          </a:p>
        </p:txBody>
      </p:sp>
      <p:sp>
        <p:nvSpPr>
          <p:cNvPr id="7168" name="Text Placeholder 7167">
            <a:extLst>
              <a:ext uri="{FF2B5EF4-FFF2-40B4-BE49-F238E27FC236}">
                <a16:creationId xmlns:a16="http://schemas.microsoft.com/office/drawing/2014/main" id="{010DBBE8-FB9A-4767-8F67-952F238B1720}"/>
              </a:ext>
            </a:extLst>
          </p:cNvPr>
          <p:cNvSpPr>
            <a:spLocks noGrp="1"/>
          </p:cNvSpPr>
          <p:nvPr>
            <p:ph type="body" sz="quarter" idx="138"/>
          </p:nvPr>
        </p:nvSpPr>
        <p:spPr/>
        <p:txBody>
          <a:bodyPr/>
          <a:lstStyle/>
          <a:p>
            <a:endParaRPr lang="en-GB"/>
          </a:p>
        </p:txBody>
      </p:sp>
      <p:sp>
        <p:nvSpPr>
          <p:cNvPr id="7169" name="Text Placeholder 7168">
            <a:extLst>
              <a:ext uri="{FF2B5EF4-FFF2-40B4-BE49-F238E27FC236}">
                <a16:creationId xmlns:a16="http://schemas.microsoft.com/office/drawing/2014/main" id="{B6581332-5D88-4CD8-81E3-16607F174129}"/>
              </a:ext>
            </a:extLst>
          </p:cNvPr>
          <p:cNvSpPr>
            <a:spLocks noGrp="1"/>
          </p:cNvSpPr>
          <p:nvPr>
            <p:ph type="body" sz="quarter" idx="139"/>
          </p:nvPr>
        </p:nvSpPr>
        <p:spPr/>
        <p:txBody>
          <a:bodyPr/>
          <a:lstStyle/>
          <a:p>
            <a:endParaRPr lang="en-GB"/>
          </a:p>
        </p:txBody>
      </p:sp>
      <p:sp>
        <p:nvSpPr>
          <p:cNvPr id="7172" name="Text Placeholder 7171">
            <a:extLst>
              <a:ext uri="{FF2B5EF4-FFF2-40B4-BE49-F238E27FC236}">
                <a16:creationId xmlns:a16="http://schemas.microsoft.com/office/drawing/2014/main" id="{8F9CD9D7-E229-465B-81BF-C1189860732B}"/>
              </a:ext>
            </a:extLst>
          </p:cNvPr>
          <p:cNvSpPr>
            <a:spLocks noGrp="1"/>
          </p:cNvSpPr>
          <p:nvPr>
            <p:ph type="body" sz="quarter" idx="140"/>
          </p:nvPr>
        </p:nvSpPr>
        <p:spPr/>
        <p:txBody>
          <a:bodyPr/>
          <a:lstStyle/>
          <a:p>
            <a:endParaRPr lang="en-GB"/>
          </a:p>
        </p:txBody>
      </p:sp>
      <p:sp>
        <p:nvSpPr>
          <p:cNvPr id="7173" name="Text Placeholder 7172">
            <a:extLst>
              <a:ext uri="{FF2B5EF4-FFF2-40B4-BE49-F238E27FC236}">
                <a16:creationId xmlns:a16="http://schemas.microsoft.com/office/drawing/2014/main" id="{17217BAC-2849-46BF-8DF5-7889BA6A3ED4}"/>
              </a:ext>
            </a:extLst>
          </p:cNvPr>
          <p:cNvSpPr>
            <a:spLocks noGrp="1"/>
          </p:cNvSpPr>
          <p:nvPr>
            <p:ph type="body" sz="quarter" idx="141"/>
          </p:nvPr>
        </p:nvSpPr>
        <p:spPr/>
        <p:txBody>
          <a:bodyPr/>
          <a:lstStyle/>
          <a:p>
            <a:endParaRPr lang="en-GB"/>
          </a:p>
        </p:txBody>
      </p:sp>
      <p:sp>
        <p:nvSpPr>
          <p:cNvPr id="7175" name="Text Placeholder 7174">
            <a:extLst>
              <a:ext uri="{FF2B5EF4-FFF2-40B4-BE49-F238E27FC236}">
                <a16:creationId xmlns:a16="http://schemas.microsoft.com/office/drawing/2014/main" id="{7D8FB969-4E74-4FA4-866A-AFD99988DD0C}"/>
              </a:ext>
            </a:extLst>
          </p:cNvPr>
          <p:cNvSpPr>
            <a:spLocks noGrp="1"/>
          </p:cNvSpPr>
          <p:nvPr>
            <p:ph type="body" sz="quarter" idx="142"/>
          </p:nvPr>
        </p:nvSpPr>
        <p:spPr/>
        <p:txBody>
          <a:bodyPr/>
          <a:lstStyle/>
          <a:p>
            <a:endParaRPr lang="en-GB"/>
          </a:p>
        </p:txBody>
      </p:sp>
      <p:sp>
        <p:nvSpPr>
          <p:cNvPr id="7177" name="Text Placeholder 7176">
            <a:extLst>
              <a:ext uri="{FF2B5EF4-FFF2-40B4-BE49-F238E27FC236}">
                <a16:creationId xmlns:a16="http://schemas.microsoft.com/office/drawing/2014/main" id="{F32646A3-1F05-4910-A04C-01A0B9CD3E0C}"/>
              </a:ext>
            </a:extLst>
          </p:cNvPr>
          <p:cNvSpPr>
            <a:spLocks noGrp="1"/>
          </p:cNvSpPr>
          <p:nvPr>
            <p:ph type="body" sz="quarter" idx="143"/>
          </p:nvPr>
        </p:nvSpPr>
        <p:spPr/>
        <p:txBody>
          <a:bodyPr/>
          <a:lstStyle/>
          <a:p>
            <a:endParaRPr lang="en-GB"/>
          </a:p>
        </p:txBody>
      </p:sp>
      <p:sp>
        <p:nvSpPr>
          <p:cNvPr id="7178" name="Text Placeholder 7177">
            <a:extLst>
              <a:ext uri="{FF2B5EF4-FFF2-40B4-BE49-F238E27FC236}">
                <a16:creationId xmlns:a16="http://schemas.microsoft.com/office/drawing/2014/main" id="{E172492A-8966-41ED-B7FB-8F0EFFFF3835}"/>
              </a:ext>
            </a:extLst>
          </p:cNvPr>
          <p:cNvSpPr>
            <a:spLocks noGrp="1"/>
          </p:cNvSpPr>
          <p:nvPr>
            <p:ph type="body" sz="quarter" idx="144"/>
          </p:nvPr>
        </p:nvSpPr>
        <p:spPr/>
        <p:txBody>
          <a:bodyPr/>
          <a:lstStyle/>
          <a:p>
            <a:endParaRPr lang="en-GB"/>
          </a:p>
        </p:txBody>
      </p:sp>
      <p:sp>
        <p:nvSpPr>
          <p:cNvPr id="7180" name="Text Placeholder 7179">
            <a:extLst>
              <a:ext uri="{FF2B5EF4-FFF2-40B4-BE49-F238E27FC236}">
                <a16:creationId xmlns:a16="http://schemas.microsoft.com/office/drawing/2014/main" id="{50167882-F353-45FC-9F5B-34050C492DF8}"/>
              </a:ext>
            </a:extLst>
          </p:cNvPr>
          <p:cNvSpPr>
            <a:spLocks noGrp="1"/>
          </p:cNvSpPr>
          <p:nvPr>
            <p:ph type="body" sz="quarter" idx="145"/>
          </p:nvPr>
        </p:nvSpPr>
        <p:spPr/>
        <p:txBody>
          <a:bodyPr/>
          <a:lstStyle/>
          <a:p>
            <a:endParaRPr lang="en-GB"/>
          </a:p>
        </p:txBody>
      </p:sp>
      <p:sp>
        <p:nvSpPr>
          <p:cNvPr id="7182" name="Text Placeholder 7181">
            <a:extLst>
              <a:ext uri="{FF2B5EF4-FFF2-40B4-BE49-F238E27FC236}">
                <a16:creationId xmlns:a16="http://schemas.microsoft.com/office/drawing/2014/main" id="{38992440-2ACF-4804-B55A-F5FC2AFF753C}"/>
              </a:ext>
            </a:extLst>
          </p:cNvPr>
          <p:cNvSpPr>
            <a:spLocks noGrp="1"/>
          </p:cNvSpPr>
          <p:nvPr>
            <p:ph type="body" sz="quarter" idx="146"/>
          </p:nvPr>
        </p:nvSpPr>
        <p:spPr/>
        <p:txBody>
          <a:bodyPr/>
          <a:lstStyle/>
          <a:p>
            <a:endParaRPr lang="en-GB"/>
          </a:p>
        </p:txBody>
      </p:sp>
      <p:sp>
        <p:nvSpPr>
          <p:cNvPr id="7184" name="Text Placeholder 7183">
            <a:extLst>
              <a:ext uri="{FF2B5EF4-FFF2-40B4-BE49-F238E27FC236}">
                <a16:creationId xmlns:a16="http://schemas.microsoft.com/office/drawing/2014/main" id="{3C53EBED-4D72-443D-A5E4-E847353733D3}"/>
              </a:ext>
            </a:extLst>
          </p:cNvPr>
          <p:cNvSpPr>
            <a:spLocks noGrp="1"/>
          </p:cNvSpPr>
          <p:nvPr>
            <p:ph type="body" sz="quarter" idx="147"/>
          </p:nvPr>
        </p:nvSpPr>
        <p:spPr/>
        <p:txBody>
          <a:bodyPr/>
          <a:lstStyle/>
          <a:p>
            <a:endParaRPr lang="en-GB"/>
          </a:p>
        </p:txBody>
      </p:sp>
      <p:sp>
        <p:nvSpPr>
          <p:cNvPr id="7204" name="Text Placeholder 7203">
            <a:extLst>
              <a:ext uri="{FF2B5EF4-FFF2-40B4-BE49-F238E27FC236}">
                <a16:creationId xmlns:a16="http://schemas.microsoft.com/office/drawing/2014/main" id="{0ACE8147-1E58-44B1-A078-821D74EF7CDC}"/>
              </a:ext>
            </a:extLst>
          </p:cNvPr>
          <p:cNvSpPr>
            <a:spLocks noGrp="1"/>
          </p:cNvSpPr>
          <p:nvPr>
            <p:ph type="body" sz="quarter" idx="148"/>
          </p:nvPr>
        </p:nvSpPr>
        <p:spPr/>
        <p:txBody>
          <a:bodyPr/>
          <a:lstStyle/>
          <a:p>
            <a:endParaRPr lang="en-GB"/>
          </a:p>
        </p:txBody>
      </p:sp>
      <p:sp>
        <p:nvSpPr>
          <p:cNvPr id="7205" name="Text Placeholder 7204">
            <a:extLst>
              <a:ext uri="{FF2B5EF4-FFF2-40B4-BE49-F238E27FC236}">
                <a16:creationId xmlns:a16="http://schemas.microsoft.com/office/drawing/2014/main" id="{40E3476D-0EFF-4F85-984D-0DC55CB074D5}"/>
              </a:ext>
            </a:extLst>
          </p:cNvPr>
          <p:cNvSpPr>
            <a:spLocks noGrp="1"/>
          </p:cNvSpPr>
          <p:nvPr>
            <p:ph type="body" sz="quarter" idx="149"/>
          </p:nvPr>
        </p:nvSpPr>
        <p:spPr/>
        <p:txBody>
          <a:bodyPr/>
          <a:lstStyle/>
          <a:p>
            <a:endParaRPr lang="en-GB"/>
          </a:p>
        </p:txBody>
      </p:sp>
      <p:sp>
        <p:nvSpPr>
          <p:cNvPr id="7219" name="Text Placeholder 56">
            <a:extLst>
              <a:ext uri="{FF2B5EF4-FFF2-40B4-BE49-F238E27FC236}">
                <a16:creationId xmlns:a16="http://schemas.microsoft.com/office/drawing/2014/main" id="{49591975-1717-47E0-AB5A-E26EFC67AEFB}"/>
              </a:ext>
            </a:extLst>
          </p:cNvPr>
          <p:cNvSpPr>
            <a:spLocks noGrp="1"/>
          </p:cNvSpPr>
          <p:nvPr>
            <p:ph type="body" sz="quarter" idx="151"/>
          </p:nvPr>
        </p:nvSpPr>
        <p:spPr bwMode="auto">
          <a:xfrm>
            <a:off x="3149000" y="2668601"/>
            <a:ext cx="26376207" cy="249418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6000" dirty="0">
                <a:solidFill>
                  <a:srgbClr val="FFC000"/>
                </a:solidFill>
                <a:latin typeface="Arial" panose="020B0604020202020204" pitchFamily="34" charset="0"/>
                <a:cs typeface="Arial" panose="020B0604020202020204" pitchFamily="34" charset="0"/>
              </a:rPr>
              <a:t>M5X02165 – Culture, Identity and Education </a:t>
            </a:r>
          </a:p>
          <a:p>
            <a:pPr eaLnBrk="1" hangingPunct="1"/>
            <a:r>
              <a:rPr lang="en-US" altLang="en-US" sz="6000" dirty="0">
                <a:solidFill>
                  <a:srgbClr val="FFC000"/>
                </a:solidFill>
                <a:latin typeface="Arial" panose="020B0604020202020204" pitchFamily="34" charset="0"/>
                <a:cs typeface="Arial" panose="020B0604020202020204" pitchFamily="34" charset="0"/>
              </a:rPr>
              <a:t>Ellie Davies – 1900975</a:t>
            </a:r>
          </a:p>
          <a:p>
            <a:pPr eaLnBrk="1" hangingPunct="1"/>
            <a:endParaRPr lang="en-US" altLang="en-US" dirty="0">
              <a:latin typeface="Arial" panose="020B0604020202020204" pitchFamily="34" charset="0"/>
              <a:cs typeface="Arial" panose="020B0604020202020204" pitchFamily="34" charset="0"/>
            </a:endParaRPr>
          </a:p>
        </p:txBody>
      </p:sp>
      <p:pic>
        <p:nvPicPr>
          <p:cNvPr id="109" name="Picture 108">
            <a:extLst>
              <a:ext uri="{FF2B5EF4-FFF2-40B4-BE49-F238E27FC236}">
                <a16:creationId xmlns:a16="http://schemas.microsoft.com/office/drawing/2014/main" id="{A1D9090A-D412-4DAF-9C16-0075015D4F77}"/>
              </a:ext>
            </a:extLst>
          </p:cNvPr>
          <p:cNvPicPr/>
          <p:nvPr/>
        </p:nvPicPr>
        <p:blipFill rotWithShape="1">
          <a:blip r:embed="rId5" cstate="print">
            <a:extLst>
              <a:ext uri="{28A0092B-C50C-407E-A947-70E740481C1C}">
                <a14:useLocalDpi xmlns:a14="http://schemas.microsoft.com/office/drawing/2010/main" val="0"/>
              </a:ext>
            </a:extLst>
          </a:blip>
          <a:srcRect l="24413" t="11619" r="19648" b="7726"/>
          <a:stretch/>
        </p:blipFill>
        <p:spPr bwMode="auto">
          <a:xfrm>
            <a:off x="11228626" y="6108340"/>
            <a:ext cx="10449660" cy="10900594"/>
          </a:xfrm>
          <a:prstGeom prst="rect">
            <a:avLst/>
          </a:prstGeom>
          <a:ln>
            <a:noFill/>
          </a:ln>
          <a:extLst>
            <a:ext uri="{53640926-AAD7-44D8-BBD7-CCE9431645EC}">
              <a14:shadowObscured xmlns:a14="http://schemas.microsoft.com/office/drawing/2010/main"/>
            </a:ext>
          </a:extLst>
        </p:spPr>
      </p:pic>
      <p:cxnSp>
        <p:nvCxnSpPr>
          <p:cNvPr id="7212" name="Straight Arrow Connector 7211">
            <a:extLst>
              <a:ext uri="{FF2B5EF4-FFF2-40B4-BE49-F238E27FC236}">
                <a16:creationId xmlns:a16="http://schemas.microsoft.com/office/drawing/2014/main" id="{6BDE80D1-E9E8-45BA-A076-82265E574396}"/>
              </a:ext>
            </a:extLst>
          </p:cNvPr>
          <p:cNvCxnSpPr>
            <a:cxnSpLocks/>
          </p:cNvCxnSpPr>
          <p:nvPr/>
        </p:nvCxnSpPr>
        <p:spPr>
          <a:xfrm flipH="1">
            <a:off x="20027903" y="8638902"/>
            <a:ext cx="1736692" cy="945824"/>
          </a:xfrm>
          <a:prstGeom prst="straightConnector1">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pic>
        <p:nvPicPr>
          <p:cNvPr id="7223" name="Picture 55" descr="See the source image">
            <a:extLst>
              <a:ext uri="{FF2B5EF4-FFF2-40B4-BE49-F238E27FC236}">
                <a16:creationId xmlns:a16="http://schemas.microsoft.com/office/drawing/2014/main" id="{A0F8517A-7392-47F9-AD97-C140E248CE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061400" y="25831801"/>
            <a:ext cx="9062959" cy="6625546"/>
          </a:xfrm>
          <a:prstGeom prst="rect">
            <a:avLst/>
          </a:prstGeom>
          <a:noFill/>
          <a:extLst>
            <a:ext uri="{909E8E84-426E-40DD-AFC4-6F175D3DCCD1}">
              <a14:hiddenFill xmlns:a14="http://schemas.microsoft.com/office/drawing/2010/main">
                <a:solidFill>
                  <a:srgbClr val="FFFFFF"/>
                </a:solidFill>
              </a14:hiddenFill>
            </a:ext>
          </a:extLst>
        </p:spPr>
      </p:pic>
      <p:sp>
        <p:nvSpPr>
          <p:cNvPr id="122" name="TextBox 121">
            <a:extLst>
              <a:ext uri="{FF2B5EF4-FFF2-40B4-BE49-F238E27FC236}">
                <a16:creationId xmlns:a16="http://schemas.microsoft.com/office/drawing/2014/main" id="{2AD55405-3F90-435A-A60C-04036B8CEE1C}"/>
              </a:ext>
            </a:extLst>
          </p:cNvPr>
          <p:cNvSpPr txBox="1"/>
          <p:nvPr/>
        </p:nvSpPr>
        <p:spPr>
          <a:xfrm>
            <a:off x="38738728" y="31288170"/>
            <a:ext cx="4842831" cy="769441"/>
          </a:xfrm>
          <a:prstGeom prst="rect">
            <a:avLst/>
          </a:prstGeom>
          <a:noFill/>
        </p:spPr>
        <p:txBody>
          <a:bodyPr wrap="square">
            <a:spAutoFit/>
          </a:bodyPr>
          <a:lstStyle/>
          <a:p>
            <a:r>
              <a:rPr lang="en-GB" sz="4400" b="0" i="0" dirty="0">
                <a:solidFill>
                  <a:srgbClr val="000000"/>
                </a:solidFill>
                <a:effectLst/>
                <a:latin typeface="Open Sans" panose="020B0606030504020204" pitchFamily="34" charset="0"/>
              </a:rPr>
              <a:t>(</a:t>
            </a:r>
            <a:r>
              <a:rPr lang="en-GB" sz="4400" b="0" i="0" dirty="0">
                <a:solidFill>
                  <a:srgbClr val="000000"/>
                </a:solidFill>
                <a:effectLst/>
                <a:cs typeface="Arial" panose="020B0604020202020204" pitchFamily="34" charset="0"/>
              </a:rPr>
              <a:t>Selassie, n.d.)</a:t>
            </a:r>
            <a:endParaRPr lang="en-GB" sz="4400" dirty="0">
              <a:cs typeface="Arial" panose="020B0604020202020204" pitchFamily="34" charset="0"/>
            </a:endParaRPr>
          </a:p>
        </p:txBody>
      </p:sp>
      <p:sp>
        <p:nvSpPr>
          <p:cNvPr id="124" name="TextBox 123">
            <a:extLst>
              <a:ext uri="{FF2B5EF4-FFF2-40B4-BE49-F238E27FC236}">
                <a16:creationId xmlns:a16="http://schemas.microsoft.com/office/drawing/2014/main" id="{F3119FD1-7DE1-4959-905A-35DA2C65D938}"/>
              </a:ext>
            </a:extLst>
          </p:cNvPr>
          <p:cNvSpPr txBox="1"/>
          <p:nvPr/>
        </p:nvSpPr>
        <p:spPr>
          <a:xfrm>
            <a:off x="17949810" y="5972199"/>
            <a:ext cx="5070586" cy="820674"/>
          </a:xfrm>
          <a:prstGeom prst="rect">
            <a:avLst/>
          </a:prstGeom>
          <a:noFill/>
        </p:spPr>
        <p:txBody>
          <a:bodyPr wrap="square">
            <a:spAutoFit/>
          </a:bodyPr>
          <a:lstStyle/>
          <a:p>
            <a:pPr algn="just">
              <a:lnSpc>
                <a:spcPct val="150000"/>
              </a:lnSpc>
              <a:spcAft>
                <a:spcPts val="600"/>
              </a:spcAft>
            </a:pPr>
            <a:r>
              <a:rPr lang="en-GB" sz="3600" dirty="0">
                <a:solidFill>
                  <a:srgbClr val="000000"/>
                </a:solidFill>
                <a:effectLst/>
                <a:ea typeface="Times New Roman" panose="02020603050405020304" pitchFamily="18" charset="0"/>
                <a:cs typeface="Arial" panose="020B0604020202020204" pitchFamily="34" charset="0"/>
              </a:rPr>
              <a:t>(Gov. UK, 2020).</a:t>
            </a:r>
            <a:endParaRPr lang="en-GB" sz="3600" dirty="0">
              <a:effectLst/>
              <a:ea typeface="Times New Roman" panose="02020603050405020304" pitchFamily="18" charset="0"/>
              <a:cs typeface="Arial" panose="020B0604020202020204" pitchFamily="34" charset="0"/>
            </a:endParaRPr>
          </a:p>
        </p:txBody>
      </p:sp>
      <p:pic>
        <p:nvPicPr>
          <p:cNvPr id="125" name="Picture 2" descr="See the source image">
            <a:extLst>
              <a:ext uri="{FF2B5EF4-FFF2-40B4-BE49-F238E27FC236}">
                <a16:creationId xmlns:a16="http://schemas.microsoft.com/office/drawing/2014/main" id="{C010A79C-AF20-44A0-BFD0-67FA3F9EBAA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7133" t="8149" r="26767" b="9421"/>
          <a:stretch/>
        </p:blipFill>
        <p:spPr bwMode="auto">
          <a:xfrm>
            <a:off x="33469675" y="860789"/>
            <a:ext cx="7272525" cy="2851841"/>
          </a:xfrm>
          <a:prstGeom prst="rect">
            <a:avLst/>
          </a:prstGeom>
          <a:noFill/>
          <a:extLst>
            <a:ext uri="{909E8E84-426E-40DD-AFC4-6F175D3DCCD1}">
              <a14:hiddenFill xmlns:a14="http://schemas.microsoft.com/office/drawing/2010/main">
                <a:solidFill>
                  <a:srgbClr val="FFFFFF"/>
                </a:solidFill>
              </a14:hiddenFill>
            </a:ext>
          </a:extLst>
        </p:spPr>
      </p:pic>
      <p:pic>
        <p:nvPicPr>
          <p:cNvPr id="7227" name="Picture 59" descr="See the source image">
            <a:extLst>
              <a:ext uri="{FF2B5EF4-FFF2-40B4-BE49-F238E27FC236}">
                <a16:creationId xmlns:a16="http://schemas.microsoft.com/office/drawing/2014/main" id="{4559864F-A3AA-4E68-ABE8-53DED7B2A72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12241" y="21065073"/>
            <a:ext cx="7249727" cy="4661071"/>
          </a:xfrm>
          <a:prstGeom prst="rect">
            <a:avLst/>
          </a:prstGeom>
          <a:noFill/>
          <a:extLst>
            <a:ext uri="{909E8E84-426E-40DD-AFC4-6F175D3DCCD1}">
              <a14:hiddenFill xmlns:a14="http://schemas.microsoft.com/office/drawing/2010/main">
                <a:solidFill>
                  <a:srgbClr val="FFFFFF"/>
                </a:solidFill>
              </a14:hiddenFill>
            </a:ext>
          </a:extLst>
        </p:spPr>
      </p:pic>
      <p:sp>
        <p:nvSpPr>
          <p:cNvPr id="66" name="Picture Placeholder 65">
            <a:extLst>
              <a:ext uri="{FF2B5EF4-FFF2-40B4-BE49-F238E27FC236}">
                <a16:creationId xmlns:a16="http://schemas.microsoft.com/office/drawing/2014/main" id="{0815FC4D-0900-4B87-84ED-9799018CA419}"/>
              </a:ext>
            </a:extLst>
          </p:cNvPr>
          <p:cNvSpPr>
            <a:spLocks noGrp="1"/>
          </p:cNvSpPr>
          <p:nvPr>
            <p:ph type="pic" sz="quarter" idx="126"/>
          </p:nvPr>
        </p:nvSpPr>
        <p:spPr/>
      </p:sp>
      <p:pic>
        <p:nvPicPr>
          <p:cNvPr id="67" name="Picture 61" descr="See the source image">
            <a:extLst>
              <a:ext uri="{FF2B5EF4-FFF2-40B4-BE49-F238E27FC236}">
                <a16:creationId xmlns:a16="http://schemas.microsoft.com/office/drawing/2014/main" id="{B366FFAE-7AD3-4AA7-A840-94D240B727D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129678" y="13077443"/>
            <a:ext cx="6202548" cy="3148027"/>
          </a:xfrm>
          <a:prstGeom prst="rect">
            <a:avLst/>
          </a:prstGeom>
          <a:noFill/>
          <a:extLst>
            <a:ext uri="{909E8E84-426E-40DD-AFC4-6F175D3DCCD1}">
              <a14:hiddenFill xmlns:a14="http://schemas.microsoft.com/office/drawing/2010/main">
                <a:solidFill>
                  <a:srgbClr val="FFFFFF"/>
                </a:solidFill>
              </a14:hiddenFill>
            </a:ext>
          </a:extLst>
        </p:spPr>
      </p:pic>
      <p:sp>
        <p:nvSpPr>
          <p:cNvPr id="138" name="TextBox 137">
            <a:extLst>
              <a:ext uri="{FF2B5EF4-FFF2-40B4-BE49-F238E27FC236}">
                <a16:creationId xmlns:a16="http://schemas.microsoft.com/office/drawing/2014/main" id="{B326F51F-4353-4C16-A52E-E74C0502D0E8}"/>
              </a:ext>
            </a:extLst>
          </p:cNvPr>
          <p:cNvSpPr txBox="1"/>
          <p:nvPr/>
        </p:nvSpPr>
        <p:spPr>
          <a:xfrm>
            <a:off x="32795382" y="16269292"/>
            <a:ext cx="7874228" cy="707886"/>
          </a:xfrm>
          <a:prstGeom prst="rect">
            <a:avLst/>
          </a:prstGeom>
          <a:noFill/>
        </p:spPr>
        <p:txBody>
          <a:bodyPr wrap="square">
            <a:spAutoFit/>
          </a:bodyPr>
          <a:lstStyle/>
          <a:p>
            <a:r>
              <a:rPr lang="en-GB" sz="4000" b="0" i="0" dirty="0">
                <a:solidFill>
                  <a:srgbClr val="000000"/>
                </a:solidFill>
                <a:effectLst/>
                <a:cs typeface="Arial" panose="020B0604020202020204" pitchFamily="34" charset="0"/>
              </a:rPr>
              <a:t>(Lincoln Park Academy, 2018)</a:t>
            </a:r>
            <a:endParaRPr lang="en-GB" sz="4000" dirty="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4BCC-61FC-4C5E-89B5-92EAF999079F}"/>
              </a:ext>
            </a:extLst>
          </p:cNvPr>
          <p:cNvSpPr>
            <a:spLocks noGrp="1"/>
          </p:cNvSpPr>
          <p:nvPr>
            <p:ph type="title"/>
          </p:nvPr>
        </p:nvSpPr>
        <p:spPr>
          <a:xfrm>
            <a:off x="5631051" y="1465296"/>
            <a:ext cx="32009976" cy="1447800"/>
          </a:xfrm>
        </p:spPr>
        <p:txBody>
          <a:bodyPr/>
          <a:lstStyle/>
          <a:p>
            <a:r>
              <a:rPr lang="en-GB" sz="13800" dirty="0">
                <a:solidFill>
                  <a:srgbClr val="FFC000"/>
                </a:solidFill>
                <a:latin typeface="Arial" panose="020B0604020202020204" pitchFamily="34" charset="0"/>
                <a:cs typeface="Arial" panose="020B0604020202020204" pitchFamily="34" charset="0"/>
              </a:rPr>
              <a:t>Link to Presentation</a:t>
            </a:r>
          </a:p>
        </p:txBody>
      </p:sp>
      <p:sp>
        <p:nvSpPr>
          <p:cNvPr id="3" name="Text Placeholder 2">
            <a:extLst>
              <a:ext uri="{FF2B5EF4-FFF2-40B4-BE49-F238E27FC236}">
                <a16:creationId xmlns:a16="http://schemas.microsoft.com/office/drawing/2014/main" id="{B32F6BA4-463E-4CEF-ACBF-8BB8BFA21B8B}"/>
              </a:ext>
            </a:extLst>
          </p:cNvPr>
          <p:cNvSpPr>
            <a:spLocks noGrp="1"/>
          </p:cNvSpPr>
          <p:nvPr>
            <p:ph type="body" sz="quarter" idx="10"/>
          </p:nvPr>
        </p:nvSpPr>
        <p:spPr/>
        <p:txBody>
          <a:bodyPr/>
          <a:lstStyle/>
          <a:p>
            <a:endParaRPr lang="en-GB"/>
          </a:p>
        </p:txBody>
      </p:sp>
      <p:sp>
        <p:nvSpPr>
          <p:cNvPr id="4" name="Text Placeholder 3">
            <a:extLst>
              <a:ext uri="{FF2B5EF4-FFF2-40B4-BE49-F238E27FC236}">
                <a16:creationId xmlns:a16="http://schemas.microsoft.com/office/drawing/2014/main" id="{11EE05DD-E40C-43C2-8BFC-953EF4A75B70}"/>
              </a:ext>
            </a:extLst>
          </p:cNvPr>
          <p:cNvSpPr>
            <a:spLocks noGrp="1"/>
          </p:cNvSpPr>
          <p:nvPr>
            <p:ph type="body" sz="quarter" idx="11"/>
          </p:nvPr>
        </p:nvSpPr>
        <p:spPr/>
        <p:txBody>
          <a:bodyPr/>
          <a:lstStyle/>
          <a:p>
            <a:endParaRPr lang="en-GB"/>
          </a:p>
        </p:txBody>
      </p:sp>
      <p:sp>
        <p:nvSpPr>
          <p:cNvPr id="7" name="Text Placeholder 6">
            <a:extLst>
              <a:ext uri="{FF2B5EF4-FFF2-40B4-BE49-F238E27FC236}">
                <a16:creationId xmlns:a16="http://schemas.microsoft.com/office/drawing/2014/main" id="{A3301AC6-16BC-49D6-9F02-E6F5F061F637}"/>
              </a:ext>
            </a:extLst>
          </p:cNvPr>
          <p:cNvSpPr>
            <a:spLocks noGrp="1"/>
          </p:cNvSpPr>
          <p:nvPr>
            <p:ph type="body" sz="quarter" idx="20"/>
          </p:nvPr>
        </p:nvSpPr>
        <p:spPr/>
        <p:txBody>
          <a:bodyPr/>
          <a:lstStyle/>
          <a:p>
            <a:endParaRPr lang="en-GB"/>
          </a:p>
        </p:txBody>
      </p:sp>
      <p:sp>
        <p:nvSpPr>
          <p:cNvPr id="8" name="Text Placeholder 7">
            <a:extLst>
              <a:ext uri="{FF2B5EF4-FFF2-40B4-BE49-F238E27FC236}">
                <a16:creationId xmlns:a16="http://schemas.microsoft.com/office/drawing/2014/main" id="{C5220B9A-25D7-430E-B934-E915791C2B3F}"/>
              </a:ext>
            </a:extLst>
          </p:cNvPr>
          <p:cNvSpPr>
            <a:spLocks noGrp="1"/>
          </p:cNvSpPr>
          <p:nvPr>
            <p:ph type="body" sz="quarter" idx="21"/>
          </p:nvPr>
        </p:nvSpPr>
        <p:spPr/>
        <p:txBody>
          <a:bodyPr/>
          <a:lstStyle/>
          <a:p>
            <a:endParaRPr lang="en-GB"/>
          </a:p>
        </p:txBody>
      </p:sp>
      <p:sp>
        <p:nvSpPr>
          <p:cNvPr id="9" name="Text Placeholder 8">
            <a:extLst>
              <a:ext uri="{FF2B5EF4-FFF2-40B4-BE49-F238E27FC236}">
                <a16:creationId xmlns:a16="http://schemas.microsoft.com/office/drawing/2014/main" id="{78151D27-03C3-4550-B96C-A9D52F8FF98B}"/>
              </a:ext>
            </a:extLst>
          </p:cNvPr>
          <p:cNvSpPr>
            <a:spLocks noGrp="1"/>
          </p:cNvSpPr>
          <p:nvPr>
            <p:ph type="body" sz="quarter" idx="22"/>
          </p:nvPr>
        </p:nvSpPr>
        <p:spPr/>
        <p:txBody>
          <a:bodyPr/>
          <a:lstStyle/>
          <a:p>
            <a:endParaRPr lang="en-GB"/>
          </a:p>
        </p:txBody>
      </p:sp>
      <p:sp>
        <p:nvSpPr>
          <p:cNvPr id="10" name="Text Placeholder 9">
            <a:extLst>
              <a:ext uri="{FF2B5EF4-FFF2-40B4-BE49-F238E27FC236}">
                <a16:creationId xmlns:a16="http://schemas.microsoft.com/office/drawing/2014/main" id="{81150E14-85D4-477A-9A9C-4CEC6B395B03}"/>
              </a:ext>
            </a:extLst>
          </p:cNvPr>
          <p:cNvSpPr>
            <a:spLocks noGrp="1"/>
          </p:cNvSpPr>
          <p:nvPr>
            <p:ph type="body" sz="quarter" idx="23"/>
          </p:nvPr>
        </p:nvSpPr>
        <p:spPr/>
        <p:txBody>
          <a:bodyPr/>
          <a:lstStyle/>
          <a:p>
            <a:endParaRPr lang="en-GB"/>
          </a:p>
        </p:txBody>
      </p:sp>
      <p:sp>
        <p:nvSpPr>
          <p:cNvPr id="11" name="Text Placeholder 10">
            <a:extLst>
              <a:ext uri="{FF2B5EF4-FFF2-40B4-BE49-F238E27FC236}">
                <a16:creationId xmlns:a16="http://schemas.microsoft.com/office/drawing/2014/main" id="{05D0717F-7E3F-4BF1-8F02-0B9CC79BBC8F}"/>
              </a:ext>
            </a:extLst>
          </p:cNvPr>
          <p:cNvSpPr>
            <a:spLocks noGrp="1"/>
          </p:cNvSpPr>
          <p:nvPr>
            <p:ph type="body" sz="quarter" idx="24"/>
          </p:nvPr>
        </p:nvSpPr>
        <p:spPr/>
        <p:txBody>
          <a:bodyPr/>
          <a:lstStyle/>
          <a:p>
            <a:endParaRPr lang="en-GB"/>
          </a:p>
        </p:txBody>
      </p:sp>
      <p:sp>
        <p:nvSpPr>
          <p:cNvPr id="12" name="Text Placeholder 11">
            <a:extLst>
              <a:ext uri="{FF2B5EF4-FFF2-40B4-BE49-F238E27FC236}">
                <a16:creationId xmlns:a16="http://schemas.microsoft.com/office/drawing/2014/main" id="{5F4D3F93-BFBB-4E08-AC6B-9AAE17BDE0D1}"/>
              </a:ext>
            </a:extLst>
          </p:cNvPr>
          <p:cNvSpPr>
            <a:spLocks noGrp="1"/>
          </p:cNvSpPr>
          <p:nvPr>
            <p:ph type="body" sz="quarter" idx="25"/>
          </p:nvPr>
        </p:nvSpPr>
        <p:spPr/>
        <p:txBody>
          <a:bodyPr/>
          <a:lstStyle/>
          <a:p>
            <a:endParaRPr lang="en-GB"/>
          </a:p>
        </p:txBody>
      </p:sp>
      <p:sp>
        <p:nvSpPr>
          <p:cNvPr id="13" name="Text Placeholder 12">
            <a:extLst>
              <a:ext uri="{FF2B5EF4-FFF2-40B4-BE49-F238E27FC236}">
                <a16:creationId xmlns:a16="http://schemas.microsoft.com/office/drawing/2014/main" id="{6554D168-F9DD-493D-A76C-27C48D9BE2D7}"/>
              </a:ext>
            </a:extLst>
          </p:cNvPr>
          <p:cNvSpPr>
            <a:spLocks noGrp="1"/>
          </p:cNvSpPr>
          <p:nvPr>
            <p:ph type="body" sz="quarter" idx="26"/>
          </p:nvPr>
        </p:nvSpPr>
        <p:spPr/>
        <p:txBody>
          <a:bodyPr/>
          <a:lstStyle/>
          <a:p>
            <a:endParaRPr lang="en-GB"/>
          </a:p>
        </p:txBody>
      </p:sp>
      <p:sp>
        <p:nvSpPr>
          <p:cNvPr id="14" name="Text Placeholder 13">
            <a:extLst>
              <a:ext uri="{FF2B5EF4-FFF2-40B4-BE49-F238E27FC236}">
                <a16:creationId xmlns:a16="http://schemas.microsoft.com/office/drawing/2014/main" id="{D0721629-FA41-4BEE-87A2-50F08893CCB2}"/>
              </a:ext>
            </a:extLst>
          </p:cNvPr>
          <p:cNvSpPr>
            <a:spLocks noGrp="1"/>
          </p:cNvSpPr>
          <p:nvPr>
            <p:ph type="body" sz="quarter" idx="27"/>
          </p:nvPr>
        </p:nvSpPr>
        <p:spPr/>
        <p:txBody>
          <a:bodyPr/>
          <a:lstStyle/>
          <a:p>
            <a:endParaRPr lang="en-GB"/>
          </a:p>
        </p:txBody>
      </p:sp>
      <p:sp>
        <p:nvSpPr>
          <p:cNvPr id="15" name="Text Placeholder 14">
            <a:extLst>
              <a:ext uri="{FF2B5EF4-FFF2-40B4-BE49-F238E27FC236}">
                <a16:creationId xmlns:a16="http://schemas.microsoft.com/office/drawing/2014/main" id="{1FFB289D-CB67-43F7-A8C4-DC3999202B23}"/>
              </a:ext>
            </a:extLst>
          </p:cNvPr>
          <p:cNvSpPr>
            <a:spLocks noGrp="1"/>
          </p:cNvSpPr>
          <p:nvPr>
            <p:ph type="body" sz="quarter" idx="28"/>
          </p:nvPr>
        </p:nvSpPr>
        <p:spPr/>
        <p:txBody>
          <a:bodyPr/>
          <a:lstStyle/>
          <a:p>
            <a:endParaRPr lang="en-GB"/>
          </a:p>
        </p:txBody>
      </p:sp>
      <p:sp>
        <p:nvSpPr>
          <p:cNvPr id="16" name="Text Placeholder 15">
            <a:extLst>
              <a:ext uri="{FF2B5EF4-FFF2-40B4-BE49-F238E27FC236}">
                <a16:creationId xmlns:a16="http://schemas.microsoft.com/office/drawing/2014/main" id="{A1007A38-F5D7-4706-A88C-93E0EF0E6A6E}"/>
              </a:ext>
            </a:extLst>
          </p:cNvPr>
          <p:cNvSpPr>
            <a:spLocks noGrp="1"/>
          </p:cNvSpPr>
          <p:nvPr>
            <p:ph type="body" sz="quarter" idx="29"/>
          </p:nvPr>
        </p:nvSpPr>
        <p:spPr/>
        <p:txBody>
          <a:bodyPr/>
          <a:lstStyle/>
          <a:p>
            <a:endParaRPr lang="en-GB"/>
          </a:p>
        </p:txBody>
      </p:sp>
      <p:sp>
        <p:nvSpPr>
          <p:cNvPr id="17" name="Text Placeholder 16">
            <a:extLst>
              <a:ext uri="{FF2B5EF4-FFF2-40B4-BE49-F238E27FC236}">
                <a16:creationId xmlns:a16="http://schemas.microsoft.com/office/drawing/2014/main" id="{BC327446-9C9D-4045-8571-9D0C68336B94}"/>
              </a:ext>
            </a:extLst>
          </p:cNvPr>
          <p:cNvSpPr>
            <a:spLocks noGrp="1"/>
          </p:cNvSpPr>
          <p:nvPr>
            <p:ph type="body" sz="quarter" idx="30"/>
          </p:nvPr>
        </p:nvSpPr>
        <p:spPr/>
        <p:txBody>
          <a:bodyPr/>
          <a:lstStyle/>
          <a:p>
            <a:endParaRPr lang="en-GB"/>
          </a:p>
        </p:txBody>
      </p:sp>
      <p:sp>
        <p:nvSpPr>
          <p:cNvPr id="18" name="Text Placeholder 17">
            <a:extLst>
              <a:ext uri="{FF2B5EF4-FFF2-40B4-BE49-F238E27FC236}">
                <a16:creationId xmlns:a16="http://schemas.microsoft.com/office/drawing/2014/main" id="{40A57DB7-9032-4758-BDA8-1F5ADE550C47}"/>
              </a:ext>
            </a:extLst>
          </p:cNvPr>
          <p:cNvSpPr>
            <a:spLocks noGrp="1"/>
          </p:cNvSpPr>
          <p:nvPr>
            <p:ph type="body" sz="quarter" idx="95"/>
          </p:nvPr>
        </p:nvSpPr>
        <p:spPr/>
        <p:txBody>
          <a:bodyPr/>
          <a:lstStyle/>
          <a:p>
            <a:endParaRPr lang="en-GB"/>
          </a:p>
        </p:txBody>
      </p:sp>
      <p:sp>
        <p:nvSpPr>
          <p:cNvPr id="19" name="Text Placeholder 18">
            <a:extLst>
              <a:ext uri="{FF2B5EF4-FFF2-40B4-BE49-F238E27FC236}">
                <a16:creationId xmlns:a16="http://schemas.microsoft.com/office/drawing/2014/main" id="{344C0A79-B0D9-47A7-B596-2130FE8CF174}"/>
              </a:ext>
            </a:extLst>
          </p:cNvPr>
          <p:cNvSpPr>
            <a:spLocks noGrp="1"/>
          </p:cNvSpPr>
          <p:nvPr>
            <p:ph type="body" sz="quarter" idx="96"/>
          </p:nvPr>
        </p:nvSpPr>
        <p:spPr/>
        <p:txBody>
          <a:bodyPr/>
          <a:lstStyle/>
          <a:p>
            <a:endParaRPr lang="en-GB"/>
          </a:p>
        </p:txBody>
      </p:sp>
      <p:sp>
        <p:nvSpPr>
          <p:cNvPr id="20" name="Text Placeholder 19">
            <a:extLst>
              <a:ext uri="{FF2B5EF4-FFF2-40B4-BE49-F238E27FC236}">
                <a16:creationId xmlns:a16="http://schemas.microsoft.com/office/drawing/2014/main" id="{1F540FCC-5586-4EC7-A484-0B7BBC002B63}"/>
              </a:ext>
            </a:extLst>
          </p:cNvPr>
          <p:cNvSpPr>
            <a:spLocks noGrp="1"/>
          </p:cNvSpPr>
          <p:nvPr>
            <p:ph type="body" sz="quarter" idx="107"/>
          </p:nvPr>
        </p:nvSpPr>
        <p:spPr/>
        <p:txBody>
          <a:bodyPr/>
          <a:lstStyle/>
          <a:p>
            <a:endParaRPr lang="en-GB"/>
          </a:p>
        </p:txBody>
      </p:sp>
      <p:sp>
        <p:nvSpPr>
          <p:cNvPr id="21" name="Text Placeholder 20">
            <a:extLst>
              <a:ext uri="{FF2B5EF4-FFF2-40B4-BE49-F238E27FC236}">
                <a16:creationId xmlns:a16="http://schemas.microsoft.com/office/drawing/2014/main" id="{67D66124-9D41-4963-B92F-32A769E8935C}"/>
              </a:ext>
            </a:extLst>
          </p:cNvPr>
          <p:cNvSpPr>
            <a:spLocks noGrp="1"/>
          </p:cNvSpPr>
          <p:nvPr>
            <p:ph type="body" sz="quarter" idx="116"/>
          </p:nvPr>
        </p:nvSpPr>
        <p:spPr/>
        <p:txBody>
          <a:bodyPr/>
          <a:lstStyle/>
          <a:p>
            <a:endParaRPr lang="en-GB"/>
          </a:p>
        </p:txBody>
      </p:sp>
      <p:sp>
        <p:nvSpPr>
          <p:cNvPr id="22" name="Text Placeholder 21">
            <a:extLst>
              <a:ext uri="{FF2B5EF4-FFF2-40B4-BE49-F238E27FC236}">
                <a16:creationId xmlns:a16="http://schemas.microsoft.com/office/drawing/2014/main" id="{F4E1E689-DF72-421A-9587-8EE6D3BB6FE8}"/>
              </a:ext>
            </a:extLst>
          </p:cNvPr>
          <p:cNvSpPr>
            <a:spLocks noGrp="1"/>
          </p:cNvSpPr>
          <p:nvPr>
            <p:ph type="body" sz="quarter" idx="117"/>
          </p:nvPr>
        </p:nvSpPr>
        <p:spPr/>
        <p:txBody>
          <a:bodyPr/>
          <a:lstStyle/>
          <a:p>
            <a:endParaRPr lang="en-GB"/>
          </a:p>
        </p:txBody>
      </p:sp>
      <p:sp>
        <p:nvSpPr>
          <p:cNvPr id="23" name="Text Placeholder 22">
            <a:extLst>
              <a:ext uri="{FF2B5EF4-FFF2-40B4-BE49-F238E27FC236}">
                <a16:creationId xmlns:a16="http://schemas.microsoft.com/office/drawing/2014/main" id="{1208FF55-5A2E-4E0B-8D21-E282165984EC}"/>
              </a:ext>
            </a:extLst>
          </p:cNvPr>
          <p:cNvSpPr>
            <a:spLocks noGrp="1"/>
          </p:cNvSpPr>
          <p:nvPr>
            <p:ph type="body" sz="quarter" idx="118"/>
          </p:nvPr>
        </p:nvSpPr>
        <p:spPr/>
        <p:txBody>
          <a:bodyPr/>
          <a:lstStyle/>
          <a:p>
            <a:endParaRPr lang="en-GB"/>
          </a:p>
        </p:txBody>
      </p:sp>
      <p:sp>
        <p:nvSpPr>
          <p:cNvPr id="24" name="Text Placeholder 23">
            <a:extLst>
              <a:ext uri="{FF2B5EF4-FFF2-40B4-BE49-F238E27FC236}">
                <a16:creationId xmlns:a16="http://schemas.microsoft.com/office/drawing/2014/main" id="{8384DE2C-2255-4026-9844-69EBAF9FBCE5}"/>
              </a:ext>
            </a:extLst>
          </p:cNvPr>
          <p:cNvSpPr>
            <a:spLocks noGrp="1"/>
          </p:cNvSpPr>
          <p:nvPr>
            <p:ph type="body" sz="quarter" idx="119"/>
          </p:nvPr>
        </p:nvSpPr>
        <p:spPr/>
        <p:txBody>
          <a:bodyPr/>
          <a:lstStyle/>
          <a:p>
            <a:endParaRPr lang="en-GB"/>
          </a:p>
        </p:txBody>
      </p:sp>
      <p:sp>
        <p:nvSpPr>
          <p:cNvPr id="25" name="Text Placeholder 24">
            <a:extLst>
              <a:ext uri="{FF2B5EF4-FFF2-40B4-BE49-F238E27FC236}">
                <a16:creationId xmlns:a16="http://schemas.microsoft.com/office/drawing/2014/main" id="{E201A0AB-04D6-4824-827D-EDFC67D1D8E3}"/>
              </a:ext>
            </a:extLst>
          </p:cNvPr>
          <p:cNvSpPr>
            <a:spLocks noGrp="1"/>
          </p:cNvSpPr>
          <p:nvPr>
            <p:ph type="body" sz="quarter" idx="120"/>
          </p:nvPr>
        </p:nvSpPr>
        <p:spPr/>
        <p:txBody>
          <a:bodyPr/>
          <a:lstStyle/>
          <a:p>
            <a:endParaRPr lang="en-GB"/>
          </a:p>
        </p:txBody>
      </p:sp>
      <p:sp>
        <p:nvSpPr>
          <p:cNvPr id="26" name="Text Placeholder 25">
            <a:extLst>
              <a:ext uri="{FF2B5EF4-FFF2-40B4-BE49-F238E27FC236}">
                <a16:creationId xmlns:a16="http://schemas.microsoft.com/office/drawing/2014/main" id="{AC32169F-D289-4074-A472-3D618DFE3BE5}"/>
              </a:ext>
            </a:extLst>
          </p:cNvPr>
          <p:cNvSpPr>
            <a:spLocks noGrp="1"/>
          </p:cNvSpPr>
          <p:nvPr>
            <p:ph type="body" sz="quarter" idx="121"/>
          </p:nvPr>
        </p:nvSpPr>
        <p:spPr/>
        <p:txBody>
          <a:bodyPr/>
          <a:lstStyle/>
          <a:p>
            <a:endParaRPr lang="en-GB"/>
          </a:p>
        </p:txBody>
      </p:sp>
      <p:sp>
        <p:nvSpPr>
          <p:cNvPr id="27" name="Text Placeholder 26">
            <a:extLst>
              <a:ext uri="{FF2B5EF4-FFF2-40B4-BE49-F238E27FC236}">
                <a16:creationId xmlns:a16="http://schemas.microsoft.com/office/drawing/2014/main" id="{D5F8B28C-AB08-4F88-B468-6702A98086EF}"/>
              </a:ext>
            </a:extLst>
          </p:cNvPr>
          <p:cNvSpPr>
            <a:spLocks noGrp="1"/>
          </p:cNvSpPr>
          <p:nvPr>
            <p:ph type="body" sz="quarter" idx="122"/>
          </p:nvPr>
        </p:nvSpPr>
        <p:spPr/>
        <p:txBody>
          <a:bodyPr/>
          <a:lstStyle/>
          <a:p>
            <a:endParaRPr lang="en-GB"/>
          </a:p>
        </p:txBody>
      </p:sp>
      <p:sp>
        <p:nvSpPr>
          <p:cNvPr id="28" name="Text Placeholder 27">
            <a:extLst>
              <a:ext uri="{FF2B5EF4-FFF2-40B4-BE49-F238E27FC236}">
                <a16:creationId xmlns:a16="http://schemas.microsoft.com/office/drawing/2014/main" id="{ED47E47B-FE6D-4437-89E8-C4666D21682F}"/>
              </a:ext>
            </a:extLst>
          </p:cNvPr>
          <p:cNvSpPr>
            <a:spLocks noGrp="1"/>
          </p:cNvSpPr>
          <p:nvPr>
            <p:ph type="body" sz="quarter" idx="123"/>
          </p:nvPr>
        </p:nvSpPr>
        <p:spPr/>
        <p:txBody>
          <a:bodyPr/>
          <a:lstStyle/>
          <a:p>
            <a:endParaRPr lang="en-GB"/>
          </a:p>
        </p:txBody>
      </p:sp>
      <p:sp>
        <p:nvSpPr>
          <p:cNvPr id="29" name="Text Placeholder 28">
            <a:extLst>
              <a:ext uri="{FF2B5EF4-FFF2-40B4-BE49-F238E27FC236}">
                <a16:creationId xmlns:a16="http://schemas.microsoft.com/office/drawing/2014/main" id="{8187FB1C-AC42-4EF1-A341-20D388A74719}"/>
              </a:ext>
            </a:extLst>
          </p:cNvPr>
          <p:cNvSpPr>
            <a:spLocks noGrp="1"/>
          </p:cNvSpPr>
          <p:nvPr>
            <p:ph type="body" sz="quarter" idx="124"/>
          </p:nvPr>
        </p:nvSpPr>
        <p:spPr/>
        <p:txBody>
          <a:bodyPr/>
          <a:lstStyle/>
          <a:p>
            <a:endParaRPr lang="en-GB"/>
          </a:p>
        </p:txBody>
      </p:sp>
      <p:sp>
        <p:nvSpPr>
          <p:cNvPr id="30" name="Text Placeholder 29">
            <a:extLst>
              <a:ext uri="{FF2B5EF4-FFF2-40B4-BE49-F238E27FC236}">
                <a16:creationId xmlns:a16="http://schemas.microsoft.com/office/drawing/2014/main" id="{EFE8E8C2-C16E-4D52-B9F5-C45655EAFECA}"/>
              </a:ext>
            </a:extLst>
          </p:cNvPr>
          <p:cNvSpPr>
            <a:spLocks noGrp="1"/>
          </p:cNvSpPr>
          <p:nvPr>
            <p:ph type="body" sz="quarter" idx="125"/>
          </p:nvPr>
        </p:nvSpPr>
        <p:spPr/>
        <p:txBody>
          <a:bodyPr/>
          <a:lstStyle/>
          <a:p>
            <a:endParaRPr lang="en-GB"/>
          </a:p>
        </p:txBody>
      </p:sp>
      <p:sp>
        <p:nvSpPr>
          <p:cNvPr id="32" name="Picture Placeholder 31">
            <a:extLst>
              <a:ext uri="{FF2B5EF4-FFF2-40B4-BE49-F238E27FC236}">
                <a16:creationId xmlns:a16="http://schemas.microsoft.com/office/drawing/2014/main" id="{76A2A8AC-2077-4E35-9B6B-980ED8B60780}"/>
              </a:ext>
            </a:extLst>
          </p:cNvPr>
          <p:cNvSpPr>
            <a:spLocks noGrp="1"/>
          </p:cNvSpPr>
          <p:nvPr>
            <p:ph type="pic" sz="quarter" idx="126"/>
          </p:nvPr>
        </p:nvSpPr>
        <p:spPr/>
      </p:sp>
      <p:sp>
        <p:nvSpPr>
          <p:cNvPr id="33" name="Picture Placeholder 32">
            <a:extLst>
              <a:ext uri="{FF2B5EF4-FFF2-40B4-BE49-F238E27FC236}">
                <a16:creationId xmlns:a16="http://schemas.microsoft.com/office/drawing/2014/main" id="{B3BAA8D9-46AA-469A-A18C-8B886126032A}"/>
              </a:ext>
            </a:extLst>
          </p:cNvPr>
          <p:cNvSpPr>
            <a:spLocks noGrp="1"/>
          </p:cNvSpPr>
          <p:nvPr>
            <p:ph type="pic" sz="quarter" idx="127"/>
          </p:nvPr>
        </p:nvSpPr>
        <p:spPr/>
      </p:sp>
      <p:sp>
        <p:nvSpPr>
          <p:cNvPr id="34" name="Picture Placeholder 33">
            <a:extLst>
              <a:ext uri="{FF2B5EF4-FFF2-40B4-BE49-F238E27FC236}">
                <a16:creationId xmlns:a16="http://schemas.microsoft.com/office/drawing/2014/main" id="{4B29170A-0712-4F70-A1F1-DE0B815682FF}"/>
              </a:ext>
            </a:extLst>
          </p:cNvPr>
          <p:cNvSpPr>
            <a:spLocks noGrp="1"/>
          </p:cNvSpPr>
          <p:nvPr>
            <p:ph type="pic" sz="quarter" idx="128"/>
          </p:nvPr>
        </p:nvSpPr>
        <p:spPr/>
      </p:sp>
      <p:sp>
        <p:nvSpPr>
          <p:cNvPr id="35" name="Picture Placeholder 34">
            <a:extLst>
              <a:ext uri="{FF2B5EF4-FFF2-40B4-BE49-F238E27FC236}">
                <a16:creationId xmlns:a16="http://schemas.microsoft.com/office/drawing/2014/main" id="{7CE14C40-67D8-48B2-AA76-DC61C0FEEF5A}"/>
              </a:ext>
            </a:extLst>
          </p:cNvPr>
          <p:cNvSpPr>
            <a:spLocks noGrp="1"/>
          </p:cNvSpPr>
          <p:nvPr>
            <p:ph type="pic" sz="quarter" idx="129"/>
          </p:nvPr>
        </p:nvSpPr>
        <p:spPr/>
      </p:sp>
      <p:sp>
        <p:nvSpPr>
          <p:cNvPr id="36" name="Picture Placeholder 35">
            <a:extLst>
              <a:ext uri="{FF2B5EF4-FFF2-40B4-BE49-F238E27FC236}">
                <a16:creationId xmlns:a16="http://schemas.microsoft.com/office/drawing/2014/main" id="{A9E72E78-DFE9-4433-824F-2FD26B16698C}"/>
              </a:ext>
            </a:extLst>
          </p:cNvPr>
          <p:cNvSpPr>
            <a:spLocks noGrp="1"/>
          </p:cNvSpPr>
          <p:nvPr>
            <p:ph type="pic" sz="quarter" idx="130"/>
          </p:nvPr>
        </p:nvSpPr>
        <p:spPr/>
      </p:sp>
      <p:sp>
        <p:nvSpPr>
          <p:cNvPr id="37" name="Picture Placeholder 36">
            <a:extLst>
              <a:ext uri="{FF2B5EF4-FFF2-40B4-BE49-F238E27FC236}">
                <a16:creationId xmlns:a16="http://schemas.microsoft.com/office/drawing/2014/main" id="{654AEE0E-6829-4997-863B-C93097A109C4}"/>
              </a:ext>
            </a:extLst>
          </p:cNvPr>
          <p:cNvSpPr>
            <a:spLocks noGrp="1"/>
          </p:cNvSpPr>
          <p:nvPr>
            <p:ph type="pic" sz="quarter" idx="131"/>
          </p:nvPr>
        </p:nvSpPr>
        <p:spPr/>
      </p:sp>
      <p:sp>
        <p:nvSpPr>
          <p:cNvPr id="38" name="Picture Placeholder 37">
            <a:extLst>
              <a:ext uri="{FF2B5EF4-FFF2-40B4-BE49-F238E27FC236}">
                <a16:creationId xmlns:a16="http://schemas.microsoft.com/office/drawing/2014/main" id="{22AFC33F-10E5-4060-9A5E-C7E89FD974F9}"/>
              </a:ext>
            </a:extLst>
          </p:cNvPr>
          <p:cNvSpPr>
            <a:spLocks noGrp="1"/>
          </p:cNvSpPr>
          <p:nvPr>
            <p:ph type="pic" sz="quarter" idx="132"/>
          </p:nvPr>
        </p:nvSpPr>
        <p:spPr/>
      </p:sp>
      <p:sp>
        <p:nvSpPr>
          <p:cNvPr id="39" name="Picture Placeholder 38">
            <a:extLst>
              <a:ext uri="{FF2B5EF4-FFF2-40B4-BE49-F238E27FC236}">
                <a16:creationId xmlns:a16="http://schemas.microsoft.com/office/drawing/2014/main" id="{6298A58D-5DD4-4F52-99BC-CD0EEA993FC6}"/>
              </a:ext>
            </a:extLst>
          </p:cNvPr>
          <p:cNvSpPr>
            <a:spLocks noGrp="1"/>
          </p:cNvSpPr>
          <p:nvPr>
            <p:ph type="pic" sz="quarter" idx="133"/>
          </p:nvPr>
        </p:nvSpPr>
        <p:spPr/>
      </p:sp>
      <p:sp>
        <p:nvSpPr>
          <p:cNvPr id="40" name="Picture Placeholder 39">
            <a:extLst>
              <a:ext uri="{FF2B5EF4-FFF2-40B4-BE49-F238E27FC236}">
                <a16:creationId xmlns:a16="http://schemas.microsoft.com/office/drawing/2014/main" id="{F5257BE2-EA64-4093-B20A-8742766E2A3F}"/>
              </a:ext>
            </a:extLst>
          </p:cNvPr>
          <p:cNvSpPr>
            <a:spLocks noGrp="1"/>
          </p:cNvSpPr>
          <p:nvPr>
            <p:ph type="pic" sz="quarter" idx="134"/>
          </p:nvPr>
        </p:nvSpPr>
        <p:spPr/>
      </p:sp>
      <p:sp>
        <p:nvSpPr>
          <p:cNvPr id="41" name="Picture Placeholder 40">
            <a:extLst>
              <a:ext uri="{FF2B5EF4-FFF2-40B4-BE49-F238E27FC236}">
                <a16:creationId xmlns:a16="http://schemas.microsoft.com/office/drawing/2014/main" id="{DDE6B5C8-EC7A-4CDD-9E48-18723A61E3DA}"/>
              </a:ext>
            </a:extLst>
          </p:cNvPr>
          <p:cNvSpPr>
            <a:spLocks noGrp="1"/>
          </p:cNvSpPr>
          <p:nvPr>
            <p:ph type="pic" sz="quarter" idx="135"/>
          </p:nvPr>
        </p:nvSpPr>
        <p:spPr/>
      </p:sp>
      <p:sp>
        <p:nvSpPr>
          <p:cNvPr id="42" name="Text Placeholder 41">
            <a:extLst>
              <a:ext uri="{FF2B5EF4-FFF2-40B4-BE49-F238E27FC236}">
                <a16:creationId xmlns:a16="http://schemas.microsoft.com/office/drawing/2014/main" id="{BB0487CF-21A3-490E-B5AD-10063CB279FB}"/>
              </a:ext>
            </a:extLst>
          </p:cNvPr>
          <p:cNvSpPr>
            <a:spLocks noGrp="1"/>
          </p:cNvSpPr>
          <p:nvPr>
            <p:ph type="body" sz="quarter" idx="136"/>
          </p:nvPr>
        </p:nvSpPr>
        <p:spPr/>
        <p:txBody>
          <a:bodyPr/>
          <a:lstStyle/>
          <a:p>
            <a:endParaRPr lang="en-GB"/>
          </a:p>
        </p:txBody>
      </p:sp>
      <p:sp>
        <p:nvSpPr>
          <p:cNvPr id="43" name="Text Placeholder 42">
            <a:extLst>
              <a:ext uri="{FF2B5EF4-FFF2-40B4-BE49-F238E27FC236}">
                <a16:creationId xmlns:a16="http://schemas.microsoft.com/office/drawing/2014/main" id="{3EF84B1D-50B5-40E1-8811-7A9FA7DF1109}"/>
              </a:ext>
            </a:extLst>
          </p:cNvPr>
          <p:cNvSpPr>
            <a:spLocks noGrp="1"/>
          </p:cNvSpPr>
          <p:nvPr>
            <p:ph type="body" sz="quarter" idx="137"/>
          </p:nvPr>
        </p:nvSpPr>
        <p:spPr/>
        <p:txBody>
          <a:bodyPr/>
          <a:lstStyle/>
          <a:p>
            <a:endParaRPr lang="en-GB"/>
          </a:p>
        </p:txBody>
      </p:sp>
      <p:sp>
        <p:nvSpPr>
          <p:cNvPr id="44" name="Text Placeholder 43">
            <a:extLst>
              <a:ext uri="{FF2B5EF4-FFF2-40B4-BE49-F238E27FC236}">
                <a16:creationId xmlns:a16="http://schemas.microsoft.com/office/drawing/2014/main" id="{6CFD0EDE-3346-4649-ACF9-888446D91575}"/>
              </a:ext>
            </a:extLst>
          </p:cNvPr>
          <p:cNvSpPr>
            <a:spLocks noGrp="1"/>
          </p:cNvSpPr>
          <p:nvPr>
            <p:ph type="body" sz="quarter" idx="138"/>
          </p:nvPr>
        </p:nvSpPr>
        <p:spPr/>
        <p:txBody>
          <a:bodyPr/>
          <a:lstStyle/>
          <a:p>
            <a:endParaRPr lang="en-GB"/>
          </a:p>
        </p:txBody>
      </p:sp>
      <p:sp>
        <p:nvSpPr>
          <p:cNvPr id="45" name="Text Placeholder 44">
            <a:extLst>
              <a:ext uri="{FF2B5EF4-FFF2-40B4-BE49-F238E27FC236}">
                <a16:creationId xmlns:a16="http://schemas.microsoft.com/office/drawing/2014/main" id="{DE5853D9-A826-47F9-9FF3-9519A4F0EBCC}"/>
              </a:ext>
            </a:extLst>
          </p:cNvPr>
          <p:cNvSpPr>
            <a:spLocks noGrp="1"/>
          </p:cNvSpPr>
          <p:nvPr>
            <p:ph type="body" sz="quarter" idx="139"/>
          </p:nvPr>
        </p:nvSpPr>
        <p:spPr/>
        <p:txBody>
          <a:bodyPr/>
          <a:lstStyle/>
          <a:p>
            <a:endParaRPr lang="en-GB"/>
          </a:p>
        </p:txBody>
      </p:sp>
      <p:sp>
        <p:nvSpPr>
          <p:cNvPr id="46" name="Text Placeholder 45">
            <a:extLst>
              <a:ext uri="{FF2B5EF4-FFF2-40B4-BE49-F238E27FC236}">
                <a16:creationId xmlns:a16="http://schemas.microsoft.com/office/drawing/2014/main" id="{514D98C8-11FA-4C83-8233-F2BDFF32AEF3}"/>
              </a:ext>
            </a:extLst>
          </p:cNvPr>
          <p:cNvSpPr>
            <a:spLocks noGrp="1"/>
          </p:cNvSpPr>
          <p:nvPr>
            <p:ph type="body" sz="quarter" idx="140"/>
          </p:nvPr>
        </p:nvSpPr>
        <p:spPr/>
        <p:txBody>
          <a:bodyPr/>
          <a:lstStyle/>
          <a:p>
            <a:endParaRPr lang="en-GB"/>
          </a:p>
        </p:txBody>
      </p:sp>
      <p:sp>
        <p:nvSpPr>
          <p:cNvPr id="47" name="Text Placeholder 46">
            <a:extLst>
              <a:ext uri="{FF2B5EF4-FFF2-40B4-BE49-F238E27FC236}">
                <a16:creationId xmlns:a16="http://schemas.microsoft.com/office/drawing/2014/main" id="{661D04F9-4641-4061-8E2C-B70C12D9A824}"/>
              </a:ext>
            </a:extLst>
          </p:cNvPr>
          <p:cNvSpPr>
            <a:spLocks noGrp="1"/>
          </p:cNvSpPr>
          <p:nvPr>
            <p:ph type="body" sz="quarter" idx="141"/>
          </p:nvPr>
        </p:nvSpPr>
        <p:spPr/>
        <p:txBody>
          <a:bodyPr/>
          <a:lstStyle/>
          <a:p>
            <a:endParaRPr lang="en-GB"/>
          </a:p>
        </p:txBody>
      </p:sp>
      <p:sp>
        <p:nvSpPr>
          <p:cNvPr id="48" name="Text Placeholder 47">
            <a:extLst>
              <a:ext uri="{FF2B5EF4-FFF2-40B4-BE49-F238E27FC236}">
                <a16:creationId xmlns:a16="http://schemas.microsoft.com/office/drawing/2014/main" id="{582EDED2-79AF-433F-B4EB-B1A519FD755E}"/>
              </a:ext>
            </a:extLst>
          </p:cNvPr>
          <p:cNvSpPr>
            <a:spLocks noGrp="1"/>
          </p:cNvSpPr>
          <p:nvPr>
            <p:ph type="body" sz="quarter" idx="142"/>
          </p:nvPr>
        </p:nvSpPr>
        <p:spPr/>
        <p:txBody>
          <a:bodyPr/>
          <a:lstStyle/>
          <a:p>
            <a:endParaRPr lang="en-GB"/>
          </a:p>
        </p:txBody>
      </p:sp>
      <p:sp>
        <p:nvSpPr>
          <p:cNvPr id="49" name="Text Placeholder 48">
            <a:extLst>
              <a:ext uri="{FF2B5EF4-FFF2-40B4-BE49-F238E27FC236}">
                <a16:creationId xmlns:a16="http://schemas.microsoft.com/office/drawing/2014/main" id="{E6DE5AF9-EBE6-4AA5-8479-250BA283433E}"/>
              </a:ext>
            </a:extLst>
          </p:cNvPr>
          <p:cNvSpPr>
            <a:spLocks noGrp="1"/>
          </p:cNvSpPr>
          <p:nvPr>
            <p:ph type="body" sz="quarter" idx="143"/>
          </p:nvPr>
        </p:nvSpPr>
        <p:spPr/>
        <p:txBody>
          <a:bodyPr/>
          <a:lstStyle/>
          <a:p>
            <a:endParaRPr lang="en-GB"/>
          </a:p>
        </p:txBody>
      </p:sp>
      <p:sp>
        <p:nvSpPr>
          <p:cNvPr id="50" name="Text Placeholder 49">
            <a:extLst>
              <a:ext uri="{FF2B5EF4-FFF2-40B4-BE49-F238E27FC236}">
                <a16:creationId xmlns:a16="http://schemas.microsoft.com/office/drawing/2014/main" id="{BB8E30A8-0C61-4F05-AAFD-CE3E7B124C5B}"/>
              </a:ext>
            </a:extLst>
          </p:cNvPr>
          <p:cNvSpPr>
            <a:spLocks noGrp="1"/>
          </p:cNvSpPr>
          <p:nvPr>
            <p:ph type="body" sz="quarter" idx="144"/>
          </p:nvPr>
        </p:nvSpPr>
        <p:spPr/>
        <p:txBody>
          <a:bodyPr/>
          <a:lstStyle/>
          <a:p>
            <a:endParaRPr lang="en-GB"/>
          </a:p>
        </p:txBody>
      </p:sp>
      <p:sp>
        <p:nvSpPr>
          <p:cNvPr id="51" name="Text Placeholder 50">
            <a:extLst>
              <a:ext uri="{FF2B5EF4-FFF2-40B4-BE49-F238E27FC236}">
                <a16:creationId xmlns:a16="http://schemas.microsoft.com/office/drawing/2014/main" id="{DB024A83-50C4-47F9-8D83-DEE25F834881}"/>
              </a:ext>
            </a:extLst>
          </p:cNvPr>
          <p:cNvSpPr>
            <a:spLocks noGrp="1"/>
          </p:cNvSpPr>
          <p:nvPr>
            <p:ph type="body" sz="quarter" idx="145"/>
          </p:nvPr>
        </p:nvSpPr>
        <p:spPr/>
        <p:txBody>
          <a:bodyPr/>
          <a:lstStyle/>
          <a:p>
            <a:endParaRPr lang="en-GB"/>
          </a:p>
        </p:txBody>
      </p:sp>
      <p:sp>
        <p:nvSpPr>
          <p:cNvPr id="52" name="Text Placeholder 51">
            <a:extLst>
              <a:ext uri="{FF2B5EF4-FFF2-40B4-BE49-F238E27FC236}">
                <a16:creationId xmlns:a16="http://schemas.microsoft.com/office/drawing/2014/main" id="{08A7DF6F-5E1E-4119-BF63-593B59725290}"/>
              </a:ext>
            </a:extLst>
          </p:cNvPr>
          <p:cNvSpPr>
            <a:spLocks noGrp="1"/>
          </p:cNvSpPr>
          <p:nvPr>
            <p:ph type="body" sz="quarter" idx="146"/>
          </p:nvPr>
        </p:nvSpPr>
        <p:spPr/>
        <p:txBody>
          <a:bodyPr/>
          <a:lstStyle/>
          <a:p>
            <a:endParaRPr lang="en-GB"/>
          </a:p>
        </p:txBody>
      </p:sp>
      <p:sp>
        <p:nvSpPr>
          <p:cNvPr id="53" name="Text Placeholder 52">
            <a:extLst>
              <a:ext uri="{FF2B5EF4-FFF2-40B4-BE49-F238E27FC236}">
                <a16:creationId xmlns:a16="http://schemas.microsoft.com/office/drawing/2014/main" id="{82F8256B-32EB-4A47-BB94-220DC36A3E11}"/>
              </a:ext>
            </a:extLst>
          </p:cNvPr>
          <p:cNvSpPr>
            <a:spLocks noGrp="1"/>
          </p:cNvSpPr>
          <p:nvPr>
            <p:ph type="body" sz="quarter" idx="147"/>
          </p:nvPr>
        </p:nvSpPr>
        <p:spPr/>
        <p:txBody>
          <a:bodyPr/>
          <a:lstStyle/>
          <a:p>
            <a:endParaRPr lang="en-GB"/>
          </a:p>
        </p:txBody>
      </p:sp>
      <p:sp>
        <p:nvSpPr>
          <p:cNvPr id="54" name="Text Placeholder 53">
            <a:extLst>
              <a:ext uri="{FF2B5EF4-FFF2-40B4-BE49-F238E27FC236}">
                <a16:creationId xmlns:a16="http://schemas.microsoft.com/office/drawing/2014/main" id="{896F39B3-8806-4107-BB99-46383022DC9A}"/>
              </a:ext>
            </a:extLst>
          </p:cNvPr>
          <p:cNvSpPr>
            <a:spLocks noGrp="1"/>
          </p:cNvSpPr>
          <p:nvPr>
            <p:ph type="body" sz="quarter" idx="148"/>
          </p:nvPr>
        </p:nvSpPr>
        <p:spPr/>
        <p:txBody>
          <a:bodyPr/>
          <a:lstStyle/>
          <a:p>
            <a:endParaRPr lang="en-GB"/>
          </a:p>
        </p:txBody>
      </p:sp>
      <p:sp>
        <p:nvSpPr>
          <p:cNvPr id="55" name="Text Placeholder 54">
            <a:extLst>
              <a:ext uri="{FF2B5EF4-FFF2-40B4-BE49-F238E27FC236}">
                <a16:creationId xmlns:a16="http://schemas.microsoft.com/office/drawing/2014/main" id="{07DD1627-0D53-4D39-A73C-96648BBD38AC}"/>
              </a:ext>
            </a:extLst>
          </p:cNvPr>
          <p:cNvSpPr>
            <a:spLocks noGrp="1"/>
          </p:cNvSpPr>
          <p:nvPr>
            <p:ph type="body" sz="quarter" idx="149"/>
          </p:nvPr>
        </p:nvSpPr>
        <p:spPr/>
        <p:txBody>
          <a:bodyPr/>
          <a:lstStyle/>
          <a:p>
            <a:endParaRPr lang="en-GB"/>
          </a:p>
        </p:txBody>
      </p:sp>
      <p:sp>
        <p:nvSpPr>
          <p:cNvPr id="58" name="TextBox 57">
            <a:extLst>
              <a:ext uri="{FF2B5EF4-FFF2-40B4-BE49-F238E27FC236}">
                <a16:creationId xmlns:a16="http://schemas.microsoft.com/office/drawing/2014/main" id="{A2D6019F-2A0C-4FFA-893F-0630BB608613}"/>
              </a:ext>
            </a:extLst>
          </p:cNvPr>
          <p:cNvSpPr txBox="1"/>
          <p:nvPr/>
        </p:nvSpPr>
        <p:spPr>
          <a:xfrm>
            <a:off x="841373" y="4722744"/>
            <a:ext cx="42159884" cy="27884557"/>
          </a:xfrm>
          <a:prstGeom prst="rect">
            <a:avLst/>
          </a:prstGeom>
          <a:solidFill>
            <a:schemeClr val="accent5">
              <a:lumMod val="40000"/>
              <a:lumOff val="60000"/>
            </a:schemeClr>
          </a:solidFill>
        </p:spPr>
        <p:txBody>
          <a:bodyPr wrap="square" rtlCol="0">
            <a:spAutoFit/>
          </a:bodyPr>
          <a:lstStyle/>
          <a:p>
            <a:endParaRPr lang="en-GB" dirty="0"/>
          </a:p>
          <a:p>
            <a:endParaRPr lang="en-GB" dirty="0"/>
          </a:p>
          <a:p>
            <a:r>
              <a:rPr lang="en-GB" dirty="0">
                <a:hlinkClick r:id="rId2"/>
              </a:rPr>
              <a:t>https://drive.google.com/file/d/16E1g01A2CSO75nzefcgcXLpxZrPlHAo6/view</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62" name="Picture Placeholder 61">
            <a:extLst>
              <a:ext uri="{FF2B5EF4-FFF2-40B4-BE49-F238E27FC236}">
                <a16:creationId xmlns:a16="http://schemas.microsoft.com/office/drawing/2014/main" id="{1090D2E9-660C-4937-B96D-AAE0169EFBB6}"/>
              </a:ext>
            </a:extLst>
          </p:cNvPr>
          <p:cNvSpPr>
            <a:spLocks noGrp="1"/>
          </p:cNvSpPr>
          <p:nvPr>
            <p:ph type="pic" sz="quarter" idx="115"/>
          </p:nvPr>
        </p:nvSpPr>
        <p:spPr/>
      </p:sp>
    </p:spTree>
    <p:extLst>
      <p:ext uri="{BB962C8B-B14F-4D97-AF65-F5344CB8AC3E}">
        <p14:creationId xmlns:p14="http://schemas.microsoft.com/office/powerpoint/2010/main" val="3580063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60BA6AA-36B1-444A-B607-BAED74CDEE02}"/>
              </a:ext>
            </a:extLst>
          </p:cNvPr>
          <p:cNvSpPr>
            <a:spLocks noGrp="1" noChangeArrowheads="1"/>
          </p:cNvSpPr>
          <p:nvPr>
            <p:ph type="title"/>
          </p:nvPr>
        </p:nvSpPr>
        <p:spPr bwMode="auto">
          <a:xfrm>
            <a:off x="5940425" y="11811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bodyPr>
          <a:lstStyle/>
          <a:p>
            <a:r>
              <a:rPr lang="en-GB" altLang="en-US" sz="13800" dirty="0">
                <a:solidFill>
                  <a:srgbClr val="FFC000"/>
                </a:solidFill>
                <a:latin typeface="Arial" panose="020B0604020202020204" pitchFamily="34" charset="0"/>
                <a:cs typeface="Arial" panose="020B0604020202020204" pitchFamily="34" charset="0"/>
              </a:rPr>
              <a:t>Reference List </a:t>
            </a:r>
          </a:p>
        </p:txBody>
      </p:sp>
      <p:sp>
        <p:nvSpPr>
          <p:cNvPr id="9219" name="Text Placeholder 17">
            <a:extLst>
              <a:ext uri="{FF2B5EF4-FFF2-40B4-BE49-F238E27FC236}">
                <a16:creationId xmlns:a16="http://schemas.microsoft.com/office/drawing/2014/main" id="{776AFAB2-191D-4DC1-A57E-B4B5B27BE563}"/>
              </a:ext>
            </a:extLst>
          </p:cNvPr>
          <p:cNvSpPr>
            <a:spLocks noGrp="1" noChangeArrowheads="1"/>
          </p:cNvSpPr>
          <p:nvPr>
            <p:ph type="body" sz="quarter" idx="10"/>
          </p:nvPr>
        </p:nvSpPr>
        <p:spPr bwMode="auto">
          <a:xfrm>
            <a:off x="904875" y="6003925"/>
            <a:ext cx="10056813"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20" name="Text Placeholder 19">
            <a:extLst>
              <a:ext uri="{FF2B5EF4-FFF2-40B4-BE49-F238E27FC236}">
                <a16:creationId xmlns:a16="http://schemas.microsoft.com/office/drawing/2014/main" id="{D08F1FC1-87F3-4518-867A-4552979CDFA6}"/>
              </a:ext>
            </a:extLst>
          </p:cNvPr>
          <p:cNvSpPr>
            <a:spLocks noGrp="1"/>
          </p:cNvSpPr>
          <p:nvPr>
            <p:ph type="body" sz="quarter" idx="11"/>
          </p:nvPr>
        </p:nvSpPr>
        <p:spPr>
          <a:xfrm>
            <a:off x="922338" y="5265738"/>
            <a:ext cx="10048875" cy="754062"/>
          </a:xfrm>
        </p:spPr>
        <p:txBody>
          <a:bodyPr/>
          <a:lstStyle/>
          <a:p>
            <a:pPr>
              <a:defRPr/>
            </a:pPr>
            <a:endParaRPr lang="en-GB"/>
          </a:p>
        </p:txBody>
      </p:sp>
      <p:sp>
        <p:nvSpPr>
          <p:cNvPr id="21" name="Text Placeholder 20">
            <a:extLst>
              <a:ext uri="{FF2B5EF4-FFF2-40B4-BE49-F238E27FC236}">
                <a16:creationId xmlns:a16="http://schemas.microsoft.com/office/drawing/2014/main" id="{8030D015-A5A8-4C4E-9672-E01DB96AD4F0}"/>
              </a:ext>
            </a:extLst>
          </p:cNvPr>
          <p:cNvSpPr>
            <a:spLocks noGrp="1"/>
          </p:cNvSpPr>
          <p:nvPr>
            <p:ph type="body" sz="quarter" idx="20"/>
          </p:nvPr>
        </p:nvSpPr>
        <p:spPr>
          <a:xfrm>
            <a:off x="922338" y="14212888"/>
            <a:ext cx="10050462" cy="754062"/>
          </a:xfrm>
        </p:spPr>
        <p:txBody>
          <a:bodyPr/>
          <a:lstStyle/>
          <a:p>
            <a:pPr>
              <a:defRPr/>
            </a:pPr>
            <a:endParaRPr lang="en-GB"/>
          </a:p>
        </p:txBody>
      </p:sp>
      <p:sp>
        <p:nvSpPr>
          <p:cNvPr id="9224" name="Text Placeholder 21">
            <a:extLst>
              <a:ext uri="{FF2B5EF4-FFF2-40B4-BE49-F238E27FC236}">
                <a16:creationId xmlns:a16="http://schemas.microsoft.com/office/drawing/2014/main" id="{9316A143-6D1B-4EB2-AB93-1598EB40A1B4}"/>
              </a:ext>
            </a:extLst>
          </p:cNvPr>
          <p:cNvSpPr>
            <a:spLocks noGrp="1" noChangeArrowheads="1"/>
          </p:cNvSpPr>
          <p:nvPr>
            <p:ph type="body" sz="quarter" idx="21"/>
          </p:nvPr>
        </p:nvSpPr>
        <p:spPr bwMode="auto">
          <a:xfrm>
            <a:off x="11587163" y="5995988"/>
            <a:ext cx="10048875" cy="846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23" name="Text Placeholder 22">
            <a:extLst>
              <a:ext uri="{FF2B5EF4-FFF2-40B4-BE49-F238E27FC236}">
                <a16:creationId xmlns:a16="http://schemas.microsoft.com/office/drawing/2014/main" id="{3B2C3698-643E-4B54-AD82-8B672BC0CC03}"/>
              </a:ext>
            </a:extLst>
          </p:cNvPr>
          <p:cNvSpPr>
            <a:spLocks noGrp="1"/>
          </p:cNvSpPr>
          <p:nvPr>
            <p:ph type="body" sz="quarter" idx="22"/>
          </p:nvPr>
        </p:nvSpPr>
        <p:spPr>
          <a:xfrm>
            <a:off x="11587163" y="5265738"/>
            <a:ext cx="10048875" cy="754062"/>
          </a:xfrm>
        </p:spPr>
        <p:txBody>
          <a:bodyPr/>
          <a:lstStyle/>
          <a:p>
            <a:pPr>
              <a:defRPr/>
            </a:pPr>
            <a:endParaRPr lang="en-GB"/>
          </a:p>
        </p:txBody>
      </p:sp>
      <p:sp>
        <p:nvSpPr>
          <p:cNvPr id="9226" name="Text Placeholder 23">
            <a:extLst>
              <a:ext uri="{FF2B5EF4-FFF2-40B4-BE49-F238E27FC236}">
                <a16:creationId xmlns:a16="http://schemas.microsoft.com/office/drawing/2014/main" id="{A2BA5CEB-8450-424A-938C-B8B20B946A07}"/>
              </a:ext>
            </a:extLst>
          </p:cNvPr>
          <p:cNvSpPr>
            <a:spLocks noGrp="1" noChangeArrowheads="1"/>
          </p:cNvSpPr>
          <p:nvPr>
            <p:ph type="body" sz="quarter" idx="23"/>
          </p:nvPr>
        </p:nvSpPr>
        <p:spPr bwMode="auto">
          <a:xfrm>
            <a:off x="22258338" y="6003925"/>
            <a:ext cx="10048875"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25" name="Text Placeholder 24">
            <a:extLst>
              <a:ext uri="{FF2B5EF4-FFF2-40B4-BE49-F238E27FC236}">
                <a16:creationId xmlns:a16="http://schemas.microsoft.com/office/drawing/2014/main" id="{85089CD7-1A68-4842-AB98-A19C200EC85B}"/>
              </a:ext>
            </a:extLst>
          </p:cNvPr>
          <p:cNvSpPr>
            <a:spLocks noGrp="1"/>
          </p:cNvSpPr>
          <p:nvPr>
            <p:ph type="body" sz="quarter" idx="24"/>
          </p:nvPr>
        </p:nvSpPr>
        <p:spPr>
          <a:xfrm>
            <a:off x="22250400" y="5257800"/>
            <a:ext cx="10058400" cy="754063"/>
          </a:xfrm>
        </p:spPr>
        <p:txBody>
          <a:bodyPr/>
          <a:lstStyle/>
          <a:p>
            <a:pPr>
              <a:defRPr/>
            </a:pPr>
            <a:endParaRPr lang="en-GB"/>
          </a:p>
        </p:txBody>
      </p:sp>
      <p:sp>
        <p:nvSpPr>
          <p:cNvPr id="26" name="Text Placeholder 25">
            <a:extLst>
              <a:ext uri="{FF2B5EF4-FFF2-40B4-BE49-F238E27FC236}">
                <a16:creationId xmlns:a16="http://schemas.microsoft.com/office/drawing/2014/main" id="{7BDF365B-9A4E-4EC9-B08F-97E226A46945}"/>
              </a:ext>
            </a:extLst>
          </p:cNvPr>
          <p:cNvSpPr>
            <a:spLocks noGrp="1"/>
          </p:cNvSpPr>
          <p:nvPr>
            <p:ph type="body" sz="quarter" idx="25"/>
          </p:nvPr>
        </p:nvSpPr>
        <p:spPr>
          <a:xfrm>
            <a:off x="32924750" y="5265738"/>
            <a:ext cx="10047288" cy="754062"/>
          </a:xfrm>
        </p:spPr>
        <p:txBody>
          <a:bodyPr/>
          <a:lstStyle/>
          <a:p>
            <a:pPr>
              <a:defRPr/>
            </a:pPr>
            <a:endParaRPr lang="en-GB"/>
          </a:p>
        </p:txBody>
      </p:sp>
      <p:sp>
        <p:nvSpPr>
          <p:cNvPr id="9229" name="Text Placeholder 26">
            <a:extLst>
              <a:ext uri="{FF2B5EF4-FFF2-40B4-BE49-F238E27FC236}">
                <a16:creationId xmlns:a16="http://schemas.microsoft.com/office/drawing/2014/main" id="{91182A55-C00B-4F62-8D2A-BA701DBDBFED}"/>
              </a:ext>
            </a:extLst>
          </p:cNvPr>
          <p:cNvSpPr>
            <a:spLocks noGrp="1" noChangeArrowheads="1"/>
          </p:cNvSpPr>
          <p:nvPr>
            <p:ph type="body" sz="quarter" idx="26"/>
          </p:nvPr>
        </p:nvSpPr>
        <p:spPr bwMode="auto">
          <a:xfrm>
            <a:off x="32924750" y="6003925"/>
            <a:ext cx="10047288"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28" name="Text Placeholder 27">
            <a:extLst>
              <a:ext uri="{FF2B5EF4-FFF2-40B4-BE49-F238E27FC236}">
                <a16:creationId xmlns:a16="http://schemas.microsoft.com/office/drawing/2014/main" id="{ED39A6A4-D8AC-4EB5-9112-DC526274E72B}"/>
              </a:ext>
            </a:extLst>
          </p:cNvPr>
          <p:cNvSpPr>
            <a:spLocks noGrp="1"/>
          </p:cNvSpPr>
          <p:nvPr>
            <p:ph type="body" sz="quarter" idx="27"/>
          </p:nvPr>
        </p:nvSpPr>
        <p:spPr>
          <a:xfrm>
            <a:off x="32918400" y="14273213"/>
            <a:ext cx="10047288" cy="754062"/>
          </a:xfrm>
        </p:spPr>
        <p:txBody>
          <a:bodyPr/>
          <a:lstStyle/>
          <a:p>
            <a:pPr>
              <a:defRPr/>
            </a:pPr>
            <a:endParaRPr lang="en-GB"/>
          </a:p>
        </p:txBody>
      </p:sp>
      <p:sp>
        <p:nvSpPr>
          <p:cNvPr id="9231" name="Text Placeholder 28">
            <a:extLst>
              <a:ext uri="{FF2B5EF4-FFF2-40B4-BE49-F238E27FC236}">
                <a16:creationId xmlns:a16="http://schemas.microsoft.com/office/drawing/2014/main" id="{2AB2F9E5-8CE5-4F93-A01D-1E4661DDCBF5}"/>
              </a:ext>
            </a:extLst>
          </p:cNvPr>
          <p:cNvSpPr>
            <a:spLocks noGrp="1" noChangeArrowheads="1"/>
          </p:cNvSpPr>
          <p:nvPr>
            <p:ph type="body" sz="quarter" idx="28"/>
          </p:nvPr>
        </p:nvSpPr>
        <p:spPr bwMode="auto">
          <a:xfrm>
            <a:off x="32997775" y="15011400"/>
            <a:ext cx="10052050"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30" name="Text Placeholder 29">
            <a:extLst>
              <a:ext uri="{FF2B5EF4-FFF2-40B4-BE49-F238E27FC236}">
                <a16:creationId xmlns:a16="http://schemas.microsoft.com/office/drawing/2014/main" id="{201E0781-F2EB-4CBF-B48B-A868D916B071}"/>
              </a:ext>
            </a:extLst>
          </p:cNvPr>
          <p:cNvSpPr>
            <a:spLocks noGrp="1"/>
          </p:cNvSpPr>
          <p:nvPr>
            <p:ph type="body" sz="quarter" idx="29"/>
          </p:nvPr>
        </p:nvSpPr>
        <p:spPr>
          <a:xfrm>
            <a:off x="32924750" y="25679400"/>
            <a:ext cx="10047288" cy="754063"/>
          </a:xfrm>
        </p:spPr>
        <p:txBody>
          <a:bodyPr/>
          <a:lstStyle/>
          <a:p>
            <a:pPr>
              <a:defRPr/>
            </a:pPr>
            <a:endParaRPr lang="en-GB"/>
          </a:p>
        </p:txBody>
      </p:sp>
      <p:sp>
        <p:nvSpPr>
          <p:cNvPr id="9233" name="Text Placeholder 41">
            <a:extLst>
              <a:ext uri="{FF2B5EF4-FFF2-40B4-BE49-F238E27FC236}">
                <a16:creationId xmlns:a16="http://schemas.microsoft.com/office/drawing/2014/main" id="{D204A570-84FD-4D41-909F-01F090DC8846}"/>
              </a:ext>
            </a:extLst>
          </p:cNvPr>
          <p:cNvSpPr>
            <a:spLocks noGrp="1" noChangeArrowheads="1"/>
          </p:cNvSpPr>
          <p:nvPr>
            <p:ph type="body" sz="quarter" idx="30"/>
          </p:nvPr>
        </p:nvSpPr>
        <p:spPr bwMode="auto">
          <a:xfrm>
            <a:off x="32913638" y="26433463"/>
            <a:ext cx="10052050" cy="8461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43" name="Text Placeholder 42">
            <a:extLst>
              <a:ext uri="{FF2B5EF4-FFF2-40B4-BE49-F238E27FC236}">
                <a16:creationId xmlns:a16="http://schemas.microsoft.com/office/drawing/2014/main" id="{F8A65A07-9D8C-4DD6-84EA-52C493A6A15A}"/>
              </a:ext>
            </a:extLst>
          </p:cNvPr>
          <p:cNvSpPr>
            <a:spLocks noGrp="1"/>
          </p:cNvSpPr>
          <p:nvPr>
            <p:ph type="body" sz="quarter" idx="95"/>
          </p:nvPr>
        </p:nvSpPr>
        <p:spPr>
          <a:xfrm>
            <a:off x="-10407650" y="18288000"/>
            <a:ext cx="10050462" cy="754063"/>
          </a:xfrm>
        </p:spPr>
        <p:txBody>
          <a:bodyPr/>
          <a:lstStyle/>
          <a:p>
            <a:pPr>
              <a:defRPr/>
            </a:pPr>
            <a:endParaRPr lang="en-GB"/>
          </a:p>
        </p:txBody>
      </p:sp>
      <p:sp>
        <p:nvSpPr>
          <p:cNvPr id="9235" name="Text Placeholder 43">
            <a:extLst>
              <a:ext uri="{FF2B5EF4-FFF2-40B4-BE49-F238E27FC236}">
                <a16:creationId xmlns:a16="http://schemas.microsoft.com/office/drawing/2014/main" id="{930A4248-EAA1-484B-B2D5-3EE26BA76729}"/>
              </a:ext>
            </a:extLst>
          </p:cNvPr>
          <p:cNvSpPr>
            <a:spLocks noGrp="1" noChangeArrowheads="1"/>
          </p:cNvSpPr>
          <p:nvPr>
            <p:ph type="body" sz="quarter" idx="96"/>
          </p:nvPr>
        </p:nvSpPr>
        <p:spPr bwMode="auto">
          <a:xfrm>
            <a:off x="904875" y="14951075"/>
            <a:ext cx="10056813"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6" name="Text Placeholder 44">
            <a:extLst>
              <a:ext uri="{FF2B5EF4-FFF2-40B4-BE49-F238E27FC236}">
                <a16:creationId xmlns:a16="http://schemas.microsoft.com/office/drawing/2014/main" id="{EA22BD57-A127-4D03-B282-CF44AE86A73D}"/>
              </a:ext>
            </a:extLst>
          </p:cNvPr>
          <p:cNvSpPr>
            <a:spLocks noGrp="1" noChangeArrowheads="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7" name="Text Placeholder 45">
            <a:extLst>
              <a:ext uri="{FF2B5EF4-FFF2-40B4-BE49-F238E27FC236}">
                <a16:creationId xmlns:a16="http://schemas.microsoft.com/office/drawing/2014/main" id="{D4552240-47BE-4290-B557-7A4F162D9B97}"/>
              </a:ext>
            </a:extLst>
          </p:cNvPr>
          <p:cNvSpPr>
            <a:spLocks noGrp="1" noChangeArrowheads="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8" name="Text Placeholder 46">
            <a:extLst>
              <a:ext uri="{FF2B5EF4-FFF2-40B4-BE49-F238E27FC236}">
                <a16:creationId xmlns:a16="http://schemas.microsoft.com/office/drawing/2014/main" id="{CDE5F28B-B435-4518-99C2-636FDAF6FBBE}"/>
              </a:ext>
            </a:extLst>
          </p:cNvPr>
          <p:cNvSpPr>
            <a:spLocks noGrp="1" noChangeArrowheads="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39" name="Text Placeholder 47">
            <a:extLst>
              <a:ext uri="{FF2B5EF4-FFF2-40B4-BE49-F238E27FC236}">
                <a16:creationId xmlns:a16="http://schemas.microsoft.com/office/drawing/2014/main" id="{98A79478-F483-4D32-85A3-56F5A0266B3E}"/>
              </a:ext>
            </a:extLst>
          </p:cNvPr>
          <p:cNvSpPr>
            <a:spLocks noGrp="1" noChangeArrowheads="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0" name="Text Placeholder 48">
            <a:extLst>
              <a:ext uri="{FF2B5EF4-FFF2-40B4-BE49-F238E27FC236}">
                <a16:creationId xmlns:a16="http://schemas.microsoft.com/office/drawing/2014/main" id="{4B2989F3-5E2F-46C0-837A-5FC1AFB42991}"/>
              </a:ext>
            </a:extLst>
          </p:cNvPr>
          <p:cNvSpPr>
            <a:spLocks noGrp="1" noChangeArrowheads="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1" name="Text Placeholder 49">
            <a:extLst>
              <a:ext uri="{FF2B5EF4-FFF2-40B4-BE49-F238E27FC236}">
                <a16:creationId xmlns:a16="http://schemas.microsoft.com/office/drawing/2014/main" id="{97221CF5-43B5-4936-BE9C-46A441A478EF}"/>
              </a:ext>
            </a:extLst>
          </p:cNvPr>
          <p:cNvSpPr>
            <a:spLocks noGrp="1" noChangeArrowheads="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2" name="Text Placeholder 50">
            <a:extLst>
              <a:ext uri="{FF2B5EF4-FFF2-40B4-BE49-F238E27FC236}">
                <a16:creationId xmlns:a16="http://schemas.microsoft.com/office/drawing/2014/main" id="{C9191FC6-FFAA-4964-B0C4-1D50E92E2CA0}"/>
              </a:ext>
            </a:extLst>
          </p:cNvPr>
          <p:cNvSpPr>
            <a:spLocks noGrp="1" noChangeArrowheads="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3" name="Text Placeholder 51">
            <a:extLst>
              <a:ext uri="{FF2B5EF4-FFF2-40B4-BE49-F238E27FC236}">
                <a16:creationId xmlns:a16="http://schemas.microsoft.com/office/drawing/2014/main" id="{8F7D98FA-C4C3-4B71-99BA-681D48348545}"/>
              </a:ext>
            </a:extLst>
          </p:cNvPr>
          <p:cNvSpPr>
            <a:spLocks noGrp="1" noChangeArrowheads="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4" name="Text Placeholder 52">
            <a:extLst>
              <a:ext uri="{FF2B5EF4-FFF2-40B4-BE49-F238E27FC236}">
                <a16:creationId xmlns:a16="http://schemas.microsoft.com/office/drawing/2014/main" id="{EC2CA43A-4E0F-4594-B237-EFAE8A08DC67}"/>
              </a:ext>
            </a:extLst>
          </p:cNvPr>
          <p:cNvSpPr>
            <a:spLocks noGrp="1" noChangeArrowheads="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5" name="Text Placeholder 53">
            <a:extLst>
              <a:ext uri="{FF2B5EF4-FFF2-40B4-BE49-F238E27FC236}">
                <a16:creationId xmlns:a16="http://schemas.microsoft.com/office/drawing/2014/main" id="{6BAC8C3B-9214-4CD5-977F-C12A07703194}"/>
              </a:ext>
            </a:extLst>
          </p:cNvPr>
          <p:cNvSpPr>
            <a:spLocks noGrp="1" noChangeArrowheads="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6" name="Text Placeholder 54">
            <a:extLst>
              <a:ext uri="{FF2B5EF4-FFF2-40B4-BE49-F238E27FC236}">
                <a16:creationId xmlns:a16="http://schemas.microsoft.com/office/drawing/2014/main" id="{A1B0CAE5-8C8D-4A35-A399-DD5862B4EB99}"/>
              </a:ext>
            </a:extLst>
          </p:cNvPr>
          <p:cNvSpPr>
            <a:spLocks noGrp="1" noChangeArrowheads="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endParaRPr lang="en-GB" altLang="en-US"/>
          </a:p>
        </p:txBody>
      </p:sp>
      <p:sp>
        <p:nvSpPr>
          <p:cNvPr id="9247" name="Picture Placeholder 32">
            <a:extLst>
              <a:ext uri="{FF2B5EF4-FFF2-40B4-BE49-F238E27FC236}">
                <a16:creationId xmlns:a16="http://schemas.microsoft.com/office/drawing/2014/main" id="{042EE23D-C094-46CF-9AEF-E2142C6E8C10}"/>
              </a:ext>
            </a:extLst>
          </p:cNvPr>
          <p:cNvSpPr>
            <a:spLocks noGrp="1"/>
          </p:cNvSpPr>
          <p:nvPr>
            <p:ph type="pic" sz="quarter" idx="115"/>
          </p:nvPr>
        </p:nvSpPr>
        <p:spPr bwMode="auto">
          <a:xfrm>
            <a:off x="-9326563" y="25314275"/>
            <a:ext cx="7908925" cy="4838700"/>
          </a:xfrm>
          <a:ln>
            <a:miter lim="800000"/>
            <a:headEnd/>
            <a:tailEnd/>
          </a:ln>
        </p:spPr>
      </p:sp>
      <p:sp>
        <p:nvSpPr>
          <p:cNvPr id="9248" name="Picture Placeholder 33">
            <a:extLst>
              <a:ext uri="{FF2B5EF4-FFF2-40B4-BE49-F238E27FC236}">
                <a16:creationId xmlns:a16="http://schemas.microsoft.com/office/drawing/2014/main" id="{F0E527AF-65E3-4BFA-ACD6-18006210F615}"/>
              </a:ext>
            </a:extLst>
          </p:cNvPr>
          <p:cNvSpPr>
            <a:spLocks noGrp="1"/>
          </p:cNvSpPr>
          <p:nvPr>
            <p:ph type="pic" sz="quarter" idx="126"/>
          </p:nvPr>
        </p:nvSpPr>
        <p:spPr bwMode="auto">
          <a:xfrm>
            <a:off x="-9326563" y="25314275"/>
            <a:ext cx="7908925" cy="4838700"/>
          </a:xfrm>
          <a:ln>
            <a:miter lim="800000"/>
            <a:headEnd/>
            <a:tailEnd/>
          </a:ln>
        </p:spPr>
      </p:sp>
      <p:sp>
        <p:nvSpPr>
          <p:cNvPr id="9249" name="Picture Placeholder 34">
            <a:extLst>
              <a:ext uri="{FF2B5EF4-FFF2-40B4-BE49-F238E27FC236}">
                <a16:creationId xmlns:a16="http://schemas.microsoft.com/office/drawing/2014/main" id="{974CB2C5-7802-43A7-82DE-8D1BEED792C2}"/>
              </a:ext>
            </a:extLst>
          </p:cNvPr>
          <p:cNvSpPr>
            <a:spLocks noGrp="1"/>
          </p:cNvSpPr>
          <p:nvPr>
            <p:ph type="pic" sz="quarter" idx="127"/>
          </p:nvPr>
        </p:nvSpPr>
        <p:spPr bwMode="auto">
          <a:xfrm>
            <a:off x="-9326563" y="25314275"/>
            <a:ext cx="7908925" cy="4838700"/>
          </a:xfrm>
          <a:ln>
            <a:miter lim="800000"/>
            <a:headEnd/>
            <a:tailEnd/>
          </a:ln>
        </p:spPr>
      </p:sp>
      <p:sp>
        <p:nvSpPr>
          <p:cNvPr id="9250" name="Picture Placeholder 35">
            <a:extLst>
              <a:ext uri="{FF2B5EF4-FFF2-40B4-BE49-F238E27FC236}">
                <a16:creationId xmlns:a16="http://schemas.microsoft.com/office/drawing/2014/main" id="{512DADD4-F31F-4B28-9E2B-9F88E207393E}"/>
              </a:ext>
            </a:extLst>
          </p:cNvPr>
          <p:cNvSpPr>
            <a:spLocks noGrp="1"/>
          </p:cNvSpPr>
          <p:nvPr>
            <p:ph type="pic" sz="quarter" idx="128"/>
          </p:nvPr>
        </p:nvSpPr>
        <p:spPr bwMode="auto">
          <a:xfrm>
            <a:off x="-9326563" y="25314275"/>
            <a:ext cx="7908925" cy="4838700"/>
          </a:xfrm>
          <a:ln>
            <a:miter lim="800000"/>
            <a:headEnd/>
            <a:tailEnd/>
          </a:ln>
        </p:spPr>
      </p:sp>
      <p:sp>
        <p:nvSpPr>
          <p:cNvPr id="9251" name="Picture Placeholder 36">
            <a:extLst>
              <a:ext uri="{FF2B5EF4-FFF2-40B4-BE49-F238E27FC236}">
                <a16:creationId xmlns:a16="http://schemas.microsoft.com/office/drawing/2014/main" id="{B22685C0-CDB6-4CEF-AA55-4C50000CBD03}"/>
              </a:ext>
            </a:extLst>
          </p:cNvPr>
          <p:cNvSpPr>
            <a:spLocks noGrp="1"/>
          </p:cNvSpPr>
          <p:nvPr>
            <p:ph type="pic" sz="quarter" idx="129"/>
          </p:nvPr>
        </p:nvSpPr>
        <p:spPr bwMode="auto">
          <a:xfrm>
            <a:off x="-9326563" y="25314275"/>
            <a:ext cx="7908925" cy="4838700"/>
          </a:xfrm>
          <a:ln>
            <a:miter lim="800000"/>
            <a:headEnd/>
            <a:tailEnd/>
          </a:ln>
        </p:spPr>
      </p:sp>
      <p:sp>
        <p:nvSpPr>
          <p:cNvPr id="9252" name="Picture Placeholder 37">
            <a:extLst>
              <a:ext uri="{FF2B5EF4-FFF2-40B4-BE49-F238E27FC236}">
                <a16:creationId xmlns:a16="http://schemas.microsoft.com/office/drawing/2014/main" id="{DC20B657-7721-470E-A50F-81D89F50CA18}"/>
              </a:ext>
            </a:extLst>
          </p:cNvPr>
          <p:cNvSpPr>
            <a:spLocks noGrp="1"/>
          </p:cNvSpPr>
          <p:nvPr>
            <p:ph type="pic" sz="quarter" idx="130"/>
          </p:nvPr>
        </p:nvSpPr>
        <p:spPr bwMode="auto">
          <a:xfrm>
            <a:off x="-9326563" y="25314275"/>
            <a:ext cx="7908925" cy="4838700"/>
          </a:xfrm>
          <a:ln>
            <a:miter lim="800000"/>
            <a:headEnd/>
            <a:tailEnd/>
          </a:ln>
        </p:spPr>
      </p:sp>
      <p:sp>
        <p:nvSpPr>
          <p:cNvPr id="9253" name="Picture Placeholder 38">
            <a:extLst>
              <a:ext uri="{FF2B5EF4-FFF2-40B4-BE49-F238E27FC236}">
                <a16:creationId xmlns:a16="http://schemas.microsoft.com/office/drawing/2014/main" id="{06E9A613-5EA1-4473-87E1-FE7F4093BC83}"/>
              </a:ext>
            </a:extLst>
          </p:cNvPr>
          <p:cNvSpPr>
            <a:spLocks noGrp="1"/>
          </p:cNvSpPr>
          <p:nvPr>
            <p:ph type="pic" sz="quarter" idx="131"/>
          </p:nvPr>
        </p:nvSpPr>
        <p:spPr bwMode="auto">
          <a:xfrm>
            <a:off x="-9326563" y="25314275"/>
            <a:ext cx="7908925" cy="4838700"/>
          </a:xfrm>
          <a:ln>
            <a:miter lim="800000"/>
            <a:headEnd/>
            <a:tailEnd/>
          </a:ln>
        </p:spPr>
      </p:sp>
      <p:sp>
        <p:nvSpPr>
          <p:cNvPr id="9254" name="Picture Placeholder 39">
            <a:extLst>
              <a:ext uri="{FF2B5EF4-FFF2-40B4-BE49-F238E27FC236}">
                <a16:creationId xmlns:a16="http://schemas.microsoft.com/office/drawing/2014/main" id="{99B728FF-2AB7-4323-95BE-0CC0BAB6DE12}"/>
              </a:ext>
            </a:extLst>
          </p:cNvPr>
          <p:cNvSpPr>
            <a:spLocks noGrp="1"/>
          </p:cNvSpPr>
          <p:nvPr>
            <p:ph type="pic" sz="quarter" idx="132"/>
          </p:nvPr>
        </p:nvSpPr>
        <p:spPr bwMode="auto">
          <a:xfrm>
            <a:off x="-9326563" y="25314275"/>
            <a:ext cx="7908925" cy="4838700"/>
          </a:xfrm>
          <a:ln>
            <a:miter lim="800000"/>
            <a:headEnd/>
            <a:tailEnd/>
          </a:ln>
        </p:spPr>
      </p:sp>
      <p:sp>
        <p:nvSpPr>
          <p:cNvPr id="9255" name="Picture Placeholder 40">
            <a:extLst>
              <a:ext uri="{FF2B5EF4-FFF2-40B4-BE49-F238E27FC236}">
                <a16:creationId xmlns:a16="http://schemas.microsoft.com/office/drawing/2014/main" id="{4CD747EA-B790-4AE6-9B16-BD8F330AA570}"/>
              </a:ext>
            </a:extLst>
          </p:cNvPr>
          <p:cNvSpPr>
            <a:spLocks noGrp="1"/>
          </p:cNvSpPr>
          <p:nvPr>
            <p:ph type="pic" sz="quarter" idx="133"/>
          </p:nvPr>
        </p:nvSpPr>
        <p:spPr bwMode="auto">
          <a:xfrm>
            <a:off x="-9326563" y="25314275"/>
            <a:ext cx="7908925" cy="4838700"/>
          </a:xfrm>
          <a:ln>
            <a:miter lim="800000"/>
            <a:headEnd/>
            <a:tailEnd/>
          </a:ln>
        </p:spPr>
      </p:sp>
      <p:sp>
        <p:nvSpPr>
          <p:cNvPr id="9256" name="TextBox 57">
            <a:extLst>
              <a:ext uri="{FF2B5EF4-FFF2-40B4-BE49-F238E27FC236}">
                <a16:creationId xmlns:a16="http://schemas.microsoft.com/office/drawing/2014/main" id="{D914B7FC-53CA-4FD4-9583-BC7A3A1EF68F}"/>
              </a:ext>
            </a:extLst>
          </p:cNvPr>
          <p:cNvSpPr txBox="1">
            <a:spLocks noChangeArrowheads="1"/>
          </p:cNvSpPr>
          <p:nvPr/>
        </p:nvSpPr>
        <p:spPr bwMode="auto">
          <a:xfrm>
            <a:off x="0" y="4708525"/>
            <a:ext cx="43891200" cy="2856166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l"/>
            <a:r>
              <a:rPr lang="en-GB" sz="3600" b="0" i="0" dirty="0">
                <a:solidFill>
                  <a:srgbClr val="000000"/>
                </a:solidFill>
                <a:effectLst/>
                <a:cs typeface="Arial" panose="020B0604020202020204" pitchFamily="34" charset="0"/>
              </a:rPr>
              <a:t>Blanchet, E., n.d. </a:t>
            </a:r>
            <a:r>
              <a:rPr lang="en-GB" sz="3600" b="0" i="1" dirty="0">
                <a:solidFill>
                  <a:srgbClr val="000000"/>
                </a:solidFill>
                <a:effectLst/>
                <a:cs typeface="Arial" panose="020B0604020202020204" pitchFamily="34" charset="0"/>
              </a:rPr>
              <a:t>Irish Travellers Living On The South Bermondsey Council-Owned Travellers' Site, London. These Pictures Were Taken Between 2002 And 2005. | Elisabeth Blanchet</a:t>
            </a:r>
            <a:r>
              <a:rPr lang="en-GB" sz="3600" b="0" i="0" dirty="0">
                <a:solidFill>
                  <a:srgbClr val="000000"/>
                </a:solidFill>
                <a:effectLst/>
                <a:cs typeface="Arial" panose="020B0604020202020204" pitchFamily="34" charset="0"/>
              </a:rPr>
              <a:t>. [online] Elisabethblanchet.photoshelter.com. Available at: &lt;https://elisabethblanchet.photoshelter.com/gallery-image/Gypsies-and-Travellers/G0000OBcg1XB0P3A/I0000JYZkHdxyYjQ&gt; [Accessed 17 January 2021].</a:t>
            </a:r>
          </a:p>
          <a:p>
            <a:pPr algn="l"/>
            <a:r>
              <a:rPr lang="en-US" sz="3600" b="0" i="0" dirty="0" err="1">
                <a:solidFill>
                  <a:srgbClr val="000000"/>
                </a:solidFill>
                <a:effectLst/>
                <a:cs typeface="Arial" panose="020B0604020202020204" pitchFamily="34" charset="0"/>
              </a:rPr>
              <a:t>Bubb</a:t>
            </a:r>
            <a:r>
              <a:rPr lang="en-US" sz="3600" b="0" i="0" dirty="0">
                <a:solidFill>
                  <a:srgbClr val="000000"/>
                </a:solidFill>
                <a:effectLst/>
                <a:cs typeface="Arial" panose="020B0604020202020204" pitchFamily="34" charset="0"/>
              </a:rPr>
              <a:t>, S. and Jones, M., 2020. </a:t>
            </a:r>
            <a:r>
              <a:rPr lang="en-US" sz="3600" b="0" i="1" dirty="0">
                <a:solidFill>
                  <a:srgbClr val="000000"/>
                </a:solidFill>
                <a:effectLst/>
                <a:cs typeface="Arial" panose="020B0604020202020204" pitchFamily="34" charset="0"/>
              </a:rPr>
              <a:t>Learning From The COVID-19 Home-Schooling Experience: Listening To Pupils, Parents/</a:t>
            </a:r>
            <a:r>
              <a:rPr lang="en-US" sz="3600" b="0" i="1" dirty="0" err="1">
                <a:solidFill>
                  <a:srgbClr val="000000"/>
                </a:solidFill>
                <a:effectLst/>
                <a:cs typeface="Arial" panose="020B0604020202020204" pitchFamily="34" charset="0"/>
              </a:rPr>
              <a:t>Carers</a:t>
            </a:r>
            <a:r>
              <a:rPr lang="en-US" sz="3600" b="0" i="1" dirty="0">
                <a:solidFill>
                  <a:srgbClr val="000000"/>
                </a:solidFill>
                <a:effectLst/>
                <a:cs typeface="Arial" panose="020B0604020202020204" pitchFamily="34" charset="0"/>
              </a:rPr>
              <a:t> And Teachers - Sara </a:t>
            </a:r>
            <a:r>
              <a:rPr lang="en-US" sz="3600" b="0" i="1" dirty="0" err="1">
                <a:solidFill>
                  <a:srgbClr val="000000"/>
                </a:solidFill>
                <a:effectLst/>
                <a:cs typeface="Arial" panose="020B0604020202020204" pitchFamily="34" charset="0"/>
              </a:rPr>
              <a:t>Bubb</a:t>
            </a:r>
            <a:r>
              <a:rPr lang="en-US" sz="3600" b="0" i="1" dirty="0">
                <a:solidFill>
                  <a:srgbClr val="000000"/>
                </a:solidFill>
                <a:effectLst/>
                <a:cs typeface="Arial" panose="020B0604020202020204" pitchFamily="34" charset="0"/>
              </a:rPr>
              <a:t>, Mari-Ana Jones, 2020</a:t>
            </a:r>
            <a:r>
              <a:rPr lang="en-US" sz="3600" b="0" i="0" dirty="0">
                <a:solidFill>
                  <a:srgbClr val="000000"/>
                </a:solidFill>
                <a:effectLst/>
                <a:cs typeface="Arial" panose="020B0604020202020204" pitchFamily="34" charset="0"/>
              </a:rPr>
              <a:t>. [online] SAGE Journals. Available at: &lt;https://journals.sagepub.com/doi/full/10.1177/1365480220958797&gt; [Accessed 17 January 2021].</a:t>
            </a:r>
            <a:endParaRPr lang="en-GB" sz="3600" b="0" i="0" dirty="0">
              <a:solidFill>
                <a:srgbClr val="000000"/>
              </a:solidFill>
              <a:effectLst/>
              <a:cs typeface="Arial" panose="020B0604020202020204" pitchFamily="34" charset="0"/>
            </a:endParaRPr>
          </a:p>
          <a:p>
            <a:pPr algn="l"/>
            <a:r>
              <a:rPr lang="en-GB" sz="3600" b="0" i="0" dirty="0">
                <a:solidFill>
                  <a:srgbClr val="000000"/>
                </a:solidFill>
                <a:effectLst/>
                <a:cs typeface="Arial" panose="020B0604020202020204" pitchFamily="34" charset="0"/>
              </a:rPr>
              <a:t>Canterbury. Gov, n.d. [online] Www2.canterbury.gov.uk. Available at: &lt;https://www2.canterbury.gov.uk/media/226412/gypsies-and-travellers.pdf&gt; [Accessed 10 January 2021].</a:t>
            </a:r>
          </a:p>
          <a:p>
            <a:pPr algn="l"/>
            <a:r>
              <a:rPr lang="en-GB" sz="3600" b="0" i="0" dirty="0">
                <a:solidFill>
                  <a:srgbClr val="000000"/>
                </a:solidFill>
                <a:effectLst/>
                <a:cs typeface="Arial" panose="020B0604020202020204" pitchFamily="34" charset="0"/>
              </a:rPr>
              <a:t>Citizens Advice, 2021. </a:t>
            </a:r>
            <a:r>
              <a:rPr lang="en-GB" sz="3600" b="0" i="1" dirty="0">
                <a:solidFill>
                  <a:srgbClr val="000000"/>
                </a:solidFill>
                <a:effectLst/>
                <a:cs typeface="Arial" panose="020B0604020202020204" pitchFamily="34" charset="0"/>
              </a:rPr>
              <a:t>Equality Act 2010 - Discrimination And Your Rights</a:t>
            </a:r>
            <a:r>
              <a:rPr lang="en-GB" sz="3600" b="0" i="0" dirty="0">
                <a:solidFill>
                  <a:srgbClr val="000000"/>
                </a:solidFill>
                <a:effectLst/>
                <a:cs typeface="Arial" panose="020B0604020202020204" pitchFamily="34" charset="0"/>
              </a:rPr>
              <a:t>. [online] Citizensadvice.org.uk. Available at: &lt;https://www.citizensadvice.org.uk/law-and-courts/discrimination/about-discrimination/equality-act-2010-discrimination-and-your-rights/&gt; [Accessed 10 January 2021].</a:t>
            </a:r>
          </a:p>
          <a:p>
            <a:pPr algn="l"/>
            <a:r>
              <a:rPr lang="en-GB" sz="3600" b="0" i="0" dirty="0">
                <a:solidFill>
                  <a:srgbClr val="000000"/>
                </a:solidFill>
                <a:effectLst/>
                <a:cs typeface="Arial" panose="020B0604020202020204" pitchFamily="34" charset="0"/>
              </a:rPr>
              <a:t>Constant Foreigner, 2010. </a:t>
            </a:r>
            <a:r>
              <a:rPr lang="en-GB" sz="3600" b="0" i="1" dirty="0">
                <a:solidFill>
                  <a:srgbClr val="000000"/>
                </a:solidFill>
                <a:effectLst/>
                <a:cs typeface="Arial" panose="020B0604020202020204" pitchFamily="34" charset="0"/>
              </a:rPr>
              <a:t>Edward T. </a:t>
            </a:r>
            <a:r>
              <a:rPr lang="en-GB" sz="3600" b="0" i="1" dirty="0" err="1">
                <a:solidFill>
                  <a:srgbClr val="000000"/>
                </a:solidFill>
                <a:effectLst/>
                <a:cs typeface="Arial" panose="020B0604020202020204" pitchFamily="34" charset="0"/>
              </a:rPr>
              <a:t>Hall’S</a:t>
            </a:r>
            <a:r>
              <a:rPr lang="en-GB" sz="3600" b="0" i="1" dirty="0">
                <a:solidFill>
                  <a:srgbClr val="000000"/>
                </a:solidFill>
                <a:effectLst/>
                <a:cs typeface="Arial" panose="020B0604020202020204" pitchFamily="34" charset="0"/>
              </a:rPr>
              <a:t> Cultural Iceberg Model</a:t>
            </a:r>
            <a:r>
              <a:rPr lang="en-GB" sz="3600" b="0" i="0" dirty="0">
                <a:solidFill>
                  <a:srgbClr val="000000"/>
                </a:solidFill>
                <a:effectLst/>
                <a:cs typeface="Arial" panose="020B0604020202020204" pitchFamily="34" charset="0"/>
              </a:rPr>
              <a:t>. [online] Spps.org. Available at: &lt;https://www.spps.org/cms/lib/MN01910242/Centricity/Domain/125/iceberg_model_3.pdf&gt; [Accessed 13 January 2021].</a:t>
            </a:r>
          </a:p>
          <a:p>
            <a:pPr algn="l"/>
            <a:r>
              <a:rPr lang="en-GB" sz="3600" b="0" i="0" dirty="0">
                <a:solidFill>
                  <a:srgbClr val="000000"/>
                </a:solidFill>
                <a:effectLst/>
                <a:cs typeface="Arial" panose="020B0604020202020204" pitchFamily="34" charset="0"/>
              </a:rPr>
              <a:t>Department for Education, 2010. [online] Assets.publishing.service.gov.uk. Available at: &lt;https://assets.publishing.service.gov.uk/government/uploads/system/uploads/attachment_data/file/181669/DFE-RR043.pdf&gt; [Accessed 10 January 2021].</a:t>
            </a:r>
          </a:p>
          <a:p>
            <a:pPr algn="l"/>
            <a:r>
              <a:rPr lang="en-GB" sz="3600" b="0" i="0" dirty="0">
                <a:solidFill>
                  <a:srgbClr val="000000"/>
                </a:solidFill>
                <a:effectLst/>
                <a:cs typeface="Arial" panose="020B0604020202020204" pitchFamily="34" charset="0"/>
              </a:rPr>
              <a:t>Dugan, E., 2014. </a:t>
            </a:r>
            <a:r>
              <a:rPr lang="en-GB" sz="3600" b="0" i="1" dirty="0">
                <a:solidFill>
                  <a:srgbClr val="000000"/>
                </a:solidFill>
                <a:effectLst/>
                <a:cs typeface="Arial" panose="020B0604020202020204" pitchFamily="34" charset="0"/>
              </a:rPr>
              <a:t>Nine Out Of 10 Gypsy And Traveller Children Have Suffered Racial Abuse</a:t>
            </a:r>
            <a:r>
              <a:rPr lang="en-GB" sz="3600" b="0" i="0" dirty="0">
                <a:solidFill>
                  <a:srgbClr val="000000"/>
                </a:solidFill>
                <a:effectLst/>
                <a:cs typeface="Arial" panose="020B0604020202020204" pitchFamily="34" charset="0"/>
              </a:rPr>
              <a:t>. [online] The Independent. Available at: &lt;https://www.independent.co.uk/news/uk/home-news/nine-out-10-gypsy-and-traveller-children-have-suffered-racial-abuse-9811861.html&gt; [Accessed 10 January 2021].</a:t>
            </a:r>
          </a:p>
          <a:p>
            <a:pPr algn="l"/>
            <a:r>
              <a:rPr lang="en-GB" sz="3600" b="0" i="0" dirty="0">
                <a:solidFill>
                  <a:srgbClr val="000000"/>
                </a:solidFill>
                <a:effectLst/>
                <a:cs typeface="Arial" panose="020B0604020202020204" pitchFamily="34" charset="0"/>
              </a:rPr>
              <a:t>Education Authority, 2020. </a:t>
            </a:r>
            <a:r>
              <a:rPr lang="en-GB" sz="3600" b="0" i="1" dirty="0">
                <a:solidFill>
                  <a:srgbClr val="000000"/>
                </a:solidFill>
                <a:effectLst/>
                <a:cs typeface="Arial" panose="020B0604020202020204" pitchFamily="34" charset="0"/>
              </a:rPr>
              <a:t>Traveller Education</a:t>
            </a:r>
            <a:r>
              <a:rPr lang="en-GB" sz="3600" b="0" i="0" dirty="0">
                <a:solidFill>
                  <a:srgbClr val="000000"/>
                </a:solidFill>
                <a:effectLst/>
                <a:cs typeface="Arial" panose="020B0604020202020204" pitchFamily="34" charset="0"/>
              </a:rPr>
              <a:t>. [online] Education Authority Northern Ireland. Available at: &lt;https://www.eani.org.uk/school-management/intercultural-education-service-ies/traveller-education&gt; [Accessed 13 January 2021].</a:t>
            </a:r>
          </a:p>
          <a:p>
            <a:pPr algn="l"/>
            <a:r>
              <a:rPr lang="en-GB" sz="3600" b="0" i="0" dirty="0">
                <a:solidFill>
                  <a:srgbClr val="000000"/>
                </a:solidFill>
                <a:effectLst/>
                <a:cs typeface="Arial" panose="020B0604020202020204" pitchFamily="34" charset="0"/>
              </a:rPr>
              <a:t>Foster, D., 2015. </a:t>
            </a:r>
            <a:r>
              <a:rPr lang="en-GB" sz="3600" b="0" i="1" dirty="0">
                <a:solidFill>
                  <a:srgbClr val="000000"/>
                </a:solidFill>
                <a:effectLst/>
                <a:cs typeface="Arial" panose="020B0604020202020204" pitchFamily="34" charset="0"/>
              </a:rPr>
              <a:t>How Are Children Affected By Poor Housing?</a:t>
            </a:r>
            <a:r>
              <a:rPr lang="en-GB" sz="3600" b="0" i="0" dirty="0">
                <a:solidFill>
                  <a:srgbClr val="000000"/>
                </a:solidFill>
                <a:effectLst/>
                <a:cs typeface="Arial" panose="020B0604020202020204" pitchFamily="34" charset="0"/>
              </a:rPr>
              <a:t>. [online] the Guardian. Available at: &lt;https://www.theguardian.com/housing-network/2015/nov/11/children-poor-housing-temporary-accommodation-health-education&gt; [Accessed 13 January 2021].</a:t>
            </a:r>
          </a:p>
          <a:p>
            <a:pPr algn="l"/>
            <a:r>
              <a:rPr lang="en-GB" sz="3600" b="0" i="0" dirty="0">
                <a:solidFill>
                  <a:srgbClr val="000000"/>
                </a:solidFill>
                <a:effectLst/>
                <a:cs typeface="Arial" panose="020B0604020202020204" pitchFamily="34" charset="0"/>
              </a:rPr>
              <a:t>Friends, Families and Travellers, 2020. </a:t>
            </a:r>
            <a:r>
              <a:rPr lang="en-GB" sz="3600" b="0" i="1" dirty="0">
                <a:solidFill>
                  <a:srgbClr val="000000"/>
                </a:solidFill>
                <a:effectLst/>
                <a:cs typeface="Arial" panose="020B0604020202020204" pitchFamily="34" charset="0"/>
              </a:rPr>
              <a:t>Education | Friends, Families And Travellers</a:t>
            </a:r>
            <a:r>
              <a:rPr lang="en-GB" sz="3600" b="0" i="0" dirty="0">
                <a:solidFill>
                  <a:srgbClr val="000000"/>
                </a:solidFill>
                <a:effectLst/>
                <a:cs typeface="Arial" panose="020B0604020202020204" pitchFamily="34" charset="0"/>
              </a:rPr>
              <a:t>. [online] Friends, Families and Travellers. Available at: &lt;https://www.gypsy-traveller.org/education/&gt; [Accessed 10 January 2021].</a:t>
            </a:r>
          </a:p>
          <a:p>
            <a:pPr algn="l"/>
            <a:r>
              <a:rPr lang="en-GB" sz="3600" b="0" i="0" dirty="0">
                <a:solidFill>
                  <a:srgbClr val="000000"/>
                </a:solidFill>
                <a:effectLst/>
                <a:cs typeface="Arial" panose="020B0604020202020204" pitchFamily="34" charset="0"/>
              </a:rPr>
              <a:t>Gelfand, M., 2019. [online] Available at: &lt;https://behavioralscientist.org/understanding-cultural-differences-around-social-norms/&gt; [Accessed 13 January 2021].</a:t>
            </a:r>
          </a:p>
          <a:p>
            <a:pPr algn="l"/>
            <a:r>
              <a:rPr lang="en-GB" sz="3600" b="0" i="0" dirty="0">
                <a:solidFill>
                  <a:srgbClr val="000000"/>
                </a:solidFill>
                <a:effectLst/>
                <a:cs typeface="Arial" panose="020B0604020202020204" pitchFamily="34" charset="0"/>
              </a:rPr>
              <a:t>Gov. UK, 2003. [online] Assets.publishing.service.gov.uk. Available at: &lt;https://assets.publishing.service.gov.uk/government/uploads/system/uploads/attachment_data/file/272064/5860.pdf&gt; [Accessed 13 January 2021].</a:t>
            </a:r>
          </a:p>
          <a:p>
            <a:pPr algn="l"/>
            <a:r>
              <a:rPr lang="en-GB" sz="3600" b="0" i="0" dirty="0">
                <a:solidFill>
                  <a:srgbClr val="000000"/>
                </a:solidFill>
                <a:effectLst/>
                <a:cs typeface="Arial" panose="020B0604020202020204" pitchFamily="34" charset="0"/>
              </a:rPr>
              <a:t>Gov. UK, 2020. </a:t>
            </a:r>
            <a:r>
              <a:rPr lang="en-GB" sz="3600" b="0" i="1" dirty="0">
                <a:solidFill>
                  <a:srgbClr val="000000"/>
                </a:solidFill>
                <a:effectLst/>
                <a:cs typeface="Arial" panose="020B0604020202020204" pitchFamily="34" charset="0"/>
              </a:rPr>
              <a:t>GCSE Results (‘Attainment 8’)</a:t>
            </a:r>
            <a:r>
              <a:rPr lang="en-GB" sz="3600" b="0" i="0" dirty="0">
                <a:solidFill>
                  <a:srgbClr val="000000"/>
                </a:solidFill>
                <a:effectLst/>
                <a:cs typeface="Arial" panose="020B0604020202020204" pitchFamily="34" charset="0"/>
              </a:rPr>
              <a:t>. [online] Ethnicity-facts-figures.service.gov.uk. Available at: &lt;https://www.ethnicity-facts-figures.service.gov.uk/education-skills-and-training/11-to-16-years-old/gcse-results-attainment-8-for-children-aged-14-to-16-key-stage-4/latest&gt; [Accessed 13 January 2021].</a:t>
            </a:r>
          </a:p>
          <a:p>
            <a:pPr algn="l"/>
            <a:r>
              <a:rPr lang="en-GB" sz="3600" b="0" i="0" dirty="0">
                <a:solidFill>
                  <a:srgbClr val="000000"/>
                </a:solidFill>
                <a:effectLst/>
                <a:cs typeface="Arial" panose="020B0604020202020204" pitchFamily="34" charset="0"/>
              </a:rPr>
              <a:t>Government UK, 2020. </a:t>
            </a:r>
            <a:r>
              <a:rPr lang="en-GB" sz="3600" b="0" i="1" dirty="0">
                <a:solidFill>
                  <a:srgbClr val="000000"/>
                </a:solidFill>
                <a:effectLst/>
                <a:cs typeface="Arial" panose="020B0604020202020204" pitchFamily="34" charset="0"/>
              </a:rPr>
              <a:t>Gypsy, Roma And Traveller Children And Young People To Get Extra Education Support</a:t>
            </a:r>
            <a:r>
              <a:rPr lang="en-GB" sz="3600" b="0" i="0" dirty="0">
                <a:solidFill>
                  <a:srgbClr val="000000"/>
                </a:solidFill>
                <a:effectLst/>
                <a:cs typeface="Arial" panose="020B0604020202020204" pitchFamily="34" charset="0"/>
              </a:rPr>
              <a:t>. [online] GOV.UK. Available at: &lt;https://www.gov.uk/government/news/gypsy-roma-and-traveller-children-and-young-people-to-get-extra-education-support&gt; [Accessed 10 January 2021].</a:t>
            </a:r>
          </a:p>
          <a:p>
            <a:pPr algn="l"/>
            <a:r>
              <a:rPr lang="en-GB" sz="3600" b="0" i="0" dirty="0">
                <a:solidFill>
                  <a:srgbClr val="000000"/>
                </a:solidFill>
                <a:effectLst/>
                <a:cs typeface="Arial" panose="020B0604020202020204" pitchFamily="34" charset="0"/>
              </a:rPr>
              <a:t>Griffiths, J. and </a:t>
            </a:r>
            <a:r>
              <a:rPr lang="en-GB" sz="3600" b="0" i="0" dirty="0" err="1">
                <a:solidFill>
                  <a:srgbClr val="000000"/>
                </a:solidFill>
                <a:effectLst/>
                <a:cs typeface="Arial" panose="020B0604020202020204" pitchFamily="34" charset="0"/>
              </a:rPr>
              <a:t>Mclntosh</a:t>
            </a:r>
            <a:r>
              <a:rPr lang="en-GB" sz="3600" b="0" i="0" dirty="0">
                <a:solidFill>
                  <a:srgbClr val="000000"/>
                </a:solidFill>
                <a:effectLst/>
                <a:cs typeface="Arial" panose="020B0604020202020204" pitchFamily="34" charset="0"/>
              </a:rPr>
              <a:t>, J., 2015. </a:t>
            </a:r>
            <a:r>
              <a:rPr lang="en-GB" sz="3600" b="0" i="1" dirty="0">
                <a:solidFill>
                  <a:srgbClr val="000000"/>
                </a:solidFill>
                <a:effectLst/>
                <a:cs typeface="Arial" panose="020B0604020202020204" pitchFamily="34" charset="0"/>
              </a:rPr>
              <a:t>Sociology For AS &amp; Year 1</a:t>
            </a:r>
            <a:r>
              <a:rPr lang="en-GB" sz="3600" b="0" i="0" dirty="0">
                <a:solidFill>
                  <a:srgbClr val="000000"/>
                </a:solidFill>
                <a:effectLst/>
                <a:cs typeface="Arial" panose="020B0604020202020204" pitchFamily="34" charset="0"/>
              </a:rPr>
              <a:t>.</a:t>
            </a:r>
          </a:p>
          <a:p>
            <a:r>
              <a:rPr lang="en-GB" sz="3600" dirty="0"/>
              <a:t>Hall , S. (1996) ‘Cultural studies: two paradigms’ in</a:t>
            </a:r>
            <a:r>
              <a:rPr lang="en-GB" sz="3600" i="1" dirty="0"/>
              <a:t> </a:t>
            </a:r>
            <a:r>
              <a:rPr lang="en-GB" sz="3600" dirty="0"/>
              <a:t>Story J. (ed)</a:t>
            </a:r>
            <a:r>
              <a:rPr lang="en-GB" sz="3600" i="1" dirty="0"/>
              <a:t>What is Cultural Studies? A Reader.</a:t>
            </a:r>
            <a:r>
              <a:rPr lang="en-GB" sz="3600" dirty="0"/>
              <a:t> London , Arnold Press.</a:t>
            </a:r>
            <a:endParaRPr lang="en-GB" sz="3600" b="0" i="0" dirty="0">
              <a:solidFill>
                <a:srgbClr val="000000"/>
              </a:solidFill>
              <a:effectLst/>
              <a:cs typeface="Arial" panose="020B0604020202020204" pitchFamily="34" charset="0"/>
            </a:endParaRPr>
          </a:p>
          <a:p>
            <a:pPr algn="l"/>
            <a:r>
              <a:rPr lang="en-GB" sz="3600" b="0" i="0" dirty="0">
                <a:solidFill>
                  <a:srgbClr val="000000"/>
                </a:solidFill>
                <a:effectLst/>
                <a:cs typeface="Arial" panose="020B0604020202020204" pitchFamily="34" charset="0"/>
              </a:rPr>
              <a:t>Harker, L., 2006. [online] England.shelter.org.uk. Available at: &lt;https://england.shelter.org.uk/__data/assets/pdf_file/0016/39202/Chance_of_a_Lifetime.pdf&gt; [Accessed 13 January 2021].</a:t>
            </a:r>
          </a:p>
          <a:p>
            <a:pPr algn="l"/>
            <a:r>
              <a:rPr lang="en-GB" sz="3600" b="0" i="0" dirty="0">
                <a:solidFill>
                  <a:srgbClr val="000000"/>
                </a:solidFill>
                <a:effectLst/>
                <a:cs typeface="Arial" panose="020B0604020202020204" pitchFamily="34" charset="0"/>
              </a:rPr>
              <a:t>Joseph Rowntree Foundation, 2007. [online] Jrf.org.uk. Available at: &lt;https://www.jrf.org.uk/sites/default/files/jrf/migrated/files/2123.pdf&gt; [Accessed 13 January 2021].</a:t>
            </a:r>
          </a:p>
          <a:p>
            <a:pPr algn="l"/>
            <a:r>
              <a:rPr lang="en-GB" sz="3600" b="0" i="0" dirty="0">
                <a:solidFill>
                  <a:srgbClr val="000000"/>
                </a:solidFill>
                <a:effectLst/>
                <a:cs typeface="Arial" panose="020B0604020202020204" pitchFamily="34" charset="0"/>
              </a:rPr>
              <a:t>Kelsi, n.d. </a:t>
            </a:r>
            <a:r>
              <a:rPr lang="en-GB" sz="3600" b="0" i="1" dirty="0">
                <a:solidFill>
                  <a:srgbClr val="000000"/>
                </a:solidFill>
                <a:effectLst/>
                <a:cs typeface="Arial" panose="020B0604020202020204" pitchFamily="34" charset="0"/>
              </a:rPr>
              <a:t>Gypsy, Roma And Traveller Inclusion And Achievement - KELSI</a:t>
            </a:r>
            <a:r>
              <a:rPr lang="en-GB" sz="3600" b="0" i="0" dirty="0">
                <a:solidFill>
                  <a:srgbClr val="000000"/>
                </a:solidFill>
                <a:effectLst/>
                <a:cs typeface="Arial" panose="020B0604020202020204" pitchFamily="34" charset="0"/>
              </a:rPr>
              <a:t>. [online] Kelsi.org.uk. Available at: &lt;https://www.kelsi.org.uk/support-for-children-and-young-people/inclusion-support-service-kent/gypsy,-roma-and-traveller-inclusion-and-achievement&gt; [Accessed 13 January 2021].</a:t>
            </a:r>
          </a:p>
          <a:p>
            <a:pPr algn="l"/>
            <a:r>
              <a:rPr lang="en-GB" sz="3600" b="0" i="0" dirty="0">
                <a:solidFill>
                  <a:srgbClr val="000000"/>
                </a:solidFill>
                <a:effectLst/>
                <a:cs typeface="Arial" panose="020B0604020202020204" pitchFamily="34" charset="0"/>
              </a:rPr>
              <a:t>Lincoln Park Academy, 2018. [image] Available at: &lt;https://schools.stlucie.k12.fl.us/lpa/attendance-matters/&gt; [Accessed 17 January 2021].</a:t>
            </a:r>
          </a:p>
          <a:p>
            <a:pPr algn="l"/>
            <a:r>
              <a:rPr lang="en-GB" sz="3600" b="0" i="0" dirty="0">
                <a:solidFill>
                  <a:srgbClr val="000000"/>
                </a:solidFill>
                <a:effectLst/>
                <a:cs typeface="Arial" panose="020B0604020202020204" pitchFamily="34" charset="0"/>
              </a:rPr>
              <a:t>Marsh, A., 2013. </a:t>
            </a:r>
            <a:r>
              <a:rPr lang="en-GB" sz="3600" b="0" i="1" dirty="0">
                <a:solidFill>
                  <a:srgbClr val="000000"/>
                </a:solidFill>
                <a:effectLst/>
                <a:cs typeface="Arial" panose="020B0604020202020204" pitchFamily="34" charset="0"/>
              </a:rPr>
              <a:t>Gypsies, Roma, Travellers: An Animated History</a:t>
            </a:r>
            <a:r>
              <a:rPr lang="en-GB" sz="3600" b="0" i="0" dirty="0">
                <a:solidFill>
                  <a:srgbClr val="000000"/>
                </a:solidFill>
                <a:effectLst/>
                <a:cs typeface="Arial" panose="020B0604020202020204" pitchFamily="34" charset="0"/>
              </a:rPr>
              <a:t>. [online] Opensocietyfoundations.org. Available at: &lt;https://www.opensocietyfoundations.org/voices/gypsies-roma-travellers-animated-history&gt; [Accessed 10 January 2021].</a:t>
            </a:r>
          </a:p>
          <a:p>
            <a:pPr algn="l"/>
            <a:r>
              <a:rPr lang="en-GB" sz="3600" b="0" i="0" dirty="0" err="1">
                <a:solidFill>
                  <a:srgbClr val="000000"/>
                </a:solidFill>
                <a:effectLst/>
                <a:cs typeface="Arial" panose="020B0604020202020204" pitchFamily="34" charset="0"/>
              </a:rPr>
              <a:t>Mironenko</a:t>
            </a:r>
            <a:r>
              <a:rPr lang="en-GB" sz="3600" b="0" i="0" dirty="0">
                <a:solidFill>
                  <a:srgbClr val="000000"/>
                </a:solidFill>
                <a:effectLst/>
                <a:cs typeface="Arial" panose="020B0604020202020204" pitchFamily="34" charset="0"/>
              </a:rPr>
              <a:t>, I. and Sorokin, P., 2018. [online] Link-springer-com.ezproxy.uwtsd.ac.uk. Available at: &lt;https://link-springer-com.ezproxy.uwtsd.ac.uk/article/10.1007/s12124-018-9425-y&gt; [Accessed 10 January 2021].</a:t>
            </a:r>
          </a:p>
          <a:p>
            <a:pPr algn="l"/>
            <a:r>
              <a:rPr lang="en-GB" sz="3600" b="0" i="0" dirty="0">
                <a:solidFill>
                  <a:srgbClr val="000000"/>
                </a:solidFill>
                <a:effectLst/>
                <a:cs typeface="Arial" panose="020B0604020202020204" pitchFamily="34" charset="0"/>
              </a:rPr>
              <a:t>Office for National Statistics, 2011. </a:t>
            </a:r>
            <a:r>
              <a:rPr lang="en-GB" sz="3600" b="0" i="1" dirty="0">
                <a:solidFill>
                  <a:srgbClr val="000000"/>
                </a:solidFill>
                <a:effectLst/>
                <a:cs typeface="Arial" panose="020B0604020202020204" pitchFamily="34" charset="0"/>
              </a:rPr>
              <a:t>2011 Census Analysis - Office For National Statistics</a:t>
            </a:r>
            <a:r>
              <a:rPr lang="en-GB" sz="3600" b="0" i="0" dirty="0">
                <a:solidFill>
                  <a:srgbClr val="000000"/>
                </a:solidFill>
                <a:effectLst/>
                <a:cs typeface="Arial" panose="020B0604020202020204" pitchFamily="34" charset="0"/>
              </a:rPr>
              <a:t>. [online] Ons.gov.uk. Available at: &lt;https://www.ons.gov.uk/peoplepopulationandcommunity/culturalidentity/ethnicity/articles/whatdoesthe2011censustellusaboutthecharacteristicsofgypsyoririshtravellersinenglandandwales/2014-01-21&gt; [Accessed 10 January 2021].</a:t>
            </a:r>
          </a:p>
          <a:p>
            <a:pPr algn="l"/>
            <a:r>
              <a:rPr lang="en-GB" sz="3600" b="0" i="0" dirty="0">
                <a:solidFill>
                  <a:srgbClr val="000000"/>
                </a:solidFill>
                <a:effectLst/>
                <a:cs typeface="Arial" panose="020B0604020202020204" pitchFamily="34" charset="0"/>
              </a:rPr>
              <a:t>Parliament. UK, 2004. </a:t>
            </a:r>
            <a:r>
              <a:rPr lang="en-GB" sz="3600" b="0" i="1" dirty="0">
                <a:solidFill>
                  <a:srgbClr val="000000"/>
                </a:solidFill>
                <a:effectLst/>
                <a:cs typeface="Arial" panose="020B0604020202020204" pitchFamily="34" charset="0"/>
              </a:rPr>
              <a:t>House Of Commons - Office Of The Deputy Prime Minister: Housing, Planning, Local Government And The Regions - Thirteenth Report</a:t>
            </a:r>
            <a:r>
              <a:rPr lang="en-GB" sz="3600" b="0" i="0" dirty="0">
                <a:solidFill>
                  <a:srgbClr val="000000"/>
                </a:solidFill>
                <a:effectLst/>
                <a:cs typeface="Arial" panose="020B0604020202020204" pitchFamily="34" charset="0"/>
              </a:rPr>
              <a:t>. [online] Publications.parliament.uk. Available at: &lt;https://publications.parliament.uk/pa/cm200304/cmselect/cmodpm/633/63306.htm&gt; [Accessed 10 January 2021].</a:t>
            </a:r>
          </a:p>
          <a:p>
            <a:pPr algn="l"/>
            <a:r>
              <a:rPr lang="en-GB" sz="3600" b="0" i="0" dirty="0">
                <a:solidFill>
                  <a:srgbClr val="000000"/>
                </a:solidFill>
                <a:effectLst/>
                <a:cs typeface="Arial" panose="020B0604020202020204" pitchFamily="34" charset="0"/>
              </a:rPr>
              <a:t>Race, R., n.d. [online] Sheffield.ac.uk. Available at: &lt;https://www.sheffield.ac.uk/polopoly_fs/1.71426!/file/race_article.pdf&gt; [Accessed 10 January 2021].</a:t>
            </a:r>
          </a:p>
          <a:p>
            <a:pPr algn="l"/>
            <a:r>
              <a:rPr lang="en-GB" sz="3600" b="0" i="0" dirty="0">
                <a:solidFill>
                  <a:srgbClr val="000000"/>
                </a:solidFill>
                <a:effectLst/>
                <a:cs typeface="Arial" panose="020B0604020202020204" pitchFamily="34" charset="0"/>
              </a:rPr>
              <a:t>Selassie, H., n.d. [image] Available at: &lt;https://quotefancy.com/media/wallpaper/3840x2160/2423699-Haile-Selassie-Quote-We-should-accept-diversity-in-culture-and.jpg&gt; [Accessed 17 January 2021].</a:t>
            </a:r>
          </a:p>
          <a:p>
            <a:pPr algn="l"/>
            <a:r>
              <a:rPr lang="en-GB" sz="3600" b="0" i="0" dirty="0">
                <a:solidFill>
                  <a:srgbClr val="000000"/>
                </a:solidFill>
                <a:effectLst/>
                <a:cs typeface="Arial" panose="020B0604020202020204" pitchFamily="34" charset="0"/>
              </a:rPr>
              <a:t>The Traveller Movement, 2020. </a:t>
            </a:r>
            <a:r>
              <a:rPr lang="en-GB" sz="3600" b="0" i="1" dirty="0">
                <a:solidFill>
                  <a:srgbClr val="000000"/>
                </a:solidFill>
                <a:effectLst/>
                <a:cs typeface="Arial" panose="020B0604020202020204" pitchFamily="34" charset="0"/>
              </a:rPr>
              <a:t>Gypsy Roma Traveller History And Culture</a:t>
            </a:r>
            <a:r>
              <a:rPr lang="en-GB" sz="3600" b="0" i="0" dirty="0">
                <a:solidFill>
                  <a:srgbClr val="000000"/>
                </a:solidFill>
                <a:effectLst/>
                <a:cs typeface="Arial" panose="020B0604020202020204" pitchFamily="34" charset="0"/>
              </a:rPr>
              <a:t>. [online] The Traveller Movement. Available at: &lt;https://travellermovement.org.uk/about/gypsy-roma-traveller-history-and-culture#disadvantaged&gt; [Accessed 10 January 2021].</a:t>
            </a:r>
          </a:p>
          <a:p>
            <a:pPr algn="l"/>
            <a:r>
              <a:rPr lang="en-GB" sz="3600" b="0" i="0" dirty="0">
                <a:solidFill>
                  <a:srgbClr val="000000"/>
                </a:solidFill>
                <a:effectLst/>
                <a:cs typeface="Arial" panose="020B0604020202020204" pitchFamily="34" charset="0"/>
              </a:rPr>
              <a:t>Townsend, L., </a:t>
            </a:r>
            <a:r>
              <a:rPr lang="en-GB" sz="3600" b="0" i="0" dirty="0" err="1">
                <a:solidFill>
                  <a:srgbClr val="000000"/>
                </a:solidFill>
                <a:effectLst/>
                <a:cs typeface="Arial" panose="020B0604020202020204" pitchFamily="34" charset="0"/>
              </a:rPr>
              <a:t>Salemink</a:t>
            </a:r>
            <a:r>
              <a:rPr lang="en-GB" sz="3600" b="0" i="0" dirty="0">
                <a:solidFill>
                  <a:srgbClr val="000000"/>
                </a:solidFill>
                <a:effectLst/>
                <a:cs typeface="Arial" panose="020B0604020202020204" pitchFamily="34" charset="0"/>
              </a:rPr>
              <a:t>, K. and Wallace, C., 2018. </a:t>
            </a:r>
            <a:r>
              <a:rPr lang="en-GB" sz="3600" b="0" i="1" dirty="0">
                <a:solidFill>
                  <a:srgbClr val="000000"/>
                </a:solidFill>
                <a:effectLst/>
                <a:cs typeface="Arial" panose="020B0604020202020204" pitchFamily="34" charset="0"/>
              </a:rPr>
              <a:t>Gypsy–Traveller Communities In The United Kingdom And The Netherlands: Socially And Digitally Excluded?</a:t>
            </a:r>
            <a:r>
              <a:rPr lang="en-GB" sz="3600" b="0" i="0" dirty="0">
                <a:solidFill>
                  <a:srgbClr val="000000"/>
                </a:solidFill>
                <a:effectLst/>
                <a:cs typeface="Arial" panose="020B0604020202020204" pitchFamily="34" charset="0"/>
              </a:rPr>
              <a:t>. [online] Journals-sagepub-com.ezproxy.uwtsd.ac.uk. Available at: &lt;https://journals-sagepub-com.ezproxy.uwtsd.ac.uk/doi/full/10.1177/0163443718807381&gt; [Accessed 10 January 2021].</a:t>
            </a:r>
          </a:p>
          <a:p>
            <a:pPr algn="l"/>
            <a:r>
              <a:rPr lang="en-GB" sz="3600" b="0" i="0" dirty="0">
                <a:solidFill>
                  <a:srgbClr val="000000"/>
                </a:solidFill>
                <a:effectLst/>
                <a:cs typeface="Arial" panose="020B0604020202020204" pitchFamily="34" charset="0"/>
              </a:rPr>
              <a:t>Wilkin, A., </a:t>
            </a:r>
            <a:r>
              <a:rPr lang="en-GB" sz="3600" b="0" i="0" dirty="0" err="1">
                <a:solidFill>
                  <a:srgbClr val="000000"/>
                </a:solidFill>
                <a:effectLst/>
                <a:cs typeface="Arial" panose="020B0604020202020204" pitchFamily="34" charset="0"/>
              </a:rPr>
              <a:t>Derrignton</a:t>
            </a:r>
            <a:r>
              <a:rPr lang="en-GB" sz="3600" b="0" i="0" dirty="0">
                <a:solidFill>
                  <a:srgbClr val="000000"/>
                </a:solidFill>
                <a:effectLst/>
                <a:cs typeface="Arial" panose="020B0604020202020204" pitchFamily="34" charset="0"/>
              </a:rPr>
              <a:t>, C. and Foster, B., 2009. [online] Dera.ioe.ac.uk. Available at: &lt;https://dera.ioe.ac.uk/11361/1/DCSF-RR077.pdf&gt; [Accessed 13 January 2021].</a:t>
            </a:r>
          </a:p>
          <a:p>
            <a:pPr algn="l"/>
            <a:r>
              <a:rPr lang="en-GB" sz="3600" b="0" i="0" dirty="0">
                <a:solidFill>
                  <a:srgbClr val="000000"/>
                </a:solidFill>
                <a:effectLst/>
                <a:cs typeface="Arial" panose="020B0604020202020204" pitchFamily="34" charset="0"/>
              </a:rPr>
              <a:t>Wilkin, A., </a:t>
            </a:r>
            <a:r>
              <a:rPr lang="en-GB" sz="3600" b="0" i="0" dirty="0" err="1">
                <a:solidFill>
                  <a:srgbClr val="000000"/>
                </a:solidFill>
                <a:effectLst/>
                <a:cs typeface="Arial" panose="020B0604020202020204" pitchFamily="34" charset="0"/>
              </a:rPr>
              <a:t>Derrignton</a:t>
            </a:r>
            <a:r>
              <a:rPr lang="en-GB" sz="3600" b="0" i="0" dirty="0">
                <a:solidFill>
                  <a:srgbClr val="000000"/>
                </a:solidFill>
                <a:effectLst/>
                <a:cs typeface="Arial" panose="020B0604020202020204" pitchFamily="34" charset="0"/>
              </a:rPr>
              <a:t>, C., White, R., Martin, K., Foster, B., Kinder, K. and </a:t>
            </a:r>
            <a:r>
              <a:rPr lang="en-GB" sz="3600" b="0" i="0" dirty="0" err="1">
                <a:solidFill>
                  <a:srgbClr val="000000"/>
                </a:solidFill>
                <a:effectLst/>
                <a:cs typeface="Arial" panose="020B0604020202020204" pitchFamily="34" charset="0"/>
              </a:rPr>
              <a:t>Rutt</a:t>
            </a:r>
            <a:r>
              <a:rPr lang="en-GB" sz="3600" b="0" i="0" dirty="0">
                <a:solidFill>
                  <a:srgbClr val="000000"/>
                </a:solidFill>
                <a:effectLst/>
                <a:cs typeface="Arial" panose="020B0604020202020204" pitchFamily="34" charset="0"/>
              </a:rPr>
              <a:t>, S., 2010. [online] Assets.publishing.service.gov.uk. Available at: &lt;https://assets.publishing.service.gov.uk/government/uploads/system/uploads/attachment_data/file/181669/DFE-RR043.pdf&gt; [Accessed 13 January 2021].</a:t>
            </a:r>
          </a:p>
          <a:p>
            <a:endParaRPr lang="en-GB" altLang="en-US" dirty="0"/>
          </a:p>
        </p:txBody>
      </p:sp>
    </p:spTree>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11" ma:contentTypeDescription="Create a new document." ma:contentTypeScope="" ma:versionID="10c5683e5cfbd874f8b5a83a34dc05c7">
  <xsd:schema xmlns:xsd="http://www.w3.org/2001/XMLSchema" xmlns:xs="http://www.w3.org/2001/XMLSchema" xmlns:p="http://schemas.microsoft.com/office/2006/metadata/properties" xmlns:ns3="38a49699-8251-46aa-85ce-476a66afaff0" xmlns:ns4="9d807a4e-0c4f-4012-af74-dbfe5fab9fe5" targetNamespace="http://schemas.microsoft.com/office/2006/metadata/properties" ma:root="true" ma:fieldsID="9133184d5113ffc5e053100e0a28d332" ns3:_="" ns4:_="">
    <xsd:import namespace="38a49699-8251-46aa-85ce-476a66afaff0"/>
    <xsd:import namespace="9d807a4e-0c4f-4012-af74-dbfe5fab9fe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d807a4e-0c4f-4012-af74-dbfe5fab9fe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8B028B9-B97F-459F-BB2F-17F7F8FEE8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9d807a4e-0c4f-4012-af74-dbfe5fab9fe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AA90E4-C34C-4A42-87E0-100AFF031E61}">
  <ds:schemaRefs>
    <ds:schemaRef ds:uri="http://schemas.microsoft.com/sharepoint/v3/contenttype/forms"/>
  </ds:schemaRefs>
</ds:datastoreItem>
</file>

<file path=customXml/itemProps3.xml><?xml version="1.0" encoding="utf-8"?>
<ds:datastoreItem xmlns:ds="http://schemas.openxmlformats.org/officeDocument/2006/customXml" ds:itemID="{ADD4FE69-4516-436F-B2F9-B6D5C665520E}">
  <ds:schemaRefs>
    <ds:schemaRef ds:uri="http://schemas.microsoft.com/office/infopath/2007/PartnerControls"/>
    <ds:schemaRef ds:uri="http://schemas.openxmlformats.org/package/2006/metadata/core-properties"/>
    <ds:schemaRef ds:uri="http://purl.org/dc/terms/"/>
    <ds:schemaRef ds:uri="http://schemas.microsoft.com/office/2006/documentManagement/types"/>
    <ds:schemaRef ds:uri="http://purl.org/dc/elements/1.1/"/>
    <ds:schemaRef ds:uri="9d807a4e-0c4f-4012-af74-dbfe5fab9fe5"/>
    <ds:schemaRef ds:uri="38a49699-8251-46aa-85ce-476a66afaff0"/>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PosterPresentations.com-36x48-Template-V2b</Template>
  <TotalTime>19642</TotalTime>
  <Words>2196</Words>
  <Application>Microsoft Office PowerPoint</Application>
  <PresentationFormat>Custom</PresentationFormat>
  <Paragraphs>107</Paragraphs>
  <Slides>3</Slides>
  <Notes>1</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vt:i4>
      </vt:variant>
    </vt:vector>
  </HeadingPairs>
  <TitlesOfParts>
    <vt:vector size="10" baseType="lpstr">
      <vt:lpstr>Arial</vt:lpstr>
      <vt:lpstr>Trebuchet MS</vt:lpstr>
      <vt:lpstr>Calibri</vt:lpstr>
      <vt:lpstr>PosterPresentations.com-36x48-Template-V2b</vt:lpstr>
      <vt:lpstr>1_Classic 3 Columns</vt:lpstr>
      <vt:lpstr>Classic - Wide Center</vt:lpstr>
      <vt:lpstr>Right Highlight</vt:lpstr>
      <vt:lpstr>Gypsy Traveller Culture  </vt:lpstr>
      <vt:lpstr>Link to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Ellie Caitlyn Davies (1900975)</cp:lastModifiedBy>
  <cp:revision>30</cp:revision>
  <cp:lastPrinted>2021-01-17T18:48:54Z</cp:lastPrinted>
  <dcterms:created xsi:type="dcterms:W3CDTF">2011-04-21T17:08:10Z</dcterms:created>
  <dcterms:modified xsi:type="dcterms:W3CDTF">2021-01-18T11:39:06Z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0x0101009838E74B3C9A834F8A8E47B0BD2580C3</vt:lpwstr>
  </property>
</Properties>
</file>