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4"/>
  </p:notesMasterIdLst>
  <p:sldIdLst>
    <p:sldId id="259" r:id="rId2"/>
    <p:sldId id="256" r:id="rId3"/>
    <p:sldId id="260" r:id="rId4"/>
    <p:sldId id="257" r:id="rId5"/>
    <p:sldId id="258" r:id="rId6"/>
    <p:sldId id="261" r:id="rId7"/>
    <p:sldId id="262" r:id="rId8"/>
    <p:sldId id="264" r:id="rId9"/>
    <p:sldId id="263"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54EBF1-2F62-46D3-8D00-68E32360BDD1}" v="312" dt="2022-07-07T06:45:07.1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0" d="100"/>
          <a:sy n="50" d="100"/>
        </p:scale>
        <p:origin x="1284"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Babekir" userId="d0c91a0b7c62bf1d" providerId="LiveId" clId="{6A54EBF1-2F62-46D3-8D00-68E32360BDD1}"/>
    <pc:docChg chg="undo custSel addSld delSld modSld sldOrd modMainMaster">
      <pc:chgData name="Mohamed Babekir" userId="d0c91a0b7c62bf1d" providerId="LiveId" clId="{6A54EBF1-2F62-46D3-8D00-68E32360BDD1}" dt="2022-07-07T06:45:41.685" v="1633" actId="20577"/>
      <pc:docMkLst>
        <pc:docMk/>
      </pc:docMkLst>
      <pc:sldChg chg="delSp modSp mod modTransition">
        <pc:chgData name="Mohamed Babekir" userId="d0c91a0b7c62bf1d" providerId="LiveId" clId="{6A54EBF1-2F62-46D3-8D00-68E32360BDD1}" dt="2022-07-06T19:59:15.237" v="1264"/>
        <pc:sldMkLst>
          <pc:docMk/>
          <pc:sldMk cId="1394308778" sldId="256"/>
        </pc:sldMkLst>
        <pc:spChg chg="mod">
          <ac:chgData name="Mohamed Babekir" userId="d0c91a0b7c62bf1d" providerId="LiveId" clId="{6A54EBF1-2F62-46D3-8D00-68E32360BDD1}" dt="2022-07-06T18:20:19.839" v="1189" actId="14100"/>
          <ac:spMkLst>
            <pc:docMk/>
            <pc:sldMk cId="1394308778" sldId="256"/>
            <ac:spMk id="2" creationId="{7748A61B-4D10-F33A-FBE2-582036374B9D}"/>
          </ac:spMkLst>
        </pc:spChg>
        <pc:spChg chg="mod">
          <ac:chgData name="Mohamed Babekir" userId="d0c91a0b7c62bf1d" providerId="LiveId" clId="{6A54EBF1-2F62-46D3-8D00-68E32360BDD1}" dt="2022-07-06T18:19:45.815" v="1188" actId="1036"/>
          <ac:spMkLst>
            <pc:docMk/>
            <pc:sldMk cId="1394308778" sldId="256"/>
            <ac:spMk id="3" creationId="{FCED884C-F475-0E88-94AF-5DAF87DD019D}"/>
          </ac:spMkLst>
        </pc:spChg>
        <pc:spChg chg="del">
          <ac:chgData name="Mohamed Babekir" userId="d0c91a0b7c62bf1d" providerId="LiveId" clId="{6A54EBF1-2F62-46D3-8D00-68E32360BDD1}" dt="2022-07-06T18:14:32.825" v="1124" actId="21"/>
          <ac:spMkLst>
            <pc:docMk/>
            <pc:sldMk cId="1394308778" sldId="256"/>
            <ac:spMk id="89" creationId="{3895E8CC-89B4-343E-B6DC-F48D53D1315D}"/>
          </ac:spMkLst>
        </pc:spChg>
      </pc:sldChg>
      <pc:sldChg chg="modSp mod modTransition modAnim">
        <pc:chgData name="Mohamed Babekir" userId="d0c91a0b7c62bf1d" providerId="LiveId" clId="{6A54EBF1-2F62-46D3-8D00-68E32360BDD1}" dt="2022-07-06T19:59:15.237" v="1264"/>
        <pc:sldMkLst>
          <pc:docMk/>
          <pc:sldMk cId="480568264" sldId="257"/>
        </pc:sldMkLst>
        <pc:spChg chg="mod">
          <ac:chgData name="Mohamed Babekir" userId="d0c91a0b7c62bf1d" providerId="LiveId" clId="{6A54EBF1-2F62-46D3-8D00-68E32360BDD1}" dt="2022-07-06T19:57:30.029" v="1240" actId="14100"/>
          <ac:spMkLst>
            <pc:docMk/>
            <pc:sldMk cId="480568264" sldId="257"/>
            <ac:spMk id="2" creationId="{4DC42F55-E854-EF76-BC82-1C928BF3F859}"/>
          </ac:spMkLst>
        </pc:spChg>
        <pc:spChg chg="mod">
          <ac:chgData name="Mohamed Babekir" userId="d0c91a0b7c62bf1d" providerId="LiveId" clId="{6A54EBF1-2F62-46D3-8D00-68E32360BDD1}" dt="2022-07-06T18:01:58.447" v="1045" actId="113"/>
          <ac:spMkLst>
            <pc:docMk/>
            <pc:sldMk cId="480568264" sldId="257"/>
            <ac:spMk id="16" creationId="{E8745C9A-299E-0CAF-161C-4916A0C0F8A1}"/>
          </ac:spMkLst>
        </pc:spChg>
      </pc:sldChg>
      <pc:sldChg chg="modSp mod ord modTransition">
        <pc:chgData name="Mohamed Babekir" userId="d0c91a0b7c62bf1d" providerId="LiveId" clId="{6A54EBF1-2F62-46D3-8D00-68E32360BDD1}" dt="2022-07-06T19:59:15.237" v="1264"/>
        <pc:sldMkLst>
          <pc:docMk/>
          <pc:sldMk cId="3514646038" sldId="258"/>
        </pc:sldMkLst>
        <pc:spChg chg="mod">
          <ac:chgData name="Mohamed Babekir" userId="d0c91a0b7c62bf1d" providerId="LiveId" clId="{6A54EBF1-2F62-46D3-8D00-68E32360BDD1}" dt="2022-07-06T18:02:26.005" v="1046" actId="14100"/>
          <ac:spMkLst>
            <pc:docMk/>
            <pc:sldMk cId="3514646038" sldId="258"/>
            <ac:spMk id="6" creationId="{C18B50F0-4286-F7A5-F23D-CF2FF39DA49E}"/>
          </ac:spMkLst>
        </pc:spChg>
        <pc:spChg chg="mod">
          <ac:chgData name="Mohamed Babekir" userId="d0c91a0b7c62bf1d" providerId="LiveId" clId="{6A54EBF1-2F62-46D3-8D00-68E32360BDD1}" dt="2022-07-06T18:04:54.571" v="1083" actId="207"/>
          <ac:spMkLst>
            <pc:docMk/>
            <pc:sldMk cId="3514646038" sldId="258"/>
            <ac:spMk id="23" creationId="{C8B70D77-16C1-F695-C03D-469C00C9C189}"/>
          </ac:spMkLst>
        </pc:spChg>
      </pc:sldChg>
      <pc:sldChg chg="modSp mod modTransition">
        <pc:chgData name="Mohamed Babekir" userId="d0c91a0b7c62bf1d" providerId="LiveId" clId="{6A54EBF1-2F62-46D3-8D00-68E32360BDD1}" dt="2022-07-06T19:59:15.237" v="1264"/>
        <pc:sldMkLst>
          <pc:docMk/>
          <pc:sldMk cId="262771061" sldId="259"/>
        </pc:sldMkLst>
        <pc:spChg chg="mod">
          <ac:chgData name="Mohamed Babekir" userId="d0c91a0b7c62bf1d" providerId="LiveId" clId="{6A54EBF1-2F62-46D3-8D00-68E32360BDD1}" dt="2022-07-06T17:58:05.014" v="1027" actId="14100"/>
          <ac:spMkLst>
            <pc:docMk/>
            <pc:sldMk cId="262771061" sldId="259"/>
            <ac:spMk id="2" creationId="{D6AE8A23-510D-A3AD-B150-AC42B89369AC}"/>
          </ac:spMkLst>
        </pc:spChg>
        <pc:spChg chg="mod">
          <ac:chgData name="Mohamed Babekir" userId="d0c91a0b7c62bf1d" providerId="LiveId" clId="{6A54EBF1-2F62-46D3-8D00-68E32360BDD1}" dt="2022-07-06T17:57:51.751" v="1026" actId="2711"/>
          <ac:spMkLst>
            <pc:docMk/>
            <pc:sldMk cId="262771061" sldId="259"/>
            <ac:spMk id="3" creationId="{07A1487A-62F0-6EFD-6ECB-95B3D9E7882B}"/>
          </ac:spMkLst>
        </pc:spChg>
      </pc:sldChg>
      <pc:sldChg chg="modSp mod modTransition">
        <pc:chgData name="Mohamed Babekir" userId="d0c91a0b7c62bf1d" providerId="LiveId" clId="{6A54EBF1-2F62-46D3-8D00-68E32360BDD1}" dt="2022-07-06T19:59:15.237" v="1264"/>
        <pc:sldMkLst>
          <pc:docMk/>
          <pc:sldMk cId="1429656575" sldId="260"/>
        </pc:sldMkLst>
        <pc:spChg chg="mod">
          <ac:chgData name="Mohamed Babekir" userId="d0c91a0b7c62bf1d" providerId="LiveId" clId="{6A54EBF1-2F62-46D3-8D00-68E32360BDD1}" dt="2022-07-06T10:43:07.614" v="83" actId="13900"/>
          <ac:spMkLst>
            <pc:docMk/>
            <pc:sldMk cId="1429656575" sldId="260"/>
            <ac:spMk id="3" creationId="{66160903-3173-016E-631F-22450FFA6983}"/>
          </ac:spMkLst>
        </pc:spChg>
      </pc:sldChg>
      <pc:sldChg chg="modSp mod ord modTransition">
        <pc:chgData name="Mohamed Babekir" userId="d0c91a0b7c62bf1d" providerId="LiveId" clId="{6A54EBF1-2F62-46D3-8D00-68E32360BDD1}" dt="2022-07-06T19:59:15.237" v="1264"/>
        <pc:sldMkLst>
          <pc:docMk/>
          <pc:sldMk cId="800823243" sldId="261"/>
        </pc:sldMkLst>
        <pc:graphicFrameChg chg="mod">
          <ac:chgData name="Mohamed Babekir" userId="d0c91a0b7c62bf1d" providerId="LiveId" clId="{6A54EBF1-2F62-46D3-8D00-68E32360BDD1}" dt="2022-07-06T17:55:28.959" v="1019"/>
          <ac:graphicFrameMkLst>
            <pc:docMk/>
            <pc:sldMk cId="800823243" sldId="261"/>
            <ac:graphicFrameMk id="4" creationId="{61F96062-C8D5-7B73-B080-1669BCCDAA7F}"/>
          </ac:graphicFrameMkLst>
        </pc:graphicFrameChg>
      </pc:sldChg>
      <pc:sldChg chg="addSp delSp modSp mod modTransition modNotesTx">
        <pc:chgData name="Mohamed Babekir" userId="d0c91a0b7c62bf1d" providerId="LiveId" clId="{6A54EBF1-2F62-46D3-8D00-68E32360BDD1}" dt="2022-07-07T05:45:33.711" v="1277" actId="255"/>
        <pc:sldMkLst>
          <pc:docMk/>
          <pc:sldMk cId="3035897008" sldId="262"/>
        </pc:sldMkLst>
        <pc:spChg chg="mod">
          <ac:chgData name="Mohamed Babekir" userId="d0c91a0b7c62bf1d" providerId="LiveId" clId="{6A54EBF1-2F62-46D3-8D00-68E32360BDD1}" dt="2022-07-06T18:07:19.347" v="1084" actId="207"/>
          <ac:spMkLst>
            <pc:docMk/>
            <pc:sldMk cId="3035897008" sldId="262"/>
            <ac:spMk id="2" creationId="{84B12FDF-DD00-04EA-4276-D4E9F21D6C9C}"/>
          </ac:spMkLst>
        </pc:spChg>
        <pc:spChg chg="add del mod">
          <ac:chgData name="Mohamed Babekir" userId="d0c91a0b7c62bf1d" providerId="LiveId" clId="{6A54EBF1-2F62-46D3-8D00-68E32360BDD1}" dt="2022-07-06T11:41:13.930" v="685" actId="21"/>
          <ac:spMkLst>
            <pc:docMk/>
            <pc:sldMk cId="3035897008" sldId="262"/>
            <ac:spMk id="7" creationId="{E8552361-A1F6-1AB6-4C70-3935E3F03ADA}"/>
          </ac:spMkLst>
        </pc:spChg>
        <pc:spChg chg="add mod">
          <ac:chgData name="Mohamed Babekir" userId="d0c91a0b7c62bf1d" providerId="LiveId" clId="{6A54EBF1-2F62-46D3-8D00-68E32360BDD1}" dt="2022-07-06T11:40:52.898" v="683" actId="14100"/>
          <ac:spMkLst>
            <pc:docMk/>
            <pc:sldMk cId="3035897008" sldId="262"/>
            <ac:spMk id="8" creationId="{24250333-59BF-2A2E-B8FC-F7FDC14B9A10}"/>
          </ac:spMkLst>
        </pc:spChg>
        <pc:graphicFrameChg chg="mod">
          <ac:chgData name="Mohamed Babekir" userId="d0c91a0b7c62bf1d" providerId="LiveId" clId="{6A54EBF1-2F62-46D3-8D00-68E32360BDD1}" dt="2022-07-07T05:45:33.711" v="1277" actId="255"/>
          <ac:graphicFrameMkLst>
            <pc:docMk/>
            <pc:sldMk cId="3035897008" sldId="262"/>
            <ac:graphicFrameMk id="5" creationId="{E72ADD31-903D-7A08-F1C3-80E9DFF445B5}"/>
          </ac:graphicFrameMkLst>
        </pc:graphicFrameChg>
      </pc:sldChg>
      <pc:sldChg chg="addSp delSp modSp mod modTransition modNotesTx">
        <pc:chgData name="Mohamed Babekir" userId="d0c91a0b7c62bf1d" providerId="LiveId" clId="{6A54EBF1-2F62-46D3-8D00-68E32360BDD1}" dt="2022-07-07T06:04:52.221" v="1605" actId="20577"/>
        <pc:sldMkLst>
          <pc:docMk/>
          <pc:sldMk cId="2349457318" sldId="263"/>
        </pc:sldMkLst>
        <pc:spChg chg="mod">
          <ac:chgData name="Mohamed Babekir" userId="d0c91a0b7c62bf1d" providerId="LiveId" clId="{6A54EBF1-2F62-46D3-8D00-68E32360BDD1}" dt="2022-07-06T18:09:44.009" v="1092" actId="207"/>
          <ac:spMkLst>
            <pc:docMk/>
            <pc:sldMk cId="2349457318" sldId="263"/>
            <ac:spMk id="2" creationId="{49C123CA-3242-4637-01F2-FCD90221F741}"/>
          </ac:spMkLst>
        </pc:spChg>
        <pc:spChg chg="del mod">
          <ac:chgData name="Mohamed Babekir" userId="d0c91a0b7c62bf1d" providerId="LiveId" clId="{6A54EBF1-2F62-46D3-8D00-68E32360BDD1}" dt="2022-07-06T11:41:40.755" v="688" actId="478"/>
          <ac:spMkLst>
            <pc:docMk/>
            <pc:sldMk cId="2349457318" sldId="263"/>
            <ac:spMk id="3" creationId="{733BC53D-FE3E-05AF-0266-A4565CCDE639}"/>
          </ac:spMkLst>
        </pc:spChg>
        <pc:spChg chg="add del mod">
          <ac:chgData name="Mohamed Babekir" userId="d0c91a0b7c62bf1d" providerId="LiveId" clId="{6A54EBF1-2F62-46D3-8D00-68E32360BDD1}" dt="2022-07-06T11:42:05.073" v="690" actId="478"/>
          <ac:spMkLst>
            <pc:docMk/>
            <pc:sldMk cId="2349457318" sldId="263"/>
            <ac:spMk id="25" creationId="{F8C85F76-C828-22EC-BCA8-7AEB43F8BF3D}"/>
          </ac:spMkLst>
        </pc:spChg>
        <pc:spChg chg="add mod">
          <ac:chgData name="Mohamed Babekir" userId="d0c91a0b7c62bf1d" providerId="LiveId" clId="{6A54EBF1-2F62-46D3-8D00-68E32360BDD1}" dt="2022-07-07T06:04:52.221" v="1605" actId="20577"/>
          <ac:spMkLst>
            <pc:docMk/>
            <pc:sldMk cId="2349457318" sldId="263"/>
            <ac:spMk id="32" creationId="{87AFF53B-ED61-192D-8436-725951ABF485}"/>
          </ac:spMkLst>
        </pc:spChg>
        <pc:spChg chg="mod">
          <ac:chgData name="Mohamed Babekir" userId="d0c91a0b7c62bf1d" providerId="LiveId" clId="{6A54EBF1-2F62-46D3-8D00-68E32360BDD1}" dt="2022-07-06T18:08:55.435" v="1088" actId="14100"/>
          <ac:spMkLst>
            <pc:docMk/>
            <pc:sldMk cId="2349457318" sldId="263"/>
            <ac:spMk id="34" creationId="{ED631693-86DF-B241-498B-10B3BD8C194C}"/>
          </ac:spMkLst>
        </pc:spChg>
        <pc:spChg chg="add mod">
          <ac:chgData name="Mohamed Babekir" userId="d0c91a0b7c62bf1d" providerId="LiveId" clId="{6A54EBF1-2F62-46D3-8D00-68E32360BDD1}" dt="2022-07-06T11:45:39.069" v="734" actId="20577"/>
          <ac:spMkLst>
            <pc:docMk/>
            <pc:sldMk cId="2349457318" sldId="263"/>
            <ac:spMk id="36" creationId="{9C2D109A-2028-CE92-04B6-4E93C6B70C65}"/>
          </ac:spMkLst>
        </pc:spChg>
        <pc:graphicFrameChg chg="mod modGraphic">
          <ac:chgData name="Mohamed Babekir" userId="d0c91a0b7c62bf1d" providerId="LiveId" clId="{6A54EBF1-2F62-46D3-8D00-68E32360BDD1}" dt="2022-07-07T05:55:36.790" v="1545" actId="20577"/>
          <ac:graphicFrameMkLst>
            <pc:docMk/>
            <pc:sldMk cId="2349457318" sldId="263"/>
            <ac:graphicFrameMk id="21" creationId="{FBE196A5-4880-14CB-C008-367858767611}"/>
          </ac:graphicFrameMkLst>
        </pc:graphicFrameChg>
        <pc:picChg chg="add mod">
          <ac:chgData name="Mohamed Babekir" userId="d0c91a0b7c62bf1d" providerId="LiveId" clId="{6A54EBF1-2F62-46D3-8D00-68E32360BDD1}" dt="2022-07-07T05:54:49.419" v="1538" actId="1036"/>
          <ac:picMkLst>
            <pc:docMk/>
            <pc:sldMk cId="2349457318" sldId="263"/>
            <ac:picMk id="31" creationId="{69EA77BA-3853-FF7C-4836-12AF2E4F23DD}"/>
          </ac:picMkLst>
        </pc:picChg>
      </pc:sldChg>
      <pc:sldChg chg="addSp modSp mod modTransition">
        <pc:chgData name="Mohamed Babekir" userId="d0c91a0b7c62bf1d" providerId="LiveId" clId="{6A54EBF1-2F62-46D3-8D00-68E32360BDD1}" dt="2022-07-07T05:59:08.347" v="1550"/>
        <pc:sldMkLst>
          <pc:docMk/>
          <pc:sldMk cId="3548493603" sldId="264"/>
        </pc:sldMkLst>
        <pc:spChg chg="mod">
          <ac:chgData name="Mohamed Babekir" userId="d0c91a0b7c62bf1d" providerId="LiveId" clId="{6A54EBF1-2F62-46D3-8D00-68E32360BDD1}" dt="2022-07-06T18:07:58.249" v="1087" actId="207"/>
          <ac:spMkLst>
            <pc:docMk/>
            <pc:sldMk cId="3548493603" sldId="264"/>
            <ac:spMk id="2" creationId="{233EF99A-C557-29A5-B1DD-BAB4CBDB1336}"/>
          </ac:spMkLst>
        </pc:spChg>
        <pc:spChg chg="add mod">
          <ac:chgData name="Mohamed Babekir" userId="d0c91a0b7c62bf1d" providerId="LiveId" clId="{6A54EBF1-2F62-46D3-8D00-68E32360BDD1}" dt="2022-07-06T10:41:16.632" v="71"/>
          <ac:spMkLst>
            <pc:docMk/>
            <pc:sldMk cId="3548493603" sldId="264"/>
            <ac:spMk id="41" creationId="{0AF80B8E-2C96-8ECB-FD9A-ECA7F19E09B8}"/>
          </ac:spMkLst>
        </pc:spChg>
        <pc:graphicFrameChg chg="mod">
          <ac:chgData name="Mohamed Babekir" userId="d0c91a0b7c62bf1d" providerId="LiveId" clId="{6A54EBF1-2F62-46D3-8D00-68E32360BDD1}" dt="2022-07-06T10:39:33.471" v="70" actId="14100"/>
          <ac:graphicFrameMkLst>
            <pc:docMk/>
            <pc:sldMk cId="3548493603" sldId="264"/>
            <ac:graphicFrameMk id="32" creationId="{1A1CD3DD-90D2-5D9D-2612-4FEE2D174162}"/>
          </ac:graphicFrameMkLst>
        </pc:graphicFrameChg>
        <pc:picChg chg="mod">
          <ac:chgData name="Mohamed Babekir" userId="d0c91a0b7c62bf1d" providerId="LiveId" clId="{6A54EBF1-2F62-46D3-8D00-68E32360BDD1}" dt="2022-07-07T05:59:08.347" v="1550"/>
          <ac:picMkLst>
            <pc:docMk/>
            <pc:sldMk cId="3548493603" sldId="264"/>
            <ac:picMk id="11" creationId="{2A8DC804-A0D5-2DE5-6D15-49D8036569E4}"/>
          </ac:picMkLst>
        </pc:picChg>
        <pc:picChg chg="mod">
          <ac:chgData name="Mohamed Babekir" userId="d0c91a0b7c62bf1d" providerId="LiveId" clId="{6A54EBF1-2F62-46D3-8D00-68E32360BDD1}" dt="2022-07-07T05:47:31.437" v="1279" actId="14100"/>
          <ac:picMkLst>
            <pc:docMk/>
            <pc:sldMk cId="3548493603" sldId="264"/>
            <ac:picMk id="15" creationId="{38413BDB-B34E-D300-99C2-BE0BD76FA22B}"/>
          </ac:picMkLst>
        </pc:picChg>
        <pc:picChg chg="mod">
          <ac:chgData name="Mohamed Babekir" userId="d0c91a0b7c62bf1d" providerId="LiveId" clId="{6A54EBF1-2F62-46D3-8D00-68E32360BDD1}" dt="2022-07-06T18:24:48.445" v="1191" actId="14100"/>
          <ac:picMkLst>
            <pc:docMk/>
            <pc:sldMk cId="3548493603" sldId="264"/>
            <ac:picMk id="20" creationId="{D0512CDC-A08A-043D-01D7-C2410BA9BF8F}"/>
          </ac:picMkLst>
        </pc:picChg>
        <pc:picChg chg="add mod">
          <ac:chgData name="Mohamed Babekir" userId="d0c91a0b7c62bf1d" providerId="LiveId" clId="{6A54EBF1-2F62-46D3-8D00-68E32360BDD1}" dt="2022-07-07T05:50:36.543" v="1446" actId="1036"/>
          <ac:picMkLst>
            <pc:docMk/>
            <pc:sldMk cId="3548493603" sldId="264"/>
            <ac:picMk id="24" creationId="{61622374-F9AD-FBA1-854D-98C21624D4B4}"/>
          </ac:picMkLst>
        </pc:picChg>
      </pc:sldChg>
      <pc:sldChg chg="addSp delSp modSp new mod ord modTransition">
        <pc:chgData name="Mohamed Babekir" userId="d0c91a0b7c62bf1d" providerId="LiveId" clId="{6A54EBF1-2F62-46D3-8D00-68E32360BDD1}" dt="2022-07-07T06:45:41.685" v="1633" actId="20577"/>
        <pc:sldMkLst>
          <pc:docMk/>
          <pc:sldMk cId="4063589694" sldId="265"/>
        </pc:sldMkLst>
        <pc:spChg chg="mod">
          <ac:chgData name="Mohamed Babekir" userId="d0c91a0b7c62bf1d" providerId="LiveId" clId="{6A54EBF1-2F62-46D3-8D00-68E32360BDD1}" dt="2022-07-06T18:09:56.813" v="1094" actId="207"/>
          <ac:spMkLst>
            <pc:docMk/>
            <pc:sldMk cId="4063589694" sldId="265"/>
            <ac:spMk id="2" creationId="{0E8C4A64-CFE4-7665-2783-C1E849CD6A44}"/>
          </ac:spMkLst>
        </pc:spChg>
        <pc:spChg chg="del">
          <ac:chgData name="Mohamed Babekir" userId="d0c91a0b7c62bf1d" providerId="LiveId" clId="{6A54EBF1-2F62-46D3-8D00-68E32360BDD1}" dt="2022-07-06T11:19:44.052" v="325"/>
          <ac:spMkLst>
            <pc:docMk/>
            <pc:sldMk cId="4063589694" sldId="265"/>
            <ac:spMk id="3" creationId="{14AFFAA9-42B0-DC81-D340-87DD6CC810C9}"/>
          </ac:spMkLst>
        </pc:spChg>
        <pc:spChg chg="add mod">
          <ac:chgData name="Mohamed Babekir" userId="d0c91a0b7c62bf1d" providerId="LiveId" clId="{6A54EBF1-2F62-46D3-8D00-68E32360BDD1}" dt="2022-07-07T06:45:41.685" v="1633" actId="20577"/>
          <ac:spMkLst>
            <pc:docMk/>
            <pc:sldMk cId="4063589694" sldId="265"/>
            <ac:spMk id="5" creationId="{FE98A7F3-72FF-CC01-4DC1-894E51A0AE8F}"/>
          </ac:spMkLst>
        </pc:spChg>
        <pc:spChg chg="add mod">
          <ac:chgData name="Mohamed Babekir" userId="d0c91a0b7c62bf1d" providerId="LiveId" clId="{6A54EBF1-2F62-46D3-8D00-68E32360BDD1}" dt="2022-07-06T11:48:59.536" v="779" actId="20577"/>
          <ac:spMkLst>
            <pc:docMk/>
            <pc:sldMk cId="4063589694" sldId="265"/>
            <ac:spMk id="6" creationId="{3F879FB8-EA6C-94C6-5F7A-8A65C061FA2B}"/>
          </ac:spMkLst>
        </pc:spChg>
        <pc:spChg chg="add mod">
          <ac:chgData name="Mohamed Babekir" userId="d0c91a0b7c62bf1d" providerId="LiveId" clId="{6A54EBF1-2F62-46D3-8D00-68E32360BDD1}" dt="2022-07-06T18:09:01.132" v="1089"/>
          <ac:spMkLst>
            <pc:docMk/>
            <pc:sldMk cId="4063589694" sldId="265"/>
            <ac:spMk id="7" creationId="{24179A4E-5A20-089E-19E7-774976C1B5C6}"/>
          </ac:spMkLst>
        </pc:spChg>
        <pc:graphicFrameChg chg="add mod modGraphic">
          <ac:chgData name="Mohamed Babekir" userId="d0c91a0b7c62bf1d" providerId="LiveId" clId="{6A54EBF1-2F62-46D3-8D00-68E32360BDD1}" dt="2022-07-06T11:31:16.266" v="570" actId="113"/>
          <ac:graphicFrameMkLst>
            <pc:docMk/>
            <pc:sldMk cId="4063589694" sldId="265"/>
            <ac:graphicFrameMk id="4" creationId="{CC778FB9-01C5-006D-C317-5017FCF2B9CA}"/>
          </ac:graphicFrameMkLst>
        </pc:graphicFrameChg>
      </pc:sldChg>
      <pc:sldChg chg="addSp delSp modSp new mod ord modTransition setBg">
        <pc:chgData name="Mohamed Babekir" userId="d0c91a0b7c62bf1d" providerId="LiveId" clId="{6A54EBF1-2F62-46D3-8D00-68E32360BDD1}" dt="2022-07-06T19:59:15.237" v="1264"/>
        <pc:sldMkLst>
          <pc:docMk/>
          <pc:sldMk cId="1432240421" sldId="266"/>
        </pc:sldMkLst>
        <pc:spChg chg="mod">
          <ac:chgData name="Mohamed Babekir" userId="d0c91a0b7c62bf1d" providerId="LiveId" clId="{6A54EBF1-2F62-46D3-8D00-68E32360BDD1}" dt="2022-07-06T18:10:04.895" v="1095" actId="207"/>
          <ac:spMkLst>
            <pc:docMk/>
            <pc:sldMk cId="1432240421" sldId="266"/>
            <ac:spMk id="2" creationId="{A0027C0C-9EEC-8809-44E0-0850F8974DD5}"/>
          </ac:spMkLst>
        </pc:spChg>
        <pc:spChg chg="del mod">
          <ac:chgData name="Mohamed Babekir" userId="d0c91a0b7c62bf1d" providerId="LiveId" clId="{6A54EBF1-2F62-46D3-8D00-68E32360BDD1}" dt="2022-07-06T12:02:15.256" v="996" actId="26606"/>
          <ac:spMkLst>
            <pc:docMk/>
            <pc:sldMk cId="1432240421" sldId="266"/>
            <ac:spMk id="3" creationId="{90AF944E-BBD3-1431-4A66-9D4AD455C2B8}"/>
          </ac:spMkLst>
        </pc:spChg>
        <pc:spChg chg="add mod">
          <ac:chgData name="Mohamed Babekir" userId="d0c91a0b7c62bf1d" providerId="LiveId" clId="{6A54EBF1-2F62-46D3-8D00-68E32360BDD1}" dt="2022-07-06T18:09:22.842" v="1091"/>
          <ac:spMkLst>
            <pc:docMk/>
            <pc:sldMk cId="1432240421" sldId="266"/>
            <ac:spMk id="9" creationId="{69307815-F382-CFC5-E6AD-3C45F6A2BB3F}"/>
          </ac:spMkLst>
        </pc:spChg>
        <pc:spChg chg="add">
          <ac:chgData name="Mohamed Babekir" userId="d0c91a0b7c62bf1d" providerId="LiveId" clId="{6A54EBF1-2F62-46D3-8D00-68E32360BDD1}" dt="2022-07-06T12:02:15.256" v="996" actId="26606"/>
          <ac:spMkLst>
            <pc:docMk/>
            <pc:sldMk cId="1432240421" sldId="266"/>
            <ac:spMk id="10" creationId="{B937640E-EF7A-4A6C-A950-D12B7D5C923E}"/>
          </ac:spMkLst>
        </pc:spChg>
        <pc:spChg chg="add">
          <ac:chgData name="Mohamed Babekir" userId="d0c91a0b7c62bf1d" providerId="LiveId" clId="{6A54EBF1-2F62-46D3-8D00-68E32360BDD1}" dt="2022-07-06T12:02:15.256" v="996" actId="26606"/>
          <ac:spMkLst>
            <pc:docMk/>
            <pc:sldMk cId="1432240421" sldId="266"/>
            <ac:spMk id="12" creationId="{6A13B2A7-A44E-4940-9367-4788F2807FB5}"/>
          </ac:spMkLst>
        </pc:spChg>
        <pc:spChg chg="add">
          <ac:chgData name="Mohamed Babekir" userId="d0c91a0b7c62bf1d" providerId="LiveId" clId="{6A54EBF1-2F62-46D3-8D00-68E32360BDD1}" dt="2022-07-06T12:02:15.256" v="996" actId="26606"/>
          <ac:spMkLst>
            <pc:docMk/>
            <pc:sldMk cId="1432240421" sldId="266"/>
            <ac:spMk id="14" creationId="{ADBF9A7D-DF04-4422-981B-76DFC7208897}"/>
          </ac:spMkLst>
        </pc:spChg>
        <pc:graphicFrameChg chg="add del mod modGraphic">
          <ac:chgData name="Mohamed Babekir" userId="d0c91a0b7c62bf1d" providerId="LiveId" clId="{6A54EBF1-2F62-46D3-8D00-68E32360BDD1}" dt="2022-07-06T12:02:15.256" v="996" actId="26606"/>
          <ac:graphicFrameMkLst>
            <pc:docMk/>
            <pc:sldMk cId="1432240421" sldId="266"/>
            <ac:graphicFrameMk id="4" creationId="{C34EDD58-1DAC-BC1A-06CC-E26267F2B79C}"/>
          </ac:graphicFrameMkLst>
        </pc:graphicFrameChg>
        <pc:graphicFrameChg chg="add modGraphic">
          <ac:chgData name="Mohamed Babekir" userId="d0c91a0b7c62bf1d" providerId="LiveId" clId="{6A54EBF1-2F62-46D3-8D00-68E32360BDD1}" dt="2022-07-06T12:03:08.633" v="999" actId="207"/>
          <ac:graphicFrameMkLst>
            <pc:docMk/>
            <pc:sldMk cId="1432240421" sldId="266"/>
            <ac:graphicFrameMk id="7" creationId="{C34EDD58-1DAC-BC1A-06CC-E26267F2B79C}"/>
          </ac:graphicFrameMkLst>
        </pc:graphicFrameChg>
      </pc:sldChg>
      <pc:sldChg chg="addSp delSp modSp new mod modTransition setBg">
        <pc:chgData name="Mohamed Babekir" userId="d0c91a0b7c62bf1d" providerId="LiveId" clId="{6A54EBF1-2F62-46D3-8D00-68E32360BDD1}" dt="2022-07-06T19:59:15.237" v="1264"/>
        <pc:sldMkLst>
          <pc:docMk/>
          <pc:sldMk cId="1447736854" sldId="267"/>
        </pc:sldMkLst>
        <pc:spChg chg="mod">
          <ac:chgData name="Mohamed Babekir" userId="d0c91a0b7c62bf1d" providerId="LiveId" clId="{6A54EBF1-2F62-46D3-8D00-68E32360BDD1}" dt="2022-07-06T18:10:35.582" v="1121" actId="207"/>
          <ac:spMkLst>
            <pc:docMk/>
            <pc:sldMk cId="1447736854" sldId="267"/>
            <ac:spMk id="2" creationId="{36CAC5CE-E929-2FE3-0043-EA038FA70E89}"/>
          </ac:spMkLst>
        </pc:spChg>
        <pc:spChg chg="del mod">
          <ac:chgData name="Mohamed Babekir" userId="d0c91a0b7c62bf1d" providerId="LiveId" clId="{6A54EBF1-2F62-46D3-8D00-68E32360BDD1}" dt="2022-07-06T11:36:06.390" v="655" actId="26606"/>
          <ac:spMkLst>
            <pc:docMk/>
            <pc:sldMk cId="1447736854" sldId="267"/>
            <ac:spMk id="3" creationId="{0BC1E59E-77F6-B5FC-1064-931816B73AE6}"/>
          </ac:spMkLst>
        </pc:spChg>
        <pc:spChg chg="add mod">
          <ac:chgData name="Mohamed Babekir" userId="d0c91a0b7c62bf1d" providerId="LiveId" clId="{6A54EBF1-2F62-46D3-8D00-68E32360BDD1}" dt="2022-07-06T18:09:05.085" v="1090"/>
          <ac:spMkLst>
            <pc:docMk/>
            <pc:sldMk cId="1447736854" sldId="267"/>
            <ac:spMk id="8" creationId="{6B5B2A16-976F-9DE1-00A3-CD7EF9297B88}"/>
          </ac:spMkLst>
        </pc:spChg>
        <pc:spChg chg="add">
          <ac:chgData name="Mohamed Babekir" userId="d0c91a0b7c62bf1d" providerId="LiveId" clId="{6A54EBF1-2F62-46D3-8D00-68E32360BDD1}" dt="2022-07-06T11:36:06.390" v="655" actId="26606"/>
          <ac:spMkLst>
            <pc:docMk/>
            <pc:sldMk cId="1447736854" sldId="267"/>
            <ac:spMk id="9" creationId="{B937640E-EF7A-4A6C-A950-D12B7D5C923E}"/>
          </ac:spMkLst>
        </pc:spChg>
        <pc:spChg chg="add">
          <ac:chgData name="Mohamed Babekir" userId="d0c91a0b7c62bf1d" providerId="LiveId" clId="{6A54EBF1-2F62-46D3-8D00-68E32360BDD1}" dt="2022-07-06T11:36:06.390" v="655" actId="26606"/>
          <ac:spMkLst>
            <pc:docMk/>
            <pc:sldMk cId="1447736854" sldId="267"/>
            <ac:spMk id="11" creationId="{1D9E6557-0E93-4B4F-8AD1-1A7E3870CD3F}"/>
          </ac:spMkLst>
        </pc:spChg>
        <pc:spChg chg="add">
          <ac:chgData name="Mohamed Babekir" userId="d0c91a0b7c62bf1d" providerId="LiveId" clId="{6A54EBF1-2F62-46D3-8D00-68E32360BDD1}" dt="2022-07-06T11:36:06.390" v="655" actId="26606"/>
          <ac:spMkLst>
            <pc:docMk/>
            <pc:sldMk cId="1447736854" sldId="267"/>
            <ac:spMk id="13" creationId="{06B84358-2894-45F1-8753-B1EC1E593DD8}"/>
          </ac:spMkLst>
        </pc:spChg>
        <pc:graphicFrameChg chg="add mod">
          <ac:chgData name="Mohamed Babekir" userId="d0c91a0b7c62bf1d" providerId="LiveId" clId="{6A54EBF1-2F62-46D3-8D00-68E32360BDD1}" dt="2022-07-06T19:56:04.367" v="1238" actId="1076"/>
          <ac:graphicFrameMkLst>
            <pc:docMk/>
            <pc:sldMk cId="1447736854" sldId="267"/>
            <ac:graphicFrameMk id="5" creationId="{676691DA-6F7D-C496-A8F8-4C3673DBA612}"/>
          </ac:graphicFrameMkLst>
        </pc:graphicFrameChg>
      </pc:sldChg>
      <pc:sldChg chg="new del">
        <pc:chgData name="Mohamed Babekir" userId="d0c91a0b7c62bf1d" providerId="LiveId" clId="{6A54EBF1-2F62-46D3-8D00-68E32360BDD1}" dt="2022-07-07T05:38:20.849" v="1268" actId="2696"/>
        <pc:sldMkLst>
          <pc:docMk/>
          <pc:sldMk cId="637534711" sldId="268"/>
        </pc:sldMkLst>
      </pc:sldChg>
      <pc:sldChg chg="new del">
        <pc:chgData name="Mohamed Babekir" userId="d0c91a0b7c62bf1d" providerId="LiveId" clId="{6A54EBF1-2F62-46D3-8D00-68E32360BDD1}" dt="2022-07-07T05:38:16.678" v="1267" actId="2696"/>
        <pc:sldMkLst>
          <pc:docMk/>
          <pc:sldMk cId="3787142855" sldId="269"/>
        </pc:sldMkLst>
      </pc:sldChg>
      <pc:sldMasterChg chg="modTransition modSldLayout">
        <pc:chgData name="Mohamed Babekir" userId="d0c91a0b7c62bf1d" providerId="LiveId" clId="{6A54EBF1-2F62-46D3-8D00-68E32360BDD1}" dt="2022-07-06T19:59:15.237" v="1264"/>
        <pc:sldMasterMkLst>
          <pc:docMk/>
          <pc:sldMasterMk cId="3771406097" sldId="2147483816"/>
        </pc:sldMasterMkLst>
        <pc:sldLayoutChg chg="modTransition">
          <pc:chgData name="Mohamed Babekir" userId="d0c91a0b7c62bf1d" providerId="LiveId" clId="{6A54EBF1-2F62-46D3-8D00-68E32360BDD1}" dt="2022-07-06T19:59:15.237" v="1264"/>
          <pc:sldLayoutMkLst>
            <pc:docMk/>
            <pc:sldMasterMk cId="3771406097" sldId="2147483816"/>
            <pc:sldLayoutMk cId="2092527610" sldId="2147483805"/>
          </pc:sldLayoutMkLst>
        </pc:sldLayoutChg>
        <pc:sldLayoutChg chg="modTransition">
          <pc:chgData name="Mohamed Babekir" userId="d0c91a0b7c62bf1d" providerId="LiveId" clId="{6A54EBF1-2F62-46D3-8D00-68E32360BDD1}" dt="2022-07-06T19:59:15.237" v="1264"/>
          <pc:sldLayoutMkLst>
            <pc:docMk/>
            <pc:sldMasterMk cId="3771406097" sldId="2147483816"/>
            <pc:sldLayoutMk cId="3708220200" sldId="2147483806"/>
          </pc:sldLayoutMkLst>
        </pc:sldLayoutChg>
        <pc:sldLayoutChg chg="modTransition">
          <pc:chgData name="Mohamed Babekir" userId="d0c91a0b7c62bf1d" providerId="LiveId" clId="{6A54EBF1-2F62-46D3-8D00-68E32360BDD1}" dt="2022-07-06T19:59:15.237" v="1264"/>
          <pc:sldLayoutMkLst>
            <pc:docMk/>
            <pc:sldMasterMk cId="3771406097" sldId="2147483816"/>
            <pc:sldLayoutMk cId="1101385190" sldId="2147483807"/>
          </pc:sldLayoutMkLst>
        </pc:sldLayoutChg>
        <pc:sldLayoutChg chg="modTransition">
          <pc:chgData name="Mohamed Babekir" userId="d0c91a0b7c62bf1d" providerId="LiveId" clId="{6A54EBF1-2F62-46D3-8D00-68E32360BDD1}" dt="2022-07-06T19:59:15.237" v="1264"/>
          <pc:sldLayoutMkLst>
            <pc:docMk/>
            <pc:sldMasterMk cId="3771406097" sldId="2147483816"/>
            <pc:sldLayoutMk cId="1720396666" sldId="2147483808"/>
          </pc:sldLayoutMkLst>
        </pc:sldLayoutChg>
        <pc:sldLayoutChg chg="modTransition">
          <pc:chgData name="Mohamed Babekir" userId="d0c91a0b7c62bf1d" providerId="LiveId" clId="{6A54EBF1-2F62-46D3-8D00-68E32360BDD1}" dt="2022-07-06T19:59:15.237" v="1264"/>
          <pc:sldLayoutMkLst>
            <pc:docMk/>
            <pc:sldMasterMk cId="3771406097" sldId="2147483816"/>
            <pc:sldLayoutMk cId="3152030148" sldId="2147483809"/>
          </pc:sldLayoutMkLst>
        </pc:sldLayoutChg>
        <pc:sldLayoutChg chg="modTransition">
          <pc:chgData name="Mohamed Babekir" userId="d0c91a0b7c62bf1d" providerId="LiveId" clId="{6A54EBF1-2F62-46D3-8D00-68E32360BDD1}" dt="2022-07-06T19:59:15.237" v="1264"/>
          <pc:sldLayoutMkLst>
            <pc:docMk/>
            <pc:sldMasterMk cId="3771406097" sldId="2147483816"/>
            <pc:sldLayoutMk cId="780922352" sldId="2147483810"/>
          </pc:sldLayoutMkLst>
        </pc:sldLayoutChg>
        <pc:sldLayoutChg chg="modTransition">
          <pc:chgData name="Mohamed Babekir" userId="d0c91a0b7c62bf1d" providerId="LiveId" clId="{6A54EBF1-2F62-46D3-8D00-68E32360BDD1}" dt="2022-07-06T19:59:15.237" v="1264"/>
          <pc:sldLayoutMkLst>
            <pc:docMk/>
            <pc:sldMasterMk cId="3771406097" sldId="2147483816"/>
            <pc:sldLayoutMk cId="3656844765" sldId="2147483811"/>
          </pc:sldLayoutMkLst>
        </pc:sldLayoutChg>
        <pc:sldLayoutChg chg="modTransition">
          <pc:chgData name="Mohamed Babekir" userId="d0c91a0b7c62bf1d" providerId="LiveId" clId="{6A54EBF1-2F62-46D3-8D00-68E32360BDD1}" dt="2022-07-06T19:59:15.237" v="1264"/>
          <pc:sldLayoutMkLst>
            <pc:docMk/>
            <pc:sldMasterMk cId="3771406097" sldId="2147483816"/>
            <pc:sldLayoutMk cId="265304916" sldId="2147483812"/>
          </pc:sldLayoutMkLst>
        </pc:sldLayoutChg>
        <pc:sldLayoutChg chg="modTransition">
          <pc:chgData name="Mohamed Babekir" userId="d0c91a0b7c62bf1d" providerId="LiveId" clId="{6A54EBF1-2F62-46D3-8D00-68E32360BDD1}" dt="2022-07-06T19:59:15.237" v="1264"/>
          <pc:sldLayoutMkLst>
            <pc:docMk/>
            <pc:sldMasterMk cId="3771406097" sldId="2147483816"/>
            <pc:sldLayoutMk cId="2580660786" sldId="2147483813"/>
          </pc:sldLayoutMkLst>
        </pc:sldLayoutChg>
        <pc:sldLayoutChg chg="modTransition">
          <pc:chgData name="Mohamed Babekir" userId="d0c91a0b7c62bf1d" providerId="LiveId" clId="{6A54EBF1-2F62-46D3-8D00-68E32360BDD1}" dt="2022-07-06T19:59:15.237" v="1264"/>
          <pc:sldLayoutMkLst>
            <pc:docMk/>
            <pc:sldMasterMk cId="3771406097" sldId="2147483816"/>
            <pc:sldLayoutMk cId="3870735540" sldId="2147483814"/>
          </pc:sldLayoutMkLst>
        </pc:sldLayoutChg>
        <pc:sldLayoutChg chg="modTransition">
          <pc:chgData name="Mohamed Babekir" userId="d0c91a0b7c62bf1d" providerId="LiveId" clId="{6A54EBF1-2F62-46D3-8D00-68E32360BDD1}" dt="2022-07-06T19:59:15.237" v="1264"/>
          <pc:sldLayoutMkLst>
            <pc:docMk/>
            <pc:sldMasterMk cId="3771406097" sldId="2147483816"/>
            <pc:sldLayoutMk cId="726864289" sldId="2147483815"/>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20CB8A-570A-4455-B9B1-19CBFED1EC1C}" type="doc">
      <dgm:prSet loTypeId="urn:microsoft.com/office/officeart/2005/8/layout/hierarchy1" loCatId="hierarchy" qsTypeId="urn:microsoft.com/office/officeart/2005/8/quickstyle/simple4" qsCatId="simple" csTypeId="urn:microsoft.com/office/officeart/2005/8/colors/accent6_5" csCatId="accent6" phldr="1"/>
      <dgm:spPr/>
      <dgm:t>
        <a:bodyPr/>
        <a:lstStyle/>
        <a:p>
          <a:endParaRPr lang="en-GB"/>
        </a:p>
      </dgm:t>
    </dgm:pt>
    <dgm:pt modelId="{734BBFF5-A342-4907-8BFE-03A5B56937F7}">
      <dgm:prSet phldrT="[Text]"/>
      <dgm:spPr/>
      <dgm:t>
        <a:bodyPr/>
        <a:lstStyle/>
        <a:p>
          <a:r>
            <a:rPr lang="en-US" b="1" dirty="0"/>
            <a:t>1. Business Identity.</a:t>
          </a:r>
          <a:endParaRPr lang="en-GB" b="1" dirty="0"/>
        </a:p>
      </dgm:t>
    </dgm:pt>
    <dgm:pt modelId="{74A1166C-8EB2-4CFE-9437-DB805FBB0C6C}" type="parTrans" cxnId="{C775BF47-F32C-4F42-AD4C-73782568C9DD}">
      <dgm:prSet/>
      <dgm:spPr/>
      <dgm:t>
        <a:bodyPr/>
        <a:lstStyle/>
        <a:p>
          <a:endParaRPr lang="en-GB"/>
        </a:p>
      </dgm:t>
    </dgm:pt>
    <dgm:pt modelId="{08144AE6-C257-426C-B20B-8F0B42AA140C}" type="sibTrans" cxnId="{C775BF47-F32C-4F42-AD4C-73782568C9DD}">
      <dgm:prSet/>
      <dgm:spPr/>
      <dgm:t>
        <a:bodyPr/>
        <a:lstStyle/>
        <a:p>
          <a:endParaRPr lang="en-GB"/>
        </a:p>
      </dgm:t>
    </dgm:pt>
    <dgm:pt modelId="{8EB8D2B5-BE6B-4A2C-A7D3-E79F210E9D56}">
      <dgm:prSet phldrT="[Text]"/>
      <dgm:spPr/>
      <dgm:t>
        <a:bodyPr/>
        <a:lstStyle/>
        <a:p>
          <a:r>
            <a:rPr lang="en-GB" b="1" dirty="0"/>
            <a:t>2.Marketing plan</a:t>
          </a:r>
        </a:p>
      </dgm:t>
    </dgm:pt>
    <dgm:pt modelId="{7CB80C41-F1D6-4E10-9605-10157EF2AD02}" type="parTrans" cxnId="{CA48C45F-01A1-4774-A93F-31EB42FD1E37}">
      <dgm:prSet/>
      <dgm:spPr/>
      <dgm:t>
        <a:bodyPr/>
        <a:lstStyle/>
        <a:p>
          <a:endParaRPr lang="en-GB"/>
        </a:p>
      </dgm:t>
    </dgm:pt>
    <dgm:pt modelId="{3D804BB9-D185-4B3B-BBDB-8430D010D2EF}" type="sibTrans" cxnId="{CA48C45F-01A1-4774-A93F-31EB42FD1E37}">
      <dgm:prSet/>
      <dgm:spPr/>
      <dgm:t>
        <a:bodyPr/>
        <a:lstStyle/>
        <a:p>
          <a:endParaRPr lang="en-GB"/>
        </a:p>
      </dgm:t>
    </dgm:pt>
    <dgm:pt modelId="{2308671F-06CF-46A7-90BC-E213BB3D40A5}">
      <dgm:prSet phldrT="[Text]"/>
      <dgm:spPr/>
      <dgm:t>
        <a:bodyPr/>
        <a:lstStyle/>
        <a:p>
          <a:r>
            <a:rPr lang="en-GB" b="1" dirty="0"/>
            <a:t>4. Cash flow</a:t>
          </a:r>
        </a:p>
      </dgm:t>
    </dgm:pt>
    <dgm:pt modelId="{A1333905-D049-4F4B-9C76-FD79EFBA2551}" type="parTrans" cxnId="{CB1ED535-2CFF-4623-B5BC-C3FDEE76D61A}">
      <dgm:prSet/>
      <dgm:spPr/>
      <dgm:t>
        <a:bodyPr/>
        <a:lstStyle/>
        <a:p>
          <a:endParaRPr lang="en-GB"/>
        </a:p>
      </dgm:t>
    </dgm:pt>
    <dgm:pt modelId="{57D23618-F29A-41C5-AE99-806FFE2CE2DF}" type="sibTrans" cxnId="{CB1ED535-2CFF-4623-B5BC-C3FDEE76D61A}">
      <dgm:prSet/>
      <dgm:spPr/>
      <dgm:t>
        <a:bodyPr/>
        <a:lstStyle/>
        <a:p>
          <a:endParaRPr lang="en-GB"/>
        </a:p>
      </dgm:t>
    </dgm:pt>
    <dgm:pt modelId="{5301FB20-63F7-4B2C-A840-D4EA59FA4483}">
      <dgm:prSet phldrT="[Text]"/>
      <dgm:spPr/>
      <dgm:t>
        <a:bodyPr/>
        <a:lstStyle/>
        <a:p>
          <a:r>
            <a:rPr lang="en-GB" b="1" dirty="0"/>
            <a:t>5. SWOT Analysis</a:t>
          </a:r>
        </a:p>
      </dgm:t>
    </dgm:pt>
    <dgm:pt modelId="{AC68890B-D584-4D4E-9DC0-7E66859CB10A}" type="parTrans" cxnId="{15CE862D-55EA-466A-A806-F6BFE489292E}">
      <dgm:prSet/>
      <dgm:spPr/>
      <dgm:t>
        <a:bodyPr/>
        <a:lstStyle/>
        <a:p>
          <a:endParaRPr lang="en-GB"/>
        </a:p>
      </dgm:t>
    </dgm:pt>
    <dgm:pt modelId="{2244E285-3FD2-43B8-8A8F-5B617BC152B5}" type="sibTrans" cxnId="{15CE862D-55EA-466A-A806-F6BFE489292E}">
      <dgm:prSet/>
      <dgm:spPr/>
      <dgm:t>
        <a:bodyPr/>
        <a:lstStyle/>
        <a:p>
          <a:endParaRPr lang="en-GB"/>
        </a:p>
      </dgm:t>
    </dgm:pt>
    <dgm:pt modelId="{EA682BD2-D476-478E-B563-A27695AF64A6}">
      <dgm:prSet phldrT="[Text]"/>
      <dgm:spPr/>
      <dgm:t>
        <a:bodyPr/>
        <a:lstStyle/>
        <a:p>
          <a:r>
            <a:rPr lang="en-US" b="1" dirty="0"/>
            <a:t>3. Human Resources</a:t>
          </a:r>
          <a:endParaRPr lang="en-GB" b="1" dirty="0"/>
        </a:p>
      </dgm:t>
    </dgm:pt>
    <dgm:pt modelId="{91F1A489-0398-4D1B-96AF-D7B21BD9D6F9}" type="parTrans" cxnId="{0360BC6B-6A43-4804-B355-F9922262A101}">
      <dgm:prSet/>
      <dgm:spPr/>
      <dgm:t>
        <a:bodyPr/>
        <a:lstStyle/>
        <a:p>
          <a:endParaRPr lang="en-GB"/>
        </a:p>
      </dgm:t>
    </dgm:pt>
    <dgm:pt modelId="{263B7B2F-0A3F-4BF0-82B0-CB202D832B7E}" type="sibTrans" cxnId="{0360BC6B-6A43-4804-B355-F9922262A101}">
      <dgm:prSet/>
      <dgm:spPr/>
      <dgm:t>
        <a:bodyPr/>
        <a:lstStyle/>
        <a:p>
          <a:endParaRPr lang="en-GB"/>
        </a:p>
      </dgm:t>
    </dgm:pt>
    <dgm:pt modelId="{D620F561-8298-4187-B312-AFBF802A95C8}">
      <dgm:prSet phldrT="[Text]"/>
      <dgm:spPr/>
      <dgm:t>
        <a:bodyPr/>
        <a:lstStyle/>
        <a:p>
          <a:pPr marL="0" marR="0" lvl="0" indent="0" defTabSz="914400" eaLnBrk="1" fontAlgn="auto" latinLnBrk="0" hangingPunct="1">
            <a:spcBef>
              <a:spcPts val="0"/>
            </a:spcBef>
            <a:spcAft>
              <a:spcPts val="0"/>
            </a:spcAft>
            <a:buClrTx/>
            <a:buSzTx/>
            <a:buFontTx/>
            <a:buNone/>
            <a:tabLst/>
            <a:defRPr/>
          </a:pPr>
          <a:r>
            <a:rPr lang="en-GB" b="1" dirty="0"/>
            <a:t>6. References</a:t>
          </a:r>
        </a:p>
      </dgm:t>
    </dgm:pt>
    <dgm:pt modelId="{6254831E-D8C1-4362-AFA6-A9908F2B5398}" type="parTrans" cxnId="{793A93E8-8979-480A-90ED-3E84FEC22836}">
      <dgm:prSet/>
      <dgm:spPr/>
      <dgm:t>
        <a:bodyPr/>
        <a:lstStyle/>
        <a:p>
          <a:endParaRPr lang="en-GB"/>
        </a:p>
      </dgm:t>
    </dgm:pt>
    <dgm:pt modelId="{685563FC-6DCD-415F-9AD7-70F36512D7B0}" type="sibTrans" cxnId="{793A93E8-8979-480A-90ED-3E84FEC22836}">
      <dgm:prSet/>
      <dgm:spPr/>
      <dgm:t>
        <a:bodyPr/>
        <a:lstStyle/>
        <a:p>
          <a:endParaRPr lang="en-GB"/>
        </a:p>
      </dgm:t>
    </dgm:pt>
    <dgm:pt modelId="{562FB529-6115-4409-A474-B6433461AA87}" type="pres">
      <dgm:prSet presAssocID="{6920CB8A-570A-4455-B9B1-19CBFED1EC1C}" presName="hierChild1" presStyleCnt="0">
        <dgm:presLayoutVars>
          <dgm:chPref val="1"/>
          <dgm:dir/>
          <dgm:animOne val="branch"/>
          <dgm:animLvl val="lvl"/>
          <dgm:resizeHandles/>
        </dgm:presLayoutVars>
      </dgm:prSet>
      <dgm:spPr/>
    </dgm:pt>
    <dgm:pt modelId="{3322F16E-301B-4A10-966A-979AECDE4F3D}" type="pres">
      <dgm:prSet presAssocID="{734BBFF5-A342-4907-8BFE-03A5B56937F7}" presName="hierRoot1" presStyleCnt="0"/>
      <dgm:spPr/>
    </dgm:pt>
    <dgm:pt modelId="{0BD8D160-D9DC-44C7-8425-17FE61DDA3B9}" type="pres">
      <dgm:prSet presAssocID="{734BBFF5-A342-4907-8BFE-03A5B56937F7}" presName="composite" presStyleCnt="0"/>
      <dgm:spPr/>
    </dgm:pt>
    <dgm:pt modelId="{E5AA09FC-92DD-4D27-9547-2568C3666CF0}" type="pres">
      <dgm:prSet presAssocID="{734BBFF5-A342-4907-8BFE-03A5B56937F7}" presName="background" presStyleLbl="node0" presStyleIdx="0" presStyleCnt="1"/>
      <dgm:spPr/>
    </dgm:pt>
    <dgm:pt modelId="{94EE30D4-98A5-4CFB-9D62-714E1DFAE72C}" type="pres">
      <dgm:prSet presAssocID="{734BBFF5-A342-4907-8BFE-03A5B56937F7}" presName="text" presStyleLbl="fgAcc0" presStyleIdx="0" presStyleCnt="1">
        <dgm:presLayoutVars>
          <dgm:chPref val="3"/>
        </dgm:presLayoutVars>
      </dgm:prSet>
      <dgm:spPr/>
    </dgm:pt>
    <dgm:pt modelId="{D7D5FC4E-5C07-427C-BD26-CDD14CEFF417}" type="pres">
      <dgm:prSet presAssocID="{734BBFF5-A342-4907-8BFE-03A5B56937F7}" presName="hierChild2" presStyleCnt="0"/>
      <dgm:spPr/>
    </dgm:pt>
    <dgm:pt modelId="{3D4FDE22-199D-4803-8F98-E5986A960EB4}" type="pres">
      <dgm:prSet presAssocID="{7CB80C41-F1D6-4E10-9605-10157EF2AD02}" presName="Name10" presStyleLbl="parChTrans1D2" presStyleIdx="0" presStyleCnt="2"/>
      <dgm:spPr/>
    </dgm:pt>
    <dgm:pt modelId="{6A284BB9-2181-4BE7-B331-A6F2F3E4A4B3}" type="pres">
      <dgm:prSet presAssocID="{8EB8D2B5-BE6B-4A2C-A7D3-E79F210E9D56}" presName="hierRoot2" presStyleCnt="0"/>
      <dgm:spPr/>
    </dgm:pt>
    <dgm:pt modelId="{1ABEF1F4-E0AD-439D-B6E1-12014FBF4483}" type="pres">
      <dgm:prSet presAssocID="{8EB8D2B5-BE6B-4A2C-A7D3-E79F210E9D56}" presName="composite2" presStyleCnt="0"/>
      <dgm:spPr/>
    </dgm:pt>
    <dgm:pt modelId="{3904BA00-3652-424C-869E-B6DFED9C9063}" type="pres">
      <dgm:prSet presAssocID="{8EB8D2B5-BE6B-4A2C-A7D3-E79F210E9D56}" presName="background2" presStyleLbl="node2" presStyleIdx="0" presStyleCnt="2"/>
      <dgm:spPr/>
    </dgm:pt>
    <dgm:pt modelId="{650E3B8E-A1F1-4D87-9F68-567975A18726}" type="pres">
      <dgm:prSet presAssocID="{8EB8D2B5-BE6B-4A2C-A7D3-E79F210E9D56}" presName="text2" presStyleLbl="fgAcc2" presStyleIdx="0" presStyleCnt="2">
        <dgm:presLayoutVars>
          <dgm:chPref val="3"/>
        </dgm:presLayoutVars>
      </dgm:prSet>
      <dgm:spPr/>
    </dgm:pt>
    <dgm:pt modelId="{C8BEBFA2-2CB6-4190-920D-4D4CDF8195D4}" type="pres">
      <dgm:prSet presAssocID="{8EB8D2B5-BE6B-4A2C-A7D3-E79F210E9D56}" presName="hierChild3" presStyleCnt="0"/>
      <dgm:spPr/>
    </dgm:pt>
    <dgm:pt modelId="{A246E9C0-65A1-47E5-8862-4E7BD0D5B3DE}" type="pres">
      <dgm:prSet presAssocID="{A1333905-D049-4F4B-9C76-FD79EFBA2551}" presName="Name17" presStyleLbl="parChTrans1D3" presStyleIdx="0" presStyleCnt="3"/>
      <dgm:spPr/>
    </dgm:pt>
    <dgm:pt modelId="{EA18818B-09BB-4F8D-A8D8-5E4FEE935747}" type="pres">
      <dgm:prSet presAssocID="{2308671F-06CF-46A7-90BC-E213BB3D40A5}" presName="hierRoot3" presStyleCnt="0"/>
      <dgm:spPr/>
    </dgm:pt>
    <dgm:pt modelId="{D3380174-D29B-4176-B7A2-220B7107F9E4}" type="pres">
      <dgm:prSet presAssocID="{2308671F-06CF-46A7-90BC-E213BB3D40A5}" presName="composite3" presStyleCnt="0"/>
      <dgm:spPr/>
    </dgm:pt>
    <dgm:pt modelId="{BC5D4389-C1F7-4BC5-8DA9-E5214015BC27}" type="pres">
      <dgm:prSet presAssocID="{2308671F-06CF-46A7-90BC-E213BB3D40A5}" presName="background3" presStyleLbl="node3" presStyleIdx="0" presStyleCnt="3"/>
      <dgm:spPr/>
    </dgm:pt>
    <dgm:pt modelId="{53E7252A-7D5C-4A5D-B014-84B06B5F082E}" type="pres">
      <dgm:prSet presAssocID="{2308671F-06CF-46A7-90BC-E213BB3D40A5}" presName="text3" presStyleLbl="fgAcc3" presStyleIdx="0" presStyleCnt="3">
        <dgm:presLayoutVars>
          <dgm:chPref val="3"/>
        </dgm:presLayoutVars>
      </dgm:prSet>
      <dgm:spPr/>
    </dgm:pt>
    <dgm:pt modelId="{99399308-974D-470F-93A4-E86AD55562D1}" type="pres">
      <dgm:prSet presAssocID="{2308671F-06CF-46A7-90BC-E213BB3D40A5}" presName="hierChild4" presStyleCnt="0"/>
      <dgm:spPr/>
    </dgm:pt>
    <dgm:pt modelId="{BE984A83-1D67-408D-8C08-EEA94FF59E62}" type="pres">
      <dgm:prSet presAssocID="{AC68890B-D584-4D4E-9DC0-7E66859CB10A}" presName="Name17" presStyleLbl="parChTrans1D3" presStyleIdx="1" presStyleCnt="3"/>
      <dgm:spPr/>
    </dgm:pt>
    <dgm:pt modelId="{9F1ED575-E485-448D-937A-0937F0362257}" type="pres">
      <dgm:prSet presAssocID="{5301FB20-63F7-4B2C-A840-D4EA59FA4483}" presName="hierRoot3" presStyleCnt="0"/>
      <dgm:spPr/>
    </dgm:pt>
    <dgm:pt modelId="{A16C5BF3-BB48-4019-B411-E522DD418DD6}" type="pres">
      <dgm:prSet presAssocID="{5301FB20-63F7-4B2C-A840-D4EA59FA4483}" presName="composite3" presStyleCnt="0"/>
      <dgm:spPr/>
    </dgm:pt>
    <dgm:pt modelId="{4B585110-2E35-4D33-9248-A7D8FC094536}" type="pres">
      <dgm:prSet presAssocID="{5301FB20-63F7-4B2C-A840-D4EA59FA4483}" presName="background3" presStyleLbl="node3" presStyleIdx="1" presStyleCnt="3"/>
      <dgm:spPr/>
    </dgm:pt>
    <dgm:pt modelId="{4F291008-4BFD-420E-A415-01405196D761}" type="pres">
      <dgm:prSet presAssocID="{5301FB20-63F7-4B2C-A840-D4EA59FA4483}" presName="text3" presStyleLbl="fgAcc3" presStyleIdx="1" presStyleCnt="3">
        <dgm:presLayoutVars>
          <dgm:chPref val="3"/>
        </dgm:presLayoutVars>
      </dgm:prSet>
      <dgm:spPr/>
    </dgm:pt>
    <dgm:pt modelId="{9B1E2E60-F572-49F6-903B-2DD0AA4E98FF}" type="pres">
      <dgm:prSet presAssocID="{5301FB20-63F7-4B2C-A840-D4EA59FA4483}" presName="hierChild4" presStyleCnt="0"/>
      <dgm:spPr/>
    </dgm:pt>
    <dgm:pt modelId="{F6E5BC0B-1EFC-484D-BF2D-3821356385F7}" type="pres">
      <dgm:prSet presAssocID="{91F1A489-0398-4D1B-96AF-D7B21BD9D6F9}" presName="Name10" presStyleLbl="parChTrans1D2" presStyleIdx="1" presStyleCnt="2"/>
      <dgm:spPr/>
    </dgm:pt>
    <dgm:pt modelId="{FA2EFE53-5C92-410D-AEAB-E79C341CA6E9}" type="pres">
      <dgm:prSet presAssocID="{EA682BD2-D476-478E-B563-A27695AF64A6}" presName="hierRoot2" presStyleCnt="0"/>
      <dgm:spPr/>
    </dgm:pt>
    <dgm:pt modelId="{62706F8E-9DDB-420D-BA96-87DAC7726A78}" type="pres">
      <dgm:prSet presAssocID="{EA682BD2-D476-478E-B563-A27695AF64A6}" presName="composite2" presStyleCnt="0"/>
      <dgm:spPr/>
    </dgm:pt>
    <dgm:pt modelId="{0FE37404-496A-4627-9A4C-B0C22CE6DF16}" type="pres">
      <dgm:prSet presAssocID="{EA682BD2-D476-478E-B563-A27695AF64A6}" presName="background2" presStyleLbl="node2" presStyleIdx="1" presStyleCnt="2"/>
      <dgm:spPr/>
    </dgm:pt>
    <dgm:pt modelId="{3F86A660-A4B9-4A33-A35F-D5F8D7938300}" type="pres">
      <dgm:prSet presAssocID="{EA682BD2-D476-478E-B563-A27695AF64A6}" presName="text2" presStyleLbl="fgAcc2" presStyleIdx="1" presStyleCnt="2">
        <dgm:presLayoutVars>
          <dgm:chPref val="3"/>
        </dgm:presLayoutVars>
      </dgm:prSet>
      <dgm:spPr/>
    </dgm:pt>
    <dgm:pt modelId="{0382E0F6-23BE-4D84-9030-354A3F83F718}" type="pres">
      <dgm:prSet presAssocID="{EA682BD2-D476-478E-B563-A27695AF64A6}" presName="hierChild3" presStyleCnt="0"/>
      <dgm:spPr/>
    </dgm:pt>
    <dgm:pt modelId="{08D128D8-A83F-456B-BC1C-B8CC62B3CDCE}" type="pres">
      <dgm:prSet presAssocID="{6254831E-D8C1-4362-AFA6-A9908F2B5398}" presName="Name17" presStyleLbl="parChTrans1D3" presStyleIdx="2" presStyleCnt="3"/>
      <dgm:spPr/>
    </dgm:pt>
    <dgm:pt modelId="{7C0D7CE8-3F2A-4AF2-AB46-218015F720FD}" type="pres">
      <dgm:prSet presAssocID="{D620F561-8298-4187-B312-AFBF802A95C8}" presName="hierRoot3" presStyleCnt="0"/>
      <dgm:spPr/>
    </dgm:pt>
    <dgm:pt modelId="{A23D175B-5246-461C-A793-7BB05B8BF012}" type="pres">
      <dgm:prSet presAssocID="{D620F561-8298-4187-B312-AFBF802A95C8}" presName="composite3" presStyleCnt="0"/>
      <dgm:spPr/>
    </dgm:pt>
    <dgm:pt modelId="{2E7815F6-AA13-4F63-8D2F-27B0B34A6A45}" type="pres">
      <dgm:prSet presAssocID="{D620F561-8298-4187-B312-AFBF802A95C8}" presName="background3" presStyleLbl="node3" presStyleIdx="2" presStyleCnt="3"/>
      <dgm:spPr/>
    </dgm:pt>
    <dgm:pt modelId="{57A2201F-7BD8-46A1-BEB8-BAECFEC3788D}" type="pres">
      <dgm:prSet presAssocID="{D620F561-8298-4187-B312-AFBF802A95C8}" presName="text3" presStyleLbl="fgAcc3" presStyleIdx="2" presStyleCnt="3" custScaleX="108865">
        <dgm:presLayoutVars>
          <dgm:chPref val="3"/>
        </dgm:presLayoutVars>
      </dgm:prSet>
      <dgm:spPr/>
    </dgm:pt>
    <dgm:pt modelId="{B614535C-422E-4B1C-BFA4-C5162D655F69}" type="pres">
      <dgm:prSet presAssocID="{D620F561-8298-4187-B312-AFBF802A95C8}" presName="hierChild4" presStyleCnt="0"/>
      <dgm:spPr/>
    </dgm:pt>
  </dgm:ptLst>
  <dgm:cxnLst>
    <dgm:cxn modelId="{A7601F02-01B5-40A8-B6E9-106F507D1E49}" type="presOf" srcId="{A1333905-D049-4F4B-9C76-FD79EFBA2551}" destId="{A246E9C0-65A1-47E5-8862-4E7BD0D5B3DE}" srcOrd="0" destOrd="0" presId="urn:microsoft.com/office/officeart/2005/8/layout/hierarchy1"/>
    <dgm:cxn modelId="{B406861B-D015-4552-ADF0-1891BE77CACB}" type="presOf" srcId="{91F1A489-0398-4D1B-96AF-D7B21BD9D6F9}" destId="{F6E5BC0B-1EFC-484D-BF2D-3821356385F7}" srcOrd="0" destOrd="0" presId="urn:microsoft.com/office/officeart/2005/8/layout/hierarchy1"/>
    <dgm:cxn modelId="{AF4C7E1D-D213-4D27-A11C-250FA055E2E7}" type="presOf" srcId="{2308671F-06CF-46A7-90BC-E213BB3D40A5}" destId="{53E7252A-7D5C-4A5D-B014-84B06B5F082E}" srcOrd="0" destOrd="0" presId="urn:microsoft.com/office/officeart/2005/8/layout/hierarchy1"/>
    <dgm:cxn modelId="{7632492A-A570-4C00-8FFB-A85935A56BA4}" type="presOf" srcId="{EA682BD2-D476-478E-B563-A27695AF64A6}" destId="{3F86A660-A4B9-4A33-A35F-D5F8D7938300}" srcOrd="0" destOrd="0" presId="urn:microsoft.com/office/officeart/2005/8/layout/hierarchy1"/>
    <dgm:cxn modelId="{15CE862D-55EA-466A-A806-F6BFE489292E}" srcId="{8EB8D2B5-BE6B-4A2C-A7D3-E79F210E9D56}" destId="{5301FB20-63F7-4B2C-A840-D4EA59FA4483}" srcOrd="1" destOrd="0" parTransId="{AC68890B-D584-4D4E-9DC0-7E66859CB10A}" sibTransId="{2244E285-3FD2-43B8-8A8F-5B617BC152B5}"/>
    <dgm:cxn modelId="{CB1ED535-2CFF-4623-B5BC-C3FDEE76D61A}" srcId="{8EB8D2B5-BE6B-4A2C-A7D3-E79F210E9D56}" destId="{2308671F-06CF-46A7-90BC-E213BB3D40A5}" srcOrd="0" destOrd="0" parTransId="{A1333905-D049-4F4B-9C76-FD79EFBA2551}" sibTransId="{57D23618-F29A-41C5-AE99-806FFE2CE2DF}"/>
    <dgm:cxn modelId="{6F34A15C-808E-4288-9231-61F8B1C1DDDF}" type="presOf" srcId="{7CB80C41-F1D6-4E10-9605-10157EF2AD02}" destId="{3D4FDE22-199D-4803-8F98-E5986A960EB4}" srcOrd="0" destOrd="0" presId="urn:microsoft.com/office/officeart/2005/8/layout/hierarchy1"/>
    <dgm:cxn modelId="{CA48C45F-01A1-4774-A93F-31EB42FD1E37}" srcId="{734BBFF5-A342-4907-8BFE-03A5B56937F7}" destId="{8EB8D2B5-BE6B-4A2C-A7D3-E79F210E9D56}" srcOrd="0" destOrd="0" parTransId="{7CB80C41-F1D6-4E10-9605-10157EF2AD02}" sibTransId="{3D804BB9-D185-4B3B-BBDB-8430D010D2EF}"/>
    <dgm:cxn modelId="{F7A54A67-3A78-4C41-AC78-7DDA14266DDE}" type="presOf" srcId="{D620F561-8298-4187-B312-AFBF802A95C8}" destId="{57A2201F-7BD8-46A1-BEB8-BAECFEC3788D}" srcOrd="0" destOrd="0" presId="urn:microsoft.com/office/officeart/2005/8/layout/hierarchy1"/>
    <dgm:cxn modelId="{C775BF47-F32C-4F42-AD4C-73782568C9DD}" srcId="{6920CB8A-570A-4455-B9B1-19CBFED1EC1C}" destId="{734BBFF5-A342-4907-8BFE-03A5B56937F7}" srcOrd="0" destOrd="0" parTransId="{74A1166C-8EB2-4CFE-9437-DB805FBB0C6C}" sibTransId="{08144AE6-C257-426C-B20B-8F0B42AA140C}"/>
    <dgm:cxn modelId="{6C710468-03E4-4BAE-94F3-C73BB3A3C237}" type="presOf" srcId="{6254831E-D8C1-4362-AFA6-A9908F2B5398}" destId="{08D128D8-A83F-456B-BC1C-B8CC62B3CDCE}" srcOrd="0" destOrd="0" presId="urn:microsoft.com/office/officeart/2005/8/layout/hierarchy1"/>
    <dgm:cxn modelId="{1FB3EC48-0A3A-4405-B6DB-4DAE605066C4}" type="presOf" srcId="{6920CB8A-570A-4455-B9B1-19CBFED1EC1C}" destId="{562FB529-6115-4409-A474-B6433461AA87}" srcOrd="0" destOrd="0" presId="urn:microsoft.com/office/officeart/2005/8/layout/hierarchy1"/>
    <dgm:cxn modelId="{0360BC6B-6A43-4804-B355-F9922262A101}" srcId="{734BBFF5-A342-4907-8BFE-03A5B56937F7}" destId="{EA682BD2-D476-478E-B563-A27695AF64A6}" srcOrd="1" destOrd="0" parTransId="{91F1A489-0398-4D1B-96AF-D7B21BD9D6F9}" sibTransId="{263B7B2F-0A3F-4BF0-82B0-CB202D832B7E}"/>
    <dgm:cxn modelId="{F869ED71-4BDB-4CE0-8944-2AD039493288}" type="presOf" srcId="{5301FB20-63F7-4B2C-A840-D4EA59FA4483}" destId="{4F291008-4BFD-420E-A415-01405196D761}" srcOrd="0" destOrd="0" presId="urn:microsoft.com/office/officeart/2005/8/layout/hierarchy1"/>
    <dgm:cxn modelId="{02A06A98-73FF-4776-AA44-F49985511455}" type="presOf" srcId="{AC68890B-D584-4D4E-9DC0-7E66859CB10A}" destId="{BE984A83-1D67-408D-8C08-EEA94FF59E62}" srcOrd="0" destOrd="0" presId="urn:microsoft.com/office/officeart/2005/8/layout/hierarchy1"/>
    <dgm:cxn modelId="{D83C6EB9-51C6-436B-AC5F-1751B54F340D}" type="presOf" srcId="{8EB8D2B5-BE6B-4A2C-A7D3-E79F210E9D56}" destId="{650E3B8E-A1F1-4D87-9F68-567975A18726}" srcOrd="0" destOrd="0" presId="urn:microsoft.com/office/officeart/2005/8/layout/hierarchy1"/>
    <dgm:cxn modelId="{6E2E4FE2-6EE6-41D3-8494-5399B8EA5E81}" type="presOf" srcId="{734BBFF5-A342-4907-8BFE-03A5B56937F7}" destId="{94EE30D4-98A5-4CFB-9D62-714E1DFAE72C}" srcOrd="0" destOrd="0" presId="urn:microsoft.com/office/officeart/2005/8/layout/hierarchy1"/>
    <dgm:cxn modelId="{793A93E8-8979-480A-90ED-3E84FEC22836}" srcId="{EA682BD2-D476-478E-B563-A27695AF64A6}" destId="{D620F561-8298-4187-B312-AFBF802A95C8}" srcOrd="0" destOrd="0" parTransId="{6254831E-D8C1-4362-AFA6-A9908F2B5398}" sibTransId="{685563FC-6DCD-415F-9AD7-70F36512D7B0}"/>
    <dgm:cxn modelId="{678695D4-6CD6-4712-8C9F-9A43028B70DE}" type="presParOf" srcId="{562FB529-6115-4409-A474-B6433461AA87}" destId="{3322F16E-301B-4A10-966A-979AECDE4F3D}" srcOrd="0" destOrd="0" presId="urn:microsoft.com/office/officeart/2005/8/layout/hierarchy1"/>
    <dgm:cxn modelId="{F134E9B2-74B0-4B0D-A861-F8DC397EE067}" type="presParOf" srcId="{3322F16E-301B-4A10-966A-979AECDE4F3D}" destId="{0BD8D160-D9DC-44C7-8425-17FE61DDA3B9}" srcOrd="0" destOrd="0" presId="urn:microsoft.com/office/officeart/2005/8/layout/hierarchy1"/>
    <dgm:cxn modelId="{837987B6-9ECF-4293-AC12-000F45935ACD}" type="presParOf" srcId="{0BD8D160-D9DC-44C7-8425-17FE61DDA3B9}" destId="{E5AA09FC-92DD-4D27-9547-2568C3666CF0}" srcOrd="0" destOrd="0" presId="urn:microsoft.com/office/officeart/2005/8/layout/hierarchy1"/>
    <dgm:cxn modelId="{999A2AB3-6A37-41FC-A407-412E3BDFC663}" type="presParOf" srcId="{0BD8D160-D9DC-44C7-8425-17FE61DDA3B9}" destId="{94EE30D4-98A5-4CFB-9D62-714E1DFAE72C}" srcOrd="1" destOrd="0" presId="urn:microsoft.com/office/officeart/2005/8/layout/hierarchy1"/>
    <dgm:cxn modelId="{F1BBF093-36FC-41D0-8B02-C24EEB349D56}" type="presParOf" srcId="{3322F16E-301B-4A10-966A-979AECDE4F3D}" destId="{D7D5FC4E-5C07-427C-BD26-CDD14CEFF417}" srcOrd="1" destOrd="0" presId="urn:microsoft.com/office/officeart/2005/8/layout/hierarchy1"/>
    <dgm:cxn modelId="{DD6919EA-8E9A-4A73-A35B-C03F4A6F22B5}" type="presParOf" srcId="{D7D5FC4E-5C07-427C-BD26-CDD14CEFF417}" destId="{3D4FDE22-199D-4803-8F98-E5986A960EB4}" srcOrd="0" destOrd="0" presId="urn:microsoft.com/office/officeart/2005/8/layout/hierarchy1"/>
    <dgm:cxn modelId="{2615650A-0A8C-458F-B950-304763EEE1BA}" type="presParOf" srcId="{D7D5FC4E-5C07-427C-BD26-CDD14CEFF417}" destId="{6A284BB9-2181-4BE7-B331-A6F2F3E4A4B3}" srcOrd="1" destOrd="0" presId="urn:microsoft.com/office/officeart/2005/8/layout/hierarchy1"/>
    <dgm:cxn modelId="{BD645E1F-E46F-4B58-AA37-FCE8DC64C210}" type="presParOf" srcId="{6A284BB9-2181-4BE7-B331-A6F2F3E4A4B3}" destId="{1ABEF1F4-E0AD-439D-B6E1-12014FBF4483}" srcOrd="0" destOrd="0" presId="urn:microsoft.com/office/officeart/2005/8/layout/hierarchy1"/>
    <dgm:cxn modelId="{8EB0A72C-1A18-45F9-B2DA-20838484D4B5}" type="presParOf" srcId="{1ABEF1F4-E0AD-439D-B6E1-12014FBF4483}" destId="{3904BA00-3652-424C-869E-B6DFED9C9063}" srcOrd="0" destOrd="0" presId="urn:microsoft.com/office/officeart/2005/8/layout/hierarchy1"/>
    <dgm:cxn modelId="{7485A4D7-B9E2-4633-9736-5F5AF0BFDDDE}" type="presParOf" srcId="{1ABEF1F4-E0AD-439D-B6E1-12014FBF4483}" destId="{650E3B8E-A1F1-4D87-9F68-567975A18726}" srcOrd="1" destOrd="0" presId="urn:microsoft.com/office/officeart/2005/8/layout/hierarchy1"/>
    <dgm:cxn modelId="{9C1A2460-C60B-40B7-9F29-EE38E3CE8AB8}" type="presParOf" srcId="{6A284BB9-2181-4BE7-B331-A6F2F3E4A4B3}" destId="{C8BEBFA2-2CB6-4190-920D-4D4CDF8195D4}" srcOrd="1" destOrd="0" presId="urn:microsoft.com/office/officeart/2005/8/layout/hierarchy1"/>
    <dgm:cxn modelId="{60F38801-6349-49BE-83FD-4DD096C34DF8}" type="presParOf" srcId="{C8BEBFA2-2CB6-4190-920D-4D4CDF8195D4}" destId="{A246E9C0-65A1-47E5-8862-4E7BD0D5B3DE}" srcOrd="0" destOrd="0" presId="urn:microsoft.com/office/officeart/2005/8/layout/hierarchy1"/>
    <dgm:cxn modelId="{A2BB0354-4462-455B-9E3A-E0CF9D131B94}" type="presParOf" srcId="{C8BEBFA2-2CB6-4190-920D-4D4CDF8195D4}" destId="{EA18818B-09BB-4F8D-A8D8-5E4FEE935747}" srcOrd="1" destOrd="0" presId="urn:microsoft.com/office/officeart/2005/8/layout/hierarchy1"/>
    <dgm:cxn modelId="{CEF56C5D-C73C-4062-88B5-810C027F65F7}" type="presParOf" srcId="{EA18818B-09BB-4F8D-A8D8-5E4FEE935747}" destId="{D3380174-D29B-4176-B7A2-220B7107F9E4}" srcOrd="0" destOrd="0" presId="urn:microsoft.com/office/officeart/2005/8/layout/hierarchy1"/>
    <dgm:cxn modelId="{40D5D811-2E78-425C-8684-F7D605933280}" type="presParOf" srcId="{D3380174-D29B-4176-B7A2-220B7107F9E4}" destId="{BC5D4389-C1F7-4BC5-8DA9-E5214015BC27}" srcOrd="0" destOrd="0" presId="urn:microsoft.com/office/officeart/2005/8/layout/hierarchy1"/>
    <dgm:cxn modelId="{F893FB16-D945-4CB9-9C93-D312FC419901}" type="presParOf" srcId="{D3380174-D29B-4176-B7A2-220B7107F9E4}" destId="{53E7252A-7D5C-4A5D-B014-84B06B5F082E}" srcOrd="1" destOrd="0" presId="urn:microsoft.com/office/officeart/2005/8/layout/hierarchy1"/>
    <dgm:cxn modelId="{C20370A3-82FA-4E7F-9634-3CFBAC7FC17A}" type="presParOf" srcId="{EA18818B-09BB-4F8D-A8D8-5E4FEE935747}" destId="{99399308-974D-470F-93A4-E86AD55562D1}" srcOrd="1" destOrd="0" presId="urn:microsoft.com/office/officeart/2005/8/layout/hierarchy1"/>
    <dgm:cxn modelId="{03DFF088-723A-4EBD-BF43-C23DA6BE09FD}" type="presParOf" srcId="{C8BEBFA2-2CB6-4190-920D-4D4CDF8195D4}" destId="{BE984A83-1D67-408D-8C08-EEA94FF59E62}" srcOrd="2" destOrd="0" presId="urn:microsoft.com/office/officeart/2005/8/layout/hierarchy1"/>
    <dgm:cxn modelId="{7F452975-7554-4B66-A72A-8127521A8258}" type="presParOf" srcId="{C8BEBFA2-2CB6-4190-920D-4D4CDF8195D4}" destId="{9F1ED575-E485-448D-937A-0937F0362257}" srcOrd="3" destOrd="0" presId="urn:microsoft.com/office/officeart/2005/8/layout/hierarchy1"/>
    <dgm:cxn modelId="{47F97E8F-D443-4244-8824-E771B416C0BD}" type="presParOf" srcId="{9F1ED575-E485-448D-937A-0937F0362257}" destId="{A16C5BF3-BB48-4019-B411-E522DD418DD6}" srcOrd="0" destOrd="0" presId="urn:microsoft.com/office/officeart/2005/8/layout/hierarchy1"/>
    <dgm:cxn modelId="{8F3B569A-6E1F-45AE-A914-3E2048FA77FC}" type="presParOf" srcId="{A16C5BF3-BB48-4019-B411-E522DD418DD6}" destId="{4B585110-2E35-4D33-9248-A7D8FC094536}" srcOrd="0" destOrd="0" presId="urn:microsoft.com/office/officeart/2005/8/layout/hierarchy1"/>
    <dgm:cxn modelId="{9CD55253-310F-42DD-BED0-8D9102B4C968}" type="presParOf" srcId="{A16C5BF3-BB48-4019-B411-E522DD418DD6}" destId="{4F291008-4BFD-420E-A415-01405196D761}" srcOrd="1" destOrd="0" presId="urn:microsoft.com/office/officeart/2005/8/layout/hierarchy1"/>
    <dgm:cxn modelId="{9BC853BE-14AF-4D46-96C4-C195BD67C00F}" type="presParOf" srcId="{9F1ED575-E485-448D-937A-0937F0362257}" destId="{9B1E2E60-F572-49F6-903B-2DD0AA4E98FF}" srcOrd="1" destOrd="0" presId="urn:microsoft.com/office/officeart/2005/8/layout/hierarchy1"/>
    <dgm:cxn modelId="{44067125-4439-4048-AA8B-E7D2733066EA}" type="presParOf" srcId="{D7D5FC4E-5C07-427C-BD26-CDD14CEFF417}" destId="{F6E5BC0B-1EFC-484D-BF2D-3821356385F7}" srcOrd="2" destOrd="0" presId="urn:microsoft.com/office/officeart/2005/8/layout/hierarchy1"/>
    <dgm:cxn modelId="{11CC3F24-9460-479A-851B-63667EA5DB6B}" type="presParOf" srcId="{D7D5FC4E-5C07-427C-BD26-CDD14CEFF417}" destId="{FA2EFE53-5C92-410D-AEAB-E79C341CA6E9}" srcOrd="3" destOrd="0" presId="urn:microsoft.com/office/officeart/2005/8/layout/hierarchy1"/>
    <dgm:cxn modelId="{03DDFEDC-9F21-4A02-A71F-28DA833E777D}" type="presParOf" srcId="{FA2EFE53-5C92-410D-AEAB-E79C341CA6E9}" destId="{62706F8E-9DDB-420D-BA96-87DAC7726A78}" srcOrd="0" destOrd="0" presId="urn:microsoft.com/office/officeart/2005/8/layout/hierarchy1"/>
    <dgm:cxn modelId="{37EB7C16-9BC9-49EA-8173-ECE38B13E82B}" type="presParOf" srcId="{62706F8E-9DDB-420D-BA96-87DAC7726A78}" destId="{0FE37404-496A-4627-9A4C-B0C22CE6DF16}" srcOrd="0" destOrd="0" presId="urn:microsoft.com/office/officeart/2005/8/layout/hierarchy1"/>
    <dgm:cxn modelId="{89CF44FD-7F82-4018-9149-698B7B6E9642}" type="presParOf" srcId="{62706F8E-9DDB-420D-BA96-87DAC7726A78}" destId="{3F86A660-A4B9-4A33-A35F-D5F8D7938300}" srcOrd="1" destOrd="0" presId="urn:microsoft.com/office/officeart/2005/8/layout/hierarchy1"/>
    <dgm:cxn modelId="{D09C1A36-9911-4677-80DC-0EBC505DAE4E}" type="presParOf" srcId="{FA2EFE53-5C92-410D-AEAB-E79C341CA6E9}" destId="{0382E0F6-23BE-4D84-9030-354A3F83F718}" srcOrd="1" destOrd="0" presId="urn:microsoft.com/office/officeart/2005/8/layout/hierarchy1"/>
    <dgm:cxn modelId="{7114507E-2FC7-48D0-994E-FB088AA8C22B}" type="presParOf" srcId="{0382E0F6-23BE-4D84-9030-354A3F83F718}" destId="{08D128D8-A83F-456B-BC1C-B8CC62B3CDCE}" srcOrd="0" destOrd="0" presId="urn:microsoft.com/office/officeart/2005/8/layout/hierarchy1"/>
    <dgm:cxn modelId="{308401C2-277D-494F-92EA-180C6E75F5D1}" type="presParOf" srcId="{0382E0F6-23BE-4D84-9030-354A3F83F718}" destId="{7C0D7CE8-3F2A-4AF2-AB46-218015F720FD}" srcOrd="1" destOrd="0" presId="urn:microsoft.com/office/officeart/2005/8/layout/hierarchy1"/>
    <dgm:cxn modelId="{E1F21C6A-995F-4457-8BF3-D0F12E346A6A}" type="presParOf" srcId="{7C0D7CE8-3F2A-4AF2-AB46-218015F720FD}" destId="{A23D175B-5246-461C-A793-7BB05B8BF012}" srcOrd="0" destOrd="0" presId="urn:microsoft.com/office/officeart/2005/8/layout/hierarchy1"/>
    <dgm:cxn modelId="{93108E3D-8AE6-407A-9AE3-B496997327AB}" type="presParOf" srcId="{A23D175B-5246-461C-A793-7BB05B8BF012}" destId="{2E7815F6-AA13-4F63-8D2F-27B0B34A6A45}" srcOrd="0" destOrd="0" presId="urn:microsoft.com/office/officeart/2005/8/layout/hierarchy1"/>
    <dgm:cxn modelId="{F2C1D06D-8EF1-47E5-9CD3-EC2DC553ECB0}" type="presParOf" srcId="{A23D175B-5246-461C-A793-7BB05B8BF012}" destId="{57A2201F-7BD8-46A1-BEB8-BAECFEC3788D}" srcOrd="1" destOrd="0" presId="urn:microsoft.com/office/officeart/2005/8/layout/hierarchy1"/>
    <dgm:cxn modelId="{5D2FECEB-419F-4DCB-A9FF-91579E7F1AF4}" type="presParOf" srcId="{7C0D7CE8-3F2A-4AF2-AB46-218015F720FD}" destId="{B614535C-422E-4B1C-BFA4-C5162D655F6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CFC177-B1AB-4197-B32C-3F1D6EAFB771}"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178E9E06-03F7-4F12-801E-7DAB49D8BAA4}">
      <dgm:prSet custT="1"/>
      <dgm:spPr/>
      <dgm:t>
        <a:bodyPr/>
        <a:lstStyle/>
        <a:p>
          <a:pPr algn="l">
            <a:lnSpc>
              <a:spcPct val="100000"/>
            </a:lnSpc>
          </a:pPr>
          <a:r>
            <a:rPr lang="en-GB" sz="1800" b="1" dirty="0"/>
            <a:t>there is no need to register a company name or complete any Companies House forms. (HMRC)</a:t>
          </a:r>
          <a:endParaRPr lang="en-US" sz="1800" b="1" dirty="0"/>
        </a:p>
      </dgm:t>
    </dgm:pt>
    <dgm:pt modelId="{4F30BEB5-F1A5-4C78-963C-F2CF8D20F0D5}" type="parTrans" cxnId="{B053D6ED-8172-4682-A413-A86AC903D5A3}">
      <dgm:prSet/>
      <dgm:spPr/>
      <dgm:t>
        <a:bodyPr/>
        <a:lstStyle/>
        <a:p>
          <a:endParaRPr lang="en-US"/>
        </a:p>
      </dgm:t>
    </dgm:pt>
    <dgm:pt modelId="{465E4E07-8EB8-4979-9238-F5F5FFC0EC09}" type="sibTrans" cxnId="{B053D6ED-8172-4682-A413-A86AC903D5A3}">
      <dgm:prSet/>
      <dgm:spPr/>
      <dgm:t>
        <a:bodyPr/>
        <a:lstStyle/>
        <a:p>
          <a:endParaRPr lang="en-US"/>
        </a:p>
      </dgm:t>
    </dgm:pt>
    <dgm:pt modelId="{7AF1B756-CEE5-4FA8-BE9B-C5C2FC82FB27}">
      <dgm:prSet/>
      <dgm:spPr/>
      <dgm:t>
        <a:bodyPr/>
        <a:lstStyle/>
        <a:p>
          <a:pPr algn="l">
            <a:lnSpc>
              <a:spcPct val="100000"/>
            </a:lnSpc>
          </a:pPr>
          <a:r>
            <a:rPr lang="en-GB" b="1" dirty="0"/>
            <a:t>There is no need to meet the accounting standards as limited companies.</a:t>
          </a:r>
          <a:endParaRPr lang="en-US" b="1" dirty="0"/>
        </a:p>
      </dgm:t>
    </dgm:pt>
    <dgm:pt modelId="{781C1108-3A80-4A6E-A06E-F1BA5E76488B}" type="parTrans" cxnId="{5FDEC30C-963C-4C64-AE69-D20976FBEEB3}">
      <dgm:prSet/>
      <dgm:spPr/>
      <dgm:t>
        <a:bodyPr/>
        <a:lstStyle/>
        <a:p>
          <a:endParaRPr lang="en-US"/>
        </a:p>
      </dgm:t>
    </dgm:pt>
    <dgm:pt modelId="{839FA52C-157A-42C2-A6BF-F8DC13209F1D}" type="sibTrans" cxnId="{5FDEC30C-963C-4C64-AE69-D20976FBEEB3}">
      <dgm:prSet/>
      <dgm:spPr/>
      <dgm:t>
        <a:bodyPr/>
        <a:lstStyle/>
        <a:p>
          <a:endParaRPr lang="en-US"/>
        </a:p>
      </dgm:t>
    </dgm:pt>
    <dgm:pt modelId="{8E472E0E-E299-475F-AC6A-40EAB84C66E9}" type="pres">
      <dgm:prSet presAssocID="{26CFC177-B1AB-4197-B32C-3F1D6EAFB771}" presName="root" presStyleCnt="0">
        <dgm:presLayoutVars>
          <dgm:dir/>
          <dgm:resizeHandles val="exact"/>
        </dgm:presLayoutVars>
      </dgm:prSet>
      <dgm:spPr/>
    </dgm:pt>
    <dgm:pt modelId="{0898D0D4-F624-4A88-9A0F-EB90F8145C6B}" type="pres">
      <dgm:prSet presAssocID="{178E9E06-03F7-4F12-801E-7DAB49D8BAA4}" presName="compNode" presStyleCnt="0"/>
      <dgm:spPr/>
    </dgm:pt>
    <dgm:pt modelId="{A05A9397-B725-4FA6-A1F1-250B989F3C68}" type="pres">
      <dgm:prSet presAssocID="{178E9E06-03F7-4F12-801E-7DAB49D8BAA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o sign"/>
        </a:ext>
      </dgm:extLst>
    </dgm:pt>
    <dgm:pt modelId="{5992EF61-0041-4E0A-8EFF-DD55E285AE5B}" type="pres">
      <dgm:prSet presAssocID="{178E9E06-03F7-4F12-801E-7DAB49D8BAA4}" presName="spaceRect" presStyleCnt="0"/>
      <dgm:spPr/>
    </dgm:pt>
    <dgm:pt modelId="{F02068DB-DDFD-4723-BC19-439C8CA1FF51}" type="pres">
      <dgm:prSet presAssocID="{178E9E06-03F7-4F12-801E-7DAB49D8BAA4}" presName="textRect" presStyleLbl="revTx" presStyleIdx="0" presStyleCnt="2" custScaleX="123849" custScaleY="138066">
        <dgm:presLayoutVars>
          <dgm:chMax val="1"/>
          <dgm:chPref val="1"/>
        </dgm:presLayoutVars>
      </dgm:prSet>
      <dgm:spPr/>
    </dgm:pt>
    <dgm:pt modelId="{B27B36DA-E9C4-47B7-AC35-48F21E02CF7E}" type="pres">
      <dgm:prSet presAssocID="{465E4E07-8EB8-4979-9238-F5F5FFC0EC09}" presName="sibTrans" presStyleCnt="0"/>
      <dgm:spPr/>
    </dgm:pt>
    <dgm:pt modelId="{6F663767-2B93-4C90-B4DE-57FB5D4D27BF}" type="pres">
      <dgm:prSet presAssocID="{7AF1B756-CEE5-4FA8-BE9B-C5C2FC82FB27}" presName="compNode" presStyleCnt="0"/>
      <dgm:spPr/>
    </dgm:pt>
    <dgm:pt modelId="{978BBEBF-D9A0-4CD1-8325-976349B45390}" type="pres">
      <dgm:prSet presAssocID="{7AF1B756-CEE5-4FA8-BE9B-C5C2FC82FB2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13E9D5DA-91E9-479A-AD63-FB840E0D83F2}" type="pres">
      <dgm:prSet presAssocID="{7AF1B756-CEE5-4FA8-BE9B-C5C2FC82FB27}" presName="spaceRect" presStyleCnt="0"/>
      <dgm:spPr/>
    </dgm:pt>
    <dgm:pt modelId="{38EA3CED-E229-4274-AF6F-DFA672F15265}" type="pres">
      <dgm:prSet presAssocID="{7AF1B756-CEE5-4FA8-BE9B-C5C2FC82FB27}" presName="textRect" presStyleLbl="revTx" presStyleIdx="1" presStyleCnt="2" custScaleX="142870" custScaleY="150262" custLinFactNeighborY="24158">
        <dgm:presLayoutVars>
          <dgm:chMax val="1"/>
          <dgm:chPref val="1"/>
        </dgm:presLayoutVars>
      </dgm:prSet>
      <dgm:spPr/>
    </dgm:pt>
  </dgm:ptLst>
  <dgm:cxnLst>
    <dgm:cxn modelId="{5FDEC30C-963C-4C64-AE69-D20976FBEEB3}" srcId="{26CFC177-B1AB-4197-B32C-3F1D6EAFB771}" destId="{7AF1B756-CEE5-4FA8-BE9B-C5C2FC82FB27}" srcOrd="1" destOrd="0" parTransId="{781C1108-3A80-4A6E-A06E-F1BA5E76488B}" sibTransId="{839FA52C-157A-42C2-A6BF-F8DC13209F1D}"/>
    <dgm:cxn modelId="{15CD1784-9D0F-4910-96C8-3B16B1ACB591}" type="presOf" srcId="{178E9E06-03F7-4F12-801E-7DAB49D8BAA4}" destId="{F02068DB-DDFD-4723-BC19-439C8CA1FF51}" srcOrd="0" destOrd="0" presId="urn:microsoft.com/office/officeart/2018/2/layout/IconLabelList"/>
    <dgm:cxn modelId="{D73B2BDF-B244-4807-B7F9-7932DA275390}" type="presOf" srcId="{26CFC177-B1AB-4197-B32C-3F1D6EAFB771}" destId="{8E472E0E-E299-475F-AC6A-40EAB84C66E9}" srcOrd="0" destOrd="0" presId="urn:microsoft.com/office/officeart/2018/2/layout/IconLabelList"/>
    <dgm:cxn modelId="{B053D6ED-8172-4682-A413-A86AC903D5A3}" srcId="{26CFC177-B1AB-4197-B32C-3F1D6EAFB771}" destId="{178E9E06-03F7-4F12-801E-7DAB49D8BAA4}" srcOrd="0" destOrd="0" parTransId="{4F30BEB5-F1A5-4C78-963C-F2CF8D20F0D5}" sibTransId="{465E4E07-8EB8-4979-9238-F5F5FFC0EC09}"/>
    <dgm:cxn modelId="{519175F7-82CB-4099-A0EF-531AB0324B83}" type="presOf" srcId="{7AF1B756-CEE5-4FA8-BE9B-C5C2FC82FB27}" destId="{38EA3CED-E229-4274-AF6F-DFA672F15265}" srcOrd="0" destOrd="0" presId="urn:microsoft.com/office/officeart/2018/2/layout/IconLabelList"/>
    <dgm:cxn modelId="{BB31392C-473F-4B12-8CAF-F81FDEFC735D}" type="presParOf" srcId="{8E472E0E-E299-475F-AC6A-40EAB84C66E9}" destId="{0898D0D4-F624-4A88-9A0F-EB90F8145C6B}" srcOrd="0" destOrd="0" presId="urn:microsoft.com/office/officeart/2018/2/layout/IconLabelList"/>
    <dgm:cxn modelId="{78766959-3395-40D0-90C4-40CE1BF3E193}" type="presParOf" srcId="{0898D0D4-F624-4A88-9A0F-EB90F8145C6B}" destId="{A05A9397-B725-4FA6-A1F1-250B989F3C68}" srcOrd="0" destOrd="0" presId="urn:microsoft.com/office/officeart/2018/2/layout/IconLabelList"/>
    <dgm:cxn modelId="{91DF1FBE-8461-4D61-917E-D9EBEA9AE252}" type="presParOf" srcId="{0898D0D4-F624-4A88-9A0F-EB90F8145C6B}" destId="{5992EF61-0041-4E0A-8EFF-DD55E285AE5B}" srcOrd="1" destOrd="0" presId="urn:microsoft.com/office/officeart/2018/2/layout/IconLabelList"/>
    <dgm:cxn modelId="{6EA5A598-51DF-4C95-8051-D5FBD5A2125E}" type="presParOf" srcId="{0898D0D4-F624-4A88-9A0F-EB90F8145C6B}" destId="{F02068DB-DDFD-4723-BC19-439C8CA1FF51}" srcOrd="2" destOrd="0" presId="urn:microsoft.com/office/officeart/2018/2/layout/IconLabelList"/>
    <dgm:cxn modelId="{CAE82C96-36A1-4A0C-9885-C6E8236090F8}" type="presParOf" srcId="{8E472E0E-E299-475F-AC6A-40EAB84C66E9}" destId="{B27B36DA-E9C4-47B7-AC35-48F21E02CF7E}" srcOrd="1" destOrd="0" presId="urn:microsoft.com/office/officeart/2018/2/layout/IconLabelList"/>
    <dgm:cxn modelId="{92F2031E-220D-4F4C-900E-252F160C5DF8}" type="presParOf" srcId="{8E472E0E-E299-475F-AC6A-40EAB84C66E9}" destId="{6F663767-2B93-4C90-B4DE-57FB5D4D27BF}" srcOrd="2" destOrd="0" presId="urn:microsoft.com/office/officeart/2018/2/layout/IconLabelList"/>
    <dgm:cxn modelId="{F1BC15F9-3E03-43A3-9C1A-C4970843D384}" type="presParOf" srcId="{6F663767-2B93-4C90-B4DE-57FB5D4D27BF}" destId="{978BBEBF-D9A0-4CD1-8325-976349B45390}" srcOrd="0" destOrd="0" presId="urn:microsoft.com/office/officeart/2018/2/layout/IconLabelList"/>
    <dgm:cxn modelId="{8D3F7019-718B-48C3-A2BD-00705190229F}" type="presParOf" srcId="{6F663767-2B93-4C90-B4DE-57FB5D4D27BF}" destId="{13E9D5DA-91E9-479A-AD63-FB840E0D83F2}" srcOrd="1" destOrd="0" presId="urn:microsoft.com/office/officeart/2018/2/layout/IconLabelList"/>
    <dgm:cxn modelId="{37E51032-DEE4-4B9B-AA96-51A1F4292407}" type="presParOf" srcId="{6F663767-2B93-4C90-B4DE-57FB5D4D27BF}" destId="{38EA3CED-E229-4274-AF6F-DFA672F15265}"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98F0D4-C329-47EE-9ED6-8200AADBED64}" type="doc">
      <dgm:prSet loTypeId="urn:microsoft.com/office/officeart/2005/8/layout/hierarchy1" loCatId="hierarchy" qsTypeId="urn:microsoft.com/office/officeart/2005/8/quickstyle/simple2" qsCatId="simple" csTypeId="urn:microsoft.com/office/officeart/2005/8/colors/accent0_3" csCatId="mainScheme" phldr="1"/>
      <dgm:spPr/>
      <dgm:t>
        <a:bodyPr/>
        <a:lstStyle/>
        <a:p>
          <a:endParaRPr lang="en-US"/>
        </a:p>
      </dgm:t>
    </dgm:pt>
    <dgm:pt modelId="{EF46E849-1FAB-487F-AC36-53F9904A60D6}">
      <dgm:prSet/>
      <dgm:spPr/>
      <dgm:t>
        <a:bodyPr/>
        <a:lstStyle/>
        <a:p>
          <a:r>
            <a:rPr lang="en-GB" b="1"/>
            <a:t>Cost leader strategy.</a:t>
          </a:r>
          <a:endParaRPr lang="en-US"/>
        </a:p>
      </dgm:t>
    </dgm:pt>
    <dgm:pt modelId="{9E49C794-0DB1-4476-BFCE-59D4C7BEC448}" type="parTrans" cxnId="{C2328F0D-7641-4054-A0F3-5C8B0E350FFC}">
      <dgm:prSet/>
      <dgm:spPr/>
      <dgm:t>
        <a:bodyPr/>
        <a:lstStyle/>
        <a:p>
          <a:endParaRPr lang="en-US"/>
        </a:p>
      </dgm:t>
    </dgm:pt>
    <dgm:pt modelId="{51848902-7EE9-4B60-9955-1EDC43AC91AF}" type="sibTrans" cxnId="{C2328F0D-7641-4054-A0F3-5C8B0E350FFC}">
      <dgm:prSet/>
      <dgm:spPr/>
      <dgm:t>
        <a:bodyPr/>
        <a:lstStyle/>
        <a:p>
          <a:endParaRPr lang="en-US"/>
        </a:p>
      </dgm:t>
    </dgm:pt>
    <dgm:pt modelId="{97C47AA4-5328-40A1-9F6A-5C8B8CE9F3B6}">
      <dgm:prSet/>
      <dgm:spPr/>
      <dgm:t>
        <a:bodyPr/>
        <a:lstStyle/>
        <a:p>
          <a:r>
            <a:rPr lang="en-GB" b="1" dirty="0"/>
            <a:t>Marketing sample.</a:t>
          </a:r>
          <a:endParaRPr lang="en-US" dirty="0"/>
        </a:p>
      </dgm:t>
    </dgm:pt>
    <dgm:pt modelId="{77A2F73D-ECF0-45B3-8B0A-FD2F8E4197BD}" type="parTrans" cxnId="{8581A6FF-B0F8-4435-89D8-FCD9A24CAC20}">
      <dgm:prSet/>
      <dgm:spPr/>
      <dgm:t>
        <a:bodyPr/>
        <a:lstStyle/>
        <a:p>
          <a:endParaRPr lang="en-US"/>
        </a:p>
      </dgm:t>
    </dgm:pt>
    <dgm:pt modelId="{344E0403-5032-4519-9E4D-DAD2F2AA8CEE}" type="sibTrans" cxnId="{8581A6FF-B0F8-4435-89D8-FCD9A24CAC20}">
      <dgm:prSet/>
      <dgm:spPr/>
      <dgm:t>
        <a:bodyPr/>
        <a:lstStyle/>
        <a:p>
          <a:endParaRPr lang="en-US"/>
        </a:p>
      </dgm:t>
    </dgm:pt>
    <dgm:pt modelId="{24F0E2D6-E2C3-429F-AF2C-9943C4A5C91F}">
      <dgm:prSet/>
      <dgm:spPr/>
      <dgm:t>
        <a:bodyPr/>
        <a:lstStyle/>
        <a:p>
          <a:r>
            <a:rPr lang="en-GB" b="1" dirty="0"/>
            <a:t>Physical location.</a:t>
          </a:r>
          <a:endParaRPr lang="en-US" dirty="0"/>
        </a:p>
      </dgm:t>
    </dgm:pt>
    <dgm:pt modelId="{50F01125-7328-4435-B07B-2C6131E70817}" type="parTrans" cxnId="{A2CD0C1A-2CA7-405E-BE18-DA22C2D75601}">
      <dgm:prSet/>
      <dgm:spPr/>
      <dgm:t>
        <a:bodyPr/>
        <a:lstStyle/>
        <a:p>
          <a:endParaRPr lang="en-US"/>
        </a:p>
      </dgm:t>
    </dgm:pt>
    <dgm:pt modelId="{C110387C-7A37-4430-861A-B557818F4734}" type="sibTrans" cxnId="{A2CD0C1A-2CA7-405E-BE18-DA22C2D75601}">
      <dgm:prSet/>
      <dgm:spPr/>
      <dgm:t>
        <a:bodyPr/>
        <a:lstStyle/>
        <a:p>
          <a:endParaRPr lang="en-US"/>
        </a:p>
      </dgm:t>
    </dgm:pt>
    <dgm:pt modelId="{74D81631-95B0-477B-9D7A-ACEE93EF3CD0}" type="pres">
      <dgm:prSet presAssocID="{0B98F0D4-C329-47EE-9ED6-8200AADBED64}" presName="hierChild1" presStyleCnt="0">
        <dgm:presLayoutVars>
          <dgm:chPref val="1"/>
          <dgm:dir/>
          <dgm:animOne val="branch"/>
          <dgm:animLvl val="lvl"/>
          <dgm:resizeHandles/>
        </dgm:presLayoutVars>
      </dgm:prSet>
      <dgm:spPr/>
    </dgm:pt>
    <dgm:pt modelId="{DBAE1A65-44D7-40DF-8685-1CD01C431E32}" type="pres">
      <dgm:prSet presAssocID="{EF46E849-1FAB-487F-AC36-53F9904A60D6}" presName="hierRoot1" presStyleCnt="0"/>
      <dgm:spPr/>
    </dgm:pt>
    <dgm:pt modelId="{6306BBB2-0982-4ED1-BFEC-5648323876E8}" type="pres">
      <dgm:prSet presAssocID="{EF46E849-1FAB-487F-AC36-53F9904A60D6}" presName="composite" presStyleCnt="0"/>
      <dgm:spPr/>
    </dgm:pt>
    <dgm:pt modelId="{15A57D5F-31E9-4FC7-83C9-E205E6C49518}" type="pres">
      <dgm:prSet presAssocID="{EF46E849-1FAB-487F-AC36-53F9904A60D6}" presName="background" presStyleLbl="node0" presStyleIdx="0" presStyleCnt="3"/>
      <dgm:spPr/>
    </dgm:pt>
    <dgm:pt modelId="{DED5E441-8257-46C8-B5EF-C5F60BC540EF}" type="pres">
      <dgm:prSet presAssocID="{EF46E849-1FAB-487F-AC36-53F9904A60D6}" presName="text" presStyleLbl="fgAcc0" presStyleIdx="0" presStyleCnt="3" custLinFactX="-67423" custLinFactNeighborX="-100000">
        <dgm:presLayoutVars>
          <dgm:chPref val="3"/>
        </dgm:presLayoutVars>
      </dgm:prSet>
      <dgm:spPr/>
    </dgm:pt>
    <dgm:pt modelId="{52FC5452-4EFE-4C80-A94D-5D1C95B414CC}" type="pres">
      <dgm:prSet presAssocID="{EF46E849-1FAB-487F-AC36-53F9904A60D6}" presName="hierChild2" presStyleCnt="0"/>
      <dgm:spPr/>
    </dgm:pt>
    <dgm:pt modelId="{C816E5BD-3215-44CC-96E6-747456CB7AD2}" type="pres">
      <dgm:prSet presAssocID="{97C47AA4-5328-40A1-9F6A-5C8B8CE9F3B6}" presName="hierRoot1" presStyleCnt="0"/>
      <dgm:spPr/>
    </dgm:pt>
    <dgm:pt modelId="{B80B804A-F30D-4144-BA0F-9B3087E6A828}" type="pres">
      <dgm:prSet presAssocID="{97C47AA4-5328-40A1-9F6A-5C8B8CE9F3B6}" presName="composite" presStyleCnt="0"/>
      <dgm:spPr/>
    </dgm:pt>
    <dgm:pt modelId="{AF2C607B-84D9-4866-9AB4-D0CBC15E01DD}" type="pres">
      <dgm:prSet presAssocID="{97C47AA4-5328-40A1-9F6A-5C8B8CE9F3B6}" presName="background" presStyleLbl="node0" presStyleIdx="1" presStyleCnt="3"/>
      <dgm:spPr/>
    </dgm:pt>
    <dgm:pt modelId="{256BF3B9-0061-45E9-A2E5-49A7B0339BE6}" type="pres">
      <dgm:prSet presAssocID="{97C47AA4-5328-40A1-9F6A-5C8B8CE9F3B6}" presName="text" presStyleLbl="fgAcc0" presStyleIdx="1" presStyleCnt="3" custLinFactX="100000" custLinFactNeighborX="186250">
        <dgm:presLayoutVars>
          <dgm:chPref val="3"/>
        </dgm:presLayoutVars>
      </dgm:prSet>
      <dgm:spPr/>
    </dgm:pt>
    <dgm:pt modelId="{6158AE18-56A2-405A-A6CB-1362C1B3CF77}" type="pres">
      <dgm:prSet presAssocID="{97C47AA4-5328-40A1-9F6A-5C8B8CE9F3B6}" presName="hierChild2" presStyleCnt="0"/>
      <dgm:spPr/>
    </dgm:pt>
    <dgm:pt modelId="{D7056967-6395-4A6B-A8ED-9235D5C65C87}" type="pres">
      <dgm:prSet presAssocID="{24F0E2D6-E2C3-429F-AF2C-9943C4A5C91F}" presName="hierRoot1" presStyleCnt="0"/>
      <dgm:spPr/>
    </dgm:pt>
    <dgm:pt modelId="{53237091-C18D-40E5-89DB-E4CA5848345C}" type="pres">
      <dgm:prSet presAssocID="{24F0E2D6-E2C3-429F-AF2C-9943C4A5C91F}" presName="composite" presStyleCnt="0"/>
      <dgm:spPr/>
    </dgm:pt>
    <dgm:pt modelId="{C2086FAE-6ECA-433F-B5A6-3044EBABF042}" type="pres">
      <dgm:prSet presAssocID="{24F0E2D6-E2C3-429F-AF2C-9943C4A5C91F}" presName="background" presStyleLbl="node0" presStyleIdx="2" presStyleCnt="3"/>
      <dgm:spPr/>
    </dgm:pt>
    <dgm:pt modelId="{C040FC8B-DED9-4B38-88A7-578135EDA78A}" type="pres">
      <dgm:prSet presAssocID="{24F0E2D6-E2C3-429F-AF2C-9943C4A5C91F}" presName="text" presStyleLbl="fgAcc0" presStyleIdx="2" presStyleCnt="3" custLinFactX="-43059" custLinFactNeighborX="-100000">
        <dgm:presLayoutVars>
          <dgm:chPref val="3"/>
        </dgm:presLayoutVars>
      </dgm:prSet>
      <dgm:spPr/>
    </dgm:pt>
    <dgm:pt modelId="{74045137-058B-4005-A8F3-513D82AAFFFA}" type="pres">
      <dgm:prSet presAssocID="{24F0E2D6-E2C3-429F-AF2C-9943C4A5C91F}" presName="hierChild2" presStyleCnt="0"/>
      <dgm:spPr/>
    </dgm:pt>
  </dgm:ptLst>
  <dgm:cxnLst>
    <dgm:cxn modelId="{C2328F0D-7641-4054-A0F3-5C8B0E350FFC}" srcId="{0B98F0D4-C329-47EE-9ED6-8200AADBED64}" destId="{EF46E849-1FAB-487F-AC36-53F9904A60D6}" srcOrd="0" destOrd="0" parTransId="{9E49C794-0DB1-4476-BFCE-59D4C7BEC448}" sibTransId="{51848902-7EE9-4B60-9955-1EDC43AC91AF}"/>
    <dgm:cxn modelId="{A2CD0C1A-2CA7-405E-BE18-DA22C2D75601}" srcId="{0B98F0D4-C329-47EE-9ED6-8200AADBED64}" destId="{24F0E2D6-E2C3-429F-AF2C-9943C4A5C91F}" srcOrd="2" destOrd="0" parTransId="{50F01125-7328-4435-B07B-2C6131E70817}" sibTransId="{C110387C-7A37-4430-861A-B557818F4734}"/>
    <dgm:cxn modelId="{D586A034-4FA9-4A61-8DED-C0E75311F58E}" type="presOf" srcId="{97C47AA4-5328-40A1-9F6A-5C8B8CE9F3B6}" destId="{256BF3B9-0061-45E9-A2E5-49A7B0339BE6}" srcOrd="0" destOrd="0" presId="urn:microsoft.com/office/officeart/2005/8/layout/hierarchy1"/>
    <dgm:cxn modelId="{E06DE039-166E-4A5F-B250-B61209F627BB}" type="presOf" srcId="{24F0E2D6-E2C3-429F-AF2C-9943C4A5C91F}" destId="{C040FC8B-DED9-4B38-88A7-578135EDA78A}" srcOrd="0" destOrd="0" presId="urn:microsoft.com/office/officeart/2005/8/layout/hierarchy1"/>
    <dgm:cxn modelId="{285EF855-C3AA-4F6F-BDF1-6A99178182D3}" type="presOf" srcId="{EF46E849-1FAB-487F-AC36-53F9904A60D6}" destId="{DED5E441-8257-46C8-B5EF-C5F60BC540EF}" srcOrd="0" destOrd="0" presId="urn:microsoft.com/office/officeart/2005/8/layout/hierarchy1"/>
    <dgm:cxn modelId="{E73FC7C3-D7C3-43B0-8670-2B028DDC8AB1}" type="presOf" srcId="{0B98F0D4-C329-47EE-9ED6-8200AADBED64}" destId="{74D81631-95B0-477B-9D7A-ACEE93EF3CD0}" srcOrd="0" destOrd="0" presId="urn:microsoft.com/office/officeart/2005/8/layout/hierarchy1"/>
    <dgm:cxn modelId="{8581A6FF-B0F8-4435-89D8-FCD9A24CAC20}" srcId="{0B98F0D4-C329-47EE-9ED6-8200AADBED64}" destId="{97C47AA4-5328-40A1-9F6A-5C8B8CE9F3B6}" srcOrd="1" destOrd="0" parTransId="{77A2F73D-ECF0-45B3-8B0A-FD2F8E4197BD}" sibTransId="{344E0403-5032-4519-9E4D-DAD2F2AA8CEE}"/>
    <dgm:cxn modelId="{F36ADB05-BEA5-4759-BAD5-D137C699B9C9}" type="presParOf" srcId="{74D81631-95B0-477B-9D7A-ACEE93EF3CD0}" destId="{DBAE1A65-44D7-40DF-8685-1CD01C431E32}" srcOrd="0" destOrd="0" presId="urn:microsoft.com/office/officeart/2005/8/layout/hierarchy1"/>
    <dgm:cxn modelId="{8AB23649-22D9-4B31-86FE-2AFE68767FDD}" type="presParOf" srcId="{DBAE1A65-44D7-40DF-8685-1CD01C431E32}" destId="{6306BBB2-0982-4ED1-BFEC-5648323876E8}" srcOrd="0" destOrd="0" presId="urn:microsoft.com/office/officeart/2005/8/layout/hierarchy1"/>
    <dgm:cxn modelId="{65866F86-8228-44B1-BD9C-070B84771703}" type="presParOf" srcId="{6306BBB2-0982-4ED1-BFEC-5648323876E8}" destId="{15A57D5F-31E9-4FC7-83C9-E205E6C49518}" srcOrd="0" destOrd="0" presId="urn:microsoft.com/office/officeart/2005/8/layout/hierarchy1"/>
    <dgm:cxn modelId="{8936B712-B4C9-412D-90FF-B6A52F18A5E8}" type="presParOf" srcId="{6306BBB2-0982-4ED1-BFEC-5648323876E8}" destId="{DED5E441-8257-46C8-B5EF-C5F60BC540EF}" srcOrd="1" destOrd="0" presId="urn:microsoft.com/office/officeart/2005/8/layout/hierarchy1"/>
    <dgm:cxn modelId="{7086258C-4BD9-464D-BB40-782CAA0E2B9B}" type="presParOf" srcId="{DBAE1A65-44D7-40DF-8685-1CD01C431E32}" destId="{52FC5452-4EFE-4C80-A94D-5D1C95B414CC}" srcOrd="1" destOrd="0" presId="urn:microsoft.com/office/officeart/2005/8/layout/hierarchy1"/>
    <dgm:cxn modelId="{D053C1B4-7AB5-438F-95CA-21ADAB88E04C}" type="presParOf" srcId="{74D81631-95B0-477B-9D7A-ACEE93EF3CD0}" destId="{C816E5BD-3215-44CC-96E6-747456CB7AD2}" srcOrd="1" destOrd="0" presId="urn:microsoft.com/office/officeart/2005/8/layout/hierarchy1"/>
    <dgm:cxn modelId="{F48D9400-0F2D-4202-983D-277B23C49194}" type="presParOf" srcId="{C816E5BD-3215-44CC-96E6-747456CB7AD2}" destId="{B80B804A-F30D-4144-BA0F-9B3087E6A828}" srcOrd="0" destOrd="0" presId="urn:microsoft.com/office/officeart/2005/8/layout/hierarchy1"/>
    <dgm:cxn modelId="{BCE50A99-5607-490B-B25F-647551AFC133}" type="presParOf" srcId="{B80B804A-F30D-4144-BA0F-9B3087E6A828}" destId="{AF2C607B-84D9-4866-9AB4-D0CBC15E01DD}" srcOrd="0" destOrd="0" presId="urn:microsoft.com/office/officeart/2005/8/layout/hierarchy1"/>
    <dgm:cxn modelId="{C91D0B06-8C71-4777-9215-EC4178A07239}" type="presParOf" srcId="{B80B804A-F30D-4144-BA0F-9B3087E6A828}" destId="{256BF3B9-0061-45E9-A2E5-49A7B0339BE6}" srcOrd="1" destOrd="0" presId="urn:microsoft.com/office/officeart/2005/8/layout/hierarchy1"/>
    <dgm:cxn modelId="{C9F1E6A8-399E-4F4D-BDD8-D257F79CBA36}" type="presParOf" srcId="{C816E5BD-3215-44CC-96E6-747456CB7AD2}" destId="{6158AE18-56A2-405A-A6CB-1362C1B3CF77}" srcOrd="1" destOrd="0" presId="urn:microsoft.com/office/officeart/2005/8/layout/hierarchy1"/>
    <dgm:cxn modelId="{AF73D9F0-397D-4401-9D47-8FC0B720F30B}" type="presParOf" srcId="{74D81631-95B0-477B-9D7A-ACEE93EF3CD0}" destId="{D7056967-6395-4A6B-A8ED-9235D5C65C87}" srcOrd="2" destOrd="0" presId="urn:microsoft.com/office/officeart/2005/8/layout/hierarchy1"/>
    <dgm:cxn modelId="{5520545E-76B0-404D-8372-9A441A58E948}" type="presParOf" srcId="{D7056967-6395-4A6B-A8ED-9235D5C65C87}" destId="{53237091-C18D-40E5-89DB-E4CA5848345C}" srcOrd="0" destOrd="0" presId="urn:microsoft.com/office/officeart/2005/8/layout/hierarchy1"/>
    <dgm:cxn modelId="{68A6AD91-26C8-49DE-A793-6B5BCB6937CE}" type="presParOf" srcId="{53237091-C18D-40E5-89DB-E4CA5848345C}" destId="{C2086FAE-6ECA-433F-B5A6-3044EBABF042}" srcOrd="0" destOrd="0" presId="urn:microsoft.com/office/officeart/2005/8/layout/hierarchy1"/>
    <dgm:cxn modelId="{FC72CA60-4F73-4EA2-B769-3E44920D649F}" type="presParOf" srcId="{53237091-C18D-40E5-89DB-E4CA5848345C}" destId="{C040FC8B-DED9-4B38-88A7-578135EDA78A}" srcOrd="1" destOrd="0" presId="urn:microsoft.com/office/officeart/2005/8/layout/hierarchy1"/>
    <dgm:cxn modelId="{EA9556E2-59FE-4B58-A6B0-C0EC8847634E}" type="presParOf" srcId="{D7056967-6395-4A6B-A8ED-9235D5C65C87}" destId="{74045137-058B-4005-A8F3-513D82AAFFFA}"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C2CD9F-B92A-453C-808F-9C927E82A58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GB"/>
        </a:p>
      </dgm:t>
    </dgm:pt>
    <dgm:pt modelId="{3BF43B84-380A-48E7-BF5F-54D8587B726D}">
      <dgm:prSet phldrT="[Text]" custT="1"/>
      <dgm:spPr/>
      <dgm:t>
        <a:bodyPr/>
        <a:lstStyle/>
        <a:p>
          <a:pPr>
            <a:lnSpc>
              <a:spcPct val="100000"/>
            </a:lnSpc>
          </a:pPr>
          <a:r>
            <a:rPr lang="en-GB" sz="2800" b="1" kern="1200" dirty="0">
              <a:solidFill>
                <a:schemeClr val="tx1"/>
              </a:solidFill>
              <a:latin typeface="Avenir Next LT Pro"/>
              <a:ea typeface="+mn-ea"/>
              <a:cs typeface="+mn-cs"/>
            </a:rPr>
            <a:t>HR management.</a:t>
          </a:r>
        </a:p>
      </dgm:t>
    </dgm:pt>
    <dgm:pt modelId="{A74F344D-EC82-4B48-AE85-E6E5DF8B7D50}" type="parTrans" cxnId="{744BA799-DD92-4C5B-ABD7-5C0895692201}">
      <dgm:prSet/>
      <dgm:spPr/>
      <dgm:t>
        <a:bodyPr/>
        <a:lstStyle/>
        <a:p>
          <a:endParaRPr lang="en-GB"/>
        </a:p>
      </dgm:t>
    </dgm:pt>
    <dgm:pt modelId="{D9AD65CE-7131-41C9-8968-2D592EF54902}" type="sibTrans" cxnId="{744BA799-DD92-4C5B-ABD7-5C0895692201}">
      <dgm:prSet/>
      <dgm:spPr/>
      <dgm:t>
        <a:bodyPr/>
        <a:lstStyle/>
        <a:p>
          <a:endParaRPr lang="en-GB"/>
        </a:p>
      </dgm:t>
    </dgm:pt>
    <dgm:pt modelId="{6310CCB8-1A9C-4821-B102-99E9DB518132}">
      <dgm:prSet phldrT="[Text]" custT="1"/>
      <dgm:spPr/>
      <dgm:t>
        <a:bodyPr/>
        <a:lstStyle/>
        <a:p>
          <a:pPr>
            <a:lnSpc>
              <a:spcPct val="100000"/>
            </a:lnSpc>
          </a:pPr>
          <a:r>
            <a:rPr lang="en-GB" sz="2400" b="1" dirty="0"/>
            <a:t>Relations and communications.</a:t>
          </a:r>
          <a:endParaRPr lang="en-GB" sz="2400" dirty="0"/>
        </a:p>
      </dgm:t>
    </dgm:pt>
    <dgm:pt modelId="{F13400BB-B943-4DDA-895C-2DFBBE5C9A64}" type="parTrans" cxnId="{CDA0096D-0FEC-4AE3-A526-FB9C03E4C874}">
      <dgm:prSet/>
      <dgm:spPr/>
      <dgm:t>
        <a:bodyPr/>
        <a:lstStyle/>
        <a:p>
          <a:endParaRPr lang="en-GB"/>
        </a:p>
      </dgm:t>
    </dgm:pt>
    <dgm:pt modelId="{42393A5E-399D-4FA5-B730-8A095079E545}" type="sibTrans" cxnId="{CDA0096D-0FEC-4AE3-A526-FB9C03E4C874}">
      <dgm:prSet/>
      <dgm:spPr/>
      <dgm:t>
        <a:bodyPr/>
        <a:lstStyle/>
        <a:p>
          <a:endParaRPr lang="en-GB"/>
        </a:p>
      </dgm:t>
    </dgm:pt>
    <dgm:pt modelId="{12701676-32E7-4683-9666-9B63ED2DF8B7}">
      <dgm:prSet phldrT="[Text]" custT="1"/>
      <dgm:spPr/>
      <dgm:t>
        <a:bodyPr/>
        <a:lstStyle/>
        <a:p>
          <a:pPr>
            <a:lnSpc>
              <a:spcPct val="100000"/>
            </a:lnSpc>
          </a:pPr>
          <a:r>
            <a:rPr lang="en-GB" sz="2800" b="1" kern="1200" dirty="0">
              <a:solidFill>
                <a:schemeClr val="tx1"/>
              </a:solidFill>
              <a:latin typeface="Avenir Next LT Pro"/>
              <a:ea typeface="+mn-ea"/>
              <a:cs typeface="+mn-cs"/>
            </a:rPr>
            <a:t>Drivers.</a:t>
          </a:r>
        </a:p>
      </dgm:t>
    </dgm:pt>
    <dgm:pt modelId="{F7CF99A5-BEFF-49FD-8162-050451B7F261}" type="parTrans" cxnId="{C1FC9926-3066-4321-9241-936D8803FD4B}">
      <dgm:prSet/>
      <dgm:spPr/>
      <dgm:t>
        <a:bodyPr/>
        <a:lstStyle/>
        <a:p>
          <a:endParaRPr lang="en-GB"/>
        </a:p>
      </dgm:t>
    </dgm:pt>
    <dgm:pt modelId="{C98F363C-6E37-426B-B2DF-8FEE41C60105}" type="sibTrans" cxnId="{C1FC9926-3066-4321-9241-936D8803FD4B}">
      <dgm:prSet/>
      <dgm:spPr/>
      <dgm:t>
        <a:bodyPr/>
        <a:lstStyle/>
        <a:p>
          <a:endParaRPr lang="en-GB"/>
        </a:p>
      </dgm:t>
    </dgm:pt>
    <dgm:pt modelId="{DF533BD0-DC7E-4573-90D8-97E790420D8B}">
      <dgm:prSet phldrT="[Text]" custT="1"/>
      <dgm:spPr/>
      <dgm:t>
        <a:bodyPr/>
        <a:lstStyle/>
        <a:p>
          <a:pPr>
            <a:lnSpc>
              <a:spcPct val="100000"/>
            </a:lnSpc>
          </a:pPr>
          <a:r>
            <a:rPr lang="en-GB" sz="2800" b="1" kern="1200" dirty="0">
              <a:solidFill>
                <a:schemeClr val="tx1"/>
              </a:solidFill>
              <a:latin typeface="Avenir Next LT Pro"/>
              <a:ea typeface="+mn-ea"/>
              <a:cs typeface="+mn-cs"/>
            </a:rPr>
            <a:t>Accountant.</a:t>
          </a:r>
        </a:p>
      </dgm:t>
    </dgm:pt>
    <dgm:pt modelId="{E23D79D8-0F97-4701-BA86-EB6B45546541}" type="parTrans" cxnId="{87195C39-77FC-400A-B963-ECFF9A3FE8CC}">
      <dgm:prSet/>
      <dgm:spPr/>
      <dgm:t>
        <a:bodyPr/>
        <a:lstStyle/>
        <a:p>
          <a:endParaRPr lang="en-GB"/>
        </a:p>
      </dgm:t>
    </dgm:pt>
    <dgm:pt modelId="{0656DB7C-A81C-49BA-AD33-2E590EF219B4}" type="sibTrans" cxnId="{87195C39-77FC-400A-B963-ECFF9A3FE8CC}">
      <dgm:prSet/>
      <dgm:spPr/>
      <dgm:t>
        <a:bodyPr/>
        <a:lstStyle/>
        <a:p>
          <a:endParaRPr lang="en-GB"/>
        </a:p>
      </dgm:t>
    </dgm:pt>
    <dgm:pt modelId="{5E12DF64-F6CC-414E-BF6E-59A53E73A257}" type="pres">
      <dgm:prSet presAssocID="{38C2CD9F-B92A-453C-808F-9C927E82A58C}" presName="root" presStyleCnt="0">
        <dgm:presLayoutVars>
          <dgm:dir/>
          <dgm:resizeHandles val="exact"/>
        </dgm:presLayoutVars>
      </dgm:prSet>
      <dgm:spPr/>
    </dgm:pt>
    <dgm:pt modelId="{A019E1F7-596E-4CAF-98E8-E974FA70BC35}" type="pres">
      <dgm:prSet presAssocID="{3BF43B84-380A-48E7-BF5F-54D8587B726D}" presName="compNode" presStyleCnt="0"/>
      <dgm:spPr/>
    </dgm:pt>
    <dgm:pt modelId="{5583D495-FCCA-4D2B-9F74-084E0E9815D0}" type="pres">
      <dgm:prSet presAssocID="{3BF43B84-380A-48E7-BF5F-54D8587B726D}" presName="bgRect" presStyleLbl="bgShp" presStyleIdx="0" presStyleCnt="4" custLinFactNeighborX="-137"/>
      <dgm:spPr/>
    </dgm:pt>
    <dgm:pt modelId="{1D69B9EE-62A0-421C-A407-914C4B6146F0}" type="pres">
      <dgm:prSet presAssocID="{3BF43B84-380A-48E7-BF5F-54D8587B726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BA31C11A-4746-449B-B1CC-60089C55777C}" type="pres">
      <dgm:prSet presAssocID="{3BF43B84-380A-48E7-BF5F-54D8587B726D}" presName="spaceRect" presStyleCnt="0"/>
      <dgm:spPr/>
    </dgm:pt>
    <dgm:pt modelId="{0B58066D-BF3C-42EF-8640-2E5DEC0F6BFF}" type="pres">
      <dgm:prSet presAssocID="{3BF43B84-380A-48E7-BF5F-54D8587B726D}" presName="parTx" presStyleLbl="revTx" presStyleIdx="0" presStyleCnt="4">
        <dgm:presLayoutVars>
          <dgm:chMax val="0"/>
          <dgm:chPref val="0"/>
        </dgm:presLayoutVars>
      </dgm:prSet>
      <dgm:spPr/>
    </dgm:pt>
    <dgm:pt modelId="{93868AEC-7C3D-48E6-9939-5E41C8D4D700}" type="pres">
      <dgm:prSet presAssocID="{D9AD65CE-7131-41C9-8968-2D592EF54902}" presName="sibTrans" presStyleCnt="0"/>
      <dgm:spPr/>
    </dgm:pt>
    <dgm:pt modelId="{F82BFD53-477C-44F8-9B29-D757DAD0F066}" type="pres">
      <dgm:prSet presAssocID="{6310CCB8-1A9C-4821-B102-99E9DB518132}" presName="compNode" presStyleCnt="0"/>
      <dgm:spPr/>
    </dgm:pt>
    <dgm:pt modelId="{FBBB9FA0-1DA8-447F-88EA-728563B41D3D}" type="pres">
      <dgm:prSet presAssocID="{6310CCB8-1A9C-4821-B102-99E9DB518132}" presName="bgRect" presStyleLbl="bgShp" presStyleIdx="1" presStyleCnt="4"/>
      <dgm:spPr/>
    </dgm:pt>
    <dgm:pt modelId="{CA2A1B7B-9ABA-42CE-8191-B4FD48F19775}" type="pres">
      <dgm:prSet presAssocID="{6310CCB8-1A9C-4821-B102-99E9DB51813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end"/>
        </a:ext>
      </dgm:extLst>
    </dgm:pt>
    <dgm:pt modelId="{7CDFFA5F-7663-4A19-B155-1717365C8A22}" type="pres">
      <dgm:prSet presAssocID="{6310CCB8-1A9C-4821-B102-99E9DB518132}" presName="spaceRect" presStyleCnt="0"/>
      <dgm:spPr/>
    </dgm:pt>
    <dgm:pt modelId="{3FD11E0A-87D1-4624-92EF-818F94C501BB}" type="pres">
      <dgm:prSet presAssocID="{6310CCB8-1A9C-4821-B102-99E9DB518132}" presName="parTx" presStyleLbl="revTx" presStyleIdx="1" presStyleCnt="4">
        <dgm:presLayoutVars>
          <dgm:chMax val="0"/>
          <dgm:chPref val="0"/>
        </dgm:presLayoutVars>
      </dgm:prSet>
      <dgm:spPr/>
    </dgm:pt>
    <dgm:pt modelId="{8B36986F-9966-4048-AB2A-755A81DE9357}" type="pres">
      <dgm:prSet presAssocID="{42393A5E-399D-4FA5-B730-8A095079E545}" presName="sibTrans" presStyleCnt="0"/>
      <dgm:spPr/>
    </dgm:pt>
    <dgm:pt modelId="{2ABF6BC2-1DB7-41F8-8BAF-F154A5E6837C}" type="pres">
      <dgm:prSet presAssocID="{12701676-32E7-4683-9666-9B63ED2DF8B7}" presName="compNode" presStyleCnt="0"/>
      <dgm:spPr/>
    </dgm:pt>
    <dgm:pt modelId="{9315E6A9-77F2-41B8-BFBA-0FB6BE500256}" type="pres">
      <dgm:prSet presAssocID="{12701676-32E7-4683-9666-9B63ED2DF8B7}" presName="bgRect" presStyleLbl="bgShp" presStyleIdx="2" presStyleCnt="4"/>
      <dgm:spPr/>
    </dgm:pt>
    <dgm:pt modelId="{D309A84A-8DAC-4E65-B88B-F825E37F7BA9}" type="pres">
      <dgm:prSet presAssocID="{12701676-32E7-4683-9666-9B63ED2DF8B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ar"/>
        </a:ext>
      </dgm:extLst>
    </dgm:pt>
    <dgm:pt modelId="{8935EA45-90CC-4556-9BD6-3F8B777B1A26}" type="pres">
      <dgm:prSet presAssocID="{12701676-32E7-4683-9666-9B63ED2DF8B7}" presName="spaceRect" presStyleCnt="0"/>
      <dgm:spPr/>
    </dgm:pt>
    <dgm:pt modelId="{F6780F1E-285A-48BB-B5FF-4020E669A56F}" type="pres">
      <dgm:prSet presAssocID="{12701676-32E7-4683-9666-9B63ED2DF8B7}" presName="parTx" presStyleLbl="revTx" presStyleIdx="2" presStyleCnt="4">
        <dgm:presLayoutVars>
          <dgm:chMax val="0"/>
          <dgm:chPref val="0"/>
        </dgm:presLayoutVars>
      </dgm:prSet>
      <dgm:spPr/>
    </dgm:pt>
    <dgm:pt modelId="{2E6268CA-7A26-407F-9F90-B7DD0096C8F9}" type="pres">
      <dgm:prSet presAssocID="{C98F363C-6E37-426B-B2DF-8FEE41C60105}" presName="sibTrans" presStyleCnt="0"/>
      <dgm:spPr/>
    </dgm:pt>
    <dgm:pt modelId="{1F9C6491-27A0-4D14-AC42-154D7405BD9C}" type="pres">
      <dgm:prSet presAssocID="{DF533BD0-DC7E-4573-90D8-97E790420D8B}" presName="compNode" presStyleCnt="0"/>
      <dgm:spPr/>
    </dgm:pt>
    <dgm:pt modelId="{B3B09298-9A9C-4376-8651-8B6AF0E1E5DC}" type="pres">
      <dgm:prSet presAssocID="{DF533BD0-DC7E-4573-90D8-97E790420D8B}" presName="bgRect" presStyleLbl="bgShp" presStyleIdx="3" presStyleCnt="4"/>
      <dgm:spPr/>
    </dgm:pt>
    <dgm:pt modelId="{E23D1949-6360-4BE9-8229-A83CDCF2CE30}" type="pres">
      <dgm:prSet presAssocID="{DF533BD0-DC7E-4573-90D8-97E790420D8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ney"/>
        </a:ext>
      </dgm:extLst>
    </dgm:pt>
    <dgm:pt modelId="{00870631-1DE4-4523-AC37-4BE739BDEE39}" type="pres">
      <dgm:prSet presAssocID="{DF533BD0-DC7E-4573-90D8-97E790420D8B}" presName="spaceRect" presStyleCnt="0"/>
      <dgm:spPr/>
    </dgm:pt>
    <dgm:pt modelId="{46635A5E-150B-44F9-810B-006444076408}" type="pres">
      <dgm:prSet presAssocID="{DF533BD0-DC7E-4573-90D8-97E790420D8B}" presName="parTx" presStyleLbl="revTx" presStyleIdx="3" presStyleCnt="4">
        <dgm:presLayoutVars>
          <dgm:chMax val="0"/>
          <dgm:chPref val="0"/>
        </dgm:presLayoutVars>
      </dgm:prSet>
      <dgm:spPr/>
    </dgm:pt>
  </dgm:ptLst>
  <dgm:cxnLst>
    <dgm:cxn modelId="{C1FC9926-3066-4321-9241-936D8803FD4B}" srcId="{38C2CD9F-B92A-453C-808F-9C927E82A58C}" destId="{12701676-32E7-4683-9666-9B63ED2DF8B7}" srcOrd="2" destOrd="0" parTransId="{F7CF99A5-BEFF-49FD-8162-050451B7F261}" sibTransId="{C98F363C-6E37-426B-B2DF-8FEE41C60105}"/>
    <dgm:cxn modelId="{87195C39-77FC-400A-B963-ECFF9A3FE8CC}" srcId="{38C2CD9F-B92A-453C-808F-9C927E82A58C}" destId="{DF533BD0-DC7E-4573-90D8-97E790420D8B}" srcOrd="3" destOrd="0" parTransId="{E23D79D8-0F97-4701-BA86-EB6B45546541}" sibTransId="{0656DB7C-A81C-49BA-AD33-2E590EF219B4}"/>
    <dgm:cxn modelId="{CDA0096D-0FEC-4AE3-A526-FB9C03E4C874}" srcId="{38C2CD9F-B92A-453C-808F-9C927E82A58C}" destId="{6310CCB8-1A9C-4821-B102-99E9DB518132}" srcOrd="1" destOrd="0" parTransId="{F13400BB-B943-4DDA-895C-2DFBBE5C9A64}" sibTransId="{42393A5E-399D-4FA5-B730-8A095079E545}"/>
    <dgm:cxn modelId="{D2CAD254-2CC1-4A65-BC9A-043C13CB48A2}" type="presOf" srcId="{DF533BD0-DC7E-4573-90D8-97E790420D8B}" destId="{46635A5E-150B-44F9-810B-006444076408}" srcOrd="0" destOrd="0" presId="urn:microsoft.com/office/officeart/2018/2/layout/IconVerticalSolidList"/>
    <dgm:cxn modelId="{2CD44598-7406-4A9A-B01A-AB944B38EE57}" type="presOf" srcId="{3BF43B84-380A-48E7-BF5F-54D8587B726D}" destId="{0B58066D-BF3C-42EF-8640-2E5DEC0F6BFF}" srcOrd="0" destOrd="0" presId="urn:microsoft.com/office/officeart/2018/2/layout/IconVerticalSolidList"/>
    <dgm:cxn modelId="{744BA799-DD92-4C5B-ABD7-5C0895692201}" srcId="{38C2CD9F-B92A-453C-808F-9C927E82A58C}" destId="{3BF43B84-380A-48E7-BF5F-54D8587B726D}" srcOrd="0" destOrd="0" parTransId="{A74F344D-EC82-4B48-AE85-E6E5DF8B7D50}" sibTransId="{D9AD65CE-7131-41C9-8968-2D592EF54902}"/>
    <dgm:cxn modelId="{0055C29A-8262-45C0-87A8-4DB534036836}" type="presOf" srcId="{6310CCB8-1A9C-4821-B102-99E9DB518132}" destId="{3FD11E0A-87D1-4624-92EF-818F94C501BB}" srcOrd="0" destOrd="0" presId="urn:microsoft.com/office/officeart/2018/2/layout/IconVerticalSolidList"/>
    <dgm:cxn modelId="{237AABA9-AD9E-472C-825E-00C8C8DF4DBD}" type="presOf" srcId="{38C2CD9F-B92A-453C-808F-9C927E82A58C}" destId="{5E12DF64-F6CC-414E-BF6E-59A53E73A257}" srcOrd="0" destOrd="0" presId="urn:microsoft.com/office/officeart/2018/2/layout/IconVerticalSolidList"/>
    <dgm:cxn modelId="{CCE0F8E5-C67B-4F08-90D2-1A7928B68002}" type="presOf" srcId="{12701676-32E7-4683-9666-9B63ED2DF8B7}" destId="{F6780F1E-285A-48BB-B5FF-4020E669A56F}" srcOrd="0" destOrd="0" presId="urn:microsoft.com/office/officeart/2018/2/layout/IconVerticalSolidList"/>
    <dgm:cxn modelId="{0F4C34A0-AF81-44E9-9FF6-6E3D63C46A6A}" type="presParOf" srcId="{5E12DF64-F6CC-414E-BF6E-59A53E73A257}" destId="{A019E1F7-596E-4CAF-98E8-E974FA70BC35}" srcOrd="0" destOrd="0" presId="urn:microsoft.com/office/officeart/2018/2/layout/IconVerticalSolidList"/>
    <dgm:cxn modelId="{2AB6E984-EDDB-4890-B8A1-92EE9D3BBFE9}" type="presParOf" srcId="{A019E1F7-596E-4CAF-98E8-E974FA70BC35}" destId="{5583D495-FCCA-4D2B-9F74-084E0E9815D0}" srcOrd="0" destOrd="0" presId="urn:microsoft.com/office/officeart/2018/2/layout/IconVerticalSolidList"/>
    <dgm:cxn modelId="{4467B62A-C0D9-4F58-A750-583266098C91}" type="presParOf" srcId="{A019E1F7-596E-4CAF-98E8-E974FA70BC35}" destId="{1D69B9EE-62A0-421C-A407-914C4B6146F0}" srcOrd="1" destOrd="0" presId="urn:microsoft.com/office/officeart/2018/2/layout/IconVerticalSolidList"/>
    <dgm:cxn modelId="{3076AFE6-B4B4-4356-9FD1-24469A2B1F4A}" type="presParOf" srcId="{A019E1F7-596E-4CAF-98E8-E974FA70BC35}" destId="{BA31C11A-4746-449B-B1CC-60089C55777C}" srcOrd="2" destOrd="0" presId="urn:microsoft.com/office/officeart/2018/2/layout/IconVerticalSolidList"/>
    <dgm:cxn modelId="{AA037BFC-E483-48EA-80AF-1842C8DB6EFE}" type="presParOf" srcId="{A019E1F7-596E-4CAF-98E8-E974FA70BC35}" destId="{0B58066D-BF3C-42EF-8640-2E5DEC0F6BFF}" srcOrd="3" destOrd="0" presId="urn:microsoft.com/office/officeart/2018/2/layout/IconVerticalSolidList"/>
    <dgm:cxn modelId="{07A5FE90-2647-4AA5-ADE0-590EE104469A}" type="presParOf" srcId="{5E12DF64-F6CC-414E-BF6E-59A53E73A257}" destId="{93868AEC-7C3D-48E6-9939-5E41C8D4D700}" srcOrd="1" destOrd="0" presId="urn:microsoft.com/office/officeart/2018/2/layout/IconVerticalSolidList"/>
    <dgm:cxn modelId="{C932E5E5-5508-4783-9A9F-D1DD9109EF12}" type="presParOf" srcId="{5E12DF64-F6CC-414E-BF6E-59A53E73A257}" destId="{F82BFD53-477C-44F8-9B29-D757DAD0F066}" srcOrd="2" destOrd="0" presId="urn:microsoft.com/office/officeart/2018/2/layout/IconVerticalSolidList"/>
    <dgm:cxn modelId="{CB6BCB33-3C52-4272-B9B9-0B45A010D519}" type="presParOf" srcId="{F82BFD53-477C-44F8-9B29-D757DAD0F066}" destId="{FBBB9FA0-1DA8-447F-88EA-728563B41D3D}" srcOrd="0" destOrd="0" presId="urn:microsoft.com/office/officeart/2018/2/layout/IconVerticalSolidList"/>
    <dgm:cxn modelId="{1BEEA74A-BEBB-4DFA-8837-E02081AF2ED4}" type="presParOf" srcId="{F82BFD53-477C-44F8-9B29-D757DAD0F066}" destId="{CA2A1B7B-9ABA-42CE-8191-B4FD48F19775}" srcOrd="1" destOrd="0" presId="urn:microsoft.com/office/officeart/2018/2/layout/IconVerticalSolidList"/>
    <dgm:cxn modelId="{CCC9BD89-A81A-4106-9BBC-9A04E2B53D89}" type="presParOf" srcId="{F82BFD53-477C-44F8-9B29-D757DAD0F066}" destId="{7CDFFA5F-7663-4A19-B155-1717365C8A22}" srcOrd="2" destOrd="0" presId="urn:microsoft.com/office/officeart/2018/2/layout/IconVerticalSolidList"/>
    <dgm:cxn modelId="{790D7361-85C7-4365-8371-C484015B068C}" type="presParOf" srcId="{F82BFD53-477C-44F8-9B29-D757DAD0F066}" destId="{3FD11E0A-87D1-4624-92EF-818F94C501BB}" srcOrd="3" destOrd="0" presId="urn:microsoft.com/office/officeart/2018/2/layout/IconVerticalSolidList"/>
    <dgm:cxn modelId="{EA6A2ED4-BA78-4599-B232-8DD87FD8971F}" type="presParOf" srcId="{5E12DF64-F6CC-414E-BF6E-59A53E73A257}" destId="{8B36986F-9966-4048-AB2A-755A81DE9357}" srcOrd="3" destOrd="0" presId="urn:microsoft.com/office/officeart/2018/2/layout/IconVerticalSolidList"/>
    <dgm:cxn modelId="{268E4D1E-E662-4BAF-BB31-B56FBB946B1B}" type="presParOf" srcId="{5E12DF64-F6CC-414E-BF6E-59A53E73A257}" destId="{2ABF6BC2-1DB7-41F8-8BAF-F154A5E6837C}" srcOrd="4" destOrd="0" presId="urn:microsoft.com/office/officeart/2018/2/layout/IconVerticalSolidList"/>
    <dgm:cxn modelId="{FB5A3FEB-0FBE-4832-A40C-9D12F620BA18}" type="presParOf" srcId="{2ABF6BC2-1DB7-41F8-8BAF-F154A5E6837C}" destId="{9315E6A9-77F2-41B8-BFBA-0FB6BE500256}" srcOrd="0" destOrd="0" presId="urn:microsoft.com/office/officeart/2018/2/layout/IconVerticalSolidList"/>
    <dgm:cxn modelId="{7AC68087-0475-4D15-9393-E38A97A7CC96}" type="presParOf" srcId="{2ABF6BC2-1DB7-41F8-8BAF-F154A5E6837C}" destId="{D309A84A-8DAC-4E65-B88B-F825E37F7BA9}" srcOrd="1" destOrd="0" presId="urn:microsoft.com/office/officeart/2018/2/layout/IconVerticalSolidList"/>
    <dgm:cxn modelId="{4B020A84-9EE0-4B41-A2F8-3061ABB3090A}" type="presParOf" srcId="{2ABF6BC2-1DB7-41F8-8BAF-F154A5E6837C}" destId="{8935EA45-90CC-4556-9BD6-3F8B777B1A26}" srcOrd="2" destOrd="0" presId="urn:microsoft.com/office/officeart/2018/2/layout/IconVerticalSolidList"/>
    <dgm:cxn modelId="{72EF901B-AF00-46A4-8486-AA266C5B8EF7}" type="presParOf" srcId="{2ABF6BC2-1DB7-41F8-8BAF-F154A5E6837C}" destId="{F6780F1E-285A-48BB-B5FF-4020E669A56F}" srcOrd="3" destOrd="0" presId="urn:microsoft.com/office/officeart/2018/2/layout/IconVerticalSolidList"/>
    <dgm:cxn modelId="{B8E906A7-7818-4A03-A4B3-9EF89E69EABA}" type="presParOf" srcId="{5E12DF64-F6CC-414E-BF6E-59A53E73A257}" destId="{2E6268CA-7A26-407F-9F90-B7DD0096C8F9}" srcOrd="5" destOrd="0" presId="urn:microsoft.com/office/officeart/2018/2/layout/IconVerticalSolidList"/>
    <dgm:cxn modelId="{8518A33A-50E6-40CE-8C10-5873308841D2}" type="presParOf" srcId="{5E12DF64-F6CC-414E-BF6E-59A53E73A257}" destId="{1F9C6491-27A0-4D14-AC42-154D7405BD9C}" srcOrd="6" destOrd="0" presId="urn:microsoft.com/office/officeart/2018/2/layout/IconVerticalSolidList"/>
    <dgm:cxn modelId="{F636D38F-7227-43F6-8257-D8DEF29EBC3F}" type="presParOf" srcId="{1F9C6491-27A0-4D14-AC42-154D7405BD9C}" destId="{B3B09298-9A9C-4376-8651-8B6AF0E1E5DC}" srcOrd="0" destOrd="0" presId="urn:microsoft.com/office/officeart/2018/2/layout/IconVerticalSolidList"/>
    <dgm:cxn modelId="{120A4887-8F29-46D1-8833-9949E8BE2D86}" type="presParOf" srcId="{1F9C6491-27A0-4D14-AC42-154D7405BD9C}" destId="{E23D1949-6360-4BE9-8229-A83CDCF2CE30}" srcOrd="1" destOrd="0" presId="urn:microsoft.com/office/officeart/2018/2/layout/IconVerticalSolidList"/>
    <dgm:cxn modelId="{DD70AFF5-F11F-4A7A-9E8C-0E46CE42F2A9}" type="presParOf" srcId="{1F9C6491-27A0-4D14-AC42-154D7405BD9C}" destId="{00870631-1DE4-4523-AC37-4BE739BDEE39}" srcOrd="2" destOrd="0" presId="urn:microsoft.com/office/officeart/2018/2/layout/IconVerticalSolidList"/>
    <dgm:cxn modelId="{41C16874-5E03-4AE9-A2A2-F70229541387}" type="presParOf" srcId="{1F9C6491-27A0-4D14-AC42-154D7405BD9C}" destId="{46635A5E-150B-44F9-810B-00644407640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1F9A25-6B6C-4654-BEED-BF09C482D30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080CE955-C043-41C7-920D-83E66D24167B}">
      <dgm:prSet/>
      <dgm:spPr/>
      <dgm:t>
        <a:bodyPr/>
        <a:lstStyle/>
        <a:p>
          <a:r>
            <a:rPr lang="en-GB" dirty="0"/>
            <a:t>Blythe, J, &amp; Martin, J 2019, Essentials of Marketing PDF eBook, Pearson Education, Limited, Harlow. Available from: ProQuest eBook Central. [20 June 2022]. Page 77</a:t>
          </a:r>
          <a:endParaRPr lang="en-US" dirty="0"/>
        </a:p>
      </dgm:t>
    </dgm:pt>
    <dgm:pt modelId="{C2F07663-B0C1-4558-B5E9-29E5FC2727D7}" type="parTrans" cxnId="{4EF56D4B-D3ED-4FCE-A539-B52C4C895F38}">
      <dgm:prSet/>
      <dgm:spPr/>
      <dgm:t>
        <a:bodyPr/>
        <a:lstStyle/>
        <a:p>
          <a:endParaRPr lang="en-US"/>
        </a:p>
      </dgm:t>
    </dgm:pt>
    <dgm:pt modelId="{FF17FCE1-3E9D-4DEB-84CC-0BB2212D2A0C}" type="sibTrans" cxnId="{4EF56D4B-D3ED-4FCE-A539-B52C4C895F38}">
      <dgm:prSet/>
      <dgm:spPr/>
      <dgm:t>
        <a:bodyPr/>
        <a:lstStyle/>
        <a:p>
          <a:endParaRPr lang="en-US"/>
        </a:p>
      </dgm:t>
    </dgm:pt>
    <dgm:pt modelId="{7205B30F-6F90-4311-AC90-3270C42AB33F}">
      <dgm:prSet/>
      <dgm:spPr/>
      <dgm:t>
        <a:bodyPr/>
        <a:lstStyle/>
        <a:p>
          <a:r>
            <a:rPr lang="en-GB" dirty="0"/>
            <a:t>A guide to the project management body of knowledge (PMBOK guide). 5th ed. (2013). Newtown Square, Pennsylvania: Project Management Institute.</a:t>
          </a:r>
          <a:endParaRPr lang="en-US" dirty="0"/>
        </a:p>
      </dgm:t>
    </dgm:pt>
    <dgm:pt modelId="{326F51D8-D2BF-4028-B337-2EB27D2419E3}" type="parTrans" cxnId="{EE349C19-0A95-4ADB-9C61-1B2F1DC920BC}">
      <dgm:prSet/>
      <dgm:spPr/>
      <dgm:t>
        <a:bodyPr/>
        <a:lstStyle/>
        <a:p>
          <a:endParaRPr lang="en-US"/>
        </a:p>
      </dgm:t>
    </dgm:pt>
    <dgm:pt modelId="{C88B3D7D-6074-4E8E-9A17-15073BE60266}" type="sibTrans" cxnId="{EE349C19-0A95-4ADB-9C61-1B2F1DC920BC}">
      <dgm:prSet/>
      <dgm:spPr/>
      <dgm:t>
        <a:bodyPr/>
        <a:lstStyle/>
        <a:p>
          <a:endParaRPr lang="en-US"/>
        </a:p>
      </dgm:t>
    </dgm:pt>
    <dgm:pt modelId="{F1CA9BFA-8050-45A6-8C60-A56DA449E49C}">
      <dgm:prSet/>
      <dgm:spPr/>
      <dgm:t>
        <a:bodyPr/>
        <a:lstStyle/>
        <a:p>
          <a:r>
            <a:rPr lang="en-GB"/>
            <a:t>Ariu, A. (2016) ‘Services versus goods trade: a firm-level comparison’, Review of world economics, 152(1), pp. 19–41. doi:10.1007/s10290-015-0230-0. Drummond, G., Ensor, J. and Ashford, R. (2007) Strategic marketing : planning and control. 3rd ed. Routledge.</a:t>
          </a:r>
          <a:endParaRPr lang="en-US"/>
        </a:p>
      </dgm:t>
    </dgm:pt>
    <dgm:pt modelId="{036E0B91-4FC3-461F-9E96-C827EC1AFDC0}" type="parTrans" cxnId="{F87915D0-8C33-432B-AA8E-5C3CB6383D6A}">
      <dgm:prSet/>
      <dgm:spPr/>
      <dgm:t>
        <a:bodyPr/>
        <a:lstStyle/>
        <a:p>
          <a:endParaRPr lang="en-US"/>
        </a:p>
      </dgm:t>
    </dgm:pt>
    <dgm:pt modelId="{BEB62FDF-91DE-4A52-B6F8-C7EB1CAC6EEA}" type="sibTrans" cxnId="{F87915D0-8C33-432B-AA8E-5C3CB6383D6A}">
      <dgm:prSet/>
      <dgm:spPr/>
      <dgm:t>
        <a:bodyPr/>
        <a:lstStyle/>
        <a:p>
          <a:endParaRPr lang="en-US"/>
        </a:p>
      </dgm:t>
    </dgm:pt>
    <dgm:pt modelId="{576F6D4F-020F-426C-8F86-393B9D52AC74}">
      <dgm:prSet/>
      <dgm:spPr/>
      <dgm:t>
        <a:bodyPr/>
        <a:lstStyle/>
        <a:p>
          <a:r>
            <a:rPr lang="en-GB" dirty="0"/>
            <a:t>HERREMANS, I.M. and ISAAC, R.G., 2005. Management planning and control: Supporting knowledge-intensive organizations. </a:t>
          </a:r>
          <a:r>
            <a:rPr lang="en-GB" i="1" dirty="0"/>
            <a:t>The Learning Organization, </a:t>
          </a:r>
          <a:r>
            <a:rPr lang="en-GB" b="1" dirty="0"/>
            <a:t>12</a:t>
          </a:r>
          <a:r>
            <a:rPr lang="en-GB" dirty="0"/>
            <a:t>(4), pp. 313-329.</a:t>
          </a:r>
          <a:endParaRPr lang="en-US" dirty="0"/>
        </a:p>
      </dgm:t>
    </dgm:pt>
    <dgm:pt modelId="{23DD48F8-5E98-4F47-999C-E2851E5650EE}" type="parTrans" cxnId="{D5F80C59-0CC0-4EB9-9B11-835374B9DF04}">
      <dgm:prSet/>
      <dgm:spPr/>
      <dgm:t>
        <a:bodyPr/>
        <a:lstStyle/>
        <a:p>
          <a:endParaRPr lang="en-US"/>
        </a:p>
      </dgm:t>
    </dgm:pt>
    <dgm:pt modelId="{10BD6CD2-5300-4A4F-AC64-6A49B3AA64E3}" type="sibTrans" cxnId="{D5F80C59-0CC0-4EB9-9B11-835374B9DF04}">
      <dgm:prSet/>
      <dgm:spPr/>
      <dgm:t>
        <a:bodyPr/>
        <a:lstStyle/>
        <a:p>
          <a:endParaRPr lang="en-US"/>
        </a:p>
      </dgm:t>
    </dgm:pt>
    <dgm:pt modelId="{B348E975-6F92-487F-9420-20078EF2DCCF}">
      <dgm:prSet/>
      <dgm:spPr/>
      <dgm:t>
        <a:bodyPr/>
        <a:lstStyle/>
        <a:p>
          <a:r>
            <a:rPr lang="en-GB"/>
            <a:t>Hooley, G.J. et al. (2020) Marketing strategy and competitive positioning. Seventh edition. Upper Saddle River: Pearson. Page 59.</a:t>
          </a:r>
          <a:endParaRPr lang="en-US"/>
        </a:p>
      </dgm:t>
    </dgm:pt>
    <dgm:pt modelId="{A856615E-88F1-4EEE-B4E7-C59CCFCD186C}" type="parTrans" cxnId="{85B96DF3-6332-4D14-9A89-3EFE80952F69}">
      <dgm:prSet/>
      <dgm:spPr/>
      <dgm:t>
        <a:bodyPr/>
        <a:lstStyle/>
        <a:p>
          <a:endParaRPr lang="en-US"/>
        </a:p>
      </dgm:t>
    </dgm:pt>
    <dgm:pt modelId="{F3061428-CADE-4DD1-A230-30F9DEB1552A}" type="sibTrans" cxnId="{85B96DF3-6332-4D14-9A89-3EFE80952F69}">
      <dgm:prSet/>
      <dgm:spPr/>
      <dgm:t>
        <a:bodyPr/>
        <a:lstStyle/>
        <a:p>
          <a:endParaRPr lang="en-US"/>
        </a:p>
      </dgm:t>
    </dgm:pt>
    <dgm:pt modelId="{CFAEBE85-77C1-4A48-A438-367B08F8FA7E}" type="pres">
      <dgm:prSet presAssocID="{CE1F9A25-6B6C-4654-BEED-BF09C482D30C}" presName="vert0" presStyleCnt="0">
        <dgm:presLayoutVars>
          <dgm:dir/>
          <dgm:animOne val="branch"/>
          <dgm:animLvl val="lvl"/>
        </dgm:presLayoutVars>
      </dgm:prSet>
      <dgm:spPr/>
    </dgm:pt>
    <dgm:pt modelId="{187FCA76-702B-42C9-AD6D-BEEBF1E03C68}" type="pres">
      <dgm:prSet presAssocID="{080CE955-C043-41C7-920D-83E66D24167B}" presName="thickLine" presStyleLbl="alignNode1" presStyleIdx="0" presStyleCnt="5"/>
      <dgm:spPr/>
    </dgm:pt>
    <dgm:pt modelId="{6BC15AC8-F897-415E-A186-414CD742A955}" type="pres">
      <dgm:prSet presAssocID="{080CE955-C043-41C7-920D-83E66D24167B}" presName="horz1" presStyleCnt="0"/>
      <dgm:spPr/>
    </dgm:pt>
    <dgm:pt modelId="{037BE6F6-2C8F-4AC8-90F3-ACE897D36EE7}" type="pres">
      <dgm:prSet presAssocID="{080CE955-C043-41C7-920D-83E66D24167B}" presName="tx1" presStyleLbl="revTx" presStyleIdx="0" presStyleCnt="5" custScaleY="96433"/>
      <dgm:spPr/>
    </dgm:pt>
    <dgm:pt modelId="{2CD0E494-90E1-407A-8715-FD6307B45CC3}" type="pres">
      <dgm:prSet presAssocID="{080CE955-C043-41C7-920D-83E66D24167B}" presName="vert1" presStyleCnt="0"/>
      <dgm:spPr/>
    </dgm:pt>
    <dgm:pt modelId="{381D6C4A-28F2-419A-9A2A-6E52CEDA6DEB}" type="pres">
      <dgm:prSet presAssocID="{7205B30F-6F90-4311-AC90-3270C42AB33F}" presName="thickLine" presStyleLbl="alignNode1" presStyleIdx="1" presStyleCnt="5"/>
      <dgm:spPr/>
    </dgm:pt>
    <dgm:pt modelId="{57036DF0-F427-454E-8EDD-727A6FC09020}" type="pres">
      <dgm:prSet presAssocID="{7205B30F-6F90-4311-AC90-3270C42AB33F}" presName="horz1" presStyleCnt="0"/>
      <dgm:spPr/>
    </dgm:pt>
    <dgm:pt modelId="{BCE4F978-3908-4BD9-A58A-6B331A3494EE}" type="pres">
      <dgm:prSet presAssocID="{7205B30F-6F90-4311-AC90-3270C42AB33F}" presName="tx1" presStyleLbl="revTx" presStyleIdx="1" presStyleCnt="5"/>
      <dgm:spPr/>
    </dgm:pt>
    <dgm:pt modelId="{1A128411-0340-44B2-BD42-8C2072B40F24}" type="pres">
      <dgm:prSet presAssocID="{7205B30F-6F90-4311-AC90-3270C42AB33F}" presName="vert1" presStyleCnt="0"/>
      <dgm:spPr/>
    </dgm:pt>
    <dgm:pt modelId="{335363D9-5B43-4A12-B0BD-948A94A0C22E}" type="pres">
      <dgm:prSet presAssocID="{F1CA9BFA-8050-45A6-8C60-A56DA449E49C}" presName="thickLine" presStyleLbl="alignNode1" presStyleIdx="2" presStyleCnt="5"/>
      <dgm:spPr/>
    </dgm:pt>
    <dgm:pt modelId="{7250F4FF-77E5-4897-95BE-1A98F5377E8E}" type="pres">
      <dgm:prSet presAssocID="{F1CA9BFA-8050-45A6-8C60-A56DA449E49C}" presName="horz1" presStyleCnt="0"/>
      <dgm:spPr/>
    </dgm:pt>
    <dgm:pt modelId="{FB7368BA-9D84-4D88-A6AC-D80433AF73B2}" type="pres">
      <dgm:prSet presAssocID="{F1CA9BFA-8050-45A6-8C60-A56DA449E49C}" presName="tx1" presStyleLbl="revTx" presStyleIdx="2" presStyleCnt="5"/>
      <dgm:spPr/>
    </dgm:pt>
    <dgm:pt modelId="{47228D93-A709-4CFF-B945-6B9DEDA3EA22}" type="pres">
      <dgm:prSet presAssocID="{F1CA9BFA-8050-45A6-8C60-A56DA449E49C}" presName="vert1" presStyleCnt="0"/>
      <dgm:spPr/>
    </dgm:pt>
    <dgm:pt modelId="{F282E857-A537-41C7-8222-DE6F595B42BF}" type="pres">
      <dgm:prSet presAssocID="{576F6D4F-020F-426C-8F86-393B9D52AC74}" presName="thickLine" presStyleLbl="alignNode1" presStyleIdx="3" presStyleCnt="5"/>
      <dgm:spPr/>
    </dgm:pt>
    <dgm:pt modelId="{C3701AD0-2869-4C03-B6AE-858EAB162A42}" type="pres">
      <dgm:prSet presAssocID="{576F6D4F-020F-426C-8F86-393B9D52AC74}" presName="horz1" presStyleCnt="0"/>
      <dgm:spPr/>
    </dgm:pt>
    <dgm:pt modelId="{7BD99C2D-EDF0-4F56-8541-70A46522B4F6}" type="pres">
      <dgm:prSet presAssocID="{576F6D4F-020F-426C-8F86-393B9D52AC74}" presName="tx1" presStyleLbl="revTx" presStyleIdx="3" presStyleCnt="5"/>
      <dgm:spPr/>
    </dgm:pt>
    <dgm:pt modelId="{43D705DC-DC2B-4DF0-BE13-3D8A76F9C161}" type="pres">
      <dgm:prSet presAssocID="{576F6D4F-020F-426C-8F86-393B9D52AC74}" presName="vert1" presStyleCnt="0"/>
      <dgm:spPr/>
    </dgm:pt>
    <dgm:pt modelId="{0FF66BC9-A408-46F8-AC3C-2692A64BF74B}" type="pres">
      <dgm:prSet presAssocID="{B348E975-6F92-487F-9420-20078EF2DCCF}" presName="thickLine" presStyleLbl="alignNode1" presStyleIdx="4" presStyleCnt="5"/>
      <dgm:spPr/>
    </dgm:pt>
    <dgm:pt modelId="{F8D96013-988D-4B96-95EF-588DA3D40C53}" type="pres">
      <dgm:prSet presAssocID="{B348E975-6F92-487F-9420-20078EF2DCCF}" presName="horz1" presStyleCnt="0"/>
      <dgm:spPr/>
    </dgm:pt>
    <dgm:pt modelId="{FE3568EA-E8E2-44FE-A2C9-EBDF9FF70B2D}" type="pres">
      <dgm:prSet presAssocID="{B348E975-6F92-487F-9420-20078EF2DCCF}" presName="tx1" presStyleLbl="revTx" presStyleIdx="4" presStyleCnt="5"/>
      <dgm:spPr/>
    </dgm:pt>
    <dgm:pt modelId="{F805F92A-504E-49CA-AC76-B14B025E66D5}" type="pres">
      <dgm:prSet presAssocID="{B348E975-6F92-487F-9420-20078EF2DCCF}" presName="vert1" presStyleCnt="0"/>
      <dgm:spPr/>
    </dgm:pt>
  </dgm:ptLst>
  <dgm:cxnLst>
    <dgm:cxn modelId="{EE349C19-0A95-4ADB-9C61-1B2F1DC920BC}" srcId="{CE1F9A25-6B6C-4654-BEED-BF09C482D30C}" destId="{7205B30F-6F90-4311-AC90-3270C42AB33F}" srcOrd="1" destOrd="0" parTransId="{326F51D8-D2BF-4028-B337-2EB27D2419E3}" sibTransId="{C88B3D7D-6074-4E8E-9A17-15073BE60266}"/>
    <dgm:cxn modelId="{9A148D40-86C4-4527-8E16-1E540AA52FE2}" type="presOf" srcId="{F1CA9BFA-8050-45A6-8C60-A56DA449E49C}" destId="{FB7368BA-9D84-4D88-A6AC-D80433AF73B2}" srcOrd="0" destOrd="0" presId="urn:microsoft.com/office/officeart/2008/layout/LinedList"/>
    <dgm:cxn modelId="{4EF56D4B-D3ED-4FCE-A539-B52C4C895F38}" srcId="{CE1F9A25-6B6C-4654-BEED-BF09C482D30C}" destId="{080CE955-C043-41C7-920D-83E66D24167B}" srcOrd="0" destOrd="0" parTransId="{C2F07663-B0C1-4558-B5E9-29E5FC2727D7}" sibTransId="{FF17FCE1-3E9D-4DEB-84CC-0BB2212D2A0C}"/>
    <dgm:cxn modelId="{D5F80C59-0CC0-4EB9-9B11-835374B9DF04}" srcId="{CE1F9A25-6B6C-4654-BEED-BF09C482D30C}" destId="{576F6D4F-020F-426C-8F86-393B9D52AC74}" srcOrd="3" destOrd="0" parTransId="{23DD48F8-5E98-4F47-999C-E2851E5650EE}" sibTransId="{10BD6CD2-5300-4A4F-AC64-6A49B3AA64E3}"/>
    <dgm:cxn modelId="{74088780-FF3C-4406-A197-7B5C300822AE}" type="presOf" srcId="{7205B30F-6F90-4311-AC90-3270C42AB33F}" destId="{BCE4F978-3908-4BD9-A58A-6B331A3494EE}" srcOrd="0" destOrd="0" presId="urn:microsoft.com/office/officeart/2008/layout/LinedList"/>
    <dgm:cxn modelId="{B6527BA3-AD8B-4C26-82B5-F24EF78B373E}" type="presOf" srcId="{CE1F9A25-6B6C-4654-BEED-BF09C482D30C}" destId="{CFAEBE85-77C1-4A48-A438-367B08F8FA7E}" srcOrd="0" destOrd="0" presId="urn:microsoft.com/office/officeart/2008/layout/LinedList"/>
    <dgm:cxn modelId="{E029EABC-A85E-4DFC-A902-95CCD8AF0647}" type="presOf" srcId="{B348E975-6F92-487F-9420-20078EF2DCCF}" destId="{FE3568EA-E8E2-44FE-A2C9-EBDF9FF70B2D}" srcOrd="0" destOrd="0" presId="urn:microsoft.com/office/officeart/2008/layout/LinedList"/>
    <dgm:cxn modelId="{F87915D0-8C33-432B-AA8E-5C3CB6383D6A}" srcId="{CE1F9A25-6B6C-4654-BEED-BF09C482D30C}" destId="{F1CA9BFA-8050-45A6-8C60-A56DA449E49C}" srcOrd="2" destOrd="0" parTransId="{036E0B91-4FC3-461F-9E96-C827EC1AFDC0}" sibTransId="{BEB62FDF-91DE-4A52-B6F8-C7EB1CAC6EEA}"/>
    <dgm:cxn modelId="{14EB3AF0-FD2E-46C5-87B8-B045EA5B8427}" type="presOf" srcId="{080CE955-C043-41C7-920D-83E66D24167B}" destId="{037BE6F6-2C8F-4AC8-90F3-ACE897D36EE7}" srcOrd="0" destOrd="0" presId="urn:microsoft.com/office/officeart/2008/layout/LinedList"/>
    <dgm:cxn modelId="{85B96DF3-6332-4D14-9A89-3EFE80952F69}" srcId="{CE1F9A25-6B6C-4654-BEED-BF09C482D30C}" destId="{B348E975-6F92-487F-9420-20078EF2DCCF}" srcOrd="4" destOrd="0" parTransId="{A856615E-88F1-4EEE-B4E7-C59CCFCD186C}" sibTransId="{F3061428-CADE-4DD1-A230-30F9DEB1552A}"/>
    <dgm:cxn modelId="{25D75EFE-A4AB-4B56-B2E2-77C96101CE94}" type="presOf" srcId="{576F6D4F-020F-426C-8F86-393B9D52AC74}" destId="{7BD99C2D-EDF0-4F56-8541-70A46522B4F6}" srcOrd="0" destOrd="0" presId="urn:microsoft.com/office/officeart/2008/layout/LinedList"/>
    <dgm:cxn modelId="{5C2B28CC-7260-4DBD-894F-F46C1CC9C4BD}" type="presParOf" srcId="{CFAEBE85-77C1-4A48-A438-367B08F8FA7E}" destId="{187FCA76-702B-42C9-AD6D-BEEBF1E03C68}" srcOrd="0" destOrd="0" presId="urn:microsoft.com/office/officeart/2008/layout/LinedList"/>
    <dgm:cxn modelId="{6BBA004C-360E-4F4D-A2F8-9A90419998EE}" type="presParOf" srcId="{CFAEBE85-77C1-4A48-A438-367B08F8FA7E}" destId="{6BC15AC8-F897-415E-A186-414CD742A955}" srcOrd="1" destOrd="0" presId="urn:microsoft.com/office/officeart/2008/layout/LinedList"/>
    <dgm:cxn modelId="{ECF2F0C2-9162-4E0F-BEB7-BEE5E37743A4}" type="presParOf" srcId="{6BC15AC8-F897-415E-A186-414CD742A955}" destId="{037BE6F6-2C8F-4AC8-90F3-ACE897D36EE7}" srcOrd="0" destOrd="0" presId="urn:microsoft.com/office/officeart/2008/layout/LinedList"/>
    <dgm:cxn modelId="{1218A3A7-9698-4F54-BD14-0EAC46D686D0}" type="presParOf" srcId="{6BC15AC8-F897-415E-A186-414CD742A955}" destId="{2CD0E494-90E1-407A-8715-FD6307B45CC3}" srcOrd="1" destOrd="0" presId="urn:microsoft.com/office/officeart/2008/layout/LinedList"/>
    <dgm:cxn modelId="{E26CDF8C-88B4-40D6-824B-4346BFFBB852}" type="presParOf" srcId="{CFAEBE85-77C1-4A48-A438-367B08F8FA7E}" destId="{381D6C4A-28F2-419A-9A2A-6E52CEDA6DEB}" srcOrd="2" destOrd="0" presId="urn:microsoft.com/office/officeart/2008/layout/LinedList"/>
    <dgm:cxn modelId="{A0BE5F90-723E-4976-BC36-87FE4A54F261}" type="presParOf" srcId="{CFAEBE85-77C1-4A48-A438-367B08F8FA7E}" destId="{57036DF0-F427-454E-8EDD-727A6FC09020}" srcOrd="3" destOrd="0" presId="urn:microsoft.com/office/officeart/2008/layout/LinedList"/>
    <dgm:cxn modelId="{CF751694-B833-418A-B040-0C47745957A4}" type="presParOf" srcId="{57036DF0-F427-454E-8EDD-727A6FC09020}" destId="{BCE4F978-3908-4BD9-A58A-6B331A3494EE}" srcOrd="0" destOrd="0" presId="urn:microsoft.com/office/officeart/2008/layout/LinedList"/>
    <dgm:cxn modelId="{1AEAD000-CF22-4FCF-BFAB-A37DADC1213E}" type="presParOf" srcId="{57036DF0-F427-454E-8EDD-727A6FC09020}" destId="{1A128411-0340-44B2-BD42-8C2072B40F24}" srcOrd="1" destOrd="0" presId="urn:microsoft.com/office/officeart/2008/layout/LinedList"/>
    <dgm:cxn modelId="{2E1DD8ED-B03F-4042-BE77-A58A9CC0D9A3}" type="presParOf" srcId="{CFAEBE85-77C1-4A48-A438-367B08F8FA7E}" destId="{335363D9-5B43-4A12-B0BD-948A94A0C22E}" srcOrd="4" destOrd="0" presId="urn:microsoft.com/office/officeart/2008/layout/LinedList"/>
    <dgm:cxn modelId="{9ABB59DC-3C50-4DE7-A5FB-2E6769A8719C}" type="presParOf" srcId="{CFAEBE85-77C1-4A48-A438-367B08F8FA7E}" destId="{7250F4FF-77E5-4897-95BE-1A98F5377E8E}" srcOrd="5" destOrd="0" presId="urn:microsoft.com/office/officeart/2008/layout/LinedList"/>
    <dgm:cxn modelId="{06006CFD-5CB0-466F-909A-76398D26980C}" type="presParOf" srcId="{7250F4FF-77E5-4897-95BE-1A98F5377E8E}" destId="{FB7368BA-9D84-4D88-A6AC-D80433AF73B2}" srcOrd="0" destOrd="0" presId="urn:microsoft.com/office/officeart/2008/layout/LinedList"/>
    <dgm:cxn modelId="{E5B78FA5-AA8E-47AF-943F-DC3E6F035DEB}" type="presParOf" srcId="{7250F4FF-77E5-4897-95BE-1A98F5377E8E}" destId="{47228D93-A709-4CFF-B945-6B9DEDA3EA22}" srcOrd="1" destOrd="0" presId="urn:microsoft.com/office/officeart/2008/layout/LinedList"/>
    <dgm:cxn modelId="{D6DFDE65-121A-41A8-9299-F0758AD8FC4F}" type="presParOf" srcId="{CFAEBE85-77C1-4A48-A438-367B08F8FA7E}" destId="{F282E857-A537-41C7-8222-DE6F595B42BF}" srcOrd="6" destOrd="0" presId="urn:microsoft.com/office/officeart/2008/layout/LinedList"/>
    <dgm:cxn modelId="{F1E8FC7A-7FA3-430F-88CF-F18E15B83820}" type="presParOf" srcId="{CFAEBE85-77C1-4A48-A438-367B08F8FA7E}" destId="{C3701AD0-2869-4C03-B6AE-858EAB162A42}" srcOrd="7" destOrd="0" presId="urn:microsoft.com/office/officeart/2008/layout/LinedList"/>
    <dgm:cxn modelId="{4DA985DF-857D-4E86-A568-13528C589F32}" type="presParOf" srcId="{C3701AD0-2869-4C03-B6AE-858EAB162A42}" destId="{7BD99C2D-EDF0-4F56-8541-70A46522B4F6}" srcOrd="0" destOrd="0" presId="urn:microsoft.com/office/officeart/2008/layout/LinedList"/>
    <dgm:cxn modelId="{E4815ED1-8A26-4571-90B3-4469F00AA0B4}" type="presParOf" srcId="{C3701AD0-2869-4C03-B6AE-858EAB162A42}" destId="{43D705DC-DC2B-4DF0-BE13-3D8A76F9C161}" srcOrd="1" destOrd="0" presId="urn:microsoft.com/office/officeart/2008/layout/LinedList"/>
    <dgm:cxn modelId="{B78CB179-6BB8-4776-ADA4-25C17726A9D6}" type="presParOf" srcId="{CFAEBE85-77C1-4A48-A438-367B08F8FA7E}" destId="{0FF66BC9-A408-46F8-AC3C-2692A64BF74B}" srcOrd="8" destOrd="0" presId="urn:microsoft.com/office/officeart/2008/layout/LinedList"/>
    <dgm:cxn modelId="{35AC17C6-3B46-4CE9-9585-192A7803CEA7}" type="presParOf" srcId="{CFAEBE85-77C1-4A48-A438-367B08F8FA7E}" destId="{F8D96013-988D-4B96-95EF-588DA3D40C53}" srcOrd="9" destOrd="0" presId="urn:microsoft.com/office/officeart/2008/layout/LinedList"/>
    <dgm:cxn modelId="{1D7514D7-146F-4E9E-82B0-A8437A8E96D1}" type="presParOf" srcId="{F8D96013-988D-4B96-95EF-588DA3D40C53}" destId="{FE3568EA-E8E2-44FE-A2C9-EBDF9FF70B2D}" srcOrd="0" destOrd="0" presId="urn:microsoft.com/office/officeart/2008/layout/LinedList"/>
    <dgm:cxn modelId="{E360C25E-F75D-4671-8ADD-94AB9E55C217}" type="presParOf" srcId="{F8D96013-988D-4B96-95EF-588DA3D40C53}" destId="{F805F92A-504E-49CA-AC76-B14B025E66D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D128D8-A83F-456B-BC1C-B8CC62B3CDCE}">
      <dsp:nvSpPr>
        <dsp:cNvPr id="0" name=""/>
        <dsp:cNvSpPr/>
      </dsp:nvSpPr>
      <dsp:spPr>
        <a:xfrm>
          <a:off x="4676305" y="2704064"/>
          <a:ext cx="91440" cy="459300"/>
        </a:xfrm>
        <a:custGeom>
          <a:avLst/>
          <a:gdLst/>
          <a:ahLst/>
          <a:cxnLst/>
          <a:rect l="0" t="0" r="0" b="0"/>
          <a:pathLst>
            <a:path>
              <a:moveTo>
                <a:pt x="45720" y="0"/>
              </a:moveTo>
              <a:lnTo>
                <a:pt x="45720" y="459300"/>
              </a:lnTo>
            </a:path>
          </a:pathLst>
        </a:custGeom>
        <a:noFill/>
        <a:ln w="6350" cap="flat" cmpd="sng" algn="ctr">
          <a:solidFill>
            <a:schemeClr val="accent6">
              <a:tint val="7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6E5BC0B-1EFC-484D-BF2D-3821356385F7}">
      <dsp:nvSpPr>
        <dsp:cNvPr id="0" name=""/>
        <dsp:cNvSpPr/>
      </dsp:nvSpPr>
      <dsp:spPr>
        <a:xfrm>
          <a:off x="3239372" y="1241935"/>
          <a:ext cx="1482653" cy="459300"/>
        </a:xfrm>
        <a:custGeom>
          <a:avLst/>
          <a:gdLst/>
          <a:ahLst/>
          <a:cxnLst/>
          <a:rect l="0" t="0" r="0" b="0"/>
          <a:pathLst>
            <a:path>
              <a:moveTo>
                <a:pt x="0" y="0"/>
              </a:moveTo>
              <a:lnTo>
                <a:pt x="0" y="313000"/>
              </a:lnTo>
              <a:lnTo>
                <a:pt x="1482653" y="313000"/>
              </a:lnTo>
              <a:lnTo>
                <a:pt x="1482653" y="459300"/>
              </a:lnTo>
            </a:path>
          </a:pathLst>
        </a:custGeom>
        <a:noFill/>
        <a:ln w="6350" cap="flat" cmpd="sng" algn="ctr">
          <a:solidFill>
            <a:schemeClr val="accent6">
              <a:tint val="9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BE984A83-1D67-408D-8C08-EEA94FF59E62}">
      <dsp:nvSpPr>
        <dsp:cNvPr id="0" name=""/>
        <dsp:cNvSpPr/>
      </dsp:nvSpPr>
      <dsp:spPr>
        <a:xfrm>
          <a:off x="1756719" y="2704064"/>
          <a:ext cx="965101" cy="459300"/>
        </a:xfrm>
        <a:custGeom>
          <a:avLst/>
          <a:gdLst/>
          <a:ahLst/>
          <a:cxnLst/>
          <a:rect l="0" t="0" r="0" b="0"/>
          <a:pathLst>
            <a:path>
              <a:moveTo>
                <a:pt x="0" y="0"/>
              </a:moveTo>
              <a:lnTo>
                <a:pt x="0" y="313000"/>
              </a:lnTo>
              <a:lnTo>
                <a:pt x="965101" y="313000"/>
              </a:lnTo>
              <a:lnTo>
                <a:pt x="965101" y="459300"/>
              </a:lnTo>
            </a:path>
          </a:pathLst>
        </a:custGeom>
        <a:noFill/>
        <a:ln w="6350" cap="flat" cmpd="sng" algn="ctr">
          <a:solidFill>
            <a:schemeClr val="accent6">
              <a:tint val="7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246E9C0-65A1-47E5-8862-4E7BD0D5B3DE}">
      <dsp:nvSpPr>
        <dsp:cNvPr id="0" name=""/>
        <dsp:cNvSpPr/>
      </dsp:nvSpPr>
      <dsp:spPr>
        <a:xfrm>
          <a:off x="791617" y="2704064"/>
          <a:ext cx="965101" cy="459300"/>
        </a:xfrm>
        <a:custGeom>
          <a:avLst/>
          <a:gdLst/>
          <a:ahLst/>
          <a:cxnLst/>
          <a:rect l="0" t="0" r="0" b="0"/>
          <a:pathLst>
            <a:path>
              <a:moveTo>
                <a:pt x="965101" y="0"/>
              </a:moveTo>
              <a:lnTo>
                <a:pt x="965101" y="313000"/>
              </a:lnTo>
              <a:lnTo>
                <a:pt x="0" y="313000"/>
              </a:lnTo>
              <a:lnTo>
                <a:pt x="0" y="459300"/>
              </a:lnTo>
            </a:path>
          </a:pathLst>
        </a:custGeom>
        <a:noFill/>
        <a:ln w="6350" cap="flat" cmpd="sng" algn="ctr">
          <a:solidFill>
            <a:schemeClr val="accent6">
              <a:tint val="7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D4FDE22-199D-4803-8F98-E5986A960EB4}">
      <dsp:nvSpPr>
        <dsp:cNvPr id="0" name=""/>
        <dsp:cNvSpPr/>
      </dsp:nvSpPr>
      <dsp:spPr>
        <a:xfrm>
          <a:off x="1756719" y="1241935"/>
          <a:ext cx="1482653" cy="459300"/>
        </a:xfrm>
        <a:custGeom>
          <a:avLst/>
          <a:gdLst/>
          <a:ahLst/>
          <a:cxnLst/>
          <a:rect l="0" t="0" r="0" b="0"/>
          <a:pathLst>
            <a:path>
              <a:moveTo>
                <a:pt x="1482653" y="0"/>
              </a:moveTo>
              <a:lnTo>
                <a:pt x="1482653" y="313000"/>
              </a:lnTo>
              <a:lnTo>
                <a:pt x="0" y="313000"/>
              </a:lnTo>
              <a:lnTo>
                <a:pt x="0" y="459300"/>
              </a:lnTo>
            </a:path>
          </a:pathLst>
        </a:custGeom>
        <a:noFill/>
        <a:ln w="6350" cap="flat" cmpd="sng" algn="ctr">
          <a:solidFill>
            <a:schemeClr val="accent6">
              <a:tint val="9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5AA09FC-92DD-4D27-9547-2568C3666CF0}">
      <dsp:nvSpPr>
        <dsp:cNvPr id="0" name=""/>
        <dsp:cNvSpPr/>
      </dsp:nvSpPr>
      <dsp:spPr>
        <a:xfrm>
          <a:off x="2449743" y="239106"/>
          <a:ext cx="1579257" cy="1002828"/>
        </a:xfrm>
        <a:prstGeom prst="roundRect">
          <a:avLst>
            <a:gd name="adj" fmla="val 10000"/>
          </a:avLst>
        </a:prstGeom>
        <a:gradFill rotWithShape="0">
          <a:gsLst>
            <a:gs pos="0">
              <a:schemeClr val="accent6">
                <a:alpha val="80000"/>
                <a:hueOff val="0"/>
                <a:satOff val="0"/>
                <a:lumOff val="0"/>
                <a:alphaOff val="0"/>
                <a:satMod val="103000"/>
                <a:lumMod val="102000"/>
                <a:tint val="94000"/>
              </a:schemeClr>
            </a:gs>
            <a:gs pos="50000">
              <a:schemeClr val="accent6">
                <a:alpha val="80000"/>
                <a:hueOff val="0"/>
                <a:satOff val="0"/>
                <a:lumOff val="0"/>
                <a:alphaOff val="0"/>
                <a:satMod val="110000"/>
                <a:lumMod val="100000"/>
                <a:shade val="100000"/>
              </a:schemeClr>
            </a:gs>
            <a:gs pos="100000">
              <a:schemeClr val="accent6">
                <a:alpha val="8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4EE30D4-98A5-4CFB-9D62-714E1DFAE72C}">
      <dsp:nvSpPr>
        <dsp:cNvPr id="0" name=""/>
        <dsp:cNvSpPr/>
      </dsp:nvSpPr>
      <dsp:spPr>
        <a:xfrm>
          <a:off x="2625216" y="405806"/>
          <a:ext cx="1579257" cy="1002828"/>
        </a:xfrm>
        <a:prstGeom prst="roundRect">
          <a:avLst>
            <a:gd name="adj" fmla="val 10000"/>
          </a:avLst>
        </a:prstGeom>
        <a:solidFill>
          <a:schemeClr val="lt1">
            <a:alpha val="90000"/>
            <a:hueOff val="0"/>
            <a:satOff val="0"/>
            <a:lumOff val="0"/>
            <a:alphaOff val="0"/>
          </a:schemeClr>
        </a:solidFill>
        <a:ln w="6350" cap="flat" cmpd="sng" algn="ctr">
          <a:solidFill>
            <a:schemeClr val="accent6">
              <a:shade val="8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1. Business Identity.</a:t>
          </a:r>
          <a:endParaRPr lang="en-GB" sz="1800" b="1" kern="1200" dirty="0"/>
        </a:p>
      </dsp:txBody>
      <dsp:txXfrm>
        <a:off x="2654588" y="435178"/>
        <a:ext cx="1520513" cy="944084"/>
      </dsp:txXfrm>
    </dsp:sp>
    <dsp:sp modelId="{3904BA00-3652-424C-869E-B6DFED9C9063}">
      <dsp:nvSpPr>
        <dsp:cNvPr id="0" name=""/>
        <dsp:cNvSpPr/>
      </dsp:nvSpPr>
      <dsp:spPr>
        <a:xfrm>
          <a:off x="967090" y="1701236"/>
          <a:ext cx="1579257" cy="1002828"/>
        </a:xfrm>
        <a:prstGeom prst="roundRect">
          <a:avLst>
            <a:gd name="adj" fmla="val 10000"/>
          </a:avLst>
        </a:prstGeom>
        <a:gradFill rotWithShape="0">
          <a:gsLst>
            <a:gs pos="0">
              <a:schemeClr val="accent6">
                <a:alpha val="70000"/>
                <a:hueOff val="0"/>
                <a:satOff val="0"/>
                <a:lumOff val="0"/>
                <a:alphaOff val="0"/>
                <a:satMod val="103000"/>
                <a:lumMod val="102000"/>
                <a:tint val="94000"/>
              </a:schemeClr>
            </a:gs>
            <a:gs pos="50000">
              <a:schemeClr val="accent6">
                <a:alpha val="70000"/>
                <a:hueOff val="0"/>
                <a:satOff val="0"/>
                <a:lumOff val="0"/>
                <a:alphaOff val="0"/>
                <a:satMod val="110000"/>
                <a:lumMod val="100000"/>
                <a:shade val="100000"/>
              </a:schemeClr>
            </a:gs>
            <a:gs pos="100000">
              <a:schemeClr val="accent6">
                <a:alpha val="7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50E3B8E-A1F1-4D87-9F68-567975A18726}">
      <dsp:nvSpPr>
        <dsp:cNvPr id="0" name=""/>
        <dsp:cNvSpPr/>
      </dsp:nvSpPr>
      <dsp:spPr>
        <a:xfrm>
          <a:off x="1142563" y="1867935"/>
          <a:ext cx="1579257" cy="1002828"/>
        </a:xfrm>
        <a:prstGeom prst="roundRect">
          <a:avLst>
            <a:gd name="adj" fmla="val 10000"/>
          </a:avLst>
        </a:prstGeom>
        <a:solidFill>
          <a:schemeClr val="lt1">
            <a:alpha val="90000"/>
            <a:hueOff val="0"/>
            <a:satOff val="0"/>
            <a:lumOff val="0"/>
            <a:alphaOff val="0"/>
          </a:schemeClr>
        </a:solidFill>
        <a:ln w="6350" cap="flat" cmpd="sng" algn="ctr">
          <a:solidFill>
            <a:schemeClr val="accent6">
              <a:tint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2.Marketing plan</a:t>
          </a:r>
        </a:p>
      </dsp:txBody>
      <dsp:txXfrm>
        <a:off x="1171935" y="1897307"/>
        <a:ext cx="1520513" cy="944084"/>
      </dsp:txXfrm>
    </dsp:sp>
    <dsp:sp modelId="{BC5D4389-C1F7-4BC5-8DA9-E5214015BC27}">
      <dsp:nvSpPr>
        <dsp:cNvPr id="0" name=""/>
        <dsp:cNvSpPr/>
      </dsp:nvSpPr>
      <dsp:spPr>
        <a:xfrm>
          <a:off x="1988" y="3163365"/>
          <a:ext cx="1579257" cy="1002828"/>
        </a:xfrm>
        <a:prstGeom prst="roundRect">
          <a:avLst>
            <a:gd name="adj" fmla="val 10000"/>
          </a:avLst>
        </a:prstGeom>
        <a:gradFill rotWithShape="0">
          <a:gsLst>
            <a:gs pos="0">
              <a:schemeClr val="accent6">
                <a:alpha val="50000"/>
                <a:hueOff val="0"/>
                <a:satOff val="0"/>
                <a:lumOff val="0"/>
                <a:alphaOff val="0"/>
                <a:satMod val="103000"/>
                <a:lumMod val="102000"/>
                <a:tint val="94000"/>
              </a:schemeClr>
            </a:gs>
            <a:gs pos="50000">
              <a:schemeClr val="accent6">
                <a:alpha val="50000"/>
                <a:hueOff val="0"/>
                <a:satOff val="0"/>
                <a:lumOff val="0"/>
                <a:alphaOff val="0"/>
                <a:satMod val="110000"/>
                <a:lumMod val="100000"/>
                <a:shade val="100000"/>
              </a:schemeClr>
            </a:gs>
            <a:gs pos="100000">
              <a:schemeClr val="accent6">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3E7252A-7D5C-4A5D-B014-84B06B5F082E}">
      <dsp:nvSpPr>
        <dsp:cNvPr id="0" name=""/>
        <dsp:cNvSpPr/>
      </dsp:nvSpPr>
      <dsp:spPr>
        <a:xfrm>
          <a:off x="177461" y="3330064"/>
          <a:ext cx="1579257" cy="1002828"/>
        </a:xfrm>
        <a:prstGeom prst="roundRect">
          <a:avLst>
            <a:gd name="adj" fmla="val 10000"/>
          </a:avLst>
        </a:prstGeom>
        <a:solidFill>
          <a:schemeClr val="lt1">
            <a:alpha val="90000"/>
            <a:hueOff val="0"/>
            <a:satOff val="0"/>
            <a:lumOff val="0"/>
            <a:alphaOff val="0"/>
          </a:schemeClr>
        </a:solidFill>
        <a:ln w="6350" cap="flat" cmpd="sng" algn="ctr">
          <a:solidFill>
            <a:schemeClr val="accent6">
              <a:tint val="7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4. Cash flow</a:t>
          </a:r>
        </a:p>
      </dsp:txBody>
      <dsp:txXfrm>
        <a:off x="206833" y="3359436"/>
        <a:ext cx="1520513" cy="944084"/>
      </dsp:txXfrm>
    </dsp:sp>
    <dsp:sp modelId="{4B585110-2E35-4D33-9248-A7D8FC094536}">
      <dsp:nvSpPr>
        <dsp:cNvPr id="0" name=""/>
        <dsp:cNvSpPr/>
      </dsp:nvSpPr>
      <dsp:spPr>
        <a:xfrm>
          <a:off x="1932192" y="3163365"/>
          <a:ext cx="1579257" cy="1002828"/>
        </a:xfrm>
        <a:prstGeom prst="roundRect">
          <a:avLst>
            <a:gd name="adj" fmla="val 10000"/>
          </a:avLst>
        </a:prstGeom>
        <a:gradFill rotWithShape="0">
          <a:gsLst>
            <a:gs pos="0">
              <a:schemeClr val="accent6">
                <a:alpha val="50000"/>
                <a:hueOff val="0"/>
                <a:satOff val="0"/>
                <a:lumOff val="0"/>
                <a:alphaOff val="0"/>
                <a:satMod val="103000"/>
                <a:lumMod val="102000"/>
                <a:tint val="94000"/>
              </a:schemeClr>
            </a:gs>
            <a:gs pos="50000">
              <a:schemeClr val="accent6">
                <a:alpha val="50000"/>
                <a:hueOff val="0"/>
                <a:satOff val="0"/>
                <a:lumOff val="0"/>
                <a:alphaOff val="0"/>
                <a:satMod val="110000"/>
                <a:lumMod val="100000"/>
                <a:shade val="100000"/>
              </a:schemeClr>
            </a:gs>
            <a:gs pos="100000">
              <a:schemeClr val="accent6">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F291008-4BFD-420E-A415-01405196D761}">
      <dsp:nvSpPr>
        <dsp:cNvPr id="0" name=""/>
        <dsp:cNvSpPr/>
      </dsp:nvSpPr>
      <dsp:spPr>
        <a:xfrm>
          <a:off x="2107665" y="3330064"/>
          <a:ext cx="1579257" cy="1002828"/>
        </a:xfrm>
        <a:prstGeom prst="roundRect">
          <a:avLst>
            <a:gd name="adj" fmla="val 10000"/>
          </a:avLst>
        </a:prstGeom>
        <a:solidFill>
          <a:schemeClr val="lt1">
            <a:alpha val="90000"/>
            <a:hueOff val="0"/>
            <a:satOff val="0"/>
            <a:lumOff val="0"/>
            <a:alphaOff val="0"/>
          </a:schemeClr>
        </a:solidFill>
        <a:ln w="6350" cap="flat" cmpd="sng" algn="ctr">
          <a:solidFill>
            <a:schemeClr val="accent6">
              <a:tint val="7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5. SWOT Analysis</a:t>
          </a:r>
        </a:p>
      </dsp:txBody>
      <dsp:txXfrm>
        <a:off x="2137037" y="3359436"/>
        <a:ext cx="1520513" cy="944084"/>
      </dsp:txXfrm>
    </dsp:sp>
    <dsp:sp modelId="{0FE37404-496A-4627-9A4C-B0C22CE6DF16}">
      <dsp:nvSpPr>
        <dsp:cNvPr id="0" name=""/>
        <dsp:cNvSpPr/>
      </dsp:nvSpPr>
      <dsp:spPr>
        <a:xfrm>
          <a:off x="3932396" y="1701236"/>
          <a:ext cx="1579257" cy="1002828"/>
        </a:xfrm>
        <a:prstGeom prst="roundRect">
          <a:avLst>
            <a:gd name="adj" fmla="val 10000"/>
          </a:avLst>
        </a:prstGeom>
        <a:gradFill rotWithShape="0">
          <a:gsLst>
            <a:gs pos="0">
              <a:schemeClr val="accent6">
                <a:alpha val="70000"/>
                <a:hueOff val="0"/>
                <a:satOff val="0"/>
                <a:lumOff val="0"/>
                <a:alphaOff val="0"/>
                <a:satMod val="103000"/>
                <a:lumMod val="102000"/>
                <a:tint val="94000"/>
              </a:schemeClr>
            </a:gs>
            <a:gs pos="50000">
              <a:schemeClr val="accent6">
                <a:alpha val="70000"/>
                <a:hueOff val="0"/>
                <a:satOff val="0"/>
                <a:lumOff val="0"/>
                <a:alphaOff val="0"/>
                <a:satMod val="110000"/>
                <a:lumMod val="100000"/>
                <a:shade val="100000"/>
              </a:schemeClr>
            </a:gs>
            <a:gs pos="100000">
              <a:schemeClr val="accent6">
                <a:alpha val="7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3F86A660-A4B9-4A33-A35F-D5F8D7938300}">
      <dsp:nvSpPr>
        <dsp:cNvPr id="0" name=""/>
        <dsp:cNvSpPr/>
      </dsp:nvSpPr>
      <dsp:spPr>
        <a:xfrm>
          <a:off x="4107869" y="1867935"/>
          <a:ext cx="1579257" cy="1002828"/>
        </a:xfrm>
        <a:prstGeom prst="roundRect">
          <a:avLst>
            <a:gd name="adj" fmla="val 10000"/>
          </a:avLst>
        </a:prstGeom>
        <a:solidFill>
          <a:schemeClr val="lt1">
            <a:alpha val="90000"/>
            <a:hueOff val="0"/>
            <a:satOff val="0"/>
            <a:lumOff val="0"/>
            <a:alphaOff val="0"/>
          </a:schemeClr>
        </a:solidFill>
        <a:ln w="6350" cap="flat" cmpd="sng" algn="ctr">
          <a:solidFill>
            <a:schemeClr val="accent6">
              <a:tint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3. Human Resources</a:t>
          </a:r>
          <a:endParaRPr lang="en-GB" sz="1800" b="1" kern="1200" dirty="0"/>
        </a:p>
      </dsp:txBody>
      <dsp:txXfrm>
        <a:off x="4137241" y="1897307"/>
        <a:ext cx="1520513" cy="944084"/>
      </dsp:txXfrm>
    </dsp:sp>
    <dsp:sp modelId="{2E7815F6-AA13-4F63-8D2F-27B0B34A6A45}">
      <dsp:nvSpPr>
        <dsp:cNvPr id="0" name=""/>
        <dsp:cNvSpPr/>
      </dsp:nvSpPr>
      <dsp:spPr>
        <a:xfrm>
          <a:off x="3862395" y="3163365"/>
          <a:ext cx="1719258" cy="1002828"/>
        </a:xfrm>
        <a:prstGeom prst="roundRect">
          <a:avLst>
            <a:gd name="adj" fmla="val 10000"/>
          </a:avLst>
        </a:prstGeom>
        <a:gradFill rotWithShape="0">
          <a:gsLst>
            <a:gs pos="0">
              <a:schemeClr val="accent6">
                <a:alpha val="50000"/>
                <a:hueOff val="0"/>
                <a:satOff val="0"/>
                <a:lumOff val="0"/>
                <a:alphaOff val="0"/>
                <a:satMod val="103000"/>
                <a:lumMod val="102000"/>
                <a:tint val="94000"/>
              </a:schemeClr>
            </a:gs>
            <a:gs pos="50000">
              <a:schemeClr val="accent6">
                <a:alpha val="50000"/>
                <a:hueOff val="0"/>
                <a:satOff val="0"/>
                <a:lumOff val="0"/>
                <a:alphaOff val="0"/>
                <a:satMod val="110000"/>
                <a:lumMod val="100000"/>
                <a:shade val="100000"/>
              </a:schemeClr>
            </a:gs>
            <a:gs pos="100000">
              <a:schemeClr val="accent6">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7A2201F-7BD8-46A1-BEB8-BAECFEC3788D}">
      <dsp:nvSpPr>
        <dsp:cNvPr id="0" name=""/>
        <dsp:cNvSpPr/>
      </dsp:nvSpPr>
      <dsp:spPr>
        <a:xfrm>
          <a:off x="4037868" y="3330064"/>
          <a:ext cx="1719258" cy="1002828"/>
        </a:xfrm>
        <a:prstGeom prst="roundRect">
          <a:avLst>
            <a:gd name="adj" fmla="val 10000"/>
          </a:avLst>
        </a:prstGeom>
        <a:solidFill>
          <a:schemeClr val="lt1">
            <a:alpha val="90000"/>
            <a:hueOff val="0"/>
            <a:satOff val="0"/>
            <a:lumOff val="0"/>
            <a:alphaOff val="0"/>
          </a:schemeClr>
        </a:solidFill>
        <a:ln w="6350" cap="flat" cmpd="sng" algn="ctr">
          <a:solidFill>
            <a:schemeClr val="accent6">
              <a:tint val="7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marR="0" lvl="0" indent="0" algn="ctr" defTabSz="914400" eaLnBrk="1" fontAlgn="auto" latinLnBrk="0" hangingPunct="1">
            <a:lnSpc>
              <a:spcPct val="90000"/>
            </a:lnSpc>
            <a:spcBef>
              <a:spcPct val="0"/>
            </a:spcBef>
            <a:spcAft>
              <a:spcPts val="0"/>
            </a:spcAft>
            <a:buClrTx/>
            <a:buSzTx/>
            <a:buFontTx/>
            <a:buNone/>
            <a:tabLst/>
            <a:defRPr/>
          </a:pPr>
          <a:r>
            <a:rPr lang="en-GB" sz="1800" b="1" kern="1200" dirty="0"/>
            <a:t>6. References</a:t>
          </a:r>
        </a:p>
      </dsp:txBody>
      <dsp:txXfrm>
        <a:off x="4067240" y="3359436"/>
        <a:ext cx="1660514" cy="944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5A9397-B725-4FA6-A1F1-250B989F3C68}">
      <dsp:nvSpPr>
        <dsp:cNvPr id="0" name=""/>
        <dsp:cNvSpPr/>
      </dsp:nvSpPr>
      <dsp:spPr>
        <a:xfrm>
          <a:off x="847691" y="313829"/>
          <a:ext cx="916312" cy="916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2068DB-DDFD-4723-BC19-439C8CA1FF51}">
      <dsp:nvSpPr>
        <dsp:cNvPr id="0" name=""/>
        <dsp:cNvSpPr/>
      </dsp:nvSpPr>
      <dsp:spPr>
        <a:xfrm>
          <a:off x="44909" y="1376964"/>
          <a:ext cx="2521875" cy="1483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100000"/>
            </a:lnSpc>
            <a:spcBef>
              <a:spcPct val="0"/>
            </a:spcBef>
            <a:spcAft>
              <a:spcPct val="35000"/>
            </a:spcAft>
            <a:buNone/>
          </a:pPr>
          <a:r>
            <a:rPr lang="en-GB" sz="1800" b="1" kern="1200" dirty="0"/>
            <a:t>there is no need to register a company name or complete any Companies House forms. (HMRC)</a:t>
          </a:r>
          <a:endParaRPr lang="en-US" sz="1800" b="1" kern="1200" dirty="0"/>
        </a:p>
      </dsp:txBody>
      <dsp:txXfrm>
        <a:off x="44909" y="1376964"/>
        <a:ext cx="2521875" cy="1483993"/>
      </dsp:txXfrm>
    </dsp:sp>
    <dsp:sp modelId="{978BBEBF-D9A0-4CD1-8325-976349B45390}">
      <dsp:nvSpPr>
        <dsp:cNvPr id="0" name=""/>
        <dsp:cNvSpPr/>
      </dsp:nvSpPr>
      <dsp:spPr>
        <a:xfrm>
          <a:off x="3919567" y="281058"/>
          <a:ext cx="916312" cy="916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EA3CED-E229-4274-AF6F-DFA672F15265}">
      <dsp:nvSpPr>
        <dsp:cNvPr id="0" name=""/>
        <dsp:cNvSpPr/>
      </dsp:nvSpPr>
      <dsp:spPr>
        <a:xfrm>
          <a:off x="2923128" y="1538309"/>
          <a:ext cx="2909190" cy="1615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100000"/>
            </a:lnSpc>
            <a:spcBef>
              <a:spcPct val="0"/>
            </a:spcBef>
            <a:spcAft>
              <a:spcPct val="35000"/>
            </a:spcAft>
            <a:buNone/>
          </a:pPr>
          <a:r>
            <a:rPr lang="en-GB" sz="2200" b="1" kern="1200" dirty="0"/>
            <a:t>There is no need to meet the accounting standards as limited companies.</a:t>
          </a:r>
          <a:endParaRPr lang="en-US" sz="2200" b="1" kern="1200" dirty="0"/>
        </a:p>
      </dsp:txBody>
      <dsp:txXfrm>
        <a:off x="2923128" y="1538309"/>
        <a:ext cx="2909190" cy="16150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A57D5F-31E9-4FC7-83C9-E205E6C49518}">
      <dsp:nvSpPr>
        <dsp:cNvPr id="0" name=""/>
        <dsp:cNvSpPr/>
      </dsp:nvSpPr>
      <dsp:spPr>
        <a:xfrm>
          <a:off x="-63794" y="447"/>
          <a:ext cx="1579855" cy="1003208"/>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ED5E441-8257-46C8-B5EF-C5F60BC540EF}">
      <dsp:nvSpPr>
        <dsp:cNvPr id="0" name=""/>
        <dsp:cNvSpPr/>
      </dsp:nvSpPr>
      <dsp:spPr>
        <a:xfrm>
          <a:off x="111744" y="167210"/>
          <a:ext cx="1579855" cy="1003208"/>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Cost leader strategy.</a:t>
          </a:r>
          <a:endParaRPr lang="en-US" sz="1900" kern="1200"/>
        </a:p>
      </dsp:txBody>
      <dsp:txXfrm>
        <a:off x="141127" y="196593"/>
        <a:ext cx="1521089" cy="944442"/>
      </dsp:txXfrm>
    </dsp:sp>
    <dsp:sp modelId="{AF2C607B-84D9-4866-9AB4-D0CBC15E01DD}">
      <dsp:nvSpPr>
        <dsp:cNvPr id="0" name=""/>
        <dsp:cNvSpPr/>
      </dsp:nvSpPr>
      <dsp:spPr>
        <a:xfrm>
          <a:off x="9024364" y="447"/>
          <a:ext cx="1579855" cy="1003208"/>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56BF3B9-0061-45E9-A2E5-49A7B0339BE6}">
      <dsp:nvSpPr>
        <dsp:cNvPr id="0" name=""/>
        <dsp:cNvSpPr/>
      </dsp:nvSpPr>
      <dsp:spPr>
        <a:xfrm>
          <a:off x="9199904" y="167210"/>
          <a:ext cx="1579855" cy="1003208"/>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Marketing sample.</a:t>
          </a:r>
          <a:endParaRPr lang="en-US" sz="1900" kern="1200" dirty="0"/>
        </a:p>
      </dsp:txBody>
      <dsp:txXfrm>
        <a:off x="9229287" y="196593"/>
        <a:ext cx="1521089" cy="944442"/>
      </dsp:txXfrm>
    </dsp:sp>
    <dsp:sp modelId="{C2086FAE-6ECA-433F-B5A6-3044EBABF042}">
      <dsp:nvSpPr>
        <dsp:cNvPr id="0" name=""/>
        <dsp:cNvSpPr/>
      </dsp:nvSpPr>
      <dsp:spPr>
        <a:xfrm>
          <a:off x="4182991" y="447"/>
          <a:ext cx="1579855" cy="1003208"/>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040FC8B-DED9-4B38-88A7-578135EDA78A}">
      <dsp:nvSpPr>
        <dsp:cNvPr id="0" name=""/>
        <dsp:cNvSpPr/>
      </dsp:nvSpPr>
      <dsp:spPr>
        <a:xfrm>
          <a:off x="4358530" y="167210"/>
          <a:ext cx="1579855" cy="1003208"/>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Physical location.</a:t>
          </a:r>
          <a:endParaRPr lang="en-US" sz="1900" kern="1200" dirty="0"/>
        </a:p>
      </dsp:txBody>
      <dsp:txXfrm>
        <a:off x="4387913" y="196593"/>
        <a:ext cx="1521089" cy="9444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83D495-FCCA-4D2B-9F74-084E0E9815D0}">
      <dsp:nvSpPr>
        <dsp:cNvPr id="0" name=""/>
        <dsp:cNvSpPr/>
      </dsp:nvSpPr>
      <dsp:spPr>
        <a:xfrm>
          <a:off x="0" y="1765"/>
          <a:ext cx="7051040" cy="895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69B9EE-62A0-421C-A407-914C4B6146F0}">
      <dsp:nvSpPr>
        <dsp:cNvPr id="0" name=""/>
        <dsp:cNvSpPr/>
      </dsp:nvSpPr>
      <dsp:spPr>
        <a:xfrm>
          <a:off x="270750" y="203150"/>
          <a:ext cx="492273" cy="4922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58066D-BF3C-42EF-8640-2E5DEC0F6BFF}">
      <dsp:nvSpPr>
        <dsp:cNvPr id="0" name=""/>
        <dsp:cNvSpPr/>
      </dsp:nvSpPr>
      <dsp:spPr>
        <a:xfrm>
          <a:off x="1033775" y="1765"/>
          <a:ext cx="6017264" cy="895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25" tIns="94725" rIns="94725" bIns="94725" numCol="1" spcCol="1270" anchor="ctr" anchorCtr="0">
          <a:noAutofit/>
        </a:bodyPr>
        <a:lstStyle/>
        <a:p>
          <a:pPr marL="0" lvl="0" indent="0" algn="l" defTabSz="1244600">
            <a:lnSpc>
              <a:spcPct val="100000"/>
            </a:lnSpc>
            <a:spcBef>
              <a:spcPct val="0"/>
            </a:spcBef>
            <a:spcAft>
              <a:spcPct val="35000"/>
            </a:spcAft>
            <a:buNone/>
          </a:pPr>
          <a:r>
            <a:rPr lang="en-GB" sz="2800" b="1" kern="1200" dirty="0">
              <a:solidFill>
                <a:schemeClr val="tx1"/>
              </a:solidFill>
              <a:latin typeface="Avenir Next LT Pro"/>
              <a:ea typeface="+mn-ea"/>
              <a:cs typeface="+mn-cs"/>
            </a:rPr>
            <a:t>HR management.</a:t>
          </a:r>
        </a:p>
      </dsp:txBody>
      <dsp:txXfrm>
        <a:off x="1033775" y="1765"/>
        <a:ext cx="6017264" cy="895043"/>
      </dsp:txXfrm>
    </dsp:sp>
    <dsp:sp modelId="{FBBB9FA0-1DA8-447F-88EA-728563B41D3D}">
      <dsp:nvSpPr>
        <dsp:cNvPr id="0" name=""/>
        <dsp:cNvSpPr/>
      </dsp:nvSpPr>
      <dsp:spPr>
        <a:xfrm>
          <a:off x="0" y="1120570"/>
          <a:ext cx="7051040" cy="895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2A1B7B-9ABA-42CE-8191-B4FD48F19775}">
      <dsp:nvSpPr>
        <dsp:cNvPr id="0" name=""/>
        <dsp:cNvSpPr/>
      </dsp:nvSpPr>
      <dsp:spPr>
        <a:xfrm>
          <a:off x="270750" y="1321954"/>
          <a:ext cx="492273" cy="4922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D11E0A-87D1-4624-92EF-818F94C501BB}">
      <dsp:nvSpPr>
        <dsp:cNvPr id="0" name=""/>
        <dsp:cNvSpPr/>
      </dsp:nvSpPr>
      <dsp:spPr>
        <a:xfrm>
          <a:off x="1033775" y="1120570"/>
          <a:ext cx="6017264" cy="895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25" tIns="94725" rIns="94725" bIns="94725" numCol="1" spcCol="1270" anchor="ctr" anchorCtr="0">
          <a:noAutofit/>
        </a:bodyPr>
        <a:lstStyle/>
        <a:p>
          <a:pPr marL="0" lvl="0" indent="0" algn="l" defTabSz="1066800">
            <a:lnSpc>
              <a:spcPct val="100000"/>
            </a:lnSpc>
            <a:spcBef>
              <a:spcPct val="0"/>
            </a:spcBef>
            <a:spcAft>
              <a:spcPct val="35000"/>
            </a:spcAft>
            <a:buNone/>
          </a:pPr>
          <a:r>
            <a:rPr lang="en-GB" sz="2400" b="1" kern="1200" dirty="0"/>
            <a:t>Relations and communications.</a:t>
          </a:r>
          <a:endParaRPr lang="en-GB" sz="2400" kern="1200" dirty="0"/>
        </a:p>
      </dsp:txBody>
      <dsp:txXfrm>
        <a:off x="1033775" y="1120570"/>
        <a:ext cx="6017264" cy="895043"/>
      </dsp:txXfrm>
    </dsp:sp>
    <dsp:sp modelId="{9315E6A9-77F2-41B8-BFBA-0FB6BE500256}">
      <dsp:nvSpPr>
        <dsp:cNvPr id="0" name=""/>
        <dsp:cNvSpPr/>
      </dsp:nvSpPr>
      <dsp:spPr>
        <a:xfrm>
          <a:off x="0" y="2239374"/>
          <a:ext cx="7051040" cy="895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09A84A-8DAC-4E65-B88B-F825E37F7BA9}">
      <dsp:nvSpPr>
        <dsp:cNvPr id="0" name=""/>
        <dsp:cNvSpPr/>
      </dsp:nvSpPr>
      <dsp:spPr>
        <a:xfrm>
          <a:off x="270750" y="2440759"/>
          <a:ext cx="492273" cy="4922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780F1E-285A-48BB-B5FF-4020E669A56F}">
      <dsp:nvSpPr>
        <dsp:cNvPr id="0" name=""/>
        <dsp:cNvSpPr/>
      </dsp:nvSpPr>
      <dsp:spPr>
        <a:xfrm>
          <a:off x="1033775" y="2239374"/>
          <a:ext cx="6017264" cy="895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25" tIns="94725" rIns="94725" bIns="94725" numCol="1" spcCol="1270" anchor="ctr" anchorCtr="0">
          <a:noAutofit/>
        </a:bodyPr>
        <a:lstStyle/>
        <a:p>
          <a:pPr marL="0" lvl="0" indent="0" algn="l" defTabSz="1244600">
            <a:lnSpc>
              <a:spcPct val="100000"/>
            </a:lnSpc>
            <a:spcBef>
              <a:spcPct val="0"/>
            </a:spcBef>
            <a:spcAft>
              <a:spcPct val="35000"/>
            </a:spcAft>
            <a:buNone/>
          </a:pPr>
          <a:r>
            <a:rPr lang="en-GB" sz="2800" b="1" kern="1200" dirty="0">
              <a:solidFill>
                <a:schemeClr val="tx1"/>
              </a:solidFill>
              <a:latin typeface="Avenir Next LT Pro"/>
              <a:ea typeface="+mn-ea"/>
              <a:cs typeface="+mn-cs"/>
            </a:rPr>
            <a:t>Drivers.</a:t>
          </a:r>
        </a:p>
      </dsp:txBody>
      <dsp:txXfrm>
        <a:off x="1033775" y="2239374"/>
        <a:ext cx="6017264" cy="895043"/>
      </dsp:txXfrm>
    </dsp:sp>
    <dsp:sp modelId="{B3B09298-9A9C-4376-8651-8B6AF0E1E5DC}">
      <dsp:nvSpPr>
        <dsp:cNvPr id="0" name=""/>
        <dsp:cNvSpPr/>
      </dsp:nvSpPr>
      <dsp:spPr>
        <a:xfrm>
          <a:off x="0" y="3358178"/>
          <a:ext cx="7051040" cy="895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3D1949-6360-4BE9-8229-A83CDCF2CE30}">
      <dsp:nvSpPr>
        <dsp:cNvPr id="0" name=""/>
        <dsp:cNvSpPr/>
      </dsp:nvSpPr>
      <dsp:spPr>
        <a:xfrm>
          <a:off x="270750" y="3559563"/>
          <a:ext cx="492273" cy="49227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635A5E-150B-44F9-810B-006444076408}">
      <dsp:nvSpPr>
        <dsp:cNvPr id="0" name=""/>
        <dsp:cNvSpPr/>
      </dsp:nvSpPr>
      <dsp:spPr>
        <a:xfrm>
          <a:off x="1033775" y="3358178"/>
          <a:ext cx="6017264" cy="895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25" tIns="94725" rIns="94725" bIns="94725" numCol="1" spcCol="1270" anchor="ctr" anchorCtr="0">
          <a:noAutofit/>
        </a:bodyPr>
        <a:lstStyle/>
        <a:p>
          <a:pPr marL="0" lvl="0" indent="0" algn="l" defTabSz="1244600">
            <a:lnSpc>
              <a:spcPct val="100000"/>
            </a:lnSpc>
            <a:spcBef>
              <a:spcPct val="0"/>
            </a:spcBef>
            <a:spcAft>
              <a:spcPct val="35000"/>
            </a:spcAft>
            <a:buNone/>
          </a:pPr>
          <a:r>
            <a:rPr lang="en-GB" sz="2800" b="1" kern="1200" dirty="0">
              <a:solidFill>
                <a:schemeClr val="tx1"/>
              </a:solidFill>
              <a:latin typeface="Avenir Next LT Pro"/>
              <a:ea typeface="+mn-ea"/>
              <a:cs typeface="+mn-cs"/>
            </a:rPr>
            <a:t>Accountant.</a:t>
          </a:r>
        </a:p>
      </dsp:txBody>
      <dsp:txXfrm>
        <a:off x="1033775" y="3358178"/>
        <a:ext cx="6017264" cy="8950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7FCA76-702B-42C9-AD6D-BEEBF1E03C68}">
      <dsp:nvSpPr>
        <dsp:cNvPr id="0" name=""/>
        <dsp:cNvSpPr/>
      </dsp:nvSpPr>
      <dsp:spPr>
        <a:xfrm>
          <a:off x="0" y="303"/>
          <a:ext cx="545752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7BE6F6-2C8F-4AC8-90F3-ACE897D36EE7}">
      <dsp:nvSpPr>
        <dsp:cNvPr id="0" name=""/>
        <dsp:cNvSpPr/>
      </dsp:nvSpPr>
      <dsp:spPr>
        <a:xfrm>
          <a:off x="0" y="303"/>
          <a:ext cx="5457529" cy="1129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Blythe, J, &amp; Martin, J 2019, Essentials of Marketing PDF eBook, Pearson Education, Limited, Harlow. Available from: ProQuest eBook Central. [20 June 2022]. Page 77</a:t>
          </a:r>
          <a:endParaRPr lang="en-US" sz="1500" kern="1200" dirty="0"/>
        </a:p>
      </dsp:txBody>
      <dsp:txXfrm>
        <a:off x="0" y="303"/>
        <a:ext cx="5457529" cy="1129766"/>
      </dsp:txXfrm>
    </dsp:sp>
    <dsp:sp modelId="{381D6C4A-28F2-419A-9A2A-6E52CEDA6DEB}">
      <dsp:nvSpPr>
        <dsp:cNvPr id="0" name=""/>
        <dsp:cNvSpPr/>
      </dsp:nvSpPr>
      <dsp:spPr>
        <a:xfrm>
          <a:off x="0" y="1130070"/>
          <a:ext cx="5457529" cy="0"/>
        </a:xfrm>
        <a:prstGeom prst="line">
          <a:avLst/>
        </a:prstGeom>
        <a:solidFill>
          <a:schemeClr val="accent2">
            <a:hueOff val="2572099"/>
            <a:satOff val="-1572"/>
            <a:lumOff val="-8676"/>
            <a:alphaOff val="0"/>
          </a:schemeClr>
        </a:solidFill>
        <a:ln w="12700" cap="flat" cmpd="sng" algn="ctr">
          <a:solidFill>
            <a:schemeClr val="accent2">
              <a:hueOff val="2572099"/>
              <a:satOff val="-1572"/>
              <a:lumOff val="-86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E4F978-3908-4BD9-A58A-6B331A3494EE}">
      <dsp:nvSpPr>
        <dsp:cNvPr id="0" name=""/>
        <dsp:cNvSpPr/>
      </dsp:nvSpPr>
      <dsp:spPr>
        <a:xfrm>
          <a:off x="0" y="1130070"/>
          <a:ext cx="5457529" cy="117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A guide to the project management body of knowledge (PMBOK guide). 5th ed. (2013). Newtown Square, Pennsylvania: Project Management Institute.</a:t>
          </a:r>
          <a:endParaRPr lang="en-US" sz="1500" kern="1200" dirty="0"/>
        </a:p>
      </dsp:txBody>
      <dsp:txXfrm>
        <a:off x="0" y="1130070"/>
        <a:ext cx="5457529" cy="1171556"/>
      </dsp:txXfrm>
    </dsp:sp>
    <dsp:sp modelId="{335363D9-5B43-4A12-B0BD-948A94A0C22E}">
      <dsp:nvSpPr>
        <dsp:cNvPr id="0" name=""/>
        <dsp:cNvSpPr/>
      </dsp:nvSpPr>
      <dsp:spPr>
        <a:xfrm>
          <a:off x="0" y="2301626"/>
          <a:ext cx="5457529" cy="0"/>
        </a:xfrm>
        <a:prstGeom prst="line">
          <a:avLst/>
        </a:prstGeom>
        <a:solidFill>
          <a:schemeClr val="accent2">
            <a:hueOff val="5144199"/>
            <a:satOff val="-3143"/>
            <a:lumOff val="-17351"/>
            <a:alphaOff val="0"/>
          </a:schemeClr>
        </a:solidFill>
        <a:ln w="12700" cap="flat" cmpd="sng" algn="ctr">
          <a:solidFill>
            <a:schemeClr val="accent2">
              <a:hueOff val="5144199"/>
              <a:satOff val="-3143"/>
              <a:lumOff val="-173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7368BA-9D84-4D88-A6AC-D80433AF73B2}">
      <dsp:nvSpPr>
        <dsp:cNvPr id="0" name=""/>
        <dsp:cNvSpPr/>
      </dsp:nvSpPr>
      <dsp:spPr>
        <a:xfrm>
          <a:off x="0" y="2301626"/>
          <a:ext cx="5457529" cy="117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Ariu, A. (2016) ‘Services versus goods trade: a firm-level comparison’, Review of world economics, 152(1), pp. 19–41. doi:10.1007/s10290-015-0230-0. Drummond, G., Ensor, J. and Ashford, R. (2007) Strategic marketing : planning and control. 3rd ed. Routledge.</a:t>
          </a:r>
          <a:endParaRPr lang="en-US" sz="1500" kern="1200"/>
        </a:p>
      </dsp:txBody>
      <dsp:txXfrm>
        <a:off x="0" y="2301626"/>
        <a:ext cx="5457529" cy="1171556"/>
      </dsp:txXfrm>
    </dsp:sp>
    <dsp:sp modelId="{F282E857-A537-41C7-8222-DE6F595B42BF}">
      <dsp:nvSpPr>
        <dsp:cNvPr id="0" name=""/>
        <dsp:cNvSpPr/>
      </dsp:nvSpPr>
      <dsp:spPr>
        <a:xfrm>
          <a:off x="0" y="3473182"/>
          <a:ext cx="5457529" cy="0"/>
        </a:xfrm>
        <a:prstGeom prst="line">
          <a:avLst/>
        </a:prstGeom>
        <a:solidFill>
          <a:schemeClr val="accent2">
            <a:hueOff val="7716299"/>
            <a:satOff val="-4715"/>
            <a:lumOff val="-26026"/>
            <a:alphaOff val="0"/>
          </a:schemeClr>
        </a:solidFill>
        <a:ln w="12700" cap="flat" cmpd="sng" algn="ctr">
          <a:solidFill>
            <a:schemeClr val="accent2">
              <a:hueOff val="7716299"/>
              <a:satOff val="-4715"/>
              <a:lumOff val="-260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D99C2D-EDF0-4F56-8541-70A46522B4F6}">
      <dsp:nvSpPr>
        <dsp:cNvPr id="0" name=""/>
        <dsp:cNvSpPr/>
      </dsp:nvSpPr>
      <dsp:spPr>
        <a:xfrm>
          <a:off x="0" y="3473182"/>
          <a:ext cx="5457529" cy="117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HERREMANS, I.M. and ISAAC, R.G., 2005. Management planning and control: Supporting knowledge-intensive organizations. </a:t>
          </a:r>
          <a:r>
            <a:rPr lang="en-GB" sz="1500" i="1" kern="1200" dirty="0"/>
            <a:t>The Learning Organization, </a:t>
          </a:r>
          <a:r>
            <a:rPr lang="en-GB" sz="1500" b="1" kern="1200" dirty="0"/>
            <a:t>12</a:t>
          </a:r>
          <a:r>
            <a:rPr lang="en-GB" sz="1500" kern="1200" dirty="0"/>
            <a:t>(4), pp. 313-329.</a:t>
          </a:r>
          <a:endParaRPr lang="en-US" sz="1500" kern="1200" dirty="0"/>
        </a:p>
      </dsp:txBody>
      <dsp:txXfrm>
        <a:off x="0" y="3473182"/>
        <a:ext cx="5457529" cy="1171556"/>
      </dsp:txXfrm>
    </dsp:sp>
    <dsp:sp modelId="{0FF66BC9-A408-46F8-AC3C-2692A64BF74B}">
      <dsp:nvSpPr>
        <dsp:cNvPr id="0" name=""/>
        <dsp:cNvSpPr/>
      </dsp:nvSpPr>
      <dsp:spPr>
        <a:xfrm>
          <a:off x="0" y="4644739"/>
          <a:ext cx="5457529" cy="0"/>
        </a:xfrm>
        <a:prstGeom prst="line">
          <a:avLst/>
        </a:prstGeom>
        <a:solidFill>
          <a:schemeClr val="accent2">
            <a:hueOff val="10288398"/>
            <a:satOff val="-6286"/>
            <a:lumOff val="-34702"/>
            <a:alphaOff val="0"/>
          </a:schemeClr>
        </a:solidFill>
        <a:ln w="12700" cap="flat" cmpd="sng" algn="ctr">
          <a:solidFill>
            <a:schemeClr val="accent2">
              <a:hueOff val="10288398"/>
              <a:satOff val="-6286"/>
              <a:lumOff val="-347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3568EA-E8E2-44FE-A2C9-EBDF9FF70B2D}">
      <dsp:nvSpPr>
        <dsp:cNvPr id="0" name=""/>
        <dsp:cNvSpPr/>
      </dsp:nvSpPr>
      <dsp:spPr>
        <a:xfrm>
          <a:off x="0" y="4644739"/>
          <a:ext cx="5457529" cy="117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Hooley, G.J. et al. (2020) Marketing strategy and competitive positioning. Seventh edition. Upper Saddle River: Pearson. Page 59.</a:t>
          </a:r>
          <a:endParaRPr lang="en-US" sz="1500" kern="1200"/>
        </a:p>
      </dsp:txBody>
      <dsp:txXfrm>
        <a:off x="0" y="4644739"/>
        <a:ext cx="5457529" cy="117155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8F5462-E81B-4948-926F-029422FE7A3F}" type="datetimeFigureOut">
              <a:rPr lang="en-GB" smtClean="0"/>
              <a:t>06/07/2022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0E1F92-9A60-4C1A-BD41-18291BB4AC06}" type="slidenum">
              <a:rPr lang="en-GB" smtClean="0"/>
              <a:t>‹#›</a:t>
            </a:fld>
            <a:endParaRPr lang="en-GB"/>
          </a:p>
        </p:txBody>
      </p:sp>
    </p:spTree>
    <p:extLst>
      <p:ext uri="{BB962C8B-B14F-4D97-AF65-F5344CB8AC3E}">
        <p14:creationId xmlns:p14="http://schemas.microsoft.com/office/powerpoint/2010/main" val="2826799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sole trader </a:t>
            </a:r>
          </a:p>
        </p:txBody>
      </p:sp>
      <p:sp>
        <p:nvSpPr>
          <p:cNvPr id="4" name="Slide Number Placeholder 3"/>
          <p:cNvSpPr>
            <a:spLocks noGrp="1"/>
          </p:cNvSpPr>
          <p:nvPr>
            <p:ph type="sldNum" sz="quarter" idx="5"/>
          </p:nvPr>
        </p:nvSpPr>
        <p:spPr/>
        <p:txBody>
          <a:bodyPr/>
          <a:lstStyle/>
          <a:p>
            <a:fld id="{C90E1F92-9A60-4C1A-BD41-18291BB4AC06}" type="slidenum">
              <a:rPr lang="en-GB" smtClean="0"/>
              <a:t>7</a:t>
            </a:fld>
            <a:endParaRPr lang="en-GB"/>
          </a:p>
        </p:txBody>
      </p:sp>
    </p:spTree>
    <p:extLst>
      <p:ext uri="{BB962C8B-B14F-4D97-AF65-F5344CB8AC3E}">
        <p14:creationId xmlns:p14="http://schemas.microsoft.com/office/powerpoint/2010/main" val="4084245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0E1F92-9A60-4C1A-BD41-18291BB4AC06}" type="slidenum">
              <a:rPr lang="en-GB" smtClean="0"/>
              <a:t>8</a:t>
            </a:fld>
            <a:endParaRPr lang="en-GB"/>
          </a:p>
        </p:txBody>
      </p:sp>
    </p:spTree>
    <p:extLst>
      <p:ext uri="{BB962C8B-B14F-4D97-AF65-F5344CB8AC3E}">
        <p14:creationId xmlns:p14="http://schemas.microsoft.com/office/powerpoint/2010/main" val="25489225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Arial" panose="020B0604020202020204" pitchFamily="34" charset="0"/>
                <a:ea typeface="Times New Roman" panose="02020603050405020304" pitchFamily="18" charset="0"/>
              </a:rPr>
              <a:t>Recognition and appreciation</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Arial" panose="020B0604020202020204" pitchFamily="34" charset="0"/>
                <a:ea typeface="Times New Roman" panose="02020603050405020304" pitchFamily="18" charset="0"/>
              </a:rPr>
              <a:t>Work with sincerity dedicated and sense of responsibility</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90E1F92-9A60-4C1A-BD41-18291BB4AC06}" type="slidenum">
              <a:rPr lang="en-GB" smtClean="0"/>
              <a:t>9</a:t>
            </a:fld>
            <a:endParaRPr lang="en-GB"/>
          </a:p>
        </p:txBody>
      </p:sp>
    </p:spTree>
    <p:extLst>
      <p:ext uri="{BB962C8B-B14F-4D97-AF65-F5344CB8AC3E}">
        <p14:creationId xmlns:p14="http://schemas.microsoft.com/office/powerpoint/2010/main" val="4022220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7/5/2022</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656844765"/>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7/5/2022</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5304916"/>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7/5/2022</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580660786"/>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7/5/2022</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70735540"/>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7/5/2022</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726864289"/>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7/5/2022</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92527610"/>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7/5/2022</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780922352"/>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7/5/2022</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08220200"/>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7/5/2022</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101385190"/>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7/5/2022</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720396666"/>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7/5/2022</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52030148"/>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7/5/2022</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3771406097"/>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05" r:id="rId6"/>
    <p:sldLayoutId id="2147483810" r:id="rId7"/>
    <p:sldLayoutId id="2147483806" r:id="rId8"/>
    <p:sldLayoutId id="2147483807" r:id="rId9"/>
    <p:sldLayoutId id="2147483808" r:id="rId10"/>
    <p:sldLayoutId id="2147483809" r:id="rId11"/>
  </p:sldLayoutIdLst>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13.png"/><Relationship Id="rId7" Type="http://schemas.openxmlformats.org/officeDocument/2006/relationships/diagramData" Target="../diagrams/data3.xml"/><Relationship Id="rId12" Type="http://schemas.openxmlformats.org/officeDocument/2006/relationships/image" Target="../media/image16.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5.png"/><Relationship Id="rId11" Type="http://schemas.microsoft.com/office/2007/relationships/diagramDrawing" Target="../diagrams/drawing3.xml"/><Relationship Id="rId5" Type="http://schemas.openxmlformats.org/officeDocument/2006/relationships/image" Target="../media/image14.png"/><Relationship Id="rId10" Type="http://schemas.openxmlformats.org/officeDocument/2006/relationships/diagramColors" Target="../diagrams/colors3.xml"/><Relationship Id="rId4" Type="http://schemas.microsoft.com/office/2007/relationships/hdphoto" Target="../media/hdphoto2.wdp"/><Relationship Id="rId9"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E781AF0-B052-41F6-B272-5C055E511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3110DF80-7755-48B5-8B8F-47C1B9CE5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AE8A23-510D-A3AD-B150-AC42B89369AC}"/>
              </a:ext>
            </a:extLst>
          </p:cNvPr>
          <p:cNvSpPr>
            <a:spLocks noGrp="1"/>
          </p:cNvSpPr>
          <p:nvPr>
            <p:ph type="title"/>
          </p:nvPr>
        </p:nvSpPr>
        <p:spPr>
          <a:xfrm>
            <a:off x="609600" y="3696101"/>
            <a:ext cx="5910470" cy="2523723"/>
          </a:xfrm>
        </p:spPr>
        <p:txBody>
          <a:bodyPr anchor="ctr">
            <a:normAutofit/>
          </a:bodyPr>
          <a:lstStyle/>
          <a:p>
            <a:pPr algn="ctr">
              <a:lnSpc>
                <a:spcPct val="90000"/>
              </a:lnSpc>
            </a:pPr>
            <a:r>
              <a:rPr lang="en-GB" altLang="en-US" sz="2400" b="1" dirty="0">
                <a:effectLst>
                  <a:outerShdw blurRad="38100" dist="38100" dir="2700000" algn="tl">
                    <a:srgbClr val="000000">
                      <a:alpha val="43137"/>
                    </a:srgbClr>
                  </a:outerShdw>
                </a:effectLst>
              </a:rPr>
              <a:t>Cert HE Skills for the Workplace</a:t>
            </a:r>
            <a:br>
              <a:rPr lang="en-GB" altLang="en-US" sz="2400" b="1" dirty="0">
                <a:effectLst>
                  <a:outerShdw blurRad="38100" dist="38100" dir="2700000" algn="tl">
                    <a:srgbClr val="000000">
                      <a:alpha val="43137"/>
                    </a:srgbClr>
                  </a:outerShdw>
                </a:effectLst>
              </a:rPr>
            </a:br>
            <a:r>
              <a:rPr lang="en-GB" altLang="en-US" sz="2400" dirty="0">
                <a:latin typeface="Algerian" panose="04020705040A02060702" pitchFamily="82" charset="0"/>
              </a:rPr>
              <a:t>Module</a:t>
            </a:r>
            <a:br>
              <a:rPr lang="en-GB" altLang="en-US" sz="2400" dirty="0"/>
            </a:br>
            <a:r>
              <a:rPr lang="en-GB" sz="2400" dirty="0"/>
              <a:t>Managing Enterprise in 21</a:t>
            </a:r>
            <a:r>
              <a:rPr lang="en-GB" sz="2400" baseline="30000" dirty="0"/>
              <a:t>st</a:t>
            </a:r>
            <a:r>
              <a:rPr lang="en-GB" sz="2400" dirty="0"/>
              <a:t> Century</a:t>
            </a:r>
            <a:br>
              <a:rPr lang="en-GB" sz="2400" dirty="0"/>
            </a:br>
            <a:endParaRPr lang="en-GB" sz="2400" dirty="0"/>
          </a:p>
        </p:txBody>
      </p:sp>
      <p:sp>
        <p:nvSpPr>
          <p:cNvPr id="3" name="Content Placeholder 2">
            <a:extLst>
              <a:ext uri="{FF2B5EF4-FFF2-40B4-BE49-F238E27FC236}">
                <a16:creationId xmlns:a16="http://schemas.microsoft.com/office/drawing/2014/main" id="{07A1487A-62F0-6EFD-6ECB-95B3D9E7882B}"/>
              </a:ext>
            </a:extLst>
          </p:cNvPr>
          <p:cNvSpPr>
            <a:spLocks noGrp="1"/>
          </p:cNvSpPr>
          <p:nvPr>
            <p:ph idx="1"/>
          </p:nvPr>
        </p:nvSpPr>
        <p:spPr>
          <a:xfrm>
            <a:off x="6694998" y="3599848"/>
            <a:ext cx="4887402" cy="2619977"/>
          </a:xfrm>
        </p:spPr>
        <p:txBody>
          <a:bodyPr anchor="ctr">
            <a:normAutofit/>
          </a:bodyPr>
          <a:lstStyle/>
          <a:p>
            <a:pPr algn="ctr">
              <a:lnSpc>
                <a:spcPct val="100000"/>
              </a:lnSpc>
            </a:pPr>
            <a:r>
              <a:rPr lang="en-GB" b="1" dirty="0">
                <a:solidFill>
                  <a:schemeClr val="accent6"/>
                </a:solidFill>
              </a:rPr>
              <a:t>Business plan</a:t>
            </a:r>
          </a:p>
          <a:p>
            <a:pPr>
              <a:lnSpc>
                <a:spcPct val="100000"/>
              </a:lnSpc>
            </a:pPr>
            <a:r>
              <a:rPr lang="en-GB" sz="1700" dirty="0">
                <a:latin typeface="Arial" panose="020B0604020202020204" pitchFamily="34" charset="0"/>
                <a:cs typeface="Arial" panose="020B0604020202020204" pitchFamily="34" charset="0"/>
              </a:rPr>
              <a:t>Lecturer : Melanie Squire</a:t>
            </a:r>
          </a:p>
          <a:p>
            <a:pPr>
              <a:lnSpc>
                <a:spcPct val="100000"/>
              </a:lnSpc>
            </a:pPr>
            <a:r>
              <a:rPr lang="en-GB" sz="1700" dirty="0">
                <a:latin typeface="Arial" panose="020B0604020202020204" pitchFamily="34" charset="0"/>
                <a:cs typeface="Arial" panose="020B0604020202020204" pitchFamily="34" charset="0"/>
              </a:rPr>
              <a:t>Student name: Mohamed Ahmed</a:t>
            </a:r>
          </a:p>
          <a:p>
            <a:pPr>
              <a:lnSpc>
                <a:spcPct val="100000"/>
              </a:lnSpc>
            </a:pPr>
            <a:r>
              <a:rPr lang="en-GB" sz="1700" dirty="0">
                <a:latin typeface="Arial" panose="020B0604020202020204" pitchFamily="34" charset="0"/>
                <a:cs typeface="Arial" panose="020B0604020202020204" pitchFamily="34" charset="0"/>
              </a:rPr>
              <a:t>Student number: 2112126</a:t>
            </a:r>
          </a:p>
        </p:txBody>
      </p:sp>
      <p:pic>
        <p:nvPicPr>
          <p:cNvPr id="5" name="Picture 4" descr="Text&#10;&#10;Description automatically generated">
            <a:extLst>
              <a:ext uri="{FF2B5EF4-FFF2-40B4-BE49-F238E27FC236}">
                <a16:creationId xmlns:a16="http://schemas.microsoft.com/office/drawing/2014/main" id="{D24F95C7-B4AB-5C46-1145-F22ECD014DF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28843" y="381198"/>
            <a:ext cx="6731265" cy="2701822"/>
          </a:xfrm>
          <a:prstGeom prst="rect">
            <a:avLst/>
          </a:prstGeom>
        </p:spPr>
      </p:pic>
      <p:sp>
        <p:nvSpPr>
          <p:cNvPr id="6" name="TextBox 5">
            <a:extLst>
              <a:ext uri="{FF2B5EF4-FFF2-40B4-BE49-F238E27FC236}">
                <a16:creationId xmlns:a16="http://schemas.microsoft.com/office/drawing/2014/main" id="{FF3394E5-C673-B609-8828-E2B0C9339E09}"/>
              </a:ext>
            </a:extLst>
          </p:cNvPr>
          <p:cNvSpPr txBox="1"/>
          <p:nvPr/>
        </p:nvSpPr>
        <p:spPr>
          <a:xfrm>
            <a:off x="635384" y="6350000"/>
            <a:ext cx="1945256" cy="230832"/>
          </a:xfrm>
          <a:prstGeom prst="rect">
            <a:avLst/>
          </a:prstGeom>
          <a:solidFill>
            <a:srgbClr val="000000"/>
          </a:solidFill>
        </p:spPr>
        <p:txBody>
          <a:bodyPr wrap="square" rtlCol="0">
            <a:spAutoFit/>
          </a:bodyPr>
          <a:lstStyle/>
          <a:p>
            <a:pPr algn="ctr">
              <a:spcAft>
                <a:spcPts val="600"/>
              </a:spcAft>
            </a:pPr>
            <a:r>
              <a:rPr lang="en-GB" sz="900" b="1" dirty="0">
                <a:solidFill>
                  <a:srgbClr val="FFFFFF"/>
                </a:solidFill>
              </a:rPr>
              <a:t>Mohamed Ahmed: 2112126</a:t>
            </a:r>
          </a:p>
        </p:txBody>
      </p:sp>
    </p:spTree>
    <p:extLst>
      <p:ext uri="{BB962C8B-B14F-4D97-AF65-F5344CB8AC3E}">
        <p14:creationId xmlns:p14="http://schemas.microsoft.com/office/powerpoint/2010/main" val="262771061"/>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 name="Rectangle 102">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05" name="Rectangle 104">
            <a:extLst>
              <a:ext uri="{FF2B5EF4-FFF2-40B4-BE49-F238E27FC236}">
                <a16:creationId xmlns:a16="http://schemas.microsoft.com/office/drawing/2014/main" id="{43DC501F-F729-47F2-9B50-962D2CC08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48A61B-4D10-F33A-FBE2-582036374B9D}"/>
              </a:ext>
            </a:extLst>
          </p:cNvPr>
          <p:cNvSpPr>
            <a:spLocks noGrp="1"/>
          </p:cNvSpPr>
          <p:nvPr>
            <p:ph type="ctrTitle"/>
          </p:nvPr>
        </p:nvSpPr>
        <p:spPr>
          <a:xfrm>
            <a:off x="609600" y="609600"/>
            <a:ext cx="7200900" cy="2393967"/>
          </a:xfrm>
        </p:spPr>
        <p:txBody>
          <a:bodyPr vert="horz" lIns="91440" tIns="45720" rIns="91440" bIns="45720" rtlCol="0" anchor="ctr">
            <a:normAutofit/>
          </a:bodyPr>
          <a:lstStyle/>
          <a:p>
            <a:pPr algn="ctr"/>
            <a:r>
              <a:rPr lang="en-US" b="1" dirty="0">
                <a:solidFill>
                  <a:schemeClr val="accent6"/>
                </a:solidFill>
              </a:rPr>
              <a:t>FAST-IMPORTATION</a:t>
            </a:r>
            <a:r>
              <a:rPr lang="en-US" dirty="0">
                <a:solidFill>
                  <a:schemeClr val="accent6"/>
                </a:solidFill>
              </a:rPr>
              <a:t> </a:t>
            </a:r>
            <a:r>
              <a:rPr lang="en-US" sz="3600" b="1" dirty="0">
                <a:ln w="10160">
                  <a:solidFill>
                    <a:schemeClr val="accent5"/>
                  </a:solidFill>
                  <a:prstDash val="solid"/>
                </a:ln>
                <a:solidFill>
                  <a:schemeClr val="accent6">
                    <a:lumMod val="60000"/>
                    <a:lumOff val="40000"/>
                  </a:schemeClr>
                </a:solidFill>
                <a:effectLst>
                  <a:outerShdw blurRad="38100" dist="22860" dir="5400000" algn="tl" rotWithShape="0">
                    <a:srgbClr val="000000">
                      <a:alpha val="30000"/>
                    </a:srgbClr>
                  </a:outerShdw>
                </a:effectLst>
                <a:latin typeface="Algerian" panose="04020705040A02060702" pitchFamily="82" charset="0"/>
              </a:rPr>
              <a:t>For General Businesses</a:t>
            </a:r>
            <a:endParaRPr lang="en-US" sz="3600" dirty="0">
              <a:solidFill>
                <a:schemeClr val="accent6">
                  <a:lumMod val="60000"/>
                  <a:lumOff val="40000"/>
                </a:schemeClr>
              </a:solidFill>
            </a:endParaRPr>
          </a:p>
        </p:txBody>
      </p:sp>
      <p:sp>
        <p:nvSpPr>
          <p:cNvPr id="3" name="Subtitle 2">
            <a:extLst>
              <a:ext uri="{FF2B5EF4-FFF2-40B4-BE49-F238E27FC236}">
                <a16:creationId xmlns:a16="http://schemas.microsoft.com/office/drawing/2014/main" id="{FCED884C-F475-0E88-94AF-5DAF87DD019D}"/>
              </a:ext>
            </a:extLst>
          </p:cNvPr>
          <p:cNvSpPr>
            <a:spLocks noGrp="1"/>
          </p:cNvSpPr>
          <p:nvPr>
            <p:ph type="subTitle" idx="1"/>
          </p:nvPr>
        </p:nvSpPr>
        <p:spPr>
          <a:xfrm>
            <a:off x="6298285" y="4336734"/>
            <a:ext cx="5220616" cy="2368866"/>
          </a:xfrm>
        </p:spPr>
        <p:txBody>
          <a:bodyPr vert="horz" lIns="91440" tIns="45720" rIns="91440" bIns="45720" rtlCol="0" anchor="ctr">
            <a:noAutofit/>
          </a:bodyPr>
          <a:lstStyle/>
          <a:p>
            <a:r>
              <a:rPr lang="en-GB" sz="2800" dirty="0">
                <a:latin typeface="Amasis MT Pro Black" panose="02040A04050005020304" pitchFamily="18" charset="0"/>
              </a:rPr>
              <a:t>As we are family-owned business, you can trust us to give your family the same attention we give to ours. </a:t>
            </a:r>
          </a:p>
        </p:txBody>
      </p:sp>
      <p:pic>
        <p:nvPicPr>
          <p:cNvPr id="6" name="Picture 5" descr="A picture containing sky, truck, blue&#10;&#10;Description automatically generated">
            <a:extLst>
              <a:ext uri="{FF2B5EF4-FFF2-40B4-BE49-F238E27FC236}">
                <a16:creationId xmlns:a16="http://schemas.microsoft.com/office/drawing/2014/main" id="{EBE3C5EA-A92C-3A81-B7C4-DAACDADAE124}"/>
              </a:ext>
            </a:extLst>
          </p:cNvPr>
          <p:cNvPicPr>
            <a:picLocks noChangeAspect="1"/>
          </p:cNvPicPr>
          <p:nvPr/>
        </p:nvPicPr>
        <p:blipFill rotWithShape="1">
          <a:blip r:embed="rId2">
            <a:extLst>
              <a:ext uri="{BEBA8EAE-BF5A-486C-A8C5-ECC9F3942E4B}">
                <a14:imgProps xmlns:a14="http://schemas.microsoft.com/office/drawing/2010/main">
                  <a14:imgLayer r:embed="rId3">
                    <a14:imgEffect>
                      <a14:colorTemperature colorTemp="5900"/>
                    </a14:imgEffect>
                    <a14:imgEffect>
                      <a14:saturation sat="300000"/>
                    </a14:imgEffect>
                  </a14:imgLayer>
                </a14:imgProps>
              </a:ext>
              <a:ext uri="{28A0092B-C50C-407E-A947-70E740481C1C}">
                <a14:useLocalDpi xmlns:a14="http://schemas.microsoft.com/office/drawing/2010/main" val="0"/>
              </a:ext>
            </a:extLst>
          </a:blip>
          <a:srcRect t="17345" r="-2" b="-2"/>
          <a:stretch/>
        </p:blipFill>
        <p:spPr>
          <a:xfrm>
            <a:off x="-8" y="3204376"/>
            <a:ext cx="5893716" cy="3653620"/>
          </a:xfrm>
          <a:custGeom>
            <a:avLst/>
            <a:gdLst/>
            <a:ahLst/>
            <a:cxnLst/>
            <a:rect l="l" t="t" r="r" b="b"/>
            <a:pathLst>
              <a:path w="6361079" h="3943347">
                <a:moveTo>
                  <a:pt x="521474" y="414420"/>
                </a:moveTo>
                <a:cubicBezTo>
                  <a:pt x="604087" y="416876"/>
                  <a:pt x="680773" y="462341"/>
                  <a:pt x="722249" y="543640"/>
                </a:cubicBezTo>
                <a:cubicBezTo>
                  <a:pt x="788608" y="673720"/>
                  <a:pt x="739700" y="846277"/>
                  <a:pt x="613008" y="929058"/>
                </a:cubicBezTo>
                <a:cubicBezTo>
                  <a:pt x="581335" y="949753"/>
                  <a:pt x="547799" y="962878"/>
                  <a:pt x="514274" y="968891"/>
                </a:cubicBezTo>
                <a:cubicBezTo>
                  <a:pt x="489130" y="973403"/>
                  <a:pt x="463992" y="973912"/>
                  <a:pt x="439653" y="970617"/>
                </a:cubicBezTo>
                <a:cubicBezTo>
                  <a:pt x="366631" y="960729"/>
                  <a:pt x="300784" y="916586"/>
                  <a:pt x="263455" y="843416"/>
                </a:cubicBezTo>
                <a:cubicBezTo>
                  <a:pt x="197095" y="713337"/>
                  <a:pt x="246004" y="540779"/>
                  <a:pt x="372696" y="457999"/>
                </a:cubicBezTo>
                <a:cubicBezTo>
                  <a:pt x="420205" y="426956"/>
                  <a:pt x="471906" y="412946"/>
                  <a:pt x="521474" y="414420"/>
                </a:cubicBezTo>
                <a:close/>
                <a:moveTo>
                  <a:pt x="988185" y="281716"/>
                </a:moveTo>
                <a:cubicBezTo>
                  <a:pt x="1037936" y="272792"/>
                  <a:pt x="1087637" y="295525"/>
                  <a:pt x="1112257" y="343785"/>
                </a:cubicBezTo>
                <a:cubicBezTo>
                  <a:pt x="1145083" y="408130"/>
                  <a:pt x="1120890" y="493488"/>
                  <a:pt x="1058219" y="534438"/>
                </a:cubicBezTo>
                <a:cubicBezTo>
                  <a:pt x="1042551" y="544675"/>
                  <a:pt x="1025962" y="551167"/>
                  <a:pt x="1009378" y="554142"/>
                </a:cubicBezTo>
                <a:cubicBezTo>
                  <a:pt x="992795" y="557117"/>
                  <a:pt x="976216" y="556574"/>
                  <a:pt x="960571" y="552740"/>
                </a:cubicBezTo>
                <a:cubicBezTo>
                  <a:pt x="929280" y="545075"/>
                  <a:pt x="901719" y="524246"/>
                  <a:pt x="885306" y="492074"/>
                </a:cubicBezTo>
                <a:cubicBezTo>
                  <a:pt x="852480" y="427728"/>
                  <a:pt x="876674" y="342369"/>
                  <a:pt x="939345" y="301420"/>
                </a:cubicBezTo>
                <a:cubicBezTo>
                  <a:pt x="955012" y="291183"/>
                  <a:pt x="971601" y="284691"/>
                  <a:pt x="988185" y="281716"/>
                </a:cubicBezTo>
                <a:close/>
                <a:moveTo>
                  <a:pt x="5006427" y="845"/>
                </a:moveTo>
                <a:cubicBezTo>
                  <a:pt x="5347805" y="-11751"/>
                  <a:pt x="5676540" y="116155"/>
                  <a:pt x="5981087" y="410490"/>
                </a:cubicBezTo>
                <a:cubicBezTo>
                  <a:pt x="6412348" y="827687"/>
                  <a:pt x="6605759" y="1875951"/>
                  <a:pt x="5850729" y="2477646"/>
                </a:cubicBezTo>
                <a:cubicBezTo>
                  <a:pt x="5675883" y="2617020"/>
                  <a:pt x="5510922" y="2776772"/>
                  <a:pt x="5345844" y="2934556"/>
                </a:cubicBezTo>
                <a:cubicBezTo>
                  <a:pt x="5189746" y="3083841"/>
                  <a:pt x="5136460" y="3294597"/>
                  <a:pt x="5187221" y="3522782"/>
                </a:cubicBezTo>
                <a:cubicBezTo>
                  <a:pt x="5215294" y="3648193"/>
                  <a:pt x="5248406" y="3772235"/>
                  <a:pt x="5278756" y="3896963"/>
                </a:cubicBezTo>
                <a:lnTo>
                  <a:pt x="5289244" y="3943347"/>
                </a:lnTo>
                <a:lnTo>
                  <a:pt x="0" y="3943347"/>
                </a:lnTo>
                <a:lnTo>
                  <a:pt x="0" y="1141130"/>
                </a:lnTo>
                <a:lnTo>
                  <a:pt x="20427" y="1143747"/>
                </a:lnTo>
                <a:cubicBezTo>
                  <a:pt x="184004" y="1161317"/>
                  <a:pt x="349131" y="1167916"/>
                  <a:pt x="512761" y="1154170"/>
                </a:cubicBezTo>
                <a:cubicBezTo>
                  <a:pt x="714977" y="1137036"/>
                  <a:pt x="846044" y="936951"/>
                  <a:pt x="972888" y="756346"/>
                </a:cubicBezTo>
                <a:cubicBezTo>
                  <a:pt x="1288958" y="306148"/>
                  <a:pt x="1657725" y="145437"/>
                  <a:pt x="2042260" y="341101"/>
                </a:cubicBezTo>
                <a:cubicBezTo>
                  <a:pt x="2191395" y="416984"/>
                  <a:pt x="2319169" y="569188"/>
                  <a:pt x="2435451" y="712718"/>
                </a:cubicBezTo>
                <a:cubicBezTo>
                  <a:pt x="2747209" y="1097658"/>
                  <a:pt x="3118527" y="1070852"/>
                  <a:pt x="3463163" y="819175"/>
                </a:cubicBezTo>
                <a:cubicBezTo>
                  <a:pt x="3707831" y="639902"/>
                  <a:pt x="3938655" y="426737"/>
                  <a:pt x="4192369" y="273017"/>
                </a:cubicBezTo>
                <a:cubicBezTo>
                  <a:pt x="4467747" y="105432"/>
                  <a:pt x="4740911" y="10641"/>
                  <a:pt x="5006427" y="845"/>
                </a:cubicBezTo>
                <a:close/>
              </a:path>
            </a:pathLst>
          </a:custGeom>
          <a:scene3d>
            <a:camera prst="orthographicFront"/>
            <a:lightRig rig="contrasting" dir="t">
              <a:rot lat="0" lon="0" rev="3000000"/>
            </a:lightRig>
          </a:scene3d>
          <a:sp3d contourW="7620">
            <a:bevelT w="95250" h="31750"/>
            <a:contourClr>
              <a:srgbClr val="333333"/>
            </a:contourClr>
          </a:sp3d>
        </p:spPr>
      </p:pic>
      <p:pic>
        <p:nvPicPr>
          <p:cNvPr id="37" name="Picture 36" descr="Graphical user interface&#10;&#10;Description automatically generated">
            <a:extLst>
              <a:ext uri="{FF2B5EF4-FFF2-40B4-BE49-F238E27FC236}">
                <a16:creationId xmlns:a16="http://schemas.microsoft.com/office/drawing/2014/main" id="{BE5F1E36-662F-9137-3FA3-7C0D631E8D7B}"/>
              </a:ext>
            </a:extLst>
          </p:cNvPr>
          <p:cNvPicPr>
            <a:picLocks noChangeAspect="1"/>
          </p:cNvPicPr>
          <p:nvPr/>
        </p:nvPicPr>
        <p:blipFill rotWithShape="1">
          <a:blip r:embed="rId4">
            <a:extLst>
              <a:ext uri="{28A0092B-C50C-407E-A947-70E740481C1C}">
                <a14:useLocalDpi xmlns:a14="http://schemas.microsoft.com/office/drawing/2010/main" val="0"/>
              </a:ext>
            </a:extLst>
          </a:blip>
          <a:srcRect l="7165" r="-1" b="-1"/>
          <a:stretch/>
        </p:blipFill>
        <p:spPr>
          <a:xfrm>
            <a:off x="7317068" y="-4"/>
            <a:ext cx="4872111" cy="4492230"/>
          </a:xfrm>
          <a:custGeom>
            <a:avLst/>
            <a:gdLst/>
            <a:ahLst/>
            <a:cxnLst/>
            <a:rect l="l" t="t" r="r" b="b"/>
            <a:pathLst>
              <a:path w="4872111" h="4492230">
                <a:moveTo>
                  <a:pt x="249784" y="1633930"/>
                </a:moveTo>
                <a:cubicBezTo>
                  <a:pt x="348051" y="1621843"/>
                  <a:pt x="445504" y="1661679"/>
                  <a:pt x="507093" y="1739124"/>
                </a:cubicBezTo>
                <a:cubicBezTo>
                  <a:pt x="539787" y="1780174"/>
                  <a:pt x="560458" y="1829472"/>
                  <a:pt x="566853" y="1881555"/>
                </a:cubicBezTo>
                <a:cubicBezTo>
                  <a:pt x="586057" y="2037483"/>
                  <a:pt x="475174" y="2179439"/>
                  <a:pt x="319216" y="2198610"/>
                </a:cubicBezTo>
                <a:cubicBezTo>
                  <a:pt x="163262" y="2217789"/>
                  <a:pt x="21347" y="2106915"/>
                  <a:pt x="2144" y="1950986"/>
                </a:cubicBezTo>
                <a:cubicBezTo>
                  <a:pt x="-16966" y="1795033"/>
                  <a:pt x="93828" y="1653109"/>
                  <a:pt x="249784" y="1633930"/>
                </a:cubicBezTo>
                <a:close/>
                <a:moveTo>
                  <a:pt x="782288" y="0"/>
                </a:moveTo>
                <a:lnTo>
                  <a:pt x="4872111" y="0"/>
                </a:lnTo>
                <a:lnTo>
                  <a:pt x="4872111" y="3768124"/>
                </a:lnTo>
                <a:lnTo>
                  <a:pt x="4839197" y="3749345"/>
                </a:lnTo>
                <a:cubicBezTo>
                  <a:pt x="4725254" y="3689192"/>
                  <a:pt x="4608345" y="3649501"/>
                  <a:pt x="4466265" y="3685841"/>
                </a:cubicBezTo>
                <a:cubicBezTo>
                  <a:pt x="4151697" y="3766300"/>
                  <a:pt x="4083702" y="4189954"/>
                  <a:pt x="3675877" y="4405252"/>
                </a:cubicBezTo>
                <a:cubicBezTo>
                  <a:pt x="3370897" y="4566192"/>
                  <a:pt x="3106449" y="4475762"/>
                  <a:pt x="2813666" y="4359447"/>
                </a:cubicBezTo>
                <a:cubicBezTo>
                  <a:pt x="2418138" y="4202240"/>
                  <a:pt x="2478051" y="3936741"/>
                  <a:pt x="2145547" y="3790526"/>
                </a:cubicBezTo>
                <a:cubicBezTo>
                  <a:pt x="1576798" y="3540433"/>
                  <a:pt x="1095145" y="4179966"/>
                  <a:pt x="615507" y="3934169"/>
                </a:cubicBezTo>
                <a:cubicBezTo>
                  <a:pt x="319595" y="3782371"/>
                  <a:pt x="164284" y="3358081"/>
                  <a:pt x="195945" y="3027803"/>
                </a:cubicBezTo>
                <a:cubicBezTo>
                  <a:pt x="257554" y="2387241"/>
                  <a:pt x="1008063" y="2231595"/>
                  <a:pt x="965756" y="1764852"/>
                </a:cubicBezTo>
                <a:cubicBezTo>
                  <a:pt x="926668" y="1333570"/>
                  <a:pt x="266199" y="1256286"/>
                  <a:pt x="260015" y="831305"/>
                </a:cubicBezTo>
                <a:cubicBezTo>
                  <a:pt x="254843" y="474758"/>
                  <a:pt x="714748" y="289273"/>
                  <a:pt x="782185" y="803"/>
                </a:cubicBezTo>
                <a:close/>
              </a:path>
            </a:pathLst>
          </a:custGeom>
        </p:spPr>
      </p:pic>
    </p:spTree>
    <p:extLst>
      <p:ext uri="{BB962C8B-B14F-4D97-AF65-F5344CB8AC3E}">
        <p14:creationId xmlns:p14="http://schemas.microsoft.com/office/powerpoint/2010/main" val="1394308778"/>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82C74AED-B54E-EAF6-8E77-D7879959DB03}"/>
              </a:ext>
            </a:extLst>
          </p:cNvPr>
          <p:cNvSpPr>
            <a:spLocks noGrp="1"/>
          </p:cNvSpPr>
          <p:nvPr>
            <p:ph type="title"/>
          </p:nvPr>
        </p:nvSpPr>
        <p:spPr>
          <a:xfrm>
            <a:off x="609601" y="552782"/>
            <a:ext cx="4606456" cy="1154711"/>
          </a:xfrm>
        </p:spPr>
        <p:txBody>
          <a:bodyPr>
            <a:normAutofit/>
          </a:bodyPr>
          <a:lstStyle/>
          <a:p>
            <a:pPr>
              <a:lnSpc>
                <a:spcPct val="90000"/>
              </a:lnSpc>
            </a:pPr>
            <a:r>
              <a:rPr lang="en-GB" sz="3700" b="1" dirty="0">
                <a:effectLst/>
                <a:latin typeface="Amasis MT Pro Black" panose="02040A04050005020304" pitchFamily="18" charset="0"/>
                <a:ea typeface="Calibri" panose="020F0502020204030204" pitchFamily="34" charset="0"/>
                <a:cs typeface="Arial" panose="020B0604020202020204" pitchFamily="34" charset="0"/>
              </a:rPr>
              <a:t>Business concept:</a:t>
            </a:r>
            <a:endParaRPr lang="en-GB" sz="3700" dirty="0"/>
          </a:p>
        </p:txBody>
      </p:sp>
      <p:sp>
        <p:nvSpPr>
          <p:cNvPr id="3" name="Content Placeholder 2">
            <a:extLst>
              <a:ext uri="{FF2B5EF4-FFF2-40B4-BE49-F238E27FC236}">
                <a16:creationId xmlns:a16="http://schemas.microsoft.com/office/drawing/2014/main" id="{66160903-3173-016E-631F-22450FFA6983}"/>
              </a:ext>
            </a:extLst>
          </p:cNvPr>
          <p:cNvSpPr>
            <a:spLocks noGrp="1"/>
          </p:cNvSpPr>
          <p:nvPr>
            <p:ph idx="1"/>
          </p:nvPr>
        </p:nvSpPr>
        <p:spPr>
          <a:xfrm>
            <a:off x="610198" y="2391995"/>
            <a:ext cx="4594537" cy="3174788"/>
          </a:xfrm>
        </p:spPr>
        <p:txBody>
          <a:bodyPr anchor="t">
            <a:normAutofit lnSpcReduction="10000"/>
          </a:bodyPr>
          <a:lstStyle/>
          <a:p>
            <a:pPr algn="just"/>
            <a:r>
              <a:rPr lang="en-GB" b="1" dirty="0">
                <a:effectLst/>
                <a:latin typeface="Calibri" panose="020F0502020204030204" pitchFamily="34" charset="0"/>
                <a:ea typeface="Calibri" panose="020F0502020204030204" pitchFamily="34" charset="0"/>
                <a:cs typeface="Arial" panose="020B0604020202020204" pitchFamily="34" charset="0"/>
              </a:rPr>
              <a:t>	</a:t>
            </a:r>
            <a:r>
              <a:rPr lang="en-GB" sz="2400" b="1" dirty="0">
                <a:effectLst/>
                <a:latin typeface="Calibri" panose="020F0502020204030204" pitchFamily="34" charset="0"/>
                <a:ea typeface="Calibri" panose="020F0502020204030204" pitchFamily="34" charset="0"/>
                <a:cs typeface="Arial" panose="020B0604020202020204" pitchFamily="34" charset="0"/>
              </a:rPr>
              <a:t>A safe secure trusted importing and exporting all kind of items up to 50kg from Europe to Africa and vice versa. full insurance, compensation and all authorities’ procedures include, with handy price and more convenient.</a:t>
            </a:r>
          </a:p>
          <a:p>
            <a:endParaRPr lang="en-GB" dirty="0"/>
          </a:p>
        </p:txBody>
      </p:sp>
      <p:pic>
        <p:nvPicPr>
          <p:cNvPr id="5" name="Picture 4" descr="A picture containing electronics, circuit&#10;&#10;Description automatically generated">
            <a:extLst>
              <a:ext uri="{FF2B5EF4-FFF2-40B4-BE49-F238E27FC236}">
                <a16:creationId xmlns:a16="http://schemas.microsoft.com/office/drawing/2014/main" id="{BA27C5CD-0F66-BC59-8C7E-9699DDCF1A6C}"/>
              </a:ext>
            </a:extLst>
          </p:cNvPr>
          <p:cNvPicPr>
            <a:picLocks noChangeAspect="1"/>
          </p:cNvPicPr>
          <p:nvPr/>
        </p:nvPicPr>
        <p:blipFill rotWithShape="1">
          <a:blip r:embed="rId2">
            <a:extLst>
              <a:ext uri="{28A0092B-C50C-407E-A947-70E740481C1C}">
                <a14:useLocalDpi xmlns:a14="http://schemas.microsoft.com/office/drawing/2010/main" val="0"/>
              </a:ext>
            </a:extLst>
          </a:blip>
          <a:srcRect l="9759" r="34476"/>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
        <p:nvSpPr>
          <p:cNvPr id="13" name="TextBox 12">
            <a:extLst>
              <a:ext uri="{FF2B5EF4-FFF2-40B4-BE49-F238E27FC236}">
                <a16:creationId xmlns:a16="http://schemas.microsoft.com/office/drawing/2014/main" id="{F9B504CB-DA66-450E-8FAF-B84354E79E44}"/>
              </a:ext>
            </a:extLst>
          </p:cNvPr>
          <p:cNvSpPr txBox="1"/>
          <p:nvPr/>
        </p:nvSpPr>
        <p:spPr>
          <a:xfrm>
            <a:off x="635384" y="6350000"/>
            <a:ext cx="1945256" cy="230832"/>
          </a:xfrm>
          <a:prstGeom prst="rect">
            <a:avLst/>
          </a:prstGeom>
          <a:solidFill>
            <a:srgbClr val="000000"/>
          </a:solidFill>
        </p:spPr>
        <p:txBody>
          <a:bodyPr wrap="square" rtlCol="0">
            <a:spAutoFit/>
          </a:bodyPr>
          <a:lstStyle/>
          <a:p>
            <a:pPr algn="ctr">
              <a:spcAft>
                <a:spcPts val="600"/>
              </a:spcAft>
            </a:pPr>
            <a:r>
              <a:rPr lang="en-GB" sz="900" b="1" dirty="0">
                <a:solidFill>
                  <a:srgbClr val="FFFFFF"/>
                </a:solidFill>
              </a:rPr>
              <a:t>Mohamed Ahmed: 2112126</a:t>
            </a:r>
          </a:p>
        </p:txBody>
      </p:sp>
    </p:spTree>
    <p:extLst>
      <p:ext uri="{BB962C8B-B14F-4D97-AF65-F5344CB8AC3E}">
        <p14:creationId xmlns:p14="http://schemas.microsoft.com/office/powerpoint/2010/main" val="1429656575"/>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4DC42F55-E854-EF76-BC82-1C928BF3F859}"/>
              </a:ext>
            </a:extLst>
          </p:cNvPr>
          <p:cNvSpPr>
            <a:spLocks noGrp="1"/>
          </p:cNvSpPr>
          <p:nvPr>
            <p:ph type="title"/>
          </p:nvPr>
        </p:nvSpPr>
        <p:spPr>
          <a:xfrm>
            <a:off x="546100" y="558800"/>
            <a:ext cx="5432669" cy="1608051"/>
          </a:xfrm>
        </p:spPr>
        <p:txBody>
          <a:bodyPr vert="horz" lIns="91440" tIns="45720" rIns="91440" bIns="45720" rtlCol="0" anchor="b">
            <a:normAutofit/>
          </a:bodyPr>
          <a:lstStyle/>
          <a:p>
            <a:r>
              <a:rPr lang="en-US" kern="1200" dirty="0">
                <a:ln>
                  <a:solidFill>
                    <a:schemeClr val="accent6">
                      <a:lumMod val="75000"/>
                    </a:schemeClr>
                  </a:solidFill>
                </a:ln>
                <a:solidFill>
                  <a:schemeClr val="tx1"/>
                </a:solidFill>
                <a:effectLst>
                  <a:glow rad="228600">
                    <a:schemeClr val="accent6">
                      <a:satMod val="175000"/>
                      <a:alpha val="40000"/>
                    </a:schemeClr>
                  </a:glow>
                </a:effectLst>
                <a:latin typeface="+mj-lt"/>
                <a:ea typeface="+mj-ea"/>
                <a:cs typeface="+mj-cs"/>
              </a:rPr>
              <a:t>Our </a:t>
            </a:r>
            <a:r>
              <a:rPr lang="en-US" dirty="0">
                <a:ln>
                  <a:solidFill>
                    <a:schemeClr val="accent6">
                      <a:lumMod val="75000"/>
                    </a:schemeClr>
                  </a:solidFill>
                </a:ln>
                <a:effectLst>
                  <a:glow rad="228600">
                    <a:schemeClr val="accent6">
                      <a:satMod val="175000"/>
                      <a:alpha val="40000"/>
                    </a:schemeClr>
                  </a:glow>
                </a:effectLst>
              </a:rPr>
              <a:t>Aim</a:t>
            </a:r>
            <a:r>
              <a:rPr lang="en-US" kern="1200" dirty="0">
                <a:solidFill>
                  <a:schemeClr val="tx1"/>
                </a:solidFill>
                <a:latin typeface="+mj-lt"/>
                <a:ea typeface="+mj-ea"/>
                <a:cs typeface="+mj-cs"/>
              </a:rPr>
              <a:t> </a:t>
            </a:r>
          </a:p>
        </p:txBody>
      </p:sp>
      <p:sp>
        <p:nvSpPr>
          <p:cNvPr id="16" name="Title 1">
            <a:extLst>
              <a:ext uri="{FF2B5EF4-FFF2-40B4-BE49-F238E27FC236}">
                <a16:creationId xmlns:a16="http://schemas.microsoft.com/office/drawing/2014/main" id="{E8745C9A-299E-0CAF-161C-4916A0C0F8A1}"/>
              </a:ext>
            </a:extLst>
          </p:cNvPr>
          <p:cNvSpPr txBox="1">
            <a:spLocks/>
          </p:cNvSpPr>
          <p:nvPr/>
        </p:nvSpPr>
        <p:spPr>
          <a:xfrm>
            <a:off x="462013" y="2440301"/>
            <a:ext cx="5943684" cy="317478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a:lstStyle>
          <a:p>
            <a:pPr>
              <a:spcAft>
                <a:spcPts val="600"/>
              </a:spcAft>
              <a:buClr>
                <a:schemeClr val="accent5"/>
              </a:buClr>
            </a:pPr>
            <a:r>
              <a:rPr lang="en-US" sz="3100" b="1" dirty="0">
                <a:latin typeface="+mn-lt"/>
                <a:ea typeface="+mn-ea"/>
                <a:cs typeface="+mn-cs"/>
              </a:rPr>
              <a:t>Create SMART partnerships between producers {service} and the consumers  {customer} by delivering these products to wholesale retail users, and individuals. </a:t>
            </a:r>
          </a:p>
        </p:txBody>
      </p:sp>
      <p:pic>
        <p:nvPicPr>
          <p:cNvPr id="6" name="Picture 5" descr="A picture containing map&#10;&#10;Description automatically generated">
            <a:extLst>
              <a:ext uri="{FF2B5EF4-FFF2-40B4-BE49-F238E27FC236}">
                <a16:creationId xmlns:a16="http://schemas.microsoft.com/office/drawing/2014/main" id="{5FFEFFD9-AB8F-9B20-14B9-6EC9769484B5}"/>
              </a:ext>
            </a:extLst>
          </p:cNvPr>
          <p:cNvPicPr>
            <a:picLocks noChangeAspect="1"/>
          </p:cNvPicPr>
          <p:nvPr/>
        </p:nvPicPr>
        <p:blipFill rotWithShape="1">
          <a:blip r:embed="rId2">
            <a:extLst>
              <a:ext uri="{28A0092B-C50C-407E-A947-70E740481C1C}">
                <a14:useLocalDpi xmlns:a14="http://schemas.microsoft.com/office/drawing/2010/main" val="0"/>
              </a:ext>
            </a:extLst>
          </a:blip>
          <a:srcRect l="10968" r="17883" b="1"/>
          <a:stretch/>
        </p:blipFill>
        <p:spPr>
          <a:xfrm>
            <a:off x="6408746" y="341196"/>
            <a:ext cx="5783254" cy="5827839"/>
          </a:xfrm>
          <a:custGeom>
            <a:avLst/>
            <a:gdLst/>
            <a:ahLst/>
            <a:cxnLst/>
            <a:rect l="l" t="t" r="r" b="b"/>
            <a:pathLst>
              <a:path w="5783254" h="5827839">
                <a:moveTo>
                  <a:pt x="4737899" y="4735529"/>
                </a:moveTo>
                <a:cubicBezTo>
                  <a:pt x="5039532" y="4735529"/>
                  <a:pt x="5284054" y="4980051"/>
                  <a:pt x="5284054" y="5281684"/>
                </a:cubicBezTo>
                <a:cubicBezTo>
                  <a:pt x="5284054" y="5583317"/>
                  <a:pt x="5039532" y="5827839"/>
                  <a:pt x="4737899" y="5827839"/>
                </a:cubicBezTo>
                <a:cubicBezTo>
                  <a:pt x="4436266" y="5827839"/>
                  <a:pt x="4191744" y="5583317"/>
                  <a:pt x="4191744" y="5281684"/>
                </a:cubicBezTo>
                <a:cubicBezTo>
                  <a:pt x="4191744" y="4980051"/>
                  <a:pt x="4436266" y="4735529"/>
                  <a:pt x="4737899" y="4735529"/>
                </a:cubicBezTo>
                <a:close/>
                <a:moveTo>
                  <a:pt x="926278" y="4451445"/>
                </a:moveTo>
                <a:cubicBezTo>
                  <a:pt x="1155542" y="4451445"/>
                  <a:pt x="1341398" y="4637301"/>
                  <a:pt x="1341398" y="4866565"/>
                </a:cubicBezTo>
                <a:cubicBezTo>
                  <a:pt x="1341398" y="5095829"/>
                  <a:pt x="1155542" y="5281685"/>
                  <a:pt x="926278" y="5281685"/>
                </a:cubicBezTo>
                <a:cubicBezTo>
                  <a:pt x="697014" y="5281685"/>
                  <a:pt x="511158" y="5095829"/>
                  <a:pt x="511158" y="4866565"/>
                </a:cubicBezTo>
                <a:cubicBezTo>
                  <a:pt x="511158" y="4637301"/>
                  <a:pt x="697014" y="4451445"/>
                  <a:pt x="926278" y="4451445"/>
                </a:cubicBezTo>
                <a:close/>
                <a:moveTo>
                  <a:pt x="1681949" y="4088725"/>
                </a:moveTo>
                <a:cubicBezTo>
                  <a:pt x="1834038" y="4088725"/>
                  <a:pt x="1957331" y="4212018"/>
                  <a:pt x="1957331" y="4364107"/>
                </a:cubicBezTo>
                <a:cubicBezTo>
                  <a:pt x="1957331" y="4516196"/>
                  <a:pt x="1834038" y="4639489"/>
                  <a:pt x="1681949" y="4639489"/>
                </a:cubicBezTo>
                <a:cubicBezTo>
                  <a:pt x="1529860" y="4639489"/>
                  <a:pt x="1406567" y="4516196"/>
                  <a:pt x="1406567" y="4364107"/>
                </a:cubicBezTo>
                <a:cubicBezTo>
                  <a:pt x="1406567" y="4212018"/>
                  <a:pt x="1529860" y="4088725"/>
                  <a:pt x="1681949" y="4088725"/>
                </a:cubicBezTo>
                <a:close/>
                <a:moveTo>
                  <a:pt x="1693411" y="509182"/>
                </a:moveTo>
                <a:cubicBezTo>
                  <a:pt x="1845500" y="509182"/>
                  <a:pt x="1968793" y="632475"/>
                  <a:pt x="1968793" y="784564"/>
                </a:cubicBezTo>
                <a:cubicBezTo>
                  <a:pt x="1968793" y="936653"/>
                  <a:pt x="1845500" y="1059946"/>
                  <a:pt x="1693411" y="1059946"/>
                </a:cubicBezTo>
                <a:cubicBezTo>
                  <a:pt x="1541322" y="1059946"/>
                  <a:pt x="1418029" y="936653"/>
                  <a:pt x="1418029" y="784564"/>
                </a:cubicBezTo>
                <a:cubicBezTo>
                  <a:pt x="1418029" y="632475"/>
                  <a:pt x="1541322" y="509182"/>
                  <a:pt x="1693411" y="509182"/>
                </a:cubicBezTo>
                <a:close/>
                <a:moveTo>
                  <a:pt x="3016437" y="478512"/>
                </a:moveTo>
                <a:cubicBezTo>
                  <a:pt x="3052905" y="476034"/>
                  <a:pt x="3089701" y="476075"/>
                  <a:pt x="3126794" y="478680"/>
                </a:cubicBezTo>
                <a:cubicBezTo>
                  <a:pt x="3225709" y="485628"/>
                  <a:pt x="3326735" y="510816"/>
                  <a:pt x="3429286" y="555125"/>
                </a:cubicBezTo>
                <a:cubicBezTo>
                  <a:pt x="3588377" y="623860"/>
                  <a:pt x="3726579" y="757508"/>
                  <a:pt x="3852460" y="883435"/>
                </a:cubicBezTo>
                <a:cubicBezTo>
                  <a:pt x="4189958" y="1221166"/>
                  <a:pt x="4581366" y="1207328"/>
                  <a:pt x="4939713" y="1000031"/>
                </a:cubicBezTo>
                <a:cubicBezTo>
                  <a:pt x="5194103" y="852348"/>
                  <a:pt x="5433141" y="675268"/>
                  <a:pt x="5697634" y="549718"/>
                </a:cubicBezTo>
                <a:lnTo>
                  <a:pt x="5783254" y="513561"/>
                </a:lnTo>
                <a:lnTo>
                  <a:pt x="5783254" y="4871711"/>
                </a:lnTo>
                <a:lnTo>
                  <a:pt x="5743328" y="4864473"/>
                </a:lnTo>
                <a:cubicBezTo>
                  <a:pt x="5605918" y="4834320"/>
                  <a:pt x="5469797" y="4789559"/>
                  <a:pt x="5333250" y="4737862"/>
                </a:cubicBezTo>
                <a:cubicBezTo>
                  <a:pt x="5018374" y="4618749"/>
                  <a:pt x="4676802" y="4500296"/>
                  <a:pt x="4354677" y="4623045"/>
                </a:cubicBezTo>
                <a:cubicBezTo>
                  <a:pt x="4093969" y="4722577"/>
                  <a:pt x="3874992" y="4932580"/>
                  <a:pt x="3639124" y="5095915"/>
                </a:cubicBezTo>
                <a:cubicBezTo>
                  <a:pt x="3490411" y="5199039"/>
                  <a:pt x="3351637" y="5318395"/>
                  <a:pt x="3196098" y="5409413"/>
                </a:cubicBezTo>
                <a:cubicBezTo>
                  <a:pt x="2798576" y="5642084"/>
                  <a:pt x="2315054" y="5309217"/>
                  <a:pt x="2216541" y="5005202"/>
                </a:cubicBezTo>
                <a:cubicBezTo>
                  <a:pt x="2172959" y="4870183"/>
                  <a:pt x="2182102" y="4711777"/>
                  <a:pt x="2195718" y="4566594"/>
                </a:cubicBezTo>
                <a:cubicBezTo>
                  <a:pt x="2235161" y="4141667"/>
                  <a:pt x="1842961" y="3903370"/>
                  <a:pt x="1509426" y="3909896"/>
                </a:cubicBezTo>
                <a:cubicBezTo>
                  <a:pt x="539234" y="3931048"/>
                  <a:pt x="29168" y="3302144"/>
                  <a:pt x="354" y="2455296"/>
                </a:cubicBezTo>
                <a:cubicBezTo>
                  <a:pt x="-4549" y="2310187"/>
                  <a:pt x="42804" y="2163767"/>
                  <a:pt x="65932" y="2017226"/>
                </a:cubicBezTo>
                <a:cubicBezTo>
                  <a:pt x="138904" y="1706535"/>
                  <a:pt x="262471" y="1430265"/>
                  <a:pt x="548743" y="1259879"/>
                </a:cubicBezTo>
                <a:cubicBezTo>
                  <a:pt x="731311" y="1151231"/>
                  <a:pt x="929316" y="1141485"/>
                  <a:pt x="1139870" y="1171590"/>
                </a:cubicBezTo>
                <a:cubicBezTo>
                  <a:pt x="1368879" y="1204173"/>
                  <a:pt x="1602397" y="1224911"/>
                  <a:pt x="1832320" y="1214571"/>
                </a:cubicBezTo>
                <a:cubicBezTo>
                  <a:pt x="2045424" y="1204861"/>
                  <a:pt x="2179434" y="1036538"/>
                  <a:pt x="2309408" y="884812"/>
                </a:cubicBezTo>
                <a:cubicBezTo>
                  <a:pt x="2521947" y="636609"/>
                  <a:pt x="2761159" y="495859"/>
                  <a:pt x="3016437" y="478512"/>
                </a:cubicBezTo>
                <a:close/>
                <a:moveTo>
                  <a:pt x="4470143" y="0"/>
                </a:moveTo>
                <a:cubicBezTo>
                  <a:pt x="4685857" y="0"/>
                  <a:pt x="4860728" y="174871"/>
                  <a:pt x="4860728" y="390585"/>
                </a:cubicBezTo>
                <a:cubicBezTo>
                  <a:pt x="4860728" y="606299"/>
                  <a:pt x="4685857" y="781170"/>
                  <a:pt x="4470143" y="781170"/>
                </a:cubicBezTo>
                <a:cubicBezTo>
                  <a:pt x="4254429" y="781170"/>
                  <a:pt x="4079558" y="606299"/>
                  <a:pt x="4079558" y="390585"/>
                </a:cubicBezTo>
                <a:cubicBezTo>
                  <a:pt x="4079558" y="174871"/>
                  <a:pt x="4254429" y="0"/>
                  <a:pt x="4470143" y="0"/>
                </a:cubicBezTo>
                <a:close/>
              </a:path>
            </a:pathLst>
          </a:custGeom>
        </p:spPr>
      </p:pic>
      <p:sp>
        <p:nvSpPr>
          <p:cNvPr id="23" name="TextBox 22">
            <a:extLst>
              <a:ext uri="{FF2B5EF4-FFF2-40B4-BE49-F238E27FC236}">
                <a16:creationId xmlns:a16="http://schemas.microsoft.com/office/drawing/2014/main" id="{82D5F777-1195-D7A5-2BF7-CD9B13204AF3}"/>
              </a:ext>
            </a:extLst>
          </p:cNvPr>
          <p:cNvSpPr txBox="1"/>
          <p:nvPr/>
        </p:nvSpPr>
        <p:spPr>
          <a:xfrm>
            <a:off x="635384" y="6350000"/>
            <a:ext cx="1945256" cy="230832"/>
          </a:xfrm>
          <a:prstGeom prst="rect">
            <a:avLst/>
          </a:prstGeom>
          <a:solidFill>
            <a:srgbClr val="000000"/>
          </a:solidFill>
        </p:spPr>
        <p:txBody>
          <a:bodyPr wrap="square" rtlCol="0">
            <a:spAutoFit/>
          </a:bodyPr>
          <a:lstStyle/>
          <a:p>
            <a:pPr algn="ctr">
              <a:spcAft>
                <a:spcPts val="600"/>
              </a:spcAft>
            </a:pPr>
            <a:r>
              <a:rPr lang="en-GB" sz="900" b="1" dirty="0">
                <a:solidFill>
                  <a:srgbClr val="FFFFFF"/>
                </a:solidFill>
              </a:rPr>
              <a:t>Mohamed Ahmed: 2112126</a:t>
            </a:r>
          </a:p>
        </p:txBody>
      </p:sp>
    </p:spTree>
    <p:extLst>
      <p:ext uri="{BB962C8B-B14F-4D97-AF65-F5344CB8AC3E}">
        <p14:creationId xmlns:p14="http://schemas.microsoft.com/office/powerpoint/2010/main" val="480568264"/>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2"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FD2105E9-D36D-474C-B2F8-D4444977B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C18B50F0-4286-F7A5-F23D-CF2FF39DA49E}"/>
              </a:ext>
            </a:extLst>
          </p:cNvPr>
          <p:cNvSpPr/>
          <p:nvPr/>
        </p:nvSpPr>
        <p:spPr>
          <a:xfrm>
            <a:off x="5495410" y="552782"/>
            <a:ext cx="6086990" cy="891007"/>
          </a:xfrm>
          <a:prstGeom prst="rect">
            <a:avLst/>
          </a:prstGeom>
        </p:spPr>
        <p:txBody>
          <a:bodyPr vert="horz" lIns="91440" tIns="45720" rIns="91440" bIns="45720" rtlCol="0" anchor="b">
            <a:normAutofit/>
          </a:bodyPr>
          <a:lstStyle/>
          <a:p>
            <a:pPr>
              <a:spcBef>
                <a:spcPct val="0"/>
              </a:spcBef>
              <a:spcAft>
                <a:spcPts val="600"/>
              </a:spcAft>
            </a:pPr>
            <a:r>
              <a:rPr lang="en-US" sz="4400" b="1" kern="1200" dirty="0">
                <a:ln w="13462">
                  <a:solidFill>
                    <a:schemeClr val="bg1"/>
                  </a:solidFill>
                  <a:prstDash val="solid"/>
                </a:ln>
                <a:solidFill>
                  <a:schemeClr val="tx1"/>
                </a:solidFill>
                <a:effectLst>
                  <a:outerShdw dist="38100" dir="2700000" algn="bl" rotWithShape="0">
                    <a:schemeClr val="accent5"/>
                  </a:outerShdw>
                </a:effectLst>
                <a:latin typeface="+mj-lt"/>
                <a:ea typeface="+mj-ea"/>
                <a:cs typeface="+mj-cs"/>
              </a:rPr>
              <a:t>Business mission</a:t>
            </a:r>
            <a:endParaRPr lang="en-US" sz="4400" b="1" kern="1200" cap="none" spc="0" dirty="0">
              <a:ln w="13462">
                <a:solidFill>
                  <a:schemeClr val="bg1"/>
                </a:solidFill>
                <a:prstDash val="solid"/>
              </a:ln>
              <a:solidFill>
                <a:schemeClr val="tx1"/>
              </a:solidFill>
              <a:effectLst>
                <a:outerShdw dist="38100" dir="2700000" algn="bl" rotWithShape="0">
                  <a:schemeClr val="accent5"/>
                </a:outerShdw>
              </a:effectLst>
              <a:latin typeface="+mj-lt"/>
              <a:ea typeface="+mj-ea"/>
              <a:cs typeface="+mj-cs"/>
            </a:endParaRPr>
          </a:p>
        </p:txBody>
      </p:sp>
      <p:sp>
        <p:nvSpPr>
          <p:cNvPr id="23" name="Rectangle 22">
            <a:extLst>
              <a:ext uri="{FF2B5EF4-FFF2-40B4-BE49-F238E27FC236}">
                <a16:creationId xmlns:a16="http://schemas.microsoft.com/office/drawing/2014/main" id="{C8B70D77-16C1-F695-C03D-469C00C9C189}"/>
              </a:ext>
            </a:extLst>
          </p:cNvPr>
          <p:cNvSpPr/>
          <p:nvPr/>
        </p:nvSpPr>
        <p:spPr>
          <a:xfrm>
            <a:off x="5495410" y="1686073"/>
            <a:ext cx="6086990" cy="4425969"/>
          </a:xfrm>
          <a:prstGeom prst="rect">
            <a:avLst/>
          </a:prstGeom>
        </p:spPr>
        <p:txBody>
          <a:bodyPr vert="horz" lIns="91440" tIns="45720" rIns="91440" bIns="45720" rtlCol="0">
            <a:normAutofit fontScale="92500" lnSpcReduction="10000"/>
          </a:bodyPr>
          <a:lstStyle/>
          <a:p>
            <a:pPr>
              <a:spcBef>
                <a:spcPct val="0"/>
              </a:spcBef>
              <a:spcAft>
                <a:spcPts val="600"/>
              </a:spcAft>
              <a:buClr>
                <a:schemeClr val="accent5"/>
              </a:buClr>
            </a:pPr>
            <a:r>
              <a:rPr lang="en-US" sz="2400" b="1" dirty="0">
                <a:solidFill>
                  <a:schemeClr val="accent4">
                    <a:lumMod val="75000"/>
                  </a:schemeClr>
                </a:solidFill>
                <a:effectLst/>
              </a:rPr>
              <a:t>Delivering the parcels from Europe to Africa safely, fast, and secure. Help reduce the international complex on delivery market and help it to develop.</a:t>
            </a:r>
          </a:p>
          <a:p>
            <a:pPr>
              <a:spcBef>
                <a:spcPct val="0"/>
              </a:spcBef>
              <a:spcAft>
                <a:spcPts val="600"/>
              </a:spcAft>
              <a:buClr>
                <a:schemeClr val="accent5"/>
              </a:buClr>
            </a:pPr>
            <a:endParaRPr lang="en-US" sz="1300" b="1" cap="none" spc="0" dirty="0">
              <a:ln w="13462">
                <a:solidFill>
                  <a:schemeClr val="bg1"/>
                </a:solidFill>
                <a:prstDash val="solid"/>
              </a:ln>
            </a:endParaRPr>
          </a:p>
          <a:p>
            <a:pPr>
              <a:spcBef>
                <a:spcPct val="0"/>
              </a:spcBef>
              <a:spcAft>
                <a:spcPts val="600"/>
              </a:spcAft>
              <a:buClr>
                <a:schemeClr val="accent5"/>
              </a:buClr>
            </a:pPr>
            <a:r>
              <a:rPr lang="en-US" sz="2100" b="1" cap="none" spc="0" dirty="0">
                <a:ln w="13462">
                  <a:solidFill>
                    <a:schemeClr val="bg1"/>
                  </a:solidFill>
                  <a:prstDash val="solid"/>
                </a:ln>
                <a:effectLst>
                  <a:outerShdw dist="38100" dir="2700000" algn="bl" rotWithShape="0">
                    <a:schemeClr val="accent5"/>
                  </a:outerShdw>
                </a:effectLst>
              </a:rPr>
              <a:t>SMART Objectives</a:t>
            </a:r>
            <a:r>
              <a:rPr lang="en-US" sz="2100" b="1" dirty="0">
                <a:ln w="13462">
                  <a:solidFill>
                    <a:schemeClr val="bg1"/>
                  </a:solidFill>
                  <a:prstDash val="solid"/>
                </a:ln>
                <a:effectLst>
                  <a:outerShdw dist="38100" dir="2700000" algn="bl" rotWithShape="0">
                    <a:schemeClr val="accent5"/>
                  </a:outerShdw>
                </a:effectLst>
              </a:rPr>
              <a:t>:</a:t>
            </a:r>
          </a:p>
          <a:p>
            <a:pPr marL="342900" lvl="0">
              <a:lnSpc>
                <a:spcPct val="110000"/>
              </a:lnSpc>
              <a:spcAft>
                <a:spcPts val="1800"/>
              </a:spcAft>
              <a:buClr>
                <a:schemeClr val="accent5"/>
              </a:buClr>
            </a:pPr>
            <a:r>
              <a:rPr lang="en-US" sz="1500" dirty="0">
                <a:solidFill>
                  <a:schemeClr val="tx2">
                    <a:lumMod val="50000"/>
                  </a:schemeClr>
                </a:solidFill>
                <a:effectLst/>
                <a:latin typeface="Arial Black" panose="020B0A04020102020204" pitchFamily="34" charset="0"/>
                <a:cs typeface="Arial" panose="020B0604020202020204" pitchFamily="34" charset="0"/>
              </a:rPr>
              <a:t>Make 12 flight shipments from Europe to Africa during the first year.</a:t>
            </a:r>
          </a:p>
          <a:p>
            <a:pPr marL="342900" lvl="0">
              <a:lnSpc>
                <a:spcPct val="110000"/>
              </a:lnSpc>
              <a:spcAft>
                <a:spcPts val="1800"/>
              </a:spcAft>
              <a:buClr>
                <a:schemeClr val="accent5"/>
              </a:buClr>
            </a:pPr>
            <a:r>
              <a:rPr lang="en-US" sz="1500" dirty="0">
                <a:solidFill>
                  <a:schemeClr val="tx2">
                    <a:lumMod val="50000"/>
                  </a:schemeClr>
                </a:solidFill>
                <a:effectLst/>
                <a:latin typeface="Arial Black" panose="020B0A04020102020204" pitchFamily="34" charset="0"/>
                <a:cs typeface="Arial" panose="020B0604020202020204" pitchFamily="34" charset="0"/>
              </a:rPr>
              <a:t>Increase the flight shipment by 100% next year.</a:t>
            </a:r>
          </a:p>
          <a:p>
            <a:pPr marL="342900" lvl="0">
              <a:lnSpc>
                <a:spcPct val="110000"/>
              </a:lnSpc>
              <a:spcAft>
                <a:spcPts val="1800"/>
              </a:spcAft>
              <a:buClr>
                <a:schemeClr val="accent5"/>
              </a:buClr>
            </a:pPr>
            <a:r>
              <a:rPr lang="en-US" sz="1500" dirty="0">
                <a:solidFill>
                  <a:schemeClr val="tx2">
                    <a:lumMod val="50000"/>
                  </a:schemeClr>
                </a:solidFill>
                <a:effectLst/>
                <a:latin typeface="Arial Black" panose="020B0A04020102020204" pitchFamily="34" charset="0"/>
                <a:cs typeface="Arial" panose="020B0604020202020204" pitchFamily="34" charset="0"/>
              </a:rPr>
              <a:t>Reduce the complexity on air fright between Europe to Africa by 1% in the first year.</a:t>
            </a:r>
          </a:p>
          <a:p>
            <a:pPr marL="342900" lvl="0">
              <a:lnSpc>
                <a:spcPct val="110000"/>
              </a:lnSpc>
              <a:spcAft>
                <a:spcPts val="1800"/>
              </a:spcAft>
              <a:buClr>
                <a:schemeClr val="accent5"/>
              </a:buClr>
            </a:pPr>
            <a:r>
              <a:rPr lang="en-US" sz="1500" dirty="0">
                <a:solidFill>
                  <a:schemeClr val="tx2">
                    <a:lumMod val="50000"/>
                  </a:schemeClr>
                </a:solidFill>
                <a:effectLst/>
                <a:latin typeface="Arial Black" panose="020B0A04020102020204" pitchFamily="34" charset="0"/>
                <a:cs typeface="Arial" panose="020B0604020202020204" pitchFamily="34" charset="0"/>
              </a:rPr>
              <a:t>Increase the percent of the complexity to reach 5% next year.</a:t>
            </a:r>
            <a:endParaRPr lang="en-US" sz="1500" b="1" dirty="0">
              <a:ln w="13462">
                <a:solidFill>
                  <a:schemeClr val="bg1"/>
                </a:solidFill>
                <a:prstDash val="solid"/>
              </a:ln>
              <a:solidFill>
                <a:schemeClr val="tx2">
                  <a:lumMod val="50000"/>
                </a:schemeClr>
              </a:solidFill>
              <a:effectLst>
                <a:outerShdw dist="38100" dir="2700000" algn="bl" rotWithShape="0">
                  <a:schemeClr val="accent5"/>
                </a:outerShdw>
              </a:effectLst>
              <a:latin typeface="Arial Black" panose="020B0A04020102020204" pitchFamily="34" charset="0"/>
              <a:cs typeface="Arial" panose="020B0604020202020204" pitchFamily="34" charset="0"/>
            </a:endParaRPr>
          </a:p>
          <a:p>
            <a:pPr>
              <a:spcBef>
                <a:spcPct val="0"/>
              </a:spcBef>
              <a:spcAft>
                <a:spcPts val="600"/>
              </a:spcAft>
              <a:buClr>
                <a:schemeClr val="accent5"/>
              </a:buClr>
            </a:pPr>
            <a:endParaRPr lang="en-US" sz="1300" b="1" cap="none" spc="0" dirty="0">
              <a:ln w="13462">
                <a:solidFill>
                  <a:schemeClr val="bg1"/>
                </a:solidFill>
                <a:prstDash val="solid"/>
              </a:ln>
              <a:effectLst>
                <a:outerShdw dist="38100" dir="2700000" algn="bl" rotWithShape="0">
                  <a:schemeClr val="accent5"/>
                </a:outerShdw>
              </a:effectLst>
            </a:endParaRPr>
          </a:p>
        </p:txBody>
      </p:sp>
      <p:pic>
        <p:nvPicPr>
          <p:cNvPr id="32" name="Picture 31" descr="Map&#10;&#10;Description automatically generated">
            <a:extLst>
              <a:ext uri="{FF2B5EF4-FFF2-40B4-BE49-F238E27FC236}">
                <a16:creationId xmlns:a16="http://schemas.microsoft.com/office/drawing/2014/main" id="{F952ECC4-6A90-5A7C-074C-A15BAC61D515}"/>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t="3950" r="2" b="22397"/>
          <a:stretch/>
        </p:blipFill>
        <p:spPr>
          <a:xfrm>
            <a:off x="137056" y="10"/>
            <a:ext cx="5465885" cy="2646996"/>
          </a:xfrm>
          <a:custGeom>
            <a:avLst/>
            <a:gdLst/>
            <a:ahLst/>
            <a:cxnLst/>
            <a:rect l="l" t="t" r="r" b="b"/>
            <a:pathLst>
              <a:path w="4991611" h="2417325">
                <a:moveTo>
                  <a:pt x="1698515" y="1777228"/>
                </a:moveTo>
                <a:cubicBezTo>
                  <a:pt x="1741089" y="1769773"/>
                  <a:pt x="1786507" y="1778559"/>
                  <a:pt x="1824679" y="1805354"/>
                </a:cubicBezTo>
                <a:cubicBezTo>
                  <a:pt x="1901020" y="1858944"/>
                  <a:pt x="1919464" y="1964275"/>
                  <a:pt x="1865874" y="2040617"/>
                </a:cubicBezTo>
                <a:cubicBezTo>
                  <a:pt x="1812284" y="2116959"/>
                  <a:pt x="1706954" y="2135403"/>
                  <a:pt x="1630612" y="2081813"/>
                </a:cubicBezTo>
                <a:cubicBezTo>
                  <a:pt x="1554269" y="2028223"/>
                  <a:pt x="1535825" y="1922892"/>
                  <a:pt x="1589415" y="1846551"/>
                </a:cubicBezTo>
                <a:cubicBezTo>
                  <a:pt x="1616210" y="1808379"/>
                  <a:pt x="1655940" y="1784683"/>
                  <a:pt x="1698515" y="1777228"/>
                </a:cubicBezTo>
                <a:close/>
                <a:moveTo>
                  <a:pt x="203804" y="138075"/>
                </a:moveTo>
                <a:cubicBezTo>
                  <a:pt x="242325" y="138765"/>
                  <a:pt x="281060" y="150569"/>
                  <a:pt x="314966" y="174370"/>
                </a:cubicBezTo>
                <a:cubicBezTo>
                  <a:pt x="405384" y="237841"/>
                  <a:pt x="427228" y="362591"/>
                  <a:pt x="363758" y="453009"/>
                </a:cubicBezTo>
                <a:cubicBezTo>
                  <a:pt x="300287" y="543426"/>
                  <a:pt x="175537" y="565271"/>
                  <a:pt x="85119" y="501800"/>
                </a:cubicBezTo>
                <a:cubicBezTo>
                  <a:pt x="-5298" y="438330"/>
                  <a:pt x="-27143" y="313579"/>
                  <a:pt x="36328" y="223162"/>
                </a:cubicBezTo>
                <a:cubicBezTo>
                  <a:pt x="75997" y="166651"/>
                  <a:pt x="139603" y="136926"/>
                  <a:pt x="203804" y="138075"/>
                </a:cubicBezTo>
                <a:close/>
                <a:moveTo>
                  <a:pt x="4523751" y="0"/>
                </a:moveTo>
                <a:lnTo>
                  <a:pt x="4991611" y="0"/>
                </a:lnTo>
                <a:lnTo>
                  <a:pt x="4990548" y="56396"/>
                </a:lnTo>
                <a:cubicBezTo>
                  <a:pt x="4984038" y="86656"/>
                  <a:pt x="4971488" y="116139"/>
                  <a:pt x="4952586" y="143066"/>
                </a:cubicBezTo>
                <a:cubicBezTo>
                  <a:pt x="4876979" y="250772"/>
                  <a:pt x="4728373" y="276794"/>
                  <a:pt x="4620666" y="201187"/>
                </a:cubicBezTo>
                <a:cubicBezTo>
                  <a:pt x="4566812" y="163383"/>
                  <a:pt x="4533379" y="107329"/>
                  <a:pt x="4522861" y="47263"/>
                </a:cubicBezTo>
                <a:close/>
                <a:moveTo>
                  <a:pt x="541421" y="0"/>
                </a:moveTo>
                <a:lnTo>
                  <a:pt x="4356714" y="0"/>
                </a:lnTo>
                <a:lnTo>
                  <a:pt x="4356205" y="34459"/>
                </a:lnTo>
                <a:cubicBezTo>
                  <a:pt x="4362464" y="136224"/>
                  <a:pt x="4407157" y="234699"/>
                  <a:pt x="4484237" y="308330"/>
                </a:cubicBezTo>
                <a:cubicBezTo>
                  <a:pt x="4486133" y="310151"/>
                  <a:pt x="4488029" y="311972"/>
                  <a:pt x="4489907" y="313811"/>
                </a:cubicBezTo>
                <a:cubicBezTo>
                  <a:pt x="4733674" y="552267"/>
                  <a:pt x="4749088" y="944782"/>
                  <a:pt x="4524822" y="1201671"/>
                </a:cubicBezTo>
                <a:cubicBezTo>
                  <a:pt x="4437309" y="1301892"/>
                  <a:pt x="4326199" y="1368457"/>
                  <a:pt x="4207357" y="1400707"/>
                </a:cubicBezTo>
                <a:cubicBezTo>
                  <a:pt x="4066155" y="1439039"/>
                  <a:pt x="3957711" y="1552796"/>
                  <a:pt x="3920694" y="1694333"/>
                </a:cubicBezTo>
                <a:cubicBezTo>
                  <a:pt x="3882006" y="1842233"/>
                  <a:pt x="3807745" y="1983116"/>
                  <a:pt x="3697275" y="2103649"/>
                </a:cubicBezTo>
                <a:cubicBezTo>
                  <a:pt x="3339919" y="2493573"/>
                  <a:pt x="2728866" y="2524228"/>
                  <a:pt x="2334530" y="2171713"/>
                </a:cubicBezTo>
                <a:cubicBezTo>
                  <a:pt x="2237292" y="2084783"/>
                  <a:pt x="2161737" y="1982852"/>
                  <a:pt x="2108126" y="1872607"/>
                </a:cubicBezTo>
                <a:cubicBezTo>
                  <a:pt x="2041917" y="1736456"/>
                  <a:pt x="1902913" y="1651778"/>
                  <a:pt x="1751632" y="1647497"/>
                </a:cubicBezTo>
                <a:cubicBezTo>
                  <a:pt x="1363811" y="1636421"/>
                  <a:pt x="978655" y="1451953"/>
                  <a:pt x="721917" y="1088629"/>
                </a:cubicBezTo>
                <a:cubicBezTo>
                  <a:pt x="514495" y="795116"/>
                  <a:pt x="442915" y="431247"/>
                  <a:pt x="515690" y="89522"/>
                </a:cubicBezTo>
                <a:close/>
              </a:path>
            </a:pathLst>
          </a:custGeom>
        </p:spPr>
      </p:pic>
      <p:pic>
        <p:nvPicPr>
          <p:cNvPr id="28" name="Picture 27" descr="Graphical user interface&#10;&#10;Description automatically generated">
            <a:extLst>
              <a:ext uri="{FF2B5EF4-FFF2-40B4-BE49-F238E27FC236}">
                <a16:creationId xmlns:a16="http://schemas.microsoft.com/office/drawing/2014/main" id="{BB5C5E4A-CCE9-D029-95DC-ECC2D1BA2FD1}"/>
              </a:ext>
            </a:extLst>
          </p:cNvPr>
          <p:cNvPicPr>
            <a:picLocks noChangeAspect="1"/>
          </p:cNvPicPr>
          <p:nvPr/>
        </p:nvPicPr>
        <p:blipFill rotWithShape="1">
          <a:blip r:embed="rId3">
            <a:extLst>
              <a:ext uri="{28A0092B-C50C-407E-A947-70E740481C1C}">
                <a14:useLocalDpi xmlns:a14="http://schemas.microsoft.com/office/drawing/2010/main" val="0"/>
              </a:ext>
            </a:extLst>
          </a:blip>
          <a:srcRect t="5209" b="8716"/>
          <a:stretch/>
        </p:blipFill>
        <p:spPr>
          <a:xfrm>
            <a:off x="20" y="4217284"/>
            <a:ext cx="4846788" cy="2691517"/>
          </a:xfrm>
          <a:custGeom>
            <a:avLst/>
            <a:gdLst/>
            <a:ahLst/>
            <a:cxnLst/>
            <a:rect l="l" t="t" r="r" b="b"/>
            <a:pathLst>
              <a:path w="4846808" h="2691517">
                <a:moveTo>
                  <a:pt x="3790622" y="193875"/>
                </a:moveTo>
                <a:cubicBezTo>
                  <a:pt x="3977195" y="193875"/>
                  <a:pt x="4128443" y="345123"/>
                  <a:pt x="4128443" y="531697"/>
                </a:cubicBezTo>
                <a:cubicBezTo>
                  <a:pt x="4128443" y="718271"/>
                  <a:pt x="3977195" y="869519"/>
                  <a:pt x="3790622" y="869519"/>
                </a:cubicBezTo>
                <a:cubicBezTo>
                  <a:pt x="3604048" y="869519"/>
                  <a:pt x="3452800" y="718271"/>
                  <a:pt x="3452800" y="531697"/>
                </a:cubicBezTo>
                <a:cubicBezTo>
                  <a:pt x="3452800" y="345123"/>
                  <a:pt x="3604048" y="193875"/>
                  <a:pt x="3790622" y="193875"/>
                </a:cubicBezTo>
                <a:close/>
                <a:moveTo>
                  <a:pt x="241501" y="20115"/>
                </a:moveTo>
                <a:cubicBezTo>
                  <a:pt x="664320" y="9193"/>
                  <a:pt x="934048" y="592039"/>
                  <a:pt x="1452702" y="512336"/>
                </a:cubicBezTo>
                <a:cubicBezTo>
                  <a:pt x="1776209" y="462675"/>
                  <a:pt x="1785905" y="217628"/>
                  <a:pt x="2166743" y="173053"/>
                </a:cubicBezTo>
                <a:cubicBezTo>
                  <a:pt x="2448597" y="140179"/>
                  <a:pt x="2699919" y="123117"/>
                  <a:pt x="2927667" y="334305"/>
                </a:cubicBezTo>
                <a:cubicBezTo>
                  <a:pt x="3232349" y="616746"/>
                  <a:pt x="3192853" y="1001226"/>
                  <a:pt x="3447751" y="1144546"/>
                </a:cubicBezTo>
                <a:cubicBezTo>
                  <a:pt x="3754927" y="1317256"/>
                  <a:pt x="4032222" y="977743"/>
                  <a:pt x="4400692" y="1141158"/>
                </a:cubicBezTo>
                <a:cubicBezTo>
                  <a:pt x="4640908" y="1247889"/>
                  <a:pt x="4837655" y="1532425"/>
                  <a:pt x="4846517" y="1807517"/>
                </a:cubicBezTo>
                <a:cubicBezTo>
                  <a:pt x="4857756" y="2167864"/>
                  <a:pt x="4540863" y="2370673"/>
                  <a:pt x="4380774" y="2608799"/>
                </a:cubicBezTo>
                <a:lnTo>
                  <a:pt x="4335304" y="2691517"/>
                </a:lnTo>
                <a:lnTo>
                  <a:pt x="0" y="2691517"/>
                </a:lnTo>
                <a:lnTo>
                  <a:pt x="0" y="93864"/>
                </a:lnTo>
                <a:lnTo>
                  <a:pt x="47945" y="66300"/>
                </a:lnTo>
                <a:cubicBezTo>
                  <a:pt x="82472" y="50580"/>
                  <a:pt x="118165" y="38475"/>
                  <a:pt x="154777" y="30588"/>
                </a:cubicBezTo>
                <a:cubicBezTo>
                  <a:pt x="184445" y="24209"/>
                  <a:pt x="213313" y="20842"/>
                  <a:pt x="241501" y="20115"/>
                </a:cubicBezTo>
                <a:close/>
                <a:moveTo>
                  <a:pt x="1352042" y="0"/>
                </a:moveTo>
                <a:cubicBezTo>
                  <a:pt x="1459116" y="0"/>
                  <a:pt x="1545917" y="86801"/>
                  <a:pt x="1545917" y="193875"/>
                </a:cubicBezTo>
                <a:cubicBezTo>
                  <a:pt x="1545917" y="300950"/>
                  <a:pt x="1459116" y="387751"/>
                  <a:pt x="1352042" y="387751"/>
                </a:cubicBezTo>
                <a:cubicBezTo>
                  <a:pt x="1244968" y="387751"/>
                  <a:pt x="1158167" y="300950"/>
                  <a:pt x="1158167" y="193875"/>
                </a:cubicBezTo>
                <a:cubicBezTo>
                  <a:pt x="1158167" y="86801"/>
                  <a:pt x="1244968" y="0"/>
                  <a:pt x="1352042" y="0"/>
                </a:cubicBezTo>
                <a:close/>
              </a:path>
            </a:pathLst>
          </a:custGeom>
        </p:spPr>
      </p:pic>
      <p:sp>
        <p:nvSpPr>
          <p:cNvPr id="43" name="TextBox 42">
            <a:extLst>
              <a:ext uri="{FF2B5EF4-FFF2-40B4-BE49-F238E27FC236}">
                <a16:creationId xmlns:a16="http://schemas.microsoft.com/office/drawing/2014/main" id="{B0D4AC87-E345-1C8B-AEBB-B32D03E437F9}"/>
              </a:ext>
            </a:extLst>
          </p:cNvPr>
          <p:cNvSpPr txBox="1"/>
          <p:nvPr/>
        </p:nvSpPr>
        <p:spPr>
          <a:xfrm>
            <a:off x="635384" y="6400800"/>
            <a:ext cx="1945256" cy="230832"/>
          </a:xfrm>
          <a:prstGeom prst="rect">
            <a:avLst/>
          </a:prstGeom>
          <a:solidFill>
            <a:srgbClr val="000000"/>
          </a:solidFill>
        </p:spPr>
        <p:txBody>
          <a:bodyPr wrap="square" rtlCol="0">
            <a:spAutoFit/>
          </a:bodyPr>
          <a:lstStyle/>
          <a:p>
            <a:pPr algn="ctr">
              <a:spcAft>
                <a:spcPts val="600"/>
              </a:spcAft>
            </a:pPr>
            <a:r>
              <a:rPr lang="en-GB" sz="900" b="1" dirty="0">
                <a:solidFill>
                  <a:srgbClr val="FFFFFF"/>
                </a:solidFill>
              </a:rPr>
              <a:t>Mohamed Ahmed: 2112126</a:t>
            </a:r>
          </a:p>
        </p:txBody>
      </p:sp>
    </p:spTree>
    <p:extLst>
      <p:ext uri="{BB962C8B-B14F-4D97-AF65-F5344CB8AC3E}">
        <p14:creationId xmlns:p14="http://schemas.microsoft.com/office/powerpoint/2010/main" val="3514646038"/>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6" name="Picture 5" descr="Text&#10;&#10;Description automatically generated with low confidence">
            <a:extLst>
              <a:ext uri="{FF2B5EF4-FFF2-40B4-BE49-F238E27FC236}">
                <a16:creationId xmlns:a16="http://schemas.microsoft.com/office/drawing/2014/main" id="{5040456B-9B31-AA89-9B86-C93C4C1C7A84}"/>
              </a:ext>
            </a:extLst>
          </p:cNvPr>
          <p:cNvPicPr>
            <a:picLocks noChangeAspect="1"/>
          </p:cNvPicPr>
          <p:nvPr/>
        </p:nvPicPr>
        <p:blipFill rotWithShape="1">
          <a:blip r:embed="rId2">
            <a:extLst>
              <a:ext uri="{28A0092B-C50C-407E-A947-70E740481C1C}">
                <a14:useLocalDpi xmlns:a14="http://schemas.microsoft.com/office/drawing/2010/main" val="0"/>
              </a:ext>
            </a:extLst>
          </a:blip>
          <a:srcRect t="5994" b="4302"/>
          <a:stretch/>
        </p:blipFill>
        <p:spPr>
          <a:xfrm>
            <a:off x="2" y="10"/>
            <a:ext cx="6164130" cy="5529421"/>
          </a:xfrm>
          <a:custGeom>
            <a:avLst/>
            <a:gdLst/>
            <a:ahLst/>
            <a:cxnLst/>
            <a:rect l="l" t="t" r="r" b="b"/>
            <a:pathLst>
              <a:path w="6972657" h="6356349">
                <a:moveTo>
                  <a:pt x="4162425" y="4810724"/>
                </a:moveTo>
                <a:cubicBezTo>
                  <a:pt x="4508954" y="4810724"/>
                  <a:pt x="4789872" y="5103559"/>
                  <a:pt x="4789872" y="5464789"/>
                </a:cubicBezTo>
                <a:cubicBezTo>
                  <a:pt x="4789872" y="5826019"/>
                  <a:pt x="4508954" y="6118855"/>
                  <a:pt x="4162425" y="6118855"/>
                </a:cubicBezTo>
                <a:cubicBezTo>
                  <a:pt x="3815896" y="6118855"/>
                  <a:pt x="3534978" y="5826019"/>
                  <a:pt x="3534978" y="5464789"/>
                </a:cubicBezTo>
                <a:cubicBezTo>
                  <a:pt x="3534978" y="5103559"/>
                  <a:pt x="3815896" y="4810724"/>
                  <a:pt x="4162425" y="4810724"/>
                </a:cubicBezTo>
                <a:close/>
                <a:moveTo>
                  <a:pt x="92101" y="4731176"/>
                </a:moveTo>
                <a:cubicBezTo>
                  <a:pt x="540880" y="4731176"/>
                  <a:pt x="904688" y="5094984"/>
                  <a:pt x="904688" y="5543763"/>
                </a:cubicBezTo>
                <a:cubicBezTo>
                  <a:pt x="904688" y="5964494"/>
                  <a:pt x="584935" y="6310542"/>
                  <a:pt x="175183" y="6352155"/>
                </a:cubicBezTo>
                <a:lnTo>
                  <a:pt x="92121" y="6356349"/>
                </a:lnTo>
                <a:lnTo>
                  <a:pt x="92081" y="6356349"/>
                </a:lnTo>
                <a:lnTo>
                  <a:pt x="9019" y="6352155"/>
                </a:lnTo>
                <a:lnTo>
                  <a:pt x="4079" y="6351401"/>
                </a:lnTo>
                <a:lnTo>
                  <a:pt x="0" y="6352492"/>
                </a:lnTo>
                <a:lnTo>
                  <a:pt x="0" y="4736748"/>
                </a:lnTo>
                <a:lnTo>
                  <a:pt x="9019" y="4735372"/>
                </a:lnTo>
                <a:cubicBezTo>
                  <a:pt x="36336" y="4732597"/>
                  <a:pt x="64052" y="4731176"/>
                  <a:pt x="92101" y="4731176"/>
                </a:cubicBezTo>
                <a:close/>
                <a:moveTo>
                  <a:pt x="6385770" y="2098604"/>
                </a:moveTo>
                <a:cubicBezTo>
                  <a:pt x="6543907" y="2107100"/>
                  <a:pt x="6698935" y="2178483"/>
                  <a:pt x="6813407" y="2310776"/>
                </a:cubicBezTo>
                <a:cubicBezTo>
                  <a:pt x="7042252" y="2575278"/>
                  <a:pt x="7022052" y="2983098"/>
                  <a:pt x="6768322" y="3221698"/>
                </a:cubicBezTo>
                <a:cubicBezTo>
                  <a:pt x="6718815" y="3268040"/>
                  <a:pt x="6662527" y="3305861"/>
                  <a:pt x="6601629" y="3333787"/>
                </a:cubicBezTo>
                <a:cubicBezTo>
                  <a:pt x="6357584" y="3444872"/>
                  <a:pt x="6072796" y="3380857"/>
                  <a:pt x="5894479" y="3174765"/>
                </a:cubicBezTo>
                <a:cubicBezTo>
                  <a:pt x="5665537" y="2910180"/>
                  <a:pt x="5685739" y="2502359"/>
                  <a:pt x="5939476" y="2263752"/>
                </a:cubicBezTo>
                <a:cubicBezTo>
                  <a:pt x="6066385" y="2144498"/>
                  <a:pt x="6227633" y="2090107"/>
                  <a:pt x="6385770" y="2098604"/>
                </a:cubicBezTo>
                <a:close/>
                <a:moveTo>
                  <a:pt x="0" y="0"/>
                </a:moveTo>
                <a:lnTo>
                  <a:pt x="5609109" y="0"/>
                </a:lnTo>
                <a:lnTo>
                  <a:pt x="5710855" y="100163"/>
                </a:lnTo>
                <a:cubicBezTo>
                  <a:pt x="5940043" y="363896"/>
                  <a:pt x="6060564" y="781193"/>
                  <a:pt x="5983550" y="1133306"/>
                </a:cubicBezTo>
                <a:cubicBezTo>
                  <a:pt x="5820740" y="1874471"/>
                  <a:pt x="4868226" y="1916819"/>
                  <a:pt x="4807924" y="2551785"/>
                </a:cubicBezTo>
                <a:cubicBezTo>
                  <a:pt x="4772098" y="2931077"/>
                  <a:pt x="5073952" y="3310271"/>
                  <a:pt x="5323480" y="3486493"/>
                </a:cubicBezTo>
                <a:cubicBezTo>
                  <a:pt x="5798207" y="3822498"/>
                  <a:pt x="6190925" y="3545085"/>
                  <a:pt x="6484693" y="3873055"/>
                </a:cubicBezTo>
                <a:cubicBezTo>
                  <a:pt x="6702769" y="4116667"/>
                  <a:pt x="6749067" y="4564067"/>
                  <a:pt x="6564699" y="4869471"/>
                </a:cubicBezTo>
                <a:cubicBezTo>
                  <a:pt x="6538929" y="4912110"/>
                  <a:pt x="6508772" y="4951720"/>
                  <a:pt x="6474766" y="4987555"/>
                </a:cubicBezTo>
                <a:lnTo>
                  <a:pt x="6475634" y="4987552"/>
                </a:lnTo>
                <a:cubicBezTo>
                  <a:pt x="6246183" y="5229347"/>
                  <a:pt x="5896158" y="5245005"/>
                  <a:pt x="5787911" y="5249784"/>
                </a:cubicBezTo>
                <a:cubicBezTo>
                  <a:pt x="5276208" y="5272608"/>
                  <a:pt x="5181583" y="4739335"/>
                  <a:pt x="4594647" y="4582595"/>
                </a:cubicBezTo>
                <a:cubicBezTo>
                  <a:pt x="4553401" y="4571414"/>
                  <a:pt x="4047262" y="4444111"/>
                  <a:pt x="3576692" y="4689896"/>
                </a:cubicBezTo>
                <a:cubicBezTo>
                  <a:pt x="2903508" y="5041365"/>
                  <a:pt x="3035835" y="5772616"/>
                  <a:pt x="2439534" y="6019748"/>
                </a:cubicBezTo>
                <a:cubicBezTo>
                  <a:pt x="2062607" y="6175963"/>
                  <a:pt x="1545662" y="6076257"/>
                  <a:pt x="1262869" y="5786450"/>
                </a:cubicBezTo>
                <a:cubicBezTo>
                  <a:pt x="864056" y="5377550"/>
                  <a:pt x="1125562" y="4799418"/>
                  <a:pt x="734842" y="4526254"/>
                </a:cubicBezTo>
                <a:cubicBezTo>
                  <a:pt x="506361" y="4366061"/>
                  <a:pt x="192715" y="4446641"/>
                  <a:pt x="19856" y="4511293"/>
                </a:cubicBezTo>
                <a:lnTo>
                  <a:pt x="0" y="4519330"/>
                </a:lnTo>
                <a:close/>
              </a:path>
            </a:pathLst>
          </a:custGeom>
        </p:spPr>
      </p:pic>
      <p:graphicFrame>
        <p:nvGraphicFramePr>
          <p:cNvPr id="4" name="Content Placeholder 3">
            <a:extLst>
              <a:ext uri="{FF2B5EF4-FFF2-40B4-BE49-F238E27FC236}">
                <a16:creationId xmlns:a16="http://schemas.microsoft.com/office/drawing/2014/main" id="{61F96062-C8D5-7B73-B080-1669BCCDAA7F}"/>
              </a:ext>
            </a:extLst>
          </p:cNvPr>
          <p:cNvGraphicFramePr>
            <a:graphicFrameLocks noGrp="1"/>
          </p:cNvGraphicFramePr>
          <p:nvPr>
            <p:ph idx="1"/>
            <p:extLst>
              <p:ext uri="{D42A27DB-BD31-4B8C-83A1-F6EECF244321}">
                <p14:modId xmlns:p14="http://schemas.microsoft.com/office/powerpoint/2010/main" val="394259819"/>
              </p:ext>
            </p:extLst>
          </p:nvPr>
        </p:nvGraphicFramePr>
        <p:xfrm>
          <a:off x="5823284" y="1260909"/>
          <a:ext cx="5759116"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F2DF70FE-33EB-0050-A68C-266D2F6D1893}"/>
              </a:ext>
            </a:extLst>
          </p:cNvPr>
          <p:cNvSpPr txBox="1"/>
          <p:nvPr/>
        </p:nvSpPr>
        <p:spPr>
          <a:xfrm>
            <a:off x="635384" y="6350000"/>
            <a:ext cx="1945256" cy="230832"/>
          </a:xfrm>
          <a:prstGeom prst="rect">
            <a:avLst/>
          </a:prstGeom>
          <a:solidFill>
            <a:srgbClr val="000000"/>
          </a:solidFill>
        </p:spPr>
        <p:txBody>
          <a:bodyPr wrap="square" rtlCol="0">
            <a:spAutoFit/>
          </a:bodyPr>
          <a:lstStyle/>
          <a:p>
            <a:pPr algn="ctr">
              <a:spcAft>
                <a:spcPts val="600"/>
              </a:spcAft>
            </a:pPr>
            <a:r>
              <a:rPr lang="en-GB" sz="900" b="1" dirty="0">
                <a:solidFill>
                  <a:srgbClr val="FFFFFF"/>
                </a:solidFill>
              </a:rPr>
              <a:t>Mohamed Ahmed: 2112126</a:t>
            </a:r>
          </a:p>
        </p:txBody>
      </p:sp>
    </p:spTree>
    <p:extLst>
      <p:ext uri="{BB962C8B-B14F-4D97-AF65-F5344CB8AC3E}">
        <p14:creationId xmlns:p14="http://schemas.microsoft.com/office/powerpoint/2010/main" val="800823243"/>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9">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84B12FDF-DD00-04EA-4276-D4E9F21D6C9C}"/>
              </a:ext>
            </a:extLst>
          </p:cNvPr>
          <p:cNvSpPr>
            <a:spLocks noGrp="1"/>
          </p:cNvSpPr>
          <p:nvPr>
            <p:ph type="title"/>
          </p:nvPr>
        </p:nvSpPr>
        <p:spPr>
          <a:xfrm>
            <a:off x="609600" y="1289785"/>
            <a:ext cx="5369169" cy="900078"/>
          </a:xfrm>
        </p:spPr>
        <p:txBody>
          <a:bodyPr>
            <a:normAutofit/>
          </a:bodyPr>
          <a:lstStyle/>
          <a:p>
            <a:r>
              <a:rPr lang="en-GB" dirty="0">
                <a:solidFill>
                  <a:schemeClr val="accent4">
                    <a:lumMod val="75000"/>
                  </a:schemeClr>
                </a:solidFill>
              </a:rPr>
              <a:t>1. Business Identity:</a:t>
            </a:r>
          </a:p>
        </p:txBody>
      </p:sp>
      <p:pic>
        <p:nvPicPr>
          <p:cNvPr id="6" name="Picture 5" descr="Graphical user interface&#10;&#10;Description automatically generated">
            <a:extLst>
              <a:ext uri="{FF2B5EF4-FFF2-40B4-BE49-F238E27FC236}">
                <a16:creationId xmlns:a16="http://schemas.microsoft.com/office/drawing/2014/main" id="{63A24A04-50ED-D94A-301E-90767E87E5E0}"/>
              </a:ext>
            </a:extLst>
          </p:cNvPr>
          <p:cNvPicPr>
            <a:picLocks noChangeAspect="1"/>
          </p:cNvPicPr>
          <p:nvPr/>
        </p:nvPicPr>
        <p:blipFill rotWithShape="1">
          <a:blip r:embed="rId3">
            <a:extLst>
              <a:ext uri="{28A0092B-C50C-407E-A947-70E740481C1C}">
                <a14:useLocalDpi xmlns:a14="http://schemas.microsoft.com/office/drawing/2010/main" val="0"/>
              </a:ext>
            </a:extLst>
          </a:blip>
          <a:srcRect l="19784" r="3237" b="1"/>
          <a:stretch/>
        </p:blipFill>
        <p:spPr>
          <a:xfrm>
            <a:off x="6599498" y="2"/>
            <a:ext cx="5592502" cy="6218525"/>
          </a:xfrm>
          <a:custGeom>
            <a:avLst/>
            <a:gdLst/>
            <a:ahLst/>
            <a:cxnLst/>
            <a:rect l="l" t="t" r="r" b="b"/>
            <a:pathLst>
              <a:path w="5592502" h="6218525">
                <a:moveTo>
                  <a:pt x="2549391" y="5657612"/>
                </a:moveTo>
                <a:cubicBezTo>
                  <a:pt x="2568895" y="5660359"/>
                  <a:pt x="2588012" y="5665853"/>
                  <a:pt x="2606158" y="5674005"/>
                </a:cubicBezTo>
                <a:cubicBezTo>
                  <a:pt x="2690694" y="5711355"/>
                  <a:pt x="2743699" y="5803287"/>
                  <a:pt x="2734722" y="5897877"/>
                </a:cubicBezTo>
                <a:cubicBezTo>
                  <a:pt x="2720716" y="6045476"/>
                  <a:pt x="2578003" y="6136188"/>
                  <a:pt x="2445921" y="6086557"/>
                </a:cubicBezTo>
                <a:cubicBezTo>
                  <a:pt x="2352551" y="6051652"/>
                  <a:pt x="2293727" y="5951889"/>
                  <a:pt x="2306440" y="5850621"/>
                </a:cubicBezTo>
                <a:cubicBezTo>
                  <a:pt x="2319512" y="5745685"/>
                  <a:pt x="2398158" y="5671063"/>
                  <a:pt x="2490307" y="5657701"/>
                </a:cubicBezTo>
                <a:cubicBezTo>
                  <a:pt x="2509998" y="5654864"/>
                  <a:pt x="2529887" y="5654864"/>
                  <a:pt x="2549391" y="5657612"/>
                </a:cubicBezTo>
                <a:close/>
                <a:moveTo>
                  <a:pt x="708303" y="494981"/>
                </a:moveTo>
                <a:cubicBezTo>
                  <a:pt x="758766" y="498141"/>
                  <a:pt x="808381" y="509490"/>
                  <a:pt x="855181" y="528594"/>
                </a:cubicBezTo>
                <a:cubicBezTo>
                  <a:pt x="1052623" y="608676"/>
                  <a:pt x="1174866" y="823069"/>
                  <a:pt x="1146999" y="1039903"/>
                </a:cubicBezTo>
                <a:cubicBezTo>
                  <a:pt x="1106562" y="1357577"/>
                  <a:pt x="789750" y="1547407"/>
                  <a:pt x="502601" y="1427029"/>
                </a:cubicBezTo>
                <a:cubicBezTo>
                  <a:pt x="303292" y="1343573"/>
                  <a:pt x="183634" y="1123578"/>
                  <a:pt x="217535" y="904373"/>
                </a:cubicBezTo>
                <a:cubicBezTo>
                  <a:pt x="256894" y="649831"/>
                  <a:pt x="474662" y="481046"/>
                  <a:pt x="708303" y="494981"/>
                </a:cubicBezTo>
                <a:close/>
                <a:moveTo>
                  <a:pt x="2580518" y="186644"/>
                </a:moveTo>
                <a:cubicBezTo>
                  <a:pt x="2602438" y="187938"/>
                  <a:pt x="2623999" y="192821"/>
                  <a:pt x="2644369" y="201008"/>
                </a:cubicBezTo>
                <a:cubicBezTo>
                  <a:pt x="2730556" y="235843"/>
                  <a:pt x="2783562" y="328998"/>
                  <a:pt x="2771424" y="423660"/>
                </a:cubicBezTo>
                <a:cubicBezTo>
                  <a:pt x="2753683" y="561920"/>
                  <a:pt x="2615927" y="644516"/>
                  <a:pt x="2491026" y="592159"/>
                </a:cubicBezTo>
                <a:cubicBezTo>
                  <a:pt x="2404264" y="555816"/>
                  <a:pt x="2352192" y="460147"/>
                  <a:pt x="2366987" y="364694"/>
                </a:cubicBezTo>
                <a:cubicBezTo>
                  <a:pt x="2384081" y="253943"/>
                  <a:pt x="2478888" y="180540"/>
                  <a:pt x="2580518" y="186644"/>
                </a:cubicBezTo>
                <a:close/>
                <a:moveTo>
                  <a:pt x="3406298" y="0"/>
                </a:moveTo>
                <a:lnTo>
                  <a:pt x="4023898" y="0"/>
                </a:lnTo>
                <a:lnTo>
                  <a:pt x="4039485" y="16440"/>
                </a:lnTo>
                <a:cubicBezTo>
                  <a:pt x="4112899" y="107670"/>
                  <a:pt x="4150006" y="228832"/>
                  <a:pt x="4134340" y="350976"/>
                </a:cubicBezTo>
                <a:cubicBezTo>
                  <a:pt x="4097638" y="636402"/>
                  <a:pt x="3812859" y="806910"/>
                  <a:pt x="3554440" y="699175"/>
                </a:cubicBezTo>
                <a:cubicBezTo>
                  <a:pt x="3374882" y="624048"/>
                  <a:pt x="3267147" y="426247"/>
                  <a:pt x="3297887" y="228805"/>
                </a:cubicBezTo>
                <a:cubicBezTo>
                  <a:pt x="3311165" y="142914"/>
                  <a:pt x="3347028" y="67910"/>
                  <a:pt x="3397755" y="8363"/>
                </a:cubicBezTo>
                <a:close/>
                <a:moveTo>
                  <a:pt x="1503015" y="0"/>
                </a:moveTo>
                <a:lnTo>
                  <a:pt x="1857869" y="0"/>
                </a:lnTo>
                <a:lnTo>
                  <a:pt x="1875734" y="7199"/>
                </a:lnTo>
                <a:cubicBezTo>
                  <a:pt x="1972792" y="53203"/>
                  <a:pt x="2044088" y="119768"/>
                  <a:pt x="2073805" y="147644"/>
                </a:cubicBezTo>
                <a:cubicBezTo>
                  <a:pt x="2298899" y="357871"/>
                  <a:pt x="2120777" y="615502"/>
                  <a:pt x="2304070" y="931092"/>
                </a:cubicBezTo>
                <a:cubicBezTo>
                  <a:pt x="2332548" y="977849"/>
                  <a:pt x="2365220" y="1021948"/>
                  <a:pt x="2401678" y="1062815"/>
                </a:cubicBezTo>
                <a:cubicBezTo>
                  <a:pt x="2473501" y="1144478"/>
                  <a:pt x="2607307" y="1130114"/>
                  <a:pt x="2658732" y="1035092"/>
                </a:cubicBezTo>
                <a:cubicBezTo>
                  <a:pt x="2743699" y="878014"/>
                  <a:pt x="2824931" y="701903"/>
                  <a:pt x="2989622" y="656081"/>
                </a:cubicBezTo>
                <a:cubicBezTo>
                  <a:pt x="3309810" y="566949"/>
                  <a:pt x="3500428" y="1096285"/>
                  <a:pt x="3832251" y="1033009"/>
                </a:cubicBezTo>
                <a:cubicBezTo>
                  <a:pt x="3970008" y="1006722"/>
                  <a:pt x="4049875" y="893816"/>
                  <a:pt x="4122489" y="753905"/>
                </a:cubicBezTo>
                <a:cubicBezTo>
                  <a:pt x="4142671" y="714904"/>
                  <a:pt x="4162351" y="673821"/>
                  <a:pt x="4182533" y="631806"/>
                </a:cubicBezTo>
                <a:cubicBezTo>
                  <a:pt x="4229290" y="465301"/>
                  <a:pt x="4292692" y="172828"/>
                  <a:pt x="4600355" y="8334"/>
                </a:cubicBezTo>
                <a:lnTo>
                  <a:pt x="4621097" y="0"/>
                </a:lnTo>
                <a:lnTo>
                  <a:pt x="5592502" y="0"/>
                </a:lnTo>
                <a:lnTo>
                  <a:pt x="5592502" y="6214998"/>
                </a:lnTo>
                <a:lnTo>
                  <a:pt x="5570190" y="6214772"/>
                </a:lnTo>
                <a:cubicBezTo>
                  <a:pt x="5484588" y="6205588"/>
                  <a:pt x="5403563" y="6179480"/>
                  <a:pt x="5336013" y="6134537"/>
                </a:cubicBezTo>
                <a:cubicBezTo>
                  <a:pt x="5329154" y="6129869"/>
                  <a:pt x="5322654" y="6124696"/>
                  <a:pt x="5316549" y="6119095"/>
                </a:cubicBezTo>
                <a:cubicBezTo>
                  <a:pt x="5197251" y="6026083"/>
                  <a:pt x="4557234" y="5546951"/>
                  <a:pt x="4161920" y="5655261"/>
                </a:cubicBezTo>
                <a:cubicBezTo>
                  <a:pt x="3724588" y="5774990"/>
                  <a:pt x="3364683" y="6051365"/>
                  <a:pt x="3163578" y="5852918"/>
                </a:cubicBezTo>
                <a:cubicBezTo>
                  <a:pt x="3116533" y="5806591"/>
                  <a:pt x="3049235" y="5739436"/>
                  <a:pt x="2973749" y="5663664"/>
                </a:cubicBezTo>
                <a:cubicBezTo>
                  <a:pt x="2851650" y="5565913"/>
                  <a:pt x="2725959" y="5472256"/>
                  <a:pt x="2569025" y="5499547"/>
                </a:cubicBezTo>
                <a:cubicBezTo>
                  <a:pt x="2209910" y="5562035"/>
                  <a:pt x="2237849" y="5993549"/>
                  <a:pt x="1769490" y="6169659"/>
                </a:cubicBezTo>
                <a:cubicBezTo>
                  <a:pt x="1527877" y="6260515"/>
                  <a:pt x="1178242" y="6229415"/>
                  <a:pt x="1004789" y="6036355"/>
                </a:cubicBezTo>
                <a:cubicBezTo>
                  <a:pt x="724104" y="5723780"/>
                  <a:pt x="1106993" y="5230642"/>
                  <a:pt x="804905" y="4851273"/>
                </a:cubicBezTo>
                <a:cubicBezTo>
                  <a:pt x="628292" y="4629698"/>
                  <a:pt x="441120" y="4729173"/>
                  <a:pt x="243535" y="4461846"/>
                </a:cubicBezTo>
                <a:cubicBezTo>
                  <a:pt x="97446" y="4264262"/>
                  <a:pt x="-23647" y="4082765"/>
                  <a:pt x="35822" y="3819891"/>
                </a:cubicBezTo>
                <a:cubicBezTo>
                  <a:pt x="115402" y="3468316"/>
                  <a:pt x="419645" y="3331136"/>
                  <a:pt x="416485" y="3077311"/>
                </a:cubicBezTo>
                <a:cubicBezTo>
                  <a:pt x="412894" y="2772206"/>
                  <a:pt x="39413" y="2711086"/>
                  <a:pt x="2855" y="2363246"/>
                </a:cubicBezTo>
                <a:cubicBezTo>
                  <a:pt x="-20990" y="2136357"/>
                  <a:pt x="106640" y="1864649"/>
                  <a:pt x="308319" y="1738959"/>
                </a:cubicBezTo>
                <a:cubicBezTo>
                  <a:pt x="680004" y="1507042"/>
                  <a:pt x="1099021" y="1898408"/>
                  <a:pt x="1384015" y="1665772"/>
                </a:cubicBezTo>
                <a:cubicBezTo>
                  <a:pt x="1554236" y="1526793"/>
                  <a:pt x="1581960" y="1242948"/>
                  <a:pt x="1548849" y="1064181"/>
                </a:cubicBezTo>
                <a:cubicBezTo>
                  <a:pt x="1485717" y="723810"/>
                  <a:pt x="1206612" y="668075"/>
                  <a:pt x="1216954" y="408794"/>
                </a:cubicBezTo>
                <a:cubicBezTo>
                  <a:pt x="1222664" y="264268"/>
                  <a:pt x="1316043" y="114328"/>
                  <a:pt x="1447763" y="29453"/>
                </a:cubicBezTo>
                <a:close/>
              </a:path>
            </a:pathLst>
          </a:custGeom>
        </p:spPr>
      </p:pic>
      <p:graphicFrame>
        <p:nvGraphicFramePr>
          <p:cNvPr id="5" name="Content Placeholder 2">
            <a:extLst>
              <a:ext uri="{FF2B5EF4-FFF2-40B4-BE49-F238E27FC236}">
                <a16:creationId xmlns:a16="http://schemas.microsoft.com/office/drawing/2014/main" id="{E72ADD31-903D-7A08-F1C3-80E9DFF445B5}"/>
              </a:ext>
            </a:extLst>
          </p:cNvPr>
          <p:cNvGraphicFramePr>
            <a:graphicFrameLocks noGrp="1"/>
          </p:cNvGraphicFramePr>
          <p:nvPr>
            <p:ph idx="1"/>
            <p:extLst>
              <p:ext uri="{D42A27DB-BD31-4B8C-83A1-F6EECF244321}">
                <p14:modId xmlns:p14="http://schemas.microsoft.com/office/powerpoint/2010/main" val="2341013064"/>
              </p:ext>
            </p:extLst>
          </p:nvPr>
        </p:nvGraphicFramePr>
        <p:xfrm>
          <a:off x="610197" y="2430497"/>
          <a:ext cx="5877229" cy="31747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9" name="TextBox 18">
            <a:extLst>
              <a:ext uri="{FF2B5EF4-FFF2-40B4-BE49-F238E27FC236}">
                <a16:creationId xmlns:a16="http://schemas.microsoft.com/office/drawing/2014/main" id="{E43E021F-5ACD-89A2-C369-B1CC82802514}"/>
              </a:ext>
            </a:extLst>
          </p:cNvPr>
          <p:cNvSpPr txBox="1"/>
          <p:nvPr/>
        </p:nvSpPr>
        <p:spPr>
          <a:xfrm>
            <a:off x="635384" y="6350000"/>
            <a:ext cx="1945256" cy="230832"/>
          </a:xfrm>
          <a:prstGeom prst="rect">
            <a:avLst/>
          </a:prstGeom>
          <a:solidFill>
            <a:srgbClr val="000000"/>
          </a:solidFill>
        </p:spPr>
        <p:txBody>
          <a:bodyPr wrap="square" rtlCol="0">
            <a:spAutoFit/>
          </a:bodyPr>
          <a:lstStyle/>
          <a:p>
            <a:pPr algn="ctr">
              <a:spcAft>
                <a:spcPts val="600"/>
              </a:spcAft>
            </a:pPr>
            <a:r>
              <a:rPr lang="en-GB" sz="900" b="1" dirty="0">
                <a:solidFill>
                  <a:srgbClr val="FFFFFF"/>
                </a:solidFill>
              </a:rPr>
              <a:t>Mohamed Ahmed: 2112126</a:t>
            </a:r>
          </a:p>
        </p:txBody>
      </p:sp>
      <p:sp>
        <p:nvSpPr>
          <p:cNvPr id="8" name="TextBox 7">
            <a:extLst>
              <a:ext uri="{FF2B5EF4-FFF2-40B4-BE49-F238E27FC236}">
                <a16:creationId xmlns:a16="http://schemas.microsoft.com/office/drawing/2014/main" id="{24250333-59BF-2A2E-B8FC-F7FDC14B9A10}"/>
              </a:ext>
            </a:extLst>
          </p:cNvPr>
          <p:cNvSpPr txBox="1"/>
          <p:nvPr/>
        </p:nvSpPr>
        <p:spPr>
          <a:xfrm>
            <a:off x="6670307" y="5101042"/>
            <a:ext cx="3137836" cy="369332"/>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Arial" panose="020B0604020202020204" pitchFamily="34" charset="0"/>
              </a:rPr>
              <a:t>www.gov.uk/set-up-sole-trader</a:t>
            </a:r>
            <a:endParaRPr lang="en-GB" dirty="0"/>
          </a:p>
        </p:txBody>
      </p:sp>
    </p:spTree>
    <p:extLst>
      <p:ext uri="{BB962C8B-B14F-4D97-AF65-F5344CB8AC3E}">
        <p14:creationId xmlns:p14="http://schemas.microsoft.com/office/powerpoint/2010/main" val="3035897008"/>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8DB42550-816C-46EF-A001-C1237A5C2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Freeform: Shape 66">
            <a:extLst>
              <a:ext uri="{FF2B5EF4-FFF2-40B4-BE49-F238E27FC236}">
                <a16:creationId xmlns:a16="http://schemas.microsoft.com/office/drawing/2014/main" id="{3110DF80-7755-48B5-8B8F-47C1B9CE5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EF99A-C557-29A5-B1DD-BAB4CBDB1336}"/>
              </a:ext>
            </a:extLst>
          </p:cNvPr>
          <p:cNvSpPr>
            <a:spLocks noGrp="1"/>
          </p:cNvSpPr>
          <p:nvPr>
            <p:ph type="title"/>
          </p:nvPr>
        </p:nvSpPr>
        <p:spPr>
          <a:xfrm>
            <a:off x="609600" y="552782"/>
            <a:ext cx="5910470" cy="859527"/>
          </a:xfrm>
        </p:spPr>
        <p:txBody>
          <a:bodyPr anchor="ctr">
            <a:normAutofit fontScale="90000"/>
          </a:bodyPr>
          <a:lstStyle/>
          <a:p>
            <a:r>
              <a:rPr lang="en-GB" dirty="0">
                <a:solidFill>
                  <a:schemeClr val="accent4">
                    <a:lumMod val="75000"/>
                  </a:schemeClr>
                </a:solidFill>
              </a:rPr>
              <a:t>2. Marketing Plan</a:t>
            </a:r>
            <a:r>
              <a:rPr lang="en-GB" dirty="0"/>
              <a:t> </a:t>
            </a:r>
            <a:r>
              <a:rPr lang="en-GB" sz="1100" dirty="0"/>
              <a:t>(Blythe, &amp; Martin, J 2019)</a:t>
            </a:r>
            <a:br>
              <a:rPr lang="en-GB" sz="1100" dirty="0"/>
            </a:br>
            <a:endParaRPr lang="en-GB" sz="1100" dirty="0"/>
          </a:p>
        </p:txBody>
      </p:sp>
      <p:pic>
        <p:nvPicPr>
          <p:cNvPr id="11" name="Picture 10" descr="Graphical user interface&#10;&#10;Description automatically generated">
            <a:extLst>
              <a:ext uri="{FF2B5EF4-FFF2-40B4-BE49-F238E27FC236}">
                <a16:creationId xmlns:a16="http://schemas.microsoft.com/office/drawing/2014/main" id="{2A8DC804-A0D5-2DE5-6D15-49D8036569E4}"/>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8407842" y="3311566"/>
            <a:ext cx="3475694" cy="2651136"/>
          </a:xfrm>
          <a:prstGeom prst="rect">
            <a:avLst/>
          </a:prstGeom>
          <a:ln>
            <a:noFill/>
          </a:ln>
          <a:effectLst>
            <a:softEdge rad="112500"/>
          </a:effectLst>
        </p:spPr>
      </p:pic>
      <p:pic>
        <p:nvPicPr>
          <p:cNvPr id="15" name="Picture 14" descr="A screenshot of a computer&#10;&#10;Description automatically generated with medium confidence">
            <a:extLst>
              <a:ext uri="{FF2B5EF4-FFF2-40B4-BE49-F238E27FC236}">
                <a16:creationId xmlns:a16="http://schemas.microsoft.com/office/drawing/2014/main" id="{38413BDB-B34E-D300-99C2-BE0BD76FA22B}"/>
              </a:ext>
            </a:extLst>
          </p:cNvPr>
          <p:cNvPicPr>
            <a:picLocks noChangeAspect="1"/>
          </p:cNvPicPr>
          <p:nvPr/>
        </p:nvPicPr>
        <p:blipFill rotWithShape="1">
          <a:blip r:embed="rId5">
            <a:extLst>
              <a:ext uri="{28A0092B-C50C-407E-A947-70E740481C1C}">
                <a14:useLocalDpi xmlns:a14="http://schemas.microsoft.com/office/drawing/2010/main" val="0"/>
              </a:ext>
            </a:extLst>
          </a:blip>
          <a:srcRect l="1529" t="21239" r="3175" b="14305"/>
          <a:stretch/>
        </p:blipFill>
        <p:spPr>
          <a:xfrm>
            <a:off x="3551768" y="3311564"/>
            <a:ext cx="4728632" cy="3038435"/>
          </a:xfrm>
          <a:prstGeom prst="rect">
            <a:avLst/>
          </a:prstGeom>
        </p:spPr>
      </p:pic>
      <p:pic>
        <p:nvPicPr>
          <p:cNvPr id="20" name="Picture 19" descr="Table&#10;&#10;Description automatically generated with medium confidence">
            <a:extLst>
              <a:ext uri="{FF2B5EF4-FFF2-40B4-BE49-F238E27FC236}">
                <a16:creationId xmlns:a16="http://schemas.microsoft.com/office/drawing/2014/main" id="{D0512CDC-A08A-043D-01D7-C2410BA9BF8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3200" y="3831331"/>
            <a:ext cx="3220720" cy="1465866"/>
          </a:xfrm>
          <a:prstGeom prst="rect">
            <a:avLst/>
          </a:prstGeom>
        </p:spPr>
      </p:pic>
      <p:graphicFrame>
        <p:nvGraphicFramePr>
          <p:cNvPr id="32" name="Content Placeholder 2">
            <a:extLst>
              <a:ext uri="{FF2B5EF4-FFF2-40B4-BE49-F238E27FC236}">
                <a16:creationId xmlns:a16="http://schemas.microsoft.com/office/drawing/2014/main" id="{1A1CD3DD-90D2-5D9D-2612-4FEE2D174162}"/>
              </a:ext>
            </a:extLst>
          </p:cNvPr>
          <p:cNvGraphicFramePr>
            <a:graphicFrameLocks noGrp="1"/>
          </p:cNvGraphicFramePr>
          <p:nvPr>
            <p:ph idx="1"/>
            <p:extLst>
              <p:ext uri="{D42A27DB-BD31-4B8C-83A1-F6EECF244321}">
                <p14:modId xmlns:p14="http://schemas.microsoft.com/office/powerpoint/2010/main" val="3502130603"/>
              </p:ext>
            </p:extLst>
          </p:nvPr>
        </p:nvGraphicFramePr>
        <p:xfrm>
          <a:off x="802640" y="1560804"/>
          <a:ext cx="10779760" cy="117086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1" name="TextBox 40">
            <a:extLst>
              <a:ext uri="{FF2B5EF4-FFF2-40B4-BE49-F238E27FC236}">
                <a16:creationId xmlns:a16="http://schemas.microsoft.com/office/drawing/2014/main" id="{0AF80B8E-2C96-8ECB-FD9A-ECA7F19E09B8}"/>
              </a:ext>
            </a:extLst>
          </p:cNvPr>
          <p:cNvSpPr txBox="1"/>
          <p:nvPr/>
        </p:nvSpPr>
        <p:spPr>
          <a:xfrm>
            <a:off x="635384" y="6350000"/>
            <a:ext cx="1945256" cy="230832"/>
          </a:xfrm>
          <a:prstGeom prst="rect">
            <a:avLst/>
          </a:prstGeom>
          <a:solidFill>
            <a:srgbClr val="000000"/>
          </a:solidFill>
        </p:spPr>
        <p:txBody>
          <a:bodyPr wrap="square" rtlCol="0">
            <a:spAutoFit/>
          </a:bodyPr>
          <a:lstStyle/>
          <a:p>
            <a:pPr algn="ctr">
              <a:spcAft>
                <a:spcPts val="600"/>
              </a:spcAft>
            </a:pPr>
            <a:r>
              <a:rPr lang="en-GB" sz="900" b="1" dirty="0">
                <a:solidFill>
                  <a:srgbClr val="FFFFFF"/>
                </a:solidFill>
              </a:rPr>
              <a:t>Mohamed Ahmed: 2112126</a:t>
            </a:r>
          </a:p>
        </p:txBody>
      </p:sp>
      <p:pic>
        <p:nvPicPr>
          <p:cNvPr id="24" name="Picture 23" descr="Text&#10;&#10;Description automatically generated">
            <a:extLst>
              <a:ext uri="{FF2B5EF4-FFF2-40B4-BE49-F238E27FC236}">
                <a16:creationId xmlns:a16="http://schemas.microsoft.com/office/drawing/2014/main" id="{61622374-F9AD-FBA1-854D-98C21624D4B4}"/>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970258" y="6046258"/>
            <a:ext cx="2385698" cy="481541"/>
          </a:xfrm>
          <a:prstGeom prst="rect">
            <a:avLst/>
          </a:prstGeom>
        </p:spPr>
      </p:pic>
    </p:spTree>
    <p:extLst>
      <p:ext uri="{BB962C8B-B14F-4D97-AF65-F5344CB8AC3E}">
        <p14:creationId xmlns:p14="http://schemas.microsoft.com/office/powerpoint/2010/main" val="3548493603"/>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123CA-3242-4637-01F2-FCD90221F741}"/>
              </a:ext>
            </a:extLst>
          </p:cNvPr>
          <p:cNvSpPr>
            <a:spLocks noGrp="1"/>
          </p:cNvSpPr>
          <p:nvPr>
            <p:ph type="title"/>
          </p:nvPr>
        </p:nvSpPr>
        <p:spPr/>
        <p:txBody>
          <a:bodyPr/>
          <a:lstStyle/>
          <a:p>
            <a:r>
              <a:rPr lang="en-GB" dirty="0">
                <a:solidFill>
                  <a:schemeClr val="accent4">
                    <a:lumMod val="75000"/>
                  </a:schemeClr>
                </a:solidFill>
              </a:rPr>
              <a:t>3. Human Resources </a:t>
            </a:r>
          </a:p>
        </p:txBody>
      </p:sp>
      <p:graphicFrame>
        <p:nvGraphicFramePr>
          <p:cNvPr id="21" name="Diagram 20">
            <a:extLst>
              <a:ext uri="{FF2B5EF4-FFF2-40B4-BE49-F238E27FC236}">
                <a16:creationId xmlns:a16="http://schemas.microsoft.com/office/drawing/2014/main" id="{FBE196A5-4880-14CB-C008-367858767611}"/>
              </a:ext>
            </a:extLst>
          </p:cNvPr>
          <p:cNvGraphicFramePr/>
          <p:nvPr>
            <p:extLst>
              <p:ext uri="{D42A27DB-BD31-4B8C-83A1-F6EECF244321}">
                <p14:modId xmlns:p14="http://schemas.microsoft.com/office/powerpoint/2010/main" val="2663531246"/>
              </p:ext>
            </p:extLst>
          </p:nvPr>
        </p:nvGraphicFramePr>
        <p:xfrm>
          <a:off x="1030970" y="1959187"/>
          <a:ext cx="7051040" cy="4254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 name="TextBox 33">
            <a:extLst>
              <a:ext uri="{FF2B5EF4-FFF2-40B4-BE49-F238E27FC236}">
                <a16:creationId xmlns:a16="http://schemas.microsoft.com/office/drawing/2014/main" id="{ED631693-86DF-B241-498B-10B3BD8C194C}"/>
              </a:ext>
            </a:extLst>
          </p:cNvPr>
          <p:cNvSpPr txBox="1"/>
          <p:nvPr/>
        </p:nvSpPr>
        <p:spPr>
          <a:xfrm>
            <a:off x="635384" y="6350000"/>
            <a:ext cx="1945256" cy="230832"/>
          </a:xfrm>
          <a:prstGeom prst="rect">
            <a:avLst/>
          </a:prstGeom>
          <a:solidFill>
            <a:srgbClr val="000000"/>
          </a:solidFill>
        </p:spPr>
        <p:txBody>
          <a:bodyPr wrap="square" rtlCol="0">
            <a:spAutoFit/>
          </a:bodyPr>
          <a:lstStyle/>
          <a:p>
            <a:pPr algn="ctr">
              <a:spcAft>
                <a:spcPts val="600"/>
              </a:spcAft>
            </a:pPr>
            <a:r>
              <a:rPr lang="en-GB" sz="900" b="1" dirty="0">
                <a:solidFill>
                  <a:srgbClr val="FFFFFF"/>
                </a:solidFill>
              </a:rPr>
              <a:t>Mohamed Ahmed: 2112126</a:t>
            </a:r>
          </a:p>
        </p:txBody>
      </p:sp>
      <p:sp>
        <p:nvSpPr>
          <p:cNvPr id="36" name="TextBox 35">
            <a:extLst>
              <a:ext uri="{FF2B5EF4-FFF2-40B4-BE49-F238E27FC236}">
                <a16:creationId xmlns:a16="http://schemas.microsoft.com/office/drawing/2014/main" id="{9C2D109A-2028-CE92-04B6-4E93C6B70C65}"/>
              </a:ext>
            </a:extLst>
          </p:cNvPr>
          <p:cNvSpPr txBox="1"/>
          <p:nvPr/>
        </p:nvSpPr>
        <p:spPr>
          <a:xfrm>
            <a:off x="8758990" y="4417996"/>
            <a:ext cx="2223435" cy="646331"/>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Arial" panose="020B0604020202020204" pitchFamily="34" charset="0"/>
              </a:rPr>
              <a:t> (Hooley, et al. 2020) Marketing strategy</a:t>
            </a:r>
            <a:r>
              <a:rPr lang="en-GB" sz="1200" dirty="0">
                <a:effectLst/>
                <a:latin typeface="Calibri" panose="020F0502020204030204" pitchFamily="34" charset="0"/>
                <a:ea typeface="Calibri" panose="020F0502020204030204" pitchFamily="34" charset="0"/>
                <a:cs typeface="Arial" panose="020B0604020202020204" pitchFamily="34" charset="0"/>
              </a:rPr>
              <a:t> </a:t>
            </a:r>
            <a:endParaRPr lang="en-GB" sz="1200" dirty="0"/>
          </a:p>
        </p:txBody>
      </p:sp>
      <p:pic>
        <p:nvPicPr>
          <p:cNvPr id="31" name="Picture 30" descr="A picture containing logo&#10;&#10;Description automatically generated">
            <a:extLst>
              <a:ext uri="{FF2B5EF4-FFF2-40B4-BE49-F238E27FC236}">
                <a16:creationId xmlns:a16="http://schemas.microsoft.com/office/drawing/2014/main" id="{69EA77BA-3853-FF7C-4836-12AF2E4F23D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334832" y="1663701"/>
            <a:ext cx="3666667" cy="4543180"/>
          </a:xfrm>
          <a:prstGeom prst="rect">
            <a:avLst/>
          </a:prstGeom>
        </p:spPr>
      </p:pic>
      <p:sp>
        <p:nvSpPr>
          <p:cNvPr id="32" name="TextBox 31">
            <a:extLst>
              <a:ext uri="{FF2B5EF4-FFF2-40B4-BE49-F238E27FC236}">
                <a16:creationId xmlns:a16="http://schemas.microsoft.com/office/drawing/2014/main" id="{87AFF53B-ED61-192D-8436-725951ABF485}"/>
              </a:ext>
            </a:extLst>
          </p:cNvPr>
          <p:cNvSpPr txBox="1"/>
          <p:nvPr/>
        </p:nvSpPr>
        <p:spPr>
          <a:xfrm>
            <a:off x="8788400" y="876300"/>
            <a:ext cx="2692400" cy="923330"/>
          </a:xfrm>
          <a:prstGeom prst="rect">
            <a:avLst/>
          </a:prstGeom>
          <a:noFill/>
        </p:spPr>
        <p:txBody>
          <a:bodyPr wrap="square" rtlCol="0">
            <a:spAutoFit/>
          </a:bodyPr>
          <a:lstStyle/>
          <a:p>
            <a:r>
              <a:rPr lang="en-GB" dirty="0"/>
              <a:t> projects management (PMBOK guide, 2013)</a:t>
            </a:r>
          </a:p>
          <a:p>
            <a:endParaRPr lang="en-GB" dirty="0"/>
          </a:p>
        </p:txBody>
      </p:sp>
    </p:spTree>
    <p:extLst>
      <p:ext uri="{BB962C8B-B14F-4D97-AF65-F5344CB8AC3E}">
        <p14:creationId xmlns:p14="http://schemas.microsoft.com/office/powerpoint/2010/main" val="2349457318"/>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C4A64-CFE4-7665-2783-C1E849CD6A44}"/>
              </a:ext>
            </a:extLst>
          </p:cNvPr>
          <p:cNvSpPr>
            <a:spLocks noGrp="1"/>
          </p:cNvSpPr>
          <p:nvPr>
            <p:ph type="title"/>
          </p:nvPr>
        </p:nvSpPr>
        <p:spPr>
          <a:xfrm>
            <a:off x="1116531" y="3124197"/>
            <a:ext cx="3320716" cy="612812"/>
          </a:xfrm>
        </p:spPr>
        <p:txBody>
          <a:bodyPr>
            <a:normAutofit fontScale="90000"/>
          </a:bodyPr>
          <a:lstStyle/>
          <a:p>
            <a:r>
              <a:rPr lang="en-GB" dirty="0">
                <a:solidFill>
                  <a:schemeClr val="accent4">
                    <a:lumMod val="75000"/>
                  </a:schemeClr>
                </a:solidFill>
              </a:rPr>
              <a:t>4. Cash flow: </a:t>
            </a:r>
            <a:endParaRPr lang="en-GB" sz="3600" dirty="0">
              <a:solidFill>
                <a:schemeClr val="accent4">
                  <a:lumMod val="75000"/>
                </a:schemeClr>
              </a:solidFill>
            </a:endParaRPr>
          </a:p>
        </p:txBody>
      </p:sp>
      <p:graphicFrame>
        <p:nvGraphicFramePr>
          <p:cNvPr id="4" name="Content Placeholder 3">
            <a:extLst>
              <a:ext uri="{FF2B5EF4-FFF2-40B4-BE49-F238E27FC236}">
                <a16:creationId xmlns:a16="http://schemas.microsoft.com/office/drawing/2014/main" id="{CC778FB9-01C5-006D-C317-5017FCF2B9CA}"/>
              </a:ext>
            </a:extLst>
          </p:cNvPr>
          <p:cNvGraphicFramePr>
            <a:graphicFrameLocks noGrp="1"/>
          </p:cNvGraphicFramePr>
          <p:nvPr>
            <p:ph idx="1"/>
            <p:extLst>
              <p:ext uri="{D42A27DB-BD31-4B8C-83A1-F6EECF244321}">
                <p14:modId xmlns:p14="http://schemas.microsoft.com/office/powerpoint/2010/main" val="3866707973"/>
              </p:ext>
            </p:extLst>
          </p:nvPr>
        </p:nvGraphicFramePr>
        <p:xfrm>
          <a:off x="5072517" y="2098803"/>
          <a:ext cx="5100511" cy="4048315"/>
        </p:xfrm>
        <a:graphic>
          <a:graphicData uri="http://schemas.openxmlformats.org/drawingml/2006/table">
            <a:tbl>
              <a:tblPr firstRow="1" firstCol="1" bandRow="1">
                <a:tableStyleId>{3B4B98B0-60AC-42C2-AFA5-B58CD77FA1E5}</a:tableStyleId>
              </a:tblPr>
              <a:tblGrid>
                <a:gridCol w="450957">
                  <a:extLst>
                    <a:ext uri="{9D8B030D-6E8A-4147-A177-3AD203B41FA5}">
                      <a16:colId xmlns:a16="http://schemas.microsoft.com/office/drawing/2014/main" val="3879876269"/>
                    </a:ext>
                  </a:extLst>
                </a:gridCol>
                <a:gridCol w="2126878">
                  <a:extLst>
                    <a:ext uri="{9D8B030D-6E8A-4147-A177-3AD203B41FA5}">
                      <a16:colId xmlns:a16="http://schemas.microsoft.com/office/drawing/2014/main" val="3442909354"/>
                    </a:ext>
                  </a:extLst>
                </a:gridCol>
                <a:gridCol w="1234547">
                  <a:extLst>
                    <a:ext uri="{9D8B030D-6E8A-4147-A177-3AD203B41FA5}">
                      <a16:colId xmlns:a16="http://schemas.microsoft.com/office/drawing/2014/main" val="195152095"/>
                    </a:ext>
                  </a:extLst>
                </a:gridCol>
                <a:gridCol w="1288129">
                  <a:extLst>
                    <a:ext uri="{9D8B030D-6E8A-4147-A177-3AD203B41FA5}">
                      <a16:colId xmlns:a16="http://schemas.microsoft.com/office/drawing/2014/main" val="603013768"/>
                    </a:ext>
                  </a:extLst>
                </a:gridCol>
              </a:tblGrid>
              <a:tr h="412423">
                <a:tc>
                  <a:txBody>
                    <a:bodyPr/>
                    <a:lstStyle/>
                    <a:p>
                      <a:pPr>
                        <a:lnSpc>
                          <a:spcPct val="107000"/>
                        </a:lnSpc>
                        <a:spcAft>
                          <a:spcPts val="800"/>
                        </a:spcAft>
                      </a:pPr>
                      <a:r>
                        <a:rPr lang="en-GB" sz="1300">
                          <a:effectLst/>
                        </a:rPr>
                        <a:t>No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Fixed assets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Monthly cost</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dirty="0">
                          <a:effectLst/>
                        </a:rPr>
                        <a:t>Yearly cost</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2682357605"/>
                  </a:ext>
                </a:extLst>
              </a:tr>
              <a:tr h="201278">
                <a:tc>
                  <a:txBody>
                    <a:bodyPr/>
                    <a:lstStyle/>
                    <a:p>
                      <a:pPr>
                        <a:lnSpc>
                          <a:spcPct val="107000"/>
                        </a:lnSpc>
                        <a:spcAft>
                          <a:spcPts val="800"/>
                        </a:spcAft>
                      </a:pPr>
                      <a:r>
                        <a:rPr lang="en-GB" sz="1300">
                          <a:effectLst/>
                        </a:rPr>
                        <a:t>1</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Van + running cost</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dirty="0">
                          <a:effectLst/>
                        </a:rPr>
                        <a:t>£3000</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dirty="0">
                          <a:effectLst/>
                        </a:rPr>
                        <a:t> </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1992279742"/>
                  </a:ext>
                </a:extLst>
              </a:tr>
              <a:tr h="201278">
                <a:tc>
                  <a:txBody>
                    <a:bodyPr/>
                    <a:lstStyle/>
                    <a:p>
                      <a:pPr>
                        <a:lnSpc>
                          <a:spcPct val="107000"/>
                        </a:lnSpc>
                        <a:spcAft>
                          <a:spcPts val="800"/>
                        </a:spcAft>
                      </a:pPr>
                      <a:r>
                        <a:rPr lang="en-GB" sz="1300" dirty="0">
                          <a:effectLst/>
                        </a:rPr>
                        <a:t>2</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dirty="0">
                          <a:effectLst/>
                        </a:rPr>
                        <a:t>Cars + running cost</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£2000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588006049"/>
                  </a:ext>
                </a:extLst>
              </a:tr>
              <a:tr h="201278">
                <a:tc>
                  <a:txBody>
                    <a:bodyPr/>
                    <a:lstStyle/>
                    <a:p>
                      <a:pPr>
                        <a:lnSpc>
                          <a:spcPct val="107000"/>
                        </a:lnSpc>
                        <a:spcAft>
                          <a:spcPts val="800"/>
                        </a:spcAft>
                      </a:pPr>
                      <a:r>
                        <a:rPr lang="en-GB" sz="1300">
                          <a:effectLst/>
                        </a:rPr>
                        <a:t>2</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Laptops + insurance</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£2000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3182620796"/>
                  </a:ext>
                </a:extLst>
              </a:tr>
              <a:tr h="201278">
                <a:tc>
                  <a:txBody>
                    <a:bodyPr/>
                    <a:lstStyle/>
                    <a:p>
                      <a:pPr>
                        <a:lnSpc>
                          <a:spcPct val="107000"/>
                        </a:lnSpc>
                        <a:spcAft>
                          <a:spcPts val="800"/>
                        </a:spcAft>
                      </a:pPr>
                      <a:r>
                        <a:rPr lang="en-GB" sz="1300">
                          <a:effectLst/>
                        </a:rPr>
                        <a:t>1</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Website fee</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£ 1000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683269434"/>
                  </a:ext>
                </a:extLst>
              </a:tr>
              <a:tr h="201278">
                <a:tc>
                  <a:txBody>
                    <a:bodyPr/>
                    <a:lstStyle/>
                    <a:p>
                      <a:pPr>
                        <a:lnSpc>
                          <a:spcPct val="107000"/>
                        </a:lnSpc>
                        <a:spcAft>
                          <a:spcPts val="800"/>
                        </a:spcAft>
                      </a:pPr>
                      <a:r>
                        <a:rPr lang="en-GB" sz="1300">
                          <a:effectLst/>
                        </a:rPr>
                        <a:t>1</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Phone / broadband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£1500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254295735"/>
                  </a:ext>
                </a:extLst>
              </a:tr>
              <a:tr h="201278">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b="1" dirty="0">
                          <a:effectLst/>
                        </a:rPr>
                        <a:t>Total </a:t>
                      </a:r>
                      <a:endParaRPr lang="en-GB" sz="1100" b="1" dirty="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£9500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b="1" dirty="0">
                          <a:effectLst/>
                        </a:rPr>
                        <a:t>£114000</a:t>
                      </a:r>
                      <a:endParaRPr lang="en-GB" sz="1100" b="1" dirty="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3539160434"/>
                  </a:ext>
                </a:extLst>
              </a:tr>
              <a:tr h="201278">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Direct or variable costs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3312216324"/>
                  </a:ext>
                </a:extLst>
              </a:tr>
              <a:tr h="201278">
                <a:tc>
                  <a:txBody>
                    <a:bodyPr/>
                    <a:lstStyle/>
                    <a:p>
                      <a:pPr>
                        <a:lnSpc>
                          <a:spcPct val="107000"/>
                        </a:lnSpc>
                        <a:spcAft>
                          <a:spcPts val="800"/>
                        </a:spcAft>
                      </a:pPr>
                      <a:r>
                        <a:rPr lang="en-GB" sz="1300">
                          <a:effectLst/>
                        </a:rPr>
                        <a:t>1</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Airline /50 tons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£40000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469829112"/>
                  </a:ext>
                </a:extLst>
              </a:tr>
              <a:tr h="201278">
                <a:tc>
                  <a:txBody>
                    <a:bodyPr/>
                    <a:lstStyle/>
                    <a:p>
                      <a:pPr>
                        <a:lnSpc>
                          <a:spcPct val="107000"/>
                        </a:lnSpc>
                        <a:spcAft>
                          <a:spcPts val="800"/>
                        </a:spcAft>
                      </a:pPr>
                      <a:r>
                        <a:rPr lang="en-GB" sz="1300">
                          <a:effectLst/>
                        </a:rPr>
                        <a:t>1</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Insurance/50 tons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£ 15000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1160357698"/>
                  </a:ext>
                </a:extLst>
              </a:tr>
              <a:tr h="201278">
                <a:tc>
                  <a:txBody>
                    <a:bodyPr/>
                    <a:lstStyle/>
                    <a:p>
                      <a:pPr>
                        <a:lnSpc>
                          <a:spcPct val="107000"/>
                        </a:lnSpc>
                        <a:spcAft>
                          <a:spcPts val="800"/>
                        </a:spcAft>
                      </a:pPr>
                      <a:r>
                        <a:rPr lang="en-GB" sz="1300">
                          <a:effectLst/>
                        </a:rPr>
                        <a:t>1</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Legal services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£ 15000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2728046197"/>
                  </a:ext>
                </a:extLst>
              </a:tr>
              <a:tr h="201278">
                <a:tc>
                  <a:txBody>
                    <a:bodyPr/>
                    <a:lstStyle/>
                    <a:p>
                      <a:pPr>
                        <a:lnSpc>
                          <a:spcPct val="107000"/>
                        </a:lnSpc>
                        <a:spcAft>
                          <a:spcPts val="800"/>
                        </a:spcAft>
                      </a:pPr>
                      <a:r>
                        <a:rPr lang="en-GB" sz="1300">
                          <a:effectLst/>
                        </a:rPr>
                        <a:t>1</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Accountant</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£ 20000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347040407"/>
                  </a:ext>
                </a:extLst>
              </a:tr>
              <a:tr h="201278">
                <a:tc>
                  <a:txBody>
                    <a:bodyPr/>
                    <a:lstStyle/>
                    <a:p>
                      <a:pPr>
                        <a:lnSpc>
                          <a:spcPct val="107000"/>
                        </a:lnSpc>
                        <a:spcAft>
                          <a:spcPts val="800"/>
                        </a:spcAft>
                      </a:pPr>
                      <a:r>
                        <a:rPr lang="en-GB" sz="1300">
                          <a:effectLst/>
                        </a:rPr>
                        <a:t>2</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Drivers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£ 6000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2716351975"/>
                  </a:ext>
                </a:extLst>
              </a:tr>
              <a:tr h="201278">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General services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£30000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806054926"/>
                  </a:ext>
                </a:extLst>
              </a:tr>
              <a:tr h="201278">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b="1" dirty="0">
                          <a:effectLst/>
                        </a:rPr>
                        <a:t>Total</a:t>
                      </a:r>
                      <a:r>
                        <a:rPr lang="en-GB" sz="1300" dirty="0">
                          <a:effectLst/>
                        </a:rPr>
                        <a:t> </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£ 224000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b="1" dirty="0">
                          <a:effectLst/>
                        </a:rPr>
                        <a:t>£126000</a:t>
                      </a:r>
                      <a:endParaRPr lang="en-GB" sz="1100" b="1" dirty="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3503246768"/>
                  </a:ext>
                </a:extLst>
              </a:tr>
              <a:tr h="201278">
                <a:tc>
                  <a:txBody>
                    <a:bodyPr/>
                    <a:lstStyle/>
                    <a:p>
                      <a:pPr>
                        <a:lnSpc>
                          <a:spcPct val="107000"/>
                        </a:lnSpc>
                        <a:spcAft>
                          <a:spcPts val="800"/>
                        </a:spcAft>
                      </a:pPr>
                      <a:r>
                        <a:rPr lang="en-GB" sz="1300">
                          <a:effectLst/>
                        </a:rPr>
                        <a:t>2</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Management/ leaders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dirty="0">
                          <a:effectLst/>
                        </a:rPr>
                        <a:t>20% </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3045640635"/>
                  </a:ext>
                </a:extLst>
              </a:tr>
              <a:tr h="201278">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shareholders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dirty="0">
                          <a:effectLst/>
                        </a:rPr>
                        <a:t>10%</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983214624"/>
                  </a:ext>
                </a:extLst>
              </a:tr>
              <a:tr h="201278">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b="1" dirty="0">
                          <a:effectLst/>
                        </a:rPr>
                        <a:t>Capital cost</a:t>
                      </a:r>
                      <a:endParaRPr lang="en-GB" sz="1100" b="1" dirty="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b="1" dirty="0">
                          <a:effectLst/>
                        </a:rPr>
                        <a:t>£240000</a:t>
                      </a:r>
                      <a:endParaRPr lang="en-GB" sz="1100" b="1" dirty="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949241645"/>
                  </a:ext>
                </a:extLst>
              </a:tr>
              <a:tr h="201278">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a:effectLst/>
                        </a:rPr>
                        <a: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tc>
                  <a:txBody>
                    <a:bodyPr/>
                    <a:lstStyle/>
                    <a:p>
                      <a:pPr>
                        <a:lnSpc>
                          <a:spcPct val="107000"/>
                        </a:lnSpc>
                        <a:spcAft>
                          <a:spcPts val="800"/>
                        </a:spcAft>
                      </a:pPr>
                      <a:r>
                        <a:rPr lang="en-GB" sz="1300" dirty="0">
                          <a:effectLst/>
                        </a:rPr>
                        <a:t> </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316" marR="68316" marT="0" marB="0"/>
                </a:tc>
                <a:extLst>
                  <a:ext uri="{0D108BD9-81ED-4DB2-BD59-A6C34878D82A}">
                    <a16:rowId xmlns:a16="http://schemas.microsoft.com/office/drawing/2014/main" val="436171687"/>
                  </a:ext>
                </a:extLst>
              </a:tr>
            </a:tbl>
          </a:graphicData>
        </a:graphic>
      </p:graphicFrame>
      <p:sp>
        <p:nvSpPr>
          <p:cNvPr id="5" name="TextBox 4">
            <a:extLst>
              <a:ext uri="{FF2B5EF4-FFF2-40B4-BE49-F238E27FC236}">
                <a16:creationId xmlns:a16="http://schemas.microsoft.com/office/drawing/2014/main" id="{FE98A7F3-72FF-CC01-4DC1-894E51A0AE8F}"/>
              </a:ext>
            </a:extLst>
          </p:cNvPr>
          <p:cNvSpPr txBox="1"/>
          <p:nvPr/>
        </p:nvSpPr>
        <p:spPr>
          <a:xfrm>
            <a:off x="5111012" y="1421682"/>
            <a:ext cx="4966636" cy="923330"/>
          </a:xfrm>
          <a:prstGeom prst="rect">
            <a:avLst/>
          </a:prstGeom>
          <a:noFill/>
        </p:spPr>
        <p:txBody>
          <a:bodyPr wrap="square" rtlCol="0">
            <a:spAutoFit/>
          </a:bodyPr>
          <a:lstStyle/>
          <a:p>
            <a:r>
              <a:rPr kumimoji="0" lang="en-GB" altLang="en-US" sz="18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Net money needed</a:t>
            </a:r>
            <a:r>
              <a:rPr kumimoji="0" lang="en-GB" altLang="en-US" sz="18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source of </a:t>
            </a:r>
            <a:r>
              <a:rPr lang="en-GB" altLang="en-US">
                <a:latin typeface="Calibri" panose="020F0502020204030204" pitchFamily="34" charset="0"/>
                <a:ea typeface="Times New Roman" panose="02020603050405020304" pitchFamily="18" charset="0"/>
                <a:cs typeface="Times New Roman" panose="02020603050405020304" pitchFamily="18" charset="0"/>
              </a:rPr>
              <a:t>finance for the </a:t>
            </a:r>
            <a:r>
              <a:rPr kumimoji="0" lang="en-GB" altLang="en-US" sz="18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first year is </a:t>
            </a:r>
            <a:r>
              <a:rPr kumimoji="0" lang="en-GB" altLang="en-US" sz="18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£240000</a:t>
            </a:r>
            <a:r>
              <a:rPr kumimoji="0" lang="en-GB" altLang="en-US" sz="18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altLang="en-US" dirty="0">
                <a:latin typeface="Calibri" panose="020F0502020204030204" pitchFamily="34" charset="0"/>
                <a:ea typeface="Times New Roman" panose="02020603050405020304" pitchFamily="18" charset="0"/>
                <a:cs typeface="Times New Roman" panose="02020603050405020304" pitchFamily="18" charset="0"/>
              </a:rPr>
              <a:t>F &amp; B</a:t>
            </a:r>
            <a:endParaRPr kumimoji="0" lang="en-GB" altLang="en-US" sz="1800" b="0" i="0" u="none" strike="noStrike" cap="none" normalizeH="0" baseline="0" dirty="0">
              <a:ln>
                <a:noFill/>
              </a:ln>
              <a:solidFill>
                <a:schemeClr val="tx1"/>
              </a:solidFill>
              <a:effectLst/>
              <a:latin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3F879FB8-EA6C-94C6-5F7A-8A65C061FA2B}"/>
              </a:ext>
            </a:extLst>
          </p:cNvPr>
          <p:cNvSpPr txBox="1"/>
          <p:nvPr/>
        </p:nvSpPr>
        <p:spPr>
          <a:xfrm>
            <a:off x="577516" y="4244741"/>
            <a:ext cx="4081111" cy="461665"/>
          </a:xfrm>
          <a:prstGeom prst="rect">
            <a:avLst/>
          </a:prstGeom>
          <a:noFill/>
        </p:spPr>
        <p:txBody>
          <a:bodyPr wrap="square" rtlCol="0">
            <a:spAutoFit/>
          </a:bodyPr>
          <a:lstStyle/>
          <a:p>
            <a:r>
              <a:rPr lang="en-GB" sz="1200" dirty="0">
                <a:solidFill>
                  <a:srgbClr val="555555"/>
                </a:solidFill>
                <a:effectLst/>
                <a:latin typeface="Verdana" panose="020B0604030504040204" pitchFamily="34" charset="0"/>
                <a:ea typeface="Calibri" panose="020F0502020204030204" pitchFamily="34" charset="0"/>
                <a:cs typeface="Arial" panose="020B0604020202020204" pitchFamily="34" charset="0"/>
              </a:rPr>
              <a:t>(HERREMANS, and ISAAC, 2005) Management planning and control</a:t>
            </a:r>
            <a:endParaRPr lang="en-GB" sz="1200" dirty="0"/>
          </a:p>
        </p:txBody>
      </p:sp>
      <p:sp>
        <p:nvSpPr>
          <p:cNvPr id="7" name="TextBox 6">
            <a:extLst>
              <a:ext uri="{FF2B5EF4-FFF2-40B4-BE49-F238E27FC236}">
                <a16:creationId xmlns:a16="http://schemas.microsoft.com/office/drawing/2014/main" id="{24179A4E-5A20-089E-19E7-774976C1B5C6}"/>
              </a:ext>
            </a:extLst>
          </p:cNvPr>
          <p:cNvSpPr txBox="1"/>
          <p:nvPr/>
        </p:nvSpPr>
        <p:spPr>
          <a:xfrm>
            <a:off x="635384" y="6350000"/>
            <a:ext cx="1945256" cy="230832"/>
          </a:xfrm>
          <a:prstGeom prst="rect">
            <a:avLst/>
          </a:prstGeom>
          <a:solidFill>
            <a:srgbClr val="000000"/>
          </a:solidFill>
        </p:spPr>
        <p:txBody>
          <a:bodyPr wrap="square" rtlCol="0">
            <a:spAutoFit/>
          </a:bodyPr>
          <a:lstStyle/>
          <a:p>
            <a:pPr algn="ctr">
              <a:spcAft>
                <a:spcPts val="600"/>
              </a:spcAft>
            </a:pPr>
            <a:r>
              <a:rPr lang="en-GB" sz="900" b="1" dirty="0">
                <a:solidFill>
                  <a:srgbClr val="FFFFFF"/>
                </a:solidFill>
              </a:rPr>
              <a:t>Mohamed Ahmed: 2112126</a:t>
            </a:r>
          </a:p>
        </p:txBody>
      </p:sp>
    </p:spTree>
    <p:extLst>
      <p:ext uri="{BB962C8B-B14F-4D97-AF65-F5344CB8AC3E}">
        <p14:creationId xmlns:p14="http://schemas.microsoft.com/office/powerpoint/2010/main" val="4063589694"/>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13B2A7-A44E-4940-9367-4788F2807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ADBF9A7D-DF04-4422-981B-76DFC7208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759370" y="0"/>
            <a:ext cx="2432630" cy="2848482"/>
          </a:xfrm>
          <a:custGeom>
            <a:avLst/>
            <a:gdLst>
              <a:gd name="connsiteX0" fmla="*/ 1193013 w 2432630"/>
              <a:gd name="connsiteY0" fmla="*/ 1609830 h 2848482"/>
              <a:gd name="connsiteX1" fmla="*/ 1452520 w 2432630"/>
              <a:gd name="connsiteY1" fmla="*/ 1771993 h 2848482"/>
              <a:gd name="connsiteX2" fmla="*/ 1333256 w 2432630"/>
              <a:gd name="connsiteY2" fmla="*/ 2217094 h 2848482"/>
              <a:gd name="connsiteX3" fmla="*/ 888154 w 2432630"/>
              <a:gd name="connsiteY3" fmla="*/ 2097829 h 2848482"/>
              <a:gd name="connsiteX4" fmla="*/ 1007419 w 2432630"/>
              <a:gd name="connsiteY4" fmla="*/ 1652728 h 2848482"/>
              <a:gd name="connsiteX5" fmla="*/ 1193013 w 2432630"/>
              <a:gd name="connsiteY5" fmla="*/ 1609830 h 2848482"/>
              <a:gd name="connsiteX6" fmla="*/ 1721013 w 2432630"/>
              <a:gd name="connsiteY6" fmla="*/ 1345937 h 2848482"/>
              <a:gd name="connsiteX7" fmla="*/ 1880524 w 2432630"/>
              <a:gd name="connsiteY7" fmla="*/ 1425334 h 2848482"/>
              <a:gd name="connsiteX8" fmla="*/ 1821528 w 2432630"/>
              <a:gd name="connsiteY8" fmla="*/ 1645511 h 2848482"/>
              <a:gd name="connsiteX9" fmla="*/ 1601350 w 2432630"/>
              <a:gd name="connsiteY9" fmla="*/ 1586514 h 2848482"/>
              <a:gd name="connsiteX10" fmla="*/ 1660347 w 2432630"/>
              <a:gd name="connsiteY10" fmla="*/ 1366337 h 2848482"/>
              <a:gd name="connsiteX11" fmla="*/ 1721013 w 2432630"/>
              <a:gd name="connsiteY11" fmla="*/ 1345937 h 2848482"/>
              <a:gd name="connsiteX12" fmla="*/ 0 w 2432630"/>
              <a:gd name="connsiteY12" fmla="*/ 0 h 2848482"/>
              <a:gd name="connsiteX13" fmla="*/ 2420476 w 2432630"/>
              <a:gd name="connsiteY13" fmla="*/ 0 h 2848482"/>
              <a:gd name="connsiteX14" fmla="*/ 2431096 w 2432630"/>
              <a:gd name="connsiteY14" fmla="*/ 94052 h 2848482"/>
              <a:gd name="connsiteX15" fmla="*/ 2426545 w 2432630"/>
              <a:gd name="connsiteY15" fmla="*/ 261706 h 2848482"/>
              <a:gd name="connsiteX16" fmla="*/ 1347411 w 2432630"/>
              <a:gd name="connsiteY16" fmla="*/ 1289202 h 2848482"/>
              <a:gd name="connsiteX17" fmla="*/ 678423 w 2432630"/>
              <a:gd name="connsiteY17" fmla="*/ 1606118 h 2848482"/>
              <a:gd name="connsiteX18" fmla="*/ 284014 w 2432630"/>
              <a:gd name="connsiteY18" fmla="*/ 2398976 h 2848482"/>
              <a:gd name="connsiteX19" fmla="*/ 97407 w 2432630"/>
              <a:gd name="connsiteY19" fmla="*/ 2742323 h 2848482"/>
              <a:gd name="connsiteX20" fmla="*/ 0 w 2432630"/>
              <a:gd name="connsiteY20" fmla="*/ 2848482 h 284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32630" h="2848482">
                <a:moveTo>
                  <a:pt x="1193013" y="1609830"/>
                </a:moveTo>
                <a:cubicBezTo>
                  <a:pt x="1297352" y="1617205"/>
                  <a:pt x="1396284" y="1674588"/>
                  <a:pt x="1452520" y="1771993"/>
                </a:cubicBezTo>
                <a:cubicBezTo>
                  <a:pt x="1542498" y="1927838"/>
                  <a:pt x="1489101" y="2127117"/>
                  <a:pt x="1333256" y="2217094"/>
                </a:cubicBezTo>
                <a:cubicBezTo>
                  <a:pt x="1177410" y="2307071"/>
                  <a:pt x="978131" y="2253675"/>
                  <a:pt x="888154" y="2097829"/>
                </a:cubicBezTo>
                <a:cubicBezTo>
                  <a:pt x="798176" y="1941984"/>
                  <a:pt x="851572" y="1742705"/>
                  <a:pt x="1007419" y="1652728"/>
                </a:cubicBezTo>
                <a:cubicBezTo>
                  <a:pt x="1065861" y="1618986"/>
                  <a:pt x="1130410" y="1605406"/>
                  <a:pt x="1193013" y="1609830"/>
                </a:cubicBezTo>
                <a:close/>
                <a:moveTo>
                  <a:pt x="1721013" y="1345937"/>
                </a:moveTo>
                <a:cubicBezTo>
                  <a:pt x="1783347" y="1338202"/>
                  <a:pt x="1847142" y="1367515"/>
                  <a:pt x="1880524" y="1425334"/>
                </a:cubicBezTo>
                <a:cubicBezTo>
                  <a:pt x="1925033" y="1502425"/>
                  <a:pt x="1898619" y="1601002"/>
                  <a:pt x="1821528" y="1645511"/>
                </a:cubicBezTo>
                <a:cubicBezTo>
                  <a:pt x="1744436" y="1690020"/>
                  <a:pt x="1645859" y="1663606"/>
                  <a:pt x="1601350" y="1586514"/>
                </a:cubicBezTo>
                <a:cubicBezTo>
                  <a:pt x="1556841" y="1509423"/>
                  <a:pt x="1583254" y="1410846"/>
                  <a:pt x="1660347" y="1366337"/>
                </a:cubicBezTo>
                <a:cubicBezTo>
                  <a:pt x="1679620" y="1355210"/>
                  <a:pt x="1700235" y="1348515"/>
                  <a:pt x="1721013" y="1345937"/>
                </a:cubicBezTo>
                <a:close/>
                <a:moveTo>
                  <a:pt x="0" y="0"/>
                </a:moveTo>
                <a:lnTo>
                  <a:pt x="2420476" y="0"/>
                </a:lnTo>
                <a:lnTo>
                  <a:pt x="2431096" y="94052"/>
                </a:lnTo>
                <a:cubicBezTo>
                  <a:pt x="2434004" y="150699"/>
                  <a:pt x="2432933" y="206775"/>
                  <a:pt x="2426545" y="261706"/>
                </a:cubicBezTo>
                <a:cubicBezTo>
                  <a:pt x="2360669" y="828256"/>
                  <a:pt x="1972176" y="1172577"/>
                  <a:pt x="1347411" y="1289202"/>
                </a:cubicBezTo>
                <a:cubicBezTo>
                  <a:pt x="1096744" y="1336043"/>
                  <a:pt x="825156" y="1376752"/>
                  <a:pt x="678423" y="1606118"/>
                </a:cubicBezTo>
                <a:cubicBezTo>
                  <a:pt x="520257" y="1853673"/>
                  <a:pt x="394149" y="2125038"/>
                  <a:pt x="284014" y="2398976"/>
                </a:cubicBezTo>
                <a:cubicBezTo>
                  <a:pt x="233465" y="2524954"/>
                  <a:pt x="173906" y="2641107"/>
                  <a:pt x="97407" y="2742323"/>
                </a:cubicBezTo>
                <a:lnTo>
                  <a:pt x="0" y="284848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027C0C-9EEC-8809-44E0-0850F8974DD5}"/>
              </a:ext>
            </a:extLst>
          </p:cNvPr>
          <p:cNvSpPr>
            <a:spLocks noGrp="1"/>
          </p:cNvSpPr>
          <p:nvPr>
            <p:ph type="title"/>
          </p:nvPr>
        </p:nvSpPr>
        <p:spPr>
          <a:xfrm>
            <a:off x="609600" y="557784"/>
            <a:ext cx="10972800" cy="1325563"/>
          </a:xfrm>
        </p:spPr>
        <p:txBody>
          <a:bodyPr>
            <a:normAutofit/>
          </a:bodyPr>
          <a:lstStyle/>
          <a:p>
            <a:r>
              <a:rPr lang="en-GB" dirty="0"/>
              <a:t>5. </a:t>
            </a:r>
            <a:r>
              <a:rPr lang="en-GB" dirty="0">
                <a:solidFill>
                  <a:schemeClr val="accent4">
                    <a:lumMod val="75000"/>
                  </a:schemeClr>
                </a:solidFill>
              </a:rPr>
              <a:t>SWOT Analysis</a:t>
            </a:r>
          </a:p>
        </p:txBody>
      </p:sp>
      <p:graphicFrame>
        <p:nvGraphicFramePr>
          <p:cNvPr id="7" name="Table 4">
            <a:extLst>
              <a:ext uri="{FF2B5EF4-FFF2-40B4-BE49-F238E27FC236}">
                <a16:creationId xmlns:a16="http://schemas.microsoft.com/office/drawing/2014/main" id="{C34EDD58-1DAC-BC1A-06CC-E26267F2B79C}"/>
              </a:ext>
            </a:extLst>
          </p:cNvPr>
          <p:cNvGraphicFramePr>
            <a:graphicFrameLocks noGrp="1"/>
          </p:cNvGraphicFramePr>
          <p:nvPr>
            <p:ph idx="1"/>
            <p:extLst>
              <p:ext uri="{D42A27DB-BD31-4B8C-83A1-F6EECF244321}">
                <p14:modId xmlns:p14="http://schemas.microsoft.com/office/powerpoint/2010/main" val="2075465035"/>
              </p:ext>
            </p:extLst>
          </p:nvPr>
        </p:nvGraphicFramePr>
        <p:xfrm>
          <a:off x="609600" y="2143947"/>
          <a:ext cx="10972801" cy="3972185"/>
        </p:xfrm>
        <a:graphic>
          <a:graphicData uri="http://schemas.openxmlformats.org/drawingml/2006/table">
            <a:tbl>
              <a:tblPr firstRow="1" bandRow="1">
                <a:tableStyleId>{3B4B98B0-60AC-42C2-AFA5-B58CD77FA1E5}</a:tableStyleId>
              </a:tblPr>
              <a:tblGrid>
                <a:gridCol w="5494575">
                  <a:extLst>
                    <a:ext uri="{9D8B030D-6E8A-4147-A177-3AD203B41FA5}">
                      <a16:colId xmlns:a16="http://schemas.microsoft.com/office/drawing/2014/main" val="2222710789"/>
                    </a:ext>
                  </a:extLst>
                </a:gridCol>
                <a:gridCol w="5478226">
                  <a:extLst>
                    <a:ext uri="{9D8B030D-6E8A-4147-A177-3AD203B41FA5}">
                      <a16:colId xmlns:a16="http://schemas.microsoft.com/office/drawing/2014/main" val="3676348998"/>
                    </a:ext>
                  </a:extLst>
                </a:gridCol>
              </a:tblGrid>
              <a:tr h="1898205">
                <a:tc>
                  <a:txBody>
                    <a:bodyPr/>
                    <a:lstStyle/>
                    <a:p>
                      <a:r>
                        <a:rPr lang="en-GB" sz="3200" b="1" dirty="0">
                          <a:solidFill>
                            <a:schemeClr val="accent1"/>
                          </a:solidFill>
                        </a:rPr>
                        <a:t>Strengths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dirty="0"/>
                        <a:t> </a:t>
                      </a:r>
                      <a:r>
                        <a:rPr lang="en-GB" sz="2400" b="0" dirty="0">
                          <a:solidFill>
                            <a:srgbClr val="222222"/>
                          </a:solidFill>
                          <a:effectLst/>
                        </a:rPr>
                        <a:t> Commitments of the World Bank and the United Nations.</a:t>
                      </a:r>
                      <a:endParaRPr lang="en-GB" sz="2400" b="0" dirty="0">
                        <a:solidFill>
                          <a:srgbClr val="222222"/>
                        </a:solidFill>
                      </a:endParaRPr>
                    </a:p>
                    <a:p>
                      <a:endParaRPr lang="en-GB" sz="3200" b="1" dirty="0"/>
                    </a:p>
                  </a:txBody>
                  <a:tcPr marL="123260" marR="123260" marT="61630" marB="6163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200" dirty="0">
                          <a:solidFill>
                            <a:schemeClr val="accent6">
                              <a:lumMod val="75000"/>
                            </a:schemeClr>
                          </a:solidFill>
                          <a:effectLst/>
                        </a:rPr>
                        <a:t>Opportunities</a:t>
                      </a:r>
                      <a:r>
                        <a:rPr lang="en-GB" sz="2400" dirty="0">
                          <a:solidFill>
                            <a:srgbClr val="222222"/>
                          </a:solidFill>
                          <a:effectLst/>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dirty="0">
                          <a:solidFill>
                            <a:srgbClr val="222222"/>
                          </a:solidFill>
                          <a:effectLst/>
                        </a:rPr>
                        <a:t>Relying on tech has become essential in all aspects of life. </a:t>
                      </a:r>
                      <a:endParaRPr lang="en-GB" sz="2400" b="0" dirty="0"/>
                    </a:p>
                    <a:p>
                      <a:endParaRPr lang="en-GB" sz="2400" dirty="0"/>
                    </a:p>
                  </a:txBody>
                  <a:tcPr marL="123260" marR="123260" marT="61630" marB="61630"/>
                </a:tc>
                <a:extLst>
                  <a:ext uri="{0D108BD9-81ED-4DB2-BD59-A6C34878D82A}">
                    <a16:rowId xmlns:a16="http://schemas.microsoft.com/office/drawing/2014/main" val="3965779956"/>
                  </a:ext>
                </a:extLst>
              </a:tr>
              <a:tr h="20625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200" b="1" dirty="0">
                          <a:solidFill>
                            <a:schemeClr val="bg1">
                              <a:lumMod val="50000"/>
                            </a:schemeClr>
                          </a:solidFill>
                          <a:effectLst/>
                        </a:rPr>
                        <a:t>Threats</a:t>
                      </a:r>
                      <a:endParaRPr lang="en-GB" sz="2400" dirty="0">
                        <a:solidFill>
                          <a:srgbClr val="222222"/>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srgbClr val="222222"/>
                          </a:solidFill>
                          <a:effectLst/>
                        </a:rPr>
                        <a:t>The basis of the business is closely related to the human being and feelings.</a:t>
                      </a:r>
                    </a:p>
                    <a:p>
                      <a:endParaRPr lang="en-GB" sz="2400" dirty="0"/>
                    </a:p>
                  </a:txBody>
                  <a:tcPr marL="123260" marR="123260" marT="61630" marB="61630"/>
                </a:tc>
                <a:tc>
                  <a:txBody>
                    <a:bodyPr/>
                    <a:lstStyle/>
                    <a:p>
                      <a:r>
                        <a:rPr lang="en-GB" sz="2700" b="1" dirty="0">
                          <a:solidFill>
                            <a:srgbClr val="C00000"/>
                          </a:solidFill>
                        </a:rPr>
                        <a:t>Weaknesses</a:t>
                      </a:r>
                    </a:p>
                    <a:p>
                      <a:pPr marL="0" indent="0">
                        <a:buFontTx/>
                        <a:buNone/>
                      </a:pPr>
                      <a:r>
                        <a:rPr lang="en-GB" sz="2400" dirty="0"/>
                        <a:t>No </a:t>
                      </a:r>
                      <a:r>
                        <a:rPr lang="en-GB" sz="2400" dirty="0">
                          <a:solidFill>
                            <a:srgbClr val="222222"/>
                          </a:solidFill>
                          <a:effectLst/>
                        </a:rPr>
                        <a:t>guarantee in agreements African countries.</a:t>
                      </a:r>
                    </a:p>
                    <a:p>
                      <a:pPr marL="0" indent="0">
                        <a:buFontTx/>
                        <a:buNone/>
                      </a:pPr>
                      <a:r>
                        <a:rPr lang="en-GB" sz="2400" dirty="0">
                          <a:solidFill>
                            <a:srgbClr val="222222"/>
                          </a:solidFill>
                          <a:effectLst/>
                        </a:rPr>
                        <a:t> </a:t>
                      </a:r>
                    </a:p>
                    <a:p>
                      <a:endParaRPr lang="en-GB" sz="2400" dirty="0"/>
                    </a:p>
                  </a:txBody>
                  <a:tcPr marL="123260" marR="123260" marT="61630" marB="61630"/>
                </a:tc>
                <a:extLst>
                  <a:ext uri="{0D108BD9-81ED-4DB2-BD59-A6C34878D82A}">
                    <a16:rowId xmlns:a16="http://schemas.microsoft.com/office/drawing/2014/main" val="2973815534"/>
                  </a:ext>
                </a:extLst>
              </a:tr>
            </a:tbl>
          </a:graphicData>
        </a:graphic>
      </p:graphicFrame>
      <p:sp>
        <p:nvSpPr>
          <p:cNvPr id="9" name="TextBox 8">
            <a:extLst>
              <a:ext uri="{FF2B5EF4-FFF2-40B4-BE49-F238E27FC236}">
                <a16:creationId xmlns:a16="http://schemas.microsoft.com/office/drawing/2014/main" id="{69307815-F382-CFC5-E6AD-3C45F6A2BB3F}"/>
              </a:ext>
            </a:extLst>
          </p:cNvPr>
          <p:cNvSpPr txBox="1"/>
          <p:nvPr/>
        </p:nvSpPr>
        <p:spPr>
          <a:xfrm>
            <a:off x="635384" y="6350000"/>
            <a:ext cx="1945256" cy="230832"/>
          </a:xfrm>
          <a:prstGeom prst="rect">
            <a:avLst/>
          </a:prstGeom>
          <a:solidFill>
            <a:srgbClr val="000000"/>
          </a:solidFill>
        </p:spPr>
        <p:txBody>
          <a:bodyPr wrap="square" rtlCol="0">
            <a:spAutoFit/>
          </a:bodyPr>
          <a:lstStyle/>
          <a:p>
            <a:pPr algn="ctr">
              <a:spcAft>
                <a:spcPts val="600"/>
              </a:spcAft>
            </a:pPr>
            <a:r>
              <a:rPr lang="en-GB" sz="900" b="1" dirty="0">
                <a:solidFill>
                  <a:srgbClr val="FFFFFF"/>
                </a:solidFill>
              </a:rPr>
              <a:t>Mohamed Ahmed: 2112126</a:t>
            </a:r>
          </a:p>
        </p:txBody>
      </p:sp>
    </p:spTree>
    <p:extLst>
      <p:ext uri="{BB962C8B-B14F-4D97-AF65-F5344CB8AC3E}">
        <p14:creationId xmlns:p14="http://schemas.microsoft.com/office/powerpoint/2010/main" val="1432240421"/>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CAC5CE-E929-2FE3-0043-EA038FA70E89}"/>
              </a:ext>
            </a:extLst>
          </p:cNvPr>
          <p:cNvSpPr>
            <a:spLocks noGrp="1"/>
          </p:cNvSpPr>
          <p:nvPr>
            <p:ph type="title"/>
          </p:nvPr>
        </p:nvSpPr>
        <p:spPr>
          <a:xfrm>
            <a:off x="562270" y="1570960"/>
            <a:ext cx="3963197" cy="1133740"/>
          </a:xfrm>
        </p:spPr>
        <p:txBody>
          <a:bodyPr anchor="t">
            <a:normAutofit/>
          </a:bodyPr>
          <a:lstStyle/>
          <a:p>
            <a:r>
              <a:rPr lang="en-GB" dirty="0">
                <a:solidFill>
                  <a:schemeClr val="accent4">
                    <a:lumMod val="75000"/>
                  </a:schemeClr>
                </a:solidFill>
              </a:rPr>
              <a:t>6. References</a:t>
            </a:r>
          </a:p>
        </p:txBody>
      </p:sp>
      <p:graphicFrame>
        <p:nvGraphicFramePr>
          <p:cNvPr id="5" name="Content Placeholder 2">
            <a:extLst>
              <a:ext uri="{FF2B5EF4-FFF2-40B4-BE49-F238E27FC236}">
                <a16:creationId xmlns:a16="http://schemas.microsoft.com/office/drawing/2014/main" id="{676691DA-6F7D-C496-A8F8-4C3673DBA612}"/>
              </a:ext>
            </a:extLst>
          </p:cNvPr>
          <p:cNvGraphicFramePr>
            <a:graphicFrameLocks noGrp="1"/>
          </p:cNvGraphicFramePr>
          <p:nvPr>
            <p:ph idx="1"/>
            <p:extLst>
              <p:ext uri="{D42A27DB-BD31-4B8C-83A1-F6EECF244321}">
                <p14:modId xmlns:p14="http://schemas.microsoft.com/office/powerpoint/2010/main" val="1424523976"/>
              </p:ext>
            </p:extLst>
          </p:nvPr>
        </p:nvGraphicFramePr>
        <p:xfrm>
          <a:off x="6172199" y="533400"/>
          <a:ext cx="5457529" cy="58165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6B5B2A16-976F-9DE1-00A3-CD7EF9297B88}"/>
              </a:ext>
            </a:extLst>
          </p:cNvPr>
          <p:cNvSpPr txBox="1"/>
          <p:nvPr/>
        </p:nvSpPr>
        <p:spPr>
          <a:xfrm>
            <a:off x="635384" y="6350000"/>
            <a:ext cx="1945256" cy="230832"/>
          </a:xfrm>
          <a:prstGeom prst="rect">
            <a:avLst/>
          </a:prstGeom>
          <a:solidFill>
            <a:srgbClr val="000000"/>
          </a:solidFill>
        </p:spPr>
        <p:txBody>
          <a:bodyPr wrap="square" rtlCol="0">
            <a:spAutoFit/>
          </a:bodyPr>
          <a:lstStyle/>
          <a:p>
            <a:pPr algn="ctr">
              <a:spcAft>
                <a:spcPts val="600"/>
              </a:spcAft>
            </a:pPr>
            <a:r>
              <a:rPr lang="en-GB" sz="900" b="1" dirty="0">
                <a:solidFill>
                  <a:srgbClr val="FFFFFF"/>
                </a:solidFill>
              </a:rPr>
              <a:t>Mohamed Ahmed: 2112126</a:t>
            </a:r>
          </a:p>
        </p:txBody>
      </p:sp>
    </p:spTree>
    <p:extLst>
      <p:ext uri="{BB962C8B-B14F-4D97-AF65-F5344CB8AC3E}">
        <p14:creationId xmlns:p14="http://schemas.microsoft.com/office/powerpoint/2010/main" val="1447736854"/>
      </p:ext>
    </p:extLst>
  </p:cSld>
  <p:clrMapOvr>
    <a:masterClrMapping/>
  </p:clrMapOvr>
  <mc:AlternateContent xmlns:mc="http://schemas.openxmlformats.org/markup-compatibility/2006">
    <mc:Choice xmlns:p14="http://schemas.microsoft.com/office/powerpoint/2010/main" Requires="p14">
      <p:transition spd="slow" p14:dur="2000">
        <p14:prism isInverted="1"/>
      </p:transition>
    </mc:Choice>
    <mc:Fallback>
      <p:transition spd="slow">
        <p:fade/>
      </p:transition>
    </mc:Fallback>
  </mc:AlternateContent>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2439</TotalTime>
  <Words>807</Words>
  <Application>Microsoft Office PowerPoint</Application>
  <PresentationFormat>Widescreen</PresentationFormat>
  <Paragraphs>152</Paragraphs>
  <Slides>12</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Algerian</vt:lpstr>
      <vt:lpstr>Amasis MT Pro Black</vt:lpstr>
      <vt:lpstr>Arial</vt:lpstr>
      <vt:lpstr>Arial Black</vt:lpstr>
      <vt:lpstr>Avenir Next LT Pro</vt:lpstr>
      <vt:lpstr>Calibri</vt:lpstr>
      <vt:lpstr>Posterama</vt:lpstr>
      <vt:lpstr>Times New Roman</vt:lpstr>
      <vt:lpstr>Verdana</vt:lpstr>
      <vt:lpstr>SplashVTI</vt:lpstr>
      <vt:lpstr>Cert HE Skills for the Workplace Module Managing Enterprise in 21st Century </vt:lpstr>
      <vt:lpstr>FAST-IMPORTATION For General Businesses</vt:lpstr>
      <vt:lpstr>Business concept:</vt:lpstr>
      <vt:lpstr>Our Aim </vt:lpstr>
      <vt:lpstr>PowerPoint Presentation</vt:lpstr>
      <vt:lpstr>PowerPoint Presentation</vt:lpstr>
      <vt:lpstr>1. Business Identity:</vt:lpstr>
      <vt:lpstr>2. Marketing Plan (Blythe, &amp; Martin, J 2019) </vt:lpstr>
      <vt:lpstr>3. Human Resources </vt:lpstr>
      <vt:lpstr>4. Cash flow: </vt:lpstr>
      <vt:lpstr>5. SWOT Analysis</vt:lpstr>
      <vt:lpstr>6.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 HE Skills for the Workplace Module Managing Enterprise in 21st Century </dc:title>
  <dc:creator>Mohamed Babekir</dc:creator>
  <cp:lastModifiedBy>Mohamed Babekir</cp:lastModifiedBy>
  <cp:revision>1</cp:revision>
  <dcterms:created xsi:type="dcterms:W3CDTF">2022-07-05T14:06:23Z</dcterms:created>
  <dcterms:modified xsi:type="dcterms:W3CDTF">2022-07-07T06:45:50Z</dcterms:modified>
</cp:coreProperties>
</file>