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56" r:id="rId2"/>
    <p:sldId id="856" r:id="rId3"/>
    <p:sldId id="857" r:id="rId4"/>
    <p:sldId id="858" r:id="rId5"/>
    <p:sldId id="859" r:id="rId6"/>
    <p:sldId id="860" r:id="rId7"/>
    <p:sldId id="861" r:id="rId8"/>
    <p:sldId id="862" r:id="rId9"/>
    <p:sldId id="863" r:id="rId10"/>
    <p:sldId id="864" r:id="rId11"/>
    <p:sldId id="865" r:id="rId12"/>
    <p:sldId id="866" r:id="rId13"/>
    <p:sldId id="867" r:id="rId14"/>
    <p:sldId id="869" r:id="rId15"/>
    <p:sldId id="870" r:id="rId16"/>
    <p:sldId id="875" r:id="rId17"/>
    <p:sldId id="881" r:id="rId18"/>
    <p:sldId id="882" r:id="rId19"/>
    <p:sldId id="885" r:id="rId20"/>
    <p:sldId id="886" r:id="rId21"/>
    <p:sldId id="887" r:id="rId22"/>
    <p:sldId id="888" r:id="rId23"/>
    <p:sldId id="895" r:id="rId24"/>
    <p:sldId id="897" r:id="rId25"/>
    <p:sldId id="898" r:id="rId26"/>
    <p:sldId id="911" r:id="rId27"/>
    <p:sldId id="912" r:id="rId28"/>
    <p:sldId id="913" r:id="rId29"/>
    <p:sldId id="914" r:id="rId30"/>
    <p:sldId id="915" r:id="rId31"/>
    <p:sldId id="916" r:id="rId32"/>
    <p:sldId id="917" r:id="rId33"/>
    <p:sldId id="918" r:id="rId34"/>
    <p:sldId id="919" r:id="rId35"/>
    <p:sldId id="920" r:id="rId36"/>
    <p:sldId id="921" r:id="rId37"/>
    <p:sldId id="923" r:id="rId38"/>
    <p:sldId id="286" r:id="rId39"/>
    <p:sldId id="315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6395" autoAdjust="0"/>
  </p:normalViewPr>
  <p:slideViewPr>
    <p:cSldViewPr>
      <p:cViewPr varScale="1">
        <p:scale>
          <a:sx n="115" d="100"/>
          <a:sy n="115" d="100"/>
        </p:scale>
        <p:origin x="149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Session Hijacking using </a:t>
            </a:r>
            <a:r>
              <a:rPr lang="en-GB" dirty="0" err="1"/>
              <a:t>Droidsheep</a:t>
            </a:r>
            <a:r>
              <a:rPr lang="en-GB" dirty="0"/>
              <a:t> which is a simple Android tool for web session hijacking.  It listens for HTTP packets sent via a wireless (802.11) network connection and extracts the session IDs from these packets in order to reuse them.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Android-based Sniffer – </a:t>
            </a:r>
            <a:r>
              <a:rPr lang="en-GB" dirty="0" err="1"/>
              <a:t>FaceNiff</a:t>
            </a:r>
            <a:r>
              <a:rPr lang="en-GB" dirty="0"/>
              <a:t> which is an android apps that allow you to sniff and intercept web session profiles over the Wi-Fi that your mobile is connected to.  It is possible to hijack sessions only when Wi-Fi is not using EAP, but should work over any private networks.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ZitMo</a:t>
            </a:r>
            <a:r>
              <a:rPr lang="en-GB" dirty="0"/>
              <a:t> is the notorious mobile component of the Zeus banking Trojan that circumvents two factors authentication by intercepting SMS confirmation codes to access bank </a:t>
            </a:r>
            <a:r>
              <a:rPr lang="en-GB" dirty="0" err="1"/>
              <a:t>accounts.FakeToken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Tramp.A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AndroidRat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Dendroid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586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Remote Wipe  can use the Google Admin console to remotely wipe the device.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147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Jailbroken devices: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Cydia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Pangu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1107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Windows Tracking tool: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GPS Tracker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93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Dr. Carlene Campbell</a:t>
            </a:r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19/11/2018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aspen.eccouncil.org/" TargetMode="External"/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ymantec.com/security_response/publications/threatreport.j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/>
          </a:bodyPr>
          <a:lstStyle/>
          <a:p>
            <a:r>
              <a:rPr lang="en-GB" dirty="0"/>
              <a:t>Network Security:</a:t>
            </a:r>
            <a:br>
              <a:rPr lang="en-GB" dirty="0"/>
            </a:br>
            <a:r>
              <a:rPr lang="en-GB" sz="3600" dirty="0"/>
              <a:t>Mobile Platforms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8</a:t>
            </a:r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666750"/>
            <a:ext cx="7610475" cy="552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7823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04800"/>
            <a:ext cx="8568602" cy="594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903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3" y="709613"/>
            <a:ext cx="7648575" cy="543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7652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05" y="116632"/>
            <a:ext cx="8444589" cy="601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17288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" y="260648"/>
            <a:ext cx="7610475" cy="543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155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620688"/>
            <a:ext cx="7600950" cy="529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18381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0" y="685800"/>
            <a:ext cx="7581900" cy="548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7012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704850"/>
            <a:ext cx="7572375" cy="544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920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75" y="719138"/>
            <a:ext cx="7562850" cy="541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35155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" y="728663"/>
            <a:ext cx="7543800" cy="540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42994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723900"/>
            <a:ext cx="7610475" cy="541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2765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771525"/>
            <a:ext cx="7572375" cy="531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52955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709613"/>
            <a:ext cx="7600950" cy="543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14113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288" y="719138"/>
            <a:ext cx="7591425" cy="541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36200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25" y="804863"/>
            <a:ext cx="7600950" cy="524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18661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962025"/>
            <a:ext cx="6858000" cy="493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HB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2101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288" y="947738"/>
            <a:ext cx="6829425" cy="496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28083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288" y="990600"/>
            <a:ext cx="6829425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35674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952500"/>
            <a:ext cx="6858000" cy="495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65745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388" y="962025"/>
            <a:ext cx="6753225" cy="493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07944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288" y="952500"/>
            <a:ext cx="6829425" cy="495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10004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50" y="976313"/>
            <a:ext cx="6819900" cy="490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78986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575" y="966788"/>
            <a:ext cx="6800850" cy="492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63621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50" y="995363"/>
            <a:ext cx="6819900" cy="486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16696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13" y="1014413"/>
            <a:ext cx="6810375" cy="482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75645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763" y="995363"/>
            <a:ext cx="6848475" cy="486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450531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238" y="1028700"/>
            <a:ext cx="6867525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33244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288" y="1000125"/>
            <a:ext cx="6829425" cy="485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48220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475" y="981075"/>
            <a:ext cx="6877050" cy="489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46410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575" y="962025"/>
            <a:ext cx="6800850" cy="493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01622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100" y="985838"/>
            <a:ext cx="6781800" cy="488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69420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2525" y="985838"/>
            <a:ext cx="6838950" cy="488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5008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50" y="1000125"/>
            <a:ext cx="6819900" cy="485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18956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8238" y="1000125"/>
            <a:ext cx="6867525" cy="485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669862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763" y="1000125"/>
            <a:ext cx="6848475" cy="485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79509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1575" y="1000125"/>
            <a:ext cx="6800850" cy="485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138949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en-GB" dirty="0"/>
              <a:t>M. T Simpson, K. </a:t>
            </a:r>
            <a:r>
              <a:rPr lang="en-GB" dirty="0" err="1"/>
              <a:t>Backman</a:t>
            </a:r>
            <a:r>
              <a:rPr lang="en-GB" dirty="0"/>
              <a:t>, J. Corley, Hands-On </a:t>
            </a:r>
            <a:r>
              <a:rPr lang="en-GB" dirty="0" err="1"/>
              <a:t>Wthical</a:t>
            </a:r>
            <a:r>
              <a:rPr lang="en-GB" dirty="0"/>
              <a:t> Hacking and Network Defence, </a:t>
            </a:r>
            <a:r>
              <a:rPr lang="en-GB" dirty="0" err="1"/>
              <a:t>Cengage</a:t>
            </a:r>
            <a:r>
              <a:rPr lang="en-GB" dirty="0"/>
              <a:t> Learning, 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</a:t>
            </a:r>
            <a:r>
              <a:rPr lang="en-GB" dirty="0"/>
              <a:t> 2011.</a:t>
            </a:r>
          </a:p>
          <a:p>
            <a:r>
              <a:rPr lang="en-GB" dirty="0">
                <a:hlinkClick r:id="rId2"/>
              </a:rPr>
              <a:t>http://ceh.vn/</a:t>
            </a:r>
            <a:endParaRPr lang="en-GB" dirty="0"/>
          </a:p>
          <a:p>
            <a:r>
              <a:rPr lang="en-GB" dirty="0">
                <a:hlinkClick r:id="rId3"/>
              </a:rPr>
              <a:t>https://aspen.eccouncil.org/</a:t>
            </a:r>
            <a:endParaRPr lang="en-GB" dirty="0"/>
          </a:p>
          <a:p>
            <a:r>
              <a:rPr lang="en-GB" dirty="0">
                <a:hlinkClick r:id="rId4"/>
              </a:rPr>
              <a:t>http://www.symantec.com/security_response/publications/threatreport.jsp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2186</TotalTime>
  <Words>198</Words>
  <Application>Microsoft Office PowerPoint</Application>
  <PresentationFormat>On-screen Show (4:3)</PresentationFormat>
  <Paragraphs>25</Paragraphs>
  <Slides>39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Lucida Sans Unicode</vt:lpstr>
      <vt:lpstr>Office Theme</vt:lpstr>
      <vt:lpstr>Network Security: Mobile Platforms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Carlene Campbell</cp:lastModifiedBy>
  <cp:revision>117</cp:revision>
  <dcterms:created xsi:type="dcterms:W3CDTF">2013-10-01T08:59:03Z</dcterms:created>
  <dcterms:modified xsi:type="dcterms:W3CDTF">2018-11-19T10:32:16Z</dcterms:modified>
</cp:coreProperties>
</file>