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48" r:id="rId1"/>
  </p:sldMasterIdLst>
  <p:sldIdLst>
    <p:sldId id="257" r:id="rId2"/>
    <p:sldId id="261" r:id="rId3"/>
    <p:sldId id="258" r:id="rId4"/>
    <p:sldId id="281" r:id="rId5"/>
    <p:sldId id="259" r:id="rId6"/>
    <p:sldId id="264" r:id="rId7"/>
    <p:sldId id="263" r:id="rId8"/>
    <p:sldId id="267" r:id="rId9"/>
    <p:sldId id="268" r:id="rId10"/>
    <p:sldId id="269" r:id="rId11"/>
    <p:sldId id="282" r:id="rId12"/>
    <p:sldId id="271" r:id="rId13"/>
    <p:sldId id="273" r:id="rId14"/>
    <p:sldId id="279" r:id="rId15"/>
    <p:sldId id="276" r:id="rId16"/>
    <p:sldId id="277" r:id="rId17"/>
    <p:sldId id="278"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E48822-DAE5-4CC7-A4A1-63E1980F2CC6}" v="399" dt="2026-03-18T17:08:57.0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Elizabeth Jenna Dayer (2419951)" userId="S::2419951@student.uwtsd.ac.uk::3535d3ca-e368-4ef5-bed2-8e0949dcff3c" providerId="AD" clId="Web-{7524F129-3B15-0283-A041-7C723AB8A0FD}"/>
    <pc:docChg chg="modSld">
      <pc:chgData name="Sarah Elizabeth Jenna Dayer (2419951)" userId="S::2419951@student.uwtsd.ac.uk::3535d3ca-e368-4ef5-bed2-8e0949dcff3c" providerId="AD" clId="Web-{7524F129-3B15-0283-A041-7C723AB8A0FD}" dt="2026-03-02T14:01:20.302" v="119" actId="20577"/>
      <pc:docMkLst>
        <pc:docMk/>
      </pc:docMkLst>
      <pc:sldChg chg="modSp">
        <pc:chgData name="Sarah Elizabeth Jenna Dayer (2419951)" userId="S::2419951@student.uwtsd.ac.uk::3535d3ca-e368-4ef5-bed2-8e0949dcff3c" providerId="AD" clId="Web-{7524F129-3B15-0283-A041-7C723AB8A0FD}" dt="2026-03-02T14:01:20.302" v="119" actId="20577"/>
        <pc:sldMkLst>
          <pc:docMk/>
          <pc:sldMk cId="1219398364" sldId="257"/>
        </pc:sldMkLst>
        <pc:graphicFrameChg chg="modGraphic">
          <ac:chgData name="Sarah Elizabeth Jenna Dayer (2419951)" userId="S::2419951@student.uwtsd.ac.uk::3535d3ca-e368-4ef5-bed2-8e0949dcff3c" providerId="AD" clId="Web-{7524F129-3B15-0283-A041-7C723AB8A0FD}" dt="2026-03-02T14:01:20.302" v="119" actId="20577"/>
          <ac:graphicFrameMkLst>
            <pc:docMk/>
            <pc:sldMk cId="1219398364" sldId="257"/>
            <ac:graphicFrameMk id="32" creationId="{7FFF2B7D-F1EE-8E28-AC6F-0F0DF0CFC8E6}"/>
          </ac:graphicFrameMkLst>
        </pc:graphicFrameChg>
      </pc:sldChg>
    </pc:docChg>
  </pc:docChgLst>
  <pc:docChgLst>
    <pc:chgData name="Sarah Elizabeth Jenna Dayer (2419951)" userId="S::2419951@student.uwtsd.ac.uk::3535d3ca-e368-4ef5-bed2-8e0949dcff3c" providerId="AD" clId="Web-{7EDADB27-A27B-52B5-B015-0B669C8565D5}"/>
    <pc:docChg chg="modSld">
      <pc:chgData name="Sarah Elizabeth Jenna Dayer (2419951)" userId="S::2419951@student.uwtsd.ac.uk::3535d3ca-e368-4ef5-bed2-8e0949dcff3c" providerId="AD" clId="Web-{7EDADB27-A27B-52B5-B015-0B669C8565D5}" dt="2026-03-04T17:12:44.772" v="53" actId="20577"/>
      <pc:docMkLst>
        <pc:docMk/>
      </pc:docMkLst>
      <pc:sldChg chg="addSp delSp modSp">
        <pc:chgData name="Sarah Elizabeth Jenna Dayer (2419951)" userId="S::2419951@student.uwtsd.ac.uk::3535d3ca-e368-4ef5-bed2-8e0949dcff3c" providerId="AD" clId="Web-{7EDADB27-A27B-52B5-B015-0B669C8565D5}" dt="2026-03-04T17:03:51.809" v="38"/>
        <pc:sldMkLst>
          <pc:docMk/>
          <pc:sldMk cId="3802036880" sldId="259"/>
        </pc:sldMkLst>
        <pc:spChg chg="mod">
          <ac:chgData name="Sarah Elizabeth Jenna Dayer (2419951)" userId="S::2419951@student.uwtsd.ac.uk::3535d3ca-e368-4ef5-bed2-8e0949dcff3c" providerId="AD" clId="Web-{7EDADB27-A27B-52B5-B015-0B669C8565D5}" dt="2026-03-04T17:03:51.809" v="38"/>
          <ac:spMkLst>
            <pc:docMk/>
            <pc:sldMk cId="3802036880" sldId="259"/>
            <ac:spMk id="2" creationId="{985743FB-5E61-A0BE-3074-7DEF772D9339}"/>
          </ac:spMkLst>
        </pc:spChg>
        <pc:spChg chg="mod ord">
          <ac:chgData name="Sarah Elizabeth Jenna Dayer (2419951)" userId="S::2419951@student.uwtsd.ac.uk::3535d3ca-e368-4ef5-bed2-8e0949dcff3c" providerId="AD" clId="Web-{7EDADB27-A27B-52B5-B015-0B669C8565D5}" dt="2026-03-04T17:03:51.809" v="38"/>
          <ac:spMkLst>
            <pc:docMk/>
            <pc:sldMk cId="3802036880" sldId="259"/>
            <ac:spMk id="3" creationId="{D6407F84-19C2-00D7-7BB5-F5943F0CC31C}"/>
          </ac:spMkLst>
        </pc:spChg>
        <pc:picChg chg="add mod ord">
          <ac:chgData name="Sarah Elizabeth Jenna Dayer (2419951)" userId="S::2419951@student.uwtsd.ac.uk::3535d3ca-e368-4ef5-bed2-8e0949dcff3c" providerId="AD" clId="Web-{7EDADB27-A27B-52B5-B015-0B669C8565D5}" dt="2026-03-04T17:03:51.809" v="38"/>
          <ac:picMkLst>
            <pc:docMk/>
            <pc:sldMk cId="3802036880" sldId="259"/>
            <ac:picMk id="4" creationId="{E8FBA91C-EC17-6A58-CD41-F18F3CA7FD72}"/>
          </ac:picMkLst>
        </pc:picChg>
      </pc:sldChg>
      <pc:sldChg chg="addSp delSp modSp mod setBg">
        <pc:chgData name="Sarah Elizabeth Jenna Dayer (2419951)" userId="S::2419951@student.uwtsd.ac.uk::3535d3ca-e368-4ef5-bed2-8e0949dcff3c" providerId="AD" clId="Web-{7EDADB27-A27B-52B5-B015-0B669C8565D5}" dt="2026-03-04T17:05:37.828" v="45"/>
        <pc:sldMkLst>
          <pc:docMk/>
          <pc:sldMk cId="413344527" sldId="263"/>
        </pc:sldMkLst>
        <pc:spChg chg="mod">
          <ac:chgData name="Sarah Elizabeth Jenna Dayer (2419951)" userId="S::2419951@student.uwtsd.ac.uk::3535d3ca-e368-4ef5-bed2-8e0949dcff3c" providerId="AD" clId="Web-{7EDADB27-A27B-52B5-B015-0B669C8565D5}" dt="2026-03-04T17:05:37.828" v="45"/>
          <ac:spMkLst>
            <pc:docMk/>
            <pc:sldMk cId="413344527" sldId="263"/>
            <ac:spMk id="2" creationId="{071E665E-780D-EC86-512F-61CE33B9A329}"/>
          </ac:spMkLst>
        </pc:spChg>
        <pc:spChg chg="add">
          <ac:chgData name="Sarah Elizabeth Jenna Dayer (2419951)" userId="S::2419951@student.uwtsd.ac.uk::3535d3ca-e368-4ef5-bed2-8e0949dcff3c" providerId="AD" clId="Web-{7EDADB27-A27B-52B5-B015-0B669C8565D5}" dt="2026-03-04T17:05:37.828" v="45"/>
          <ac:spMkLst>
            <pc:docMk/>
            <pc:sldMk cId="413344527" sldId="263"/>
            <ac:spMk id="30" creationId="{671CC379-81D3-C935-2CF1-864757EA0257}"/>
          </ac:spMkLst>
        </pc:spChg>
      </pc:sldChg>
      <pc:sldChg chg="addSp delSp modSp">
        <pc:chgData name="Sarah Elizabeth Jenna Dayer (2419951)" userId="S::2419951@student.uwtsd.ac.uk::3535d3ca-e368-4ef5-bed2-8e0949dcff3c" providerId="AD" clId="Web-{7EDADB27-A27B-52B5-B015-0B669C8565D5}" dt="2026-03-04T17:12:44.772" v="53" actId="20577"/>
        <pc:sldMkLst>
          <pc:docMk/>
          <pc:sldMk cId="950238489" sldId="264"/>
        </pc:sldMkLst>
        <pc:spChg chg="mod">
          <ac:chgData name="Sarah Elizabeth Jenna Dayer (2419951)" userId="S::2419951@student.uwtsd.ac.uk::3535d3ca-e368-4ef5-bed2-8e0949dcff3c" providerId="AD" clId="Web-{7EDADB27-A27B-52B5-B015-0B669C8565D5}" dt="2026-03-04T17:12:44.772" v="53" actId="20577"/>
          <ac:spMkLst>
            <pc:docMk/>
            <pc:sldMk cId="950238489" sldId="264"/>
            <ac:spMk id="2" creationId="{ABA09CDB-9911-D4F6-CCA3-D10787B543FE}"/>
          </ac:spMkLst>
        </pc:spChg>
      </pc:sldChg>
    </pc:docChg>
  </pc:docChgLst>
  <pc:docChgLst>
    <pc:chgData name="Sarah Elizabeth Jenna Dayer (2419951)" userId="S::2419951@student.uwtsd.ac.uk::3535d3ca-e368-4ef5-bed2-8e0949dcff3c" providerId="AD" clId="Web-{FDDC2E9D-189A-664B-AE98-91191969CF53}"/>
    <pc:docChg chg="addSld delSld modSld">
      <pc:chgData name="Sarah Elizabeth Jenna Dayer (2419951)" userId="S::2419951@student.uwtsd.ac.uk::3535d3ca-e368-4ef5-bed2-8e0949dcff3c" providerId="AD" clId="Web-{FDDC2E9D-189A-664B-AE98-91191969CF53}" dt="2026-03-02T15:33:12.833" v="862" actId="20577"/>
      <pc:docMkLst>
        <pc:docMk/>
      </pc:docMkLst>
      <pc:sldChg chg="addSp modSp">
        <pc:chgData name="Sarah Elizabeth Jenna Dayer (2419951)" userId="S::2419951@student.uwtsd.ac.uk::3535d3ca-e368-4ef5-bed2-8e0949dcff3c" providerId="AD" clId="Web-{FDDC2E9D-189A-664B-AE98-91191969CF53}" dt="2026-03-02T15:20:47.291" v="760"/>
        <pc:sldMkLst>
          <pc:docMk/>
          <pc:sldMk cId="1219398364" sldId="257"/>
        </pc:sldMkLst>
        <pc:graphicFrameChg chg="modGraphic">
          <ac:chgData name="Sarah Elizabeth Jenna Dayer (2419951)" userId="S::2419951@student.uwtsd.ac.uk::3535d3ca-e368-4ef5-bed2-8e0949dcff3c" providerId="AD" clId="Web-{FDDC2E9D-189A-664B-AE98-91191969CF53}" dt="2026-03-02T15:20:47.291" v="760"/>
          <ac:graphicFrameMkLst>
            <pc:docMk/>
            <pc:sldMk cId="1219398364" sldId="257"/>
            <ac:graphicFrameMk id="32" creationId="{7FFF2B7D-F1EE-8E28-AC6F-0F0DF0CFC8E6}"/>
          </ac:graphicFrameMkLst>
        </pc:graphicFrameChg>
        <pc:picChg chg="add mod">
          <ac:chgData name="Sarah Elizabeth Jenna Dayer (2419951)" userId="S::2419951@student.uwtsd.ac.uk::3535d3ca-e368-4ef5-bed2-8e0949dcff3c" providerId="AD" clId="Web-{FDDC2E9D-189A-664B-AE98-91191969CF53}" dt="2026-03-02T14:07:29.360" v="23" actId="1076"/>
          <ac:picMkLst>
            <pc:docMk/>
            <pc:sldMk cId="1219398364" sldId="257"/>
            <ac:picMk id="170" creationId="{36824815-C86E-9529-9865-6B2EDB4AEA77}"/>
          </ac:picMkLst>
        </pc:picChg>
      </pc:sldChg>
      <pc:sldChg chg="addSp delSp modSp">
        <pc:chgData name="Sarah Elizabeth Jenna Dayer (2419951)" userId="S::2419951@student.uwtsd.ac.uk::3535d3ca-e368-4ef5-bed2-8e0949dcff3c" providerId="AD" clId="Web-{FDDC2E9D-189A-664B-AE98-91191969CF53}" dt="2026-03-02T15:30:06.769" v="846"/>
        <pc:sldMkLst>
          <pc:docMk/>
          <pc:sldMk cId="346152019" sldId="258"/>
        </pc:sldMkLst>
        <pc:spChg chg="mod">
          <ac:chgData name="Sarah Elizabeth Jenna Dayer (2419951)" userId="S::2419951@student.uwtsd.ac.uk::3535d3ca-e368-4ef5-bed2-8e0949dcff3c" providerId="AD" clId="Web-{FDDC2E9D-189A-664B-AE98-91191969CF53}" dt="2026-03-02T15:30:06.769" v="846"/>
          <ac:spMkLst>
            <pc:docMk/>
            <pc:sldMk cId="346152019" sldId="258"/>
            <ac:spMk id="2" creationId="{32B542C8-3A0B-57FC-51E4-78E2E8E84706}"/>
          </ac:spMkLst>
        </pc:spChg>
        <pc:spChg chg="mod">
          <ac:chgData name="Sarah Elizabeth Jenna Dayer (2419951)" userId="S::2419951@student.uwtsd.ac.uk::3535d3ca-e368-4ef5-bed2-8e0949dcff3c" providerId="AD" clId="Web-{FDDC2E9D-189A-664B-AE98-91191969CF53}" dt="2026-03-02T15:30:06.769" v="846"/>
          <ac:spMkLst>
            <pc:docMk/>
            <pc:sldMk cId="346152019" sldId="258"/>
            <ac:spMk id="3" creationId="{8F6749CB-94D4-7BAE-A390-E92263603FA7}"/>
          </ac:spMkLst>
        </pc:spChg>
        <pc:spChg chg="mod ord">
          <ac:chgData name="Sarah Elizabeth Jenna Dayer (2419951)" userId="S::2419951@student.uwtsd.ac.uk::3535d3ca-e368-4ef5-bed2-8e0949dcff3c" providerId="AD" clId="Web-{FDDC2E9D-189A-664B-AE98-91191969CF53}" dt="2026-03-02T15:30:06.769" v="845"/>
          <ac:spMkLst>
            <pc:docMk/>
            <pc:sldMk cId="346152019" sldId="258"/>
            <ac:spMk id="4" creationId="{2B7553B9-ABAD-4EA0-197E-A07471F05DAB}"/>
          </ac:spMkLst>
        </pc:spChg>
        <pc:spChg chg="mod ord">
          <ac:chgData name="Sarah Elizabeth Jenna Dayer (2419951)" userId="S::2419951@student.uwtsd.ac.uk::3535d3ca-e368-4ef5-bed2-8e0949dcff3c" providerId="AD" clId="Web-{FDDC2E9D-189A-664B-AE98-91191969CF53}" dt="2026-03-02T15:30:06.769" v="846"/>
          <ac:spMkLst>
            <pc:docMk/>
            <pc:sldMk cId="346152019" sldId="258"/>
            <ac:spMk id="5" creationId="{50C7D8ED-57CF-4A0E-C20C-DBFB52E0773A}"/>
          </ac:spMkLst>
        </pc:spChg>
        <pc:spChg chg="mod">
          <ac:chgData name="Sarah Elizabeth Jenna Dayer (2419951)" userId="S::2419951@student.uwtsd.ac.uk::3535d3ca-e368-4ef5-bed2-8e0949dcff3c" providerId="AD" clId="Web-{FDDC2E9D-189A-664B-AE98-91191969CF53}" dt="2026-03-02T15:30:06.769" v="845"/>
          <ac:spMkLst>
            <pc:docMk/>
            <pc:sldMk cId="346152019" sldId="258"/>
            <ac:spMk id="6" creationId="{560D1DAC-FD18-7766-D6B0-4D61E5ED6F4E}"/>
          </ac:spMkLst>
        </pc:spChg>
        <pc:picChg chg="mod ord">
          <ac:chgData name="Sarah Elizabeth Jenna Dayer (2419951)" userId="S::2419951@student.uwtsd.ac.uk::3535d3ca-e368-4ef5-bed2-8e0949dcff3c" providerId="AD" clId="Web-{FDDC2E9D-189A-664B-AE98-91191969CF53}" dt="2026-03-02T15:30:06.769" v="846"/>
          <ac:picMkLst>
            <pc:docMk/>
            <pc:sldMk cId="346152019" sldId="258"/>
            <ac:picMk id="36" creationId="{0511B3DF-AE86-9078-118E-A4CDADE7E6FE}"/>
          </ac:picMkLst>
        </pc:picChg>
      </pc:sldChg>
      <pc:sldChg chg="addSp delSp modSp mod setBg">
        <pc:chgData name="Sarah Elizabeth Jenna Dayer (2419951)" userId="S::2419951@student.uwtsd.ac.uk::3535d3ca-e368-4ef5-bed2-8e0949dcff3c" providerId="AD" clId="Web-{FDDC2E9D-189A-664B-AE98-91191969CF53}" dt="2026-03-02T15:31:49.161" v="853"/>
        <pc:sldMkLst>
          <pc:docMk/>
          <pc:sldMk cId="3802036880" sldId="259"/>
        </pc:sldMkLst>
        <pc:spChg chg="mod">
          <ac:chgData name="Sarah Elizabeth Jenna Dayer (2419951)" userId="S::2419951@student.uwtsd.ac.uk::3535d3ca-e368-4ef5-bed2-8e0949dcff3c" providerId="AD" clId="Web-{FDDC2E9D-189A-664B-AE98-91191969CF53}" dt="2026-03-02T15:31:49.161" v="853"/>
          <ac:spMkLst>
            <pc:docMk/>
            <pc:sldMk cId="3802036880" sldId="259"/>
            <ac:spMk id="2" creationId="{985743FB-5E61-A0BE-3074-7DEF772D9339}"/>
          </ac:spMkLst>
        </pc:spChg>
        <pc:spChg chg="mod">
          <ac:chgData name="Sarah Elizabeth Jenna Dayer (2419951)" userId="S::2419951@student.uwtsd.ac.uk::3535d3ca-e368-4ef5-bed2-8e0949dcff3c" providerId="AD" clId="Web-{FDDC2E9D-189A-664B-AE98-91191969CF53}" dt="2026-03-02T15:31:49.161" v="853"/>
          <ac:spMkLst>
            <pc:docMk/>
            <pc:sldMk cId="3802036880" sldId="259"/>
            <ac:spMk id="3" creationId="{D6407F84-19C2-00D7-7BB5-F5943F0CC31C}"/>
          </ac:spMkLst>
        </pc:spChg>
      </pc:sldChg>
      <pc:sldChg chg="addSp delSp modSp mod setBg">
        <pc:chgData name="Sarah Elizabeth Jenna Dayer (2419951)" userId="S::2419951@student.uwtsd.ac.uk::3535d3ca-e368-4ef5-bed2-8e0949dcff3c" providerId="AD" clId="Web-{FDDC2E9D-189A-664B-AE98-91191969CF53}" dt="2026-03-02T15:22:24.309" v="775" actId="20577"/>
        <pc:sldMkLst>
          <pc:docMk/>
          <pc:sldMk cId="3072333426" sldId="261"/>
        </pc:sldMkLst>
        <pc:spChg chg="mod">
          <ac:chgData name="Sarah Elizabeth Jenna Dayer (2419951)" userId="S::2419951@student.uwtsd.ac.uk::3535d3ca-e368-4ef5-bed2-8e0949dcff3c" providerId="AD" clId="Web-{FDDC2E9D-189A-664B-AE98-91191969CF53}" dt="2026-03-02T14:13:43.694" v="30"/>
          <ac:spMkLst>
            <pc:docMk/>
            <pc:sldMk cId="3072333426" sldId="261"/>
            <ac:spMk id="2" creationId="{14086152-76A4-0EB5-8EB5-0502D51B6D79}"/>
          </ac:spMkLst>
        </pc:spChg>
        <pc:spChg chg="mod">
          <ac:chgData name="Sarah Elizabeth Jenna Dayer (2419951)" userId="S::2419951@student.uwtsd.ac.uk::3535d3ca-e368-4ef5-bed2-8e0949dcff3c" providerId="AD" clId="Web-{FDDC2E9D-189A-664B-AE98-91191969CF53}" dt="2026-03-02T15:22:24.309" v="775" actId="20577"/>
          <ac:spMkLst>
            <pc:docMk/>
            <pc:sldMk cId="3072333426" sldId="261"/>
            <ac:spMk id="3" creationId="{113929DC-4E6D-3692-E7F1-58E977A5C361}"/>
          </ac:spMkLst>
        </pc:spChg>
      </pc:sldChg>
    </pc:docChg>
  </pc:docChgLst>
  <pc:docChgLst>
    <pc:chgData name="Sarah Elizabeth Jenna Dayer (2419951)" userId="S::2419951@student.uwtsd.ac.uk::3535d3ca-e368-4ef5-bed2-8e0949dcff3c" providerId="AD" clId="Web-{64E48822-DAE5-4CC7-A4A1-63E1980F2CC6}"/>
    <pc:docChg chg="modSld">
      <pc:chgData name="Sarah Elizabeth Jenna Dayer (2419951)" userId="S::2419951@student.uwtsd.ac.uk::3535d3ca-e368-4ef5-bed2-8e0949dcff3c" providerId="AD" clId="Web-{64E48822-DAE5-4CC7-A4A1-63E1980F2CC6}" dt="2026-03-18T17:08:57.012" v="397" actId="20577"/>
      <pc:docMkLst>
        <pc:docMk/>
      </pc:docMkLst>
      <pc:sldChg chg="modSp">
        <pc:chgData name="Sarah Elizabeth Jenna Dayer (2419951)" userId="S::2419951@student.uwtsd.ac.uk::3535d3ca-e368-4ef5-bed2-8e0949dcff3c" providerId="AD" clId="Web-{64E48822-DAE5-4CC7-A4A1-63E1980F2CC6}" dt="2026-03-18T16:47:16.211" v="215" actId="20577"/>
        <pc:sldMkLst>
          <pc:docMk/>
          <pc:sldMk cId="3901815527" sldId="276"/>
        </pc:sldMkLst>
        <pc:spChg chg="mod">
          <ac:chgData name="Sarah Elizabeth Jenna Dayer (2419951)" userId="S::2419951@student.uwtsd.ac.uk::3535d3ca-e368-4ef5-bed2-8e0949dcff3c" providerId="AD" clId="Web-{64E48822-DAE5-4CC7-A4A1-63E1980F2CC6}" dt="2026-03-18T16:47:16.211" v="215" actId="20577"/>
          <ac:spMkLst>
            <pc:docMk/>
            <pc:sldMk cId="3901815527" sldId="276"/>
            <ac:spMk id="3" creationId="{C4B465F0-6FB0-23DC-1404-DB230837D2FB}"/>
          </ac:spMkLst>
        </pc:spChg>
      </pc:sldChg>
      <pc:sldChg chg="modSp">
        <pc:chgData name="Sarah Elizabeth Jenna Dayer (2419951)" userId="S::2419951@student.uwtsd.ac.uk::3535d3ca-e368-4ef5-bed2-8e0949dcff3c" providerId="AD" clId="Web-{64E48822-DAE5-4CC7-A4A1-63E1980F2CC6}" dt="2026-03-18T17:08:57.012" v="397" actId="20577"/>
        <pc:sldMkLst>
          <pc:docMk/>
          <pc:sldMk cId="3376200139" sldId="278"/>
        </pc:sldMkLst>
        <pc:spChg chg="mod">
          <ac:chgData name="Sarah Elizabeth Jenna Dayer (2419951)" userId="S::2419951@student.uwtsd.ac.uk::3535d3ca-e368-4ef5-bed2-8e0949dcff3c" providerId="AD" clId="Web-{64E48822-DAE5-4CC7-A4A1-63E1980F2CC6}" dt="2026-03-18T17:08:57.012" v="397" actId="20577"/>
          <ac:spMkLst>
            <pc:docMk/>
            <pc:sldMk cId="3376200139" sldId="278"/>
            <ac:spMk id="3" creationId="{57D7372F-5C3B-8DB2-1DA4-77F09C8CCFCA}"/>
          </ac:spMkLst>
        </pc:spChg>
      </pc:sldChg>
      <pc:sldChg chg="modSp">
        <pc:chgData name="Sarah Elizabeth Jenna Dayer (2419951)" userId="S::2419951@student.uwtsd.ac.uk::3535d3ca-e368-4ef5-bed2-8e0949dcff3c" providerId="AD" clId="Web-{64E48822-DAE5-4CC7-A4A1-63E1980F2CC6}" dt="2026-03-18T17:06:22.911" v="396" actId="20577"/>
        <pc:sldMkLst>
          <pc:docMk/>
          <pc:sldMk cId="1766361275" sldId="279"/>
        </pc:sldMkLst>
        <pc:spChg chg="mod">
          <ac:chgData name="Sarah Elizabeth Jenna Dayer (2419951)" userId="S::2419951@student.uwtsd.ac.uk::3535d3ca-e368-4ef5-bed2-8e0949dcff3c" providerId="AD" clId="Web-{64E48822-DAE5-4CC7-A4A1-63E1980F2CC6}" dt="2026-03-18T17:06:22.911" v="396" actId="20577"/>
          <ac:spMkLst>
            <pc:docMk/>
            <pc:sldMk cId="1766361275" sldId="279"/>
            <ac:spMk id="3" creationId="{C6185F8C-284E-D85E-AA06-4523A4836ADA}"/>
          </ac:spMkLst>
        </pc:spChg>
      </pc:sldChg>
    </pc:docChg>
  </pc:docChgLst>
  <pc:docChgLst>
    <pc:chgData name="Sarah Elizabeth Jenna Dayer (2419951)" userId="S::2419951@student.uwtsd.ac.uk::3535d3ca-e368-4ef5-bed2-8e0949dcff3c" providerId="AD" clId="Web-{47C2EDCE-274B-90FC-B93E-F91C40187D40}"/>
    <pc:docChg chg="modSld">
      <pc:chgData name="Sarah Elizabeth Jenna Dayer (2419951)" userId="S::2419951@student.uwtsd.ac.uk::3535d3ca-e368-4ef5-bed2-8e0949dcff3c" providerId="AD" clId="Web-{47C2EDCE-274B-90FC-B93E-F91C40187D40}" dt="2026-03-06T11:19:21.131" v="238" actId="20577"/>
      <pc:docMkLst>
        <pc:docMk/>
      </pc:docMkLst>
      <pc:sldChg chg="modSp">
        <pc:chgData name="Sarah Elizabeth Jenna Dayer (2419951)" userId="S::2419951@student.uwtsd.ac.uk::3535d3ca-e368-4ef5-bed2-8e0949dcff3c" providerId="AD" clId="Web-{47C2EDCE-274B-90FC-B93E-F91C40187D40}" dt="2026-03-06T10:26:29.086" v="166" actId="20577"/>
        <pc:sldMkLst>
          <pc:docMk/>
          <pc:sldMk cId="3802036880" sldId="259"/>
        </pc:sldMkLst>
        <pc:spChg chg="mod">
          <ac:chgData name="Sarah Elizabeth Jenna Dayer (2419951)" userId="S::2419951@student.uwtsd.ac.uk::3535d3ca-e368-4ef5-bed2-8e0949dcff3c" providerId="AD" clId="Web-{47C2EDCE-274B-90FC-B93E-F91C40187D40}" dt="2026-03-06T10:26:29.086" v="166" actId="20577"/>
          <ac:spMkLst>
            <pc:docMk/>
            <pc:sldMk cId="3802036880" sldId="259"/>
            <ac:spMk id="3" creationId="{D6407F84-19C2-00D7-7BB5-F5943F0CC31C}"/>
          </ac:spMkLst>
        </pc:spChg>
      </pc:sldChg>
      <pc:sldChg chg="modSp">
        <pc:chgData name="Sarah Elizabeth Jenna Dayer (2419951)" userId="S::2419951@student.uwtsd.ac.uk::3535d3ca-e368-4ef5-bed2-8e0949dcff3c" providerId="AD" clId="Web-{47C2EDCE-274B-90FC-B93E-F91C40187D40}" dt="2026-03-06T11:19:21.131" v="238" actId="20577"/>
        <pc:sldMkLst>
          <pc:docMk/>
          <pc:sldMk cId="1766361275" sldId="279"/>
        </pc:sldMkLst>
        <pc:spChg chg="mod">
          <ac:chgData name="Sarah Elizabeth Jenna Dayer (2419951)" userId="S::2419951@student.uwtsd.ac.uk::3535d3ca-e368-4ef5-bed2-8e0949dcff3c" providerId="AD" clId="Web-{47C2EDCE-274B-90FC-B93E-F91C40187D40}" dt="2026-03-06T11:19:21.131" v="238" actId="20577"/>
          <ac:spMkLst>
            <pc:docMk/>
            <pc:sldMk cId="1766361275" sldId="279"/>
            <ac:spMk id="3" creationId="{C6185F8C-284E-D85E-AA06-4523A4836ADA}"/>
          </ac:spMkLst>
        </pc:spChg>
      </pc:sldChg>
    </pc:docChg>
  </pc:docChgLst>
  <pc:docChgLst>
    <pc:chgData name="Sarah Elizabeth Jenna Dayer (2419951)" userId="S::2419951@student.uwtsd.ac.uk::3535d3ca-e368-4ef5-bed2-8e0949dcff3c" providerId="AD" clId="Web-{87E8D5BA-513A-2577-29D9-0D7ADFD71C04}"/>
    <pc:docChg chg="addSld delSld modSld">
      <pc:chgData name="Sarah Elizabeth Jenna Dayer (2419951)" userId="S::2419951@student.uwtsd.ac.uk::3535d3ca-e368-4ef5-bed2-8e0949dcff3c" providerId="AD" clId="Web-{87E8D5BA-513A-2577-29D9-0D7ADFD71C04}" dt="2026-03-04T18:28:14.650" v="666" actId="20577"/>
      <pc:docMkLst>
        <pc:docMk/>
      </pc:docMkLst>
      <pc:sldChg chg="modSp">
        <pc:chgData name="Sarah Elizabeth Jenna Dayer (2419951)" userId="S::2419951@student.uwtsd.ac.uk::3535d3ca-e368-4ef5-bed2-8e0949dcff3c" providerId="AD" clId="Web-{87E8D5BA-513A-2577-29D9-0D7ADFD71C04}" dt="2026-03-04T17:38:29.610" v="504" actId="20577"/>
        <pc:sldMkLst>
          <pc:docMk/>
          <pc:sldMk cId="1219398364" sldId="257"/>
        </pc:sldMkLst>
        <pc:spChg chg="mod">
          <ac:chgData name="Sarah Elizabeth Jenna Dayer (2419951)" userId="S::2419951@student.uwtsd.ac.uk::3535d3ca-e368-4ef5-bed2-8e0949dcff3c" providerId="AD" clId="Web-{87E8D5BA-513A-2577-29D9-0D7ADFD71C04}" dt="2026-03-04T17:38:29.610" v="504" actId="20577"/>
          <ac:spMkLst>
            <pc:docMk/>
            <pc:sldMk cId="1219398364" sldId="257"/>
            <ac:spMk id="2" creationId="{0E48CE08-3C22-4915-45F6-120B38EEBDE5}"/>
          </ac:spMkLst>
        </pc:spChg>
      </pc:sldChg>
      <pc:sldChg chg="addSp modSp">
        <pc:chgData name="Sarah Elizabeth Jenna Dayer (2419951)" userId="S::2419951@student.uwtsd.ac.uk::3535d3ca-e368-4ef5-bed2-8e0949dcff3c" providerId="AD" clId="Web-{87E8D5BA-513A-2577-29D9-0D7ADFD71C04}" dt="2026-03-04T18:05:12.807" v="541"/>
        <pc:sldMkLst>
          <pc:docMk/>
          <pc:sldMk cId="346152019" sldId="258"/>
        </pc:sldMkLst>
        <pc:spChg chg="mod">
          <ac:chgData name="Sarah Elizabeth Jenna Dayer (2419951)" userId="S::2419951@student.uwtsd.ac.uk::3535d3ca-e368-4ef5-bed2-8e0949dcff3c" providerId="AD" clId="Web-{87E8D5BA-513A-2577-29D9-0D7ADFD71C04}" dt="2026-03-04T18:05:12.807" v="541"/>
          <ac:spMkLst>
            <pc:docMk/>
            <pc:sldMk cId="346152019" sldId="258"/>
            <ac:spMk id="2" creationId="{32B542C8-3A0B-57FC-51E4-78E2E8E84706}"/>
          </ac:spMkLst>
        </pc:spChg>
        <pc:spChg chg="mod">
          <ac:chgData name="Sarah Elizabeth Jenna Dayer (2419951)" userId="S::2419951@student.uwtsd.ac.uk::3535d3ca-e368-4ef5-bed2-8e0949dcff3c" providerId="AD" clId="Web-{87E8D5BA-513A-2577-29D9-0D7ADFD71C04}" dt="2026-03-04T18:05:12.807" v="541"/>
          <ac:spMkLst>
            <pc:docMk/>
            <pc:sldMk cId="346152019" sldId="258"/>
            <ac:spMk id="3" creationId="{8F6749CB-94D4-7BAE-A390-E92263603FA7}"/>
          </ac:spMkLst>
        </pc:spChg>
        <pc:spChg chg="mod">
          <ac:chgData name="Sarah Elizabeth Jenna Dayer (2419951)" userId="S::2419951@student.uwtsd.ac.uk::3535d3ca-e368-4ef5-bed2-8e0949dcff3c" providerId="AD" clId="Web-{87E8D5BA-513A-2577-29D9-0D7ADFD71C04}" dt="2026-03-04T18:05:12.807" v="541"/>
          <ac:spMkLst>
            <pc:docMk/>
            <pc:sldMk cId="346152019" sldId="258"/>
            <ac:spMk id="4" creationId="{2B7553B9-ABAD-4EA0-197E-A07471F05DAB}"/>
          </ac:spMkLst>
        </pc:spChg>
        <pc:spChg chg="mod">
          <ac:chgData name="Sarah Elizabeth Jenna Dayer (2419951)" userId="S::2419951@student.uwtsd.ac.uk::3535d3ca-e368-4ef5-bed2-8e0949dcff3c" providerId="AD" clId="Web-{87E8D5BA-513A-2577-29D9-0D7ADFD71C04}" dt="2026-03-04T18:05:12.807" v="541"/>
          <ac:spMkLst>
            <pc:docMk/>
            <pc:sldMk cId="346152019" sldId="258"/>
            <ac:spMk id="5" creationId="{50C7D8ED-57CF-4A0E-C20C-DBFB52E0773A}"/>
          </ac:spMkLst>
        </pc:spChg>
        <pc:spChg chg="mod">
          <ac:chgData name="Sarah Elizabeth Jenna Dayer (2419951)" userId="S::2419951@student.uwtsd.ac.uk::3535d3ca-e368-4ef5-bed2-8e0949dcff3c" providerId="AD" clId="Web-{87E8D5BA-513A-2577-29D9-0D7ADFD71C04}" dt="2026-03-04T18:05:12.807" v="541"/>
          <ac:spMkLst>
            <pc:docMk/>
            <pc:sldMk cId="346152019" sldId="258"/>
            <ac:spMk id="6" creationId="{560D1DAC-FD18-7766-D6B0-4D61E5ED6F4E}"/>
          </ac:spMkLst>
        </pc:spChg>
        <pc:spChg chg="add">
          <ac:chgData name="Sarah Elizabeth Jenna Dayer (2419951)" userId="S::2419951@student.uwtsd.ac.uk::3535d3ca-e368-4ef5-bed2-8e0949dcff3c" providerId="AD" clId="Web-{87E8D5BA-513A-2577-29D9-0D7ADFD71C04}" dt="2026-03-04T18:05:12.807" v="541"/>
          <ac:spMkLst>
            <pc:docMk/>
            <pc:sldMk cId="346152019" sldId="258"/>
            <ac:spMk id="41" creationId="{6AD30037-67ED-4367-9BE0-45787510BF13}"/>
          </ac:spMkLst>
        </pc:spChg>
        <pc:grpChg chg="add">
          <ac:chgData name="Sarah Elizabeth Jenna Dayer (2419951)" userId="S::2419951@student.uwtsd.ac.uk::3535d3ca-e368-4ef5-bed2-8e0949dcff3c" providerId="AD" clId="Web-{87E8D5BA-513A-2577-29D9-0D7ADFD71C04}" dt="2026-03-04T18:05:12.807" v="541"/>
          <ac:grpSpMkLst>
            <pc:docMk/>
            <pc:sldMk cId="346152019" sldId="258"/>
            <ac:grpSpMk id="43" creationId="{50841A4E-5BC1-44B4-83CF-D524E8AEAD64}"/>
          </ac:grpSpMkLst>
        </pc:grpChg>
        <pc:picChg chg="mod ord">
          <ac:chgData name="Sarah Elizabeth Jenna Dayer (2419951)" userId="S::2419951@student.uwtsd.ac.uk::3535d3ca-e368-4ef5-bed2-8e0949dcff3c" providerId="AD" clId="Web-{87E8D5BA-513A-2577-29D9-0D7ADFD71C04}" dt="2026-03-04T18:05:12.807" v="541"/>
          <ac:picMkLst>
            <pc:docMk/>
            <pc:sldMk cId="346152019" sldId="258"/>
            <ac:picMk id="36" creationId="{0511B3DF-AE86-9078-118E-A4CDADE7E6FE}"/>
          </ac:picMkLst>
        </pc:picChg>
      </pc:sldChg>
      <pc:sldChg chg="modSp">
        <pc:chgData name="Sarah Elizabeth Jenna Dayer (2419951)" userId="S::2419951@student.uwtsd.ac.uk::3535d3ca-e368-4ef5-bed2-8e0949dcff3c" providerId="AD" clId="Web-{87E8D5BA-513A-2577-29D9-0D7ADFD71C04}" dt="2026-03-04T17:42:44.008" v="517" actId="20577"/>
        <pc:sldMkLst>
          <pc:docMk/>
          <pc:sldMk cId="3802036880" sldId="259"/>
        </pc:sldMkLst>
        <pc:spChg chg="mod">
          <ac:chgData name="Sarah Elizabeth Jenna Dayer (2419951)" userId="S::2419951@student.uwtsd.ac.uk::3535d3ca-e368-4ef5-bed2-8e0949dcff3c" providerId="AD" clId="Web-{87E8D5BA-513A-2577-29D9-0D7ADFD71C04}" dt="2026-03-04T17:42:44.008" v="517" actId="20577"/>
          <ac:spMkLst>
            <pc:docMk/>
            <pc:sldMk cId="3802036880" sldId="259"/>
            <ac:spMk id="2" creationId="{985743FB-5E61-A0BE-3074-7DEF772D9339}"/>
          </ac:spMkLst>
        </pc:spChg>
        <pc:spChg chg="mod">
          <ac:chgData name="Sarah Elizabeth Jenna Dayer (2419951)" userId="S::2419951@student.uwtsd.ac.uk::3535d3ca-e368-4ef5-bed2-8e0949dcff3c" providerId="AD" clId="Web-{87E8D5BA-513A-2577-29D9-0D7ADFD71C04}" dt="2026-03-04T17:37:18.887" v="502" actId="14100"/>
          <ac:spMkLst>
            <pc:docMk/>
            <pc:sldMk cId="3802036880" sldId="259"/>
            <ac:spMk id="3" creationId="{D6407F84-19C2-00D7-7BB5-F5943F0CC31C}"/>
          </ac:spMkLst>
        </pc:spChg>
      </pc:sldChg>
      <pc:sldChg chg="addSp delSp modSp">
        <pc:chgData name="Sarah Elizabeth Jenna Dayer (2419951)" userId="S::2419951@student.uwtsd.ac.uk::3535d3ca-e368-4ef5-bed2-8e0949dcff3c" providerId="AD" clId="Web-{87E8D5BA-513A-2577-29D9-0D7ADFD71C04}" dt="2026-03-04T18:24:58.317" v="656" actId="20577"/>
        <pc:sldMkLst>
          <pc:docMk/>
          <pc:sldMk cId="3072333426" sldId="261"/>
        </pc:sldMkLst>
        <pc:spChg chg="mod">
          <ac:chgData name="Sarah Elizabeth Jenna Dayer (2419951)" userId="S::2419951@student.uwtsd.ac.uk::3535d3ca-e368-4ef5-bed2-8e0949dcff3c" providerId="AD" clId="Web-{87E8D5BA-513A-2577-29D9-0D7ADFD71C04}" dt="2026-03-04T17:40:58.146" v="513" actId="20577"/>
          <ac:spMkLst>
            <pc:docMk/>
            <pc:sldMk cId="3072333426" sldId="261"/>
            <ac:spMk id="2" creationId="{14086152-76A4-0EB5-8EB5-0502D51B6D79}"/>
          </ac:spMkLst>
        </pc:spChg>
        <pc:spChg chg="mod">
          <ac:chgData name="Sarah Elizabeth Jenna Dayer (2419951)" userId="S::2419951@student.uwtsd.ac.uk::3535d3ca-e368-4ef5-bed2-8e0949dcff3c" providerId="AD" clId="Web-{87E8D5BA-513A-2577-29D9-0D7ADFD71C04}" dt="2026-03-04T18:24:58.317" v="656" actId="20577"/>
          <ac:spMkLst>
            <pc:docMk/>
            <pc:sldMk cId="3072333426" sldId="261"/>
            <ac:spMk id="3" creationId="{113929DC-4E6D-3692-E7F1-58E977A5C361}"/>
          </ac:spMkLst>
        </pc:spChg>
        <pc:spChg chg="add">
          <ac:chgData name="Sarah Elizabeth Jenna Dayer (2419951)" userId="S::2419951@student.uwtsd.ac.uk::3535d3ca-e368-4ef5-bed2-8e0949dcff3c" providerId="AD" clId="Web-{87E8D5BA-513A-2577-29D9-0D7ADFD71C04}" dt="2026-03-04T17:40:20.708" v="510"/>
          <ac:spMkLst>
            <pc:docMk/>
            <pc:sldMk cId="3072333426" sldId="261"/>
            <ac:spMk id="23" creationId="{C8643778-7F6C-4E8D-84D1-D5CDB9928191}"/>
          </ac:spMkLst>
        </pc:spChg>
        <pc:spChg chg="add">
          <ac:chgData name="Sarah Elizabeth Jenna Dayer (2419951)" userId="S::2419951@student.uwtsd.ac.uk::3535d3ca-e368-4ef5-bed2-8e0949dcff3c" providerId="AD" clId="Web-{87E8D5BA-513A-2577-29D9-0D7ADFD71C04}" dt="2026-03-04T17:40:20.708" v="510"/>
          <ac:spMkLst>
            <pc:docMk/>
            <pc:sldMk cId="3072333426" sldId="261"/>
            <ac:spMk id="25" creationId="{1D22F88D-6907-48AF-B024-346E855E0D96}"/>
          </ac:spMkLst>
        </pc:spChg>
        <pc:grpChg chg="add">
          <ac:chgData name="Sarah Elizabeth Jenna Dayer (2419951)" userId="S::2419951@student.uwtsd.ac.uk::3535d3ca-e368-4ef5-bed2-8e0949dcff3c" providerId="AD" clId="Web-{87E8D5BA-513A-2577-29D9-0D7ADFD71C04}" dt="2026-03-04T17:40:20.708" v="510"/>
          <ac:grpSpMkLst>
            <pc:docMk/>
            <pc:sldMk cId="3072333426" sldId="261"/>
            <ac:grpSpMk id="27" creationId="{F3842748-48B5-4DD0-A06A-A31C74024A99}"/>
          </ac:grpSpMkLst>
        </pc:grpChg>
      </pc:sldChg>
      <pc:sldChg chg="modSp">
        <pc:chgData name="Sarah Elizabeth Jenna Dayer (2419951)" userId="S::2419951@student.uwtsd.ac.uk::3535d3ca-e368-4ef5-bed2-8e0949dcff3c" providerId="AD" clId="Web-{87E8D5BA-513A-2577-29D9-0D7ADFD71C04}" dt="2026-03-04T17:39:13.752" v="507" actId="20577"/>
        <pc:sldMkLst>
          <pc:docMk/>
          <pc:sldMk cId="413344527" sldId="263"/>
        </pc:sldMkLst>
        <pc:spChg chg="mod">
          <ac:chgData name="Sarah Elizabeth Jenna Dayer (2419951)" userId="S::2419951@student.uwtsd.ac.uk::3535d3ca-e368-4ef5-bed2-8e0949dcff3c" providerId="AD" clId="Web-{87E8D5BA-513A-2577-29D9-0D7ADFD71C04}" dt="2026-03-04T17:39:13.752" v="507" actId="20577"/>
          <ac:spMkLst>
            <pc:docMk/>
            <pc:sldMk cId="413344527" sldId="263"/>
            <ac:spMk id="2" creationId="{071E665E-780D-EC86-512F-61CE33B9A329}"/>
          </ac:spMkLst>
        </pc:spChg>
      </pc:sldChg>
      <pc:sldChg chg="addSp delSp modSp">
        <pc:chgData name="Sarah Elizabeth Jenna Dayer (2419951)" userId="S::2419951@student.uwtsd.ac.uk::3535d3ca-e368-4ef5-bed2-8e0949dcff3c" providerId="AD" clId="Web-{87E8D5BA-513A-2577-29D9-0D7ADFD71C04}" dt="2026-03-04T18:28:14.650" v="666" actId="20577"/>
        <pc:sldMkLst>
          <pc:docMk/>
          <pc:sldMk cId="950238489" sldId="264"/>
        </pc:sldMkLst>
        <pc:spChg chg="mod">
          <ac:chgData name="Sarah Elizabeth Jenna Dayer (2419951)" userId="S::2419951@student.uwtsd.ac.uk::3535d3ca-e368-4ef5-bed2-8e0949dcff3c" providerId="AD" clId="Web-{87E8D5BA-513A-2577-29D9-0D7ADFD71C04}" dt="2026-03-04T17:13:01.380" v="12"/>
          <ac:spMkLst>
            <pc:docMk/>
            <pc:sldMk cId="950238489" sldId="264"/>
            <ac:spMk id="2" creationId="{ABA09CDB-9911-D4F6-CCA3-D10787B543FE}"/>
          </ac:spMkLst>
        </pc:spChg>
        <pc:spChg chg="add mod">
          <ac:chgData name="Sarah Elizabeth Jenna Dayer (2419951)" userId="S::2419951@student.uwtsd.ac.uk::3535d3ca-e368-4ef5-bed2-8e0949dcff3c" providerId="AD" clId="Web-{87E8D5BA-513A-2577-29D9-0D7ADFD71C04}" dt="2026-03-04T18:28:14.650" v="666" actId="20577"/>
          <ac:spMkLst>
            <pc:docMk/>
            <pc:sldMk cId="950238489" sldId="264"/>
            <ac:spMk id="45" creationId="{56543BA6-EAD5-C2EE-DC1D-82A681827CE7}"/>
          </ac:spMkLst>
        </pc:spChg>
        <pc:spChg chg="add">
          <ac:chgData name="Sarah Elizabeth Jenna Dayer (2419951)" userId="S::2419951@student.uwtsd.ac.uk::3535d3ca-e368-4ef5-bed2-8e0949dcff3c" providerId="AD" clId="Web-{87E8D5BA-513A-2577-29D9-0D7ADFD71C04}" dt="2026-03-04T17:13:01.380" v="12"/>
          <ac:spMkLst>
            <pc:docMk/>
            <pc:sldMk cId="950238489" sldId="264"/>
            <ac:spMk id="50" creationId="{6AD30037-67ED-4367-9BE0-45787510BF13}"/>
          </ac:spMkLst>
        </pc:spChg>
        <pc:grpChg chg="add">
          <ac:chgData name="Sarah Elizabeth Jenna Dayer (2419951)" userId="S::2419951@student.uwtsd.ac.uk::3535d3ca-e368-4ef5-bed2-8e0949dcff3c" providerId="AD" clId="Web-{87E8D5BA-513A-2577-29D9-0D7ADFD71C04}" dt="2026-03-04T17:13:01.380" v="12"/>
          <ac:grpSpMkLst>
            <pc:docMk/>
            <pc:sldMk cId="950238489" sldId="264"/>
            <ac:grpSpMk id="52" creationId="{50841A4E-5BC1-44B4-83CF-D524E8AEAD64}"/>
          </ac:grpSpMkLst>
        </pc:grpChg>
        <pc:picChg chg="add mod ord">
          <ac:chgData name="Sarah Elizabeth Jenna Dayer (2419951)" userId="S::2419951@student.uwtsd.ac.uk::3535d3ca-e368-4ef5-bed2-8e0949dcff3c" providerId="AD" clId="Web-{87E8D5BA-513A-2577-29D9-0D7ADFD71C04}" dt="2026-03-04T17:13:01.380" v="12"/>
          <ac:picMkLst>
            <pc:docMk/>
            <pc:sldMk cId="950238489" sldId="264"/>
            <ac:picMk id="4" creationId="{29B5B495-1945-0029-DFDA-A8371B19E65F}"/>
          </ac:picMkLst>
        </pc:picChg>
      </pc:sldChg>
      <pc:sldChg chg="addSp delSp modSp mod setBg setClrOvrMap">
        <pc:chgData name="Sarah Elizabeth Jenna Dayer (2419951)" userId="S::2419951@student.uwtsd.ac.uk::3535d3ca-e368-4ef5-bed2-8e0949dcff3c" providerId="AD" clId="Web-{87E8D5BA-513A-2577-29D9-0D7ADFD71C04}" dt="2026-03-04T18:20:41.699" v="643"/>
        <pc:sldMkLst>
          <pc:docMk/>
          <pc:sldMk cId="3276489547" sldId="267"/>
        </pc:sldMkLst>
        <pc:spChg chg="mod">
          <ac:chgData name="Sarah Elizabeth Jenna Dayer (2419951)" userId="S::2419951@student.uwtsd.ac.uk::3535d3ca-e368-4ef5-bed2-8e0949dcff3c" providerId="AD" clId="Web-{87E8D5BA-513A-2577-29D9-0D7ADFD71C04}" dt="2026-03-04T18:20:41.699" v="643"/>
          <ac:spMkLst>
            <pc:docMk/>
            <pc:sldMk cId="3276489547" sldId="267"/>
            <ac:spMk id="2" creationId="{5ED38FE6-2283-E953-18C8-5C9F7555AB4F}"/>
          </ac:spMkLst>
        </pc:spChg>
        <pc:spChg chg="add">
          <ac:chgData name="Sarah Elizabeth Jenna Dayer (2419951)" userId="S::2419951@student.uwtsd.ac.uk::3535d3ca-e368-4ef5-bed2-8e0949dcff3c" providerId="AD" clId="Web-{87E8D5BA-513A-2577-29D9-0D7ADFD71C04}" dt="2026-03-04T18:20:41.699" v="643"/>
          <ac:spMkLst>
            <pc:docMk/>
            <pc:sldMk cId="3276489547" sldId="267"/>
            <ac:spMk id="123" creationId="{8B05084A-1E3E-50FB-814F-F22A47B4B588}"/>
          </ac:spMkLst>
        </pc:spChg>
      </pc:sldChg>
      <pc:sldChg chg="addSp modSp mod setBg">
        <pc:chgData name="Sarah Elizabeth Jenna Dayer (2419951)" userId="S::2419951@student.uwtsd.ac.uk::3535d3ca-e368-4ef5-bed2-8e0949dcff3c" providerId="AD" clId="Web-{87E8D5BA-513A-2577-29D9-0D7ADFD71C04}" dt="2026-03-04T18:21:00.372" v="644"/>
        <pc:sldMkLst>
          <pc:docMk/>
          <pc:sldMk cId="1321974810" sldId="268"/>
        </pc:sldMkLst>
        <pc:spChg chg="mod">
          <ac:chgData name="Sarah Elizabeth Jenna Dayer (2419951)" userId="S::2419951@student.uwtsd.ac.uk::3535d3ca-e368-4ef5-bed2-8e0949dcff3c" providerId="AD" clId="Web-{87E8D5BA-513A-2577-29D9-0D7ADFD71C04}" dt="2026-03-04T18:21:00.372" v="644"/>
          <ac:spMkLst>
            <pc:docMk/>
            <pc:sldMk cId="1321974810" sldId="268"/>
            <ac:spMk id="2" creationId="{54F9419B-D589-C5D4-B31F-615327E89892}"/>
          </ac:spMkLst>
        </pc:spChg>
        <pc:spChg chg="mod">
          <ac:chgData name="Sarah Elizabeth Jenna Dayer (2419951)" userId="S::2419951@student.uwtsd.ac.uk::3535d3ca-e368-4ef5-bed2-8e0949dcff3c" providerId="AD" clId="Web-{87E8D5BA-513A-2577-29D9-0D7ADFD71C04}" dt="2026-03-04T18:21:00.372" v="644"/>
          <ac:spMkLst>
            <pc:docMk/>
            <pc:sldMk cId="1321974810" sldId="268"/>
            <ac:spMk id="3" creationId="{B9C8B732-0A92-C09F-4096-C9070DC7E6B1}"/>
          </ac:spMkLst>
        </pc:spChg>
        <pc:spChg chg="add">
          <ac:chgData name="Sarah Elizabeth Jenna Dayer (2419951)" userId="S::2419951@student.uwtsd.ac.uk::3535d3ca-e368-4ef5-bed2-8e0949dcff3c" providerId="AD" clId="Web-{87E8D5BA-513A-2577-29D9-0D7ADFD71C04}" dt="2026-03-04T18:21:00.372" v="644"/>
          <ac:spMkLst>
            <pc:docMk/>
            <pc:sldMk cId="1321974810" sldId="268"/>
            <ac:spMk id="9" creationId="{6AD30037-67ED-4367-9BE0-45787510BF13}"/>
          </ac:spMkLst>
        </pc:spChg>
        <pc:grpChg chg="add">
          <ac:chgData name="Sarah Elizabeth Jenna Dayer (2419951)" userId="S::2419951@student.uwtsd.ac.uk::3535d3ca-e368-4ef5-bed2-8e0949dcff3c" providerId="AD" clId="Web-{87E8D5BA-513A-2577-29D9-0D7ADFD71C04}" dt="2026-03-04T18:21:00.372" v="644"/>
          <ac:grpSpMkLst>
            <pc:docMk/>
            <pc:sldMk cId="1321974810" sldId="268"/>
            <ac:grpSpMk id="11" creationId="{50841A4E-5BC1-44B4-83CF-D524E8AEAD64}"/>
          </ac:grpSpMkLst>
        </pc:grpChg>
        <pc:picChg chg="add">
          <ac:chgData name="Sarah Elizabeth Jenna Dayer (2419951)" userId="S::2419951@student.uwtsd.ac.uk::3535d3ca-e368-4ef5-bed2-8e0949dcff3c" providerId="AD" clId="Web-{87E8D5BA-513A-2577-29D9-0D7ADFD71C04}" dt="2026-03-04T18:21:00.372" v="644"/>
          <ac:picMkLst>
            <pc:docMk/>
            <pc:sldMk cId="1321974810" sldId="268"/>
            <ac:picMk id="5" creationId="{30144E9D-607B-41E4-E44A-8002B79C4F3E}"/>
          </ac:picMkLst>
        </pc:picChg>
      </pc:sldChg>
      <pc:sldChg chg="addSp delSp modSp">
        <pc:chgData name="Sarah Elizabeth Jenna Dayer (2419951)" userId="S::2419951@student.uwtsd.ac.uk::3535d3ca-e368-4ef5-bed2-8e0949dcff3c" providerId="AD" clId="Web-{87E8D5BA-513A-2577-29D9-0D7ADFD71C04}" dt="2026-03-04T18:21:30.686" v="645"/>
        <pc:sldMkLst>
          <pc:docMk/>
          <pc:sldMk cId="4243406471" sldId="269"/>
        </pc:sldMkLst>
        <pc:spChg chg="mod">
          <ac:chgData name="Sarah Elizabeth Jenna Dayer (2419951)" userId="S::2419951@student.uwtsd.ac.uk::3535d3ca-e368-4ef5-bed2-8e0949dcff3c" providerId="AD" clId="Web-{87E8D5BA-513A-2577-29D9-0D7ADFD71C04}" dt="2026-03-04T18:21:30.686" v="645"/>
          <ac:spMkLst>
            <pc:docMk/>
            <pc:sldMk cId="4243406471" sldId="269"/>
            <ac:spMk id="2" creationId="{5D3F2C61-A4D3-7194-E839-DEBA48F84FC7}"/>
          </ac:spMkLst>
        </pc:spChg>
        <pc:spChg chg="mod">
          <ac:chgData name="Sarah Elizabeth Jenna Dayer (2419951)" userId="S::2419951@student.uwtsd.ac.uk::3535d3ca-e368-4ef5-bed2-8e0949dcff3c" providerId="AD" clId="Web-{87E8D5BA-513A-2577-29D9-0D7ADFD71C04}" dt="2026-03-04T18:21:30.686" v="645"/>
          <ac:spMkLst>
            <pc:docMk/>
            <pc:sldMk cId="4243406471" sldId="269"/>
            <ac:spMk id="34" creationId="{89F6264D-61DD-B1D9-6F18-84F72CFD05E8}"/>
          </ac:spMkLst>
        </pc:spChg>
        <pc:picChg chg="mod">
          <ac:chgData name="Sarah Elizabeth Jenna Dayer (2419951)" userId="S::2419951@student.uwtsd.ac.uk::3535d3ca-e368-4ef5-bed2-8e0949dcff3c" providerId="AD" clId="Web-{87E8D5BA-513A-2577-29D9-0D7ADFD71C04}" dt="2026-03-04T18:21:30.686" v="645"/>
          <ac:picMkLst>
            <pc:docMk/>
            <pc:sldMk cId="4243406471" sldId="269"/>
            <ac:picMk id="31" creationId="{8532763F-B7BE-59EB-89CA-F096126D642A}"/>
          </ac:picMkLst>
        </pc:picChg>
      </pc:sldChg>
      <pc:sldChg chg="addSp delSp modSp">
        <pc:chgData name="Sarah Elizabeth Jenna Dayer (2419951)" userId="S::2419951@student.uwtsd.ac.uk::3535d3ca-e368-4ef5-bed2-8e0949dcff3c" providerId="AD" clId="Web-{87E8D5BA-513A-2577-29D9-0D7ADFD71C04}" dt="2026-03-04T18:22:01.968" v="646"/>
        <pc:sldMkLst>
          <pc:docMk/>
          <pc:sldMk cId="1168673774" sldId="273"/>
        </pc:sldMkLst>
        <pc:spChg chg="mod">
          <ac:chgData name="Sarah Elizabeth Jenna Dayer (2419951)" userId="S::2419951@student.uwtsd.ac.uk::3535d3ca-e368-4ef5-bed2-8e0949dcff3c" providerId="AD" clId="Web-{87E8D5BA-513A-2577-29D9-0D7ADFD71C04}" dt="2026-03-04T18:22:01.968" v="646"/>
          <ac:spMkLst>
            <pc:docMk/>
            <pc:sldMk cId="1168673774" sldId="273"/>
            <ac:spMk id="3" creationId="{240450CB-31DF-BED8-C2EB-213875411372}"/>
          </ac:spMkLst>
        </pc:spChg>
      </pc:sldChg>
      <pc:sldChg chg="addSp modSp mod setBg">
        <pc:chgData name="Sarah Elizabeth Jenna Dayer (2419951)" userId="S::2419951@student.uwtsd.ac.uk::3535d3ca-e368-4ef5-bed2-8e0949dcff3c" providerId="AD" clId="Web-{87E8D5BA-513A-2577-29D9-0D7ADFD71C04}" dt="2026-03-04T18:02:24.377" v="530"/>
        <pc:sldMkLst>
          <pc:docMk/>
          <pc:sldMk cId="2471299903" sldId="277"/>
        </pc:sldMkLst>
        <pc:spChg chg="mod">
          <ac:chgData name="Sarah Elizabeth Jenna Dayer (2419951)" userId="S::2419951@student.uwtsd.ac.uk::3535d3ca-e368-4ef5-bed2-8e0949dcff3c" providerId="AD" clId="Web-{87E8D5BA-513A-2577-29D9-0D7ADFD71C04}" dt="2026-03-04T18:02:24.377" v="530"/>
          <ac:spMkLst>
            <pc:docMk/>
            <pc:sldMk cId="2471299903" sldId="277"/>
            <ac:spMk id="2" creationId="{82C12D42-1467-4FEA-95CE-F374B74AE50E}"/>
          </ac:spMkLst>
        </pc:spChg>
        <pc:spChg chg="mod">
          <ac:chgData name="Sarah Elizabeth Jenna Dayer (2419951)" userId="S::2419951@student.uwtsd.ac.uk::3535d3ca-e368-4ef5-bed2-8e0949dcff3c" providerId="AD" clId="Web-{87E8D5BA-513A-2577-29D9-0D7ADFD71C04}" dt="2026-03-04T18:02:24.377" v="530"/>
          <ac:spMkLst>
            <pc:docMk/>
            <pc:sldMk cId="2471299903" sldId="277"/>
            <ac:spMk id="3" creationId="{1E44881D-6256-A661-5A63-202DF45CBEA8}"/>
          </ac:spMkLst>
        </pc:spChg>
        <pc:picChg chg="add">
          <ac:chgData name="Sarah Elizabeth Jenna Dayer (2419951)" userId="S::2419951@student.uwtsd.ac.uk::3535d3ca-e368-4ef5-bed2-8e0949dcff3c" providerId="AD" clId="Web-{87E8D5BA-513A-2577-29D9-0D7ADFD71C04}" dt="2026-03-04T18:02:24.377" v="530"/>
          <ac:picMkLst>
            <pc:docMk/>
            <pc:sldMk cId="2471299903" sldId="277"/>
            <ac:picMk id="5" creationId="{5B0957EC-E25F-1532-43E5-F5D1EF0C4DDE}"/>
          </ac:picMkLst>
        </pc:picChg>
      </pc:sldChg>
      <pc:sldChg chg="modSp new">
        <pc:chgData name="Sarah Elizabeth Jenna Dayer (2419951)" userId="S::2419951@student.uwtsd.ac.uk::3535d3ca-e368-4ef5-bed2-8e0949dcff3c" providerId="AD" clId="Web-{87E8D5BA-513A-2577-29D9-0D7ADFD71C04}" dt="2026-03-04T18:14:48.553" v="597" actId="20577"/>
        <pc:sldMkLst>
          <pc:docMk/>
          <pc:sldMk cId="1766361275" sldId="279"/>
        </pc:sldMkLst>
        <pc:spChg chg="mod">
          <ac:chgData name="Sarah Elizabeth Jenna Dayer (2419951)" userId="S::2419951@student.uwtsd.ac.uk::3535d3ca-e368-4ef5-bed2-8e0949dcff3c" providerId="AD" clId="Web-{87E8D5BA-513A-2577-29D9-0D7ADFD71C04}" dt="2026-03-04T18:14:48.553" v="597" actId="20577"/>
          <ac:spMkLst>
            <pc:docMk/>
            <pc:sldMk cId="1766361275" sldId="279"/>
            <ac:spMk id="2" creationId="{DCAF0150-7445-685D-A5C3-D10C41E564C1}"/>
          </ac:spMkLst>
        </pc:spChg>
        <pc:spChg chg="mod">
          <ac:chgData name="Sarah Elizabeth Jenna Dayer (2419951)" userId="S::2419951@student.uwtsd.ac.uk::3535d3ca-e368-4ef5-bed2-8e0949dcff3c" providerId="AD" clId="Web-{87E8D5BA-513A-2577-29D9-0D7ADFD71C04}" dt="2026-03-04T18:14:04.818" v="595" actId="20577"/>
          <ac:spMkLst>
            <pc:docMk/>
            <pc:sldMk cId="1766361275" sldId="279"/>
            <ac:spMk id="3" creationId="{C6185F8C-284E-D85E-AA06-4523A4836ADA}"/>
          </ac:spMkLst>
        </pc:spChg>
      </pc:sldChg>
    </pc:docChg>
  </pc:docChgLst>
  <pc:docChgLst>
    <pc:chgData name="Sarah Elizabeth Jenna Dayer (2419951)" userId="S::2419951@student.uwtsd.ac.uk::3535d3ca-e368-4ef5-bed2-8e0949dcff3c" providerId="AD" clId="Web-{31494A1D-35B8-F340-8C11-4C51E0FD75EE}"/>
    <pc:docChg chg="delSld modSld">
      <pc:chgData name="Sarah Elizabeth Jenna Dayer (2419951)" userId="S::2419951@student.uwtsd.ac.uk::3535d3ca-e368-4ef5-bed2-8e0949dcff3c" providerId="AD" clId="Web-{31494A1D-35B8-F340-8C11-4C51E0FD75EE}" dt="2026-03-04T16:49:30.239" v="1540"/>
      <pc:docMkLst>
        <pc:docMk/>
      </pc:docMkLst>
      <pc:sldChg chg="modSp">
        <pc:chgData name="Sarah Elizabeth Jenna Dayer (2419951)" userId="S::2419951@student.uwtsd.ac.uk::3535d3ca-e368-4ef5-bed2-8e0949dcff3c" providerId="AD" clId="Web-{31494A1D-35B8-F340-8C11-4C51E0FD75EE}" dt="2026-03-04T16:18:53.672" v="1322" actId="20577"/>
        <pc:sldMkLst>
          <pc:docMk/>
          <pc:sldMk cId="346152019" sldId="258"/>
        </pc:sldMkLst>
        <pc:spChg chg="mod">
          <ac:chgData name="Sarah Elizabeth Jenna Dayer (2419951)" userId="S::2419951@student.uwtsd.ac.uk::3535d3ca-e368-4ef5-bed2-8e0949dcff3c" providerId="AD" clId="Web-{31494A1D-35B8-F340-8C11-4C51E0FD75EE}" dt="2026-03-04T16:18:53.672" v="1322" actId="20577"/>
          <ac:spMkLst>
            <pc:docMk/>
            <pc:sldMk cId="346152019" sldId="258"/>
            <ac:spMk id="3" creationId="{8F6749CB-94D4-7BAE-A390-E92263603FA7}"/>
          </ac:spMkLst>
        </pc:spChg>
      </pc:sldChg>
      <pc:sldChg chg="modSp">
        <pc:chgData name="Sarah Elizabeth Jenna Dayer (2419951)" userId="S::2419951@student.uwtsd.ac.uk::3535d3ca-e368-4ef5-bed2-8e0949dcff3c" providerId="AD" clId="Web-{31494A1D-35B8-F340-8C11-4C51E0FD75EE}" dt="2026-03-04T16:45:41.573" v="1515" actId="14100"/>
        <pc:sldMkLst>
          <pc:docMk/>
          <pc:sldMk cId="3802036880" sldId="259"/>
        </pc:sldMkLst>
        <pc:spChg chg="mod">
          <ac:chgData name="Sarah Elizabeth Jenna Dayer (2419951)" userId="S::2419951@student.uwtsd.ac.uk::3535d3ca-e368-4ef5-bed2-8e0949dcff3c" providerId="AD" clId="Web-{31494A1D-35B8-F340-8C11-4C51E0FD75EE}" dt="2026-03-04T16:22:10.628" v="1330" actId="20577"/>
          <ac:spMkLst>
            <pc:docMk/>
            <pc:sldMk cId="3802036880" sldId="259"/>
            <ac:spMk id="2" creationId="{985743FB-5E61-A0BE-3074-7DEF772D9339}"/>
          </ac:spMkLst>
        </pc:spChg>
        <pc:spChg chg="mod">
          <ac:chgData name="Sarah Elizabeth Jenna Dayer (2419951)" userId="S::2419951@student.uwtsd.ac.uk::3535d3ca-e368-4ef5-bed2-8e0949dcff3c" providerId="AD" clId="Web-{31494A1D-35B8-F340-8C11-4C51E0FD75EE}" dt="2026-03-04T16:45:41.573" v="1515" actId="14100"/>
          <ac:spMkLst>
            <pc:docMk/>
            <pc:sldMk cId="3802036880" sldId="259"/>
            <ac:spMk id="3" creationId="{D6407F84-19C2-00D7-7BB5-F5943F0CC31C}"/>
          </ac:spMkLst>
        </pc:spChg>
      </pc:sldChg>
      <pc:sldChg chg="modSp">
        <pc:chgData name="Sarah Elizabeth Jenna Dayer (2419951)" userId="S::2419951@student.uwtsd.ac.uk::3535d3ca-e368-4ef5-bed2-8e0949dcff3c" providerId="AD" clId="Web-{31494A1D-35B8-F340-8C11-4C51E0FD75EE}" dt="2026-03-04T16:06:19.761" v="1264" actId="20577"/>
        <pc:sldMkLst>
          <pc:docMk/>
          <pc:sldMk cId="3072333426" sldId="261"/>
        </pc:sldMkLst>
        <pc:spChg chg="mod">
          <ac:chgData name="Sarah Elizabeth Jenna Dayer (2419951)" userId="S::2419951@student.uwtsd.ac.uk::3535d3ca-e368-4ef5-bed2-8e0949dcff3c" providerId="AD" clId="Web-{31494A1D-35B8-F340-8C11-4C51E0FD75EE}" dt="2026-03-04T16:06:19.761" v="1264" actId="20577"/>
          <ac:spMkLst>
            <pc:docMk/>
            <pc:sldMk cId="3072333426" sldId="261"/>
            <ac:spMk id="3" creationId="{113929DC-4E6D-3692-E7F1-58E977A5C361}"/>
          </ac:spMkLst>
        </pc:spChg>
      </pc:sldChg>
      <pc:sldChg chg="modSp">
        <pc:chgData name="Sarah Elizabeth Jenna Dayer (2419951)" userId="S::2419951@student.uwtsd.ac.uk::3535d3ca-e368-4ef5-bed2-8e0949dcff3c" providerId="AD" clId="Web-{31494A1D-35B8-F340-8C11-4C51E0FD75EE}" dt="2026-03-04T16:49:19.832" v="1539" actId="14100"/>
        <pc:sldMkLst>
          <pc:docMk/>
          <pc:sldMk cId="950238489" sldId="264"/>
        </pc:sldMkLst>
        <pc:spChg chg="mod">
          <ac:chgData name="Sarah Elizabeth Jenna Dayer (2419951)" userId="S::2419951@student.uwtsd.ac.uk::3535d3ca-e368-4ef5-bed2-8e0949dcff3c" providerId="AD" clId="Web-{31494A1D-35B8-F340-8C11-4C51E0FD75EE}" dt="2026-03-04T16:49:05.426" v="1537" actId="14100"/>
          <ac:spMkLst>
            <pc:docMk/>
            <pc:sldMk cId="950238489" sldId="264"/>
            <ac:spMk id="2" creationId="{ABA09CDB-9911-D4F6-CCA3-D10787B543FE}"/>
          </ac:spMkLst>
        </pc:spChg>
      </pc:sldChg>
      <pc:sldChg chg="modSp">
        <pc:chgData name="Sarah Elizabeth Jenna Dayer (2419951)" userId="S::2419951@student.uwtsd.ac.uk::3535d3ca-e368-4ef5-bed2-8e0949dcff3c" providerId="AD" clId="Web-{31494A1D-35B8-F340-8C11-4C51E0FD75EE}" dt="2026-03-04T14:55:11.797" v="692" actId="20577"/>
        <pc:sldMkLst>
          <pc:docMk/>
          <pc:sldMk cId="3276489547" sldId="267"/>
        </pc:sldMkLst>
      </pc:sldChg>
      <pc:sldChg chg="modSp">
        <pc:chgData name="Sarah Elizabeth Jenna Dayer (2419951)" userId="S::2419951@student.uwtsd.ac.uk::3535d3ca-e368-4ef5-bed2-8e0949dcff3c" providerId="AD" clId="Web-{31494A1D-35B8-F340-8C11-4C51E0FD75EE}" dt="2026-03-04T14:54:30.751" v="685" actId="20577"/>
        <pc:sldMkLst>
          <pc:docMk/>
          <pc:sldMk cId="1321974810" sldId="268"/>
        </pc:sldMkLst>
        <pc:spChg chg="mod">
          <ac:chgData name="Sarah Elizabeth Jenna Dayer (2419951)" userId="S::2419951@student.uwtsd.ac.uk::3535d3ca-e368-4ef5-bed2-8e0949dcff3c" providerId="AD" clId="Web-{31494A1D-35B8-F340-8C11-4C51E0FD75EE}" dt="2026-03-04T14:22:04.122" v="211" actId="20577"/>
          <ac:spMkLst>
            <pc:docMk/>
            <pc:sldMk cId="1321974810" sldId="268"/>
            <ac:spMk id="2" creationId="{54F9419B-D589-C5D4-B31F-615327E89892}"/>
          </ac:spMkLst>
        </pc:spChg>
        <pc:spChg chg="mod">
          <ac:chgData name="Sarah Elizabeth Jenna Dayer (2419951)" userId="S::2419951@student.uwtsd.ac.uk::3535d3ca-e368-4ef5-bed2-8e0949dcff3c" providerId="AD" clId="Web-{31494A1D-35B8-F340-8C11-4C51E0FD75EE}" dt="2026-03-04T14:54:30.751" v="685" actId="20577"/>
          <ac:spMkLst>
            <pc:docMk/>
            <pc:sldMk cId="1321974810" sldId="268"/>
            <ac:spMk id="3" creationId="{B9C8B732-0A92-C09F-4096-C9070DC7E6B1}"/>
          </ac:spMkLst>
        </pc:spChg>
      </pc:sldChg>
      <pc:sldChg chg="modSp">
        <pc:chgData name="Sarah Elizabeth Jenna Dayer (2419951)" userId="S::2419951@student.uwtsd.ac.uk::3535d3ca-e368-4ef5-bed2-8e0949dcff3c" providerId="AD" clId="Web-{31494A1D-35B8-F340-8C11-4C51E0FD75EE}" dt="2026-03-04T14:52:14.532" v="679" actId="20577"/>
        <pc:sldMkLst>
          <pc:docMk/>
          <pc:sldMk cId="4243406471" sldId="269"/>
        </pc:sldMkLst>
        <pc:spChg chg="mod">
          <ac:chgData name="Sarah Elizabeth Jenna Dayer (2419951)" userId="S::2419951@student.uwtsd.ac.uk::3535d3ca-e368-4ef5-bed2-8e0949dcff3c" providerId="AD" clId="Web-{31494A1D-35B8-F340-8C11-4C51E0FD75EE}" dt="2026-03-04T14:24:56.212" v="250" actId="20577"/>
          <ac:spMkLst>
            <pc:docMk/>
            <pc:sldMk cId="4243406471" sldId="269"/>
            <ac:spMk id="2" creationId="{5D3F2C61-A4D3-7194-E839-DEBA48F84FC7}"/>
          </ac:spMkLst>
        </pc:spChg>
        <pc:spChg chg="mod">
          <ac:chgData name="Sarah Elizabeth Jenna Dayer (2419951)" userId="S::2419951@student.uwtsd.ac.uk::3535d3ca-e368-4ef5-bed2-8e0949dcff3c" providerId="AD" clId="Web-{31494A1D-35B8-F340-8C11-4C51E0FD75EE}" dt="2026-03-04T14:52:14.532" v="679" actId="20577"/>
          <ac:spMkLst>
            <pc:docMk/>
            <pc:sldMk cId="4243406471" sldId="269"/>
            <ac:spMk id="34" creationId="{89F6264D-61DD-B1D9-6F18-84F72CFD05E8}"/>
          </ac:spMkLst>
        </pc:spChg>
        <pc:picChg chg="mod">
          <ac:chgData name="Sarah Elizabeth Jenna Dayer (2419951)" userId="S::2419951@student.uwtsd.ac.uk::3535d3ca-e368-4ef5-bed2-8e0949dcff3c" providerId="AD" clId="Web-{31494A1D-35B8-F340-8C11-4C51E0FD75EE}" dt="2026-03-04T14:24:47.336" v="249" actId="1076"/>
          <ac:picMkLst>
            <pc:docMk/>
            <pc:sldMk cId="4243406471" sldId="269"/>
            <ac:picMk id="31" creationId="{8532763F-B7BE-59EB-89CA-F096126D642A}"/>
          </ac:picMkLst>
        </pc:picChg>
      </pc:sldChg>
      <pc:sldChg chg="modSp">
        <pc:chgData name="Sarah Elizabeth Jenna Dayer (2419951)" userId="S::2419951@student.uwtsd.ac.uk::3535d3ca-e368-4ef5-bed2-8e0949dcff3c" providerId="AD" clId="Web-{31494A1D-35B8-F340-8C11-4C51E0FD75EE}" dt="2026-03-04T14:57:38.985" v="730" actId="20577"/>
        <pc:sldMkLst>
          <pc:docMk/>
          <pc:sldMk cId="290032857" sldId="271"/>
        </pc:sldMkLst>
        <pc:spChg chg="mod">
          <ac:chgData name="Sarah Elizabeth Jenna Dayer (2419951)" userId="S::2419951@student.uwtsd.ac.uk::3535d3ca-e368-4ef5-bed2-8e0949dcff3c" providerId="AD" clId="Web-{31494A1D-35B8-F340-8C11-4C51E0FD75EE}" dt="2026-03-04T14:57:38.985" v="730" actId="20577"/>
          <ac:spMkLst>
            <pc:docMk/>
            <pc:sldMk cId="290032857" sldId="271"/>
            <ac:spMk id="2" creationId="{6FABF144-4116-F70D-B87B-4322FA40AC91}"/>
          </ac:spMkLst>
        </pc:spChg>
        <pc:spChg chg="mod">
          <ac:chgData name="Sarah Elizabeth Jenna Dayer (2419951)" userId="S::2419951@student.uwtsd.ac.uk::3535d3ca-e368-4ef5-bed2-8e0949dcff3c" providerId="AD" clId="Web-{31494A1D-35B8-F340-8C11-4C51E0FD75EE}" dt="2026-03-04T14:50:24.401" v="662" actId="20577"/>
          <ac:spMkLst>
            <pc:docMk/>
            <pc:sldMk cId="290032857" sldId="271"/>
            <ac:spMk id="3" creationId="{FEA2137D-4C20-09EC-4E15-02C2FFA01973}"/>
          </ac:spMkLst>
        </pc:spChg>
      </pc:sldChg>
      <pc:sldChg chg="modSp">
        <pc:chgData name="Sarah Elizabeth Jenna Dayer (2419951)" userId="S::2419951@student.uwtsd.ac.uk::3535d3ca-e368-4ef5-bed2-8e0949dcff3c" providerId="AD" clId="Web-{31494A1D-35B8-F340-8C11-4C51E0FD75EE}" dt="2026-03-04T15:24:57.443" v="1010" actId="20577"/>
        <pc:sldMkLst>
          <pc:docMk/>
          <pc:sldMk cId="1168673774" sldId="273"/>
        </pc:sldMkLst>
        <pc:spChg chg="mod">
          <ac:chgData name="Sarah Elizabeth Jenna Dayer (2419951)" userId="S::2419951@student.uwtsd.ac.uk::3535d3ca-e368-4ef5-bed2-8e0949dcff3c" providerId="AD" clId="Web-{31494A1D-35B8-F340-8C11-4C51E0FD75EE}" dt="2026-03-04T15:04:49.991" v="849" actId="20577"/>
          <ac:spMkLst>
            <pc:docMk/>
            <pc:sldMk cId="1168673774" sldId="273"/>
            <ac:spMk id="2" creationId="{CDBDE33E-12F7-86D1-BFA6-587BE20F9515}"/>
          </ac:spMkLst>
        </pc:spChg>
        <pc:spChg chg="mod">
          <ac:chgData name="Sarah Elizabeth Jenna Dayer (2419951)" userId="S::2419951@student.uwtsd.ac.uk::3535d3ca-e368-4ef5-bed2-8e0949dcff3c" providerId="AD" clId="Web-{31494A1D-35B8-F340-8C11-4C51E0FD75EE}" dt="2026-03-04T15:24:57.443" v="1010" actId="20577"/>
          <ac:spMkLst>
            <pc:docMk/>
            <pc:sldMk cId="1168673774" sldId="273"/>
            <ac:spMk id="3" creationId="{240450CB-31DF-BED8-C2EB-213875411372}"/>
          </ac:spMkLst>
        </pc:spChg>
      </pc:sldChg>
      <pc:sldChg chg="modSp">
        <pc:chgData name="Sarah Elizabeth Jenna Dayer (2419951)" userId="S::2419951@student.uwtsd.ac.uk::3535d3ca-e368-4ef5-bed2-8e0949dcff3c" providerId="AD" clId="Web-{31494A1D-35B8-F340-8C11-4C51E0FD75EE}" dt="2026-03-04T15:39:30.695" v="1256" actId="20577"/>
        <pc:sldMkLst>
          <pc:docMk/>
          <pc:sldMk cId="2471299903" sldId="277"/>
        </pc:sldMkLst>
        <pc:spChg chg="mod">
          <ac:chgData name="Sarah Elizabeth Jenna Dayer (2419951)" userId="S::2419951@student.uwtsd.ac.uk::3535d3ca-e368-4ef5-bed2-8e0949dcff3c" providerId="AD" clId="Web-{31494A1D-35B8-F340-8C11-4C51E0FD75EE}" dt="2026-03-04T15:39:30.695" v="1256" actId="20577"/>
          <ac:spMkLst>
            <pc:docMk/>
            <pc:sldMk cId="2471299903" sldId="277"/>
            <ac:spMk id="3" creationId="{1E44881D-6256-A661-5A63-202DF45CBEA8}"/>
          </ac:spMkLst>
        </pc:spChg>
      </pc:sldChg>
    </pc:docChg>
  </pc:docChgLst>
  <pc:docChgLst>
    <pc:chgData name="Sarah Elizabeth Jenna Dayer (2419951)" userId="S::2419951@student.uwtsd.ac.uk::3535d3ca-e368-4ef5-bed2-8e0949dcff3c" providerId="AD" clId="Web-{AA9A84E9-6EFA-1CF2-9459-FCEB1291DF7B}"/>
    <pc:docChg chg="addSld delSld modSld">
      <pc:chgData name="Sarah Elizabeth Jenna Dayer (2419951)" userId="S::2419951@student.uwtsd.ac.uk::3535d3ca-e368-4ef5-bed2-8e0949dcff3c" providerId="AD" clId="Web-{AA9A84E9-6EFA-1CF2-9459-FCEB1291DF7B}" dt="2026-03-06T16:41:05.966" v="285" actId="20577"/>
      <pc:docMkLst>
        <pc:docMk/>
      </pc:docMkLst>
      <pc:sldChg chg="modSp">
        <pc:chgData name="Sarah Elizabeth Jenna Dayer (2419951)" userId="S::2419951@student.uwtsd.ac.uk::3535d3ca-e368-4ef5-bed2-8e0949dcff3c" providerId="AD" clId="Web-{AA9A84E9-6EFA-1CF2-9459-FCEB1291DF7B}" dt="2026-03-06T15:17:09.293" v="211" actId="20577"/>
        <pc:sldMkLst>
          <pc:docMk/>
          <pc:sldMk cId="3802036880" sldId="259"/>
        </pc:sldMkLst>
        <pc:spChg chg="mod">
          <ac:chgData name="Sarah Elizabeth Jenna Dayer (2419951)" userId="S::2419951@student.uwtsd.ac.uk::3535d3ca-e368-4ef5-bed2-8e0949dcff3c" providerId="AD" clId="Web-{AA9A84E9-6EFA-1CF2-9459-FCEB1291DF7B}" dt="2026-03-06T15:17:09.293" v="211" actId="20577"/>
          <ac:spMkLst>
            <pc:docMk/>
            <pc:sldMk cId="3802036880" sldId="259"/>
            <ac:spMk id="3" creationId="{D6407F84-19C2-00D7-7BB5-F5943F0CC31C}"/>
          </ac:spMkLst>
        </pc:spChg>
      </pc:sldChg>
      <pc:sldChg chg="modSp">
        <pc:chgData name="Sarah Elizabeth Jenna Dayer (2419951)" userId="S::2419951@student.uwtsd.ac.uk::3535d3ca-e368-4ef5-bed2-8e0949dcff3c" providerId="AD" clId="Web-{AA9A84E9-6EFA-1CF2-9459-FCEB1291DF7B}" dt="2026-03-06T15:38:03.254" v="229" actId="20577"/>
        <pc:sldMkLst>
          <pc:docMk/>
          <pc:sldMk cId="413344527" sldId="263"/>
        </pc:sldMkLst>
        <pc:spChg chg="mod">
          <ac:chgData name="Sarah Elizabeth Jenna Dayer (2419951)" userId="S::2419951@student.uwtsd.ac.uk::3535d3ca-e368-4ef5-bed2-8e0949dcff3c" providerId="AD" clId="Web-{AA9A84E9-6EFA-1CF2-9459-FCEB1291DF7B}" dt="2026-03-06T15:38:03.254" v="229" actId="20577"/>
          <ac:spMkLst>
            <pc:docMk/>
            <pc:sldMk cId="413344527" sldId="263"/>
            <ac:spMk id="30" creationId="{671CC379-81D3-C935-2CF1-864757EA0257}"/>
          </ac:spMkLst>
        </pc:spChg>
      </pc:sldChg>
      <pc:sldChg chg="modSp">
        <pc:chgData name="Sarah Elizabeth Jenna Dayer (2419951)" userId="S::2419951@student.uwtsd.ac.uk::3535d3ca-e368-4ef5-bed2-8e0949dcff3c" providerId="AD" clId="Web-{AA9A84E9-6EFA-1CF2-9459-FCEB1291DF7B}" dt="2026-03-06T16:41:05.966" v="285" actId="20577"/>
        <pc:sldMkLst>
          <pc:docMk/>
          <pc:sldMk cId="2471299903" sldId="277"/>
        </pc:sldMkLst>
        <pc:spChg chg="mod">
          <ac:chgData name="Sarah Elizabeth Jenna Dayer (2419951)" userId="S::2419951@student.uwtsd.ac.uk::3535d3ca-e368-4ef5-bed2-8e0949dcff3c" providerId="AD" clId="Web-{AA9A84E9-6EFA-1CF2-9459-FCEB1291DF7B}" dt="2026-03-06T16:41:05.966" v="285" actId="20577"/>
          <ac:spMkLst>
            <pc:docMk/>
            <pc:sldMk cId="2471299903" sldId="277"/>
            <ac:spMk id="3" creationId="{1E44881D-6256-A661-5A63-202DF45CBEA8}"/>
          </ac:spMkLst>
        </pc:spChg>
      </pc:sldChg>
      <pc:sldChg chg="modSp new">
        <pc:chgData name="Sarah Elizabeth Jenna Dayer (2419951)" userId="S::2419951@student.uwtsd.ac.uk::3535d3ca-e368-4ef5-bed2-8e0949dcff3c" providerId="AD" clId="Web-{AA9A84E9-6EFA-1CF2-9459-FCEB1291DF7B}" dt="2026-03-06T15:01:40.415" v="195" actId="20577"/>
        <pc:sldMkLst>
          <pc:docMk/>
          <pc:sldMk cId="3113823836" sldId="281"/>
        </pc:sldMkLst>
        <pc:spChg chg="mod">
          <ac:chgData name="Sarah Elizabeth Jenna Dayer (2419951)" userId="S::2419951@student.uwtsd.ac.uk::3535d3ca-e368-4ef5-bed2-8e0949dcff3c" providerId="AD" clId="Web-{AA9A84E9-6EFA-1CF2-9459-FCEB1291DF7B}" dt="2026-03-06T14:41:07.423" v="116" actId="20577"/>
          <ac:spMkLst>
            <pc:docMk/>
            <pc:sldMk cId="3113823836" sldId="281"/>
            <ac:spMk id="2" creationId="{ACF3E249-F9A4-B5FC-3441-B6D1C67C36B8}"/>
          </ac:spMkLst>
        </pc:spChg>
      </pc:sldChg>
    </pc:docChg>
  </pc:docChgLst>
  <pc:docChgLst>
    <pc:chgData name="Sarah Elizabeth Jenna Dayer (2419951)" userId="S::2419951@student.uwtsd.ac.uk::3535d3ca-e368-4ef5-bed2-8e0949dcff3c" providerId="AD" clId="Web-{2676B3D6-662A-7EB1-1A95-E230621FCABF}"/>
    <pc:docChg chg="addSld modSld">
      <pc:chgData name="Sarah Elizabeth Jenna Dayer (2419951)" userId="S::2419951@student.uwtsd.ac.uk::3535d3ca-e368-4ef5-bed2-8e0949dcff3c" providerId="AD" clId="Web-{2676B3D6-662A-7EB1-1A95-E230621FCABF}" dt="2026-03-05T19:14:35.004" v="268"/>
      <pc:docMkLst>
        <pc:docMk/>
      </pc:docMkLst>
      <pc:sldChg chg="modSp">
        <pc:chgData name="Sarah Elizabeth Jenna Dayer (2419951)" userId="S::2419951@student.uwtsd.ac.uk::3535d3ca-e368-4ef5-bed2-8e0949dcff3c" providerId="AD" clId="Web-{2676B3D6-662A-7EB1-1A95-E230621FCABF}" dt="2026-03-05T19:12:52.923" v="267" actId="20577"/>
        <pc:sldMkLst>
          <pc:docMk/>
          <pc:sldMk cId="3802036880" sldId="259"/>
        </pc:sldMkLst>
        <pc:spChg chg="mod">
          <ac:chgData name="Sarah Elizabeth Jenna Dayer (2419951)" userId="S::2419951@student.uwtsd.ac.uk::3535d3ca-e368-4ef5-bed2-8e0949dcff3c" providerId="AD" clId="Web-{2676B3D6-662A-7EB1-1A95-E230621FCABF}" dt="2026-03-05T19:12:52.923" v="267" actId="20577"/>
          <ac:spMkLst>
            <pc:docMk/>
            <pc:sldMk cId="3802036880" sldId="259"/>
            <ac:spMk id="3" creationId="{D6407F84-19C2-00D7-7BB5-F5943F0CC31C}"/>
          </ac:spMkLst>
        </pc:spChg>
      </pc:sldChg>
      <pc:sldChg chg="add">
        <pc:chgData name="Sarah Elizabeth Jenna Dayer (2419951)" userId="S::2419951@student.uwtsd.ac.uk::3535d3ca-e368-4ef5-bed2-8e0949dcff3c" providerId="AD" clId="Web-{2676B3D6-662A-7EB1-1A95-E230621FCABF}" dt="2026-03-05T19:14:35.004" v="268"/>
        <pc:sldMkLst>
          <pc:docMk/>
          <pc:sldMk cId="413344527" sldId="263"/>
        </pc:sldMkLst>
      </pc:sldChg>
    </pc:docChg>
  </pc:docChgLst>
  <pc:docChgLst>
    <pc:chgData name="Sarah Elizabeth Jenna Dayer (2419951)" userId="S::2419951@student.uwtsd.ac.uk::3535d3ca-e368-4ef5-bed2-8e0949dcff3c" providerId="AD" clId="Web-{03C2ABCA-5A4F-2724-AD17-D2C606420EDE}"/>
    <pc:docChg chg="modSld">
      <pc:chgData name="Sarah Elizabeth Jenna Dayer (2419951)" userId="S::2419951@student.uwtsd.ac.uk::3535d3ca-e368-4ef5-bed2-8e0949dcff3c" providerId="AD" clId="Web-{03C2ABCA-5A4F-2724-AD17-D2C606420EDE}" dt="2026-03-13T11:04:12.339" v="436" actId="20577"/>
      <pc:docMkLst>
        <pc:docMk/>
      </pc:docMkLst>
      <pc:sldChg chg="modSp">
        <pc:chgData name="Sarah Elizabeth Jenna Dayer (2419951)" userId="S::2419951@student.uwtsd.ac.uk::3535d3ca-e368-4ef5-bed2-8e0949dcff3c" providerId="AD" clId="Web-{03C2ABCA-5A4F-2724-AD17-D2C606420EDE}" dt="2026-03-13T10:59:14.224" v="398" actId="20577"/>
        <pc:sldMkLst>
          <pc:docMk/>
          <pc:sldMk cId="346152019" sldId="258"/>
        </pc:sldMkLst>
        <pc:spChg chg="mod">
          <ac:chgData name="Sarah Elizabeth Jenna Dayer (2419951)" userId="S::2419951@student.uwtsd.ac.uk::3535d3ca-e368-4ef5-bed2-8e0949dcff3c" providerId="AD" clId="Web-{03C2ABCA-5A4F-2724-AD17-D2C606420EDE}" dt="2026-03-13T10:59:14.224" v="398" actId="20577"/>
          <ac:spMkLst>
            <pc:docMk/>
            <pc:sldMk cId="346152019" sldId="258"/>
            <ac:spMk id="3" creationId="{8F6749CB-94D4-7BAE-A390-E92263603FA7}"/>
          </ac:spMkLst>
        </pc:spChg>
      </pc:sldChg>
      <pc:sldChg chg="modSp">
        <pc:chgData name="Sarah Elizabeth Jenna Dayer (2419951)" userId="S::2419951@student.uwtsd.ac.uk::3535d3ca-e368-4ef5-bed2-8e0949dcff3c" providerId="AD" clId="Web-{03C2ABCA-5A4F-2724-AD17-D2C606420EDE}" dt="2026-03-13T10:05:56.775" v="7" actId="20577"/>
        <pc:sldMkLst>
          <pc:docMk/>
          <pc:sldMk cId="3901815527" sldId="276"/>
        </pc:sldMkLst>
        <pc:spChg chg="mod">
          <ac:chgData name="Sarah Elizabeth Jenna Dayer (2419951)" userId="S::2419951@student.uwtsd.ac.uk::3535d3ca-e368-4ef5-bed2-8e0949dcff3c" providerId="AD" clId="Web-{03C2ABCA-5A4F-2724-AD17-D2C606420EDE}" dt="2026-03-13T10:05:56.775" v="7" actId="20577"/>
          <ac:spMkLst>
            <pc:docMk/>
            <pc:sldMk cId="3901815527" sldId="276"/>
            <ac:spMk id="3" creationId="{C4B465F0-6FB0-23DC-1404-DB230837D2FB}"/>
          </ac:spMkLst>
        </pc:spChg>
      </pc:sldChg>
      <pc:sldChg chg="addSp delSp modSp">
        <pc:chgData name="Sarah Elizabeth Jenna Dayer (2419951)" userId="S::2419951@student.uwtsd.ac.uk::3535d3ca-e368-4ef5-bed2-8e0949dcff3c" providerId="AD" clId="Web-{03C2ABCA-5A4F-2724-AD17-D2C606420EDE}" dt="2026-03-13T10:57:31.331" v="390" actId="20577"/>
        <pc:sldMkLst>
          <pc:docMk/>
          <pc:sldMk cId="2471299903" sldId="277"/>
        </pc:sldMkLst>
        <pc:spChg chg="mod">
          <ac:chgData name="Sarah Elizabeth Jenna Dayer (2419951)" userId="S::2419951@student.uwtsd.ac.uk::3535d3ca-e368-4ef5-bed2-8e0949dcff3c" providerId="AD" clId="Web-{03C2ABCA-5A4F-2724-AD17-D2C606420EDE}" dt="2026-03-13T10:51:30.880" v="276"/>
          <ac:spMkLst>
            <pc:docMk/>
            <pc:sldMk cId="2471299903" sldId="277"/>
            <ac:spMk id="2" creationId="{82C12D42-1467-4FEA-95CE-F374B74AE50E}"/>
          </ac:spMkLst>
        </pc:spChg>
        <pc:spChg chg="mod">
          <ac:chgData name="Sarah Elizabeth Jenna Dayer (2419951)" userId="S::2419951@student.uwtsd.ac.uk::3535d3ca-e368-4ef5-bed2-8e0949dcff3c" providerId="AD" clId="Web-{03C2ABCA-5A4F-2724-AD17-D2C606420EDE}" dt="2026-03-13T10:57:31.331" v="390" actId="20577"/>
          <ac:spMkLst>
            <pc:docMk/>
            <pc:sldMk cId="2471299903" sldId="277"/>
            <ac:spMk id="3" creationId="{1E44881D-6256-A661-5A63-202DF45CBEA8}"/>
          </ac:spMkLst>
        </pc:spChg>
        <pc:picChg chg="mod ord">
          <ac:chgData name="Sarah Elizabeth Jenna Dayer (2419951)" userId="S::2419951@student.uwtsd.ac.uk::3535d3ca-e368-4ef5-bed2-8e0949dcff3c" providerId="AD" clId="Web-{03C2ABCA-5A4F-2724-AD17-D2C606420EDE}" dt="2026-03-13T10:51:30.880" v="276"/>
          <ac:picMkLst>
            <pc:docMk/>
            <pc:sldMk cId="2471299903" sldId="277"/>
            <ac:picMk id="5" creationId="{5B0957EC-E25F-1532-43E5-F5D1EF0C4DDE}"/>
          </ac:picMkLst>
        </pc:picChg>
      </pc:sldChg>
      <pc:sldChg chg="modSp">
        <pc:chgData name="Sarah Elizabeth Jenna Dayer (2419951)" userId="S::2419951@student.uwtsd.ac.uk::3535d3ca-e368-4ef5-bed2-8e0949dcff3c" providerId="AD" clId="Web-{03C2ABCA-5A4F-2724-AD17-D2C606420EDE}" dt="2026-03-13T11:04:12.339" v="436" actId="20577"/>
        <pc:sldMkLst>
          <pc:docMk/>
          <pc:sldMk cId="1766361275" sldId="279"/>
        </pc:sldMkLst>
        <pc:spChg chg="mod">
          <ac:chgData name="Sarah Elizabeth Jenna Dayer (2419951)" userId="S::2419951@student.uwtsd.ac.uk::3535d3ca-e368-4ef5-bed2-8e0949dcff3c" providerId="AD" clId="Web-{03C2ABCA-5A4F-2724-AD17-D2C606420EDE}" dt="2026-03-13T11:04:12.339" v="436" actId="20577"/>
          <ac:spMkLst>
            <pc:docMk/>
            <pc:sldMk cId="1766361275" sldId="279"/>
            <ac:spMk id="3" creationId="{C6185F8C-284E-D85E-AA06-4523A4836ADA}"/>
          </ac:spMkLst>
        </pc:spChg>
      </pc:sldChg>
    </pc:docChg>
  </pc:docChgLst>
  <pc:docChgLst>
    <pc:chgData name="Sarah Elizabeth Jenna Dayer (2419951)" userId="S::2419951@student.uwtsd.ac.uk::3535d3ca-e368-4ef5-bed2-8e0949dcff3c" providerId="AD" clId="Web-{84E3467D-ECA5-C84B-E271-714476151BE6}"/>
    <pc:docChg chg="addSld delSld modSld">
      <pc:chgData name="Sarah Elizabeth Jenna Dayer (2419951)" userId="S::2419951@student.uwtsd.ac.uk::3535d3ca-e368-4ef5-bed2-8e0949dcff3c" providerId="AD" clId="Web-{84E3467D-ECA5-C84B-E271-714476151BE6}" dt="2026-03-02T20:48:53.753" v="1124"/>
      <pc:docMkLst>
        <pc:docMk/>
      </pc:docMkLst>
      <pc:sldChg chg="modSp">
        <pc:chgData name="Sarah Elizabeth Jenna Dayer (2419951)" userId="S::2419951@student.uwtsd.ac.uk::3535d3ca-e368-4ef5-bed2-8e0949dcff3c" providerId="AD" clId="Web-{84E3467D-ECA5-C84B-E271-714476151BE6}" dt="2026-03-02T17:35:29.598" v="599" actId="1076"/>
        <pc:sldMkLst>
          <pc:docMk/>
          <pc:sldMk cId="1219398364" sldId="257"/>
        </pc:sldMkLst>
        <pc:picChg chg="mod">
          <ac:chgData name="Sarah Elizabeth Jenna Dayer (2419951)" userId="S::2419951@student.uwtsd.ac.uk::3535d3ca-e368-4ef5-bed2-8e0949dcff3c" providerId="AD" clId="Web-{84E3467D-ECA5-C84B-E271-714476151BE6}" dt="2026-03-02T17:35:29.598" v="599" actId="1076"/>
          <ac:picMkLst>
            <pc:docMk/>
            <pc:sldMk cId="1219398364" sldId="257"/>
            <ac:picMk id="170" creationId="{36824815-C86E-9529-9865-6B2EDB4AEA77}"/>
          </ac:picMkLst>
        </pc:picChg>
      </pc:sldChg>
      <pc:sldChg chg="modSp">
        <pc:chgData name="Sarah Elizabeth Jenna Dayer (2419951)" userId="S::2419951@student.uwtsd.ac.uk::3535d3ca-e368-4ef5-bed2-8e0949dcff3c" providerId="AD" clId="Web-{84E3467D-ECA5-C84B-E271-714476151BE6}" dt="2026-03-02T20:29:59.578" v="1056" actId="20577"/>
        <pc:sldMkLst>
          <pc:docMk/>
          <pc:sldMk cId="346152019" sldId="258"/>
        </pc:sldMkLst>
        <pc:spChg chg="mod">
          <ac:chgData name="Sarah Elizabeth Jenna Dayer (2419951)" userId="S::2419951@student.uwtsd.ac.uk::3535d3ca-e368-4ef5-bed2-8e0949dcff3c" providerId="AD" clId="Web-{84E3467D-ECA5-C84B-E271-714476151BE6}" dt="2026-03-02T20:29:59.578" v="1056" actId="20577"/>
          <ac:spMkLst>
            <pc:docMk/>
            <pc:sldMk cId="346152019" sldId="258"/>
            <ac:spMk id="3" creationId="{8F6749CB-94D4-7BAE-A390-E92263603FA7}"/>
          </ac:spMkLst>
        </pc:spChg>
      </pc:sldChg>
      <pc:sldChg chg="modSp">
        <pc:chgData name="Sarah Elizabeth Jenna Dayer (2419951)" userId="S::2419951@student.uwtsd.ac.uk::3535d3ca-e368-4ef5-bed2-8e0949dcff3c" providerId="AD" clId="Web-{84E3467D-ECA5-C84B-E271-714476151BE6}" dt="2026-03-02T20:28:30.200" v="1036" actId="20577"/>
        <pc:sldMkLst>
          <pc:docMk/>
          <pc:sldMk cId="3072333426" sldId="261"/>
        </pc:sldMkLst>
        <pc:spChg chg="mod">
          <ac:chgData name="Sarah Elizabeth Jenna Dayer (2419951)" userId="S::2419951@student.uwtsd.ac.uk::3535d3ca-e368-4ef5-bed2-8e0949dcff3c" providerId="AD" clId="Web-{84E3467D-ECA5-C84B-E271-714476151BE6}" dt="2026-03-02T20:28:30.200" v="1036" actId="20577"/>
          <ac:spMkLst>
            <pc:docMk/>
            <pc:sldMk cId="3072333426" sldId="261"/>
            <ac:spMk id="3" creationId="{113929DC-4E6D-3692-E7F1-58E977A5C361}"/>
          </ac:spMkLst>
        </pc:spChg>
      </pc:sldChg>
      <pc:sldChg chg="addSp delSp modSp new mod setBg">
        <pc:chgData name="Sarah Elizabeth Jenna Dayer (2419951)" userId="S::2419951@student.uwtsd.ac.uk::3535d3ca-e368-4ef5-bed2-8e0949dcff3c" providerId="AD" clId="Web-{84E3467D-ECA5-C84B-E271-714476151BE6}" dt="2026-03-02T20:39:20.171" v="1079"/>
        <pc:sldMkLst>
          <pc:docMk/>
          <pc:sldMk cId="950238489" sldId="264"/>
        </pc:sldMkLst>
        <pc:spChg chg="mod">
          <ac:chgData name="Sarah Elizabeth Jenna Dayer (2419951)" userId="S::2419951@student.uwtsd.ac.uk::3535d3ca-e368-4ef5-bed2-8e0949dcff3c" providerId="AD" clId="Web-{84E3467D-ECA5-C84B-E271-714476151BE6}" dt="2026-03-02T20:39:20.171" v="1079"/>
          <ac:spMkLst>
            <pc:docMk/>
            <pc:sldMk cId="950238489" sldId="264"/>
            <ac:spMk id="2" creationId="{ABA09CDB-9911-D4F6-CCA3-D10787B543FE}"/>
          </ac:spMkLst>
        </pc:spChg>
      </pc:sldChg>
      <pc:sldChg chg="addSp delSp modSp new mod setBg setClrOvrMap">
        <pc:chgData name="Sarah Elizabeth Jenna Dayer (2419951)" userId="S::2419951@student.uwtsd.ac.uk::3535d3ca-e368-4ef5-bed2-8e0949dcff3c" providerId="AD" clId="Web-{84E3467D-ECA5-C84B-E271-714476151BE6}" dt="2026-03-02T20:43:33.230" v="1094"/>
        <pc:sldMkLst>
          <pc:docMk/>
          <pc:sldMk cId="3276489547" sldId="267"/>
        </pc:sldMkLst>
        <pc:spChg chg="mod">
          <ac:chgData name="Sarah Elizabeth Jenna Dayer (2419951)" userId="S::2419951@student.uwtsd.ac.uk::3535d3ca-e368-4ef5-bed2-8e0949dcff3c" providerId="AD" clId="Web-{84E3467D-ECA5-C84B-E271-714476151BE6}" dt="2026-03-02T20:43:33.230" v="1094"/>
          <ac:spMkLst>
            <pc:docMk/>
            <pc:sldMk cId="3276489547" sldId="267"/>
            <ac:spMk id="2" creationId="{5ED38FE6-2283-E953-18C8-5C9F7555AB4F}"/>
          </ac:spMkLst>
        </pc:spChg>
      </pc:sldChg>
      <pc:sldChg chg="modSp new">
        <pc:chgData name="Sarah Elizabeth Jenna Dayer (2419951)" userId="S::2419951@student.uwtsd.ac.uk::3535d3ca-e368-4ef5-bed2-8e0949dcff3c" providerId="AD" clId="Web-{84E3467D-ECA5-C84B-E271-714476151BE6}" dt="2026-03-02T17:13:10.789" v="436" actId="20577"/>
        <pc:sldMkLst>
          <pc:docMk/>
          <pc:sldMk cId="1321974810" sldId="268"/>
        </pc:sldMkLst>
        <pc:spChg chg="mod">
          <ac:chgData name="Sarah Elizabeth Jenna Dayer (2419951)" userId="S::2419951@student.uwtsd.ac.uk::3535d3ca-e368-4ef5-bed2-8e0949dcff3c" providerId="AD" clId="Web-{84E3467D-ECA5-C84B-E271-714476151BE6}" dt="2026-03-02T17:13:10.789" v="436" actId="20577"/>
          <ac:spMkLst>
            <pc:docMk/>
            <pc:sldMk cId="1321974810" sldId="268"/>
            <ac:spMk id="2" creationId="{54F9419B-D589-C5D4-B31F-615327E89892}"/>
          </ac:spMkLst>
        </pc:spChg>
      </pc:sldChg>
      <pc:sldChg chg="addSp delSp modSp new mod setBg">
        <pc:chgData name="Sarah Elizabeth Jenna Dayer (2419951)" userId="S::2419951@student.uwtsd.ac.uk::3535d3ca-e368-4ef5-bed2-8e0949dcff3c" providerId="AD" clId="Web-{84E3467D-ECA5-C84B-E271-714476151BE6}" dt="2026-03-02T20:44:40.280" v="1099"/>
        <pc:sldMkLst>
          <pc:docMk/>
          <pc:sldMk cId="4243406471" sldId="269"/>
        </pc:sldMkLst>
        <pc:spChg chg="mod">
          <ac:chgData name="Sarah Elizabeth Jenna Dayer (2419951)" userId="S::2419951@student.uwtsd.ac.uk::3535d3ca-e368-4ef5-bed2-8e0949dcff3c" providerId="AD" clId="Web-{84E3467D-ECA5-C84B-E271-714476151BE6}" dt="2026-03-02T20:44:40.280" v="1099"/>
          <ac:spMkLst>
            <pc:docMk/>
            <pc:sldMk cId="4243406471" sldId="269"/>
            <ac:spMk id="2" creationId="{5D3F2C61-A4D3-7194-E839-DEBA48F84FC7}"/>
          </ac:spMkLst>
        </pc:spChg>
        <pc:spChg chg="add">
          <ac:chgData name="Sarah Elizabeth Jenna Dayer (2419951)" userId="S::2419951@student.uwtsd.ac.uk::3535d3ca-e368-4ef5-bed2-8e0949dcff3c" providerId="AD" clId="Web-{84E3467D-ECA5-C84B-E271-714476151BE6}" dt="2026-03-02T20:44:40.280" v="1099"/>
          <ac:spMkLst>
            <pc:docMk/>
            <pc:sldMk cId="4243406471" sldId="269"/>
            <ac:spMk id="34" creationId="{89F6264D-61DD-B1D9-6F18-84F72CFD05E8}"/>
          </ac:spMkLst>
        </pc:spChg>
        <pc:picChg chg="add">
          <ac:chgData name="Sarah Elizabeth Jenna Dayer (2419951)" userId="S::2419951@student.uwtsd.ac.uk::3535d3ca-e368-4ef5-bed2-8e0949dcff3c" providerId="AD" clId="Web-{84E3467D-ECA5-C84B-E271-714476151BE6}" dt="2026-03-02T20:44:40.280" v="1099"/>
          <ac:picMkLst>
            <pc:docMk/>
            <pc:sldMk cId="4243406471" sldId="269"/>
            <ac:picMk id="31" creationId="{8532763F-B7BE-59EB-89CA-F096126D642A}"/>
          </ac:picMkLst>
        </pc:picChg>
      </pc:sldChg>
      <pc:sldChg chg="addSp delSp modSp new mod setBg">
        <pc:chgData name="Sarah Elizabeth Jenna Dayer (2419951)" userId="S::2419951@student.uwtsd.ac.uk::3535d3ca-e368-4ef5-bed2-8e0949dcff3c" providerId="AD" clId="Web-{84E3467D-ECA5-C84B-E271-714476151BE6}" dt="2026-03-02T20:45:56.250" v="1107"/>
        <pc:sldMkLst>
          <pc:docMk/>
          <pc:sldMk cId="290032857" sldId="271"/>
        </pc:sldMkLst>
        <pc:spChg chg="mod">
          <ac:chgData name="Sarah Elizabeth Jenna Dayer (2419951)" userId="S::2419951@student.uwtsd.ac.uk::3535d3ca-e368-4ef5-bed2-8e0949dcff3c" providerId="AD" clId="Web-{84E3467D-ECA5-C84B-E271-714476151BE6}" dt="2026-03-02T20:45:56.250" v="1107"/>
          <ac:spMkLst>
            <pc:docMk/>
            <pc:sldMk cId="290032857" sldId="271"/>
            <ac:spMk id="2" creationId="{6FABF144-4116-F70D-B87B-4322FA40AC91}"/>
          </ac:spMkLst>
        </pc:spChg>
        <pc:spChg chg="mod">
          <ac:chgData name="Sarah Elizabeth Jenna Dayer (2419951)" userId="S::2419951@student.uwtsd.ac.uk::3535d3ca-e368-4ef5-bed2-8e0949dcff3c" providerId="AD" clId="Web-{84E3467D-ECA5-C84B-E271-714476151BE6}" dt="2026-03-02T20:45:56.250" v="1107"/>
          <ac:spMkLst>
            <pc:docMk/>
            <pc:sldMk cId="290032857" sldId="271"/>
            <ac:spMk id="3" creationId="{FEA2137D-4C20-09EC-4E15-02C2FFA01973}"/>
          </ac:spMkLst>
        </pc:spChg>
      </pc:sldChg>
      <pc:sldChg chg="addSp modSp new mod setBg">
        <pc:chgData name="Sarah Elizabeth Jenna Dayer (2419951)" userId="S::2419951@student.uwtsd.ac.uk::3535d3ca-e368-4ef5-bed2-8e0949dcff3c" providerId="AD" clId="Web-{84E3467D-ECA5-C84B-E271-714476151BE6}" dt="2026-03-02T20:46:38.328" v="1109"/>
        <pc:sldMkLst>
          <pc:docMk/>
          <pc:sldMk cId="1168673774" sldId="273"/>
        </pc:sldMkLst>
        <pc:spChg chg="mod">
          <ac:chgData name="Sarah Elizabeth Jenna Dayer (2419951)" userId="S::2419951@student.uwtsd.ac.uk::3535d3ca-e368-4ef5-bed2-8e0949dcff3c" providerId="AD" clId="Web-{84E3467D-ECA5-C84B-E271-714476151BE6}" dt="2026-03-02T20:46:38.328" v="1109"/>
          <ac:spMkLst>
            <pc:docMk/>
            <pc:sldMk cId="1168673774" sldId="273"/>
            <ac:spMk id="2" creationId="{CDBDE33E-12F7-86D1-BFA6-587BE20F9515}"/>
          </ac:spMkLst>
        </pc:spChg>
        <pc:spChg chg="mod">
          <ac:chgData name="Sarah Elizabeth Jenna Dayer (2419951)" userId="S::2419951@student.uwtsd.ac.uk::3535d3ca-e368-4ef5-bed2-8e0949dcff3c" providerId="AD" clId="Web-{84E3467D-ECA5-C84B-E271-714476151BE6}" dt="2026-03-02T20:46:38.328" v="1109"/>
          <ac:spMkLst>
            <pc:docMk/>
            <pc:sldMk cId="1168673774" sldId="273"/>
            <ac:spMk id="3" creationId="{240450CB-31DF-BED8-C2EB-213875411372}"/>
          </ac:spMkLst>
        </pc:spChg>
      </pc:sldChg>
      <pc:sldChg chg="modSp new">
        <pc:chgData name="Sarah Elizabeth Jenna Dayer (2419951)" userId="S::2419951@student.uwtsd.ac.uk::3535d3ca-e368-4ef5-bed2-8e0949dcff3c" providerId="AD" clId="Web-{84E3467D-ECA5-C84B-E271-714476151BE6}" dt="2026-03-02T17:29:15.864" v="581" actId="20577"/>
        <pc:sldMkLst>
          <pc:docMk/>
          <pc:sldMk cId="3901815527" sldId="276"/>
        </pc:sldMkLst>
        <pc:spChg chg="mod">
          <ac:chgData name="Sarah Elizabeth Jenna Dayer (2419951)" userId="S::2419951@student.uwtsd.ac.uk::3535d3ca-e368-4ef5-bed2-8e0949dcff3c" providerId="AD" clId="Web-{84E3467D-ECA5-C84B-E271-714476151BE6}" dt="2026-03-02T17:29:15.864" v="581" actId="20577"/>
          <ac:spMkLst>
            <pc:docMk/>
            <pc:sldMk cId="3901815527" sldId="276"/>
            <ac:spMk id="2" creationId="{378EBB57-878C-909F-DCC8-DE80A26CCE53}"/>
          </ac:spMkLst>
        </pc:spChg>
      </pc:sldChg>
      <pc:sldChg chg="modSp new">
        <pc:chgData name="Sarah Elizabeth Jenna Dayer (2419951)" userId="S::2419951@student.uwtsd.ac.uk::3535d3ca-e368-4ef5-bed2-8e0949dcff3c" providerId="AD" clId="Web-{84E3467D-ECA5-C84B-E271-714476151BE6}" dt="2026-03-02T18:27:42.872" v="909" actId="20577"/>
        <pc:sldMkLst>
          <pc:docMk/>
          <pc:sldMk cId="2471299903" sldId="277"/>
        </pc:sldMkLst>
        <pc:spChg chg="mod">
          <ac:chgData name="Sarah Elizabeth Jenna Dayer (2419951)" userId="S::2419951@student.uwtsd.ac.uk::3535d3ca-e368-4ef5-bed2-8e0949dcff3c" providerId="AD" clId="Web-{84E3467D-ECA5-C84B-E271-714476151BE6}" dt="2026-03-02T17:29:39.493" v="589" actId="20577"/>
          <ac:spMkLst>
            <pc:docMk/>
            <pc:sldMk cId="2471299903" sldId="277"/>
            <ac:spMk id="2" creationId="{82C12D42-1467-4FEA-95CE-F374B74AE50E}"/>
          </ac:spMkLst>
        </pc:spChg>
        <pc:spChg chg="mod">
          <ac:chgData name="Sarah Elizabeth Jenna Dayer (2419951)" userId="S::2419951@student.uwtsd.ac.uk::3535d3ca-e368-4ef5-bed2-8e0949dcff3c" providerId="AD" clId="Web-{84E3467D-ECA5-C84B-E271-714476151BE6}" dt="2026-03-02T18:27:42.872" v="909" actId="20577"/>
          <ac:spMkLst>
            <pc:docMk/>
            <pc:sldMk cId="2471299903" sldId="277"/>
            <ac:spMk id="3" creationId="{1E44881D-6256-A661-5A63-202DF45CBEA8}"/>
          </ac:spMkLst>
        </pc:spChg>
      </pc:sldChg>
      <pc:sldChg chg="modSp new">
        <pc:chgData name="Sarah Elizabeth Jenna Dayer (2419951)" userId="S::2419951@student.uwtsd.ac.uk::3535d3ca-e368-4ef5-bed2-8e0949dcff3c" providerId="AD" clId="Web-{84E3467D-ECA5-C84B-E271-714476151BE6}" dt="2026-03-02T17:29:57.089" v="596" actId="20577"/>
        <pc:sldMkLst>
          <pc:docMk/>
          <pc:sldMk cId="3376200139" sldId="278"/>
        </pc:sldMkLst>
        <pc:spChg chg="mod">
          <ac:chgData name="Sarah Elizabeth Jenna Dayer (2419951)" userId="S::2419951@student.uwtsd.ac.uk::3535d3ca-e368-4ef5-bed2-8e0949dcff3c" providerId="AD" clId="Web-{84E3467D-ECA5-C84B-E271-714476151BE6}" dt="2026-03-02T17:29:57.089" v="596" actId="20577"/>
          <ac:spMkLst>
            <pc:docMk/>
            <pc:sldMk cId="3376200139" sldId="278"/>
            <ac:spMk id="2" creationId="{C1429885-785E-1D66-5467-D64106B83184}"/>
          </ac:spMkLst>
        </pc:spChg>
      </pc:sldChg>
    </pc:docChg>
  </pc:docChgLst>
  <pc:docChgLst>
    <pc:chgData name="Sarah Elizabeth Jenna Dayer (2419951)" userId="S::2419951@student.uwtsd.ac.uk::3535d3ca-e368-4ef5-bed2-8e0949dcff3c" providerId="AD" clId="Web-{AFC3D8A9-A891-A849-F3B6-68C400608E8D}"/>
    <pc:docChg chg="delSld modSld">
      <pc:chgData name="Sarah Elizabeth Jenna Dayer (2419951)" userId="S::2419951@student.uwtsd.ac.uk::3535d3ca-e368-4ef5-bed2-8e0949dcff3c" providerId="AD" clId="Web-{AFC3D8A9-A891-A849-F3B6-68C400608E8D}" dt="2026-03-07T18:27:16.033" v="972"/>
      <pc:docMkLst>
        <pc:docMk/>
      </pc:docMkLst>
      <pc:sldChg chg="addSp delSp modSp">
        <pc:chgData name="Sarah Elizabeth Jenna Dayer (2419951)" userId="S::2419951@student.uwtsd.ac.uk::3535d3ca-e368-4ef5-bed2-8e0949dcff3c" providerId="AD" clId="Web-{AFC3D8A9-A891-A849-F3B6-68C400608E8D}" dt="2026-03-07T18:22:16.861" v="957" actId="20577"/>
        <pc:sldMkLst>
          <pc:docMk/>
          <pc:sldMk cId="3802036880" sldId="259"/>
        </pc:sldMkLst>
        <pc:spChg chg="mod">
          <ac:chgData name="Sarah Elizabeth Jenna Dayer (2419951)" userId="S::2419951@student.uwtsd.ac.uk::3535d3ca-e368-4ef5-bed2-8e0949dcff3c" providerId="AD" clId="Web-{AFC3D8A9-A891-A849-F3B6-68C400608E8D}" dt="2026-03-07T18:21:29.685" v="954"/>
          <ac:spMkLst>
            <pc:docMk/>
            <pc:sldMk cId="3802036880" sldId="259"/>
            <ac:spMk id="2" creationId="{985743FB-5E61-A0BE-3074-7DEF772D9339}"/>
          </ac:spMkLst>
        </pc:spChg>
        <pc:spChg chg="mod">
          <ac:chgData name="Sarah Elizabeth Jenna Dayer (2419951)" userId="S::2419951@student.uwtsd.ac.uk::3535d3ca-e368-4ef5-bed2-8e0949dcff3c" providerId="AD" clId="Web-{AFC3D8A9-A891-A849-F3B6-68C400608E8D}" dt="2026-03-07T18:22:16.861" v="957" actId="20577"/>
          <ac:spMkLst>
            <pc:docMk/>
            <pc:sldMk cId="3802036880" sldId="259"/>
            <ac:spMk id="3" creationId="{D6407F84-19C2-00D7-7BB5-F5943F0CC31C}"/>
          </ac:spMkLst>
        </pc:spChg>
        <pc:spChg chg="add">
          <ac:chgData name="Sarah Elizabeth Jenna Dayer (2419951)" userId="S::2419951@student.uwtsd.ac.uk::3535d3ca-e368-4ef5-bed2-8e0949dcff3c" providerId="AD" clId="Web-{AFC3D8A9-A891-A849-F3B6-68C400608E8D}" dt="2026-03-07T18:21:29.685" v="954"/>
          <ac:spMkLst>
            <pc:docMk/>
            <pc:sldMk cId="3802036880" sldId="259"/>
            <ac:spMk id="91" creationId="{6AD30037-67ED-4367-9BE0-45787510BF13}"/>
          </ac:spMkLst>
        </pc:spChg>
        <pc:grpChg chg="add">
          <ac:chgData name="Sarah Elizabeth Jenna Dayer (2419951)" userId="S::2419951@student.uwtsd.ac.uk::3535d3ca-e368-4ef5-bed2-8e0949dcff3c" providerId="AD" clId="Web-{AFC3D8A9-A891-A849-F3B6-68C400608E8D}" dt="2026-03-07T18:21:29.685" v="954"/>
          <ac:grpSpMkLst>
            <pc:docMk/>
            <pc:sldMk cId="3802036880" sldId="259"/>
            <ac:grpSpMk id="92" creationId="{50841A4E-5BC1-44B4-83CF-D524E8AEAD64}"/>
          </ac:grpSpMkLst>
        </pc:grpChg>
        <pc:picChg chg="mod ord">
          <ac:chgData name="Sarah Elizabeth Jenna Dayer (2419951)" userId="S::2419951@student.uwtsd.ac.uk::3535d3ca-e368-4ef5-bed2-8e0949dcff3c" providerId="AD" clId="Web-{AFC3D8A9-A891-A849-F3B6-68C400608E8D}" dt="2026-03-07T18:21:29.685" v="953"/>
          <ac:picMkLst>
            <pc:docMk/>
            <pc:sldMk cId="3802036880" sldId="259"/>
            <ac:picMk id="4" creationId="{E8FBA91C-EC17-6A58-CD41-F18F3CA7FD72}"/>
          </ac:picMkLst>
        </pc:picChg>
      </pc:sldChg>
      <pc:sldChg chg="addSp modSp mod setBg">
        <pc:chgData name="Sarah Elizabeth Jenna Dayer (2419951)" userId="S::2419951@student.uwtsd.ac.uk::3535d3ca-e368-4ef5-bed2-8e0949dcff3c" providerId="AD" clId="Web-{AFC3D8A9-A891-A849-F3B6-68C400608E8D}" dt="2026-03-07T18:23:42.367" v="958"/>
        <pc:sldMkLst>
          <pc:docMk/>
          <pc:sldMk cId="413344527" sldId="263"/>
        </pc:sldMkLst>
        <pc:spChg chg="mod">
          <ac:chgData name="Sarah Elizabeth Jenna Dayer (2419951)" userId="S::2419951@student.uwtsd.ac.uk::3535d3ca-e368-4ef5-bed2-8e0949dcff3c" providerId="AD" clId="Web-{AFC3D8A9-A891-A849-F3B6-68C400608E8D}" dt="2026-03-07T18:23:42.367" v="958"/>
          <ac:spMkLst>
            <pc:docMk/>
            <pc:sldMk cId="413344527" sldId="263"/>
            <ac:spMk id="2" creationId="{071E665E-780D-EC86-512F-61CE33B9A329}"/>
          </ac:spMkLst>
        </pc:spChg>
        <pc:spChg chg="mod">
          <ac:chgData name="Sarah Elizabeth Jenna Dayer (2419951)" userId="S::2419951@student.uwtsd.ac.uk::3535d3ca-e368-4ef5-bed2-8e0949dcff3c" providerId="AD" clId="Web-{AFC3D8A9-A891-A849-F3B6-68C400608E8D}" dt="2026-03-07T18:23:42.367" v="958"/>
          <ac:spMkLst>
            <pc:docMk/>
            <pc:sldMk cId="413344527" sldId="263"/>
            <ac:spMk id="30" creationId="{671CC379-81D3-C935-2CF1-864757EA0257}"/>
          </ac:spMkLst>
        </pc:spChg>
        <pc:spChg chg="add">
          <ac:chgData name="Sarah Elizabeth Jenna Dayer (2419951)" userId="S::2419951@student.uwtsd.ac.uk::3535d3ca-e368-4ef5-bed2-8e0949dcff3c" providerId="AD" clId="Web-{AFC3D8A9-A891-A849-F3B6-68C400608E8D}" dt="2026-03-07T18:23:42.367" v="958"/>
          <ac:spMkLst>
            <pc:docMk/>
            <pc:sldMk cId="413344527" sldId="263"/>
            <ac:spMk id="35" creationId="{DE47280D-9DF4-4EC0-870E-F5799F7AD3CE}"/>
          </ac:spMkLst>
        </pc:spChg>
        <pc:spChg chg="add">
          <ac:chgData name="Sarah Elizabeth Jenna Dayer (2419951)" userId="S::2419951@student.uwtsd.ac.uk::3535d3ca-e368-4ef5-bed2-8e0949dcff3c" providerId="AD" clId="Web-{AFC3D8A9-A891-A849-F3B6-68C400608E8D}" dt="2026-03-07T18:23:42.367" v="958"/>
          <ac:spMkLst>
            <pc:docMk/>
            <pc:sldMk cId="413344527" sldId="263"/>
            <ac:spMk id="37" creationId="{7ED3A13C-2CCC-4715-A54F-87795E0CED50}"/>
          </ac:spMkLst>
        </pc:spChg>
        <pc:grpChg chg="add">
          <ac:chgData name="Sarah Elizabeth Jenna Dayer (2419951)" userId="S::2419951@student.uwtsd.ac.uk::3535d3ca-e368-4ef5-bed2-8e0949dcff3c" providerId="AD" clId="Web-{AFC3D8A9-A891-A849-F3B6-68C400608E8D}" dt="2026-03-07T18:23:42.367" v="958"/>
          <ac:grpSpMkLst>
            <pc:docMk/>
            <pc:sldMk cId="413344527" sldId="263"/>
            <ac:grpSpMk id="39" creationId="{FB6C0892-83F6-4C98-B806-06627C732547}"/>
          </ac:grpSpMkLst>
        </pc:grpChg>
      </pc:sldChg>
      <pc:sldChg chg="modSp">
        <pc:chgData name="Sarah Elizabeth Jenna Dayer (2419951)" userId="S::2419951@student.uwtsd.ac.uk::3535d3ca-e368-4ef5-bed2-8e0949dcff3c" providerId="AD" clId="Web-{AFC3D8A9-A891-A849-F3B6-68C400608E8D}" dt="2026-03-07T16:12:46.477" v="128" actId="20577"/>
        <pc:sldMkLst>
          <pc:docMk/>
          <pc:sldMk cId="950238489" sldId="264"/>
        </pc:sldMkLst>
        <pc:spChg chg="mod">
          <ac:chgData name="Sarah Elizabeth Jenna Dayer (2419951)" userId="S::2419951@student.uwtsd.ac.uk::3535d3ca-e368-4ef5-bed2-8e0949dcff3c" providerId="AD" clId="Web-{AFC3D8A9-A891-A849-F3B6-68C400608E8D}" dt="2026-03-07T16:12:46.477" v="128" actId="20577"/>
          <ac:spMkLst>
            <pc:docMk/>
            <pc:sldMk cId="950238489" sldId="264"/>
            <ac:spMk id="45" creationId="{56543BA6-EAD5-C2EE-DC1D-82A681827CE7}"/>
          </ac:spMkLst>
        </pc:spChg>
      </pc:sldChg>
      <pc:sldChg chg="addSp delSp modSp">
        <pc:chgData name="Sarah Elizabeth Jenna Dayer (2419951)" userId="S::2419951@student.uwtsd.ac.uk::3535d3ca-e368-4ef5-bed2-8e0949dcff3c" providerId="AD" clId="Web-{AFC3D8A9-A891-A849-F3B6-68C400608E8D}" dt="2026-03-07T18:24:09.556" v="961"/>
        <pc:sldMkLst>
          <pc:docMk/>
          <pc:sldMk cId="3276489547" sldId="267"/>
        </pc:sldMkLst>
        <pc:spChg chg="mod">
          <ac:chgData name="Sarah Elizabeth Jenna Dayer (2419951)" userId="S::2419951@student.uwtsd.ac.uk::3535d3ca-e368-4ef5-bed2-8e0949dcff3c" providerId="AD" clId="Web-{AFC3D8A9-A891-A849-F3B6-68C400608E8D}" dt="2026-03-07T18:24:09.556" v="961"/>
          <ac:spMkLst>
            <pc:docMk/>
            <pc:sldMk cId="3276489547" sldId="267"/>
            <ac:spMk id="2" creationId="{5ED38FE6-2283-E953-18C8-5C9F7555AB4F}"/>
          </ac:spMkLst>
        </pc:spChg>
        <pc:spChg chg="mod">
          <ac:chgData name="Sarah Elizabeth Jenna Dayer (2419951)" userId="S::2419951@student.uwtsd.ac.uk::3535d3ca-e368-4ef5-bed2-8e0949dcff3c" providerId="AD" clId="Web-{AFC3D8A9-A891-A849-F3B6-68C400608E8D}" dt="2026-03-07T18:24:09.556" v="961"/>
          <ac:spMkLst>
            <pc:docMk/>
            <pc:sldMk cId="3276489547" sldId="267"/>
            <ac:spMk id="123" creationId="{8B05084A-1E3E-50FB-814F-F22A47B4B588}"/>
          </ac:spMkLst>
        </pc:spChg>
        <pc:spChg chg="add">
          <ac:chgData name="Sarah Elizabeth Jenna Dayer (2419951)" userId="S::2419951@student.uwtsd.ac.uk::3535d3ca-e368-4ef5-bed2-8e0949dcff3c" providerId="AD" clId="Web-{AFC3D8A9-A891-A849-F3B6-68C400608E8D}" dt="2026-03-07T18:24:09.556" v="961"/>
          <ac:spMkLst>
            <pc:docMk/>
            <pc:sldMk cId="3276489547" sldId="267"/>
            <ac:spMk id="141" creationId="{1D22F88D-6907-48AF-B024-346E855E0D96}"/>
          </ac:spMkLst>
        </pc:spChg>
      </pc:sldChg>
      <pc:sldChg chg="modSp">
        <pc:chgData name="Sarah Elizabeth Jenna Dayer (2419951)" userId="S::2419951@student.uwtsd.ac.uk::3535d3ca-e368-4ef5-bed2-8e0949dcff3c" providerId="AD" clId="Web-{AFC3D8A9-A891-A849-F3B6-68C400608E8D}" dt="2026-03-07T18:12:42.163" v="944" actId="20577"/>
        <pc:sldMkLst>
          <pc:docMk/>
          <pc:sldMk cId="1321974810" sldId="268"/>
        </pc:sldMkLst>
        <pc:spChg chg="mod">
          <ac:chgData name="Sarah Elizabeth Jenna Dayer (2419951)" userId="S::2419951@student.uwtsd.ac.uk::3535d3ca-e368-4ef5-bed2-8e0949dcff3c" providerId="AD" clId="Web-{AFC3D8A9-A891-A849-F3B6-68C400608E8D}" dt="2026-03-07T18:12:42.163" v="944" actId="20577"/>
          <ac:spMkLst>
            <pc:docMk/>
            <pc:sldMk cId="1321974810" sldId="268"/>
            <ac:spMk id="3" creationId="{B9C8B732-0A92-C09F-4096-C9070DC7E6B1}"/>
          </ac:spMkLst>
        </pc:spChg>
      </pc:sldChg>
      <pc:sldChg chg="addSp delSp modSp">
        <pc:chgData name="Sarah Elizabeth Jenna Dayer (2419951)" userId="S::2419951@student.uwtsd.ac.uk::3535d3ca-e368-4ef5-bed2-8e0949dcff3c" providerId="AD" clId="Web-{AFC3D8A9-A891-A849-F3B6-68C400608E8D}" dt="2026-03-07T18:25:07.418" v="963" actId="14100"/>
        <pc:sldMkLst>
          <pc:docMk/>
          <pc:sldMk cId="4243406471" sldId="269"/>
        </pc:sldMkLst>
        <pc:spChg chg="mod">
          <ac:chgData name="Sarah Elizabeth Jenna Dayer (2419951)" userId="S::2419951@student.uwtsd.ac.uk::3535d3ca-e368-4ef5-bed2-8e0949dcff3c" providerId="AD" clId="Web-{AFC3D8A9-A891-A849-F3B6-68C400608E8D}" dt="2026-03-07T18:24:35.636" v="962"/>
          <ac:spMkLst>
            <pc:docMk/>
            <pc:sldMk cId="4243406471" sldId="269"/>
            <ac:spMk id="2" creationId="{5D3F2C61-A4D3-7194-E839-DEBA48F84FC7}"/>
          </ac:spMkLst>
        </pc:spChg>
        <pc:spChg chg="mod">
          <ac:chgData name="Sarah Elizabeth Jenna Dayer (2419951)" userId="S::2419951@student.uwtsd.ac.uk::3535d3ca-e368-4ef5-bed2-8e0949dcff3c" providerId="AD" clId="Web-{AFC3D8A9-A891-A849-F3B6-68C400608E8D}" dt="2026-03-07T18:25:07.418" v="963" actId="14100"/>
          <ac:spMkLst>
            <pc:docMk/>
            <pc:sldMk cId="4243406471" sldId="269"/>
            <ac:spMk id="34" creationId="{89F6264D-61DD-B1D9-6F18-84F72CFD05E8}"/>
          </ac:spMkLst>
        </pc:spChg>
        <pc:spChg chg="add">
          <ac:chgData name="Sarah Elizabeth Jenna Dayer (2419951)" userId="S::2419951@student.uwtsd.ac.uk::3535d3ca-e368-4ef5-bed2-8e0949dcff3c" providerId="AD" clId="Web-{AFC3D8A9-A891-A849-F3B6-68C400608E8D}" dt="2026-03-07T18:24:35.636" v="962"/>
          <ac:spMkLst>
            <pc:docMk/>
            <pc:sldMk cId="4243406471" sldId="269"/>
            <ac:spMk id="52" creationId="{441FAA6D-0046-4A2F-8E6E-21A4842EC658}"/>
          </ac:spMkLst>
        </pc:spChg>
        <pc:grpChg chg="add">
          <ac:chgData name="Sarah Elizabeth Jenna Dayer (2419951)" userId="S::2419951@student.uwtsd.ac.uk::3535d3ca-e368-4ef5-bed2-8e0949dcff3c" providerId="AD" clId="Web-{AFC3D8A9-A891-A849-F3B6-68C400608E8D}" dt="2026-03-07T18:24:35.636" v="962"/>
          <ac:grpSpMkLst>
            <pc:docMk/>
            <pc:sldMk cId="4243406471" sldId="269"/>
            <ac:grpSpMk id="54" creationId="{62E3E11F-3694-4A25-A6CA-2EC311F18B2D}"/>
          </ac:grpSpMkLst>
        </pc:grpChg>
        <pc:grpChg chg="add">
          <ac:chgData name="Sarah Elizabeth Jenna Dayer (2419951)" userId="S::2419951@student.uwtsd.ac.uk::3535d3ca-e368-4ef5-bed2-8e0949dcff3c" providerId="AD" clId="Web-{AFC3D8A9-A891-A849-F3B6-68C400608E8D}" dt="2026-03-07T18:24:35.636" v="962"/>
          <ac:grpSpMkLst>
            <pc:docMk/>
            <pc:sldMk cId="4243406471" sldId="269"/>
            <ac:grpSpMk id="58" creationId="{CECD1690-220A-4E9A-8B42-6231686EAFC9}"/>
          </ac:grpSpMkLst>
        </pc:grpChg>
        <pc:picChg chg="mod">
          <ac:chgData name="Sarah Elizabeth Jenna Dayer (2419951)" userId="S::2419951@student.uwtsd.ac.uk::3535d3ca-e368-4ef5-bed2-8e0949dcff3c" providerId="AD" clId="Web-{AFC3D8A9-A891-A849-F3B6-68C400608E8D}" dt="2026-03-07T18:24:35.636" v="962"/>
          <ac:picMkLst>
            <pc:docMk/>
            <pc:sldMk cId="4243406471" sldId="269"/>
            <ac:picMk id="31" creationId="{8532763F-B7BE-59EB-89CA-F096126D642A}"/>
          </ac:picMkLst>
        </pc:picChg>
      </pc:sldChg>
      <pc:sldChg chg="addSp delSp modSp">
        <pc:chgData name="Sarah Elizabeth Jenna Dayer (2419951)" userId="S::2419951@student.uwtsd.ac.uk::3535d3ca-e368-4ef5-bed2-8e0949dcff3c" providerId="AD" clId="Web-{AFC3D8A9-A891-A849-F3B6-68C400608E8D}" dt="2026-03-07T18:25:33.670" v="965"/>
        <pc:sldMkLst>
          <pc:docMk/>
          <pc:sldMk cId="290032857" sldId="271"/>
        </pc:sldMkLst>
        <pc:spChg chg="mod">
          <ac:chgData name="Sarah Elizabeth Jenna Dayer (2419951)" userId="S::2419951@student.uwtsd.ac.uk::3535d3ca-e368-4ef5-bed2-8e0949dcff3c" providerId="AD" clId="Web-{AFC3D8A9-A891-A849-F3B6-68C400608E8D}" dt="2026-03-07T18:25:33.670" v="965"/>
          <ac:spMkLst>
            <pc:docMk/>
            <pc:sldMk cId="290032857" sldId="271"/>
            <ac:spMk id="2" creationId="{6FABF144-4116-F70D-B87B-4322FA40AC91}"/>
          </ac:spMkLst>
        </pc:spChg>
        <pc:spChg chg="mod">
          <ac:chgData name="Sarah Elizabeth Jenna Dayer (2419951)" userId="S::2419951@student.uwtsd.ac.uk::3535d3ca-e368-4ef5-bed2-8e0949dcff3c" providerId="AD" clId="Web-{AFC3D8A9-A891-A849-F3B6-68C400608E8D}" dt="2026-03-07T18:25:33.670" v="965"/>
          <ac:spMkLst>
            <pc:docMk/>
            <pc:sldMk cId="290032857" sldId="271"/>
            <ac:spMk id="3" creationId="{FEA2137D-4C20-09EC-4E15-02C2FFA01973}"/>
          </ac:spMkLst>
        </pc:spChg>
        <pc:spChg chg="add">
          <ac:chgData name="Sarah Elizabeth Jenna Dayer (2419951)" userId="S::2419951@student.uwtsd.ac.uk::3535d3ca-e368-4ef5-bed2-8e0949dcff3c" providerId="AD" clId="Web-{AFC3D8A9-A891-A849-F3B6-68C400608E8D}" dt="2026-03-07T18:25:33.670" v="965"/>
          <ac:spMkLst>
            <pc:docMk/>
            <pc:sldMk cId="290032857" sldId="271"/>
            <ac:spMk id="29" creationId="{6AD30037-67ED-4367-9BE0-45787510BF13}"/>
          </ac:spMkLst>
        </pc:spChg>
      </pc:sldChg>
      <pc:sldChg chg="addSp delSp modSp mod setBg">
        <pc:chgData name="Sarah Elizabeth Jenna Dayer (2419951)" userId="S::2419951@student.uwtsd.ac.uk::3535d3ca-e368-4ef5-bed2-8e0949dcff3c" providerId="AD" clId="Web-{AFC3D8A9-A891-A849-F3B6-68C400608E8D}" dt="2026-03-07T18:26:05.530" v="966"/>
        <pc:sldMkLst>
          <pc:docMk/>
          <pc:sldMk cId="1168673774" sldId="273"/>
        </pc:sldMkLst>
        <pc:spChg chg="mod">
          <ac:chgData name="Sarah Elizabeth Jenna Dayer (2419951)" userId="S::2419951@student.uwtsd.ac.uk::3535d3ca-e368-4ef5-bed2-8e0949dcff3c" providerId="AD" clId="Web-{AFC3D8A9-A891-A849-F3B6-68C400608E8D}" dt="2026-03-07T18:26:05.530" v="966"/>
          <ac:spMkLst>
            <pc:docMk/>
            <pc:sldMk cId="1168673774" sldId="273"/>
            <ac:spMk id="2" creationId="{CDBDE33E-12F7-86D1-BFA6-587BE20F9515}"/>
          </ac:spMkLst>
        </pc:spChg>
        <pc:spChg chg="mod">
          <ac:chgData name="Sarah Elizabeth Jenna Dayer (2419951)" userId="S::2419951@student.uwtsd.ac.uk::3535d3ca-e368-4ef5-bed2-8e0949dcff3c" providerId="AD" clId="Web-{AFC3D8A9-A891-A849-F3B6-68C400608E8D}" dt="2026-03-07T18:26:05.530" v="966"/>
          <ac:spMkLst>
            <pc:docMk/>
            <pc:sldMk cId="1168673774" sldId="273"/>
            <ac:spMk id="3" creationId="{240450CB-31DF-BED8-C2EB-213875411372}"/>
          </ac:spMkLst>
        </pc:spChg>
        <pc:spChg chg="add">
          <ac:chgData name="Sarah Elizabeth Jenna Dayer (2419951)" userId="S::2419951@student.uwtsd.ac.uk::3535d3ca-e368-4ef5-bed2-8e0949dcff3c" providerId="AD" clId="Web-{AFC3D8A9-A891-A849-F3B6-68C400608E8D}" dt="2026-03-07T18:26:05.530" v="966"/>
          <ac:spMkLst>
            <pc:docMk/>
            <pc:sldMk cId="1168673774" sldId="273"/>
            <ac:spMk id="42" creationId="{DE47280D-9DF4-4EC0-870E-F5799F7AD3CE}"/>
          </ac:spMkLst>
        </pc:spChg>
        <pc:spChg chg="add">
          <ac:chgData name="Sarah Elizabeth Jenna Dayer (2419951)" userId="S::2419951@student.uwtsd.ac.uk::3535d3ca-e368-4ef5-bed2-8e0949dcff3c" providerId="AD" clId="Web-{AFC3D8A9-A891-A849-F3B6-68C400608E8D}" dt="2026-03-07T18:26:05.530" v="966"/>
          <ac:spMkLst>
            <pc:docMk/>
            <pc:sldMk cId="1168673774" sldId="273"/>
            <ac:spMk id="44" creationId="{7ED3A13C-2CCC-4715-A54F-87795E0CED50}"/>
          </ac:spMkLst>
        </pc:spChg>
        <pc:grpChg chg="add">
          <ac:chgData name="Sarah Elizabeth Jenna Dayer (2419951)" userId="S::2419951@student.uwtsd.ac.uk::3535d3ca-e368-4ef5-bed2-8e0949dcff3c" providerId="AD" clId="Web-{AFC3D8A9-A891-A849-F3B6-68C400608E8D}" dt="2026-03-07T18:26:05.530" v="966"/>
          <ac:grpSpMkLst>
            <pc:docMk/>
            <pc:sldMk cId="1168673774" sldId="273"/>
            <ac:grpSpMk id="46" creationId="{FB6C0892-83F6-4C98-B806-06627C732547}"/>
          </ac:grpSpMkLst>
        </pc:grpChg>
      </pc:sldChg>
      <pc:sldChg chg="addSp delSp modSp mod setBg">
        <pc:chgData name="Sarah Elizabeth Jenna Dayer (2419951)" userId="S::2419951@student.uwtsd.ac.uk::3535d3ca-e368-4ef5-bed2-8e0949dcff3c" providerId="AD" clId="Web-{AFC3D8A9-A891-A849-F3B6-68C400608E8D}" dt="2026-03-07T18:27:16.033" v="972"/>
        <pc:sldMkLst>
          <pc:docMk/>
          <pc:sldMk cId="3901815527" sldId="276"/>
        </pc:sldMkLst>
        <pc:spChg chg="mod">
          <ac:chgData name="Sarah Elizabeth Jenna Dayer (2419951)" userId="S::2419951@student.uwtsd.ac.uk::3535d3ca-e368-4ef5-bed2-8e0949dcff3c" providerId="AD" clId="Web-{AFC3D8A9-A891-A849-F3B6-68C400608E8D}" dt="2026-03-07T18:27:16.033" v="972"/>
          <ac:spMkLst>
            <pc:docMk/>
            <pc:sldMk cId="3901815527" sldId="276"/>
            <ac:spMk id="2" creationId="{378EBB57-878C-909F-DCC8-DE80A26CCE53}"/>
          </ac:spMkLst>
        </pc:spChg>
        <pc:spChg chg="mod">
          <ac:chgData name="Sarah Elizabeth Jenna Dayer (2419951)" userId="S::2419951@student.uwtsd.ac.uk::3535d3ca-e368-4ef5-bed2-8e0949dcff3c" providerId="AD" clId="Web-{AFC3D8A9-A891-A849-F3B6-68C400608E8D}" dt="2026-03-07T18:27:16.033" v="972"/>
          <ac:spMkLst>
            <pc:docMk/>
            <pc:sldMk cId="3901815527" sldId="276"/>
            <ac:spMk id="3" creationId="{C4B465F0-6FB0-23DC-1404-DB230837D2FB}"/>
          </ac:spMkLst>
        </pc:spChg>
        <pc:spChg chg="add">
          <ac:chgData name="Sarah Elizabeth Jenna Dayer (2419951)" userId="S::2419951@student.uwtsd.ac.uk::3535d3ca-e368-4ef5-bed2-8e0949dcff3c" providerId="AD" clId="Web-{AFC3D8A9-A891-A849-F3B6-68C400608E8D}" dt="2026-03-07T18:27:16.033" v="972"/>
          <ac:spMkLst>
            <pc:docMk/>
            <pc:sldMk cId="3901815527" sldId="276"/>
            <ac:spMk id="20" creationId="{24C41CF4-4A13-4AA9-9300-CB7A2E37C861}"/>
          </ac:spMkLst>
        </pc:spChg>
        <pc:cxnChg chg="add">
          <ac:chgData name="Sarah Elizabeth Jenna Dayer (2419951)" userId="S::2419951@student.uwtsd.ac.uk::3535d3ca-e368-4ef5-bed2-8e0949dcff3c" providerId="AD" clId="Web-{AFC3D8A9-A891-A849-F3B6-68C400608E8D}" dt="2026-03-07T18:27:16.033" v="972"/>
          <ac:cxnSpMkLst>
            <pc:docMk/>
            <pc:sldMk cId="3901815527" sldId="276"/>
            <ac:cxnSpMk id="21" creationId="{7A77B115-9FF3-46AE-AE08-826DEB9A6246}"/>
          </ac:cxnSpMkLst>
        </pc:cxnChg>
      </pc:sldChg>
      <pc:sldChg chg="addSp delSp modSp mod setBg">
        <pc:chgData name="Sarah Elizabeth Jenna Dayer (2419951)" userId="S::2419951@student.uwtsd.ac.uk::3535d3ca-e368-4ef5-bed2-8e0949dcff3c" providerId="AD" clId="Web-{AFC3D8A9-A891-A849-F3B6-68C400608E8D}" dt="2026-03-07T18:26:48.454" v="969"/>
        <pc:sldMkLst>
          <pc:docMk/>
          <pc:sldMk cId="1766361275" sldId="279"/>
        </pc:sldMkLst>
        <pc:spChg chg="mod">
          <ac:chgData name="Sarah Elizabeth Jenna Dayer (2419951)" userId="S::2419951@student.uwtsd.ac.uk::3535d3ca-e368-4ef5-bed2-8e0949dcff3c" providerId="AD" clId="Web-{AFC3D8A9-A891-A849-F3B6-68C400608E8D}" dt="2026-03-07T18:26:48.454" v="969"/>
          <ac:spMkLst>
            <pc:docMk/>
            <pc:sldMk cId="1766361275" sldId="279"/>
            <ac:spMk id="2" creationId="{DCAF0150-7445-685D-A5C3-D10C41E564C1}"/>
          </ac:spMkLst>
        </pc:spChg>
        <pc:spChg chg="mod">
          <ac:chgData name="Sarah Elizabeth Jenna Dayer (2419951)" userId="S::2419951@student.uwtsd.ac.uk::3535d3ca-e368-4ef5-bed2-8e0949dcff3c" providerId="AD" clId="Web-{AFC3D8A9-A891-A849-F3B6-68C400608E8D}" dt="2026-03-07T18:26:48.454" v="969"/>
          <ac:spMkLst>
            <pc:docMk/>
            <pc:sldMk cId="1766361275" sldId="279"/>
            <ac:spMk id="3" creationId="{C6185F8C-284E-D85E-AA06-4523A4836ADA}"/>
          </ac:spMkLst>
        </pc:spChg>
        <pc:spChg chg="add">
          <ac:chgData name="Sarah Elizabeth Jenna Dayer (2419951)" userId="S::2419951@student.uwtsd.ac.uk::3535d3ca-e368-4ef5-bed2-8e0949dcff3c" providerId="AD" clId="Web-{AFC3D8A9-A891-A849-F3B6-68C400608E8D}" dt="2026-03-07T18:26:48.454" v="969"/>
          <ac:spMkLst>
            <pc:docMk/>
            <pc:sldMk cId="1766361275" sldId="279"/>
            <ac:spMk id="17" creationId="{4FEB7930-F0D6-4044-8BA9-D730103DBF13}"/>
          </ac:spMkLst>
        </pc:spChg>
        <pc:grpChg chg="add">
          <ac:chgData name="Sarah Elizabeth Jenna Dayer (2419951)" userId="S::2419951@student.uwtsd.ac.uk::3535d3ca-e368-4ef5-bed2-8e0949dcff3c" providerId="AD" clId="Web-{AFC3D8A9-A891-A849-F3B6-68C400608E8D}" dt="2026-03-07T18:26:48.454" v="969"/>
          <ac:grpSpMkLst>
            <pc:docMk/>
            <pc:sldMk cId="1766361275" sldId="279"/>
            <ac:grpSpMk id="19" creationId="{3D37B8A0-A486-4042-834D-0C08DD3B4302}"/>
          </ac:grpSpMkLst>
        </pc:grpChg>
        <pc:grpChg chg="add">
          <ac:chgData name="Sarah Elizabeth Jenna Dayer (2419951)" userId="S::2419951@student.uwtsd.ac.uk::3535d3ca-e368-4ef5-bed2-8e0949dcff3c" providerId="AD" clId="Web-{AFC3D8A9-A891-A849-F3B6-68C400608E8D}" dt="2026-03-07T18:26:48.454" v="969"/>
          <ac:grpSpMkLst>
            <pc:docMk/>
            <pc:sldMk cId="1766361275" sldId="279"/>
            <ac:grpSpMk id="22" creationId="{0A47CF6F-27C2-43F3-AF69-E3D576363742}"/>
          </ac:grpSpMkLst>
        </pc:grpChg>
        <pc:grpChg chg="add">
          <ac:chgData name="Sarah Elizabeth Jenna Dayer (2419951)" userId="S::2419951@student.uwtsd.ac.uk::3535d3ca-e368-4ef5-bed2-8e0949dcff3c" providerId="AD" clId="Web-{AFC3D8A9-A891-A849-F3B6-68C400608E8D}" dt="2026-03-07T18:26:48.454" v="969"/>
          <ac:grpSpMkLst>
            <pc:docMk/>
            <pc:sldMk cId="1766361275" sldId="279"/>
            <ac:grpSpMk id="23" creationId="{945CE9A4-4A26-4B57-A688-E6D3A8498AB1}"/>
          </ac:grpSpMkLst>
        </pc:grpChg>
        <pc:picChg chg="add">
          <ac:chgData name="Sarah Elizabeth Jenna Dayer (2419951)" userId="S::2419951@student.uwtsd.ac.uk::3535d3ca-e368-4ef5-bed2-8e0949dcff3c" providerId="AD" clId="Web-{AFC3D8A9-A891-A849-F3B6-68C400608E8D}" dt="2026-03-07T18:26:48.454" v="969"/>
          <ac:picMkLst>
            <pc:docMk/>
            <pc:sldMk cId="1766361275" sldId="279"/>
            <ac:picMk id="31" creationId="{599373F2-B185-4AF1-A231-27C7127F9B25}"/>
          </ac:picMkLst>
        </pc:picChg>
      </pc:sldChg>
      <pc:sldChg chg="addSp delSp modSp mod setBg">
        <pc:chgData name="Sarah Elizabeth Jenna Dayer (2419951)" userId="S::2419951@student.uwtsd.ac.uk::3535d3ca-e368-4ef5-bed2-8e0949dcff3c" providerId="AD" clId="Web-{AFC3D8A9-A891-A849-F3B6-68C400608E8D}" dt="2026-03-07T18:20:14.178" v="949"/>
        <pc:sldMkLst>
          <pc:docMk/>
          <pc:sldMk cId="3113823836" sldId="281"/>
        </pc:sldMkLst>
        <pc:spChg chg="mod">
          <ac:chgData name="Sarah Elizabeth Jenna Dayer (2419951)" userId="S::2419951@student.uwtsd.ac.uk::3535d3ca-e368-4ef5-bed2-8e0949dcff3c" providerId="AD" clId="Web-{AFC3D8A9-A891-A849-F3B6-68C400608E8D}" dt="2026-03-07T18:20:14.178" v="949"/>
          <ac:spMkLst>
            <pc:docMk/>
            <pc:sldMk cId="3113823836" sldId="281"/>
            <ac:spMk id="2" creationId="{ACF3E249-F9A4-B5FC-3441-B6D1C67C36B8}"/>
          </ac:spMkLst>
        </pc:spChg>
        <pc:spChg chg="add">
          <ac:chgData name="Sarah Elizabeth Jenna Dayer (2419951)" userId="S::2419951@student.uwtsd.ac.uk::3535d3ca-e368-4ef5-bed2-8e0949dcff3c" providerId="AD" clId="Web-{AFC3D8A9-A891-A849-F3B6-68C400608E8D}" dt="2026-03-07T18:20:14.178" v="949"/>
          <ac:spMkLst>
            <pc:docMk/>
            <pc:sldMk cId="3113823836" sldId="281"/>
            <ac:spMk id="7" creationId="{C8643778-7F6C-4E8D-84D1-D5CDB9928191}"/>
          </ac:spMkLst>
        </pc:spChg>
        <pc:spChg chg="add">
          <ac:chgData name="Sarah Elizabeth Jenna Dayer (2419951)" userId="S::2419951@student.uwtsd.ac.uk::3535d3ca-e368-4ef5-bed2-8e0949dcff3c" providerId="AD" clId="Web-{AFC3D8A9-A891-A849-F3B6-68C400608E8D}" dt="2026-03-07T18:20:14.178" v="949"/>
          <ac:spMkLst>
            <pc:docMk/>
            <pc:sldMk cId="3113823836" sldId="281"/>
            <ac:spMk id="9" creationId="{1D22F88D-6907-48AF-B024-346E855E0D96}"/>
          </ac:spMkLst>
        </pc:spChg>
        <pc:spChg chg="add">
          <ac:chgData name="Sarah Elizabeth Jenna Dayer (2419951)" userId="S::2419951@student.uwtsd.ac.uk::3535d3ca-e368-4ef5-bed2-8e0949dcff3c" providerId="AD" clId="Web-{AFC3D8A9-A891-A849-F3B6-68C400608E8D}" dt="2026-03-07T18:20:14.178" v="949"/>
          <ac:spMkLst>
            <pc:docMk/>
            <pc:sldMk cId="3113823836" sldId="281"/>
            <ac:spMk id="19" creationId="{B7345023-74E3-91E8-6B26-CE98478CB7B1}"/>
          </ac:spMkLst>
        </pc:spChg>
        <pc:grpChg chg="add">
          <ac:chgData name="Sarah Elizabeth Jenna Dayer (2419951)" userId="S::2419951@student.uwtsd.ac.uk::3535d3ca-e368-4ef5-bed2-8e0949dcff3c" providerId="AD" clId="Web-{AFC3D8A9-A891-A849-F3B6-68C400608E8D}" dt="2026-03-07T18:20:14.178" v="949"/>
          <ac:grpSpMkLst>
            <pc:docMk/>
            <pc:sldMk cId="3113823836" sldId="281"/>
            <ac:grpSpMk id="11" creationId="{F3842748-48B5-4DD0-A06A-A31C74024A99}"/>
          </ac:grpSpMkLst>
        </pc:grpChg>
      </pc:sldChg>
      <pc:sldChg chg="addSp modSp mod setBg">
        <pc:chgData name="Sarah Elizabeth Jenna Dayer (2419951)" userId="S::2419951@student.uwtsd.ac.uk::3535d3ca-e368-4ef5-bed2-8e0949dcff3c" providerId="AD" clId="Web-{AFC3D8A9-A891-A849-F3B6-68C400608E8D}" dt="2026-03-07T18:25:18.950" v="964"/>
        <pc:sldMkLst>
          <pc:docMk/>
          <pc:sldMk cId="1589812134" sldId="282"/>
        </pc:sldMkLst>
        <pc:spChg chg="mod">
          <ac:chgData name="Sarah Elizabeth Jenna Dayer (2419951)" userId="S::2419951@student.uwtsd.ac.uk::3535d3ca-e368-4ef5-bed2-8e0949dcff3c" providerId="AD" clId="Web-{AFC3D8A9-A891-A849-F3B6-68C400608E8D}" dt="2026-03-07T18:25:18.950" v="964"/>
          <ac:spMkLst>
            <pc:docMk/>
            <pc:sldMk cId="1589812134" sldId="282"/>
            <ac:spMk id="2" creationId="{A3526695-9E62-802E-FF92-89A87AE7246D}"/>
          </ac:spMkLst>
        </pc:spChg>
        <pc:spChg chg="mod">
          <ac:chgData name="Sarah Elizabeth Jenna Dayer (2419951)" userId="S::2419951@student.uwtsd.ac.uk::3535d3ca-e368-4ef5-bed2-8e0949dcff3c" providerId="AD" clId="Web-{AFC3D8A9-A891-A849-F3B6-68C400608E8D}" dt="2026-03-07T18:25:18.950" v="964"/>
          <ac:spMkLst>
            <pc:docMk/>
            <pc:sldMk cId="1589812134" sldId="282"/>
            <ac:spMk id="3" creationId="{17C18F16-C69E-CE70-FAE7-495513F745F4}"/>
          </ac:spMkLst>
        </pc:spChg>
        <pc:spChg chg="add">
          <ac:chgData name="Sarah Elizabeth Jenna Dayer (2419951)" userId="S::2419951@student.uwtsd.ac.uk::3535d3ca-e368-4ef5-bed2-8e0949dcff3c" providerId="AD" clId="Web-{AFC3D8A9-A891-A849-F3B6-68C400608E8D}" dt="2026-03-07T18:25:18.950" v="964"/>
          <ac:spMkLst>
            <pc:docMk/>
            <pc:sldMk cId="1589812134" sldId="282"/>
            <ac:spMk id="9" creationId="{441FAA6D-0046-4A2F-8E6E-21A4842EC658}"/>
          </ac:spMkLst>
        </pc:spChg>
        <pc:grpChg chg="add">
          <ac:chgData name="Sarah Elizabeth Jenna Dayer (2419951)" userId="S::2419951@student.uwtsd.ac.uk::3535d3ca-e368-4ef5-bed2-8e0949dcff3c" providerId="AD" clId="Web-{AFC3D8A9-A891-A849-F3B6-68C400608E8D}" dt="2026-03-07T18:25:18.950" v="964"/>
          <ac:grpSpMkLst>
            <pc:docMk/>
            <pc:sldMk cId="1589812134" sldId="282"/>
            <ac:grpSpMk id="11" creationId="{62E3E11F-3694-4A25-A6CA-2EC311F18B2D}"/>
          </ac:grpSpMkLst>
        </pc:grpChg>
        <pc:grpChg chg="add">
          <ac:chgData name="Sarah Elizabeth Jenna Dayer (2419951)" userId="S::2419951@student.uwtsd.ac.uk::3535d3ca-e368-4ef5-bed2-8e0949dcff3c" providerId="AD" clId="Web-{AFC3D8A9-A891-A849-F3B6-68C400608E8D}" dt="2026-03-07T18:25:18.950" v="964"/>
          <ac:grpSpMkLst>
            <pc:docMk/>
            <pc:sldMk cId="1589812134" sldId="282"/>
            <ac:grpSpMk id="15" creationId="{CECD1690-220A-4E9A-8B42-6231686EAFC9}"/>
          </ac:grpSpMkLst>
        </pc:grpChg>
        <pc:picChg chg="add">
          <ac:chgData name="Sarah Elizabeth Jenna Dayer (2419951)" userId="S::2419951@student.uwtsd.ac.uk::3535d3ca-e368-4ef5-bed2-8e0949dcff3c" providerId="AD" clId="Web-{AFC3D8A9-A891-A849-F3B6-68C400608E8D}" dt="2026-03-07T18:25:18.950" v="964"/>
          <ac:picMkLst>
            <pc:docMk/>
            <pc:sldMk cId="1589812134" sldId="282"/>
            <ac:picMk id="5" creationId="{B0529DEC-3FD0-D2EE-7D36-53480D9F6601}"/>
          </ac:picMkLst>
        </pc:picChg>
      </pc:sldChg>
    </pc:docChg>
  </pc:docChgLst>
  <pc:docChgLst>
    <pc:chgData name="Sarah Elizabeth Jenna Dayer (2419951)" userId="S::2419951@student.uwtsd.ac.uk::3535d3ca-e368-4ef5-bed2-8e0949dcff3c" providerId="AD" clId="Web-{5DBDA48F-572C-D758-DCAF-F1B742D732DB}"/>
    <pc:docChg chg="addSld modSld">
      <pc:chgData name="Sarah Elizabeth Jenna Dayer (2419951)" userId="S::2419951@student.uwtsd.ac.uk::3535d3ca-e368-4ef5-bed2-8e0949dcff3c" providerId="AD" clId="Web-{5DBDA48F-572C-D758-DCAF-F1B742D732DB}" dt="2026-02-28T18:42:47.925" v="66" actId="20577"/>
      <pc:docMkLst>
        <pc:docMk/>
      </pc:docMkLst>
      <pc:sldChg chg="modSp">
        <pc:chgData name="Sarah Elizabeth Jenna Dayer (2419951)" userId="S::2419951@student.uwtsd.ac.uk::3535d3ca-e368-4ef5-bed2-8e0949dcff3c" providerId="AD" clId="Web-{5DBDA48F-572C-D758-DCAF-F1B742D732DB}" dt="2026-02-28T18:40:28.330" v="45" actId="1076"/>
        <pc:sldMkLst>
          <pc:docMk/>
          <pc:sldMk cId="1219398364" sldId="257"/>
        </pc:sldMkLst>
        <pc:spChg chg="mod">
          <ac:chgData name="Sarah Elizabeth Jenna Dayer (2419951)" userId="S::2419951@student.uwtsd.ac.uk::3535d3ca-e368-4ef5-bed2-8e0949dcff3c" providerId="AD" clId="Web-{5DBDA48F-572C-D758-DCAF-F1B742D732DB}" dt="2026-02-28T18:40:03.986" v="43" actId="20577"/>
          <ac:spMkLst>
            <pc:docMk/>
            <pc:sldMk cId="1219398364" sldId="257"/>
            <ac:spMk id="2" creationId="{0E48CE08-3C22-4915-45F6-120B38EEBDE5}"/>
          </ac:spMkLst>
        </pc:spChg>
        <pc:graphicFrameChg chg="mod">
          <ac:chgData name="Sarah Elizabeth Jenna Dayer (2419951)" userId="S::2419951@student.uwtsd.ac.uk::3535d3ca-e368-4ef5-bed2-8e0949dcff3c" providerId="AD" clId="Web-{5DBDA48F-572C-D758-DCAF-F1B742D732DB}" dt="2026-02-28T18:40:28.330" v="45" actId="1076"/>
          <ac:graphicFrameMkLst>
            <pc:docMk/>
            <pc:sldMk cId="1219398364" sldId="257"/>
            <ac:graphicFrameMk id="32" creationId="{7FFF2B7D-F1EE-8E28-AC6F-0F0DF0CFC8E6}"/>
          </ac:graphicFrameMkLst>
        </pc:graphicFrameChg>
      </pc:sldChg>
      <pc:sldChg chg="modSp">
        <pc:chgData name="Sarah Elizabeth Jenna Dayer (2419951)" userId="S::2419951@student.uwtsd.ac.uk::3535d3ca-e368-4ef5-bed2-8e0949dcff3c" providerId="AD" clId="Web-{5DBDA48F-572C-D758-DCAF-F1B742D732DB}" dt="2026-02-28T18:41:50.862" v="53" actId="20577"/>
        <pc:sldMkLst>
          <pc:docMk/>
          <pc:sldMk cId="346152019" sldId="258"/>
        </pc:sldMkLst>
        <pc:spChg chg="mod">
          <ac:chgData name="Sarah Elizabeth Jenna Dayer (2419951)" userId="S::2419951@student.uwtsd.ac.uk::3535d3ca-e368-4ef5-bed2-8e0949dcff3c" providerId="AD" clId="Web-{5DBDA48F-572C-D758-DCAF-F1B742D732DB}" dt="2026-02-28T18:41:50.862" v="53" actId="20577"/>
          <ac:spMkLst>
            <pc:docMk/>
            <pc:sldMk cId="346152019" sldId="258"/>
            <ac:spMk id="2" creationId="{32B542C8-3A0B-57FC-51E4-78E2E8E84706}"/>
          </ac:spMkLst>
        </pc:spChg>
        <pc:spChg chg="mod">
          <ac:chgData name="Sarah Elizabeth Jenna Dayer (2419951)" userId="S::2419951@student.uwtsd.ac.uk::3535d3ca-e368-4ef5-bed2-8e0949dcff3c" providerId="AD" clId="Web-{5DBDA48F-572C-D758-DCAF-F1B742D732DB}" dt="2026-02-28T18:37:20.967" v="26" actId="20577"/>
          <ac:spMkLst>
            <pc:docMk/>
            <pc:sldMk cId="346152019" sldId="258"/>
            <ac:spMk id="3" creationId="{8F6749CB-94D4-7BAE-A390-E92263603FA7}"/>
          </ac:spMkLst>
        </pc:spChg>
      </pc:sldChg>
      <pc:sldChg chg="modSp new">
        <pc:chgData name="Sarah Elizabeth Jenna Dayer (2419951)" userId="S::2419951@student.uwtsd.ac.uk::3535d3ca-e368-4ef5-bed2-8e0949dcff3c" providerId="AD" clId="Web-{5DBDA48F-572C-D758-DCAF-F1B742D732DB}" dt="2026-02-28T18:42:47.925" v="66" actId="20577"/>
        <pc:sldMkLst>
          <pc:docMk/>
          <pc:sldMk cId="3802036880" sldId="259"/>
        </pc:sldMkLst>
        <pc:spChg chg="mod">
          <ac:chgData name="Sarah Elizabeth Jenna Dayer (2419951)" userId="S::2419951@student.uwtsd.ac.uk::3535d3ca-e368-4ef5-bed2-8e0949dcff3c" providerId="AD" clId="Web-{5DBDA48F-572C-D758-DCAF-F1B742D732DB}" dt="2026-02-28T18:42:38.534" v="62" actId="20577"/>
          <ac:spMkLst>
            <pc:docMk/>
            <pc:sldMk cId="3802036880" sldId="259"/>
            <ac:spMk id="2" creationId="{985743FB-5E61-A0BE-3074-7DEF772D9339}"/>
          </ac:spMkLst>
        </pc:spChg>
        <pc:spChg chg="mod">
          <ac:chgData name="Sarah Elizabeth Jenna Dayer (2419951)" userId="S::2419951@student.uwtsd.ac.uk::3535d3ca-e368-4ef5-bed2-8e0949dcff3c" providerId="AD" clId="Web-{5DBDA48F-572C-D758-DCAF-F1B742D732DB}" dt="2026-02-28T18:42:47.925" v="66" actId="20577"/>
          <ac:spMkLst>
            <pc:docMk/>
            <pc:sldMk cId="3802036880" sldId="259"/>
            <ac:spMk id="3" creationId="{D6407F84-19C2-00D7-7BB5-F5943F0CC31C}"/>
          </ac:spMkLst>
        </pc:spChg>
      </pc:sldChg>
      <pc:sldChg chg="modSp add replId">
        <pc:chgData name="Sarah Elizabeth Jenna Dayer (2419951)" userId="S::2419951@student.uwtsd.ac.uk::3535d3ca-e368-4ef5-bed2-8e0949dcff3c" providerId="AD" clId="Web-{5DBDA48F-572C-D758-DCAF-F1B742D732DB}" dt="2026-02-28T18:42:06.378" v="61" actId="20577"/>
        <pc:sldMkLst>
          <pc:docMk/>
          <pc:sldMk cId="3072333426" sldId="261"/>
        </pc:sldMkLst>
        <pc:spChg chg="mod">
          <ac:chgData name="Sarah Elizabeth Jenna Dayer (2419951)" userId="S::2419951@student.uwtsd.ac.uk::3535d3ca-e368-4ef5-bed2-8e0949dcff3c" providerId="AD" clId="Web-{5DBDA48F-572C-D758-DCAF-F1B742D732DB}" dt="2026-02-28T18:42:06.378" v="61" actId="20577"/>
          <ac:spMkLst>
            <pc:docMk/>
            <pc:sldMk cId="3072333426" sldId="261"/>
            <ac:spMk id="2" creationId="{14086152-76A4-0EB5-8EB5-0502D51B6D79}"/>
          </ac:spMkLst>
        </pc:spChg>
      </pc:sldChg>
    </pc:docChg>
  </pc:docChgLst>
  <pc:docChgLst>
    <pc:chgData name="Sarah Elizabeth Jenna Dayer (2419951)" userId="S::2419951@student.uwtsd.ac.uk::3535d3ca-e368-4ef5-bed2-8e0949dcff3c" providerId="AD" clId="Web-{B1D08260-62BD-FC55-5C5D-D69B2A8C9182}"/>
    <pc:docChg chg="modSld">
      <pc:chgData name="Sarah Elizabeth Jenna Dayer (2419951)" userId="S::2419951@student.uwtsd.ac.uk::3535d3ca-e368-4ef5-bed2-8e0949dcff3c" providerId="AD" clId="Web-{B1D08260-62BD-FC55-5C5D-D69B2A8C9182}" dt="2026-03-13T11:44:28.214" v="373" actId="20577"/>
      <pc:docMkLst>
        <pc:docMk/>
      </pc:docMkLst>
      <pc:sldChg chg="modSp">
        <pc:chgData name="Sarah Elizabeth Jenna Dayer (2419951)" userId="S::2419951@student.uwtsd.ac.uk::3535d3ca-e368-4ef5-bed2-8e0949dcff3c" providerId="AD" clId="Web-{B1D08260-62BD-FC55-5C5D-D69B2A8C9182}" dt="2026-03-13T11:44:28.214" v="373" actId="20577"/>
        <pc:sldMkLst>
          <pc:docMk/>
          <pc:sldMk cId="1766361275" sldId="279"/>
        </pc:sldMkLst>
        <pc:spChg chg="mod">
          <ac:chgData name="Sarah Elizabeth Jenna Dayer (2419951)" userId="S::2419951@student.uwtsd.ac.uk::3535d3ca-e368-4ef5-bed2-8e0949dcff3c" providerId="AD" clId="Web-{B1D08260-62BD-FC55-5C5D-D69B2A8C9182}" dt="2026-03-13T11:22:06.733" v="3" actId="1076"/>
          <ac:spMkLst>
            <pc:docMk/>
            <pc:sldMk cId="1766361275" sldId="279"/>
            <ac:spMk id="2" creationId="{DCAF0150-7445-685D-A5C3-D10C41E564C1}"/>
          </ac:spMkLst>
        </pc:spChg>
        <pc:spChg chg="mod">
          <ac:chgData name="Sarah Elizabeth Jenna Dayer (2419951)" userId="S::2419951@student.uwtsd.ac.uk::3535d3ca-e368-4ef5-bed2-8e0949dcff3c" providerId="AD" clId="Web-{B1D08260-62BD-FC55-5C5D-D69B2A8C9182}" dt="2026-03-13T11:44:28.214" v="373" actId="20577"/>
          <ac:spMkLst>
            <pc:docMk/>
            <pc:sldMk cId="1766361275" sldId="279"/>
            <ac:spMk id="3" creationId="{C6185F8C-284E-D85E-AA06-4523A4836ADA}"/>
          </ac:spMkLst>
        </pc:spChg>
      </pc:sldChg>
    </pc:docChg>
  </pc:docChgLst>
  <pc:docChgLst>
    <pc:chgData name="Sarah Elizabeth Jenna Dayer (2419951)" userId="S::2419951@student.uwtsd.ac.uk::3535d3ca-e368-4ef5-bed2-8e0949dcff3c" providerId="AD" clId="Web-{E3141169-BC88-6417-AAE7-C12AB79AF0F4}"/>
    <pc:docChg chg="mod addSld delSld modSld addMainMaster delMainMaster">
      <pc:chgData name="Sarah Elizabeth Jenna Dayer (2419951)" userId="S::2419951@student.uwtsd.ac.uk::3535d3ca-e368-4ef5-bed2-8e0949dcff3c" providerId="AD" clId="Web-{E3141169-BC88-6417-AAE7-C12AB79AF0F4}" dt="2026-02-27T12:04:26.768" v="316"/>
      <pc:docMkLst>
        <pc:docMk/>
      </pc:docMkLst>
      <pc:sldChg chg="addSp delSp modSp new mod modClrScheme chgLayout">
        <pc:chgData name="Sarah Elizabeth Jenna Dayer (2419951)" userId="S::2419951@student.uwtsd.ac.uk::3535d3ca-e368-4ef5-bed2-8e0949dcff3c" providerId="AD" clId="Web-{E3141169-BC88-6417-AAE7-C12AB79AF0F4}" dt="2026-02-27T12:03:12.655" v="307"/>
        <pc:sldMkLst>
          <pc:docMk/>
          <pc:sldMk cId="1219398364" sldId="257"/>
        </pc:sldMkLst>
        <pc:spChg chg="mod ord">
          <ac:chgData name="Sarah Elizabeth Jenna Dayer (2419951)" userId="S::2419951@student.uwtsd.ac.uk::3535d3ca-e368-4ef5-bed2-8e0949dcff3c" providerId="AD" clId="Web-{E3141169-BC88-6417-AAE7-C12AB79AF0F4}" dt="2026-02-27T12:03:12.655" v="307"/>
          <ac:spMkLst>
            <pc:docMk/>
            <pc:sldMk cId="1219398364" sldId="257"/>
            <ac:spMk id="2" creationId="{0E48CE08-3C22-4915-45F6-120B38EEBDE5}"/>
          </ac:spMkLst>
        </pc:spChg>
        <pc:spChg chg="mod ord">
          <ac:chgData name="Sarah Elizabeth Jenna Dayer (2419951)" userId="S::2419951@student.uwtsd.ac.uk::3535d3ca-e368-4ef5-bed2-8e0949dcff3c" providerId="AD" clId="Web-{E3141169-BC88-6417-AAE7-C12AB79AF0F4}" dt="2026-02-27T12:03:12.655" v="307"/>
          <ac:spMkLst>
            <pc:docMk/>
            <pc:sldMk cId="1219398364" sldId="257"/>
            <ac:spMk id="4" creationId="{F5C33775-E49F-06E9-CB75-BB5ACF4E2D65}"/>
          </ac:spMkLst>
        </pc:spChg>
        <pc:spChg chg="mod ord">
          <ac:chgData name="Sarah Elizabeth Jenna Dayer (2419951)" userId="S::2419951@student.uwtsd.ac.uk::3535d3ca-e368-4ef5-bed2-8e0949dcff3c" providerId="AD" clId="Web-{E3141169-BC88-6417-AAE7-C12AB79AF0F4}" dt="2026-02-27T12:03:12.655" v="307"/>
          <ac:spMkLst>
            <pc:docMk/>
            <pc:sldMk cId="1219398364" sldId="257"/>
            <ac:spMk id="5" creationId="{3A112A61-555D-DD3E-64EF-CF99DE0D1641}"/>
          </ac:spMkLst>
        </pc:spChg>
        <pc:spChg chg="mod ord">
          <ac:chgData name="Sarah Elizabeth Jenna Dayer (2419951)" userId="S::2419951@student.uwtsd.ac.uk::3535d3ca-e368-4ef5-bed2-8e0949dcff3c" providerId="AD" clId="Web-{E3141169-BC88-6417-AAE7-C12AB79AF0F4}" dt="2026-02-27T12:03:12.655" v="307"/>
          <ac:spMkLst>
            <pc:docMk/>
            <pc:sldMk cId="1219398364" sldId="257"/>
            <ac:spMk id="6" creationId="{726DDD9A-7D5D-7B21-83E6-D2661E9B39A5}"/>
          </ac:spMkLst>
        </pc:spChg>
        <pc:spChg chg="add mod ord">
          <ac:chgData name="Sarah Elizabeth Jenna Dayer (2419951)" userId="S::2419951@student.uwtsd.ac.uk::3535d3ca-e368-4ef5-bed2-8e0949dcff3c" providerId="AD" clId="Web-{E3141169-BC88-6417-AAE7-C12AB79AF0F4}" dt="2026-02-27T12:03:12.655" v="307"/>
          <ac:spMkLst>
            <pc:docMk/>
            <pc:sldMk cId="1219398364" sldId="257"/>
            <ac:spMk id="44" creationId="{7E992D50-D429-6854-E7B5-1A810627F5CA}"/>
          </ac:spMkLst>
        </pc:spChg>
        <pc:graphicFrameChg chg="add mod ord modGraphic">
          <ac:chgData name="Sarah Elizabeth Jenna Dayer (2419951)" userId="S::2419951@student.uwtsd.ac.uk::3535d3ca-e368-4ef5-bed2-8e0949dcff3c" providerId="AD" clId="Web-{E3141169-BC88-6417-AAE7-C12AB79AF0F4}" dt="2026-02-27T12:03:12.655" v="307"/>
          <ac:graphicFrameMkLst>
            <pc:docMk/>
            <pc:sldMk cId="1219398364" sldId="257"/>
            <ac:graphicFrameMk id="32" creationId="{7FFF2B7D-F1EE-8E28-AC6F-0F0DF0CFC8E6}"/>
          </ac:graphicFrameMkLst>
        </pc:graphicFrameChg>
      </pc:sldChg>
      <pc:sldChg chg="addSp delSp modSp new mod setBg modClrScheme chgLayout">
        <pc:chgData name="Sarah Elizabeth Jenna Dayer (2419951)" userId="S::2419951@student.uwtsd.ac.uk::3535d3ca-e368-4ef5-bed2-8e0949dcff3c" providerId="AD" clId="Web-{E3141169-BC88-6417-AAE7-C12AB79AF0F4}" dt="2026-02-27T12:04:26.768" v="316"/>
        <pc:sldMkLst>
          <pc:docMk/>
          <pc:sldMk cId="346152019" sldId="258"/>
        </pc:sldMkLst>
        <pc:spChg chg="mod ord">
          <ac:chgData name="Sarah Elizabeth Jenna Dayer (2419951)" userId="S::2419951@student.uwtsd.ac.uk::3535d3ca-e368-4ef5-bed2-8e0949dcff3c" providerId="AD" clId="Web-{E3141169-BC88-6417-AAE7-C12AB79AF0F4}" dt="2026-02-27T12:04:26.768" v="316"/>
          <ac:spMkLst>
            <pc:docMk/>
            <pc:sldMk cId="346152019" sldId="258"/>
            <ac:spMk id="2" creationId="{32B542C8-3A0B-57FC-51E4-78E2E8E84706}"/>
          </ac:spMkLst>
        </pc:spChg>
        <pc:spChg chg="mod ord">
          <ac:chgData name="Sarah Elizabeth Jenna Dayer (2419951)" userId="S::2419951@student.uwtsd.ac.uk::3535d3ca-e368-4ef5-bed2-8e0949dcff3c" providerId="AD" clId="Web-{E3141169-BC88-6417-AAE7-C12AB79AF0F4}" dt="2026-02-27T12:04:26.768" v="316"/>
          <ac:spMkLst>
            <pc:docMk/>
            <pc:sldMk cId="346152019" sldId="258"/>
            <ac:spMk id="3" creationId="{8F6749CB-94D4-7BAE-A390-E92263603FA7}"/>
          </ac:spMkLst>
        </pc:spChg>
        <pc:spChg chg="mod ord">
          <ac:chgData name="Sarah Elizabeth Jenna Dayer (2419951)" userId="S::2419951@student.uwtsd.ac.uk::3535d3ca-e368-4ef5-bed2-8e0949dcff3c" providerId="AD" clId="Web-{E3141169-BC88-6417-AAE7-C12AB79AF0F4}" dt="2026-02-27T12:04:26.768" v="316"/>
          <ac:spMkLst>
            <pc:docMk/>
            <pc:sldMk cId="346152019" sldId="258"/>
            <ac:spMk id="4" creationId="{2B7553B9-ABAD-4EA0-197E-A07471F05DAB}"/>
          </ac:spMkLst>
        </pc:spChg>
        <pc:spChg chg="mod ord">
          <ac:chgData name="Sarah Elizabeth Jenna Dayer (2419951)" userId="S::2419951@student.uwtsd.ac.uk::3535d3ca-e368-4ef5-bed2-8e0949dcff3c" providerId="AD" clId="Web-{E3141169-BC88-6417-AAE7-C12AB79AF0F4}" dt="2026-02-27T12:04:26.768" v="316"/>
          <ac:spMkLst>
            <pc:docMk/>
            <pc:sldMk cId="346152019" sldId="258"/>
            <ac:spMk id="5" creationId="{50C7D8ED-57CF-4A0E-C20C-DBFB52E0773A}"/>
          </ac:spMkLst>
        </pc:spChg>
        <pc:spChg chg="mod ord">
          <ac:chgData name="Sarah Elizabeth Jenna Dayer (2419951)" userId="S::2419951@student.uwtsd.ac.uk::3535d3ca-e368-4ef5-bed2-8e0949dcff3c" providerId="AD" clId="Web-{E3141169-BC88-6417-AAE7-C12AB79AF0F4}" dt="2026-02-27T12:04:26.768" v="316"/>
          <ac:spMkLst>
            <pc:docMk/>
            <pc:sldMk cId="346152019" sldId="258"/>
            <ac:spMk id="6" creationId="{560D1DAC-FD18-7766-D6B0-4D61E5ED6F4E}"/>
          </ac:spMkLst>
        </pc:spChg>
      </pc:sldChg>
      <pc:sldMasterChg chg="add addSldLayout modSldLayout">
        <pc:chgData name="Sarah Elizabeth Jenna Dayer (2419951)" userId="S::2419951@student.uwtsd.ac.uk::3535d3ca-e368-4ef5-bed2-8e0949dcff3c" providerId="AD" clId="Web-{E3141169-BC88-6417-AAE7-C12AB79AF0F4}" dt="2026-02-27T12:03:12.655" v="307"/>
        <pc:sldMasterMkLst>
          <pc:docMk/>
          <pc:sldMasterMk cId="2012739049" sldId="2147484648"/>
        </pc:sldMasterMkLst>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4004918078" sldId="2147484649"/>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724184090" sldId="2147484650"/>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1432312369" sldId="2147484651"/>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3116510680" sldId="2147484652"/>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1158936215" sldId="2147484653"/>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2284820979" sldId="2147484654"/>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1590012865" sldId="2147484655"/>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2410589002" sldId="2147484656"/>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2535181015" sldId="2147484657"/>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2562842568" sldId="2147484658"/>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3829870591" sldId="2147484659"/>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174684587" sldId="2147484660"/>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353867601" sldId="2147484661"/>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1215881127" sldId="2147484662"/>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251988747" sldId="2147484663"/>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3504802474" sldId="2147484664"/>
          </pc:sldLayoutMkLst>
        </pc:sldLayoutChg>
        <pc:sldLayoutChg chg="add mod replId">
          <pc:chgData name="Sarah Elizabeth Jenna Dayer (2419951)" userId="S::2419951@student.uwtsd.ac.uk::3535d3ca-e368-4ef5-bed2-8e0949dcff3c" providerId="AD" clId="Web-{E3141169-BC88-6417-AAE7-C12AB79AF0F4}" dt="2026-02-27T12:03:12.655" v="307"/>
          <pc:sldLayoutMkLst>
            <pc:docMk/>
            <pc:sldMasterMk cId="2012739049" sldId="2147484648"/>
            <pc:sldLayoutMk cId="2840206986" sldId="2147484665"/>
          </pc:sldLayoutMkLst>
        </pc:sldLayoutChg>
      </pc:sldMasterChg>
    </pc:docChg>
  </pc:docChgLst>
  <pc:docChgLst>
    <pc:chgData name="Sarah Elizabeth Jenna Dayer (2419951)" userId="S::2419951@student.uwtsd.ac.uk::3535d3ca-e368-4ef5-bed2-8e0949dcff3c" providerId="AD" clId="Web-{E022F7E7-8451-F1CA-E3AD-307585351724}"/>
    <pc:docChg chg="addSld delSld modSld">
      <pc:chgData name="Sarah Elizabeth Jenna Dayer (2419951)" userId="S::2419951@student.uwtsd.ac.uk::3535d3ca-e368-4ef5-bed2-8e0949dcff3c" providerId="AD" clId="Web-{E022F7E7-8451-F1CA-E3AD-307585351724}" dt="2026-03-05T18:54:46.013" v="231"/>
      <pc:docMkLst>
        <pc:docMk/>
      </pc:docMkLst>
      <pc:sldChg chg="modSp">
        <pc:chgData name="Sarah Elizabeth Jenna Dayer (2419951)" userId="S::2419951@student.uwtsd.ac.uk::3535d3ca-e368-4ef5-bed2-8e0949dcff3c" providerId="AD" clId="Web-{E022F7E7-8451-F1CA-E3AD-307585351724}" dt="2026-03-05T18:50:28.852" v="224" actId="20577"/>
        <pc:sldMkLst>
          <pc:docMk/>
          <pc:sldMk cId="346152019" sldId="258"/>
        </pc:sldMkLst>
        <pc:spChg chg="mod">
          <ac:chgData name="Sarah Elizabeth Jenna Dayer (2419951)" userId="S::2419951@student.uwtsd.ac.uk::3535d3ca-e368-4ef5-bed2-8e0949dcff3c" providerId="AD" clId="Web-{E022F7E7-8451-F1CA-E3AD-307585351724}" dt="2026-03-05T18:50:28.852" v="224" actId="20577"/>
          <ac:spMkLst>
            <pc:docMk/>
            <pc:sldMk cId="346152019" sldId="258"/>
            <ac:spMk id="3" creationId="{8F6749CB-94D4-7BAE-A390-E92263603FA7}"/>
          </ac:spMkLst>
        </pc:spChg>
      </pc:sldChg>
      <pc:sldChg chg="modSp">
        <pc:chgData name="Sarah Elizabeth Jenna Dayer (2419951)" userId="S::2419951@student.uwtsd.ac.uk::3535d3ca-e368-4ef5-bed2-8e0949dcff3c" providerId="AD" clId="Web-{E022F7E7-8451-F1CA-E3AD-307585351724}" dt="2026-03-05T18:24:16.298" v="88" actId="20577"/>
        <pc:sldMkLst>
          <pc:docMk/>
          <pc:sldMk cId="3072333426" sldId="261"/>
        </pc:sldMkLst>
        <pc:spChg chg="mod">
          <ac:chgData name="Sarah Elizabeth Jenna Dayer (2419951)" userId="S::2419951@student.uwtsd.ac.uk::3535d3ca-e368-4ef5-bed2-8e0949dcff3c" providerId="AD" clId="Web-{E022F7E7-8451-F1CA-E3AD-307585351724}" dt="2026-03-05T18:24:16.298" v="88" actId="20577"/>
          <ac:spMkLst>
            <pc:docMk/>
            <pc:sldMk cId="3072333426" sldId="261"/>
            <ac:spMk id="3" creationId="{113929DC-4E6D-3692-E7F1-58E977A5C361}"/>
          </ac:spMkLst>
        </pc:spChg>
      </pc:sldChg>
      <pc:sldChg chg="add del">
        <pc:chgData name="Sarah Elizabeth Jenna Dayer (2419951)" userId="S::2419951@student.uwtsd.ac.uk::3535d3ca-e368-4ef5-bed2-8e0949dcff3c" providerId="AD" clId="Web-{E022F7E7-8451-F1CA-E3AD-307585351724}" dt="2026-03-05T18:54:46.013" v="231"/>
        <pc:sldMkLst>
          <pc:docMk/>
          <pc:sldMk cId="413344527" sldId="263"/>
        </pc:sldMkLst>
      </pc:sldChg>
    </pc:docChg>
  </pc:docChgLst>
  <pc:docChgLst>
    <pc:chgData name="Sarah Elizabeth Jenna Dayer (2419951)" userId="S::2419951@student.uwtsd.ac.uk::3535d3ca-e368-4ef5-bed2-8e0949dcff3c" providerId="AD" clId="Web-{C18CAC90-9940-C17F-7B65-D167759265C6}"/>
    <pc:docChg chg="addSld delSld modSld">
      <pc:chgData name="Sarah Elizabeth Jenna Dayer (2419951)" userId="S::2419951@student.uwtsd.ac.uk::3535d3ca-e368-4ef5-bed2-8e0949dcff3c" providerId="AD" clId="Web-{C18CAC90-9940-C17F-7B65-D167759265C6}" dt="2026-03-07T15:12:03.157" v="1038" actId="20577"/>
      <pc:docMkLst>
        <pc:docMk/>
      </pc:docMkLst>
      <pc:sldChg chg="modSp">
        <pc:chgData name="Sarah Elizabeth Jenna Dayer (2419951)" userId="S::2419951@student.uwtsd.ac.uk::3535d3ca-e368-4ef5-bed2-8e0949dcff3c" providerId="AD" clId="Web-{C18CAC90-9940-C17F-7B65-D167759265C6}" dt="2026-03-07T14:04:44.875" v="88" actId="20577"/>
        <pc:sldMkLst>
          <pc:docMk/>
          <pc:sldMk cId="3072333426" sldId="261"/>
        </pc:sldMkLst>
        <pc:spChg chg="mod">
          <ac:chgData name="Sarah Elizabeth Jenna Dayer (2419951)" userId="S::2419951@student.uwtsd.ac.uk::3535d3ca-e368-4ef5-bed2-8e0949dcff3c" providerId="AD" clId="Web-{C18CAC90-9940-C17F-7B65-D167759265C6}" dt="2026-03-07T14:04:44.875" v="88" actId="20577"/>
          <ac:spMkLst>
            <pc:docMk/>
            <pc:sldMk cId="3072333426" sldId="261"/>
            <ac:spMk id="3" creationId="{113929DC-4E6D-3692-E7F1-58E977A5C361}"/>
          </ac:spMkLst>
        </pc:spChg>
      </pc:sldChg>
      <pc:sldChg chg="modSp">
        <pc:chgData name="Sarah Elizabeth Jenna Dayer (2419951)" userId="S::2419951@student.uwtsd.ac.uk::3535d3ca-e368-4ef5-bed2-8e0949dcff3c" providerId="AD" clId="Web-{C18CAC90-9940-C17F-7B65-D167759265C6}" dt="2026-03-07T14:18:59.720" v="231" actId="20577"/>
        <pc:sldMkLst>
          <pc:docMk/>
          <pc:sldMk cId="950238489" sldId="264"/>
        </pc:sldMkLst>
        <pc:spChg chg="mod">
          <ac:chgData name="Sarah Elizabeth Jenna Dayer (2419951)" userId="S::2419951@student.uwtsd.ac.uk::3535d3ca-e368-4ef5-bed2-8e0949dcff3c" providerId="AD" clId="Web-{C18CAC90-9940-C17F-7B65-D167759265C6}" dt="2026-03-07T14:18:59.720" v="231" actId="20577"/>
          <ac:spMkLst>
            <pc:docMk/>
            <pc:sldMk cId="950238489" sldId="264"/>
            <ac:spMk id="45" creationId="{56543BA6-EAD5-C2EE-DC1D-82A681827CE7}"/>
          </ac:spMkLst>
        </pc:spChg>
      </pc:sldChg>
      <pc:sldChg chg="modSp">
        <pc:chgData name="Sarah Elizabeth Jenna Dayer (2419951)" userId="S::2419951@student.uwtsd.ac.uk::3535d3ca-e368-4ef5-bed2-8e0949dcff3c" providerId="AD" clId="Web-{C18CAC90-9940-C17F-7B65-D167759265C6}" dt="2026-03-07T14:21:16.565" v="244" actId="20577"/>
        <pc:sldMkLst>
          <pc:docMk/>
          <pc:sldMk cId="4243406471" sldId="269"/>
        </pc:sldMkLst>
        <pc:spChg chg="mod">
          <ac:chgData name="Sarah Elizabeth Jenna Dayer (2419951)" userId="S::2419951@student.uwtsd.ac.uk::3535d3ca-e368-4ef5-bed2-8e0949dcff3c" providerId="AD" clId="Web-{C18CAC90-9940-C17F-7B65-D167759265C6}" dt="2026-03-07T14:21:16.565" v="244" actId="20577"/>
          <ac:spMkLst>
            <pc:docMk/>
            <pc:sldMk cId="4243406471" sldId="269"/>
            <ac:spMk id="34" creationId="{89F6264D-61DD-B1D9-6F18-84F72CFD05E8}"/>
          </ac:spMkLst>
        </pc:spChg>
      </pc:sldChg>
      <pc:sldChg chg="modSp new">
        <pc:chgData name="Sarah Elizabeth Jenna Dayer (2419951)" userId="S::2419951@student.uwtsd.ac.uk::3535d3ca-e368-4ef5-bed2-8e0949dcff3c" providerId="AD" clId="Web-{C18CAC90-9940-C17F-7B65-D167759265C6}" dt="2026-03-07T15:12:03.157" v="1038" actId="20577"/>
        <pc:sldMkLst>
          <pc:docMk/>
          <pc:sldMk cId="1589812134" sldId="282"/>
        </pc:sldMkLst>
        <pc:spChg chg="mod">
          <ac:chgData name="Sarah Elizabeth Jenna Dayer (2419951)" userId="S::2419951@student.uwtsd.ac.uk::3535d3ca-e368-4ef5-bed2-8e0949dcff3c" providerId="AD" clId="Web-{C18CAC90-9940-C17F-7B65-D167759265C6}" dt="2026-03-07T14:39:36.175" v="532" actId="20577"/>
          <ac:spMkLst>
            <pc:docMk/>
            <pc:sldMk cId="1589812134" sldId="282"/>
            <ac:spMk id="2" creationId="{A3526695-9E62-802E-FF92-89A87AE7246D}"/>
          </ac:spMkLst>
        </pc:spChg>
        <pc:spChg chg="mod">
          <ac:chgData name="Sarah Elizabeth Jenna Dayer (2419951)" userId="S::2419951@student.uwtsd.ac.uk::3535d3ca-e368-4ef5-bed2-8e0949dcff3c" providerId="AD" clId="Web-{C18CAC90-9940-C17F-7B65-D167759265C6}" dt="2026-03-07T15:12:03.157" v="1038" actId="20577"/>
          <ac:spMkLst>
            <pc:docMk/>
            <pc:sldMk cId="1589812134" sldId="282"/>
            <ac:spMk id="3" creationId="{17C18F16-C69E-CE70-FAE7-495513F745F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F5B6F6-D248-4D7D-A352-D10812FADE40}"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767D695D-1AAE-48B7-B30A-CF3C16DF9C0B}">
      <dgm:prSet/>
      <dgm:spPr/>
      <dgm:t>
        <a:bodyPr/>
        <a:lstStyle/>
        <a:p>
          <a:pPr algn="l">
            <a:lnSpc>
              <a:spcPct val="90000"/>
            </a:lnSpc>
          </a:pPr>
          <a:r>
            <a:rPr lang="en-GB" sz="2100">
              <a:solidFill>
                <a:srgbClr val="FFFFFF"/>
              </a:solidFill>
              <a:ea typeface="+mn-ea"/>
              <a:cs typeface="+mn-cs"/>
            </a:rPr>
            <a:t>STUDENT NAME     SARAH DAYER</a:t>
          </a:r>
          <a:endParaRPr lang="en-US" sz="2100">
            <a:solidFill>
              <a:srgbClr val="FFFFFF"/>
            </a:solidFill>
            <a:ea typeface="+mn-ea"/>
            <a:cs typeface="+mn-cs"/>
          </a:endParaRPr>
        </a:p>
      </dgm:t>
    </dgm:pt>
    <dgm:pt modelId="{ACFA4D3D-A82A-4323-936A-7A2C653A21B7}" type="parTrans" cxnId="{2377D876-B159-48AB-9EFE-3CEA0C191F33}">
      <dgm:prSet/>
      <dgm:spPr/>
      <dgm:t>
        <a:bodyPr/>
        <a:lstStyle/>
        <a:p>
          <a:endParaRPr lang="en-US"/>
        </a:p>
      </dgm:t>
    </dgm:pt>
    <dgm:pt modelId="{0A4D1558-EC78-4F8A-A66F-19FB38C92E1C}" type="sibTrans" cxnId="{2377D876-B159-48AB-9EFE-3CEA0C191F33}">
      <dgm:prSet/>
      <dgm:spPr/>
      <dgm:t>
        <a:bodyPr/>
        <a:lstStyle/>
        <a:p>
          <a:endParaRPr lang="en-US"/>
        </a:p>
      </dgm:t>
    </dgm:pt>
    <dgm:pt modelId="{D73BAA56-49D9-4B04-8A70-AA594460B28A}">
      <dgm:prSet/>
      <dgm:spPr/>
      <dgm:t>
        <a:bodyPr/>
        <a:lstStyle/>
        <a:p>
          <a:pPr algn="l">
            <a:lnSpc>
              <a:spcPct val="90000"/>
            </a:lnSpc>
          </a:pPr>
          <a:r>
            <a:rPr lang="en-GB" sz="2100">
              <a:solidFill>
                <a:srgbClr val="FFFFFF"/>
              </a:solidFill>
              <a:ea typeface="+mn-ea"/>
              <a:cs typeface="+mn-cs"/>
            </a:rPr>
            <a:t>STUDENT NUMBER    </a:t>
          </a:r>
          <a:r>
            <a:rPr lang="en-GB" sz="2100">
              <a:solidFill>
                <a:srgbClr val="FFFFFF"/>
              </a:solidFill>
              <a:latin typeface="Arial Nova"/>
              <a:ea typeface="+mn-ea"/>
              <a:cs typeface="+mn-cs"/>
            </a:rPr>
            <a:t> 2419951</a:t>
          </a:r>
          <a:endParaRPr lang="en-US" sz="2100">
            <a:solidFill>
              <a:srgbClr val="FFFFFF"/>
            </a:solidFill>
            <a:latin typeface="Arial Nova"/>
            <a:ea typeface="+mn-ea"/>
            <a:cs typeface="+mn-cs"/>
          </a:endParaRPr>
        </a:p>
      </dgm:t>
    </dgm:pt>
    <dgm:pt modelId="{0A657BDA-787D-4F67-BE1E-CCF18BE4D6B6}" type="parTrans" cxnId="{4E926942-6471-444B-A080-46BDBBA643F7}">
      <dgm:prSet/>
      <dgm:spPr/>
      <dgm:t>
        <a:bodyPr/>
        <a:lstStyle/>
        <a:p>
          <a:endParaRPr lang="en-US"/>
        </a:p>
      </dgm:t>
    </dgm:pt>
    <dgm:pt modelId="{21DEBC1E-6AF4-4508-BFBD-D7D7CA26339F}" type="sibTrans" cxnId="{4E926942-6471-444B-A080-46BDBBA643F7}">
      <dgm:prSet/>
      <dgm:spPr/>
      <dgm:t>
        <a:bodyPr/>
        <a:lstStyle/>
        <a:p>
          <a:endParaRPr lang="en-US"/>
        </a:p>
      </dgm:t>
    </dgm:pt>
    <dgm:pt modelId="{BC0BAF7F-E3B0-4845-8B38-B8BECEB67E1A}">
      <dgm:prSet/>
      <dgm:spPr/>
      <dgm:t>
        <a:bodyPr/>
        <a:lstStyle/>
        <a:p>
          <a:pPr algn="l" rtl="0">
            <a:lnSpc>
              <a:spcPct val="90000"/>
            </a:lnSpc>
          </a:pPr>
          <a:r>
            <a:rPr lang="en-GB" sz="2100">
              <a:solidFill>
                <a:srgbClr val="FFFFFF"/>
              </a:solidFill>
              <a:latin typeface="Corbel" panose="020B0503020204020204"/>
              <a:ea typeface="+mn-ea"/>
              <a:cs typeface="+mn-cs"/>
            </a:rPr>
            <a:t>PROGRAMME   BSC HEALTH AND SOCIAL CARE</a:t>
          </a:r>
          <a:endParaRPr lang="en-GB" sz="2100">
            <a:solidFill>
              <a:srgbClr val="FFFFFF"/>
            </a:solidFill>
            <a:ea typeface="+mn-ea"/>
            <a:cs typeface="+mn-cs"/>
          </a:endParaRPr>
        </a:p>
      </dgm:t>
    </dgm:pt>
    <dgm:pt modelId="{67F2B70E-5B83-49E2-8C40-775169A001A0}" type="parTrans" cxnId="{14FF4171-A8B0-4238-9E93-E33192D8219E}">
      <dgm:prSet/>
      <dgm:spPr/>
      <dgm:t>
        <a:bodyPr/>
        <a:lstStyle/>
        <a:p>
          <a:endParaRPr lang="en-US"/>
        </a:p>
      </dgm:t>
    </dgm:pt>
    <dgm:pt modelId="{DE110B76-5ECF-415F-A139-6BF44EF129CA}" type="sibTrans" cxnId="{14FF4171-A8B0-4238-9E93-E33192D8219E}">
      <dgm:prSet/>
      <dgm:spPr/>
      <dgm:t>
        <a:bodyPr/>
        <a:lstStyle/>
        <a:p>
          <a:endParaRPr lang="en-US"/>
        </a:p>
      </dgm:t>
    </dgm:pt>
    <dgm:pt modelId="{11E7A010-A2F6-43CC-9ECC-68013B802805}">
      <dgm:prSet/>
      <dgm:spPr/>
      <dgm:t>
        <a:bodyPr/>
        <a:lstStyle/>
        <a:p>
          <a:pPr algn="l" rtl="0">
            <a:lnSpc>
              <a:spcPct val="90000"/>
            </a:lnSpc>
          </a:pPr>
          <a:r>
            <a:rPr lang="en-GB" sz="2100">
              <a:solidFill>
                <a:srgbClr val="FFFFFF"/>
              </a:solidFill>
              <a:ea typeface="+mn-ea"/>
              <a:cs typeface="+mn-cs"/>
            </a:rPr>
            <a:t>MODULE</a:t>
          </a:r>
          <a:r>
            <a:rPr lang="en-GB" sz="2100">
              <a:solidFill>
                <a:srgbClr val="FFFFFF"/>
              </a:solidFill>
              <a:latin typeface="Corbel" panose="020B0503020204020204"/>
              <a:ea typeface="+mn-ea"/>
              <a:cs typeface="+mn-cs"/>
            </a:rPr>
            <a:t>   INTRODUCTION TO PHYSIOLOGY</a:t>
          </a:r>
          <a:endParaRPr lang="en-US" sz="2100">
            <a:solidFill>
              <a:srgbClr val="FFFFFF"/>
            </a:solidFill>
            <a:ea typeface="+mn-ea"/>
            <a:cs typeface="+mn-cs"/>
          </a:endParaRPr>
        </a:p>
      </dgm:t>
    </dgm:pt>
    <dgm:pt modelId="{2BF9740C-1104-42B8-ACBD-20D154377832}" type="parTrans" cxnId="{E8BDE985-9F5A-46AD-BE27-064A5D24A1D8}">
      <dgm:prSet/>
      <dgm:spPr/>
      <dgm:t>
        <a:bodyPr/>
        <a:lstStyle/>
        <a:p>
          <a:endParaRPr lang="en-US"/>
        </a:p>
      </dgm:t>
    </dgm:pt>
    <dgm:pt modelId="{74C0958B-5275-4D6F-A281-1DAE84562B1C}" type="sibTrans" cxnId="{E8BDE985-9F5A-46AD-BE27-064A5D24A1D8}">
      <dgm:prSet/>
      <dgm:spPr/>
      <dgm:t>
        <a:bodyPr/>
        <a:lstStyle/>
        <a:p>
          <a:endParaRPr lang="en-US"/>
        </a:p>
      </dgm:t>
    </dgm:pt>
    <dgm:pt modelId="{696DDB62-6035-4516-83A7-548998DBC272}">
      <dgm:prSet/>
      <dgm:spPr/>
      <dgm:t>
        <a:bodyPr/>
        <a:lstStyle/>
        <a:p>
          <a:pPr algn="l" rtl="0">
            <a:lnSpc>
              <a:spcPct val="90000"/>
            </a:lnSpc>
          </a:pPr>
          <a:r>
            <a:rPr lang="en-GB" sz="2100">
              <a:solidFill>
                <a:srgbClr val="FFFFFF"/>
              </a:solidFill>
              <a:ea typeface="+mn-ea"/>
              <a:cs typeface="+mn-cs"/>
            </a:rPr>
            <a:t>MODULE CODE</a:t>
          </a:r>
          <a:r>
            <a:rPr lang="en-GB" sz="2100">
              <a:solidFill>
                <a:srgbClr val="FFFFFF"/>
              </a:solidFill>
              <a:latin typeface="Corbel" panose="020B0503020204020204"/>
              <a:ea typeface="+mn-ea"/>
              <a:cs typeface="+mn-cs"/>
            </a:rPr>
            <a:t>   </a:t>
          </a:r>
          <a:r>
            <a:rPr lang="en-GB" sz="2100">
              <a:solidFill>
                <a:srgbClr val="FFFFFF"/>
              </a:solidFill>
              <a:latin typeface="Arial Nova"/>
              <a:ea typeface="+mn-ea"/>
              <a:cs typeface="+mn-cs"/>
            </a:rPr>
            <a:t>BMHP5023</a:t>
          </a:r>
          <a:endParaRPr lang="en-US" sz="2100">
            <a:solidFill>
              <a:srgbClr val="FFFFFF"/>
            </a:solidFill>
            <a:latin typeface="Arial Nova"/>
            <a:ea typeface="+mn-ea"/>
            <a:cs typeface="+mn-cs"/>
          </a:endParaRPr>
        </a:p>
      </dgm:t>
    </dgm:pt>
    <dgm:pt modelId="{3050AAA5-2703-4D02-86E0-A8B085D13368}" type="parTrans" cxnId="{A4569D5A-BEFF-4EB8-92FF-D441B2693C2B}">
      <dgm:prSet/>
      <dgm:spPr/>
      <dgm:t>
        <a:bodyPr/>
        <a:lstStyle/>
        <a:p>
          <a:endParaRPr lang="en-US"/>
        </a:p>
      </dgm:t>
    </dgm:pt>
    <dgm:pt modelId="{F08D3197-F4D7-4275-AB10-1A13D5F87522}" type="sibTrans" cxnId="{A4569D5A-BEFF-4EB8-92FF-D441B2693C2B}">
      <dgm:prSet/>
      <dgm:spPr/>
      <dgm:t>
        <a:bodyPr/>
        <a:lstStyle/>
        <a:p>
          <a:endParaRPr lang="en-US"/>
        </a:p>
      </dgm:t>
    </dgm:pt>
    <dgm:pt modelId="{850D6CF8-6B18-4A2E-A916-4CADF287FA95}">
      <dgm:prSet/>
      <dgm:spPr/>
      <dgm:t>
        <a:bodyPr/>
        <a:lstStyle/>
        <a:p>
          <a:pPr algn="l" rtl="0">
            <a:lnSpc>
              <a:spcPct val="90000"/>
            </a:lnSpc>
          </a:pPr>
          <a:r>
            <a:rPr lang="en-GB" sz="2100">
              <a:solidFill>
                <a:srgbClr val="FFFFFF"/>
              </a:solidFill>
              <a:ea typeface="+mn-ea"/>
              <a:cs typeface="+mn-cs"/>
            </a:rPr>
            <a:t>ASSIGNMENT TITLE</a:t>
          </a:r>
          <a:r>
            <a:rPr lang="en-GB" sz="2100">
              <a:solidFill>
                <a:srgbClr val="FFFFFF"/>
              </a:solidFill>
              <a:latin typeface="Corbel" panose="020B0503020204020204"/>
              <a:ea typeface="+mn-ea"/>
              <a:cs typeface="+mn-cs"/>
            </a:rPr>
            <a:t>   POWERPOINT PRESENTATION</a:t>
          </a:r>
          <a:endParaRPr lang="en-US" sz="2100">
            <a:solidFill>
              <a:srgbClr val="FFFFFF"/>
            </a:solidFill>
            <a:ea typeface="+mn-ea"/>
            <a:cs typeface="+mn-cs"/>
          </a:endParaRPr>
        </a:p>
      </dgm:t>
    </dgm:pt>
    <dgm:pt modelId="{D33703AF-9903-4809-BD2E-2842D3836C0F}" type="parTrans" cxnId="{37E1B5F6-0A89-462A-BE07-292A9521201D}">
      <dgm:prSet/>
      <dgm:spPr/>
      <dgm:t>
        <a:bodyPr/>
        <a:lstStyle/>
        <a:p>
          <a:endParaRPr lang="en-US"/>
        </a:p>
      </dgm:t>
    </dgm:pt>
    <dgm:pt modelId="{29E53764-EEDD-4F44-B6F4-CCD8C007F419}" type="sibTrans" cxnId="{37E1B5F6-0A89-462A-BE07-292A9521201D}">
      <dgm:prSet/>
      <dgm:spPr/>
      <dgm:t>
        <a:bodyPr/>
        <a:lstStyle/>
        <a:p>
          <a:endParaRPr lang="en-US"/>
        </a:p>
      </dgm:t>
    </dgm:pt>
    <dgm:pt modelId="{B1F64595-0547-4DEB-82D5-4D65FB1D5E16}">
      <dgm:prSet/>
      <dgm:spPr/>
      <dgm:t>
        <a:bodyPr/>
        <a:lstStyle/>
        <a:p>
          <a:pPr algn="l" rtl="0">
            <a:lnSpc>
              <a:spcPct val="90000"/>
            </a:lnSpc>
          </a:pPr>
          <a:r>
            <a:rPr lang="en-GB" sz="2100">
              <a:solidFill>
                <a:srgbClr val="FFFFFF"/>
              </a:solidFill>
              <a:ea typeface="+mn-ea"/>
              <a:cs typeface="+mn-cs"/>
            </a:rPr>
            <a:t>LECTURER </a:t>
          </a:r>
          <a:r>
            <a:rPr lang="en-GB" sz="2100">
              <a:solidFill>
                <a:srgbClr val="FFFFFF"/>
              </a:solidFill>
              <a:latin typeface="Corbel" panose="020B0503020204020204"/>
              <a:ea typeface="+mn-ea"/>
              <a:cs typeface="+mn-cs"/>
            </a:rPr>
            <a:t>   PARESE AHMED</a:t>
          </a:r>
          <a:endParaRPr lang="en-US" sz="2100">
            <a:solidFill>
              <a:srgbClr val="FFFFFF"/>
            </a:solidFill>
            <a:ea typeface="+mn-ea"/>
            <a:cs typeface="+mn-cs"/>
          </a:endParaRPr>
        </a:p>
      </dgm:t>
    </dgm:pt>
    <dgm:pt modelId="{3A1A2C39-7F60-4A7E-8C72-C53B8204F64E}" type="parTrans" cxnId="{74C73E0E-CCED-42ED-8C7A-5966BBDC1BD8}">
      <dgm:prSet/>
      <dgm:spPr/>
      <dgm:t>
        <a:bodyPr/>
        <a:lstStyle/>
        <a:p>
          <a:endParaRPr lang="en-US"/>
        </a:p>
      </dgm:t>
    </dgm:pt>
    <dgm:pt modelId="{51DB2F10-AD62-4DA7-9D30-BA3BD4A3C2A7}" type="sibTrans" cxnId="{74C73E0E-CCED-42ED-8C7A-5966BBDC1BD8}">
      <dgm:prSet/>
      <dgm:spPr/>
      <dgm:t>
        <a:bodyPr/>
        <a:lstStyle/>
        <a:p>
          <a:endParaRPr lang="en-US"/>
        </a:p>
      </dgm:t>
    </dgm:pt>
    <dgm:pt modelId="{0EE4581C-3E75-4431-8EC2-B41210C7DD0E}">
      <dgm:prSet/>
      <dgm:spPr/>
      <dgm:t>
        <a:bodyPr/>
        <a:lstStyle/>
        <a:p>
          <a:pPr algn="l" rtl="0">
            <a:lnSpc>
              <a:spcPct val="90000"/>
            </a:lnSpc>
          </a:pPr>
          <a:r>
            <a:rPr lang="en-GB" sz="2100">
              <a:solidFill>
                <a:srgbClr val="FFFFFF"/>
              </a:solidFill>
              <a:ea typeface="+mn-ea"/>
              <a:cs typeface="+mn-cs"/>
            </a:rPr>
            <a:t>MODULE LEAD</a:t>
          </a:r>
          <a:r>
            <a:rPr lang="en-GB" sz="2100">
              <a:solidFill>
                <a:srgbClr val="FFFFFF"/>
              </a:solidFill>
              <a:latin typeface="Corbel" panose="020B0503020204020204"/>
              <a:ea typeface="+mn-ea"/>
              <a:cs typeface="+mn-cs"/>
            </a:rPr>
            <a:t>   GILLIAN WEAVER</a:t>
          </a:r>
          <a:endParaRPr lang="en-US" sz="2100">
            <a:solidFill>
              <a:srgbClr val="FFFFFF"/>
            </a:solidFill>
            <a:ea typeface="+mn-ea"/>
            <a:cs typeface="+mn-cs"/>
          </a:endParaRPr>
        </a:p>
      </dgm:t>
    </dgm:pt>
    <dgm:pt modelId="{8A8B7F26-142D-4DB1-AE0F-B915C6422FB5}" type="parTrans" cxnId="{FFA0BB62-BE8C-44ED-8801-F73FE6D8C937}">
      <dgm:prSet/>
      <dgm:spPr/>
      <dgm:t>
        <a:bodyPr/>
        <a:lstStyle/>
        <a:p>
          <a:endParaRPr lang="en-US"/>
        </a:p>
      </dgm:t>
    </dgm:pt>
    <dgm:pt modelId="{3014B265-E5FF-4DFC-A679-EA20A6DA0310}" type="sibTrans" cxnId="{FFA0BB62-BE8C-44ED-8801-F73FE6D8C937}">
      <dgm:prSet/>
      <dgm:spPr/>
      <dgm:t>
        <a:bodyPr/>
        <a:lstStyle/>
        <a:p>
          <a:endParaRPr lang="en-US"/>
        </a:p>
      </dgm:t>
    </dgm:pt>
    <dgm:pt modelId="{3488A275-3FF5-4378-827D-7DB8C71190A9}" type="pres">
      <dgm:prSet presAssocID="{FDF5B6F6-D248-4D7D-A352-D10812FADE40}" presName="diagram" presStyleCnt="0">
        <dgm:presLayoutVars>
          <dgm:dir/>
          <dgm:resizeHandles val="exact"/>
        </dgm:presLayoutVars>
      </dgm:prSet>
      <dgm:spPr/>
    </dgm:pt>
    <dgm:pt modelId="{5A6ADEF6-8D49-42FA-BEAB-2F35F87A4EBE}" type="pres">
      <dgm:prSet presAssocID="{767D695D-1AAE-48B7-B30A-CF3C16DF9C0B}" presName="node" presStyleLbl="node1" presStyleIdx="0" presStyleCnt="8">
        <dgm:presLayoutVars>
          <dgm:bulletEnabled val="1"/>
        </dgm:presLayoutVars>
      </dgm:prSet>
      <dgm:spPr/>
    </dgm:pt>
    <dgm:pt modelId="{34B0A83C-3CA3-4639-BAA7-F4CAA91C7B36}" type="pres">
      <dgm:prSet presAssocID="{0A4D1558-EC78-4F8A-A66F-19FB38C92E1C}" presName="sibTrans" presStyleCnt="0"/>
      <dgm:spPr/>
    </dgm:pt>
    <dgm:pt modelId="{5201E36D-0247-4D83-951E-57F12EEC1F04}" type="pres">
      <dgm:prSet presAssocID="{D73BAA56-49D9-4B04-8A70-AA594460B28A}" presName="node" presStyleLbl="node1" presStyleIdx="1" presStyleCnt="8">
        <dgm:presLayoutVars>
          <dgm:bulletEnabled val="1"/>
        </dgm:presLayoutVars>
      </dgm:prSet>
      <dgm:spPr/>
    </dgm:pt>
    <dgm:pt modelId="{D6C32DBF-51BF-4B4A-87C0-F3C0CB12E2DC}" type="pres">
      <dgm:prSet presAssocID="{21DEBC1E-6AF4-4508-BFBD-D7D7CA26339F}" presName="sibTrans" presStyleCnt="0"/>
      <dgm:spPr/>
    </dgm:pt>
    <dgm:pt modelId="{2292E8D0-6631-4E87-96C7-3804628BAFB2}" type="pres">
      <dgm:prSet presAssocID="{BC0BAF7F-E3B0-4845-8B38-B8BECEB67E1A}" presName="node" presStyleLbl="node1" presStyleIdx="2" presStyleCnt="8">
        <dgm:presLayoutVars>
          <dgm:bulletEnabled val="1"/>
        </dgm:presLayoutVars>
      </dgm:prSet>
      <dgm:spPr/>
    </dgm:pt>
    <dgm:pt modelId="{816A6588-8EB3-415A-84CF-1814737583D0}" type="pres">
      <dgm:prSet presAssocID="{DE110B76-5ECF-415F-A139-6BF44EF129CA}" presName="sibTrans" presStyleCnt="0"/>
      <dgm:spPr/>
    </dgm:pt>
    <dgm:pt modelId="{0F11EB4A-0640-45A6-9161-3BF2DF487B38}" type="pres">
      <dgm:prSet presAssocID="{11E7A010-A2F6-43CC-9ECC-68013B802805}" presName="node" presStyleLbl="node1" presStyleIdx="3" presStyleCnt="8">
        <dgm:presLayoutVars>
          <dgm:bulletEnabled val="1"/>
        </dgm:presLayoutVars>
      </dgm:prSet>
      <dgm:spPr/>
    </dgm:pt>
    <dgm:pt modelId="{FBE1BA78-2C5B-4602-AFFF-4F201C84CE89}" type="pres">
      <dgm:prSet presAssocID="{74C0958B-5275-4D6F-A281-1DAE84562B1C}" presName="sibTrans" presStyleCnt="0"/>
      <dgm:spPr/>
    </dgm:pt>
    <dgm:pt modelId="{7B649C42-ED68-4DD0-9AFC-09B0DF3C1DC1}" type="pres">
      <dgm:prSet presAssocID="{696DDB62-6035-4516-83A7-548998DBC272}" presName="node" presStyleLbl="node1" presStyleIdx="4" presStyleCnt="8">
        <dgm:presLayoutVars>
          <dgm:bulletEnabled val="1"/>
        </dgm:presLayoutVars>
      </dgm:prSet>
      <dgm:spPr/>
    </dgm:pt>
    <dgm:pt modelId="{34EA88F2-7439-447F-950A-8A57500B8993}" type="pres">
      <dgm:prSet presAssocID="{F08D3197-F4D7-4275-AB10-1A13D5F87522}" presName="sibTrans" presStyleCnt="0"/>
      <dgm:spPr/>
    </dgm:pt>
    <dgm:pt modelId="{1CB10FA1-6BB1-425D-B865-A428C462E1A8}" type="pres">
      <dgm:prSet presAssocID="{850D6CF8-6B18-4A2E-A916-4CADF287FA95}" presName="node" presStyleLbl="node1" presStyleIdx="5" presStyleCnt="8">
        <dgm:presLayoutVars>
          <dgm:bulletEnabled val="1"/>
        </dgm:presLayoutVars>
      </dgm:prSet>
      <dgm:spPr/>
    </dgm:pt>
    <dgm:pt modelId="{70821FDF-5609-4119-8312-C32EB9C59347}" type="pres">
      <dgm:prSet presAssocID="{29E53764-EEDD-4F44-B6F4-CCD8C007F419}" presName="sibTrans" presStyleCnt="0"/>
      <dgm:spPr/>
    </dgm:pt>
    <dgm:pt modelId="{30F663E7-6113-46BC-9517-5E1CC8AFF70D}" type="pres">
      <dgm:prSet presAssocID="{B1F64595-0547-4DEB-82D5-4D65FB1D5E16}" presName="node" presStyleLbl="node1" presStyleIdx="6" presStyleCnt="8">
        <dgm:presLayoutVars>
          <dgm:bulletEnabled val="1"/>
        </dgm:presLayoutVars>
      </dgm:prSet>
      <dgm:spPr/>
    </dgm:pt>
    <dgm:pt modelId="{42890D3F-D9C0-456B-9893-33D72A8C9E69}" type="pres">
      <dgm:prSet presAssocID="{51DB2F10-AD62-4DA7-9D30-BA3BD4A3C2A7}" presName="sibTrans" presStyleCnt="0"/>
      <dgm:spPr/>
    </dgm:pt>
    <dgm:pt modelId="{ED3C818C-AE74-448C-8DC8-FDE7143299B0}" type="pres">
      <dgm:prSet presAssocID="{0EE4581C-3E75-4431-8EC2-B41210C7DD0E}" presName="node" presStyleLbl="node1" presStyleIdx="7" presStyleCnt="8">
        <dgm:presLayoutVars>
          <dgm:bulletEnabled val="1"/>
        </dgm:presLayoutVars>
      </dgm:prSet>
      <dgm:spPr/>
    </dgm:pt>
  </dgm:ptLst>
  <dgm:cxnLst>
    <dgm:cxn modelId="{74C73E0E-CCED-42ED-8C7A-5966BBDC1BD8}" srcId="{FDF5B6F6-D248-4D7D-A352-D10812FADE40}" destId="{B1F64595-0547-4DEB-82D5-4D65FB1D5E16}" srcOrd="6" destOrd="0" parTransId="{3A1A2C39-7F60-4A7E-8C72-C53B8204F64E}" sibTransId="{51DB2F10-AD62-4DA7-9D30-BA3BD4A3C2A7}"/>
    <dgm:cxn modelId="{D7E97939-DB8F-41AC-8DF3-5EAB341CB1B7}" type="presOf" srcId="{11E7A010-A2F6-43CC-9ECC-68013B802805}" destId="{0F11EB4A-0640-45A6-9161-3BF2DF487B38}" srcOrd="0" destOrd="0" presId="urn:microsoft.com/office/officeart/2005/8/layout/default"/>
    <dgm:cxn modelId="{4E926942-6471-444B-A080-46BDBBA643F7}" srcId="{FDF5B6F6-D248-4D7D-A352-D10812FADE40}" destId="{D73BAA56-49D9-4B04-8A70-AA594460B28A}" srcOrd="1" destOrd="0" parTransId="{0A657BDA-787D-4F67-BE1E-CCF18BE4D6B6}" sibTransId="{21DEBC1E-6AF4-4508-BFBD-D7D7CA26339F}"/>
    <dgm:cxn modelId="{FFA0BB62-BE8C-44ED-8801-F73FE6D8C937}" srcId="{FDF5B6F6-D248-4D7D-A352-D10812FADE40}" destId="{0EE4581C-3E75-4431-8EC2-B41210C7DD0E}" srcOrd="7" destOrd="0" parTransId="{8A8B7F26-142D-4DB1-AE0F-B915C6422FB5}" sibTransId="{3014B265-E5FF-4DFC-A679-EA20A6DA0310}"/>
    <dgm:cxn modelId="{14FF4171-A8B0-4238-9E93-E33192D8219E}" srcId="{FDF5B6F6-D248-4D7D-A352-D10812FADE40}" destId="{BC0BAF7F-E3B0-4845-8B38-B8BECEB67E1A}" srcOrd="2" destOrd="0" parTransId="{67F2B70E-5B83-49E2-8C40-775169A001A0}" sibTransId="{DE110B76-5ECF-415F-A139-6BF44EF129CA}"/>
    <dgm:cxn modelId="{2A461A74-E5D7-4FAF-986A-8C1D07ED172D}" type="presOf" srcId="{0EE4581C-3E75-4431-8EC2-B41210C7DD0E}" destId="{ED3C818C-AE74-448C-8DC8-FDE7143299B0}" srcOrd="0" destOrd="0" presId="urn:microsoft.com/office/officeart/2005/8/layout/default"/>
    <dgm:cxn modelId="{2377D876-B159-48AB-9EFE-3CEA0C191F33}" srcId="{FDF5B6F6-D248-4D7D-A352-D10812FADE40}" destId="{767D695D-1AAE-48B7-B30A-CF3C16DF9C0B}" srcOrd="0" destOrd="0" parTransId="{ACFA4D3D-A82A-4323-936A-7A2C653A21B7}" sibTransId="{0A4D1558-EC78-4F8A-A66F-19FB38C92E1C}"/>
    <dgm:cxn modelId="{A4569D5A-BEFF-4EB8-92FF-D441B2693C2B}" srcId="{FDF5B6F6-D248-4D7D-A352-D10812FADE40}" destId="{696DDB62-6035-4516-83A7-548998DBC272}" srcOrd="4" destOrd="0" parTransId="{3050AAA5-2703-4D02-86E0-A8B085D13368}" sibTransId="{F08D3197-F4D7-4275-AB10-1A13D5F87522}"/>
    <dgm:cxn modelId="{E8BDE985-9F5A-46AD-BE27-064A5D24A1D8}" srcId="{FDF5B6F6-D248-4D7D-A352-D10812FADE40}" destId="{11E7A010-A2F6-43CC-9ECC-68013B802805}" srcOrd="3" destOrd="0" parTransId="{2BF9740C-1104-42B8-ACBD-20D154377832}" sibTransId="{74C0958B-5275-4D6F-A281-1DAE84562B1C}"/>
    <dgm:cxn modelId="{7B7A178F-7B67-4043-9959-B1B1EF7379DD}" type="presOf" srcId="{FDF5B6F6-D248-4D7D-A352-D10812FADE40}" destId="{3488A275-3FF5-4378-827D-7DB8C71190A9}" srcOrd="0" destOrd="0" presId="urn:microsoft.com/office/officeart/2005/8/layout/default"/>
    <dgm:cxn modelId="{56563692-3F11-4C09-8E2E-F1972FBB7959}" type="presOf" srcId="{BC0BAF7F-E3B0-4845-8B38-B8BECEB67E1A}" destId="{2292E8D0-6631-4E87-96C7-3804628BAFB2}" srcOrd="0" destOrd="0" presId="urn:microsoft.com/office/officeart/2005/8/layout/default"/>
    <dgm:cxn modelId="{C4090DB5-687F-4ABA-825A-676FFD2237E5}" type="presOf" srcId="{850D6CF8-6B18-4A2E-A916-4CADF287FA95}" destId="{1CB10FA1-6BB1-425D-B865-A428C462E1A8}" srcOrd="0" destOrd="0" presId="urn:microsoft.com/office/officeart/2005/8/layout/default"/>
    <dgm:cxn modelId="{5BA0C2BB-A059-4E3F-918E-7EFFA498094D}" type="presOf" srcId="{767D695D-1AAE-48B7-B30A-CF3C16DF9C0B}" destId="{5A6ADEF6-8D49-42FA-BEAB-2F35F87A4EBE}" srcOrd="0" destOrd="0" presId="urn:microsoft.com/office/officeart/2005/8/layout/default"/>
    <dgm:cxn modelId="{6C774CD9-7205-44C2-885D-CB3C2ABA5087}" type="presOf" srcId="{D73BAA56-49D9-4B04-8A70-AA594460B28A}" destId="{5201E36D-0247-4D83-951E-57F12EEC1F04}" srcOrd="0" destOrd="0" presId="urn:microsoft.com/office/officeart/2005/8/layout/default"/>
    <dgm:cxn modelId="{CC8A91DE-5769-4927-AD67-1B40B9D8B1CC}" type="presOf" srcId="{B1F64595-0547-4DEB-82D5-4D65FB1D5E16}" destId="{30F663E7-6113-46BC-9517-5E1CC8AFF70D}" srcOrd="0" destOrd="0" presId="urn:microsoft.com/office/officeart/2005/8/layout/default"/>
    <dgm:cxn modelId="{759109F6-94EB-4EAF-9F00-97F830C77BF8}" type="presOf" srcId="{696DDB62-6035-4516-83A7-548998DBC272}" destId="{7B649C42-ED68-4DD0-9AFC-09B0DF3C1DC1}" srcOrd="0" destOrd="0" presId="urn:microsoft.com/office/officeart/2005/8/layout/default"/>
    <dgm:cxn modelId="{37E1B5F6-0A89-462A-BE07-292A9521201D}" srcId="{FDF5B6F6-D248-4D7D-A352-D10812FADE40}" destId="{850D6CF8-6B18-4A2E-A916-4CADF287FA95}" srcOrd="5" destOrd="0" parTransId="{D33703AF-9903-4809-BD2E-2842D3836C0F}" sibTransId="{29E53764-EEDD-4F44-B6F4-CCD8C007F419}"/>
    <dgm:cxn modelId="{DFA5028E-88B6-440B-8CD0-DAE20B96693A}" type="presParOf" srcId="{3488A275-3FF5-4378-827D-7DB8C71190A9}" destId="{5A6ADEF6-8D49-42FA-BEAB-2F35F87A4EBE}" srcOrd="0" destOrd="0" presId="urn:microsoft.com/office/officeart/2005/8/layout/default"/>
    <dgm:cxn modelId="{1ED87B55-BB87-4D89-A6FB-5C4EF3A6AB3A}" type="presParOf" srcId="{3488A275-3FF5-4378-827D-7DB8C71190A9}" destId="{34B0A83C-3CA3-4639-BAA7-F4CAA91C7B36}" srcOrd="1" destOrd="0" presId="urn:microsoft.com/office/officeart/2005/8/layout/default"/>
    <dgm:cxn modelId="{CEF02378-FDBC-4C72-8928-83834BC921FD}" type="presParOf" srcId="{3488A275-3FF5-4378-827D-7DB8C71190A9}" destId="{5201E36D-0247-4D83-951E-57F12EEC1F04}" srcOrd="2" destOrd="0" presId="urn:microsoft.com/office/officeart/2005/8/layout/default"/>
    <dgm:cxn modelId="{E2103C3B-7A6A-4189-8510-08DBF04CBC3E}" type="presParOf" srcId="{3488A275-3FF5-4378-827D-7DB8C71190A9}" destId="{D6C32DBF-51BF-4B4A-87C0-F3C0CB12E2DC}" srcOrd="3" destOrd="0" presId="urn:microsoft.com/office/officeart/2005/8/layout/default"/>
    <dgm:cxn modelId="{6605F4C3-D529-4998-B491-86AD4D1D0253}" type="presParOf" srcId="{3488A275-3FF5-4378-827D-7DB8C71190A9}" destId="{2292E8D0-6631-4E87-96C7-3804628BAFB2}" srcOrd="4" destOrd="0" presId="urn:microsoft.com/office/officeart/2005/8/layout/default"/>
    <dgm:cxn modelId="{C17416D5-F9B9-48CF-81F1-70CDF9DD660D}" type="presParOf" srcId="{3488A275-3FF5-4378-827D-7DB8C71190A9}" destId="{816A6588-8EB3-415A-84CF-1814737583D0}" srcOrd="5" destOrd="0" presId="urn:microsoft.com/office/officeart/2005/8/layout/default"/>
    <dgm:cxn modelId="{FED85032-F362-44B9-8D84-0BAA1C7B490F}" type="presParOf" srcId="{3488A275-3FF5-4378-827D-7DB8C71190A9}" destId="{0F11EB4A-0640-45A6-9161-3BF2DF487B38}" srcOrd="6" destOrd="0" presId="urn:microsoft.com/office/officeart/2005/8/layout/default"/>
    <dgm:cxn modelId="{ED2B8980-77B7-4F1E-9A65-408F5024D67A}" type="presParOf" srcId="{3488A275-3FF5-4378-827D-7DB8C71190A9}" destId="{FBE1BA78-2C5B-4602-AFFF-4F201C84CE89}" srcOrd="7" destOrd="0" presId="urn:microsoft.com/office/officeart/2005/8/layout/default"/>
    <dgm:cxn modelId="{9B908A7C-C232-4B89-8604-7BE7B5E7ABBD}" type="presParOf" srcId="{3488A275-3FF5-4378-827D-7DB8C71190A9}" destId="{7B649C42-ED68-4DD0-9AFC-09B0DF3C1DC1}" srcOrd="8" destOrd="0" presId="urn:microsoft.com/office/officeart/2005/8/layout/default"/>
    <dgm:cxn modelId="{376DB973-67AC-4BB5-B2E9-FAD6FAE8A680}" type="presParOf" srcId="{3488A275-3FF5-4378-827D-7DB8C71190A9}" destId="{34EA88F2-7439-447F-950A-8A57500B8993}" srcOrd="9" destOrd="0" presId="urn:microsoft.com/office/officeart/2005/8/layout/default"/>
    <dgm:cxn modelId="{B834D169-17EC-412C-8837-B89A0EF4ECD1}" type="presParOf" srcId="{3488A275-3FF5-4378-827D-7DB8C71190A9}" destId="{1CB10FA1-6BB1-425D-B865-A428C462E1A8}" srcOrd="10" destOrd="0" presId="urn:microsoft.com/office/officeart/2005/8/layout/default"/>
    <dgm:cxn modelId="{7027A346-DFE3-41A1-9292-5518F528C969}" type="presParOf" srcId="{3488A275-3FF5-4378-827D-7DB8C71190A9}" destId="{70821FDF-5609-4119-8312-C32EB9C59347}" srcOrd="11" destOrd="0" presId="urn:microsoft.com/office/officeart/2005/8/layout/default"/>
    <dgm:cxn modelId="{DE295214-E8DB-4D1E-9D63-7D92A618A8F6}" type="presParOf" srcId="{3488A275-3FF5-4378-827D-7DB8C71190A9}" destId="{30F663E7-6113-46BC-9517-5E1CC8AFF70D}" srcOrd="12" destOrd="0" presId="urn:microsoft.com/office/officeart/2005/8/layout/default"/>
    <dgm:cxn modelId="{034C3CFC-C8B2-404C-80B9-4FC920AA131D}" type="presParOf" srcId="{3488A275-3FF5-4378-827D-7DB8C71190A9}" destId="{42890D3F-D9C0-456B-9893-33D72A8C9E69}" srcOrd="13" destOrd="0" presId="urn:microsoft.com/office/officeart/2005/8/layout/default"/>
    <dgm:cxn modelId="{B4B56452-5471-4A8B-8A64-3ADD93FD47F2}" type="presParOf" srcId="{3488A275-3FF5-4378-827D-7DB8C71190A9}" destId="{ED3C818C-AE74-448C-8DC8-FDE7143299B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ADEF6-8D49-42FA-BEAB-2F35F87A4EBE}">
      <dsp:nvSpPr>
        <dsp:cNvPr id="0" name=""/>
        <dsp:cNvSpPr/>
      </dsp:nvSpPr>
      <dsp:spPr>
        <a:xfrm>
          <a:off x="0" y="602555"/>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rgbClr val="FFFFFF"/>
              </a:solidFill>
              <a:ea typeface="+mn-ea"/>
              <a:cs typeface="+mn-cs"/>
            </a:rPr>
            <a:t>STUDENT NAME     SARAH DAYER</a:t>
          </a:r>
          <a:endParaRPr lang="en-US" sz="1600" kern="1200">
            <a:solidFill>
              <a:srgbClr val="FFFFFF"/>
            </a:solidFill>
            <a:ea typeface="+mn-ea"/>
            <a:cs typeface="+mn-cs"/>
          </a:endParaRPr>
        </a:p>
      </dsp:txBody>
      <dsp:txXfrm>
        <a:off x="0" y="602555"/>
        <a:ext cx="1950144" cy="1170086"/>
      </dsp:txXfrm>
    </dsp:sp>
    <dsp:sp modelId="{5201E36D-0247-4D83-951E-57F12EEC1F04}">
      <dsp:nvSpPr>
        <dsp:cNvPr id="0" name=""/>
        <dsp:cNvSpPr/>
      </dsp:nvSpPr>
      <dsp:spPr>
        <a:xfrm>
          <a:off x="2145158" y="602555"/>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rgbClr val="FFFFFF"/>
              </a:solidFill>
              <a:ea typeface="+mn-ea"/>
              <a:cs typeface="+mn-cs"/>
            </a:rPr>
            <a:t>STUDENT NUMBER    </a:t>
          </a:r>
          <a:r>
            <a:rPr lang="en-GB" sz="1600" kern="1200">
              <a:solidFill>
                <a:srgbClr val="FFFFFF"/>
              </a:solidFill>
              <a:latin typeface="Arial Nova"/>
              <a:ea typeface="+mn-ea"/>
              <a:cs typeface="+mn-cs"/>
            </a:rPr>
            <a:t> 2419951</a:t>
          </a:r>
          <a:endParaRPr lang="en-US" sz="1600" kern="1200">
            <a:solidFill>
              <a:srgbClr val="FFFFFF"/>
            </a:solidFill>
            <a:latin typeface="Arial Nova"/>
            <a:ea typeface="+mn-ea"/>
            <a:cs typeface="+mn-cs"/>
          </a:endParaRPr>
        </a:p>
      </dsp:txBody>
      <dsp:txXfrm>
        <a:off x="2145158" y="602555"/>
        <a:ext cx="1950144" cy="1170086"/>
      </dsp:txXfrm>
    </dsp:sp>
    <dsp:sp modelId="{2292E8D0-6631-4E87-96C7-3804628BAFB2}">
      <dsp:nvSpPr>
        <dsp:cNvPr id="0" name=""/>
        <dsp:cNvSpPr/>
      </dsp:nvSpPr>
      <dsp:spPr>
        <a:xfrm>
          <a:off x="4290317" y="602555"/>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latin typeface="Corbel" panose="020B0503020204020204"/>
              <a:ea typeface="+mn-ea"/>
              <a:cs typeface="+mn-cs"/>
            </a:rPr>
            <a:t>PROGRAMME   BSC HEALTH AND SOCIAL CARE</a:t>
          </a:r>
          <a:endParaRPr lang="en-GB" sz="1600" kern="1200">
            <a:solidFill>
              <a:srgbClr val="FFFFFF"/>
            </a:solidFill>
            <a:ea typeface="+mn-ea"/>
            <a:cs typeface="+mn-cs"/>
          </a:endParaRPr>
        </a:p>
      </dsp:txBody>
      <dsp:txXfrm>
        <a:off x="4290317" y="602555"/>
        <a:ext cx="1950144" cy="1170086"/>
      </dsp:txXfrm>
    </dsp:sp>
    <dsp:sp modelId="{0F11EB4A-0640-45A6-9161-3BF2DF487B38}">
      <dsp:nvSpPr>
        <dsp:cNvPr id="0" name=""/>
        <dsp:cNvSpPr/>
      </dsp:nvSpPr>
      <dsp:spPr>
        <a:xfrm>
          <a:off x="0" y="1967656"/>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MODULE</a:t>
          </a:r>
          <a:r>
            <a:rPr lang="en-GB" sz="1600" kern="1200">
              <a:solidFill>
                <a:srgbClr val="FFFFFF"/>
              </a:solidFill>
              <a:latin typeface="Corbel" panose="020B0503020204020204"/>
              <a:ea typeface="+mn-ea"/>
              <a:cs typeface="+mn-cs"/>
            </a:rPr>
            <a:t>   INTRODUCTION TO PHYSIOLOGY</a:t>
          </a:r>
          <a:endParaRPr lang="en-US" sz="1600" kern="1200">
            <a:solidFill>
              <a:srgbClr val="FFFFFF"/>
            </a:solidFill>
            <a:ea typeface="+mn-ea"/>
            <a:cs typeface="+mn-cs"/>
          </a:endParaRPr>
        </a:p>
      </dsp:txBody>
      <dsp:txXfrm>
        <a:off x="0" y="1967656"/>
        <a:ext cx="1950144" cy="1170086"/>
      </dsp:txXfrm>
    </dsp:sp>
    <dsp:sp modelId="{7B649C42-ED68-4DD0-9AFC-09B0DF3C1DC1}">
      <dsp:nvSpPr>
        <dsp:cNvPr id="0" name=""/>
        <dsp:cNvSpPr/>
      </dsp:nvSpPr>
      <dsp:spPr>
        <a:xfrm>
          <a:off x="2145158" y="1967656"/>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MODULE CODE</a:t>
          </a:r>
          <a:r>
            <a:rPr lang="en-GB" sz="1600" kern="1200">
              <a:solidFill>
                <a:srgbClr val="FFFFFF"/>
              </a:solidFill>
              <a:latin typeface="Corbel" panose="020B0503020204020204"/>
              <a:ea typeface="+mn-ea"/>
              <a:cs typeface="+mn-cs"/>
            </a:rPr>
            <a:t>   </a:t>
          </a:r>
          <a:r>
            <a:rPr lang="en-GB" sz="1600" kern="1200">
              <a:solidFill>
                <a:srgbClr val="FFFFFF"/>
              </a:solidFill>
              <a:latin typeface="Arial Nova"/>
              <a:ea typeface="+mn-ea"/>
              <a:cs typeface="+mn-cs"/>
            </a:rPr>
            <a:t>BMHP5023</a:t>
          </a:r>
          <a:endParaRPr lang="en-US" sz="1600" kern="1200">
            <a:solidFill>
              <a:srgbClr val="FFFFFF"/>
            </a:solidFill>
            <a:latin typeface="Arial Nova"/>
            <a:ea typeface="+mn-ea"/>
            <a:cs typeface="+mn-cs"/>
          </a:endParaRPr>
        </a:p>
      </dsp:txBody>
      <dsp:txXfrm>
        <a:off x="2145158" y="1967656"/>
        <a:ext cx="1950144" cy="1170086"/>
      </dsp:txXfrm>
    </dsp:sp>
    <dsp:sp modelId="{1CB10FA1-6BB1-425D-B865-A428C462E1A8}">
      <dsp:nvSpPr>
        <dsp:cNvPr id="0" name=""/>
        <dsp:cNvSpPr/>
      </dsp:nvSpPr>
      <dsp:spPr>
        <a:xfrm>
          <a:off x="4290317" y="1967656"/>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ASSIGNMENT TITLE</a:t>
          </a:r>
          <a:r>
            <a:rPr lang="en-GB" sz="1600" kern="1200">
              <a:solidFill>
                <a:srgbClr val="FFFFFF"/>
              </a:solidFill>
              <a:latin typeface="Corbel" panose="020B0503020204020204"/>
              <a:ea typeface="+mn-ea"/>
              <a:cs typeface="+mn-cs"/>
            </a:rPr>
            <a:t>   POWERPOINT PRESENTATION</a:t>
          </a:r>
          <a:endParaRPr lang="en-US" sz="1600" kern="1200">
            <a:solidFill>
              <a:srgbClr val="FFFFFF"/>
            </a:solidFill>
            <a:ea typeface="+mn-ea"/>
            <a:cs typeface="+mn-cs"/>
          </a:endParaRPr>
        </a:p>
      </dsp:txBody>
      <dsp:txXfrm>
        <a:off x="4290317" y="1967656"/>
        <a:ext cx="1950144" cy="1170086"/>
      </dsp:txXfrm>
    </dsp:sp>
    <dsp:sp modelId="{30F663E7-6113-46BC-9517-5E1CC8AFF70D}">
      <dsp:nvSpPr>
        <dsp:cNvPr id="0" name=""/>
        <dsp:cNvSpPr/>
      </dsp:nvSpPr>
      <dsp:spPr>
        <a:xfrm>
          <a:off x="1072579" y="3332757"/>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LECTURER </a:t>
          </a:r>
          <a:r>
            <a:rPr lang="en-GB" sz="1600" kern="1200">
              <a:solidFill>
                <a:srgbClr val="FFFFFF"/>
              </a:solidFill>
              <a:latin typeface="Corbel" panose="020B0503020204020204"/>
              <a:ea typeface="+mn-ea"/>
              <a:cs typeface="+mn-cs"/>
            </a:rPr>
            <a:t>   PARESE AHMED</a:t>
          </a:r>
          <a:endParaRPr lang="en-US" sz="1600" kern="1200">
            <a:solidFill>
              <a:srgbClr val="FFFFFF"/>
            </a:solidFill>
            <a:ea typeface="+mn-ea"/>
            <a:cs typeface="+mn-cs"/>
          </a:endParaRPr>
        </a:p>
      </dsp:txBody>
      <dsp:txXfrm>
        <a:off x="1072579" y="3332757"/>
        <a:ext cx="1950144" cy="1170086"/>
      </dsp:txXfrm>
    </dsp:sp>
    <dsp:sp modelId="{ED3C818C-AE74-448C-8DC8-FDE7143299B0}">
      <dsp:nvSpPr>
        <dsp:cNvPr id="0" name=""/>
        <dsp:cNvSpPr/>
      </dsp:nvSpPr>
      <dsp:spPr>
        <a:xfrm>
          <a:off x="3217738" y="3332757"/>
          <a:ext cx="1950144" cy="1170086"/>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MODULE LEAD</a:t>
          </a:r>
          <a:r>
            <a:rPr lang="en-GB" sz="1600" kern="1200">
              <a:solidFill>
                <a:srgbClr val="FFFFFF"/>
              </a:solidFill>
              <a:latin typeface="Corbel" panose="020B0503020204020204"/>
              <a:ea typeface="+mn-ea"/>
              <a:cs typeface="+mn-cs"/>
            </a:rPr>
            <a:t>   GILLIAN WEAVER</a:t>
          </a:r>
          <a:endParaRPr lang="en-US" sz="1600" kern="1200">
            <a:solidFill>
              <a:srgbClr val="FFFFFF"/>
            </a:solidFill>
            <a:ea typeface="+mn-ea"/>
            <a:cs typeface="+mn-cs"/>
          </a:endParaRPr>
        </a:p>
      </dsp:txBody>
      <dsp:txXfrm>
        <a:off x="3217738" y="3332757"/>
        <a:ext cx="1950144" cy="11700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4918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4184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2312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16510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8936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4820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90012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0589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5181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2842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98705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684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867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58811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988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4802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40206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3/18/2026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012739049"/>
      </p:ext>
    </p:extLst>
  </p:cSld>
  <p:clrMap bg1="lt1" tx1="dk1" bg2="lt2" tx2="dk2" accent1="accent1" accent2="accent2" accent3="accent3" accent4="accent4" accent5="accent5" accent6="accent6" hlink="hlink" folHlink="folHlink"/>
  <p:sldLayoutIdLst>
    <p:sldLayoutId id="2147484649" r:id="rId1"/>
    <p:sldLayoutId id="2147484650" r:id="rId2"/>
    <p:sldLayoutId id="2147484651" r:id="rId3"/>
    <p:sldLayoutId id="2147484652" r:id="rId4"/>
    <p:sldLayoutId id="2147484653" r:id="rId5"/>
    <p:sldLayoutId id="2147484654" r:id="rId6"/>
    <p:sldLayoutId id="2147484655" r:id="rId7"/>
    <p:sldLayoutId id="2147484656" r:id="rId8"/>
    <p:sldLayoutId id="2147484657" r:id="rId9"/>
    <p:sldLayoutId id="2147484658" r:id="rId10"/>
    <p:sldLayoutId id="2147484659" r:id="rId11"/>
    <p:sldLayoutId id="2147484660" r:id="rId12"/>
    <p:sldLayoutId id="2147484661" r:id="rId13"/>
    <p:sldLayoutId id="2147484662" r:id="rId14"/>
    <p:sldLayoutId id="2147484663" r:id="rId15"/>
    <p:sldLayoutId id="2147484664" r:id="rId16"/>
    <p:sldLayoutId id="214748466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8CE08-3C22-4915-45F6-120B38EEBDE5}"/>
              </a:ext>
            </a:extLst>
          </p:cNvPr>
          <p:cNvSpPr>
            <a:spLocks noGrp="1"/>
          </p:cNvSpPr>
          <p:nvPr>
            <p:ph type="title"/>
          </p:nvPr>
        </p:nvSpPr>
        <p:spPr>
          <a:xfrm>
            <a:off x="1271400" y="1712259"/>
            <a:ext cx="3549121" cy="1371600"/>
          </a:xfrm>
        </p:spPr>
        <p:txBody>
          <a:bodyPr anchor="t">
            <a:normAutofit/>
          </a:bodyPr>
          <a:lstStyle/>
          <a:p>
            <a:r>
              <a:rPr lang="en-GB" b="1">
                <a:latin typeface="Arial Nova"/>
              </a:rPr>
              <a:t>Introduction to physiology</a:t>
            </a:r>
          </a:p>
        </p:txBody>
      </p:sp>
      <p:graphicFrame>
        <p:nvGraphicFramePr>
          <p:cNvPr id="32" name="Content Placeholder 2">
            <a:extLst>
              <a:ext uri="{FF2B5EF4-FFF2-40B4-BE49-F238E27FC236}">
                <a16:creationId xmlns:a16="http://schemas.microsoft.com/office/drawing/2014/main" id="{7FFF2B7D-F1EE-8E28-AC6F-0F0DF0CFC8E6}"/>
              </a:ext>
            </a:extLst>
          </p:cNvPr>
          <p:cNvGraphicFramePr>
            <a:graphicFrameLocks noGrp="1"/>
          </p:cNvGraphicFramePr>
          <p:nvPr>
            <p:ph idx="1"/>
            <p:extLst>
              <p:ext uri="{D42A27DB-BD31-4B8C-83A1-F6EECF244321}">
                <p14:modId xmlns:p14="http://schemas.microsoft.com/office/powerpoint/2010/main" val="273722687"/>
              </p:ext>
            </p:extLst>
          </p:nvPr>
        </p:nvGraphicFramePr>
        <p:xfrm>
          <a:off x="5273769" y="775447"/>
          <a:ext cx="6240462"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4" name="Text Placeholder 3">
            <a:extLst>
              <a:ext uri="{FF2B5EF4-FFF2-40B4-BE49-F238E27FC236}">
                <a16:creationId xmlns:a16="http://schemas.microsoft.com/office/drawing/2014/main" id="{7E992D50-D429-6854-E7B5-1A810627F5CA}"/>
              </a:ext>
            </a:extLst>
          </p:cNvPr>
          <p:cNvSpPr>
            <a:spLocks noGrp="1"/>
          </p:cNvSpPr>
          <p:nvPr>
            <p:ph type="body" sz="half" idx="2"/>
          </p:nvPr>
        </p:nvSpPr>
        <p:spPr/>
        <p:txBody>
          <a:bodyPr/>
          <a:lstStyle/>
          <a:p>
            <a:endParaRPr lang="en-US"/>
          </a:p>
        </p:txBody>
      </p:sp>
      <p:sp>
        <p:nvSpPr>
          <p:cNvPr id="4" name="Date Placeholder 3">
            <a:extLst>
              <a:ext uri="{FF2B5EF4-FFF2-40B4-BE49-F238E27FC236}">
                <a16:creationId xmlns:a16="http://schemas.microsoft.com/office/drawing/2014/main" id="{F5C33775-E49F-06E9-CB75-BB5ACF4E2D65}"/>
              </a:ext>
            </a:extLst>
          </p:cNvPr>
          <p:cNvSpPr>
            <a:spLocks noGrp="1"/>
          </p:cNvSpPr>
          <p:nvPr>
            <p:ph type="dt" sz="half" idx="10"/>
          </p:nvPr>
        </p:nvSpPr>
        <p:spPr/>
        <p:txBody>
          <a:bodyPr anchor="ctr">
            <a:normAutofit/>
          </a:bodyPr>
          <a:lstStyle/>
          <a:p>
            <a:pPr>
              <a:spcAft>
                <a:spcPts val="600"/>
              </a:spcAft>
            </a:pPr>
            <a:fld id="{25E2199B-C7FF-4A56-9D5E-D13B3C8CE3D9}" type="datetime1">
              <a:rPr lang="en-GB"/>
              <a:pPr>
                <a:spcAft>
                  <a:spcPts val="600"/>
                </a:spcAft>
              </a:pPr>
              <a:t>18/03/2026</a:t>
            </a:fld>
            <a:endParaRPr lang="en-US"/>
          </a:p>
        </p:txBody>
      </p:sp>
      <p:sp>
        <p:nvSpPr>
          <p:cNvPr id="5" name="Footer Placeholder 4">
            <a:extLst>
              <a:ext uri="{FF2B5EF4-FFF2-40B4-BE49-F238E27FC236}">
                <a16:creationId xmlns:a16="http://schemas.microsoft.com/office/drawing/2014/main" id="{3A112A61-555D-DD3E-64EF-CF99DE0D1641}"/>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726DDD9A-7D5D-7B21-83E6-D2661E9B39A5}"/>
              </a:ext>
            </a:extLst>
          </p:cNvPr>
          <p:cNvSpPr>
            <a:spLocks noGrp="1"/>
          </p:cNvSpPr>
          <p:nvPr>
            <p:ph type="sldNum" sz="quarter" idx="12"/>
          </p:nvPr>
        </p:nvSpPr>
        <p:spPr/>
        <p:txBody>
          <a:bodyPr anchor="ctr">
            <a:normAutofit/>
          </a:bodyPr>
          <a:lstStyle/>
          <a:p>
            <a:pPr>
              <a:spcAft>
                <a:spcPts val="600"/>
              </a:spcAft>
            </a:pPr>
            <a:fld id="{E30AF5A0-43BB-4336-8627-9123B9144D80}" type="slidenum">
              <a:rPr lang="en-US" dirty="0"/>
              <a:pPr>
                <a:spcAft>
                  <a:spcPts val="600"/>
                </a:spcAft>
              </a:pPr>
              <a:t>1</a:t>
            </a:fld>
            <a:endParaRPr lang="en-US"/>
          </a:p>
        </p:txBody>
      </p:sp>
      <p:pic>
        <p:nvPicPr>
          <p:cNvPr id="170" name="Picture 169" descr="A close up of a virus&#10;&#10;AI-generated content may be incorrect.">
            <a:extLst>
              <a:ext uri="{FF2B5EF4-FFF2-40B4-BE49-F238E27FC236}">
                <a16:creationId xmlns:a16="http://schemas.microsoft.com/office/drawing/2014/main" id="{36824815-C86E-9529-9865-6B2EDB4AEA77}"/>
              </a:ext>
            </a:extLst>
          </p:cNvPr>
          <p:cNvPicPr>
            <a:picLocks noChangeAspect="1"/>
          </p:cNvPicPr>
          <p:nvPr/>
        </p:nvPicPr>
        <p:blipFill>
          <a:blip r:embed="rId7"/>
          <a:stretch>
            <a:fillRect/>
          </a:stretch>
        </p:blipFill>
        <p:spPr>
          <a:xfrm>
            <a:off x="1479177" y="2969558"/>
            <a:ext cx="3552266" cy="2454091"/>
          </a:xfrm>
          <a:prstGeom prst="rect">
            <a:avLst/>
          </a:prstGeom>
        </p:spPr>
      </p:pic>
    </p:spTree>
    <p:extLst>
      <p:ext uri="{BB962C8B-B14F-4D97-AF65-F5344CB8AC3E}">
        <p14:creationId xmlns:p14="http://schemas.microsoft.com/office/powerpoint/2010/main" val="1219398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0C3A8217-EAD1-F342-FCCA-452026913F61}"/>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4086152-76A4-0EB5-8EB5-0502D51B6D79}"/>
              </a:ext>
            </a:extLst>
          </p:cNvPr>
          <p:cNvSpPr>
            <a:spLocks noGrp="1"/>
          </p:cNvSpPr>
          <p:nvPr>
            <p:ph type="title"/>
          </p:nvPr>
        </p:nvSpPr>
        <p:spPr>
          <a:xfrm>
            <a:off x="496112" y="685801"/>
            <a:ext cx="2743200" cy="5105400"/>
          </a:xfrm>
        </p:spPr>
        <p:txBody>
          <a:bodyPr>
            <a:normAutofit/>
          </a:bodyPr>
          <a:lstStyle/>
          <a:p>
            <a:pPr algn="l"/>
            <a:r>
              <a:rPr lang="en-GB" sz="2400">
                <a:solidFill>
                  <a:srgbClr val="FFFFFF"/>
                </a:solidFill>
                <a:latin typeface="Arial Nova"/>
              </a:rPr>
              <a:t>INTRODUCTION</a:t>
            </a:r>
          </a:p>
        </p:txBody>
      </p:sp>
      <p:grpSp>
        <p:nvGrpSpPr>
          <p:cNvPr id="27" name="Group 2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113929DC-4E6D-3692-E7F1-58E977A5C361}"/>
              </a:ext>
            </a:extLst>
          </p:cNvPr>
          <p:cNvSpPr>
            <a:spLocks noGrp="1"/>
          </p:cNvSpPr>
          <p:nvPr>
            <p:ph idx="1"/>
          </p:nvPr>
        </p:nvSpPr>
        <p:spPr>
          <a:xfrm>
            <a:off x="5117106" y="685801"/>
            <a:ext cx="6385918" cy="5105400"/>
          </a:xfrm>
        </p:spPr>
        <p:txBody>
          <a:bodyPr>
            <a:normAutofit fontScale="92500" lnSpcReduction="20000"/>
          </a:bodyPr>
          <a:lstStyle/>
          <a:p>
            <a:pPr marL="0" indent="0">
              <a:buNone/>
            </a:pPr>
            <a:r>
              <a:rPr lang="en-GB" sz="2000">
                <a:latin typeface="Arial Nova"/>
              </a:rPr>
              <a:t>This presentation is an outlined care plan for Harvey a 68-year-old white male living with his wife Pauline in Birmingha</a:t>
            </a:r>
            <a:r>
              <a:rPr lang="en-GB" sz="2000">
                <a:latin typeface="Arial Nova"/>
                <a:ea typeface="Calibri"/>
                <a:cs typeface="Calibri"/>
              </a:rPr>
              <a:t>m</a:t>
            </a:r>
            <a:r>
              <a:rPr lang="en-GB" sz="2000">
                <a:latin typeface="Arial Nova"/>
              </a:rPr>
              <a:t>. Harvey has been living with Type 2 Diabetes</a:t>
            </a:r>
            <a:r>
              <a:rPr lang="en-GB" sz="2000">
                <a:latin typeface="Arial Nova"/>
                <a:ea typeface="Calibri"/>
                <a:cs typeface="Calibri"/>
              </a:rPr>
              <a:t> for over 10 years. His symptoms of mild hypertension and peripheral neuropathy have deteriorated recently, and this has resulted in a review of his care plan.</a:t>
            </a:r>
          </a:p>
          <a:p>
            <a:pPr marL="0" indent="0">
              <a:buClr>
                <a:srgbClr val="8D1515"/>
              </a:buClr>
              <a:buNone/>
            </a:pPr>
            <a:r>
              <a:rPr lang="en-GB" sz="2000">
                <a:latin typeface="Arial Nova"/>
                <a:ea typeface="Calibri"/>
                <a:cs typeface="Calibri"/>
              </a:rPr>
              <a:t>The care plan will  focus on treatment needs and lifestyle changes to treat type 2 diabetes, explaining the impact and structures of the cardiovascular system based on anatomy and physiology.</a:t>
            </a:r>
          </a:p>
          <a:p>
            <a:pPr marL="0" indent="0">
              <a:buNone/>
            </a:pPr>
            <a:r>
              <a:rPr lang="en-GB" sz="2000">
                <a:latin typeface="Arial Nova"/>
                <a:ea typeface="Calibri"/>
                <a:cs typeface="Calibri"/>
              </a:rPr>
              <a:t>Describing the underlying biological mechanisms that cause the condition and how these changes lead to the symptoms presented. </a:t>
            </a:r>
          </a:p>
          <a:p>
            <a:pPr marL="0" indent="0">
              <a:buNone/>
            </a:pPr>
            <a:r>
              <a:rPr lang="en-GB" sz="2000">
                <a:latin typeface="Arial Nova"/>
                <a:ea typeface="Calibri"/>
                <a:cs typeface="Calibri"/>
              </a:rPr>
              <a:t>Also, Information will be provided on how the condition will be identified, what the symptoms are, and how strategies aim to prevent complications in the condition giving greater control to manage the disease.</a:t>
            </a:r>
          </a:p>
          <a:p>
            <a:pPr>
              <a:buClr>
                <a:srgbClr val="8D1515"/>
              </a:buClr>
            </a:pPr>
            <a:endParaRPr lang="en-GB" sz="2000">
              <a:latin typeface="Arial Nova"/>
              <a:ea typeface="Calibri"/>
              <a:cs typeface="Calibri"/>
            </a:endParaRPr>
          </a:p>
        </p:txBody>
      </p:sp>
    </p:spTree>
    <p:extLst>
      <p:ext uri="{BB962C8B-B14F-4D97-AF65-F5344CB8AC3E}">
        <p14:creationId xmlns:p14="http://schemas.microsoft.com/office/powerpoint/2010/main" val="3072333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descr="Colourful pills stacked to make a bar graph">
            <a:extLst>
              <a:ext uri="{FF2B5EF4-FFF2-40B4-BE49-F238E27FC236}">
                <a16:creationId xmlns:a16="http://schemas.microsoft.com/office/drawing/2014/main" id="{0511B3DF-AE86-9078-118E-A4CDADE7E6FE}"/>
              </a:ext>
            </a:extLst>
          </p:cNvPr>
          <p:cNvPicPr>
            <a:picLocks noChangeAspect="1"/>
          </p:cNvPicPr>
          <p:nvPr/>
        </p:nvPicPr>
        <p:blipFill>
          <a:blip r:embed="rId3"/>
          <a:srcRect l="33082" r="13796"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43" name="Group 4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4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2B542C8-3A0B-57FC-51E4-78E2E8E84706}"/>
              </a:ext>
            </a:extLst>
          </p:cNvPr>
          <p:cNvSpPr>
            <a:spLocks noGrp="1"/>
          </p:cNvSpPr>
          <p:nvPr>
            <p:ph type="title"/>
          </p:nvPr>
        </p:nvSpPr>
        <p:spPr>
          <a:xfrm>
            <a:off x="972080" y="685800"/>
            <a:ext cx="5260680" cy="1752599"/>
          </a:xfrm>
        </p:spPr>
        <p:txBody>
          <a:bodyPr vert="horz" lIns="91440" tIns="45720" rIns="91440" bIns="45720" rtlCol="0">
            <a:normAutofit/>
          </a:bodyPr>
          <a:lstStyle/>
          <a:p>
            <a:pPr algn="l">
              <a:lnSpc>
                <a:spcPct val="90000"/>
              </a:lnSpc>
            </a:pPr>
            <a:r>
              <a:rPr lang="en-US" b="1">
                <a:latin typeface="Arial Nova"/>
              </a:rPr>
              <a:t>TYPE 2 DIABETES</a:t>
            </a:r>
            <a:br>
              <a:rPr lang="en-US" b="1">
                <a:latin typeface="Arial Nova"/>
              </a:rPr>
            </a:br>
            <a:br>
              <a:rPr lang="en-US">
                <a:latin typeface="Arial Nova"/>
              </a:rPr>
            </a:br>
            <a:endParaRPr lang="en-US">
              <a:latin typeface="Arial Nova"/>
            </a:endParaRPr>
          </a:p>
        </p:txBody>
      </p:sp>
      <p:sp>
        <p:nvSpPr>
          <p:cNvPr id="3" name="Content Placeholder 2">
            <a:extLst>
              <a:ext uri="{FF2B5EF4-FFF2-40B4-BE49-F238E27FC236}">
                <a16:creationId xmlns:a16="http://schemas.microsoft.com/office/drawing/2014/main" id="{8F6749CB-94D4-7BAE-A390-E92263603FA7}"/>
              </a:ext>
            </a:extLst>
          </p:cNvPr>
          <p:cNvSpPr>
            <a:spLocks noGrp="1"/>
          </p:cNvSpPr>
          <p:nvPr>
            <p:ph idx="1"/>
          </p:nvPr>
        </p:nvSpPr>
        <p:spPr>
          <a:xfrm>
            <a:off x="262468" y="1568823"/>
            <a:ext cx="5641680" cy="4289611"/>
          </a:xfrm>
        </p:spPr>
        <p:txBody>
          <a:bodyPr vert="horz" lIns="91440" tIns="45720" rIns="91440" bIns="45720" rtlCol="0">
            <a:normAutofit fontScale="85000" lnSpcReduction="10000"/>
          </a:bodyPr>
          <a:lstStyle/>
          <a:p>
            <a:pPr marL="0" indent="0">
              <a:lnSpc>
                <a:spcPct val="90000"/>
              </a:lnSpc>
              <a:buNone/>
            </a:pPr>
            <a:endParaRPr lang="en-US" sz="1900">
              <a:latin typeface="Arial Nova"/>
            </a:endParaRPr>
          </a:p>
          <a:p>
            <a:pPr marL="0" indent="0">
              <a:lnSpc>
                <a:spcPct val="90000"/>
              </a:lnSpc>
              <a:buNone/>
            </a:pPr>
            <a:endParaRPr lang="en-US" sz="2000">
              <a:latin typeface="Arial Nova"/>
            </a:endParaRPr>
          </a:p>
          <a:p>
            <a:pPr marL="0" indent="0">
              <a:lnSpc>
                <a:spcPct val="90000"/>
              </a:lnSpc>
              <a:buNone/>
            </a:pPr>
            <a:r>
              <a:rPr lang="en-US">
                <a:latin typeface="Arial Nova"/>
              </a:rPr>
              <a:t>Type 2 Diabetes is a chronic condition where the body resists insulin or fails to produce enough insulin, causing high blood sugar. Those living with type 2 diabetes are twice as likely to die from heart disease and a stoke compared to patients without diabetes. Harvey developed this condition about 10 years ago when he was significantly overweight, smoked and had no physical exercise. His lifestyle and risk factors play a part in how he can manage the disease, and by identifying the treatment needs and lifestyle changes will reduce unnecessary symptoms for him in the future. </a:t>
            </a:r>
            <a:endParaRPr lang="en-US"/>
          </a:p>
          <a:p>
            <a:pPr marL="0" indent="0">
              <a:lnSpc>
                <a:spcPct val="90000"/>
              </a:lnSpc>
              <a:buNone/>
            </a:pPr>
            <a:r>
              <a:rPr lang="en-US" sz="2000">
                <a:latin typeface="Arial Nova"/>
              </a:rPr>
              <a:t>(World Heart Federation, 2026).</a:t>
            </a:r>
          </a:p>
        </p:txBody>
      </p:sp>
      <p:sp>
        <p:nvSpPr>
          <p:cNvPr id="5" name="Footer Placeholder 4">
            <a:extLst>
              <a:ext uri="{FF2B5EF4-FFF2-40B4-BE49-F238E27FC236}">
                <a16:creationId xmlns:a16="http://schemas.microsoft.com/office/drawing/2014/main" id="{50C7D8ED-57CF-4A0E-C20C-DBFB52E0773A}"/>
              </a:ext>
            </a:extLst>
          </p:cNvPr>
          <p:cNvSpPr>
            <a:spLocks noGrp="1"/>
          </p:cNvSpPr>
          <p:nvPr>
            <p:ph type="ftr" sz="quarter" idx="11"/>
          </p:nvPr>
        </p:nvSpPr>
        <p:spPr>
          <a:xfrm>
            <a:off x="972082" y="5883275"/>
            <a:ext cx="3634844" cy="365125"/>
          </a:xfrm>
        </p:spPr>
        <p:txBody>
          <a:bodyPr vert="horz" lIns="91440" tIns="45720" rIns="91440" bIns="45720" rtlCol="0">
            <a:normAutofit/>
          </a:bodyPr>
          <a:lstStyle/>
          <a:p>
            <a:pPr defTabSz="457200">
              <a:lnSpc>
                <a:spcPct val="90000"/>
              </a:lnSpc>
              <a:spcAft>
                <a:spcPts val="600"/>
              </a:spcAft>
            </a:pPr>
            <a:r>
              <a:rPr lang="en-US" sz="700" b="0" i="0" kern="1200">
                <a:effectLst/>
                <a:latin typeface="+mn-lt"/>
                <a:ea typeface="+mn-ea"/>
                <a:cs typeface="+mn-cs"/>
              </a:rPr>
              <a:t>
              </a:t>
            </a:r>
          </a:p>
        </p:txBody>
      </p:sp>
      <p:sp>
        <p:nvSpPr>
          <p:cNvPr id="4" name="Date Placeholder 3">
            <a:extLst>
              <a:ext uri="{FF2B5EF4-FFF2-40B4-BE49-F238E27FC236}">
                <a16:creationId xmlns:a16="http://schemas.microsoft.com/office/drawing/2014/main" id="{2B7553B9-ABAD-4EA0-197E-A07471F05DAB}"/>
              </a:ext>
            </a:extLst>
          </p:cNvPr>
          <p:cNvSpPr>
            <a:spLocks noGrp="1"/>
          </p:cNvSpPr>
          <p:nvPr>
            <p:ph type="dt" sz="half" idx="10"/>
          </p:nvPr>
        </p:nvSpPr>
        <p:spPr>
          <a:xfrm>
            <a:off x="4687853" y="5883275"/>
            <a:ext cx="1143000" cy="365125"/>
          </a:xfrm>
        </p:spPr>
        <p:txBody>
          <a:bodyPr vert="horz" lIns="91440" tIns="45720" rIns="91440" bIns="45720" rtlCol="0">
            <a:normAutofit/>
          </a:bodyPr>
          <a:lstStyle/>
          <a:p>
            <a:pPr defTabSz="457200">
              <a:spcAft>
                <a:spcPts val="600"/>
              </a:spcAft>
            </a:pPr>
            <a:fld id="{6C104256-A07E-4626-862C-81D0B5EDC277}" type="datetime1">
              <a:rPr lang="en-GB"/>
              <a:pPr defTabSz="457200">
                <a:spcAft>
                  <a:spcPts val="600"/>
                </a:spcAft>
              </a:pPr>
              <a:t>18/03/2026</a:t>
            </a:fld>
            <a:endParaRPr lang="en-US"/>
          </a:p>
        </p:txBody>
      </p:sp>
      <p:sp>
        <p:nvSpPr>
          <p:cNvPr id="6" name="Slide Number Placeholder 5">
            <a:extLst>
              <a:ext uri="{FF2B5EF4-FFF2-40B4-BE49-F238E27FC236}">
                <a16:creationId xmlns:a16="http://schemas.microsoft.com/office/drawing/2014/main" id="{560D1DAC-FD18-7766-D6B0-4D61E5ED6F4E}"/>
              </a:ext>
            </a:extLst>
          </p:cNvPr>
          <p:cNvSpPr>
            <a:spLocks noGrp="1"/>
          </p:cNvSpPr>
          <p:nvPr>
            <p:ph type="sldNum" sz="quarter" idx="12"/>
          </p:nvPr>
        </p:nvSpPr>
        <p:spPr>
          <a:xfrm>
            <a:off x="5907053" y="5867131"/>
            <a:ext cx="551167" cy="365125"/>
          </a:xfrm>
        </p:spPr>
        <p:txBody>
          <a:bodyPr vert="horz" lIns="91440" tIns="45720" rIns="91440" bIns="45720" rtlCol="0">
            <a:normAutofit/>
          </a:bodyPr>
          <a:lstStyle/>
          <a:p>
            <a:pPr defTabSz="457200">
              <a:spcAft>
                <a:spcPts val="600"/>
              </a:spcAft>
            </a:pPr>
            <a:fld id="{E30AF5A0-43BB-4336-8627-9123B9144D80}" type="slidenum">
              <a:rPr lang="en-US" dirty="0"/>
              <a:pPr defTabSz="457200">
                <a:spcAft>
                  <a:spcPts val="600"/>
                </a:spcAft>
              </a:pPr>
              <a:t>3</a:t>
            </a:fld>
            <a:endParaRPr lang="en-US"/>
          </a:p>
        </p:txBody>
      </p:sp>
    </p:spTree>
    <p:extLst>
      <p:ext uri="{BB962C8B-B14F-4D97-AF65-F5344CB8AC3E}">
        <p14:creationId xmlns:p14="http://schemas.microsoft.com/office/powerpoint/2010/main" val="346152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CF3E249-F9A4-B5FC-3441-B6D1C67C36B8}"/>
              </a:ext>
            </a:extLst>
          </p:cNvPr>
          <p:cNvSpPr>
            <a:spLocks noGrp="1"/>
          </p:cNvSpPr>
          <p:nvPr>
            <p:ph type="title"/>
          </p:nvPr>
        </p:nvSpPr>
        <p:spPr>
          <a:xfrm>
            <a:off x="496112" y="685801"/>
            <a:ext cx="2743200" cy="5105400"/>
          </a:xfrm>
        </p:spPr>
        <p:txBody>
          <a:bodyPr>
            <a:normAutofit/>
          </a:bodyPr>
          <a:lstStyle/>
          <a:p>
            <a:pPr algn="l"/>
            <a:r>
              <a:rPr lang="en-GB" sz="3200" b="1">
                <a:solidFill>
                  <a:srgbClr val="FFFFFF"/>
                </a:solidFill>
                <a:latin typeface="Arial Nova"/>
              </a:rPr>
              <a:t>BODY SYSTEMS AFFECTED BY TYPE 2 DIABETES</a:t>
            </a:r>
          </a:p>
        </p:txBody>
      </p:sp>
      <p:grpSp>
        <p:nvGrpSpPr>
          <p:cNvPr id="11" name="Group 10">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19" name="Content Placeholder 2">
            <a:extLst>
              <a:ext uri="{FF2B5EF4-FFF2-40B4-BE49-F238E27FC236}">
                <a16:creationId xmlns:a16="http://schemas.microsoft.com/office/drawing/2014/main" id="{B7345023-74E3-91E8-6B26-CE98478CB7B1}"/>
              </a:ext>
            </a:extLst>
          </p:cNvPr>
          <p:cNvSpPr>
            <a:spLocks noGrp="1"/>
          </p:cNvSpPr>
          <p:nvPr>
            <p:ph idx="1"/>
          </p:nvPr>
        </p:nvSpPr>
        <p:spPr>
          <a:xfrm>
            <a:off x="5117106" y="685801"/>
            <a:ext cx="6385918" cy="5105400"/>
          </a:xfrm>
        </p:spPr>
        <p:txBody>
          <a:bodyPr>
            <a:normAutofit/>
          </a:bodyPr>
          <a:lstStyle/>
          <a:p>
            <a:pPr marL="342900" indent="-342900">
              <a:buFont typeface="Wingdings"/>
              <a:buChar char="v"/>
            </a:pPr>
            <a:r>
              <a:rPr lang="en-GB" sz="2000">
                <a:latin typeface="Arial Nova"/>
                <a:ea typeface="Calibri"/>
                <a:cs typeface="Calibri"/>
              </a:rPr>
              <a:t>  Nervous System (Neuropathy)</a:t>
            </a:r>
            <a:endParaRPr lang="en-US" sz="2000"/>
          </a:p>
          <a:p>
            <a:pPr>
              <a:buClr>
                <a:srgbClr val="8D1515"/>
              </a:buClr>
              <a:buFont typeface="Wingdings"/>
              <a:buChar char="v"/>
            </a:pPr>
            <a:r>
              <a:rPr lang="en-GB" sz="2000">
                <a:latin typeface="Arial Nova"/>
                <a:ea typeface="Calibri"/>
                <a:cs typeface="Calibri"/>
              </a:rPr>
              <a:t>  Kidneys (Nephropathy)</a:t>
            </a:r>
          </a:p>
          <a:p>
            <a:pPr>
              <a:buClr>
                <a:srgbClr val="8D1515"/>
              </a:buClr>
              <a:buFont typeface="Wingdings"/>
              <a:buChar char="v"/>
            </a:pPr>
            <a:r>
              <a:rPr lang="en-GB" sz="2000">
                <a:latin typeface="Arial Nova"/>
                <a:ea typeface="Calibri"/>
                <a:cs typeface="Calibri"/>
              </a:rPr>
              <a:t>  Eyes (Retinopathy)</a:t>
            </a:r>
          </a:p>
          <a:p>
            <a:pPr>
              <a:buClr>
                <a:srgbClr val="8D1515"/>
              </a:buClr>
              <a:buFont typeface="Wingdings"/>
              <a:buChar char="v"/>
            </a:pPr>
            <a:r>
              <a:rPr lang="en-GB" sz="2000">
                <a:latin typeface="Arial Nova"/>
                <a:ea typeface="Calibri"/>
                <a:cs typeface="Calibri"/>
              </a:rPr>
              <a:t>  Feet and Skin </a:t>
            </a:r>
          </a:p>
          <a:p>
            <a:pPr>
              <a:buClr>
                <a:srgbClr val="8D1515"/>
              </a:buClr>
              <a:buFont typeface="Wingdings"/>
              <a:buChar char="v"/>
            </a:pPr>
            <a:r>
              <a:rPr lang="en-GB" sz="2000">
                <a:latin typeface="Arial Nova"/>
                <a:ea typeface="Calibri"/>
                <a:cs typeface="Calibri"/>
              </a:rPr>
              <a:t>  Immune System</a:t>
            </a:r>
          </a:p>
          <a:p>
            <a:pPr>
              <a:buClr>
                <a:srgbClr val="8D1515"/>
              </a:buClr>
              <a:buFont typeface="Wingdings"/>
              <a:buChar char="v"/>
            </a:pPr>
            <a:r>
              <a:rPr lang="en-GB" sz="2000">
                <a:latin typeface="Arial Nova"/>
                <a:ea typeface="Calibri"/>
                <a:cs typeface="Calibri"/>
              </a:rPr>
              <a:t>  Cardiovascular System   </a:t>
            </a:r>
          </a:p>
          <a:p>
            <a:pPr marL="0" indent="0">
              <a:buClr>
                <a:srgbClr val="8D1515"/>
              </a:buClr>
              <a:buNone/>
            </a:pPr>
            <a:r>
              <a:rPr lang="en-GB" sz="2000">
                <a:latin typeface="Arial Nova"/>
                <a:ea typeface="Calibri"/>
                <a:cs typeface="Calibri"/>
              </a:rPr>
              <a:t>(NHS.UK, 2025).</a:t>
            </a:r>
          </a:p>
        </p:txBody>
      </p:sp>
    </p:spTree>
    <p:extLst>
      <p:ext uri="{BB962C8B-B14F-4D97-AF65-F5344CB8AC3E}">
        <p14:creationId xmlns:p14="http://schemas.microsoft.com/office/powerpoint/2010/main" val="3113823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eart-shaped paper origami">
            <a:extLst>
              <a:ext uri="{FF2B5EF4-FFF2-40B4-BE49-F238E27FC236}">
                <a16:creationId xmlns:a16="http://schemas.microsoft.com/office/drawing/2014/main" id="{E8FBA91C-EC17-6A58-CD41-F18F3CA7FD72}"/>
              </a:ext>
            </a:extLst>
          </p:cNvPr>
          <p:cNvPicPr>
            <a:picLocks noChangeAspect="1"/>
          </p:cNvPicPr>
          <p:nvPr/>
        </p:nvPicPr>
        <p:blipFill>
          <a:blip r:embed="rId3"/>
          <a:srcRect r="2807"/>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92" name="Group 9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76"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7"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8"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93"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0"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94"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85743FB-5E61-A0BE-3074-7DEF772D9339}"/>
              </a:ext>
            </a:extLst>
          </p:cNvPr>
          <p:cNvSpPr>
            <a:spLocks noGrp="1"/>
          </p:cNvSpPr>
          <p:nvPr>
            <p:ph type="title"/>
          </p:nvPr>
        </p:nvSpPr>
        <p:spPr>
          <a:xfrm>
            <a:off x="972080" y="685800"/>
            <a:ext cx="5260680" cy="1752599"/>
          </a:xfrm>
        </p:spPr>
        <p:txBody>
          <a:bodyPr>
            <a:normAutofit/>
          </a:bodyPr>
          <a:lstStyle/>
          <a:p>
            <a:pPr algn="l">
              <a:lnSpc>
                <a:spcPct val="90000"/>
              </a:lnSpc>
            </a:pPr>
            <a:r>
              <a:rPr lang="en-GB" sz="2200" b="1">
                <a:latin typeface="Arial Nova"/>
              </a:rPr>
              <a:t>CARDIOVASCLUR SYSTEM</a:t>
            </a:r>
            <a:br>
              <a:rPr lang="en-GB" sz="2200" b="1">
                <a:latin typeface="Arial Nova"/>
              </a:rPr>
            </a:br>
            <a:br>
              <a:rPr lang="en-GB" sz="2200">
                <a:latin typeface="Arial Nova"/>
              </a:rPr>
            </a:br>
            <a:br>
              <a:rPr lang="en-GB" sz="2200">
                <a:latin typeface="Arial Nova"/>
              </a:rPr>
            </a:br>
            <a:br>
              <a:rPr lang="en-GB" sz="2200">
                <a:latin typeface="Arial Nova"/>
              </a:rPr>
            </a:br>
            <a:endParaRPr lang="en-GB" sz="2200">
              <a:latin typeface="Arial Nova"/>
            </a:endParaRPr>
          </a:p>
        </p:txBody>
      </p:sp>
      <p:sp>
        <p:nvSpPr>
          <p:cNvPr id="3" name="Content Placeholder 2">
            <a:extLst>
              <a:ext uri="{FF2B5EF4-FFF2-40B4-BE49-F238E27FC236}">
                <a16:creationId xmlns:a16="http://schemas.microsoft.com/office/drawing/2014/main" id="{D6407F84-19C2-00D7-7BB5-F5943F0CC31C}"/>
              </a:ext>
            </a:extLst>
          </p:cNvPr>
          <p:cNvSpPr>
            <a:spLocks noGrp="1"/>
          </p:cNvSpPr>
          <p:nvPr>
            <p:ph idx="1"/>
          </p:nvPr>
        </p:nvSpPr>
        <p:spPr>
          <a:xfrm>
            <a:off x="643468" y="2666999"/>
            <a:ext cx="5260680" cy="3124201"/>
          </a:xfrm>
        </p:spPr>
        <p:txBody>
          <a:bodyPr vert="horz" lIns="91440" tIns="45720" rIns="91440" bIns="45720" rtlCol="0" anchor="ctr">
            <a:noAutofit/>
          </a:bodyPr>
          <a:lstStyle/>
          <a:p>
            <a:pPr marL="0" indent="0">
              <a:lnSpc>
                <a:spcPct val="90000"/>
              </a:lnSpc>
              <a:buNone/>
            </a:pPr>
            <a:r>
              <a:rPr lang="en-GB" sz="1800">
                <a:latin typeface="Arial Nova"/>
              </a:rPr>
              <a:t>Type 2 Diabetes affects nearly every system in the body by damaging blood vessels. One of the main systems affected is the cardiovascular system, which causes high blood pressure, heart disease and strokes. High blood sugar causes chronic inflammation, leading to narrowed and hardened arteries which restrict the blood flow. The heart organ functions by continuously pumping blood around the body through a network of blood vessels and carrying unwanted carbon dioxide and waste products. Protecting the heart is a flat bone called the ribcage, containing red bone marrow, which is crucial for blood cell formation. If you have type 2 diabetes you are more at risk of having diseases that affect the heart and blood vessels, such as coronary artery disease.</a:t>
            </a:r>
            <a:endParaRPr lang="en-US" sz="1800"/>
          </a:p>
          <a:p>
            <a:pPr marL="0" indent="0">
              <a:lnSpc>
                <a:spcPct val="90000"/>
              </a:lnSpc>
              <a:buNone/>
            </a:pPr>
            <a:r>
              <a:rPr lang="en-GB" sz="1800">
                <a:latin typeface="Arial Nova"/>
              </a:rPr>
              <a:t>(Diabetes UK, 2026).</a:t>
            </a:r>
          </a:p>
        </p:txBody>
      </p:sp>
    </p:spTree>
    <p:extLst>
      <p:ext uri="{BB962C8B-B14F-4D97-AF65-F5344CB8AC3E}">
        <p14:creationId xmlns:p14="http://schemas.microsoft.com/office/powerpoint/2010/main" val="3802036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uman body with veins and arteries&#10;&#10;AI-generated content may be incorrect.">
            <a:extLst>
              <a:ext uri="{FF2B5EF4-FFF2-40B4-BE49-F238E27FC236}">
                <a16:creationId xmlns:a16="http://schemas.microsoft.com/office/drawing/2014/main" id="{29B5B495-1945-0029-DFDA-A8371B19E65F}"/>
              </a:ext>
            </a:extLst>
          </p:cNvPr>
          <p:cNvPicPr>
            <a:picLocks noChangeAspect="1"/>
          </p:cNvPicPr>
          <p:nvPr/>
        </p:nvPicPr>
        <p:blipFill>
          <a:blip r:embed="rId3"/>
          <a:srcRect l="21103" r="5299"/>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52" name="Group 5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5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BA09CDB-9911-D4F6-CCA3-D10787B543FE}"/>
              </a:ext>
            </a:extLst>
          </p:cNvPr>
          <p:cNvSpPr>
            <a:spLocks noGrp="1"/>
          </p:cNvSpPr>
          <p:nvPr>
            <p:ph type="title"/>
          </p:nvPr>
        </p:nvSpPr>
        <p:spPr>
          <a:xfrm>
            <a:off x="972080" y="685800"/>
            <a:ext cx="5260680" cy="1752599"/>
          </a:xfrm>
        </p:spPr>
        <p:txBody>
          <a:bodyPr vert="horz" lIns="91440" tIns="45720" rIns="91440" bIns="45720" rtlCol="0">
            <a:normAutofit/>
          </a:bodyPr>
          <a:lstStyle/>
          <a:p>
            <a:pPr algn="l">
              <a:lnSpc>
                <a:spcPct val="90000"/>
              </a:lnSpc>
            </a:pPr>
            <a:br>
              <a:rPr lang="en-US" sz="1600">
                <a:latin typeface="Arial Nova"/>
              </a:rPr>
            </a:br>
            <a:br>
              <a:rPr lang="en-US" sz="1600">
                <a:latin typeface="Arial Nova"/>
              </a:rPr>
            </a:br>
            <a:br>
              <a:rPr lang="en-US" sz="1600">
                <a:latin typeface="Arial Nova"/>
              </a:rPr>
            </a:br>
            <a:br>
              <a:rPr lang="en-US" sz="1600">
                <a:latin typeface="Arial Nova"/>
              </a:rPr>
            </a:br>
            <a:br>
              <a:rPr lang="en-US" sz="1600">
                <a:latin typeface="Arial Nova"/>
              </a:rPr>
            </a:br>
            <a:br>
              <a:rPr lang="en-US" sz="1600">
                <a:latin typeface="Arial Nova"/>
              </a:rPr>
            </a:br>
            <a:endParaRPr lang="en-US" sz="1600">
              <a:latin typeface="Arial Nova"/>
            </a:endParaRPr>
          </a:p>
        </p:txBody>
      </p:sp>
      <p:sp>
        <p:nvSpPr>
          <p:cNvPr id="45" name="Content Placeholder 2">
            <a:extLst>
              <a:ext uri="{FF2B5EF4-FFF2-40B4-BE49-F238E27FC236}">
                <a16:creationId xmlns:a16="http://schemas.microsoft.com/office/drawing/2014/main" id="{56543BA6-EAD5-C2EE-DC1D-82A681827CE7}"/>
              </a:ext>
            </a:extLst>
          </p:cNvPr>
          <p:cNvSpPr>
            <a:spLocks noGrp="1"/>
          </p:cNvSpPr>
          <p:nvPr>
            <p:ph idx="1"/>
          </p:nvPr>
        </p:nvSpPr>
        <p:spPr>
          <a:xfrm>
            <a:off x="352116" y="571499"/>
            <a:ext cx="5552032" cy="5219701"/>
          </a:xfrm>
        </p:spPr>
        <p:txBody>
          <a:bodyPr vert="horz" lIns="91440" tIns="45720" rIns="91440" bIns="45720" rtlCol="0">
            <a:normAutofit lnSpcReduction="10000"/>
          </a:bodyPr>
          <a:lstStyle/>
          <a:p>
            <a:pPr marL="0" indent="0">
              <a:lnSpc>
                <a:spcPct val="90000"/>
              </a:lnSpc>
              <a:buNone/>
            </a:pPr>
            <a:r>
              <a:rPr lang="en-GB" b="1">
                <a:latin typeface="Arial Nova"/>
              </a:rPr>
              <a:t>STRUCTURE OF THE HEART</a:t>
            </a:r>
          </a:p>
          <a:p>
            <a:pPr marL="0" indent="0">
              <a:lnSpc>
                <a:spcPct val="90000"/>
              </a:lnSpc>
              <a:buNone/>
            </a:pPr>
            <a:endParaRPr lang="en-GB" sz="1700">
              <a:latin typeface="Arial Nova"/>
            </a:endParaRPr>
          </a:p>
          <a:p>
            <a:pPr marL="0" indent="0">
              <a:lnSpc>
                <a:spcPct val="90000"/>
              </a:lnSpc>
              <a:buNone/>
            </a:pPr>
            <a:r>
              <a:rPr lang="en-GB" sz="1800">
                <a:latin typeface="Arial Nova"/>
              </a:rPr>
              <a:t>The heart is a four chambered muscular organ that circulates blood through the circulatory system with blood vessels called arteries and veins.</a:t>
            </a:r>
            <a:endParaRPr lang="en-GB" sz="1800"/>
          </a:p>
          <a:p>
            <a:pPr marL="0" indent="0">
              <a:lnSpc>
                <a:spcPct val="90000"/>
              </a:lnSpc>
              <a:buClr>
                <a:srgbClr val="8D1515"/>
              </a:buClr>
              <a:buNone/>
            </a:pPr>
            <a:r>
              <a:rPr lang="en-GB" sz="1800">
                <a:latin typeface="Arial Nova"/>
              </a:rPr>
              <a:t>The muscular organ is hollow and coned shaped situated in the thoracic cavity between the lungs. </a:t>
            </a:r>
            <a:endParaRPr lang="en-US" sz="1800">
              <a:latin typeface="Arial Nova"/>
            </a:endParaRPr>
          </a:p>
          <a:p>
            <a:pPr marL="0" indent="0">
              <a:lnSpc>
                <a:spcPct val="90000"/>
              </a:lnSpc>
              <a:buNone/>
            </a:pPr>
            <a:r>
              <a:rPr lang="en-GB" sz="1800">
                <a:latin typeface="Arial Nova"/>
              </a:rPr>
              <a:t>The heart tissues compose of three layers of tissue called Endocardium, Myocardium and Pericardium.</a:t>
            </a:r>
            <a:endParaRPr lang="en-US" sz="1800">
              <a:latin typeface="Arial Nova"/>
            </a:endParaRPr>
          </a:p>
          <a:p>
            <a:pPr marL="0" indent="0">
              <a:lnSpc>
                <a:spcPct val="90000"/>
              </a:lnSpc>
              <a:buNone/>
            </a:pPr>
            <a:r>
              <a:rPr lang="en-GB" sz="1800">
                <a:latin typeface="Arial Nova"/>
              </a:rPr>
              <a:t>The valves of the heart control the direction of your blood which flows in one direction, the four valves are the pulmonary, tricuspid, mitral and the aortic valve.</a:t>
            </a:r>
          </a:p>
          <a:p>
            <a:pPr marL="0" indent="0">
              <a:lnSpc>
                <a:spcPct val="90000"/>
              </a:lnSpc>
              <a:buNone/>
            </a:pPr>
            <a:r>
              <a:rPr lang="en-GB" sz="1800">
                <a:latin typeface="Arial Nova"/>
              </a:rPr>
              <a:t>The coronary arteries supply the heart with blood high in oxygen branching of your aorta which is your main artery in the body.</a:t>
            </a:r>
          </a:p>
          <a:p>
            <a:pPr marL="0" indent="0">
              <a:lnSpc>
                <a:spcPct val="90000"/>
              </a:lnSpc>
              <a:buNone/>
            </a:pPr>
            <a:r>
              <a:rPr lang="en-US" sz="1800">
                <a:latin typeface="Arial Nova"/>
              </a:rPr>
              <a:t>(</a:t>
            </a:r>
            <a:r>
              <a:rPr lang="en-US" sz="1800" err="1">
                <a:latin typeface="Arial Nova"/>
              </a:rPr>
              <a:t>Peale,Ian</a:t>
            </a:r>
            <a:r>
              <a:rPr lang="en-US" sz="1800">
                <a:latin typeface="Arial Nova"/>
              </a:rPr>
              <a:t> 2011).</a:t>
            </a:r>
          </a:p>
        </p:txBody>
      </p:sp>
    </p:spTree>
    <p:extLst>
      <p:ext uri="{BB962C8B-B14F-4D97-AF65-F5344CB8AC3E}">
        <p14:creationId xmlns:p14="http://schemas.microsoft.com/office/powerpoint/2010/main" val="950238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DE47280D-9DF4-4EC0-870E-F5799F7AD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useBgFill="1">
        <p:nvSpPr>
          <p:cNvPr id="37" name="Freeform 37">
            <a:extLst>
              <a:ext uri="{FF2B5EF4-FFF2-40B4-BE49-F238E27FC236}">
                <a16:creationId xmlns:a16="http://schemas.microsoft.com/office/drawing/2014/main" id="{7ED3A13C-2CCC-4715-A54F-87795E0CE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8005382"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ln>
            <a:noFill/>
          </a:ln>
          <a:effectLst/>
        </p:spPr>
        <p:style>
          <a:lnRef idx="1">
            <a:schemeClr val="accent1"/>
          </a:lnRef>
          <a:fillRef idx="1003">
            <a:schemeClr val="lt1"/>
          </a:fillRef>
          <a:effectRef idx="2">
            <a:schemeClr val="accent1"/>
          </a:effectRef>
          <a:fontRef idx="minor">
            <a:schemeClr val="lt1"/>
          </a:fontRef>
        </p:style>
        <p:txBody>
          <a:bodyPr wrap="square" rtlCol="0" anchor="ctr">
            <a:noAutofit/>
          </a:bodyPr>
          <a:lstStyle/>
          <a:p>
            <a:pPr algn="ctr"/>
            <a:endParaRPr lang="en-US"/>
          </a:p>
        </p:txBody>
      </p:sp>
      <p:grpSp>
        <p:nvGrpSpPr>
          <p:cNvPr id="39" name="Group 38">
            <a:extLst>
              <a:ext uri="{FF2B5EF4-FFF2-40B4-BE49-F238E27FC236}">
                <a16:creationId xmlns:a16="http://schemas.microsoft.com/office/drawing/2014/main" id="{FB6C0892-83F6-4C98-B806-06627C732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42930" y="0"/>
            <a:ext cx="2436813" cy="6858001"/>
            <a:chOff x="1320800" y="0"/>
            <a:chExt cx="2436813" cy="6858001"/>
          </a:xfrm>
        </p:grpSpPr>
        <p:sp>
          <p:nvSpPr>
            <p:cNvPr id="40" name="Freeform 6">
              <a:extLst>
                <a:ext uri="{FF2B5EF4-FFF2-40B4-BE49-F238E27FC236}">
                  <a16:creationId xmlns:a16="http://schemas.microsoft.com/office/drawing/2014/main" id="{76E9889C-BAC7-429B-86C0-2D7736A39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B84616D5-1F3D-4B55-BA27-B53B56376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42" name="Freeform 8">
              <a:extLst>
                <a:ext uri="{FF2B5EF4-FFF2-40B4-BE49-F238E27FC236}">
                  <a16:creationId xmlns:a16="http://schemas.microsoft.com/office/drawing/2014/main" id="{D6883E9B-59DA-4777-AC43-55F9164D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43" name="Freeform 9">
              <a:extLst>
                <a:ext uri="{FF2B5EF4-FFF2-40B4-BE49-F238E27FC236}">
                  <a16:creationId xmlns:a16="http://schemas.microsoft.com/office/drawing/2014/main" id="{F5442FF4-005F-4930-92FB-6594E29C4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4" name="Freeform 10">
              <a:extLst>
                <a:ext uri="{FF2B5EF4-FFF2-40B4-BE49-F238E27FC236}">
                  <a16:creationId xmlns:a16="http://schemas.microsoft.com/office/drawing/2014/main" id="{648BA981-E918-4543-BE19-51E03C571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5" name="Freeform 11">
              <a:extLst>
                <a:ext uri="{FF2B5EF4-FFF2-40B4-BE49-F238E27FC236}">
                  <a16:creationId xmlns:a16="http://schemas.microsoft.com/office/drawing/2014/main" id="{03A6AFED-BD81-4CCC-AADE-1E8923376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71E665E-780D-EC86-512F-61CE33B9A329}"/>
              </a:ext>
            </a:extLst>
          </p:cNvPr>
          <p:cNvSpPr>
            <a:spLocks noGrp="1"/>
          </p:cNvSpPr>
          <p:nvPr>
            <p:ph type="title"/>
          </p:nvPr>
        </p:nvSpPr>
        <p:spPr>
          <a:xfrm>
            <a:off x="8341910" y="1023257"/>
            <a:ext cx="3235083" cy="4767943"/>
          </a:xfrm>
          <a:effectLst/>
        </p:spPr>
        <p:txBody>
          <a:bodyPr anchor="ctr">
            <a:normAutofit/>
          </a:bodyPr>
          <a:lstStyle/>
          <a:p>
            <a:pPr algn="l"/>
            <a:r>
              <a:rPr lang="en-GB" b="1">
                <a:solidFill>
                  <a:srgbClr val="000000"/>
                </a:solidFill>
                <a:latin typeface="Arial Nova"/>
              </a:rPr>
              <a:t>LIFESTYLE AND RISK FACTORS</a:t>
            </a:r>
          </a:p>
        </p:txBody>
      </p:sp>
      <p:sp>
        <p:nvSpPr>
          <p:cNvPr id="30" name="Content Placeholder 2">
            <a:extLst>
              <a:ext uri="{FF2B5EF4-FFF2-40B4-BE49-F238E27FC236}">
                <a16:creationId xmlns:a16="http://schemas.microsoft.com/office/drawing/2014/main" id="{671CC379-81D3-C935-2CF1-864757EA0257}"/>
              </a:ext>
            </a:extLst>
          </p:cNvPr>
          <p:cNvSpPr>
            <a:spLocks noGrp="1"/>
          </p:cNvSpPr>
          <p:nvPr>
            <p:ph idx="1"/>
          </p:nvPr>
        </p:nvSpPr>
        <p:spPr>
          <a:xfrm>
            <a:off x="693035" y="1023257"/>
            <a:ext cx="5968515" cy="4767944"/>
          </a:xfrm>
        </p:spPr>
        <p:txBody>
          <a:bodyPr anchor="ctr">
            <a:normAutofit/>
          </a:bodyPr>
          <a:lstStyle/>
          <a:p>
            <a:pPr>
              <a:buFont typeface="Wingdings"/>
              <a:buChar char="v"/>
            </a:pPr>
            <a:r>
              <a:rPr lang="en-GB" sz="2000">
                <a:latin typeface="Arial Nova"/>
              </a:rPr>
              <a:t>Overweight and Obesity</a:t>
            </a:r>
          </a:p>
          <a:p>
            <a:pPr>
              <a:buClr>
                <a:srgbClr val="8D1515"/>
              </a:buClr>
              <a:buFont typeface="Wingdings"/>
              <a:buChar char="v"/>
            </a:pPr>
            <a:r>
              <a:rPr lang="en-GB" sz="2000">
                <a:latin typeface="Arial Nova"/>
              </a:rPr>
              <a:t>Physical Inactivity</a:t>
            </a:r>
          </a:p>
          <a:p>
            <a:pPr>
              <a:buClr>
                <a:srgbClr val="8D1515"/>
              </a:buClr>
              <a:buFont typeface="Wingdings"/>
              <a:buChar char="v"/>
            </a:pPr>
            <a:r>
              <a:rPr lang="en-GB" sz="2000">
                <a:latin typeface="Arial Nova"/>
              </a:rPr>
              <a:t>Diet</a:t>
            </a:r>
          </a:p>
          <a:p>
            <a:pPr>
              <a:buClr>
                <a:srgbClr val="8D1515"/>
              </a:buClr>
              <a:buFont typeface="Wingdings"/>
              <a:buChar char="v"/>
            </a:pPr>
            <a:r>
              <a:rPr lang="en-GB" sz="2000">
                <a:latin typeface="Arial Nova"/>
              </a:rPr>
              <a:t>Sleep</a:t>
            </a:r>
          </a:p>
          <a:p>
            <a:pPr>
              <a:buClr>
                <a:srgbClr val="8D1515"/>
              </a:buClr>
              <a:buFont typeface="Wingdings"/>
              <a:buChar char="v"/>
            </a:pPr>
            <a:r>
              <a:rPr lang="en-GB" sz="2000">
                <a:latin typeface="Arial Nova"/>
              </a:rPr>
              <a:t>Alcohol</a:t>
            </a:r>
          </a:p>
          <a:p>
            <a:pPr>
              <a:buClr>
                <a:srgbClr val="8D1515"/>
              </a:buClr>
              <a:buFont typeface="Wingdings"/>
              <a:buChar char="v"/>
            </a:pPr>
            <a:r>
              <a:rPr lang="en-GB" sz="2000">
                <a:latin typeface="Arial Nova"/>
              </a:rPr>
              <a:t>Smoking</a:t>
            </a:r>
          </a:p>
          <a:p>
            <a:pPr>
              <a:buClr>
                <a:srgbClr val="8D1515"/>
              </a:buClr>
              <a:buFont typeface="Wingdings"/>
              <a:buChar char="v"/>
            </a:pPr>
            <a:r>
              <a:rPr lang="en-GB" sz="2000">
                <a:latin typeface="Arial Nova"/>
              </a:rPr>
              <a:t>Family History</a:t>
            </a:r>
          </a:p>
          <a:p>
            <a:pPr marL="0" indent="0">
              <a:buClr>
                <a:srgbClr val="8D1515"/>
              </a:buClr>
              <a:buNone/>
            </a:pPr>
            <a:endParaRPr lang="en-GB" sz="2000">
              <a:latin typeface="Arial Nova"/>
            </a:endParaRPr>
          </a:p>
          <a:p>
            <a:pPr marL="0" indent="0">
              <a:buClr>
                <a:srgbClr val="8D1515"/>
              </a:buClr>
              <a:buNone/>
            </a:pPr>
            <a:r>
              <a:rPr lang="en-GB" sz="2000">
                <a:latin typeface="Arial Nova"/>
              </a:rPr>
              <a:t>The New England Journal of Medicine, (2013).</a:t>
            </a:r>
          </a:p>
          <a:p>
            <a:pPr>
              <a:buClr>
                <a:srgbClr val="8D1515"/>
              </a:buClr>
              <a:buFont typeface="Wingdings"/>
              <a:buChar char="v"/>
            </a:pPr>
            <a:endParaRPr lang="en-GB" sz="2000"/>
          </a:p>
          <a:p>
            <a:pPr>
              <a:buClr>
                <a:srgbClr val="8D1515"/>
              </a:buClr>
              <a:buFont typeface="Wingdings"/>
              <a:buChar char="v"/>
            </a:pPr>
            <a:endParaRPr lang="en-GB" sz="2000"/>
          </a:p>
        </p:txBody>
      </p:sp>
    </p:spTree>
    <p:extLst>
      <p:ext uri="{BB962C8B-B14F-4D97-AF65-F5344CB8AC3E}">
        <p14:creationId xmlns:p14="http://schemas.microsoft.com/office/powerpoint/2010/main" val="413344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0" name="Rectangle 139">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Freeform: Shape 12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ED38FE6-2283-E953-18C8-5C9F7555AB4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latin typeface="Arial Nova"/>
              </a:rPr>
              <a:t>FUNTIONAL IMPACTS OF TYPE 2 DIABETES</a:t>
            </a:r>
          </a:p>
        </p:txBody>
      </p:sp>
      <p:grpSp>
        <p:nvGrpSpPr>
          <p:cNvPr id="142" name="Group 14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123" name="Content Placeholder 2">
            <a:extLst>
              <a:ext uri="{FF2B5EF4-FFF2-40B4-BE49-F238E27FC236}">
                <a16:creationId xmlns:a16="http://schemas.microsoft.com/office/drawing/2014/main" id="{8B05084A-1E3E-50FB-814F-F22A47B4B588}"/>
              </a:ext>
            </a:extLst>
          </p:cNvPr>
          <p:cNvSpPr>
            <a:spLocks noGrp="1"/>
          </p:cNvSpPr>
          <p:nvPr>
            <p:ph idx="1"/>
          </p:nvPr>
        </p:nvSpPr>
        <p:spPr>
          <a:xfrm>
            <a:off x="5117106" y="685801"/>
            <a:ext cx="6385918" cy="5105400"/>
          </a:xfrm>
        </p:spPr>
        <p:txBody>
          <a:bodyPr>
            <a:normAutofit/>
          </a:bodyPr>
          <a:lstStyle/>
          <a:p>
            <a:pPr>
              <a:buClr>
                <a:srgbClr val="8D1515"/>
              </a:buClr>
              <a:buFont typeface="Wingdings"/>
              <a:buChar char="v"/>
            </a:pPr>
            <a:r>
              <a:rPr lang="en-GB" sz="2000">
                <a:latin typeface="Arial Nova"/>
              </a:rPr>
              <a:t>  Reduced Mobility</a:t>
            </a:r>
          </a:p>
          <a:p>
            <a:pPr>
              <a:buClr>
                <a:srgbClr val="8D1515"/>
              </a:buClr>
              <a:buFont typeface="Wingdings"/>
              <a:buChar char="v"/>
            </a:pPr>
            <a:r>
              <a:rPr lang="en-GB" sz="2000">
                <a:latin typeface="Arial Nova"/>
              </a:rPr>
              <a:t>  Reduced Physical Capacity</a:t>
            </a:r>
          </a:p>
          <a:p>
            <a:pPr>
              <a:buClr>
                <a:srgbClr val="8D1515"/>
              </a:buClr>
              <a:buFont typeface="Wingdings"/>
              <a:buChar char="v"/>
            </a:pPr>
            <a:r>
              <a:rPr lang="en-GB" sz="2000">
                <a:latin typeface="Arial Nova"/>
              </a:rPr>
              <a:t>  Frailty and Sarcopenia</a:t>
            </a:r>
          </a:p>
          <a:p>
            <a:pPr>
              <a:buClr>
                <a:srgbClr val="8D1515"/>
              </a:buClr>
              <a:buFont typeface="Wingdings"/>
              <a:buChar char="v"/>
            </a:pPr>
            <a:r>
              <a:rPr lang="en-GB" sz="2000">
                <a:latin typeface="Arial Nova"/>
              </a:rPr>
              <a:t>  Fatigue</a:t>
            </a:r>
          </a:p>
          <a:p>
            <a:pPr marL="0" indent="0">
              <a:buClr>
                <a:srgbClr val="8D1515"/>
              </a:buClr>
              <a:buNone/>
            </a:pPr>
            <a:r>
              <a:rPr lang="en-GB" sz="2000">
                <a:latin typeface="Arial Nova"/>
              </a:rPr>
              <a:t>According to (N.I.H, 2025)</a:t>
            </a:r>
          </a:p>
        </p:txBody>
      </p:sp>
    </p:spTree>
    <p:extLst>
      <p:ext uri="{BB962C8B-B14F-4D97-AF65-F5344CB8AC3E}">
        <p14:creationId xmlns:p14="http://schemas.microsoft.com/office/powerpoint/2010/main" val="3276489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144E9D-607B-41E4-E44A-8002B79C4F3E}"/>
              </a:ext>
            </a:extLst>
          </p:cNvPr>
          <p:cNvPicPr>
            <a:picLocks noChangeAspect="1"/>
          </p:cNvPicPr>
          <p:nvPr/>
        </p:nvPicPr>
        <p:blipFill>
          <a:blip r:embed="rId3"/>
          <a:srcRect l="24373" r="34880" b="6250"/>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4F9419B-D589-C5D4-B31F-615327E89892}"/>
              </a:ext>
            </a:extLst>
          </p:cNvPr>
          <p:cNvSpPr>
            <a:spLocks noGrp="1"/>
          </p:cNvSpPr>
          <p:nvPr>
            <p:ph type="title"/>
          </p:nvPr>
        </p:nvSpPr>
        <p:spPr>
          <a:xfrm>
            <a:off x="972080" y="685800"/>
            <a:ext cx="5260680" cy="1752599"/>
          </a:xfrm>
        </p:spPr>
        <p:txBody>
          <a:bodyPr>
            <a:normAutofit/>
          </a:bodyPr>
          <a:lstStyle/>
          <a:p>
            <a:pPr algn="l">
              <a:lnSpc>
                <a:spcPct val="90000"/>
              </a:lnSpc>
            </a:pPr>
            <a:r>
              <a:rPr lang="en-GB">
                <a:latin typeface="Arial Nova"/>
              </a:rPr>
              <a:t>STRUCTURAL IMPACT OF TYPE 2 DIABETES</a:t>
            </a:r>
          </a:p>
        </p:txBody>
      </p:sp>
      <p:sp>
        <p:nvSpPr>
          <p:cNvPr id="3" name="Content Placeholder 2">
            <a:extLst>
              <a:ext uri="{FF2B5EF4-FFF2-40B4-BE49-F238E27FC236}">
                <a16:creationId xmlns:a16="http://schemas.microsoft.com/office/drawing/2014/main" id="{B9C8B732-0A92-C09F-4096-C9070DC7E6B1}"/>
              </a:ext>
            </a:extLst>
          </p:cNvPr>
          <p:cNvSpPr>
            <a:spLocks noGrp="1"/>
          </p:cNvSpPr>
          <p:nvPr>
            <p:ph idx="1"/>
          </p:nvPr>
        </p:nvSpPr>
        <p:spPr>
          <a:xfrm>
            <a:off x="643468" y="2666999"/>
            <a:ext cx="5260680" cy="3124201"/>
          </a:xfrm>
        </p:spPr>
        <p:txBody>
          <a:bodyPr>
            <a:normAutofit/>
          </a:bodyPr>
          <a:lstStyle/>
          <a:p>
            <a:pPr>
              <a:buFont typeface="Wingdings"/>
              <a:buChar char="v"/>
            </a:pPr>
            <a:r>
              <a:rPr lang="en-GB" sz="2000">
                <a:latin typeface="Arial Nova"/>
              </a:rPr>
              <a:t>  Heart Chambers</a:t>
            </a:r>
          </a:p>
          <a:p>
            <a:pPr>
              <a:buClr>
                <a:srgbClr val="8D1515"/>
              </a:buClr>
              <a:buFont typeface="Wingdings"/>
              <a:buChar char="v"/>
            </a:pPr>
            <a:r>
              <a:rPr lang="en-GB" sz="2000">
                <a:latin typeface="Arial Nova"/>
              </a:rPr>
              <a:t>  Heart Muscles</a:t>
            </a:r>
          </a:p>
          <a:p>
            <a:pPr>
              <a:buClr>
                <a:srgbClr val="8D1515"/>
              </a:buClr>
              <a:buFont typeface="Wingdings"/>
              <a:buChar char="v"/>
            </a:pPr>
            <a:r>
              <a:rPr lang="en-GB" sz="2000">
                <a:latin typeface="Arial Nova"/>
              </a:rPr>
              <a:t>  Arterial Walls</a:t>
            </a:r>
          </a:p>
          <a:p>
            <a:pPr>
              <a:buClr>
                <a:srgbClr val="8D1515"/>
              </a:buClr>
              <a:buFont typeface="Wingdings"/>
              <a:buChar char="v"/>
            </a:pPr>
            <a:r>
              <a:rPr lang="en-GB" sz="2000">
                <a:latin typeface="Arial Nova"/>
              </a:rPr>
              <a:t> Inner lining of Vessels</a:t>
            </a:r>
          </a:p>
          <a:p>
            <a:pPr marL="0" indent="0">
              <a:buClr>
                <a:srgbClr val="8D1515"/>
              </a:buClr>
              <a:buNone/>
            </a:pPr>
            <a:endParaRPr lang="en-GB" sz="2000">
              <a:latin typeface="Arial Nova"/>
            </a:endParaRPr>
          </a:p>
          <a:p>
            <a:pPr marL="0" indent="0">
              <a:buClr>
                <a:srgbClr val="8D1515"/>
              </a:buClr>
              <a:buNone/>
            </a:pPr>
            <a:r>
              <a:rPr lang="en-GB" sz="2000">
                <a:latin typeface="Arial Nova"/>
              </a:rPr>
              <a:t>(   MDPI,2025    )</a:t>
            </a:r>
          </a:p>
          <a:p>
            <a:pPr>
              <a:buClr>
                <a:srgbClr val="8D1515"/>
              </a:buClr>
              <a:buFont typeface="Wingdings"/>
              <a:buChar char="v"/>
            </a:pPr>
            <a:endParaRPr lang="en-GB" sz="2000">
              <a:latin typeface="Arial Nova"/>
            </a:endParaRPr>
          </a:p>
        </p:txBody>
      </p:sp>
    </p:spTree>
    <p:extLst>
      <p:ext uri="{BB962C8B-B14F-4D97-AF65-F5344CB8AC3E}">
        <p14:creationId xmlns:p14="http://schemas.microsoft.com/office/powerpoint/2010/main" val="1321974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41FAA6D-0046-4A2F-8E6E-21A4842E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descr="Close up view of platelets in the blood">
            <a:extLst>
              <a:ext uri="{FF2B5EF4-FFF2-40B4-BE49-F238E27FC236}">
                <a16:creationId xmlns:a16="http://schemas.microsoft.com/office/drawing/2014/main" id="{8532763F-B7BE-59EB-89CA-F096126D642A}"/>
              </a:ext>
            </a:extLst>
          </p:cNvPr>
          <p:cNvPicPr>
            <a:picLocks noChangeAspect="1"/>
          </p:cNvPicPr>
          <p:nvPr/>
        </p:nvPicPr>
        <p:blipFill>
          <a:blip r:embed="rId3"/>
          <a:srcRect l="39218" t="9091" r="25539"/>
          <a:stretch>
            <a:fillRect/>
          </a:stretch>
        </p:blipFill>
        <p:spPr>
          <a:xfrm>
            <a:off x="20" y="10"/>
            <a:ext cx="4726526" cy="6857990"/>
          </a:xfrm>
          <a:prstGeom prst="rect">
            <a:avLst/>
          </a:prstGeom>
        </p:spPr>
      </p:pic>
      <p:grpSp>
        <p:nvGrpSpPr>
          <p:cNvPr id="54" name="Group 53">
            <a:extLst>
              <a:ext uri="{FF2B5EF4-FFF2-40B4-BE49-F238E27FC236}">
                <a16:creationId xmlns:a16="http://schemas.microsoft.com/office/drawing/2014/main" id="{62E3E11F-3694-4A25-A6CA-2EC311F18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55" name="Rectangle 19">
              <a:extLst>
                <a:ext uri="{FF2B5EF4-FFF2-40B4-BE49-F238E27FC236}">
                  <a16:creationId xmlns:a16="http://schemas.microsoft.com/office/drawing/2014/main" id="{80D1B0BD-8DCD-47A1-96F6-2C225035A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20">
              <a:extLst>
                <a:ext uri="{FF2B5EF4-FFF2-40B4-BE49-F238E27FC236}">
                  <a16:creationId xmlns:a16="http://schemas.microsoft.com/office/drawing/2014/main" id="{24A95C9A-B923-432F-9745-6446EF8D5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8" name="Group 57">
            <a:extLst>
              <a:ext uri="{FF2B5EF4-FFF2-40B4-BE49-F238E27FC236}">
                <a16:creationId xmlns:a16="http://schemas.microsoft.com/office/drawing/2014/main" id="{CECD1690-220A-4E9A-8B42-6231686EA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59" name="Freeform 6">
              <a:extLst>
                <a:ext uri="{FF2B5EF4-FFF2-40B4-BE49-F238E27FC236}">
                  <a16:creationId xmlns:a16="http://schemas.microsoft.com/office/drawing/2014/main" id="{806DE5A7-D018-46AF-BDF7-6CDCC6C3F4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0" name="Freeform 7">
              <a:extLst>
                <a:ext uri="{FF2B5EF4-FFF2-40B4-BE49-F238E27FC236}">
                  <a16:creationId xmlns:a16="http://schemas.microsoft.com/office/drawing/2014/main" id="{43AE4CE0-B238-4049-B45D-71494D777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1" name="Freeform 8">
              <a:extLst>
                <a:ext uri="{FF2B5EF4-FFF2-40B4-BE49-F238E27FC236}">
                  <a16:creationId xmlns:a16="http://schemas.microsoft.com/office/drawing/2014/main" id="{3BB59F37-4598-48D0-9D73-9F329F8829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2" name="Freeform 9">
              <a:extLst>
                <a:ext uri="{FF2B5EF4-FFF2-40B4-BE49-F238E27FC236}">
                  <a16:creationId xmlns:a16="http://schemas.microsoft.com/office/drawing/2014/main" id="{37017D10-4E71-48C1-AD3D-C35CFF6B3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3" name="Freeform 10">
              <a:extLst>
                <a:ext uri="{FF2B5EF4-FFF2-40B4-BE49-F238E27FC236}">
                  <a16:creationId xmlns:a16="http://schemas.microsoft.com/office/drawing/2014/main" id="{ED5EA6CC-320E-4952-AF54-24697E7F9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4" name="Freeform 11">
              <a:extLst>
                <a:ext uri="{FF2B5EF4-FFF2-40B4-BE49-F238E27FC236}">
                  <a16:creationId xmlns:a16="http://schemas.microsoft.com/office/drawing/2014/main" id="{8AE947FD-5039-485D-B8C4-761C15A95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D3F2C61-A4D3-7194-E839-DEBA48F84FC7}"/>
              </a:ext>
            </a:extLst>
          </p:cNvPr>
          <p:cNvSpPr>
            <a:spLocks noGrp="1"/>
          </p:cNvSpPr>
          <p:nvPr>
            <p:ph type="title"/>
          </p:nvPr>
        </p:nvSpPr>
        <p:spPr>
          <a:xfrm>
            <a:off x="3962399" y="685800"/>
            <a:ext cx="7345891" cy="1413933"/>
          </a:xfrm>
        </p:spPr>
        <p:txBody>
          <a:bodyPr>
            <a:normAutofit/>
          </a:bodyPr>
          <a:lstStyle/>
          <a:p>
            <a:r>
              <a:rPr lang="en-GB">
                <a:latin typeface="Arial Nova"/>
              </a:rPr>
              <a:t>PHYSIOLOGICAL IMPACT OF TYPE 2 DIABETES</a:t>
            </a:r>
          </a:p>
        </p:txBody>
      </p:sp>
      <p:sp>
        <p:nvSpPr>
          <p:cNvPr id="34" name="Content Placeholder 2">
            <a:extLst>
              <a:ext uri="{FF2B5EF4-FFF2-40B4-BE49-F238E27FC236}">
                <a16:creationId xmlns:a16="http://schemas.microsoft.com/office/drawing/2014/main" id="{89F6264D-61DD-B1D9-6F18-84F72CFD05E8}"/>
              </a:ext>
            </a:extLst>
          </p:cNvPr>
          <p:cNvSpPr>
            <a:spLocks noGrp="1"/>
          </p:cNvSpPr>
          <p:nvPr>
            <p:ph idx="1"/>
          </p:nvPr>
        </p:nvSpPr>
        <p:spPr>
          <a:xfrm>
            <a:off x="3843867" y="2093106"/>
            <a:ext cx="7659156" cy="4581572"/>
          </a:xfrm>
        </p:spPr>
        <p:txBody>
          <a:bodyPr>
            <a:normAutofit/>
          </a:bodyPr>
          <a:lstStyle/>
          <a:p>
            <a:pPr>
              <a:buFont typeface="Wingdings"/>
              <a:buChar char="v"/>
            </a:pPr>
            <a:r>
              <a:rPr lang="en-GB"/>
              <a:t>    Cardiovascular System</a:t>
            </a:r>
          </a:p>
          <a:p>
            <a:pPr>
              <a:buClr>
                <a:srgbClr val="8D1515"/>
              </a:buClr>
              <a:buFont typeface="Wingdings"/>
              <a:buChar char="v"/>
            </a:pPr>
            <a:r>
              <a:rPr lang="en-GB"/>
              <a:t>    Nervous System</a:t>
            </a:r>
          </a:p>
          <a:p>
            <a:pPr>
              <a:buClr>
                <a:srgbClr val="8D1515"/>
              </a:buClr>
              <a:buFont typeface="Wingdings"/>
              <a:buChar char="v"/>
            </a:pPr>
            <a:r>
              <a:rPr lang="en-GB"/>
              <a:t>    Kidneys</a:t>
            </a:r>
          </a:p>
          <a:p>
            <a:pPr>
              <a:buClr>
                <a:srgbClr val="8D1515"/>
              </a:buClr>
              <a:buFont typeface="Wingdings"/>
              <a:buChar char="v"/>
            </a:pPr>
            <a:r>
              <a:rPr lang="en-GB"/>
              <a:t>    Eyes</a:t>
            </a:r>
          </a:p>
          <a:p>
            <a:pPr>
              <a:buClr>
                <a:srgbClr val="8D1515"/>
              </a:buClr>
              <a:buFont typeface="Wingdings"/>
              <a:buChar char="v"/>
            </a:pPr>
            <a:r>
              <a:rPr lang="en-GB"/>
              <a:t>    Metabolic and Physical</a:t>
            </a:r>
          </a:p>
          <a:p>
            <a:pPr>
              <a:buClr>
                <a:srgbClr val="8D1515"/>
              </a:buClr>
              <a:buFont typeface="Wingdings"/>
              <a:buChar char="v"/>
            </a:pPr>
            <a:r>
              <a:rPr lang="en-GB"/>
              <a:t>    Sexual and Reproductive Health</a:t>
            </a:r>
          </a:p>
          <a:p>
            <a:pPr marL="0" indent="0">
              <a:buClr>
                <a:srgbClr val="8D1515"/>
              </a:buClr>
              <a:buNone/>
            </a:pPr>
            <a:r>
              <a:rPr lang="en-GB"/>
              <a:t>(Healthline, 2024     )</a:t>
            </a:r>
          </a:p>
          <a:p>
            <a:pPr marL="0" indent="0">
              <a:buClr>
                <a:srgbClr val="8D1515"/>
              </a:buClr>
              <a:buNone/>
            </a:pPr>
            <a:endParaRPr lang="en-GB"/>
          </a:p>
        </p:txBody>
      </p:sp>
    </p:spTree>
    <p:extLst>
      <p:ext uri="{BB962C8B-B14F-4D97-AF65-F5344CB8AC3E}">
        <p14:creationId xmlns:p14="http://schemas.microsoft.com/office/powerpoint/2010/main" val="4243406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1FAA6D-0046-4A2F-8E6E-21A4842E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ipette putting a sample on the tray">
            <a:extLst>
              <a:ext uri="{FF2B5EF4-FFF2-40B4-BE49-F238E27FC236}">
                <a16:creationId xmlns:a16="http://schemas.microsoft.com/office/drawing/2014/main" id="{B0529DEC-3FD0-D2EE-7D36-53480D9F6601}"/>
              </a:ext>
            </a:extLst>
          </p:cNvPr>
          <p:cNvPicPr>
            <a:picLocks noChangeAspect="1"/>
          </p:cNvPicPr>
          <p:nvPr/>
        </p:nvPicPr>
        <p:blipFill>
          <a:blip r:embed="rId3"/>
          <a:srcRect l="43754" t="9090" r="14490" b="8"/>
          <a:stretch>
            <a:fillRect/>
          </a:stretch>
        </p:blipFill>
        <p:spPr>
          <a:xfrm>
            <a:off x="20" y="10"/>
            <a:ext cx="4726526" cy="6857990"/>
          </a:xfrm>
          <a:prstGeom prst="rect">
            <a:avLst/>
          </a:prstGeom>
        </p:spPr>
      </p:pic>
      <p:grpSp>
        <p:nvGrpSpPr>
          <p:cNvPr id="11" name="Group 10">
            <a:extLst>
              <a:ext uri="{FF2B5EF4-FFF2-40B4-BE49-F238E27FC236}">
                <a16:creationId xmlns:a16="http://schemas.microsoft.com/office/drawing/2014/main" id="{62E3E11F-3694-4A25-A6CA-2EC311F18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80D1B0BD-8DCD-47A1-96F6-2C225035A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24A95C9A-B923-432F-9745-6446EF8D5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CECD1690-220A-4E9A-8B42-6231686EA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806DE5A7-D018-46AF-BDF7-6CDCC6C3F4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43AE4CE0-B238-4049-B45D-71494D777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3BB59F37-4598-48D0-9D73-9F329F8829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7017D10-4E71-48C1-AD3D-C35CFF6B3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ED5EA6CC-320E-4952-AF54-24697E7F9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8AE947FD-5039-485D-B8C4-761C15A95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3526695-9E62-802E-FF92-89A87AE7246D}"/>
              </a:ext>
            </a:extLst>
          </p:cNvPr>
          <p:cNvSpPr>
            <a:spLocks noGrp="1"/>
          </p:cNvSpPr>
          <p:nvPr>
            <p:ph type="title"/>
          </p:nvPr>
        </p:nvSpPr>
        <p:spPr>
          <a:xfrm>
            <a:off x="3962399" y="685800"/>
            <a:ext cx="7345891" cy="1413933"/>
          </a:xfrm>
        </p:spPr>
        <p:txBody>
          <a:bodyPr>
            <a:normAutofit/>
          </a:bodyPr>
          <a:lstStyle/>
          <a:p>
            <a:r>
              <a:rPr lang="en-GB">
                <a:latin typeface="Arial Nova"/>
              </a:rPr>
              <a:t>DIAGNOSE OF TYPE 2 DIABETES</a:t>
            </a:r>
          </a:p>
        </p:txBody>
      </p:sp>
      <p:sp>
        <p:nvSpPr>
          <p:cNvPr id="3" name="Content Placeholder 2">
            <a:extLst>
              <a:ext uri="{FF2B5EF4-FFF2-40B4-BE49-F238E27FC236}">
                <a16:creationId xmlns:a16="http://schemas.microsoft.com/office/drawing/2014/main" id="{17C18F16-C69E-CE70-FAE7-495513F745F4}"/>
              </a:ext>
            </a:extLst>
          </p:cNvPr>
          <p:cNvSpPr>
            <a:spLocks noGrp="1"/>
          </p:cNvSpPr>
          <p:nvPr>
            <p:ph idx="1"/>
          </p:nvPr>
        </p:nvSpPr>
        <p:spPr>
          <a:xfrm>
            <a:off x="3843867" y="2048933"/>
            <a:ext cx="7659156" cy="3742267"/>
          </a:xfrm>
        </p:spPr>
        <p:txBody>
          <a:bodyPr vert="horz" lIns="91440" tIns="45720" rIns="91440" bIns="45720" rtlCol="0">
            <a:normAutofit/>
          </a:bodyPr>
          <a:lstStyle/>
          <a:p>
            <a:pPr marL="0" indent="0">
              <a:lnSpc>
                <a:spcPct val="90000"/>
              </a:lnSpc>
              <a:spcBef>
                <a:spcPts val="1400"/>
              </a:spcBef>
              <a:buNone/>
            </a:pPr>
            <a:r>
              <a:rPr lang="en-GB" sz="1700">
                <a:latin typeface="Arial Nova"/>
              </a:rPr>
              <a:t>Type 2 Diabetes is diagnosed through blood tests that measure blood sugar levels. A HbA1c test measures blood sugar and a level of 48 mmol/mol (6.5%) or higher indicates diabetes. Fasting plasma glucose, Random plasma glucose and Oral glucose tolerance tests are also diagnosis tools. </a:t>
            </a:r>
          </a:p>
          <a:p>
            <a:pPr marL="0" indent="0">
              <a:lnSpc>
                <a:spcPct val="90000"/>
              </a:lnSpc>
              <a:spcBef>
                <a:spcPts val="1400"/>
              </a:spcBef>
              <a:buNone/>
            </a:pPr>
            <a:r>
              <a:rPr lang="en-GB" sz="1700">
                <a:latin typeface="Arial Nova"/>
              </a:rPr>
              <a:t>Diabetes UK have a free online tool to calculate the likelihood of developing type 2 diabetes based on risk factors like age, BMI and family history. A </a:t>
            </a:r>
          </a:p>
          <a:p>
            <a:pPr marL="0" indent="0">
              <a:lnSpc>
                <a:spcPct val="90000"/>
              </a:lnSpc>
              <a:spcBef>
                <a:spcPts val="1400"/>
              </a:spcBef>
              <a:buNone/>
            </a:pPr>
            <a:r>
              <a:rPr lang="en-GB" sz="1700">
                <a:latin typeface="Arial Nova"/>
              </a:rPr>
              <a:t>Doctors may test for type 2 diabetes when symptoms like increased thirst, fatigue, unexplained weight loss, frequent urination and slow-healing cuts are evident. If the HbA1c test comes back positive, a second identical test is usually required to confirm diagnosis.</a:t>
            </a:r>
          </a:p>
          <a:p>
            <a:pPr marL="0" indent="0">
              <a:lnSpc>
                <a:spcPct val="90000"/>
              </a:lnSpc>
              <a:spcBef>
                <a:spcPts val="1400"/>
              </a:spcBef>
              <a:buNone/>
            </a:pPr>
            <a:r>
              <a:rPr lang="en-GB" sz="1700">
                <a:latin typeface="Arial Nova"/>
              </a:rPr>
              <a:t>(CKS.NICE, 2026).</a:t>
            </a:r>
          </a:p>
        </p:txBody>
      </p:sp>
    </p:spTree>
    <p:extLst>
      <p:ext uri="{BB962C8B-B14F-4D97-AF65-F5344CB8AC3E}">
        <p14:creationId xmlns:p14="http://schemas.microsoft.com/office/powerpoint/2010/main" val="1589812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Close up of cells">
            <a:extLst>
              <a:ext uri="{FF2B5EF4-FFF2-40B4-BE49-F238E27FC236}">
                <a16:creationId xmlns:a16="http://schemas.microsoft.com/office/drawing/2014/main" id="{C57B0B0A-EFF6-337E-938B-A543EA1868C9}"/>
              </a:ext>
            </a:extLst>
          </p:cNvPr>
          <p:cNvPicPr>
            <a:picLocks noChangeAspect="1"/>
          </p:cNvPicPr>
          <p:nvPr/>
        </p:nvPicPr>
        <p:blipFill>
          <a:blip r:embed="rId3"/>
          <a:srcRect l="31878" r="24657" b="-2"/>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31" name="Group 3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3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FABF144-4116-F70D-B87B-4322FA40AC91}"/>
              </a:ext>
            </a:extLst>
          </p:cNvPr>
          <p:cNvSpPr>
            <a:spLocks noGrp="1"/>
          </p:cNvSpPr>
          <p:nvPr>
            <p:ph type="title"/>
          </p:nvPr>
        </p:nvSpPr>
        <p:spPr>
          <a:xfrm>
            <a:off x="972080" y="685800"/>
            <a:ext cx="5260680" cy="1752599"/>
          </a:xfrm>
        </p:spPr>
        <p:txBody>
          <a:bodyPr>
            <a:normAutofit/>
          </a:bodyPr>
          <a:lstStyle/>
          <a:p>
            <a:pPr algn="l"/>
            <a:r>
              <a:rPr lang="en-GB">
                <a:latin typeface="Arial Nova"/>
              </a:rPr>
              <a:t>BIOLOGICAL MECHANISMS</a:t>
            </a:r>
          </a:p>
        </p:txBody>
      </p:sp>
      <p:sp>
        <p:nvSpPr>
          <p:cNvPr id="3" name="Content Placeholder 2">
            <a:extLst>
              <a:ext uri="{FF2B5EF4-FFF2-40B4-BE49-F238E27FC236}">
                <a16:creationId xmlns:a16="http://schemas.microsoft.com/office/drawing/2014/main" id="{FEA2137D-4C20-09EC-4E15-02C2FFA01973}"/>
              </a:ext>
            </a:extLst>
          </p:cNvPr>
          <p:cNvSpPr>
            <a:spLocks noGrp="1"/>
          </p:cNvSpPr>
          <p:nvPr>
            <p:ph idx="1"/>
          </p:nvPr>
        </p:nvSpPr>
        <p:spPr>
          <a:xfrm>
            <a:off x="643468" y="2666999"/>
            <a:ext cx="5260680" cy="3124201"/>
          </a:xfrm>
        </p:spPr>
        <p:txBody>
          <a:bodyPr vert="horz" lIns="91440" tIns="45720" rIns="91440" bIns="45720" rtlCol="0">
            <a:normAutofit/>
          </a:bodyPr>
          <a:lstStyle/>
          <a:p>
            <a:pPr marL="0" indent="0">
              <a:lnSpc>
                <a:spcPct val="90000"/>
              </a:lnSpc>
              <a:buNone/>
            </a:pPr>
            <a:r>
              <a:rPr lang="en-GB" sz="1100">
                <a:latin typeface="Arial Nova"/>
              </a:rPr>
              <a:t>The main mechanisms leading to Type 2 Diabetes are</a:t>
            </a:r>
          </a:p>
          <a:p>
            <a:pPr marL="0" indent="0">
              <a:lnSpc>
                <a:spcPct val="90000"/>
              </a:lnSpc>
              <a:buNone/>
            </a:pPr>
            <a:r>
              <a:rPr lang="en-GB" sz="1100">
                <a:latin typeface="Arial Nova"/>
              </a:rPr>
              <a:t>Insulin Resistance - caused by peripheral tissues, liver and adipose tissue failing to respond to insulin, the liver continues to produce glucose despite high blood sugars while the muscle cells fail to absorb glucose from the blood.</a:t>
            </a:r>
            <a:endParaRPr lang="en-GB" sz="1100"/>
          </a:p>
          <a:p>
            <a:pPr marL="0" indent="0">
              <a:lnSpc>
                <a:spcPct val="90000"/>
              </a:lnSpc>
              <a:buClr>
                <a:srgbClr val="8D1515"/>
              </a:buClr>
              <a:buNone/>
            </a:pPr>
            <a:r>
              <a:rPr lang="en-GB" sz="1100">
                <a:latin typeface="Arial Nova"/>
              </a:rPr>
              <a:t>Pancreatic Cell Dysfunction – cells overproduce insulin to compensate for resistance, becoming exhausted due to high blood sugar and high fat levels decreasing insulin secretion and reduced cell mass.</a:t>
            </a:r>
          </a:p>
          <a:p>
            <a:pPr marL="0" indent="0">
              <a:lnSpc>
                <a:spcPct val="90000"/>
              </a:lnSpc>
              <a:buNone/>
            </a:pPr>
            <a:r>
              <a:rPr lang="en-GB" sz="1100">
                <a:latin typeface="Arial Nova"/>
              </a:rPr>
              <a:t>Chronic Inflammation – the visceral fat releases inflammatory cytokines that promote insulin resistance.</a:t>
            </a:r>
          </a:p>
          <a:p>
            <a:pPr marL="0" indent="0">
              <a:lnSpc>
                <a:spcPct val="90000"/>
              </a:lnSpc>
              <a:buNone/>
            </a:pPr>
            <a:r>
              <a:rPr lang="en-GB" sz="1100">
                <a:latin typeface="Arial Nova"/>
              </a:rPr>
              <a:t>(NIH, 2020)</a:t>
            </a:r>
          </a:p>
          <a:p>
            <a:pPr marL="0" indent="0">
              <a:lnSpc>
                <a:spcPct val="90000"/>
              </a:lnSpc>
              <a:buNone/>
            </a:pPr>
            <a:endParaRPr lang="en-GB" sz="1100"/>
          </a:p>
          <a:p>
            <a:pPr marL="0" indent="0">
              <a:lnSpc>
                <a:spcPct val="90000"/>
              </a:lnSpc>
              <a:buClr>
                <a:srgbClr val="BC1C1C">
                  <a:lumMod val="75000"/>
                </a:srgbClr>
              </a:buClr>
              <a:buNone/>
            </a:pPr>
            <a:endParaRPr lang="en-GB" sz="1100"/>
          </a:p>
          <a:p>
            <a:pPr marL="0" indent="0">
              <a:lnSpc>
                <a:spcPct val="90000"/>
              </a:lnSpc>
              <a:buClr>
                <a:srgbClr val="BC1C1C">
                  <a:lumMod val="75000"/>
                </a:srgbClr>
              </a:buClr>
              <a:buNone/>
            </a:pPr>
            <a:endParaRPr lang="en-GB" sz="1100"/>
          </a:p>
          <a:p>
            <a:pPr marL="0" indent="0">
              <a:lnSpc>
                <a:spcPct val="90000"/>
              </a:lnSpc>
              <a:buClr>
                <a:srgbClr val="8D1515"/>
              </a:buClr>
              <a:buNone/>
            </a:pPr>
            <a:r>
              <a:rPr lang="en-GB" sz="1100"/>
              <a:t>(book)</a:t>
            </a:r>
          </a:p>
        </p:txBody>
      </p:sp>
    </p:spTree>
    <p:extLst>
      <p:ext uri="{BB962C8B-B14F-4D97-AF65-F5344CB8AC3E}">
        <p14:creationId xmlns:p14="http://schemas.microsoft.com/office/powerpoint/2010/main" val="290032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DE47280D-9DF4-4EC0-870E-F5799F7AD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useBgFill="1">
        <p:nvSpPr>
          <p:cNvPr id="44" name="Freeform 37">
            <a:extLst>
              <a:ext uri="{FF2B5EF4-FFF2-40B4-BE49-F238E27FC236}">
                <a16:creationId xmlns:a16="http://schemas.microsoft.com/office/drawing/2014/main" id="{7ED3A13C-2CCC-4715-A54F-87795E0CE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8005382"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ln>
            <a:noFill/>
          </a:ln>
          <a:effectLst/>
        </p:spPr>
        <p:style>
          <a:lnRef idx="1">
            <a:schemeClr val="accent1"/>
          </a:lnRef>
          <a:fillRef idx="1003">
            <a:schemeClr val="lt1"/>
          </a:fillRef>
          <a:effectRef idx="2">
            <a:schemeClr val="accent1"/>
          </a:effectRef>
          <a:fontRef idx="minor">
            <a:schemeClr val="lt1"/>
          </a:fontRef>
        </p:style>
        <p:txBody>
          <a:bodyPr wrap="square" rtlCol="0" anchor="ctr">
            <a:noAutofit/>
          </a:bodyPr>
          <a:lstStyle/>
          <a:p>
            <a:pPr algn="ctr"/>
            <a:endParaRPr lang="en-US"/>
          </a:p>
        </p:txBody>
      </p:sp>
      <p:grpSp>
        <p:nvGrpSpPr>
          <p:cNvPr id="46" name="Group 45">
            <a:extLst>
              <a:ext uri="{FF2B5EF4-FFF2-40B4-BE49-F238E27FC236}">
                <a16:creationId xmlns:a16="http://schemas.microsoft.com/office/drawing/2014/main" id="{FB6C0892-83F6-4C98-B806-06627C732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42930" y="0"/>
            <a:ext cx="2436813" cy="6858001"/>
            <a:chOff x="1320800" y="0"/>
            <a:chExt cx="2436813" cy="6858001"/>
          </a:xfrm>
        </p:grpSpPr>
        <p:sp>
          <p:nvSpPr>
            <p:cNvPr id="47" name="Freeform 6">
              <a:extLst>
                <a:ext uri="{FF2B5EF4-FFF2-40B4-BE49-F238E27FC236}">
                  <a16:creationId xmlns:a16="http://schemas.microsoft.com/office/drawing/2014/main" id="{76E9889C-BAC7-429B-86C0-2D7736A39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8" name="Freeform 7">
              <a:extLst>
                <a:ext uri="{FF2B5EF4-FFF2-40B4-BE49-F238E27FC236}">
                  <a16:creationId xmlns:a16="http://schemas.microsoft.com/office/drawing/2014/main" id="{B84616D5-1F3D-4B55-BA27-B53B56376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49" name="Freeform 8">
              <a:extLst>
                <a:ext uri="{FF2B5EF4-FFF2-40B4-BE49-F238E27FC236}">
                  <a16:creationId xmlns:a16="http://schemas.microsoft.com/office/drawing/2014/main" id="{D6883E9B-59DA-4777-AC43-55F9164D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50" name="Freeform 9">
              <a:extLst>
                <a:ext uri="{FF2B5EF4-FFF2-40B4-BE49-F238E27FC236}">
                  <a16:creationId xmlns:a16="http://schemas.microsoft.com/office/drawing/2014/main" id="{F5442FF4-005F-4930-92FB-6594E29C4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1" name="Freeform 10">
              <a:extLst>
                <a:ext uri="{FF2B5EF4-FFF2-40B4-BE49-F238E27FC236}">
                  <a16:creationId xmlns:a16="http://schemas.microsoft.com/office/drawing/2014/main" id="{648BA981-E918-4543-BE19-51E03C571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2" name="Freeform 11">
              <a:extLst>
                <a:ext uri="{FF2B5EF4-FFF2-40B4-BE49-F238E27FC236}">
                  <a16:creationId xmlns:a16="http://schemas.microsoft.com/office/drawing/2014/main" id="{03A6AFED-BD81-4CCC-AADE-1E8923376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CDBDE33E-12F7-86D1-BFA6-587BE20F9515}"/>
              </a:ext>
            </a:extLst>
          </p:cNvPr>
          <p:cNvSpPr>
            <a:spLocks noGrp="1"/>
          </p:cNvSpPr>
          <p:nvPr>
            <p:ph type="title"/>
          </p:nvPr>
        </p:nvSpPr>
        <p:spPr>
          <a:xfrm>
            <a:off x="8341910" y="1023257"/>
            <a:ext cx="3235083" cy="4767943"/>
          </a:xfrm>
          <a:effectLst/>
        </p:spPr>
        <p:txBody>
          <a:bodyPr anchor="ctr">
            <a:normAutofit/>
          </a:bodyPr>
          <a:lstStyle/>
          <a:p>
            <a:pPr algn="l"/>
            <a:r>
              <a:rPr lang="en-GB" sz="3700">
                <a:solidFill>
                  <a:srgbClr val="000000"/>
                </a:solidFill>
              </a:rPr>
              <a:t>LIVER DYSFUNCTION</a:t>
            </a:r>
          </a:p>
        </p:txBody>
      </p:sp>
      <p:sp>
        <p:nvSpPr>
          <p:cNvPr id="3" name="Content Placeholder 2">
            <a:extLst>
              <a:ext uri="{FF2B5EF4-FFF2-40B4-BE49-F238E27FC236}">
                <a16:creationId xmlns:a16="http://schemas.microsoft.com/office/drawing/2014/main" id="{240450CB-31DF-BED8-C2EB-213875411372}"/>
              </a:ext>
            </a:extLst>
          </p:cNvPr>
          <p:cNvSpPr>
            <a:spLocks noGrp="1"/>
          </p:cNvSpPr>
          <p:nvPr>
            <p:ph idx="1"/>
          </p:nvPr>
        </p:nvSpPr>
        <p:spPr>
          <a:xfrm>
            <a:off x="693035" y="1023257"/>
            <a:ext cx="5968515" cy="4767944"/>
          </a:xfrm>
        </p:spPr>
        <p:txBody>
          <a:bodyPr anchor="ctr">
            <a:normAutofit/>
          </a:bodyPr>
          <a:lstStyle/>
          <a:p>
            <a:pPr marL="0" indent="0">
              <a:buNone/>
            </a:pPr>
            <a:endParaRPr lang="en-GB" sz="2000"/>
          </a:p>
          <a:p>
            <a:pPr marL="0" indent="0">
              <a:buClr>
                <a:srgbClr val="8D1515"/>
              </a:buClr>
              <a:buNone/>
            </a:pPr>
            <a:r>
              <a:rPr lang="en-GB" sz="2000">
                <a:latin typeface="Arial Nova"/>
              </a:rPr>
              <a:t>Type 2 Diabetes is strongly linked to the liver causing fatty liver disease often referred to (MASLD) causing fat to build up in the liver. Liver damage accelerates the progression of fibrosis having these conditions increases the risk of complications including liver cancer and cardiovascular disease. It is crucial for people with type 2 diabetes to have their liver function checked annually.</a:t>
            </a:r>
          </a:p>
          <a:p>
            <a:pPr marL="0" indent="0">
              <a:buClr>
                <a:srgbClr val="8D1515"/>
              </a:buClr>
              <a:buNone/>
            </a:pPr>
            <a:endParaRPr lang="en-GB" sz="2000">
              <a:latin typeface="Arial Nova"/>
            </a:endParaRPr>
          </a:p>
          <a:p>
            <a:pPr marL="0" indent="0">
              <a:buClr>
                <a:srgbClr val="8D1515"/>
              </a:buClr>
              <a:buNone/>
            </a:pPr>
            <a:r>
              <a:rPr lang="en-GB" sz="2000">
                <a:latin typeface="Arial Nova"/>
              </a:rPr>
              <a:t>American diabetes journal, 2007</a:t>
            </a:r>
          </a:p>
          <a:p>
            <a:pPr>
              <a:buClr>
                <a:srgbClr val="8D1515"/>
              </a:buClr>
              <a:buFont typeface="Wingdings"/>
              <a:buChar char="v"/>
            </a:pPr>
            <a:endParaRPr lang="en-GB" sz="2000">
              <a:latin typeface="Arial Nova"/>
            </a:endParaRPr>
          </a:p>
        </p:txBody>
      </p:sp>
    </p:spTree>
    <p:extLst>
      <p:ext uri="{BB962C8B-B14F-4D97-AF65-F5344CB8AC3E}">
        <p14:creationId xmlns:p14="http://schemas.microsoft.com/office/powerpoint/2010/main" val="1168673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0A47CF6F-27C2-43F3-AF69-E3D5763637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39EB00CB-5B69-438D-944F-2E0382BA0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0" name="Freeform 7">
              <a:extLst>
                <a:ext uri="{FF2B5EF4-FFF2-40B4-BE49-F238E27FC236}">
                  <a16:creationId xmlns:a16="http://schemas.microsoft.com/office/drawing/2014/main" id="{6D931D9D-4C35-4CDF-BFF0-03DD03881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26D9B8E3-CFAB-4428-9D62-576BF978EB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F019DFF8-C5AB-45D0-8A70-627BFEF9A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E548346E-CCE3-4C53-B753-ABF3C098B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C19E6868-EA25-4961-B0E5-EF4F9DD20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4FEB7930-F0D6-4044-8BA9-D730103D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descr="Assorted vegetables and fruits">
            <a:extLst>
              <a:ext uri="{FF2B5EF4-FFF2-40B4-BE49-F238E27FC236}">
                <a16:creationId xmlns:a16="http://schemas.microsoft.com/office/drawing/2014/main" id="{599373F2-B185-4AF1-A231-27C7127F9B25}"/>
              </a:ext>
            </a:extLst>
          </p:cNvPr>
          <p:cNvPicPr>
            <a:picLocks noChangeAspect="1"/>
          </p:cNvPicPr>
          <p:nvPr/>
        </p:nvPicPr>
        <p:blipFill>
          <a:blip r:embed="rId3"/>
          <a:srcRect l="33828" r="18039" b="9098"/>
          <a:stretch>
            <a:fillRect/>
          </a:stretch>
        </p:blipFill>
        <p:spPr>
          <a:xfrm>
            <a:off x="20" y="10"/>
            <a:ext cx="5448280" cy="6857990"/>
          </a:xfrm>
          <a:prstGeom prst="rect">
            <a:avLst/>
          </a:prstGeom>
        </p:spPr>
      </p:pic>
      <p:grpSp>
        <p:nvGrpSpPr>
          <p:cNvPr id="19" name="Group 18">
            <a:extLst>
              <a:ext uri="{FF2B5EF4-FFF2-40B4-BE49-F238E27FC236}">
                <a16:creationId xmlns:a16="http://schemas.microsoft.com/office/drawing/2014/main" id="{3D37B8A0-A486-4042-834D-0C08DD3B43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36718" y="0"/>
            <a:ext cx="2611581" cy="6858000"/>
            <a:chOff x="2836718" y="0"/>
            <a:chExt cx="2611581" cy="6858000"/>
          </a:xfrm>
        </p:grpSpPr>
        <p:sp useBgFill="1">
          <p:nvSpPr>
            <p:cNvPr id="20" name="Rectangle 19">
              <a:extLst>
                <a:ext uri="{FF2B5EF4-FFF2-40B4-BE49-F238E27FC236}">
                  <a16:creationId xmlns:a16="http://schemas.microsoft.com/office/drawing/2014/main" id="{D467C104-5C3F-411A-B2C4-EBFD4228D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36718" y="0"/>
              <a:ext cx="2611581" cy="2554287"/>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1581" h="2554287">
                  <a:moveTo>
                    <a:pt x="675409" y="0"/>
                  </a:moveTo>
                  <a:lnTo>
                    <a:pt x="2611581" y="0"/>
                  </a:lnTo>
                  <a:lnTo>
                    <a:pt x="2611581" y="2554287"/>
                  </a:lnTo>
                  <a:lnTo>
                    <a:pt x="0" y="2554287"/>
                  </a:lnTo>
                  <a:lnTo>
                    <a:pt x="67540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6B04D505-A84F-4973-9090-0F1ACF7ABD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36718" y="2554287"/>
              <a:ext cx="2611581" cy="4303713"/>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1581" h="4303713">
                  <a:moveTo>
                    <a:pt x="0" y="0"/>
                  </a:moveTo>
                  <a:lnTo>
                    <a:pt x="2611581" y="0"/>
                  </a:lnTo>
                  <a:lnTo>
                    <a:pt x="2611581" y="4303713"/>
                  </a:lnTo>
                  <a:lnTo>
                    <a:pt x="2171701" y="3638695"/>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945CE9A4-4A26-4B57-A688-E6D3A8498A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4" name="Freeform 6">
              <a:extLst>
                <a:ext uri="{FF2B5EF4-FFF2-40B4-BE49-F238E27FC236}">
                  <a16:creationId xmlns:a16="http://schemas.microsoft.com/office/drawing/2014/main" id="{1FA9CDC9-B659-42F5-9DA2-70B1A39453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C007AF8D-D1A5-4CAC-AE7B-D2A3E72B8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6" name="Freeform 9">
              <a:extLst>
                <a:ext uri="{FF2B5EF4-FFF2-40B4-BE49-F238E27FC236}">
                  <a16:creationId xmlns:a16="http://schemas.microsoft.com/office/drawing/2014/main" id="{096A8434-7327-4C0E-BAAF-F4D86BBDF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7" name="Freeform 10">
              <a:extLst>
                <a:ext uri="{FF2B5EF4-FFF2-40B4-BE49-F238E27FC236}">
                  <a16:creationId xmlns:a16="http://schemas.microsoft.com/office/drawing/2014/main" id="{602C7E10-50F7-489D-8249-9ECB0B45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1">
              <a:extLst>
                <a:ext uri="{FF2B5EF4-FFF2-40B4-BE49-F238E27FC236}">
                  <a16:creationId xmlns:a16="http://schemas.microsoft.com/office/drawing/2014/main" id="{950DCCEA-5572-4095-A960-C569CF6922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2">
              <a:extLst>
                <a:ext uri="{FF2B5EF4-FFF2-40B4-BE49-F238E27FC236}">
                  <a16:creationId xmlns:a16="http://schemas.microsoft.com/office/drawing/2014/main" id="{5CDFA5C2-7CC1-4739-B874-1ABBCDECF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DCAF0150-7445-685D-A5C3-D10C41E564C1}"/>
              </a:ext>
            </a:extLst>
          </p:cNvPr>
          <p:cNvSpPr>
            <a:spLocks noGrp="1"/>
          </p:cNvSpPr>
          <p:nvPr>
            <p:ph type="title"/>
          </p:nvPr>
        </p:nvSpPr>
        <p:spPr>
          <a:xfrm>
            <a:off x="3375958" y="-1656726"/>
            <a:ext cx="6524623" cy="2616199"/>
          </a:xfrm>
        </p:spPr>
        <p:txBody>
          <a:bodyPr vert="horz" lIns="91440" tIns="45720" rIns="91440" bIns="45720" rtlCol="0" anchor="b">
            <a:normAutofit/>
          </a:bodyPr>
          <a:lstStyle/>
          <a:p>
            <a:pPr algn="r"/>
            <a:r>
              <a:rPr lang="en-US" sz="2800" b="1">
                <a:latin typeface="Arial Nova"/>
              </a:rPr>
              <a:t>CARE PLAN</a:t>
            </a:r>
          </a:p>
        </p:txBody>
      </p:sp>
      <p:sp>
        <p:nvSpPr>
          <p:cNvPr id="3" name="Content Placeholder 2">
            <a:extLst>
              <a:ext uri="{FF2B5EF4-FFF2-40B4-BE49-F238E27FC236}">
                <a16:creationId xmlns:a16="http://schemas.microsoft.com/office/drawing/2014/main" id="{C6185F8C-284E-D85E-AA06-4523A4836ADA}"/>
              </a:ext>
            </a:extLst>
          </p:cNvPr>
          <p:cNvSpPr>
            <a:spLocks noGrp="1"/>
          </p:cNvSpPr>
          <p:nvPr>
            <p:ph idx="1"/>
          </p:nvPr>
        </p:nvSpPr>
        <p:spPr>
          <a:xfrm>
            <a:off x="5812023" y="1979209"/>
            <a:ext cx="5702205" cy="3035798"/>
          </a:xfrm>
        </p:spPr>
        <p:txBody>
          <a:bodyPr vert="horz" lIns="91440" tIns="45720" rIns="91440" bIns="45720" rtlCol="0" anchor="t">
            <a:normAutofit lnSpcReduction="10000"/>
          </a:bodyPr>
          <a:lstStyle/>
          <a:p>
            <a:pPr marL="0" indent="0">
              <a:buNone/>
            </a:pPr>
            <a:r>
              <a:rPr lang="en-US" sz="1400">
                <a:latin typeface="Arial Nova"/>
              </a:rPr>
              <a:t>Harvey's symptoms have worsened over the last 12 months due to his </a:t>
            </a:r>
            <a:r>
              <a:rPr lang="en-US" sz="1400" dirty="0">
                <a:latin typeface="Arial Nova"/>
              </a:rPr>
              <a:t>daily routine changing. He retired from work and this has changed his routine of when he was eating his meals. Previously, Harvey had breakfast and lunch prepared by his wife to take to work, and now he is eating unhealthy meals or missing meals due to getting up later. He is also now drinking more alcohol and not exercising as much as was before.</a:t>
            </a:r>
          </a:p>
          <a:p>
            <a:pPr marL="0" indent="0">
              <a:buNone/>
            </a:pPr>
            <a:endParaRPr lang="en-US" sz="1400">
              <a:latin typeface="Arial Nova"/>
            </a:endParaRPr>
          </a:p>
          <a:p>
            <a:pPr marL="0" indent="0">
              <a:buNone/>
            </a:pPr>
            <a:r>
              <a:rPr lang="en-US" sz="1400" dirty="0">
                <a:latin typeface="Arial Nova"/>
              </a:rPr>
              <a:t>The care plan has been revised for Harvey to include a healthy diet, a fitness plan, and a more balanced routine to manage his symptoms. The plan has been personalized to achieve new goals focusing on his diet and his alcohol consumption and support services available to give Harvey the support he needs to manage his condition more </a:t>
            </a:r>
            <a:r>
              <a:rPr lang="en-US" sz="1400">
                <a:latin typeface="Arial Nova"/>
              </a:rPr>
              <a:t>efficiently</a:t>
            </a:r>
            <a:r>
              <a:rPr lang="en-US" sz="1400" dirty="0">
                <a:latin typeface="Arial Nova"/>
              </a:rPr>
              <a:t>.</a:t>
            </a:r>
          </a:p>
        </p:txBody>
      </p:sp>
    </p:spTree>
    <p:extLst>
      <p:ext uri="{BB962C8B-B14F-4D97-AF65-F5344CB8AC3E}">
        <p14:creationId xmlns:p14="http://schemas.microsoft.com/office/powerpoint/2010/main" val="1766361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378EBB57-878C-909F-DCC8-DE80A26CCE53}"/>
              </a:ext>
            </a:extLst>
          </p:cNvPr>
          <p:cNvSpPr>
            <a:spLocks noGrp="1"/>
          </p:cNvSpPr>
          <p:nvPr>
            <p:ph type="title"/>
          </p:nvPr>
        </p:nvSpPr>
        <p:spPr>
          <a:xfrm>
            <a:off x="683609" y="764372"/>
            <a:ext cx="3173688" cy="5216013"/>
          </a:xfrm>
        </p:spPr>
        <p:txBody>
          <a:bodyPr>
            <a:normAutofit/>
          </a:bodyPr>
          <a:lstStyle/>
          <a:p>
            <a:pPr algn="l"/>
            <a:r>
              <a:rPr lang="en-GB"/>
              <a:t>WHO DELIVERS CARE</a:t>
            </a:r>
          </a:p>
        </p:txBody>
      </p:sp>
      <p:cxnSp>
        <p:nvCxnSpPr>
          <p:cNvPr id="21" name="Straight Connector 20">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B465F0-6FB0-23DC-1404-DB230837D2FB}"/>
              </a:ext>
            </a:extLst>
          </p:cNvPr>
          <p:cNvSpPr>
            <a:spLocks noGrp="1"/>
          </p:cNvSpPr>
          <p:nvPr>
            <p:ph idx="1"/>
          </p:nvPr>
        </p:nvSpPr>
        <p:spPr>
          <a:xfrm>
            <a:off x="4370138" y="764372"/>
            <a:ext cx="7086600" cy="5216013"/>
          </a:xfrm>
        </p:spPr>
        <p:txBody>
          <a:bodyPr anchor="ctr">
            <a:normAutofit/>
          </a:bodyPr>
          <a:lstStyle/>
          <a:p>
            <a:pPr marL="0" indent="0">
              <a:buNone/>
            </a:pPr>
            <a:r>
              <a:rPr lang="en-GB" sz="1800" dirty="0">
                <a:latin typeface="arial nova"/>
              </a:rPr>
              <a:t>Multidisciplinary teams, primary care networks and specialised staff work together to ensure safe, high-quality and ethical care aligned with NHS and NICE guidelines. Harvey has been treated by his </a:t>
            </a:r>
            <a:r>
              <a:rPr lang="en-GB" sz="1800">
                <a:latin typeface="arial nova"/>
              </a:rPr>
              <a:t>GP,</a:t>
            </a:r>
            <a:r>
              <a:rPr lang="en-GB" sz="1800" dirty="0">
                <a:latin typeface="arial nova"/>
              </a:rPr>
              <a:t> and his care plan has been developed with the diabetes team, and a </a:t>
            </a:r>
            <a:r>
              <a:rPr lang="en-GB" sz="1800">
                <a:latin typeface="arial nova"/>
              </a:rPr>
              <a:t>dietician to personalise his plan.</a:t>
            </a:r>
            <a:endParaRPr lang="en-GB" sz="1800" dirty="0">
              <a:latin typeface="arial nova"/>
            </a:endParaRPr>
          </a:p>
          <a:p>
            <a:pPr marL="0" indent="0">
              <a:buNone/>
            </a:pPr>
            <a:endParaRPr lang="en-GB" sz="1800" dirty="0">
              <a:latin typeface="arial nova"/>
            </a:endParaRPr>
          </a:p>
          <a:p>
            <a:pPr marL="0" indent="0">
              <a:buNone/>
            </a:pPr>
            <a:endParaRPr lang="en-GB" sz="1800" dirty="0">
              <a:latin typeface="arial nova"/>
            </a:endParaRPr>
          </a:p>
          <a:p>
            <a:pPr marL="0" indent="0">
              <a:buNone/>
            </a:pPr>
            <a:r>
              <a:rPr lang="en-GB" sz="1800" dirty="0">
                <a:latin typeface="arial nova"/>
              </a:rPr>
              <a:t>(</a:t>
            </a:r>
            <a:r>
              <a:rPr lang="en-GB" sz="1800" dirty="0" err="1">
                <a:latin typeface="arial nova"/>
              </a:rPr>
              <a:t>NHS,England</a:t>
            </a:r>
            <a:r>
              <a:rPr lang="en-GB" sz="1800" dirty="0">
                <a:latin typeface="arial nova"/>
              </a:rPr>
              <a:t> 2025)</a:t>
            </a:r>
          </a:p>
        </p:txBody>
      </p:sp>
    </p:spTree>
    <p:extLst>
      <p:ext uri="{BB962C8B-B14F-4D97-AF65-F5344CB8AC3E}">
        <p14:creationId xmlns:p14="http://schemas.microsoft.com/office/powerpoint/2010/main" val="3901815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12D42-1467-4FEA-95CE-F374B74AE50E}"/>
              </a:ext>
            </a:extLst>
          </p:cNvPr>
          <p:cNvSpPr>
            <a:spLocks noGrp="1"/>
          </p:cNvSpPr>
          <p:nvPr>
            <p:ph type="title"/>
          </p:nvPr>
        </p:nvSpPr>
        <p:spPr>
          <a:xfrm>
            <a:off x="5021034" y="905933"/>
            <a:ext cx="6481989" cy="965200"/>
          </a:xfrm>
        </p:spPr>
        <p:txBody>
          <a:bodyPr>
            <a:normAutofit/>
          </a:bodyPr>
          <a:lstStyle/>
          <a:p>
            <a:r>
              <a:rPr lang="en-GB"/>
              <a:t>CONCLUSION</a:t>
            </a:r>
          </a:p>
        </p:txBody>
      </p:sp>
      <p:pic>
        <p:nvPicPr>
          <p:cNvPr id="5" name="Picture 4" descr="Stethoscope">
            <a:extLst>
              <a:ext uri="{FF2B5EF4-FFF2-40B4-BE49-F238E27FC236}">
                <a16:creationId xmlns:a16="http://schemas.microsoft.com/office/drawing/2014/main" id="{5B0957EC-E25F-1532-43E5-F5D1EF0C4DDE}"/>
              </a:ext>
            </a:extLst>
          </p:cNvPr>
          <p:cNvPicPr>
            <a:picLocks noChangeAspect="1"/>
          </p:cNvPicPr>
          <p:nvPr/>
        </p:nvPicPr>
        <p:blipFill>
          <a:blip r:embed="rId3"/>
          <a:srcRect l="34085" r="20539"/>
          <a:stretch>
            <a:fillRect/>
          </a:stretch>
        </p:blipFill>
        <p:spPr>
          <a:xfrm>
            <a:off x="1641021" y="1069522"/>
            <a:ext cx="3102428" cy="456383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1E44881D-6256-A661-5A63-202DF45CBEA8}"/>
              </a:ext>
            </a:extLst>
          </p:cNvPr>
          <p:cNvSpPr>
            <a:spLocks noGrp="1"/>
          </p:cNvSpPr>
          <p:nvPr>
            <p:ph idx="1"/>
          </p:nvPr>
        </p:nvSpPr>
        <p:spPr>
          <a:xfrm>
            <a:off x="5021035" y="1998133"/>
            <a:ext cx="6481987" cy="3793067"/>
          </a:xfrm>
        </p:spPr>
        <p:txBody>
          <a:bodyPr>
            <a:normAutofit/>
          </a:bodyPr>
          <a:lstStyle/>
          <a:p>
            <a:pPr marL="0" indent="0">
              <a:lnSpc>
                <a:spcPct val="90000"/>
              </a:lnSpc>
              <a:buNone/>
            </a:pPr>
            <a:r>
              <a:rPr lang="en-GB" sz="1300">
                <a:latin typeface="Arial Nova"/>
              </a:rPr>
              <a:t>The care plan has provided a detailed plan on how Harvey can control his type 2 diabetes with information on how the cardiovascular system effects his condition. Explaining how body functions play a part in how he can manage the disease. All of the systems of the body work towards homeostasis, working together to control the internal environment. </a:t>
            </a:r>
            <a:r>
              <a:rPr lang="en-US" sz="1300">
                <a:latin typeface="Arial Nova"/>
              </a:rPr>
              <a:t> Preventing complications such as neuropathy, </a:t>
            </a:r>
            <a:r>
              <a:rPr lang="en-US" sz="1300" err="1">
                <a:latin typeface="Arial Nova"/>
              </a:rPr>
              <a:t>neptropathy</a:t>
            </a:r>
            <a:r>
              <a:rPr lang="en-US" sz="1300">
                <a:latin typeface="Arial Nova"/>
              </a:rPr>
              <a:t> and retinopathy which cause </a:t>
            </a:r>
            <a:endParaRPr lang="en-GB" sz="1300">
              <a:latin typeface="Arial Nova"/>
            </a:endParaRPr>
          </a:p>
          <a:p>
            <a:pPr>
              <a:lnSpc>
                <a:spcPct val="90000"/>
              </a:lnSpc>
              <a:buNone/>
            </a:pPr>
            <a:endParaRPr lang="en-US" sz="1300">
              <a:latin typeface="Arial Nova"/>
            </a:endParaRPr>
          </a:p>
          <a:p>
            <a:pPr marL="0" indent="0">
              <a:lnSpc>
                <a:spcPct val="90000"/>
              </a:lnSpc>
              <a:buNone/>
            </a:pPr>
            <a:r>
              <a:rPr lang="en-GB" sz="1300" err="1">
                <a:latin typeface="Arial Nova"/>
              </a:rPr>
              <a:t>Harveys</a:t>
            </a:r>
            <a:r>
              <a:rPr lang="en-GB" sz="1300">
                <a:latin typeface="Arial Nova"/>
              </a:rPr>
              <a:t> lifestyle changes affect his condition, new changes will help Harvey maintain a healthy weight, increase his physical activity and reduce his alcohol consumption.</a:t>
            </a:r>
          </a:p>
          <a:p>
            <a:pPr marL="0" indent="0">
              <a:lnSpc>
                <a:spcPct val="90000"/>
              </a:lnSpc>
              <a:buNone/>
            </a:pPr>
            <a:r>
              <a:rPr lang="en-GB" sz="1300">
                <a:latin typeface="Arial Nova"/>
              </a:rPr>
              <a:t>Understanding of the condition allows Harvey to make informed decisions on his healthcare regarding the importance of risk factors of Type 2 Diabetes.</a:t>
            </a:r>
            <a:endParaRPr lang="en-US" sz="1300"/>
          </a:p>
          <a:p>
            <a:pPr marL="0" indent="0">
              <a:lnSpc>
                <a:spcPct val="90000"/>
              </a:lnSpc>
              <a:buNone/>
            </a:pPr>
            <a:endParaRPr lang="en-GB" sz="1300">
              <a:latin typeface="Arial Nova"/>
            </a:endParaRPr>
          </a:p>
          <a:p>
            <a:pPr>
              <a:lnSpc>
                <a:spcPct val="90000"/>
              </a:lnSpc>
              <a:buClr>
                <a:srgbClr val="8D1515"/>
              </a:buClr>
            </a:pPr>
            <a:endParaRPr lang="en-GB" sz="1300"/>
          </a:p>
        </p:txBody>
      </p:sp>
    </p:spTree>
    <p:extLst>
      <p:ext uri="{BB962C8B-B14F-4D97-AF65-F5344CB8AC3E}">
        <p14:creationId xmlns:p14="http://schemas.microsoft.com/office/powerpoint/2010/main" val="2471299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29885-785E-1D66-5467-D64106B83184}"/>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57D7372F-5C3B-8DB2-1DA4-77F09C8CCFCA}"/>
              </a:ext>
            </a:extLst>
          </p:cNvPr>
          <p:cNvSpPr>
            <a:spLocks noGrp="1"/>
          </p:cNvSpPr>
          <p:nvPr>
            <p:ph idx="1"/>
          </p:nvPr>
        </p:nvSpPr>
        <p:spPr/>
        <p:txBody>
          <a:bodyPr/>
          <a:lstStyle/>
          <a:p>
            <a:pPr marL="0" indent="0">
              <a:buNone/>
            </a:pPr>
            <a:endParaRPr lang="en-GB"/>
          </a:p>
        </p:txBody>
      </p:sp>
    </p:spTree>
    <p:extLst>
      <p:ext uri="{BB962C8B-B14F-4D97-AF65-F5344CB8AC3E}">
        <p14:creationId xmlns:p14="http://schemas.microsoft.com/office/powerpoint/2010/main" val="33762001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Parallax</vt:lpstr>
      <vt:lpstr>Introduction to physiology</vt:lpstr>
      <vt:lpstr>INTRODUCTION</vt:lpstr>
      <vt:lpstr>TYPE 2 DIABETES  </vt:lpstr>
      <vt:lpstr>BODY SYSTEMS AFFECTED BY TYPE 2 DIABETES</vt:lpstr>
      <vt:lpstr>CARDIOVASCLUR SYSTEM    </vt:lpstr>
      <vt:lpstr>      </vt:lpstr>
      <vt:lpstr>LIFESTYLE AND RISK FACTORS</vt:lpstr>
      <vt:lpstr>FUNTIONAL IMPACTS OF TYPE 2 DIABETES</vt:lpstr>
      <vt:lpstr>STRUCTURAL IMPACT OF TYPE 2 DIABETES</vt:lpstr>
      <vt:lpstr>PHYSIOLOGICAL IMPACT OF TYPE 2 DIABETES</vt:lpstr>
      <vt:lpstr>DIAGNOSE OF TYPE 2 DIABETES</vt:lpstr>
      <vt:lpstr>BIOLOGICAL MECHANISMS</vt:lpstr>
      <vt:lpstr>LIVER DYSFUNCTION</vt:lpstr>
      <vt:lpstr>CARE PLAN</vt:lpstr>
      <vt:lpstr>WHO DELIVERS CARE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139</cp:revision>
  <dcterms:created xsi:type="dcterms:W3CDTF">2026-02-27T11:31:28Z</dcterms:created>
  <dcterms:modified xsi:type="dcterms:W3CDTF">2026-03-18T17:09:01Z</dcterms:modified>
</cp:coreProperties>
</file>