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66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8" autoAdjust="0"/>
    <p:restoredTop sz="94660"/>
  </p:normalViewPr>
  <p:slideViewPr>
    <p:cSldViewPr snapToGrid="0">
      <p:cViewPr varScale="1">
        <p:scale>
          <a:sx n="40" d="100"/>
          <a:sy n="40" d="100"/>
        </p:scale>
        <p:origin x="98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E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B78452-B8A6-A94B-89B2-501F641AA089}" type="datetimeFigureOut">
              <a:rPr lang="en-ES" smtClean="0"/>
              <a:t>10/22/2023</a:t>
            </a:fld>
            <a:endParaRPr lang="en-E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E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CCB03E-AAEA-3A49-BF72-52CF2086E1DC}" type="slidenum">
              <a:rPr lang="en-ES" smtClean="0"/>
              <a:t>‹#›</a:t>
            </a:fld>
            <a:endParaRPr lang="en-ES"/>
          </a:p>
        </p:txBody>
      </p:sp>
    </p:spTree>
    <p:extLst>
      <p:ext uri="{BB962C8B-B14F-4D97-AF65-F5344CB8AC3E}">
        <p14:creationId xmlns:p14="http://schemas.microsoft.com/office/powerpoint/2010/main" val="40881594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337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699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52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121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009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042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577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874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023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331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069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857221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923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0889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961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8323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110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62B31-FC18-4CDB-8AE1-859B0F6FBAC9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020D00-2ED1-40FB-A9B1-A6D60AD9CD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3098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ooking.com/hotel/gb/st-james-london.en-gb.html?activeTab=photosGallery" TargetMode="External"/><Relationship Id="rId3" Type="http://schemas.openxmlformats.org/officeDocument/2006/relationships/hyperlink" Target="https://www.tripadvisor.co.uk/Hotel_Review-g528813-d677803-Reviews-Sofitel_London_Heathrow-Hounslow_Greater_London_England.html#/media/677803/280332306:p/?albumid=101&amp;type=0&amp;category=16" TargetMode="External"/><Relationship Id="rId7" Type="http://schemas.openxmlformats.org/officeDocument/2006/relationships/hyperlink" Target="https://www.sofitelstjames.com/" TargetMode="External"/><Relationship Id="rId12" Type="http://schemas.openxmlformats.org/officeDocument/2006/relationships/hyperlink" Target="https://all.accor.com/hotel/0663/index.en.shtml" TargetMode="External"/><Relationship Id="rId2" Type="http://schemas.openxmlformats.org/officeDocument/2006/relationships/hyperlink" Target="https://sofitel.accor.com/gb/luxury-hotel-experience/index.shtml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sofitel.accor.com/gb/luxury-hotel-experience/sofitel-legend.shtml" TargetMode="External"/><Relationship Id="rId11" Type="http://schemas.openxmlformats.org/officeDocument/2006/relationships/hyperlink" Target="https://all.accor.com/hotel/A123/index.en.shtml" TargetMode="External"/><Relationship Id="rId5" Type="http://schemas.openxmlformats.org/officeDocument/2006/relationships/hyperlink" Target="https://all.accor.com/united-kingdom/index.en.shtml" TargetMode="External"/><Relationship Id="rId10" Type="http://schemas.openxmlformats.org/officeDocument/2006/relationships/hyperlink" Target="https://www.sofitel-legend-thegrand.com/" TargetMode="External"/><Relationship Id="rId4" Type="http://schemas.openxmlformats.org/officeDocument/2006/relationships/hyperlink" Target="https://dynamic-media-cdn.tripadvisor.com/media/photo-s/02/1e/f0/4a/buffet-breakfast-in-vivre.jpg?w=600&amp;h=-1&amp;s=1" TargetMode="External"/><Relationship Id="rId9" Type="http://schemas.openxmlformats.org/officeDocument/2006/relationships/hyperlink" Target="https://www.loveholidays.com/holidays/usa/new-york/new-york/sofitel-new-york.html?WT.mc_id=pgo-97249685991-dsa-770721455728&amp;ch=hn&amp;gclid=Cj0KCQjwj5mpBhDJARIsAOVjBdpvdK6gfpIMDTncDhah0n1rTjHfoXbJ_s3znDch9FzC0LOmxahabEoaAg3aEALw_wc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27352-6434-386A-DED7-6CE03A428C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4510" y="221818"/>
            <a:ext cx="9144000" cy="2387600"/>
          </a:xfrm>
        </p:spPr>
        <p:txBody>
          <a:bodyPr>
            <a:normAutofit/>
          </a:bodyPr>
          <a:lstStyle/>
          <a:p>
            <a:pPr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Irina Diana Buture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Student no: 2239006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Hospitality and Guest Service Management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BMIH4003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Dale Clarke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0CA140-DB86-08F5-A2E0-CB02AE3409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4510" y="3251410"/>
            <a:ext cx="9573490" cy="2206854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chemeClr val="tx1">
                    <a:lumMod val="95000"/>
                  </a:schemeClr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The role and importance of quality service, hospitality, and guest services within the </a:t>
            </a:r>
            <a:r>
              <a:rPr lang="en-US" sz="3600" b="1">
                <a:solidFill>
                  <a:schemeClr val="tx1">
                    <a:lumMod val="95000"/>
                  </a:schemeClr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hotel industry</a:t>
            </a:r>
            <a:endParaRPr lang="en-GB" sz="3600" b="1" dirty="0">
              <a:solidFill>
                <a:schemeClr val="tx1">
                  <a:lumMod val="95000"/>
                </a:schemeClr>
              </a:solidFill>
              <a:latin typeface="Arial Narrow" panose="020B0604020202020204" pitchFamily="34" charset="0"/>
              <a:cs typeface="Arial Narrow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86352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6AF9C-1C40-703D-3FD0-18E95CD55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2701" y="442919"/>
            <a:ext cx="8313946" cy="1326321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SOFITEL HOTEL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“Live the French way”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AF4C5A2-1946-D959-3927-A16AE58C9E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2067790"/>
            <a:ext cx="6152023" cy="4614018"/>
          </a:xfrm>
        </p:spPr>
      </p:pic>
    </p:spTree>
    <p:extLst>
      <p:ext uri="{BB962C8B-B14F-4D97-AF65-F5344CB8AC3E}">
        <p14:creationId xmlns:p14="http://schemas.microsoft.com/office/powerpoint/2010/main" val="3856710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C4A8A-DA88-7F6C-6947-D3B47E844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SUMMARY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314CA-BF4C-A705-1DB3-7253A03F4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(s 4)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QUALITY SERVICE AND CUSTOMER SATISFACTION (s 5)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SOFITEL GUEST SERVICES AND FACILITIES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 6-7)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IMPORTANCE OF HOSPITALITY (s 8)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SOURCES (s 9)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2727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C4A8A-DA88-7F6C-6947-D3B47E844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314CA-BF4C-A705-1DB3-7253A03F44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Sofitel is an international luxury brand hotel founded in 1964 and owned by Accor Hotel Group.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Sofitel Hotel is classified based on their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level of lux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ury and the services they provide.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Usually Sofitel Hotel has a diverse range of customers but the main consumers are:</a:t>
            </a:r>
          </a:p>
          <a:p>
            <a:pPr lvl="1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Travelers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 can benefit from the facilities offered by the hotel</a:t>
            </a:r>
          </a:p>
          <a:p>
            <a:pPr lvl="1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Luxury Travelers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which they can appreciate the vast experience of the staff</a:t>
            </a:r>
          </a:p>
          <a:p>
            <a:pPr lvl="1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Leisure and Tourist Guest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that they can celebrate an event or a special occasion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887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759BD-E76E-9B50-FA81-526572BF5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852" y="552012"/>
            <a:ext cx="11070609" cy="1325563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Quality service AND CUSTOMER SATISFACTION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17C5B7-BE5E-01DF-795D-269143C3AC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7538" y="2088319"/>
            <a:ext cx="3685212" cy="823305"/>
          </a:xfrm>
        </p:spPr>
        <p:txBody>
          <a:bodyPr/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Memorable Experience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FB2CF1-3AE1-2CC3-08F3-FB22BB3AE3E9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913794" y="3426412"/>
            <a:ext cx="3298956" cy="2879576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Sofitel provides a level of luxury that gives their  customers a positive impression ensuring that the customers return to their premises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DA3E9A-28FA-38D6-050D-B5CC474DAD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Costumers Loyalty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848ABE6-4D57-FD88-B2EA-8435A4F3FD65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546003" y="3426412"/>
            <a:ext cx="3299821" cy="2879576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high quality of the service and their experience ensure that the customers are satisfied with the experience.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4C28B82-2257-8BD3-D21E-A08AB697D79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43436" y="2088320"/>
            <a:ext cx="4448564" cy="823304"/>
          </a:xfrm>
        </p:spPr>
        <p:txBody>
          <a:bodyPr/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Staff Motivation and Development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2FE9364-8A37-59BA-B93E-2A72C819D613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8179077" y="3426412"/>
            <a:ext cx="3291211" cy="2879576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Sofitel invests in their staff to ensure that they provide an exceptional service.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509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B1544-E3F5-40AA-0931-C8843C779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Sofitel Guest Services and Facilities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ECDC52-D91B-35EC-6F4C-4778C82CE0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The primary objective is to fulfill the desires of the guests, ensuring their comfort, convenience and satisfaction</a:t>
            </a: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324BDD60-B6E9-027B-1ABF-B64F73D2C20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3065389"/>
            <a:ext cx="4879199" cy="287972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96E560-2F15-3E5A-F2B1-90E90BFC48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Guest services and facilities evolve in response to guest preferences, technology and sustainability</a:t>
            </a: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73AF67C-E9B9-8A69-37E0-BFF198ED18D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9008" y="3065388"/>
            <a:ext cx="4499570" cy="2879725"/>
          </a:xfrm>
        </p:spPr>
      </p:pic>
    </p:spTree>
    <p:extLst>
      <p:ext uri="{BB962C8B-B14F-4D97-AF65-F5344CB8AC3E}">
        <p14:creationId xmlns:p14="http://schemas.microsoft.com/office/powerpoint/2010/main" val="2699216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F33447-1CA2-737D-1F69-18928C5A85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294" y="927525"/>
            <a:ext cx="4879199" cy="687331"/>
          </a:xfrm>
        </p:spPr>
        <p:txBody>
          <a:bodyPr>
            <a:normAutofit lnSpcReduction="10000"/>
          </a:bodyPr>
          <a:lstStyle/>
          <a:p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Sofitel Hotel offers facilities such as a swimming pool, spa, fitness center </a:t>
            </a:r>
            <a:endParaRPr lang="en-GB" sz="20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195298CB-65B3-4BEC-DFA4-20D04D9746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99" y="2545715"/>
            <a:ext cx="4993094" cy="2872680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79A050-F3C7-45D2-31EA-704A2D1C4E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24760" y="927526"/>
            <a:ext cx="4865554" cy="1235868"/>
          </a:xfrm>
        </p:spPr>
        <p:txBody>
          <a:bodyPr>
            <a:noAutofit/>
          </a:bodyPr>
          <a:lstStyle/>
          <a:p>
            <a:r>
              <a:rPr lang="en-US" sz="2000" b="0" dirty="0">
                <a:latin typeface="Arial" panose="020B0604020202020204" pitchFamily="34" charset="0"/>
                <a:cs typeface="Arial" panose="020B0604020202020204" pitchFamily="34" charset="0"/>
              </a:rPr>
              <a:t>French cuisine is often found in a Sofitel Hotel which is classified as a fine dining restaurant but also offering casual dining options.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3B0DE6B-39EB-324E-B783-5195FCA18DC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1875" y="2538670"/>
            <a:ext cx="4731325" cy="2879725"/>
          </a:xfrm>
        </p:spPr>
      </p:pic>
    </p:spTree>
    <p:extLst>
      <p:ext uri="{BB962C8B-B14F-4D97-AF65-F5344CB8AC3E}">
        <p14:creationId xmlns:p14="http://schemas.microsoft.com/office/powerpoint/2010/main" val="89608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B0D3C-D179-3630-64DB-BFE9CF86C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81" y="595039"/>
            <a:ext cx="6680745" cy="943521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IMPORTANCE OF HOSPITALITY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11F16137-D636-7313-972F-DA394DCF14B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96" r="24996"/>
          <a:stretch>
            <a:fillRect/>
          </a:stretch>
        </p:blipFill>
        <p:spPr>
          <a:xfrm>
            <a:off x="7778842" y="1066799"/>
            <a:ext cx="3255356" cy="4883038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E78E93-0D59-7441-B6DD-F8113F9C6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“The hotel is a place of passage, of sharing. Whether a Parisian or a traveler, your opinions and desires are valuable. They inspire us, refine the experience we offer, and allow us to welcome you better.”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Nicolas Pesty, Hotel Manager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7991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67CA3-7CD2-76C2-D951-447C49CBD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0682" y="656492"/>
            <a:ext cx="9362845" cy="5868999"/>
          </a:xfrm>
        </p:spPr>
        <p:txBody>
          <a:bodyPr>
            <a:normAutofit fontScale="90000"/>
          </a:bodyPr>
          <a:lstStyle/>
          <a:p>
            <a:pPr marR="0" algn="l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Sources: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https://sofitel.accor.com/gb/luxury-hotel-experience/index.shtml</a:t>
            </a: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https://www.tripadvisor.co.uk/Hotel_Review-g528813-d677803-Reviews-Sofitel_London_Heathrow-Hounslow_Greater_London_England.html#/media/677803/280332306:p/?albumid=101&amp;type=0&amp;category=16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https://dynamic-media-cdn.tripadvisor.com/media/photo-s/02/1e/f0/4a/buffet-breakfast-in-vivre.jpg?w=600&amp;h=-1&amp;s=1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https://all.accor.com/united-kingdom/index.en.shtml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https://sofitel.accor.com/gb/luxury-hotel-experience/sofitel-legend.shtml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https://www.sofitelstjames.com/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https://www.booking.com/hotel/gb/st-james-london.en-gb.html?activeTab=photosGallery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https://www.loveholidays.com/holidays/usa/new-york/new-york/sofitel-new-york.html?WT.mc_id=pgo-97249685991-dsa-770721455728&amp;ch=hn&amp;gclid=Cj0KCQjwj5mpBhDJARIsAOVjBdpvdK6gfpIMDTncDhah0n1rTjHfoXbJ_s3znDch9FzC0LOmxahabEoaAg3aEALw_wcB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https://www.sofitel-legend-thegrand.com/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https://all.accor.com/hotel/A123/index.en.shtml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https://all.accor.com/hotel/0663/index.en.shtml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lang="en-GB" sz="16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6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33881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0</TotalTime>
  <Words>612</Words>
  <Application>Microsoft Office PowerPoint</Application>
  <PresentationFormat>Widescreen</PresentationFormat>
  <Paragraphs>32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Arial Narrow</vt:lpstr>
      <vt:lpstr>Bookman Old Style</vt:lpstr>
      <vt:lpstr>Calibri</vt:lpstr>
      <vt:lpstr>Rockwell</vt:lpstr>
      <vt:lpstr>Damask</vt:lpstr>
      <vt:lpstr>Irina Diana Buture Student no: 2239006 Hospitality and Guest Service Management  BMIH4003 Dale Clarke</vt:lpstr>
      <vt:lpstr>SOFITEL HOTEL   “Live the French way”</vt:lpstr>
      <vt:lpstr>cONTENT SUMMARY</vt:lpstr>
      <vt:lpstr>Introduction</vt:lpstr>
      <vt:lpstr>Quality service AND CUSTOMER SATISFACTION</vt:lpstr>
      <vt:lpstr>Sofitel Guest Services and Facilities</vt:lpstr>
      <vt:lpstr>PowerPoint Presentation</vt:lpstr>
      <vt:lpstr>IMPORTANCE OF HOSPITALITY</vt:lpstr>
      <vt:lpstr>Sources: https://sofitel.accor.com/gb/luxury-hotel-experience/index.shtml  https://www.tripadvisor.co.uk/Hotel_Review-g528813-d677803-Reviews-Sofitel_London_Heathrow-Hounslow_Greater_London_England.html#/media/677803/280332306:p/?albumid=101&amp;type=0&amp;category=16 https://dynamic-media-cdn.tripadvisor.com/media/photo-s/02/1e/f0/4a/buffet-breakfast-in-vivre.jpg?w=600&amp;h=-1&amp;s=1 https://all.accor.com/united-kingdom/index.en.shtml https://sofitel.accor.com/gb/luxury-hotel-experience/sofitel-legend.shtml https://www.sofitelstjames.com/ https://www.booking.com/hotel/gb/st-james-london.en-gb.html?activeTab=photosGallery https://www.loveholidays.com/holidays/usa/new-york/new-york/sofitel-new-york.html?WT.mc_id=pgo-97249685991-dsa-770721455728&amp;ch=hn&amp;gclid=Cj0KCQjwj5mpBhDJARIsAOVjBdpvdK6gfpIMDTncDhah0n1rTjHfoXbJ_s3znDch9FzC0LOmxahabEoaAg3aEALw_wcB https://www.sofitel-legend-thegrand.com/ https://all.accor.com/hotel/A123/index.en.shtml https://all.accor.com/hotel/0663/index.en.shtml  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Irina Diana Buture Student no: 2239006 Hospitality and Guest Service Management  BMIH4003 Dale Clarke</dc:title>
  <dc:creator>Irina Buture</dc:creator>
  <cp:lastModifiedBy>Irina Buture</cp:lastModifiedBy>
  <cp:revision>6</cp:revision>
  <dcterms:created xsi:type="dcterms:W3CDTF">2023-10-10T10:39:51Z</dcterms:created>
  <dcterms:modified xsi:type="dcterms:W3CDTF">2023-10-22T11:35:07Z</dcterms:modified>
</cp:coreProperties>
</file>