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48D4DA-7612-48A1-8D5C-794398FA2926}" v="137" dt="2026-06-27T21:24:16.595"/>
    <p1510:client id="{7FE146A1-B9EF-44B3-9D97-5742B9DE2CE0}" v="173" dt="2026-06-27T20:54:56.655"/>
    <p1510:client id="{B6306B90-170A-4318-B15F-96183FC7A495}" v="267" dt="2026-06-27T20:38:53.2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02" d="100"/>
          <a:sy n="102" d="100"/>
        </p:scale>
        <p:origin x="954" y="31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033272"/>
            <a:ext cx="5892073" cy="389534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733288"/>
            <a:ext cx="5892071" cy="7955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31152" y="793817"/>
            <a:ext cx="5260848" cy="606418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38587" y="207982"/>
            <a:ext cx="2662798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B8170F-0370-4A38-8BF3-83D69476AE62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2C2C7B-6B47-4A5B-B24C-B316964ABE62}"/>
              </a:ext>
            </a:extLst>
          </p:cNvPr>
          <p:cNvCxnSpPr>
            <a:cxnSpLocks/>
          </p:cNvCxnSpPr>
          <p:nvPr/>
        </p:nvCxnSpPr>
        <p:spPr>
          <a:xfrm flipV="1">
            <a:off x="6929823" y="789558"/>
            <a:ext cx="0" cy="606844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32355F-80FD-3956-F8D4-9DF4073D0E2E}"/>
              </a:ext>
            </a:extLst>
          </p:cNvPr>
          <p:cNvCxnSpPr>
            <a:cxnSpLocks/>
          </p:cNvCxnSpPr>
          <p:nvPr/>
        </p:nvCxnSpPr>
        <p:spPr>
          <a:xfrm>
            <a:off x="0" y="5420250"/>
            <a:ext cx="6929823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D4DD8B2-0D73-EB9B-9708-67DF28E40F96}"/>
              </a:ext>
            </a:extLst>
          </p:cNvPr>
          <p:cNvCxnSpPr>
            <a:cxnSpLocks/>
          </p:cNvCxnSpPr>
          <p:nvPr/>
        </p:nvCxnSpPr>
        <p:spPr>
          <a:xfrm>
            <a:off x="0" y="791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3183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12648"/>
            <a:ext cx="11253668" cy="1106424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139696"/>
            <a:ext cx="11253668" cy="42885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D457B6E-DC25-9A54-64F7-98703149B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49DF708-DA4E-D117-5CE8-7401A836F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15516-589F-487D-BF51-9635DCEA90D5}" type="datetime1">
              <a:rPr lang="en-US" smtClean="0"/>
              <a:t>6/27/2026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1AE2728-8254-BE0F-89AB-2D5352D66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1805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336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6236208" cy="369417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6236208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13504" y="207982"/>
            <a:ext cx="1682496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7E6234A-55DB-493D-B5E3-FA55E3CA245B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09801" y="207982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8624" y="0"/>
            <a:ext cx="4913373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7083F37-054B-54D7-2AD5-6DFFCC79603C}"/>
              </a:ext>
            </a:extLst>
          </p:cNvPr>
          <p:cNvCxnSpPr>
            <a:cxnSpLocks/>
          </p:cNvCxnSpPr>
          <p:nvPr/>
        </p:nvCxnSpPr>
        <p:spPr>
          <a:xfrm>
            <a:off x="0" y="5287974"/>
            <a:ext cx="72776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9AB8D9-761C-35FC-CA6D-1317D71DF6BE}"/>
              </a:ext>
            </a:extLst>
          </p:cNvPr>
          <p:cNvCxnSpPr>
            <a:cxnSpLocks/>
          </p:cNvCxnSpPr>
          <p:nvPr/>
        </p:nvCxnSpPr>
        <p:spPr>
          <a:xfrm flipV="1">
            <a:off x="7277621" y="0"/>
            <a:ext cx="0" cy="6858001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453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223554"/>
            <a:ext cx="11430000" cy="914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6083090"/>
            <a:ext cx="11429999" cy="5669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50694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BD5D1244-0536-4076-95F8-65E3144966FF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ABE8472-319C-7663-7B71-2A6549DED7EF}"/>
              </a:ext>
            </a:extLst>
          </p:cNvPr>
          <p:cNvCxnSpPr>
            <a:cxnSpLocks/>
          </p:cNvCxnSpPr>
          <p:nvPr/>
        </p:nvCxnSpPr>
        <p:spPr>
          <a:xfrm>
            <a:off x="0" y="5068350"/>
            <a:ext cx="12188952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762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AEB3F954-B0A7-AD5D-A897-AAA57CEEA7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6858000"/>
          </a:xfrm>
          <a:custGeom>
            <a:avLst/>
            <a:gdLst>
              <a:gd name="connsiteX0" fmla="*/ 6914322 w 12198096"/>
              <a:gd name="connsiteY0" fmla="*/ 789558 h 6858000"/>
              <a:gd name="connsiteX1" fmla="*/ 6914322 w 12198096"/>
              <a:gd name="connsiteY1" fmla="*/ 6106620 h 6858000"/>
              <a:gd name="connsiteX2" fmla="*/ 11547659 w 12198096"/>
              <a:gd name="connsiteY2" fmla="*/ 6106620 h 6858000"/>
              <a:gd name="connsiteX3" fmla="*/ 11547659 w 12198096"/>
              <a:gd name="connsiteY3" fmla="*/ 789558 h 6858000"/>
              <a:gd name="connsiteX4" fmla="*/ 0 w 12198096"/>
              <a:gd name="connsiteY4" fmla="*/ 0 h 6858000"/>
              <a:gd name="connsiteX5" fmla="*/ 12198096 w 12198096"/>
              <a:gd name="connsiteY5" fmla="*/ 0 h 6858000"/>
              <a:gd name="connsiteX6" fmla="*/ 12198096 w 12198096"/>
              <a:gd name="connsiteY6" fmla="*/ 6858000 h 6858000"/>
              <a:gd name="connsiteX7" fmla="*/ 0 w 121980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8096" h="6858000">
                <a:moveTo>
                  <a:pt x="6914322" y="789558"/>
                </a:moveTo>
                <a:lnTo>
                  <a:pt x="6914322" y="6106620"/>
                </a:lnTo>
                <a:lnTo>
                  <a:pt x="11547659" y="6106620"/>
                </a:lnTo>
                <a:lnTo>
                  <a:pt x="11547659" y="789558"/>
                </a:lnTo>
                <a:close/>
                <a:moveTo>
                  <a:pt x="0" y="0"/>
                </a:moveTo>
                <a:lnTo>
                  <a:pt x="12198096" y="0"/>
                </a:lnTo>
                <a:lnTo>
                  <a:pt x="121980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4324" y="789558"/>
            <a:ext cx="4633337" cy="4212210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347472" rIns="22860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4322" y="4994648"/>
            <a:ext cx="4633338" cy="1111972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320040" tIns="45720" rIns="27432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14323" y="207982"/>
            <a:ext cx="2687062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C13FD3B-23EF-4174-AD3C-BC50B64D7857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154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5422392" cy="38221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86400"/>
            <a:ext cx="5422391" cy="97840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15840" y="207982"/>
            <a:ext cx="1280160" cy="413360"/>
          </a:xfrm>
        </p:spPr>
        <p:txBody>
          <a:bodyPr/>
          <a:lstStyle/>
          <a:p>
            <a:fld id="{630E96CE-B7D5-4325-A1C8-DFEADC4BE081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82383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F08B46D-341A-2502-FE91-2C5EF77103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35554" y="0"/>
            <a:ext cx="5156444" cy="6858000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B20121-9211-E62C-6EDF-8301AE0A0865}"/>
              </a:ext>
            </a:extLst>
          </p:cNvPr>
          <p:cNvCxnSpPr>
            <a:cxnSpLocks/>
          </p:cNvCxnSpPr>
          <p:nvPr/>
        </p:nvCxnSpPr>
        <p:spPr>
          <a:xfrm>
            <a:off x="-4130" y="5215687"/>
            <a:ext cx="703225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BA69D92-87B2-B41F-6979-69668092108B}"/>
              </a:ext>
            </a:extLst>
          </p:cNvPr>
          <p:cNvCxnSpPr>
            <a:cxnSpLocks/>
          </p:cNvCxnSpPr>
          <p:nvPr/>
        </p:nvCxnSpPr>
        <p:spPr>
          <a:xfrm flipV="1">
            <a:off x="7028120" y="0"/>
            <a:ext cx="0" cy="6858001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7541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49808"/>
            <a:ext cx="9287134" cy="34107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" y="5477256"/>
            <a:ext cx="11155680" cy="11155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DAD850-6AC5-466F-AC13-19EF30EEFBC3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D0B70F0-3BE4-FD57-7260-3612F25DFB6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588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758952"/>
            <a:ext cx="7589520" cy="408736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404104"/>
            <a:ext cx="11515277" cy="5760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54496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54496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F94E15-B448-489B-871D-A40527BFA7B7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5C310B-ED34-BA33-630C-F8D5EB2A41A2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B77E3C-9D50-9277-C646-D9B5AB8122BB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478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4DF58-285B-E151-006A-D88C36BBB7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1426464"/>
            <a:ext cx="9528048" cy="41834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11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06861-2B51-5BD1-EB7B-C21E31ED4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39" y="5779008"/>
            <a:ext cx="9528047" cy="9235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DDD77-F8A9-7EC7-8615-6A38937CE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AB215-86A6-6EC5-BC27-7962FA84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2168017" cy="413360"/>
          </a:xfrm>
        </p:spPr>
        <p:txBody>
          <a:bodyPr/>
          <a:lstStyle/>
          <a:p>
            <a:fld id="{D9253186-4750-42D8-B836-81746FB2A999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0CECF-E526-1422-4780-123B6B1E9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6B2E7A-179E-B6D8-4F25-0673E53A95D4}"/>
              </a:ext>
            </a:extLst>
          </p:cNvPr>
          <p:cNvCxnSpPr>
            <a:cxnSpLocks/>
          </p:cNvCxnSpPr>
          <p:nvPr/>
        </p:nvCxnSpPr>
        <p:spPr>
          <a:xfrm>
            <a:off x="1" y="790415"/>
            <a:ext cx="12191999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775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rgbClr val="C8350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E994A23-0EFF-404D-A2C5-6B54939039AD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50585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7CE2-4402-942B-FD26-6E29BDAB9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" y="1435608"/>
            <a:ext cx="11594592" cy="5559552"/>
          </a:xfrm>
        </p:spPr>
        <p:txBody>
          <a:bodyPr anchor="b">
            <a:normAutofit/>
          </a:bodyPr>
          <a:lstStyle>
            <a:lvl1pPr>
              <a:lnSpc>
                <a:spcPct val="67000"/>
              </a:lnSpc>
              <a:defRPr sz="14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C3F3D2-CADD-A94F-6739-CCCDA6C6F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C541E-3AF5-9564-CE04-E4B86459D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B393500-FDAE-4B7A-8E90-4B7ED0649363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772A7-7F28-0EB0-D243-BCC6917DA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716D65-B11C-E9B7-66BF-88E72C5DCEBA}"/>
              </a:ext>
            </a:extLst>
          </p:cNvPr>
          <p:cNvCxnSpPr>
            <a:cxnSpLocks/>
          </p:cNvCxnSpPr>
          <p:nvPr/>
        </p:nvCxnSpPr>
        <p:spPr>
          <a:xfrm>
            <a:off x="0" y="78382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6700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99C6D-D164-AA94-72F8-241C18719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881" y="2832652"/>
            <a:ext cx="6893719" cy="3508951"/>
          </a:xfrm>
        </p:spPr>
        <p:txBody>
          <a:bodyPr anchor="t"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B50CAA-07B2-F8CA-1425-4249CE17A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6/27/2026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DEAD866-E26E-BF23-7B5D-9F689B2FA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8AC7CAE-FC19-2728-AA3B-1D2FE7879B25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11B3592-91FB-05F4-B422-A40D7CD4DE2D}"/>
              </a:ext>
            </a:extLst>
          </p:cNvPr>
          <p:cNvCxnSpPr>
            <a:cxnSpLocks/>
          </p:cNvCxnSpPr>
          <p:nvPr/>
        </p:nvCxnSpPr>
        <p:spPr>
          <a:xfrm>
            <a:off x="0" y="800100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7211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D3A4126-4E48-DD2C-1468-6A36AE6C1D1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7320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800100" indent="-342900">
              <a:buFont typeface="+mj-lt"/>
              <a:buAutoNum type="arabicPeriod"/>
              <a:defRPr sz="1800"/>
            </a:lvl2pPr>
            <a:lvl3pPr marL="1257300" indent="-342900">
              <a:buFont typeface="+mj-lt"/>
              <a:buAutoNum type="arabicPeriod"/>
              <a:defRPr sz="1600"/>
            </a:lvl3pPr>
            <a:lvl4pPr marL="1714500" indent="-342900">
              <a:buFont typeface="+mj-lt"/>
              <a:buAutoNum type="arabicPeriod"/>
              <a:defRPr sz="1400"/>
            </a:lvl4pPr>
            <a:lvl5pPr marL="21717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/>
          <a:lstStyle/>
          <a:p>
            <a:fld id="{948C47DC-C479-4517-B1B0-94DB01BA76E7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633BE4-C9B9-310C-1EAE-191B5D344B59}"/>
              </a:ext>
            </a:extLst>
          </p:cNvPr>
          <p:cNvCxnSpPr>
            <a:cxnSpLocks/>
          </p:cNvCxnSpPr>
          <p:nvPr/>
        </p:nvCxnSpPr>
        <p:spPr>
          <a:xfrm>
            <a:off x="4923916" y="2452449"/>
            <a:ext cx="7268084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A010762-96A4-4E1C-CD5D-EE1C1D1FC6E2}"/>
              </a:ext>
            </a:extLst>
          </p:cNvPr>
          <p:cNvCxnSpPr>
            <a:cxnSpLocks/>
          </p:cNvCxnSpPr>
          <p:nvPr/>
        </p:nvCxnSpPr>
        <p:spPr>
          <a:xfrm flipV="1">
            <a:off x="4923916" y="0"/>
            <a:ext cx="0" cy="685800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0129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4368" y="1589105"/>
            <a:ext cx="5403264" cy="1622994"/>
          </a:xfrm>
        </p:spPr>
        <p:txBody>
          <a:bodyPr vert="horz" lIns="91440" tIns="45720" rIns="91440" bIns="45720" rtlCol="0" anchor="b">
            <a:normAutofit/>
          </a:bodyPr>
          <a:lstStyle>
            <a:lvl1pPr algn="ctr"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956E9D4-3B6F-5DDD-5E3B-A829B10ED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4368" y="3395398"/>
            <a:ext cx="5403264" cy="1837985"/>
          </a:xfrm>
        </p:spPr>
        <p:txBody>
          <a:bodyPr anchor="t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60BAB4-BB08-FD4A-678D-2FFE35A0D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F1FC4-E055-4072-90AD-B359FC529E8A}" type="datetime1">
              <a:rPr lang="en-US" smtClean="0"/>
              <a:t>6/27/2026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BF6EF0E-4178-1F33-0BF9-2A2B4C33C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01A3D6-493E-2CE6-4153-5A2D3C978311}"/>
              </a:ext>
            </a:extLst>
          </p:cNvPr>
          <p:cNvCxnSpPr>
            <a:cxnSpLocks/>
          </p:cNvCxnSpPr>
          <p:nvPr/>
        </p:nvCxnSpPr>
        <p:spPr>
          <a:xfrm>
            <a:off x="2673336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D7E29DE-22CD-1512-C9E7-51C4D8B5F337}"/>
              </a:ext>
            </a:extLst>
          </p:cNvPr>
          <p:cNvCxnSpPr>
            <a:cxnSpLocks/>
          </p:cNvCxnSpPr>
          <p:nvPr/>
        </p:nvCxnSpPr>
        <p:spPr>
          <a:xfrm>
            <a:off x="9526413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27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1100834"/>
            <a:ext cx="8533261" cy="23148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F6B2ADB6-8B11-5463-D307-3F4916CA6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6893" y="3442324"/>
            <a:ext cx="3894179" cy="227488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A9A27FE-5C62-0E4C-1D35-2B5BE652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E50BB-FE55-4F45-B460-B5BF3CD2BA72}" type="datetime1">
              <a:rPr lang="en-US" smtClean="0"/>
              <a:t>6/27/2026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47450B0-6060-60C9-5AC2-20186A242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21C4E92-1D0B-ABAB-54CA-016BB17A93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5993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2077374"/>
            <a:ext cx="4479107" cy="269141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7DEB5EF-910B-9B2B-CB95-1AD374FEC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2210542"/>
            <a:ext cx="5869293" cy="2432477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FD4BD0F-0EF0-D5B9-5485-1ECB765D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F92C9D0B-C1A3-434D-9CF9-A666A14DD8A1}" type="datetime1">
              <a:rPr lang="en-US" smtClean="0"/>
              <a:t>6/27/2026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6B317-2D55-4797-E621-551FCA482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1550633"/>
            <a:ext cx="0" cy="375673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5308844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F6F1415-3933-6D89-472D-2FA4BBB279E7}"/>
              </a:ext>
            </a:extLst>
          </p:cNvPr>
          <p:cNvCxnSpPr>
            <a:cxnSpLocks/>
          </p:cNvCxnSpPr>
          <p:nvPr/>
        </p:nvCxnSpPr>
        <p:spPr>
          <a:xfrm>
            <a:off x="0" y="155063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998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1" y="1264785"/>
            <a:ext cx="4479107" cy="431591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22A59EF-3E61-0654-D289-2E1D6B738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1577" y="1264782"/>
            <a:ext cx="5869293" cy="43159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E4E1FBF-A73A-1962-4961-FD2DDB212A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1577" y="207982"/>
            <a:ext cx="1921315" cy="413360"/>
          </a:xfrm>
        </p:spPr>
        <p:txBody>
          <a:bodyPr/>
          <a:lstStyle/>
          <a:p>
            <a:fld id="{A160C79D-A598-4F1A-884F-A703D5B0FD7B}" type="datetime1">
              <a:rPr lang="en-US" smtClean="0"/>
              <a:t>6/27/2026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B5754BB-F3CF-1B1E-E0B8-85D0578C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5311938" y="787587"/>
            <a:ext cx="0" cy="527031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790D5D6-313A-8ACD-591F-F8BEC510B947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63667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249959"/>
            <a:ext cx="4085912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B8121-E925-2131-A76A-FBDAB0B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249959"/>
            <a:ext cx="6440424" cy="52387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DBA5BEFD-7245-BB4D-0F86-F1C3A32E06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3852" y="207982"/>
            <a:ext cx="1921315" cy="413360"/>
          </a:xfrm>
        </p:spPr>
        <p:txBody>
          <a:bodyPr/>
          <a:lstStyle/>
          <a:p>
            <a:fld id="{742A22FE-7CAA-4561-B3B2-F8D8C37BE3D2}" type="datetime1">
              <a:rPr lang="en-US" smtClean="0"/>
              <a:t>6/27/2026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5879897-4AF6-4B38-AB30-8DD979DC5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918746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38543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1034473"/>
            <a:ext cx="11420337" cy="1582221"/>
          </a:xfrm>
        </p:spPr>
        <p:txBody>
          <a:bodyPr/>
          <a:lstStyle>
            <a:lvl1pPr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9" y="2974109"/>
            <a:ext cx="11420336" cy="34015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E617F9A-AF72-E9F9-FE67-264CFD0B85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0522668-B624-9A0D-743B-874B6468A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67DB9-842B-4031-A4D5-ECF9E159B606}" type="datetime1">
              <a:rPr lang="en-US" smtClean="0"/>
              <a:t>6/27/2026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09EC300-3CBF-3BA7-991F-4143EBA20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93DFD8D-B66E-C844-B523-E3C51265F5EA}"/>
              </a:ext>
            </a:extLst>
          </p:cNvPr>
          <p:cNvCxnSpPr>
            <a:cxnSpLocks/>
          </p:cNvCxnSpPr>
          <p:nvPr/>
        </p:nvCxnSpPr>
        <p:spPr>
          <a:xfrm>
            <a:off x="0" y="2703185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6480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088" y="1249959"/>
            <a:ext cx="3578905" cy="51256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4E7AB67-A25E-F99D-7053-223A31AB4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958" y="1249958"/>
            <a:ext cx="7022846" cy="53629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4B773E1-C0C5-10BC-5283-0943095DF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75958" y="207982"/>
            <a:ext cx="1921315" cy="413360"/>
          </a:xfrm>
        </p:spPr>
        <p:txBody>
          <a:bodyPr/>
          <a:lstStyle/>
          <a:p>
            <a:fld id="{CBE35CD3-9190-4B1C-AA9F-C899B0873567}" type="datetime1">
              <a:rPr lang="en-US" smtClean="0"/>
              <a:t>6/27/2026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615B6D-D0FF-BC11-9C32-FDA7B7D08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28C01F2-A815-18C2-F49B-D8E165722653}"/>
              </a:ext>
            </a:extLst>
          </p:cNvPr>
          <p:cNvCxnSpPr>
            <a:cxnSpLocks/>
          </p:cNvCxnSpPr>
          <p:nvPr/>
        </p:nvCxnSpPr>
        <p:spPr>
          <a:xfrm>
            <a:off x="4336321" y="805343"/>
            <a:ext cx="0" cy="605265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0253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83140"/>
            <a:ext cx="11452341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3CC60A8-3DE8-B0E7-1EC5-2B337CF2B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1743311"/>
            <a:ext cx="11452342" cy="4916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7EB01C-FB71-1416-6F69-B25D90D39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7ABF8-FBB9-4C71-BBD7-96C5E24AE291}" type="datetime1">
              <a:rPr lang="en-US" smtClean="0"/>
              <a:t>6/27/2026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E842DA4-700F-A2D4-6AB8-0BAEDF321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5BF1F3F-87E2-1270-FB4D-FD251AD7E63C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83715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910328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/>
          <a:lstStyle/>
          <a:p>
            <a:fld id="{491FA625-EDE8-4CCD-93F2-36B8EAED6AA1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944368"/>
            <a:ext cx="6442025" cy="35716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10328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2389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649965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1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4879" y="210311"/>
            <a:ext cx="1679642" cy="411480"/>
          </a:xfrm>
        </p:spPr>
        <p:txBody>
          <a:bodyPr/>
          <a:lstStyle/>
          <a:p>
            <a:fld id="{18520A44-1A63-4FB7-80E4-61FF907A138E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47480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8" y="2944368"/>
            <a:ext cx="6499657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77621" y="0"/>
            <a:ext cx="4914379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272857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667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0308" y="612648"/>
            <a:ext cx="7022592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342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D81791C-036D-058C-0055-96793694D6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750307" y="210312"/>
            <a:ext cx="3531437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A8DE5B-9C41-DE5B-BF91-98510120DCF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582299" y="210312"/>
            <a:ext cx="1679642" cy="413360"/>
          </a:xfrm>
        </p:spPr>
        <p:txBody>
          <a:bodyPr/>
          <a:lstStyle/>
          <a:p>
            <a:fld id="{5824A7B9-17B9-4425-9158-739F678A55EB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E0FD979-F905-C567-8E21-A3EDCE17980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0307" y="1746503"/>
            <a:ext cx="7022592" cy="48066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34576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35810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612648"/>
            <a:ext cx="7015483" cy="10332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B59EF2B-7C7F-BA27-16C2-C56B21D3774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A99D216-CE5A-6458-A23E-BE0E554AC3D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224951" y="207982"/>
            <a:ext cx="1682496" cy="413360"/>
          </a:xfrm>
        </p:spPr>
        <p:txBody>
          <a:bodyPr/>
          <a:lstStyle/>
          <a:p>
            <a:fld id="{28E8FF4C-7F6A-4962-9270-F797B8959287}" type="datetime1">
              <a:rPr lang="en-US" smtClean="0"/>
              <a:t>6/27/2026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220FA64-3C9A-EBCF-5C28-E7DED40C97D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789594" y="20798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746504"/>
            <a:ext cx="7018271" cy="4806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73592" y="0"/>
            <a:ext cx="4417215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776883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8029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749808"/>
            <a:ext cx="4163674" cy="2039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7520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73675" y="210312"/>
            <a:ext cx="1058111" cy="411480"/>
          </a:xfrm>
        </p:spPr>
        <p:txBody>
          <a:bodyPr/>
          <a:lstStyle/>
          <a:p>
            <a:fld id="{A2955807-6726-42C9-B7D5-F5CAD1E31DC0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54543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61" y="2944368"/>
            <a:ext cx="4163674" cy="35822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8810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1013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749808"/>
            <a:ext cx="5778227" cy="10332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69163" y="210312"/>
            <a:ext cx="1679642" cy="411480"/>
          </a:xfrm>
        </p:spPr>
        <p:txBody>
          <a:bodyPr/>
          <a:lstStyle/>
          <a:p>
            <a:fld id="{064F86E1-145A-4683-AD05-97E7E41B4995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14093" y="210312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1993391"/>
            <a:ext cx="5778227" cy="45598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75416" y="0"/>
            <a:ext cx="5616584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F4034EB-F498-D527-195A-D17B85027774}"/>
              </a:ext>
            </a:extLst>
          </p:cNvPr>
          <p:cNvCxnSpPr>
            <a:cxnSpLocks/>
          </p:cNvCxnSpPr>
          <p:nvPr/>
        </p:nvCxnSpPr>
        <p:spPr>
          <a:xfrm>
            <a:off x="6570629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6881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308" y="853949"/>
            <a:ext cx="4102574" cy="151607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7285976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70308" y="213482"/>
            <a:ext cx="2129674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0367" y="210312"/>
            <a:ext cx="1216834" cy="411480"/>
          </a:xfrm>
        </p:spPr>
        <p:txBody>
          <a:bodyPr/>
          <a:lstStyle/>
          <a:p>
            <a:fld id="{3E021DF1-F92E-444A-9AEF-304BD60FF6DA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26453" y="210312"/>
            <a:ext cx="679998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308" y="2578607"/>
            <a:ext cx="4102585" cy="39502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9E9D652-D7DE-25C0-FCD7-3031AEEB0C6C}"/>
              </a:ext>
            </a:extLst>
          </p:cNvPr>
          <p:cNvCxnSpPr>
            <a:cxnSpLocks/>
          </p:cNvCxnSpPr>
          <p:nvPr/>
        </p:nvCxnSpPr>
        <p:spPr>
          <a:xfrm>
            <a:off x="7291894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7982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4123680" cy="151790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210312"/>
            <a:ext cx="2260057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29329" y="210312"/>
            <a:ext cx="1058111" cy="411480"/>
          </a:xfrm>
        </p:spPr>
        <p:txBody>
          <a:bodyPr/>
          <a:lstStyle/>
          <a:p>
            <a:fld id="{96B14CE5-CB23-4F24-AF40-FFA10F25B799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0197" y="210312"/>
            <a:ext cx="440969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04" y="2578609"/>
            <a:ext cx="4130606" cy="3712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12658" y="0"/>
            <a:ext cx="7279341" cy="685800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A34CC-D007-33B7-4604-084E822313A9}"/>
              </a:ext>
            </a:extLst>
          </p:cNvPr>
          <p:cNvCxnSpPr/>
          <p:nvPr/>
        </p:nvCxnSpPr>
        <p:spPr>
          <a:xfrm>
            <a:off x="4907963" y="0"/>
            <a:ext cx="0" cy="685800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1346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5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8890DBE-0DD3-8504-F95F-4225535FB1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4BB28A-95D9-4CE6-DA59-520BA3C61CD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939A3FF-4925-4C53-B6D9-F2B1807D4179}" type="datetime1">
              <a:rPr lang="en-US" smtClean="0"/>
              <a:t>6/27/2026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FA0A0C-CE55-CB7D-174D-D77937630A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5012355" cy="42842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22674" y="1834524"/>
            <a:ext cx="637872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5816454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2284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3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8B12C2E-FD87-6FEB-F35D-ABCDF00C8DF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656A87-5539-46DA-CF5D-F2506ECA3F8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A045AE-50EB-46C6-B8D1-C8DF92FBD24F}" type="datetime1">
              <a:rPr lang="en-US" smtClean="0"/>
              <a:t>6/27/2026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1AB7173-DF2F-B8EA-F83D-4C7263C765E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2911" y="2180556"/>
            <a:ext cx="6435936" cy="430476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4914379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3545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7" cy="9601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BEAB049-8AFC-5262-0ECB-2E9CDA2066B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26863A-85CF-52FA-E2B2-AF70382C692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987558-2E71-415A-A90B-E63D7A0329F1}" type="datetime1">
              <a:rPr lang="en-US" smtClean="0"/>
              <a:t>6/27/2026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F7822C-4885-9FA2-F9E5-E0B61BDDB41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3" y="2180556"/>
            <a:ext cx="6419605" cy="437535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6058" y="1834525"/>
            <a:ext cx="4905942" cy="50234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753443-12E2-4CD3-2C6F-4E20536BA82B}"/>
              </a:ext>
            </a:extLst>
          </p:cNvPr>
          <p:cNvCxnSpPr>
            <a:cxnSpLocks/>
          </p:cNvCxnSpPr>
          <p:nvPr/>
        </p:nvCxnSpPr>
        <p:spPr>
          <a:xfrm>
            <a:off x="7286058" y="1827254"/>
            <a:ext cx="0" cy="504063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4AF9B-8CF3-D7A8-CDB9-8E513FFF57EC}"/>
              </a:ext>
            </a:extLst>
          </p:cNvPr>
          <p:cNvCxnSpPr>
            <a:cxnSpLocks/>
          </p:cNvCxnSpPr>
          <p:nvPr/>
        </p:nvCxnSpPr>
        <p:spPr>
          <a:xfrm>
            <a:off x="0" y="1827254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4491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5166364"/>
            <a:ext cx="3656530" cy="12234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483717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5166364"/>
            <a:ext cx="7073776" cy="1223420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6"/>
            <a:ext cx="2962656" cy="365125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6437193"/>
            <a:ext cx="4549413" cy="365125"/>
          </a:xfrm>
        </p:spPr>
        <p:txBody>
          <a:bodyPr/>
          <a:lstStyle/>
          <a:p>
            <a:fld id="{220747AD-BB60-464B-B16B-6CC7DCEAA31E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4837176"/>
            <a:ext cx="0" cy="2020824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4842106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84247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4364336"/>
            <a:ext cx="3593592" cy="16477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8096" cy="3985863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0" y="4321099"/>
            <a:ext cx="7136195" cy="206742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437375"/>
            <a:ext cx="2962656" cy="3657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0" y="6437375"/>
            <a:ext cx="4549414" cy="365760"/>
          </a:xfrm>
        </p:spPr>
        <p:txBody>
          <a:bodyPr/>
          <a:lstStyle/>
          <a:p>
            <a:fld id="{9215AEAD-579C-4AC1-88F0-8AB8BCFD43FD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437376"/>
            <a:ext cx="546447" cy="3657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3985863"/>
            <a:ext cx="0" cy="287213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985863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0600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749808"/>
            <a:ext cx="3593592" cy="16421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9121" y="210311"/>
            <a:ext cx="4549413" cy="411480"/>
          </a:xfrm>
        </p:spPr>
        <p:txBody>
          <a:bodyPr/>
          <a:lstStyle/>
          <a:p>
            <a:fld id="{6F2DDD3F-C716-416F-92A0-B3CC5AC8AFF6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121" y="717941"/>
            <a:ext cx="7073776" cy="2066544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3048520"/>
            <a:ext cx="12198096" cy="3809480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F9F6E2-159F-CDF3-F2D3-AB7A7E505C0B}"/>
              </a:ext>
            </a:extLst>
          </p:cNvPr>
          <p:cNvCxnSpPr>
            <a:cxnSpLocks/>
          </p:cNvCxnSpPr>
          <p:nvPr/>
        </p:nvCxnSpPr>
        <p:spPr>
          <a:xfrm>
            <a:off x="4283425" y="0"/>
            <a:ext cx="0" cy="3045465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D4F9120-94C1-CA43-BF4E-9411F4866A20}"/>
              </a:ext>
            </a:extLst>
          </p:cNvPr>
          <p:cNvCxnSpPr>
            <a:cxnSpLocks/>
          </p:cNvCxnSpPr>
          <p:nvPr/>
        </p:nvCxnSpPr>
        <p:spPr>
          <a:xfrm>
            <a:off x="-1250" y="3045465"/>
            <a:ext cx="1219325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22242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4392B674-7AB8-8272-87B1-5B7038F7CB8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6" cy="6858000"/>
          </a:xfrm>
          <a:custGeom>
            <a:avLst/>
            <a:gdLst>
              <a:gd name="connsiteX0" fmla="*/ 795631 w 12191996"/>
              <a:gd name="connsiteY0" fmla="*/ 789997 h 6858000"/>
              <a:gd name="connsiteX1" fmla="*/ 795631 w 12191996"/>
              <a:gd name="connsiteY1" fmla="*/ 6068003 h 6858000"/>
              <a:gd name="connsiteX2" fmla="*/ 4649508 w 12191996"/>
              <a:gd name="connsiteY2" fmla="*/ 6068003 h 6858000"/>
              <a:gd name="connsiteX3" fmla="*/ 4649508 w 12191996"/>
              <a:gd name="connsiteY3" fmla="*/ 789997 h 6858000"/>
              <a:gd name="connsiteX4" fmla="*/ 0 w 12191996"/>
              <a:gd name="connsiteY4" fmla="*/ 0 h 6858000"/>
              <a:gd name="connsiteX5" fmla="*/ 12191996 w 12191996"/>
              <a:gd name="connsiteY5" fmla="*/ 0 h 6858000"/>
              <a:gd name="connsiteX6" fmla="*/ 12191996 w 12191996"/>
              <a:gd name="connsiteY6" fmla="*/ 6858000 h 6858000"/>
              <a:gd name="connsiteX7" fmla="*/ 0 w 12191996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6" h="6858000">
                <a:moveTo>
                  <a:pt x="795631" y="789997"/>
                </a:moveTo>
                <a:lnTo>
                  <a:pt x="795631" y="6068003"/>
                </a:lnTo>
                <a:lnTo>
                  <a:pt x="4649508" y="6068003"/>
                </a:lnTo>
                <a:lnTo>
                  <a:pt x="4649508" y="789997"/>
                </a:lnTo>
                <a:close/>
                <a:moveTo>
                  <a:pt x="0" y="0"/>
                </a:moveTo>
                <a:lnTo>
                  <a:pt x="12191996" y="0"/>
                </a:lnTo>
                <a:lnTo>
                  <a:pt x="1219199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631" y="789997"/>
            <a:ext cx="3853877" cy="5280546"/>
          </a:xfrm>
          <a:solidFill>
            <a:schemeClr val="bg2"/>
          </a:solidFill>
          <a:ln>
            <a:solidFill>
              <a:schemeClr val="tx2"/>
            </a:solidFill>
          </a:ln>
        </p:spPr>
        <p:txBody>
          <a:bodyPr vert="horz" lIns="45720" tIns="320040" rIns="91440" bIns="3840480" rtlCol="0" anchor="t">
            <a:normAutofit/>
          </a:bodyPr>
          <a:lstStyle>
            <a:lvl1pPr marL="182880"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688899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129520" y="210312"/>
            <a:ext cx="1060704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A1EA33C4-6E91-4A95-864E-A6A838FBE588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03061" y="210312"/>
            <a:ext cx="546447" cy="41336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1559" y="2356793"/>
            <a:ext cx="3364992" cy="3467535"/>
          </a:xfrm>
          <a:solidFill>
            <a:schemeClr val="bg2"/>
          </a:solidFill>
          <a:ln>
            <a:noFill/>
          </a:ln>
          <a:effectLst>
            <a:outerShdw dist="12700" dir="16200000" rotWithShape="0">
              <a:prstClr val="black"/>
            </a:outerShdw>
          </a:effectLst>
        </p:spPr>
        <p:txBody>
          <a:bodyPr lIns="45720" tIns="137160" rIns="45720" anchor="ctr">
            <a:normAutofit/>
          </a:bodyPr>
          <a:lstStyle>
            <a:lvl1pPr marL="0">
              <a:defRPr/>
            </a:lvl1pPr>
            <a:lvl2pPr marL="0">
              <a:defRPr/>
            </a:lvl2pPr>
            <a:lvl3pPr marL="0">
              <a:defRPr/>
            </a:lvl3pPr>
            <a:lvl4pPr marL="0">
              <a:defRPr/>
            </a:lvl4pPr>
            <a:lvl5pPr marL="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603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62002"/>
            <a:ext cx="6612786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2AC736-2858-40E1-3533-38692573ECE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F901C69-26AA-7830-9BFF-EC62E8208A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40F08F-40FA-4D3B-96CF-F8FAF483E9A7}" type="datetime1">
              <a:rPr lang="en-US" smtClean="0"/>
              <a:t>6/27/2026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83EC4C7-2AFC-9797-0F80-FCBABD2A856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6627" y="2435966"/>
            <a:ext cx="7283725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068" y="762000"/>
            <a:ext cx="4092813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72771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7277100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0730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762002"/>
            <a:ext cx="5294939" cy="15558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0F70C4A-BA92-6BFC-3B1F-307DC253CC2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2862A36-3103-C394-ACDE-9712D22EC1E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340642" y="207982"/>
            <a:ext cx="1921315" cy="413360"/>
          </a:xfrm>
        </p:spPr>
        <p:txBody>
          <a:bodyPr/>
          <a:lstStyle/>
          <a:p>
            <a:fld id="{025BF5DA-9B72-4C47-B5EF-1EED5B08EE79}" type="datetime1">
              <a:rPr lang="en-US" smtClean="0"/>
              <a:t>6/27/2026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054C547-CF4F-67F9-FBC5-A0BE282578D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442689"/>
            <a:ext cx="5875421" cy="4422032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642" y="762000"/>
            <a:ext cx="5432239" cy="579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2435966"/>
            <a:ext cx="5875421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638DF4A-7DDF-7C24-D39A-EA7EAF7CFE63}"/>
              </a:ext>
            </a:extLst>
          </p:cNvPr>
          <p:cNvCxnSpPr>
            <a:cxnSpLocks/>
          </p:cNvCxnSpPr>
          <p:nvPr/>
        </p:nvCxnSpPr>
        <p:spPr>
          <a:xfrm>
            <a:off x="5875423" y="0"/>
            <a:ext cx="0" cy="6857999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67666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448056"/>
            <a:ext cx="11514759" cy="112471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EB5EDF0F-3515-4895-B663-882304741893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3614" y="1700784"/>
            <a:ext cx="3318170" cy="5157216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1441" y="2130553"/>
            <a:ext cx="7971459" cy="4422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C347961-3E7C-FAAC-2283-DA751A80201C}"/>
              </a:ext>
            </a:extLst>
          </p:cNvPr>
          <p:cNvCxnSpPr>
            <a:cxnSpLocks/>
          </p:cNvCxnSpPr>
          <p:nvPr/>
        </p:nvCxnSpPr>
        <p:spPr>
          <a:xfrm>
            <a:off x="0" y="1695518"/>
            <a:ext cx="12192000" cy="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E4B3C03-E31F-77F7-02F0-8C25E1C62792}"/>
              </a:ext>
            </a:extLst>
          </p:cNvPr>
          <p:cNvCxnSpPr>
            <a:cxnSpLocks/>
          </p:cNvCxnSpPr>
          <p:nvPr/>
        </p:nvCxnSpPr>
        <p:spPr>
          <a:xfrm>
            <a:off x="3318170" y="1695518"/>
            <a:ext cx="0" cy="5162482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96389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1152143"/>
            <a:ext cx="4350052" cy="262095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64000" y="210312"/>
            <a:ext cx="1569350" cy="411480"/>
          </a:xfrm>
        </p:spPr>
        <p:txBody>
          <a:bodyPr/>
          <a:lstStyle/>
          <a:p>
            <a:fld id="{B534C9EB-6793-4BE3-BB6C-BE53FADDC8D1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4089769"/>
            <a:ext cx="4921917" cy="2777751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3" y="1152144"/>
            <a:ext cx="6414499" cy="5401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083425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65792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74" y="5197449"/>
            <a:ext cx="4244126" cy="14630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58383" y="210312"/>
            <a:ext cx="1569350" cy="411480"/>
          </a:xfrm>
        </p:spPr>
        <p:txBody>
          <a:bodyPr/>
          <a:lstStyle/>
          <a:p>
            <a:fld id="{0E608933-3727-45F8-8E35-F46170696AC2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B20793B-4169-98D6-7E6E-52EB5096D0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794335"/>
            <a:ext cx="4921917" cy="4047478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1152144"/>
            <a:ext cx="6382512" cy="53400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F70BF-1865-3761-955D-0621AA22B818}"/>
              </a:ext>
            </a:extLst>
          </p:cNvPr>
          <p:cNvCxnSpPr>
            <a:cxnSpLocks/>
          </p:cNvCxnSpPr>
          <p:nvPr/>
        </p:nvCxnSpPr>
        <p:spPr>
          <a:xfrm>
            <a:off x="0" y="4841814"/>
            <a:ext cx="4921917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F7E856F-6265-38B0-6F7D-95063C760CBC}"/>
              </a:ext>
            </a:extLst>
          </p:cNvPr>
          <p:cNvCxnSpPr>
            <a:cxnSpLocks/>
          </p:cNvCxnSpPr>
          <p:nvPr/>
        </p:nvCxnSpPr>
        <p:spPr>
          <a:xfrm>
            <a:off x="4925804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7670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">
    <p:bg>
      <p:bgPr>
        <a:solidFill>
          <a:schemeClr val="bg2">
            <a:lumMod val="90000"/>
            <a:alpha val="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B29ED0-7871-4976-8402-1756C1FAC1EA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7948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5349240"/>
            <a:ext cx="11414692" cy="1225296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40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9455" y="1188321"/>
            <a:ext cx="11615861" cy="425807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70000"/>
              </a:lnSpc>
              <a:buNone/>
              <a:defRPr lang="en-US" sz="40100" dirty="0">
                <a:ln>
                  <a:solidFill>
                    <a:schemeClr val="tx2"/>
                  </a:solidFill>
                </a:ln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FB8A85C-40AB-478D-AA51-CA7D29CEF737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67407E9-9629-73EA-8583-87EC092046E4}"/>
              </a:ext>
            </a:extLst>
          </p:cNvPr>
          <p:cNvCxnSpPr>
            <a:cxnSpLocks/>
          </p:cNvCxnSpPr>
          <p:nvPr/>
        </p:nvCxnSpPr>
        <p:spPr>
          <a:xfrm>
            <a:off x="0" y="50559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1EB09F8-0C93-A873-28FE-48A38B4CEAD9}"/>
              </a:ext>
            </a:extLst>
          </p:cNvPr>
          <p:cNvCxnSpPr>
            <a:cxnSpLocks/>
          </p:cNvCxnSpPr>
          <p:nvPr/>
        </p:nvCxnSpPr>
        <p:spPr>
          <a:xfrm>
            <a:off x="0" y="788718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37592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1232" y="1188720"/>
            <a:ext cx="4069080" cy="448056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8056" y="1609344"/>
            <a:ext cx="6775704" cy="415137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r">
              <a:lnSpc>
                <a:spcPct val="70000"/>
              </a:lnSpc>
              <a:buNone/>
              <a:defRPr lang="en-US" sz="3340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A22AB6-0BB7-4DCA-85DA-8246194506D3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34144DB-F44E-C5EB-68A1-D39E3F401C4E}"/>
              </a:ext>
            </a:extLst>
          </p:cNvPr>
          <p:cNvCxnSpPr>
            <a:cxnSpLocks/>
          </p:cNvCxnSpPr>
          <p:nvPr/>
        </p:nvCxnSpPr>
        <p:spPr>
          <a:xfrm>
            <a:off x="0" y="60694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809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5172725"/>
            <a:ext cx="11356848" cy="777240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000" cap="all" spc="100" baseline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2960" y="1201036"/>
            <a:ext cx="10543032" cy="405079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 algn="ctr">
              <a:lnSpc>
                <a:spcPct val="70000"/>
              </a:lnSpc>
              <a:buNone/>
              <a:defRPr lang="en-US" sz="401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  <a:lvl2pPr marL="457200" indent="0">
              <a:buNone/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2pPr>
            <a:lvl3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3pPr>
            <a:lvl4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4pPr>
            <a:lvl5pPr>
              <a:defRPr lang="en-US" dirty="0">
                <a:solidFill>
                  <a:schemeClr val="accent3">
                    <a:lumMod val="20000"/>
                    <a:lumOff val="80000"/>
                  </a:schemeClr>
                </a:solidFill>
              </a:defRPr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54495"/>
            <a:ext cx="2962656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54495"/>
            <a:ext cx="1679642" cy="41148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C5FEC425-38EB-4C31-A115-909870F4944E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54496"/>
            <a:ext cx="546447" cy="413360"/>
          </a:xfrm>
        </p:spPr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059084B-1C57-0F86-56B0-E7DC2934BA40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44636A-F38C-DF3B-6439-B5B73A797B53}"/>
              </a:ext>
            </a:extLst>
          </p:cNvPr>
          <p:cNvCxnSpPr>
            <a:cxnSpLocks/>
          </p:cNvCxnSpPr>
          <p:nvPr/>
        </p:nvCxnSpPr>
        <p:spPr>
          <a:xfrm>
            <a:off x="0" y="5274776"/>
            <a:ext cx="12192000" cy="0"/>
          </a:xfrm>
          <a:prstGeom prst="line">
            <a:avLst/>
          </a:prstGeom>
          <a:ln w="9525"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4270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914400"/>
            <a:ext cx="10045427" cy="4464554"/>
          </a:xfrm>
        </p:spPr>
        <p:txBody>
          <a:bodyPr anchor="ctr">
            <a:noAutofit/>
          </a:bodyPr>
          <a:lstStyle>
            <a:lvl1pPr marL="0" indent="0">
              <a:lnSpc>
                <a:spcPct val="75000"/>
              </a:lnSpc>
              <a:buNone/>
              <a:defRPr sz="8800" b="0">
                <a:solidFill>
                  <a:schemeClr val="tx2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8000" b="0">
                <a:solidFill>
                  <a:schemeClr val="tx2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7200" b="0">
                <a:solidFill>
                  <a:schemeClr val="tx2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6600" b="0">
                <a:solidFill>
                  <a:schemeClr val="tx2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60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3640"/>
            <a:ext cx="2963692" cy="41336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6263640"/>
            <a:ext cx="1921315" cy="413360"/>
          </a:xfrm>
        </p:spPr>
        <p:txBody>
          <a:bodyPr/>
          <a:lstStyle/>
          <a:p>
            <a:fld id="{453B8C54-B76A-4DD8-BD0B-11200408342B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935D4C-A027-60A0-BEB8-B1A89C1C5E3A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823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76945" y="1341912"/>
            <a:ext cx="7024439" cy="4120737"/>
          </a:xfrm>
        </p:spPr>
        <p:txBody>
          <a:bodyPr anchor="ctr">
            <a:normAutofit/>
          </a:bodyPr>
          <a:lstStyle>
            <a:lvl1pPr marL="0" indent="0" algn="ctr">
              <a:lnSpc>
                <a:spcPct val="75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75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75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75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75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2" y="6264164"/>
            <a:ext cx="167964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BE189A-7DFE-4578-A781-50D475212B90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008063B-506A-41A1-A6EA-745A876C5191}"/>
              </a:ext>
            </a:extLst>
          </p:cNvPr>
          <p:cNvCxnSpPr>
            <a:cxnSpLocks/>
          </p:cNvCxnSpPr>
          <p:nvPr/>
        </p:nvCxnSpPr>
        <p:spPr>
          <a:xfrm>
            <a:off x="0" y="78162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2758C90-B148-7153-9C80-0F1076997894}"/>
              </a:ext>
            </a:extLst>
          </p:cNvPr>
          <p:cNvCxnSpPr>
            <a:cxnSpLocks/>
          </p:cNvCxnSpPr>
          <p:nvPr/>
        </p:nvCxnSpPr>
        <p:spPr>
          <a:xfrm>
            <a:off x="1693484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474C37-D361-EDB7-BCC5-35E1A6EC3D9B}"/>
              </a:ext>
            </a:extLst>
          </p:cNvPr>
          <p:cNvCxnSpPr>
            <a:cxnSpLocks/>
          </p:cNvCxnSpPr>
          <p:nvPr/>
        </p:nvCxnSpPr>
        <p:spPr>
          <a:xfrm>
            <a:off x="10491119" y="781627"/>
            <a:ext cx="0" cy="5276273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0901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51725" y="1940090"/>
            <a:ext cx="10392476" cy="4614714"/>
          </a:xfrm>
        </p:spPr>
        <p:txBody>
          <a:bodyPr anchor="b">
            <a:noAutofit/>
          </a:bodyPr>
          <a:lstStyle>
            <a:lvl1pPr marL="0" indent="0">
              <a:lnSpc>
                <a:spcPct val="73000"/>
              </a:lnSpc>
              <a:buNone/>
              <a:defRPr sz="9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28600" indent="0">
              <a:lnSpc>
                <a:spcPct val="73000"/>
              </a:lnSpc>
              <a:buNone/>
              <a:defRPr sz="88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2pPr>
            <a:lvl3pPr marL="457200" indent="0">
              <a:lnSpc>
                <a:spcPct val="73000"/>
              </a:lnSpc>
              <a:buNone/>
              <a:defRPr sz="80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3pPr>
            <a:lvl4pPr marL="685800" indent="0">
              <a:lnSpc>
                <a:spcPct val="73000"/>
              </a:lnSpc>
              <a:buNone/>
              <a:defRPr sz="72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4pPr>
            <a:lvl5pPr marL="914400" indent="0">
              <a:lnSpc>
                <a:spcPct val="73000"/>
              </a:lnSpc>
              <a:buNone/>
              <a:defRPr sz="6600" b="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386F9640-8612-4EBB-94A3-9F5B3C3C1651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90000"/>
                  </a:schemeClr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EBBBFEC-32A4-8333-CEC0-6858CB1833EF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178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098" y="-1133856"/>
            <a:ext cx="10090646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7773" y="384048"/>
            <a:ext cx="10090646" cy="4783756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3" y="6264164"/>
            <a:ext cx="2963692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21741" y="6264164"/>
            <a:ext cx="248667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A3EC378-394E-4653-8FC8-8296D202D659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4164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6ED6FE-B4BC-74F3-6CA8-3B4200CEE7FD}"/>
              </a:ext>
            </a:extLst>
          </p:cNvPr>
          <p:cNvCxnSpPr>
            <a:cxnSpLocks/>
          </p:cNvCxnSpPr>
          <p:nvPr/>
        </p:nvCxnSpPr>
        <p:spPr>
          <a:xfrm>
            <a:off x="0" y="6057900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05108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40220"/>
            <a:ext cx="9299448" cy="1015996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70816"/>
            <a:ext cx="9692640" cy="3872159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8800" cap="all" baseline="0">
                <a:solidFill>
                  <a:schemeClr val="tx2"/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66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448BDD-274C-4BED-8350-833672089118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D9130-12F6-DFB8-70EF-9ACBA9FDECB0}"/>
              </a:ext>
            </a:extLst>
          </p:cNvPr>
          <p:cNvCxnSpPr>
            <a:cxnSpLocks/>
          </p:cNvCxnSpPr>
          <p:nvPr/>
        </p:nvCxnSpPr>
        <p:spPr>
          <a:xfrm>
            <a:off x="0" y="5274530"/>
            <a:ext cx="12192000" cy="0"/>
          </a:xfrm>
          <a:prstGeom prst="line">
            <a:avLst/>
          </a:prstGeom>
          <a:ln w="9525">
            <a:solidFill>
              <a:schemeClr val="bg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4126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0288" y="5232212"/>
            <a:ext cx="10515600" cy="749808"/>
          </a:xfrm>
        </p:spPr>
        <p:txBody>
          <a:bodyPr anchor="ctr">
            <a:normAutofit/>
          </a:bodyPr>
          <a:lstStyle>
            <a:lvl1pPr>
              <a:defRPr sz="1600" cap="all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380011"/>
            <a:ext cx="9400032" cy="4164557"/>
          </a:xfrm>
        </p:spPr>
        <p:txBody>
          <a:bodyPr anchor="t">
            <a:normAutofit/>
          </a:bodyPr>
          <a:lstStyle>
            <a:lvl1pPr marL="274320" indent="-274320">
              <a:lnSpc>
                <a:spcPct val="80000"/>
              </a:lnSpc>
              <a:buNone/>
              <a:defRPr sz="6000" cap="none" baseline="0">
                <a:solidFill>
                  <a:schemeClr val="accent1"/>
                </a:solidFill>
                <a:latin typeface="+mj-lt"/>
              </a:defRPr>
            </a:lvl1pPr>
            <a:lvl2pPr marL="274320" indent="-274320">
              <a:lnSpc>
                <a:spcPct val="80000"/>
              </a:lnSpc>
              <a:buNone/>
              <a:defRPr sz="5400" cap="none" baseline="0">
                <a:solidFill>
                  <a:schemeClr val="accent1"/>
                </a:solidFill>
                <a:latin typeface="+mj-lt"/>
              </a:defRPr>
            </a:lvl2pPr>
            <a:lvl3pPr marL="274320" indent="-274320">
              <a:lnSpc>
                <a:spcPct val="80000"/>
              </a:lnSpc>
              <a:buNone/>
              <a:defRPr sz="4800" cap="none" baseline="0">
                <a:solidFill>
                  <a:schemeClr val="accent1"/>
                </a:solidFill>
                <a:latin typeface="+mj-lt"/>
              </a:defRPr>
            </a:lvl3pPr>
            <a:lvl4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4pPr>
            <a:lvl5pPr marL="274320" indent="-274320">
              <a:lnSpc>
                <a:spcPct val="80000"/>
              </a:lnSpc>
              <a:buNone/>
              <a:defRPr sz="4400" cap="none" baseline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90287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6263640"/>
            <a:ext cx="2151180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5523C14-B8E0-486C-AF8F-4829635E6A50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C9507B5-45FD-E0F8-4B50-156739F3ED87}"/>
              </a:ext>
            </a:extLst>
          </p:cNvPr>
          <p:cNvCxnSpPr>
            <a:cxnSpLocks/>
          </p:cNvCxnSpPr>
          <p:nvPr/>
        </p:nvCxnSpPr>
        <p:spPr>
          <a:xfrm>
            <a:off x="0" y="4862741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05964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3232" y="5451105"/>
            <a:ext cx="9299448" cy="1005109"/>
          </a:xfrm>
        </p:spPr>
        <p:txBody>
          <a:bodyPr anchor="ctr">
            <a:normAutofit/>
          </a:bodyPr>
          <a:lstStyle>
            <a:lvl1pPr>
              <a:defRPr sz="2000" cap="none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1124712"/>
            <a:ext cx="9692640" cy="4187952"/>
          </a:xfrm>
        </p:spPr>
        <p:txBody>
          <a:bodyPr>
            <a:normAutofit/>
          </a:bodyPr>
          <a:lstStyle>
            <a:lvl1pPr marL="274320" indent="-274320">
              <a:lnSpc>
                <a:spcPct val="70000"/>
              </a:lnSpc>
              <a:buNone/>
              <a:defRPr sz="9600" cap="all" baseline="0">
                <a:solidFill>
                  <a:schemeClr val="tx2">
                    <a:lumMod val="75000"/>
                  </a:schemeClr>
                </a:solidFill>
                <a:latin typeface="+mj-lt"/>
              </a:defRPr>
            </a:lvl1pPr>
            <a:lvl2pPr marL="274320" indent="-274320">
              <a:lnSpc>
                <a:spcPct val="70000"/>
              </a:lnSpc>
              <a:buNone/>
              <a:defRPr sz="88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2pPr>
            <a:lvl3pPr marL="274320" indent="-274320">
              <a:lnSpc>
                <a:spcPct val="70000"/>
              </a:lnSpc>
              <a:buNone/>
              <a:defRPr sz="80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3pPr>
            <a:lvl4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4pPr>
            <a:lvl5pPr marL="274320" indent="-274320">
              <a:lnSpc>
                <a:spcPct val="70000"/>
              </a:lnSpc>
              <a:buNone/>
              <a:defRPr sz="7200" cap="all" baseline="0">
                <a:solidFill>
                  <a:schemeClr val="accent2">
                    <a:lumMod val="20000"/>
                    <a:lumOff val="80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2443788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4572B0E-9936-490C-85D7-20C76E88EE7A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60C7B9-B6D9-6FB6-59EE-D9DB3BC93758}"/>
              </a:ext>
            </a:extLst>
          </p:cNvPr>
          <p:cNvCxnSpPr>
            <a:cxnSpLocks/>
          </p:cNvCxnSpPr>
          <p:nvPr/>
        </p:nvCxnSpPr>
        <p:spPr>
          <a:xfrm flipH="1">
            <a:off x="0" y="787179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829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1900" y="5209160"/>
            <a:ext cx="10698480" cy="832104"/>
          </a:xfrm>
        </p:spPr>
        <p:txBody>
          <a:bodyPr anchor="ctr">
            <a:normAutofit/>
          </a:bodyPr>
          <a:lstStyle>
            <a:lvl1pPr>
              <a:defRPr sz="2800" cap="all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20040" y="749808"/>
            <a:ext cx="9400032" cy="3867912"/>
          </a:xfrm>
        </p:spPr>
        <p:txBody>
          <a:bodyPr>
            <a:normAutofit/>
          </a:bodyPr>
          <a:lstStyle>
            <a:lvl1pPr marL="182880" indent="-182880">
              <a:lnSpc>
                <a:spcPct val="100000"/>
              </a:lnSpc>
              <a:buNone/>
              <a:defRPr sz="4000" cap="none" baseline="0">
                <a:solidFill>
                  <a:schemeClr val="tx2"/>
                </a:solidFill>
                <a:latin typeface="+mn-lt"/>
              </a:defRPr>
            </a:lvl1pPr>
            <a:lvl2pPr marL="182880" indent="-182880">
              <a:lnSpc>
                <a:spcPct val="100000"/>
              </a:lnSpc>
              <a:buNone/>
              <a:defRPr sz="3600" cap="none" baseline="0">
                <a:solidFill>
                  <a:schemeClr val="tx2"/>
                </a:solidFill>
                <a:latin typeface="+mn-lt"/>
              </a:defRPr>
            </a:lvl2pPr>
            <a:lvl3pPr marL="182880" indent="-182880">
              <a:lnSpc>
                <a:spcPct val="100000"/>
              </a:lnSpc>
              <a:buNone/>
              <a:defRPr sz="3200" cap="none" baseline="0">
                <a:solidFill>
                  <a:schemeClr val="tx2"/>
                </a:solidFill>
                <a:latin typeface="+mn-lt"/>
              </a:defRPr>
            </a:lvl3pPr>
            <a:lvl4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4pPr>
            <a:lvl5pPr marL="182880" indent="-182880">
              <a:lnSpc>
                <a:spcPct val="100000"/>
              </a:lnSpc>
              <a:buNone/>
              <a:defRPr sz="2800" cap="none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0312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ECF368-9FBC-4241-9AEA-ADD9AF02F7A8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10312"/>
            <a:ext cx="546447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E49C774-4A6A-D32B-59FA-2442E2B308E5}"/>
              </a:ext>
            </a:extLst>
          </p:cNvPr>
          <p:cNvCxnSpPr>
            <a:cxnSpLocks/>
          </p:cNvCxnSpPr>
          <p:nvPr/>
        </p:nvCxnSpPr>
        <p:spPr>
          <a:xfrm>
            <a:off x="0" y="5062769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B23A142-B021-C473-CBA7-E0C9AA4E71D5}"/>
              </a:ext>
            </a:extLst>
          </p:cNvPr>
          <p:cNvCxnSpPr>
            <a:cxnSpLocks/>
          </p:cNvCxnSpPr>
          <p:nvPr/>
        </p:nvCxnSpPr>
        <p:spPr>
          <a:xfrm>
            <a:off x="0" y="6066955"/>
            <a:ext cx="12192000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244848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594AB-EF90-9591-5954-F617B83D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685800"/>
            <a:ext cx="11253668" cy="66569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6A57BED-3AFE-6AA9-E0D5-586748D61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7C21221-DC95-273B-0C4F-43B35ADA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D527F-9C49-4481-A18C-80BA2EA99E79}" type="datetime1">
              <a:rPr lang="en-US" smtClean="0"/>
              <a:t>6/27/2026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E44E859-99AA-D46F-1AD8-4C0F287F3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3231F-0FFC-E2BB-36F8-9816E4DECE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7773" y="1773857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3CC2C1-ED8C-D52E-BEF5-671EDC623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24987" y="1773858"/>
            <a:ext cx="5349240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397169B-5226-712F-36F4-352E56B637D4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98740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958D-8125-1BDA-53C9-9E2D33883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2" y="685800"/>
            <a:ext cx="11256264" cy="6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294A4A-89C4-68BF-6701-5C47F940E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7908BC-F48B-81E4-8D93-7DB9E371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039EB-95FD-42A0-BF06-87A9D15142C9}" type="datetime1">
              <a:rPr lang="en-US" smtClean="0"/>
              <a:t>6/27/2026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F93A54-CB38-BEAF-260B-84EDDF301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9FF10-A82A-AAEB-4B8C-921F3BA202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773" y="1773857"/>
            <a:ext cx="5349064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4D3C6A-509A-8CB1-B220-1CE755BE2F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7773" y="2368476"/>
            <a:ext cx="5349064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27A15-4AB2-F230-22C7-0605AFD7D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4796" y="1773857"/>
            <a:ext cx="5349240" cy="59014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1ECFD5-92D0-1854-D18E-8BC5DF56A7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4796" y="2368476"/>
            <a:ext cx="5349240" cy="38587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1AC07E-A077-E2A6-1718-DDDA542A8A98}"/>
              </a:ext>
            </a:extLst>
          </p:cNvPr>
          <p:cNvCxnSpPr>
            <a:cxnSpLocks/>
          </p:cNvCxnSpPr>
          <p:nvPr/>
        </p:nvCxnSpPr>
        <p:spPr>
          <a:xfrm>
            <a:off x="0" y="1442826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6434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7042-CDCB-3B2F-8C5B-24B17903E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A4C6AE-702E-258F-EA5E-02906C70D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9AE3-ADB1-728F-9FBA-2FD43A0AC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9701D-AA71-4F6F-B74A-236E07E9ABE4}" type="datetime1">
              <a:rPr lang="en-US" smtClean="0"/>
              <a:t>6/27/2026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965F4B-E6CF-D83A-1F1B-81274FD57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691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E52550-02A6-D7FB-DD57-70C87BAA4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02D272-B561-7F82-06FB-C5DE719AA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86D589-8B08-4190-9F3B-BA01ED2999CB}" type="datetime1">
              <a:rPr lang="en-US" smtClean="0"/>
              <a:t>6/27/2026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EF0FF0-3A36-A128-D75E-71A4B54CB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5909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2BEA7-A772-B39C-F049-D8BA2D3F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4" y="1092200"/>
            <a:ext cx="3749040" cy="290779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ADC46-B01E-DA2E-F24C-C48F5253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A6063-F591-A804-79FE-A80AD3991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336" y="207982"/>
            <a:ext cx="1921315" cy="413360"/>
          </a:xfrm>
        </p:spPr>
        <p:txBody>
          <a:bodyPr/>
          <a:lstStyle/>
          <a:p>
            <a:fld id="{F550E5DF-8560-4E07-A403-19861023D638}" type="datetime1">
              <a:rPr lang="en-US" smtClean="0"/>
              <a:t>6/27/2026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EFF439-6DA2-A61B-C94C-BEDC2411D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5693C4-36AD-07F9-763E-EE5FC9DFB1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4" y="4096512"/>
            <a:ext cx="3749040" cy="232257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B4614-4148-D757-88D0-D93E5E1EA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336" y="1092200"/>
            <a:ext cx="6858000" cy="53400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71833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EFA5E-0A3D-E6AD-3C21-DC40BCDEC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773" y="1088136"/>
            <a:ext cx="3467048" cy="290579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485A3-3BFA-4B57-F6E5-5F41542B7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AC9F0-6744-73C8-54FC-5C12BA7BF7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2854" y="207982"/>
            <a:ext cx="2605980" cy="413360"/>
          </a:xfrm>
        </p:spPr>
        <p:txBody>
          <a:bodyPr/>
          <a:lstStyle/>
          <a:p>
            <a:fld id="{5629972A-00A4-4626-8EEC-CE2966C6B0BF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AB9F6-C801-466A-4C39-23DCB1CD5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A8418-7980-9A18-053B-82E4F16EBD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7773" y="4099034"/>
            <a:ext cx="3467048" cy="2325621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6F9F06-BE63-8EE7-74C5-6D0E3F9B7571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292853" y="793729"/>
            <a:ext cx="7899147" cy="6073107"/>
          </a:xfrm>
          <a:blipFill>
            <a:blip r:embed="rId2">
              <a:alphaModFix amt="8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A44ED1E-1404-EA59-99E6-D28F5236A529}"/>
              </a:ext>
            </a:extLst>
          </p:cNvPr>
          <p:cNvCxnSpPr>
            <a:cxnSpLocks/>
          </p:cNvCxnSpPr>
          <p:nvPr/>
        </p:nvCxnSpPr>
        <p:spPr>
          <a:xfrm>
            <a:off x="4292853" y="784893"/>
            <a:ext cx="0" cy="6073107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35496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8A45ECA-9413-0F81-085A-48CF6F23E1DC}"/>
              </a:ext>
            </a:extLst>
          </p:cNvPr>
          <p:cNvCxnSpPr>
            <a:cxnSpLocks/>
          </p:cNvCxnSpPr>
          <p:nvPr/>
        </p:nvCxnSpPr>
        <p:spPr>
          <a:xfrm>
            <a:off x="0" y="2118492"/>
            <a:ext cx="12192000" cy="0"/>
          </a:xfrm>
          <a:prstGeom prst="line">
            <a:avLst/>
          </a:prstGeom>
          <a:ln w="9525">
            <a:solidFill>
              <a:schemeClr val="tx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832104"/>
            <a:ext cx="11253668" cy="1225296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6263640"/>
            <a:ext cx="2962656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1" y="6263640"/>
            <a:ext cx="1933553" cy="4114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A08923-D58E-4822-B554-6A1173FCE25D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6263640"/>
            <a:ext cx="546447" cy="4133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57" y="3429001"/>
            <a:ext cx="11253669" cy="277354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8475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A09BB-8293-7DED-F5BF-8F3DA4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60" y="1270390"/>
            <a:ext cx="7929980" cy="2060888"/>
          </a:xfrm>
        </p:spPr>
        <p:txBody>
          <a:bodyPr>
            <a:normAutofit/>
          </a:bodyPr>
          <a:lstStyle>
            <a:lvl1pPr>
              <a:defRPr sz="88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AB536-3625-6C4C-BCE1-4533963F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775" y="3794761"/>
            <a:ext cx="7932765" cy="153109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D1377-BC65-5D42-5EC9-BECE6F765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7772" y="213482"/>
            <a:ext cx="2962656" cy="411480"/>
          </a:xfrm>
        </p:spPr>
        <p:txBody>
          <a:bodyPr/>
          <a:lstStyle/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EF9179-12AA-40A3-63A0-84A6ED0661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68892" y="210312"/>
            <a:ext cx="1679642" cy="411480"/>
          </a:xfrm>
        </p:spPr>
        <p:txBody>
          <a:bodyPr/>
          <a:lstStyle/>
          <a:p>
            <a:fld id="{F50BF9E0-60DA-4D6D-8F14-825F152220D6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E0E3B-6350-CAAC-2CAB-78999D19C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4D168F9-DE00-B9C1-AD77-139DA8AF3364}"/>
              </a:ext>
            </a:extLst>
          </p:cNvPr>
          <p:cNvCxnSpPr>
            <a:cxnSpLocks/>
          </p:cNvCxnSpPr>
          <p:nvPr/>
        </p:nvCxnSpPr>
        <p:spPr>
          <a:xfrm>
            <a:off x="0" y="3434907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6496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4398EFF-E3C5-E79D-1BD3-016E84949F9C}"/>
              </a:ext>
            </a:extLst>
          </p:cNvPr>
          <p:cNvCxnSpPr>
            <a:cxnSpLocks/>
          </p:cNvCxnSpPr>
          <p:nvPr/>
        </p:nvCxnSpPr>
        <p:spPr>
          <a:xfrm>
            <a:off x="0" y="789563"/>
            <a:ext cx="12192000" cy="0"/>
          </a:xfrm>
          <a:prstGeom prst="line">
            <a:avLst/>
          </a:prstGeom>
          <a:ln w="9525">
            <a:solidFill>
              <a:schemeClr val="tx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6478947-1D67-18A4-7E48-5B4B2F97F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9" y="935798"/>
            <a:ext cx="11253668" cy="6656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E08CA-9517-ABC1-E915-31EA6D7B7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59" y="1707581"/>
            <a:ext cx="11253668" cy="4848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83D-E783-AAEC-26DB-4B3F6511C7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7773" y="207982"/>
            <a:ext cx="2963692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54426-0A97-D20B-FD06-9648AED777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0069" y="207982"/>
            <a:ext cx="1921315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850" b="1" cap="all" spc="100" baseline="0">
                <a:solidFill>
                  <a:schemeClr val="tx2"/>
                </a:solidFill>
              </a:defRPr>
            </a:lvl1pPr>
          </a:lstStyle>
          <a:p>
            <a:fld id="{18A4B20A-718A-4149-B5D2-676E857EB828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13386-8E2A-2962-4804-81558038BA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8870" y="207982"/>
            <a:ext cx="546447" cy="413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850" b="1" cap="all" baseline="0">
                <a:solidFill>
                  <a:schemeClr val="tx2"/>
                </a:solidFill>
              </a:defRPr>
            </a:lvl1pPr>
          </a:lstStyle>
          <a:p>
            <a:fld id="{753D0FD4-819D-4187-8797-C35567B41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58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</p:sldLayoutIdLst>
  <p:hf hdr="0"/>
  <p:txStyles>
    <p:titleStyle>
      <a:lvl1pPr algn="l" defTabSz="914400" rtl="0" eaLnBrk="1" latinLnBrk="0" hangingPunct="1">
        <a:lnSpc>
          <a:spcPct val="70000"/>
        </a:lnSpc>
        <a:spcBef>
          <a:spcPct val="0"/>
        </a:spcBef>
        <a:buNone/>
        <a:defRPr sz="4000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264">
          <p15:clr>
            <a:srgbClr val="F26B43"/>
          </p15:clr>
        </p15:guide>
        <p15:guide id="3" pos="7416">
          <p15:clr>
            <a:srgbClr val="F26B43"/>
          </p15:clr>
        </p15:guide>
        <p15:guide id="4" orient="horz" pos="3816">
          <p15:clr>
            <a:srgbClr val="F26B43"/>
          </p15:clr>
        </p15:guide>
        <p15:guide id="5" pos="7200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4128">
          <p15:clr>
            <a:srgbClr val="F26B43"/>
          </p15:clr>
        </p15:guide>
        <p15:guide id="8" orient="horz" pos="1056">
          <p15:clr>
            <a:srgbClr val="F26B43"/>
          </p15:clr>
        </p15:guide>
        <p15:guide id="9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AABE3-CF13-EF01-0B1B-0FFD4A52DB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3200" b="1" dirty="0">
                <a:solidFill>
                  <a:schemeClr val="tx1"/>
                </a:solidFill>
                <a:latin typeface="Aptos"/>
              </a:rPr>
              <a:t>Name:</a:t>
            </a:r>
            <a:r>
              <a:rPr lang="en-GB" sz="3200" dirty="0">
                <a:solidFill>
                  <a:schemeClr val="tx1"/>
                </a:solidFill>
                <a:latin typeface="Aptos"/>
              </a:rPr>
              <a:t> </a:t>
            </a:r>
            <a:r>
              <a:rPr lang="en-GB" sz="3200" dirty="0" err="1">
                <a:solidFill>
                  <a:schemeClr val="tx1"/>
                </a:solidFill>
                <a:latin typeface="Aptos"/>
              </a:rPr>
              <a:t>Somir</a:t>
            </a:r>
            <a:r>
              <a:rPr lang="en-GB" sz="3200" dirty="0">
                <a:solidFill>
                  <a:schemeClr val="tx1"/>
                </a:solidFill>
                <a:latin typeface="Aptos"/>
              </a:rPr>
              <a:t> Uddin </a:t>
            </a:r>
            <a:br>
              <a:rPr lang="en-GB" sz="3200" dirty="0">
                <a:latin typeface="Aptos"/>
              </a:rPr>
            </a:br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r>
              <a:rPr lang="en-GB" sz="3200" b="1">
                <a:solidFill>
                  <a:schemeClr val="tx1"/>
                </a:solidFill>
                <a:latin typeface="Aptos"/>
              </a:rPr>
              <a:t>Student ID Number: 2408790 </a:t>
            </a:r>
            <a:endParaRPr lang="en-US" sz="3200">
              <a:solidFill>
                <a:schemeClr val="tx1"/>
              </a:solidFill>
              <a:latin typeface="Aptos"/>
            </a:endParaRPr>
          </a:p>
          <a:p>
            <a:pPr algn="ctr"/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r>
              <a:rPr lang="en-GB" sz="3200" b="1">
                <a:solidFill>
                  <a:schemeClr val="tx1"/>
                </a:solidFill>
                <a:latin typeface="Aptos"/>
              </a:rPr>
              <a:t>Programme: </a:t>
            </a:r>
            <a:r>
              <a:rPr lang="en-GB" sz="3200">
                <a:solidFill>
                  <a:schemeClr val="tx1"/>
                </a:solidFill>
                <a:latin typeface="Aptos"/>
              </a:rPr>
              <a:t>BA (Hons) Developing Leadership and Management </a:t>
            </a:r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r>
              <a:rPr lang="en-GB" sz="3200" b="1">
                <a:solidFill>
                  <a:schemeClr val="tx1"/>
                </a:solidFill>
                <a:latin typeface="Aptos"/>
              </a:rPr>
              <a:t>Module: </a:t>
            </a:r>
            <a:r>
              <a:rPr lang="en-GB" sz="3200">
                <a:solidFill>
                  <a:schemeClr val="tx1"/>
                </a:solidFill>
                <a:latin typeface="Aptos"/>
              </a:rPr>
              <a:t>Developing a Research Proposal </a:t>
            </a:r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endParaRPr lang="en-US" sz="3200" dirty="0">
              <a:solidFill>
                <a:schemeClr val="tx1"/>
              </a:solidFill>
              <a:latin typeface="Aptos"/>
            </a:endParaRPr>
          </a:p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1B3BF-4639-E991-A959-A7BFF6529F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Reviewing my Research Proposal</a:t>
            </a:r>
          </a:p>
        </p:txBody>
      </p:sp>
      <p:pic>
        <p:nvPicPr>
          <p:cNvPr id="11" name="Picture Placeholder 10" descr="A person flying in the air&#10;&#10;AI-generated content may be incorrect.">
            <a:extLst>
              <a:ext uri="{FF2B5EF4-FFF2-40B4-BE49-F238E27FC236}">
                <a16:creationId xmlns:a16="http://schemas.microsoft.com/office/drawing/2014/main" id="{72729ABE-ED8C-F028-C82F-809F9EA32D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4" r="9114"/>
          <a:stretch>
            <a:fillRect/>
          </a:stretch>
        </p:blipFill>
        <p:spPr/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08EE93FA-EC82-1659-82F6-4D5946647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8170F-0370-4A38-8BF3-83D69476AE62}" type="datetime1">
              <a:rPr lang="en-US" smtClean="0"/>
              <a:t>6/27/2026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A54B8B-12A2-AC01-1B53-5E0FB08D6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15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D0570-84B3-20F3-3E47-F929752D0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7" y="886968"/>
            <a:ext cx="11405277" cy="1170432"/>
          </a:xfrm>
        </p:spPr>
        <p:txBody>
          <a:bodyPr anchor="b">
            <a:normAutofit/>
          </a:bodyPr>
          <a:lstStyle/>
          <a:p>
            <a:r>
              <a:rPr lang="en-US"/>
              <a:t>Agenda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A6BF7-FB7C-22BD-5F7C-304268985D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80069" y="207982"/>
            <a:ext cx="1921315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0D15516-589F-487D-BF51-9635DCEA90D5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E8580-08A1-7A83-5F4B-5841C39F2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73E9659-AFEC-479A-60F9-3A046362FC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5588142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RowTable"/>
                  </p202:designTagLst>
                </p202:designPr>
              </p:ext>
            </p:extLst>
          </p:nvPr>
        </p:nvGraphicFramePr>
        <p:xfrm>
          <a:off x="4833256" y="2525486"/>
          <a:ext cx="6893720" cy="396081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66329">
                  <a:extLst>
                    <a:ext uri="{9D8B030D-6E8A-4147-A177-3AD203B41FA5}">
                      <a16:colId xmlns:a16="http://schemas.microsoft.com/office/drawing/2014/main" val="3494178981"/>
                    </a:ext>
                  </a:extLst>
                </a:gridCol>
                <a:gridCol w="5927391">
                  <a:extLst>
                    <a:ext uri="{9D8B030D-6E8A-4147-A177-3AD203B41FA5}">
                      <a16:colId xmlns:a16="http://schemas.microsoft.com/office/drawing/2014/main" val="4006208621"/>
                    </a:ext>
                  </a:extLst>
                </a:gridCol>
              </a:tblGrid>
              <a:tr h="810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 b="1"/>
                        <a:t>01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3100"/>
                        <a:t>Why I chose this topic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6098241"/>
                  </a:ext>
                </a:extLst>
              </a:tr>
              <a:tr h="683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 b="1"/>
                        <a:t>02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/>
                        <a:t>Literature review</a:t>
                      </a:r>
                      <a:endParaRPr lang="en-US" sz="3100" dirty="0"/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73519986"/>
                  </a:ext>
                </a:extLst>
              </a:tr>
              <a:tr h="683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 b="1"/>
                        <a:t>03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/>
                        <a:t>Research methods I plan to use</a:t>
                      </a:r>
                      <a:endParaRPr lang="en-US" sz="3100" dirty="0"/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7732321"/>
                  </a:ext>
                </a:extLst>
              </a:tr>
              <a:tr h="683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 b="1"/>
                        <a:t>04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3100" dirty="0"/>
                        <a:t>Ethical considerations and </a:t>
                      </a:r>
                      <a:r>
                        <a:rPr lang="en-US" sz="3100"/>
                        <a:t>limitations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7060077"/>
                  </a:ext>
                </a:extLst>
              </a:tr>
              <a:tr h="6833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3100" b="1"/>
                        <a:t>05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3100"/>
                        <a:t>Overall aims of the study</a:t>
                      </a:r>
                    </a:p>
                  </a:txBody>
                  <a:tcPr marL="155303" marR="155303" marT="77651" marB="7765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68832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0987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BBC06-BAC1-DE04-A8AB-AF855E0D6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and background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6DFD0-3130-491C-8A11-74FCA0C9B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09CE0-DB06-7C02-ACD6-D4DA6DC45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3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92A9E003-E0B0-C08F-E667-EC419F0CE46E}"/>
              </a:ext>
            </a:extLst>
          </p:cNvPr>
          <p:cNvSpPr txBox="1">
            <a:spLocks/>
          </p:cNvSpPr>
          <p:nvPr/>
        </p:nvSpPr>
        <p:spPr>
          <a:xfrm>
            <a:off x="323510" y="2397223"/>
            <a:ext cx="3773147" cy="218815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>
            <a:lvl1pPr marL="457200" indent="-4572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+mj-lt"/>
              <a:buAutoNum type="arabicPeriod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7145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1717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9999"/>
              </a:lnSpc>
              <a:buNone/>
            </a:pPr>
            <a:r>
              <a:rPr lang="en-US" b="1"/>
              <a:t>Research Aim</a:t>
            </a:r>
            <a:endParaRPr lang="en-US"/>
          </a:p>
          <a:p>
            <a:pPr marL="0" indent="0">
              <a:lnSpc>
                <a:spcPct val="109999"/>
              </a:lnSpc>
              <a:buNone/>
            </a:pPr>
            <a:r>
              <a:rPr lang="en-US" dirty="0"/>
              <a:t>To explore the impact of hybrid working on employee engagement within UK </a:t>
            </a:r>
            <a:r>
              <a:rPr lang="en-US" dirty="0" err="1"/>
              <a:t>organisations</a:t>
            </a:r>
            <a:r>
              <a:rPr lang="en-US" dirty="0"/>
              <a:t>.</a:t>
            </a:r>
          </a:p>
          <a:p>
            <a:pPr marL="0" indent="0">
              <a:buFont typeface="+mj-lt"/>
              <a:buNone/>
            </a:pPr>
            <a:endParaRPr lang="en-US" b="1" dirty="0"/>
          </a:p>
          <a:p>
            <a:pPr marL="0" indent="0">
              <a:buNone/>
            </a:pPr>
            <a:endParaRPr lang="en-US" dirty="0"/>
          </a:p>
          <a:p>
            <a:pPr>
              <a:buFont typeface="Arial"/>
              <a:buChar char="•"/>
            </a:pPr>
            <a:endParaRPr lang="en-US" dirty="0"/>
          </a:p>
          <a:p>
            <a:pPr>
              <a:buFont typeface="Arial"/>
              <a:buChar char="•"/>
            </a:pPr>
            <a:endParaRPr lang="en-US" dirty="0"/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AB3CEB2A-5E2C-62B1-FD14-E97CA95BC874}"/>
              </a:ext>
            </a:extLst>
          </p:cNvPr>
          <p:cNvSpPr txBox="1">
            <a:spLocks/>
          </p:cNvSpPr>
          <p:nvPr/>
        </p:nvSpPr>
        <p:spPr>
          <a:xfrm>
            <a:off x="4445566" y="2397222"/>
            <a:ext cx="6850175" cy="391535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>
            <a:lvl1pPr marL="457200" indent="-4572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+mj-lt"/>
              <a:buAutoNum type="arabicPeriod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7145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171700" indent="-3429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+mj-lt"/>
              <a:buAutoNum type="arabicPeriod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9999"/>
              </a:lnSpc>
              <a:buNone/>
            </a:pPr>
            <a:r>
              <a:rPr lang="en-US" sz="2200" b="1"/>
              <a:t>Research Objectives</a:t>
            </a:r>
          </a:p>
          <a:p>
            <a:pPr marL="342900" indent="-342900">
              <a:lnSpc>
                <a:spcPct val="109999"/>
              </a:lnSpc>
              <a:buFont typeface="Arial"/>
              <a:buChar char="•"/>
            </a:pPr>
            <a:r>
              <a:rPr lang="en-US" sz="2200">
                <a:latin typeface="Trade Gothic Next Light"/>
              </a:rPr>
              <a:t>To explore employees' experiences of hybrid working.</a:t>
            </a:r>
            <a:endParaRPr lang="en-US" sz="2200" dirty="0">
              <a:latin typeface="Trade Gothic Next Light"/>
            </a:endParaRPr>
          </a:p>
          <a:p>
            <a:pPr marL="342900" indent="-342900">
              <a:lnSpc>
                <a:spcPct val="109999"/>
              </a:lnSpc>
              <a:buFont typeface="Arial"/>
              <a:buChar char="•"/>
            </a:pPr>
            <a:r>
              <a:rPr lang="en-US" sz="2200">
                <a:latin typeface="Trade Gothic Next Light"/>
              </a:rPr>
              <a:t>To examine how hybrid working influences employee engagement.</a:t>
            </a:r>
            <a:endParaRPr lang="en-US" sz="2200" dirty="0">
              <a:latin typeface="Trade Gothic Next Light"/>
            </a:endParaRPr>
          </a:p>
          <a:p>
            <a:pPr marL="342900" indent="-342900">
              <a:lnSpc>
                <a:spcPct val="109999"/>
              </a:lnSpc>
              <a:buFont typeface="Arial"/>
              <a:buChar char="•"/>
            </a:pPr>
            <a:r>
              <a:rPr lang="en-US" sz="2200">
                <a:latin typeface="Trade Gothic Next Light"/>
              </a:rPr>
              <a:t>To identify different benefits and challenges of hybrid working from employees' perspectives.</a:t>
            </a:r>
            <a:endParaRPr lang="en-US" sz="2200" dirty="0">
              <a:latin typeface="Trade Gothic Next Light"/>
            </a:endParaRPr>
          </a:p>
          <a:p>
            <a:pPr marL="342900" indent="-342900">
              <a:lnSpc>
                <a:spcPct val="109999"/>
              </a:lnSpc>
              <a:buFont typeface="Arial"/>
              <a:buChar char="•"/>
            </a:pPr>
            <a:r>
              <a:rPr lang="en-US" sz="2200" dirty="0">
                <a:latin typeface="Trade Gothic Next Light"/>
              </a:rPr>
              <a:t>To recommend strategies that </a:t>
            </a:r>
            <a:r>
              <a:rPr lang="en-US" sz="2200" dirty="0" err="1">
                <a:latin typeface="Trade Gothic Next Light"/>
              </a:rPr>
              <a:t>organisations</a:t>
            </a:r>
            <a:r>
              <a:rPr lang="en-US" sz="2200" dirty="0">
                <a:latin typeface="Trade Gothic Next Light"/>
              </a:rPr>
              <a:t> can implement to improve employee engagement within hybrid working environments.</a:t>
            </a:r>
          </a:p>
          <a:p>
            <a:pPr marL="0" indent="0">
              <a:lnSpc>
                <a:spcPct val="109999"/>
              </a:lnSpc>
              <a:buNone/>
            </a:pPr>
            <a:endParaRPr lang="en-US" b="1" dirty="0">
              <a:latin typeface="Trade Gothic Next Light"/>
            </a:endParaRPr>
          </a:p>
          <a:p>
            <a:pPr>
              <a:buFont typeface="+mj-lt"/>
              <a:buNone/>
            </a:pPr>
            <a:endParaRPr lang="en-GB" sz="1200" b="1" dirty="0">
              <a:highlight>
                <a:srgbClr val="FFFFFF"/>
              </a:highlight>
              <a:latin typeface="Aptos"/>
            </a:endParaRPr>
          </a:p>
          <a:p>
            <a:pPr marL="0" indent="0">
              <a:lnSpc>
                <a:spcPct val="109999"/>
              </a:lnSpc>
              <a:buNone/>
            </a:pPr>
            <a:endParaRPr lang="en-US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dirty="0"/>
          </a:p>
          <a:p>
            <a:pPr>
              <a:buFont typeface="Arial"/>
              <a:buChar char="•"/>
            </a:pPr>
            <a:endParaRPr lang="en-US" dirty="0"/>
          </a:p>
          <a:p>
            <a:pPr>
              <a:buFont typeface="Arial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075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E38AF-6630-B18E-75D0-A4DC6B5F3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Literature background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FA3DAA-F87B-2B53-317C-E8BA67870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8CE199-6210-E179-8696-DAC12187E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311C3-93DB-42DC-917F-4386F19A1E3B}" type="datetime1">
              <a:rPr lang="en-US" smtClean="0"/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5268-7C28-CBF6-4CC2-BB33E8E4A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D0FD4-819D-4187-8797-C35567B41C78}" type="slidenum">
              <a:rPr lang="en-US" smtClean="0"/>
              <a:t>4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3185E61-D5E4-BC43-2CDC-B9514DE73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910" y="2331909"/>
            <a:ext cx="5660005" cy="4488665"/>
          </a:xfrm>
          <a:solidFill>
            <a:srgbClr val="FFC000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b="1"/>
              <a:t>Key Literature I Used:</a:t>
            </a:r>
            <a:endParaRPr lang="en-US" b="1" dirty="0"/>
          </a:p>
          <a:p>
            <a:pPr marL="0" indent="0">
              <a:buNone/>
            </a:pPr>
            <a:endParaRPr lang="en-US" sz="800" b="1" dirty="0"/>
          </a:p>
          <a:p>
            <a:r>
              <a:rPr lang="en-US" b="1"/>
              <a:t>Kahn (1990)</a:t>
            </a:r>
            <a:r>
              <a:rPr lang="en-US"/>
              <a:t> – He studied the Employee Engagement </a:t>
            </a:r>
            <a:r>
              <a:rPr lang="en-US" dirty="0"/>
              <a:t>Theory</a:t>
            </a:r>
          </a:p>
          <a:p>
            <a:r>
              <a:rPr lang="en-US" b="1" dirty="0"/>
              <a:t>Schaufeli et al. (2002) </a:t>
            </a:r>
            <a:r>
              <a:rPr lang="en-US" dirty="0"/>
              <a:t>– These researchers looked at how </a:t>
            </a:r>
            <a:r>
              <a:rPr lang="en-US" dirty="0" err="1"/>
              <a:t>vigour</a:t>
            </a:r>
            <a:r>
              <a:rPr lang="en-US" dirty="0"/>
              <a:t>, dedication and absorption are influenced by hybrid working </a:t>
            </a:r>
          </a:p>
          <a:p>
            <a:r>
              <a:rPr lang="en-US" b="1"/>
              <a:t>Saks (2006)</a:t>
            </a:r>
            <a:r>
              <a:rPr lang="en-US"/>
              <a:t> – Looked at Social Exchange Theory</a:t>
            </a:r>
            <a:endParaRPr lang="en-US" dirty="0"/>
          </a:p>
          <a:p>
            <a:r>
              <a:rPr lang="en-US" b="1"/>
              <a:t>Bakker and Demerouti (2008)</a:t>
            </a:r>
            <a:r>
              <a:rPr lang="en-US"/>
              <a:t> –  Job Demands-Resources Model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E31EC7-42D5-8591-DB8F-24F20E54E0B6}"/>
              </a:ext>
            </a:extLst>
          </p:cNvPr>
          <p:cNvSpPr txBox="1"/>
          <p:nvPr/>
        </p:nvSpPr>
        <p:spPr>
          <a:xfrm>
            <a:off x="6080222" y="2332698"/>
            <a:ext cx="5215678" cy="2862322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Main Findings: </a:t>
            </a:r>
          </a:p>
          <a:p>
            <a:endParaRPr lang="en-US" dirty="0"/>
          </a:p>
          <a:p>
            <a:pPr marL="285750" indent="-285750">
              <a:buFont typeface="Wingdings"/>
              <a:buChar char="ü"/>
            </a:pPr>
            <a:r>
              <a:rPr lang="en-US"/>
              <a:t>Hybrid working improves flexibility</a:t>
            </a:r>
          </a:p>
          <a:p>
            <a:pPr marL="285750" indent="-285750">
              <a:buFont typeface="Wingdings"/>
              <a:buChar char="ü"/>
            </a:pPr>
            <a:r>
              <a:rPr lang="en-US"/>
              <a:t>Better work-life balance</a:t>
            </a:r>
          </a:p>
          <a:p>
            <a:pPr marL="285750" indent="-285750">
              <a:buFont typeface="Wingdings"/>
              <a:buChar char="ü"/>
            </a:pPr>
            <a:r>
              <a:rPr lang="en-US"/>
              <a:t>Higher job satisfaction</a:t>
            </a:r>
          </a:p>
          <a:p>
            <a:pPr marL="285750" indent="-285750">
              <a:buFont typeface="Wingdings"/>
              <a:buChar char="ü"/>
            </a:pPr>
            <a:r>
              <a:rPr lang="en-US"/>
              <a:t>Challenges</a:t>
            </a:r>
          </a:p>
          <a:p>
            <a:pPr marL="285750" indent="-285750">
              <a:buFont typeface="Wingdings"/>
              <a:buChar char="ü"/>
            </a:pPr>
            <a:r>
              <a:rPr lang="en-US"/>
              <a:t>Social isolation</a:t>
            </a:r>
          </a:p>
          <a:p>
            <a:pPr marL="285750" indent="-285750">
              <a:buFont typeface="Wingdings"/>
              <a:buChar char="ü"/>
            </a:pPr>
            <a:r>
              <a:rPr lang="en-US"/>
              <a:t>Reduced communication</a:t>
            </a:r>
          </a:p>
          <a:p>
            <a:pPr marL="285750" indent="-285750">
              <a:buFont typeface="Wingdings"/>
              <a:buChar char="ü"/>
            </a:pPr>
            <a:r>
              <a:rPr lang="en-US" dirty="0"/>
              <a:t>Maintaining </a:t>
            </a:r>
            <a:r>
              <a:rPr lang="en-US" dirty="0" err="1"/>
              <a:t>organisational</a:t>
            </a:r>
            <a:r>
              <a:rPr lang="en-US" dirty="0"/>
              <a:t> culture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CDC45E-1DEE-798E-A087-49A350C5D26E}"/>
              </a:ext>
            </a:extLst>
          </p:cNvPr>
          <p:cNvSpPr txBox="1"/>
          <p:nvPr/>
        </p:nvSpPr>
        <p:spPr>
          <a:xfrm>
            <a:off x="6093160" y="5299606"/>
            <a:ext cx="5885542" cy="1477328"/>
          </a:xfrm>
          <a:prstGeom prst="rect">
            <a:avLst/>
          </a:prstGeom>
          <a:solidFill>
            <a:srgbClr val="C00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RESEARCH GAP: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Limited qualitative research in UK </a:t>
            </a:r>
            <a:r>
              <a:rPr lang="en-US" dirty="0" err="1"/>
              <a:t>organisations</a:t>
            </a:r>
            <a:r>
              <a:rPr lang="en-US" dirty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More research is needed into employees' experiences.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788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02D90-AF81-F2CE-C8A3-83DDB0E9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 anchor="b">
            <a:normAutofit/>
          </a:bodyPr>
          <a:lstStyle/>
          <a:p>
            <a:r>
              <a:rPr lang="en-US"/>
              <a:t>Methodology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86085-29CF-AF47-1DF4-94CC5AAEF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600" b="1"/>
              <a:t>Research Philosophy: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600"/>
              <a:t>Interpretivism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/>
              <a:t>Research Approach:</a:t>
            </a:r>
          </a:p>
          <a:p>
            <a:pPr marL="342900" indent="-342900">
              <a:lnSpc>
                <a:spcPct val="110000"/>
              </a:lnSpc>
              <a:buFont typeface="Arial"/>
              <a:buChar char="•"/>
            </a:pPr>
            <a:r>
              <a:rPr lang="en-US" sz="1600"/>
              <a:t>Inductive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/>
              <a:t>Research Method:</a:t>
            </a:r>
          </a:p>
          <a:p>
            <a:pPr marL="342900" indent="-342900">
              <a:lnSpc>
                <a:spcPct val="110000"/>
              </a:lnSpc>
              <a:buFont typeface="Arial"/>
              <a:buChar char="•"/>
            </a:pPr>
            <a:r>
              <a:rPr lang="en-US" sz="1600"/>
              <a:t>Qualitative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b="1"/>
              <a:t>Data Collection:</a:t>
            </a:r>
          </a:p>
          <a:p>
            <a:pPr marL="342900" indent="-342900">
              <a:lnSpc>
                <a:spcPct val="110000"/>
              </a:lnSpc>
              <a:buFont typeface="Arial"/>
              <a:buChar char="•"/>
            </a:pPr>
            <a:r>
              <a:rPr lang="en-US" sz="1600"/>
              <a:t>Online questionnaire</a:t>
            </a:r>
          </a:p>
          <a:p>
            <a:pPr marL="342900" indent="-342900">
              <a:lnSpc>
                <a:spcPct val="110000"/>
              </a:lnSpc>
              <a:buFont typeface="Arial"/>
              <a:buChar char="•"/>
            </a:pPr>
            <a:r>
              <a:rPr lang="en-US" sz="1600"/>
              <a:t>Mainly open-ended questions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8B4F24-E232-25AC-0CE6-47CA31F7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8468AA-FA0B-8BD1-E6F1-8B8B19B800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D311C3-93DB-42DC-917F-4386F19A1E3B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0394E-D2CD-75EC-3FDD-C368A5485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7" name="Picture 6" descr="The 'Research' process - Bubble EnterprisesBubble Enterprises">
            <a:extLst>
              <a:ext uri="{FF2B5EF4-FFF2-40B4-BE49-F238E27FC236}">
                <a16:creationId xmlns:a16="http://schemas.microsoft.com/office/drawing/2014/main" id="{65031C11-DAD6-F793-DC3A-F26C338004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56" t="45" r="23061" b="-257"/>
          <a:stretch>
            <a:fillRect/>
          </a:stretch>
        </p:blipFill>
        <p:spPr>
          <a:xfrm>
            <a:off x="-21772" y="-2393"/>
            <a:ext cx="4953094" cy="686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947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6AED4-D214-A918-8090-EE6678C2F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0876" y="749808"/>
            <a:ext cx="6442024" cy="2039112"/>
          </a:xfrm>
        </p:spPr>
        <p:txBody>
          <a:bodyPr anchor="t">
            <a:normAutofit/>
          </a:bodyPr>
          <a:lstStyle/>
          <a:p>
            <a:r>
              <a:rPr lang="en-US" sz="6700"/>
              <a:t>Sampling, reliability and validity</a:t>
            </a:r>
          </a:p>
        </p:txBody>
      </p:sp>
      <p:pic>
        <p:nvPicPr>
          <p:cNvPr id="8" name="Picture 7" descr="Drawings on colorful paper">
            <a:extLst>
              <a:ext uri="{FF2B5EF4-FFF2-40B4-BE49-F238E27FC236}">
                <a16:creationId xmlns:a16="http://schemas.microsoft.com/office/drawing/2014/main" id="{D2DB9ABA-300F-3E37-A7FA-9BA6BA508F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46" r="39130" b="-3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  <a:noFill/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CE9F41-3BF7-D326-D895-2D79AB325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0875" y="213482"/>
            <a:ext cx="2962656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964EE4-FB97-37D5-F407-860D7E90BB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9227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D311C3-93DB-42DC-917F-4386F19A1E3B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14E51-38B1-DD3B-5859-B4DABDE0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97AAB2-719B-72F8-AD56-624D905DC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875" y="2378311"/>
            <a:ext cx="6492824" cy="45804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US" sz="1400" b="1"/>
              <a:t>Target Population: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Employees working in hybrid roles across the UK.</a:t>
            </a:r>
          </a:p>
          <a:p>
            <a:pPr>
              <a:lnSpc>
                <a:spcPct val="110000"/>
              </a:lnSpc>
              <a:buNone/>
            </a:pPr>
            <a:r>
              <a:rPr lang="en-US" sz="1400" b="1"/>
              <a:t>Sampling: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Purposive sampling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20–30 participants</a:t>
            </a:r>
          </a:p>
          <a:p>
            <a:pPr>
              <a:lnSpc>
                <a:spcPct val="110000"/>
              </a:lnSpc>
              <a:buNone/>
            </a:pPr>
            <a:r>
              <a:rPr lang="en-US" sz="1400" b="1"/>
              <a:t>Reliability: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Clear questions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Same questionnaire for everyone</a:t>
            </a:r>
          </a:p>
          <a:p>
            <a:pPr>
              <a:lnSpc>
                <a:spcPct val="110000"/>
              </a:lnSpc>
              <a:buNone/>
            </a:pPr>
            <a:r>
              <a:rPr lang="en-US" sz="1400" b="1"/>
              <a:t>Validity: 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Open-ended questions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Participants must have direct experience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Thematic analysis</a:t>
            </a:r>
          </a:p>
          <a:p>
            <a:pPr>
              <a:lnSpc>
                <a:spcPct val="110000"/>
              </a:lnSpc>
              <a:buNone/>
            </a:pP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489374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70F88-8148-E93E-5F1E-DAEA5932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 anchor="b">
            <a:normAutofit/>
          </a:bodyPr>
          <a:lstStyle/>
          <a:p>
            <a:r>
              <a:rPr lang="en-US"/>
              <a:t>Ethical considerations</a:t>
            </a:r>
          </a:p>
        </p:txBody>
      </p:sp>
      <p:pic>
        <p:nvPicPr>
          <p:cNvPr id="7" name="Picture 6" descr="44,000+ Approval Stamp Stock Photos, Pictures &amp; Royalty-Free Images -  iStock | Seal of approval stamp, Approval stamp icon, Approval stamp vector">
            <a:extLst>
              <a:ext uri="{FF2B5EF4-FFF2-40B4-BE49-F238E27FC236}">
                <a16:creationId xmlns:a16="http://schemas.microsoft.com/office/drawing/2014/main" id="{1AC2BE9C-66D6-CBB6-17A1-DD2BB70BF3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25" r="36813" b="-1"/>
          <a:stretch>
            <a:fillRect/>
          </a:stretch>
        </p:blipFill>
        <p:spPr>
          <a:xfrm>
            <a:off x="20" y="10"/>
            <a:ext cx="4917300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0B987B-C859-42BE-2054-F24A2CBDB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endParaRPr lang="en-US" sz="1100"/>
          </a:p>
          <a:p>
            <a:pPr marL="171450" indent="-171450">
              <a:lnSpc>
                <a:spcPct val="110000"/>
              </a:lnSpc>
              <a:buFont typeface="Arial"/>
              <a:buChar char="•"/>
            </a:pPr>
            <a:r>
              <a:rPr lang="en-US" sz="1400"/>
              <a:t>       University ethical approval obtained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Participants receive an information sheet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Informed consent before participation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Participation is voluntary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Right to withdraw at any time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Confidentiality and anonymity maintained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No personal information collected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Data stored securely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Comply with GDPR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400"/>
              <a:t>Follow university ethical guidelines</a:t>
            </a:r>
          </a:p>
          <a:p>
            <a:pPr marL="171450" indent="-171450">
              <a:lnSpc>
                <a:spcPct val="110000"/>
              </a:lnSpc>
              <a:buFont typeface="Arial"/>
              <a:buChar char="•"/>
            </a:pPr>
            <a:endParaRPr lang="en-US" sz="11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8C4356-CDA6-91BA-8D72-BE90956FB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1899" y="210312"/>
            <a:ext cx="2962656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D33D46-016E-9E21-D0C7-0EFFA86700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D311C3-93DB-42DC-917F-4386F19A1E3B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71278-ABC4-ADD0-1457-DEFD90382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128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80E45-B620-5FB4-1DED-68B11A499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58" y="749808"/>
            <a:ext cx="11514753" cy="960120"/>
          </a:xfrm>
        </p:spPr>
        <p:txBody>
          <a:bodyPr anchor="t">
            <a:normAutofit/>
          </a:bodyPr>
          <a:lstStyle/>
          <a:p>
            <a:r>
              <a:rPr lang="en-US"/>
              <a:t>limitations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8A3778-C198-0110-BFAC-DA3EA0E5FB8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317773" y="207982"/>
            <a:ext cx="2963692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78865-21A3-3229-C7BD-0B097EC4E8B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80069" y="207982"/>
            <a:ext cx="1921315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D311C3-93DB-42DC-917F-4386F19A1E3B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3527E-E18B-4682-4ACC-981C08B0DC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7" name="Picture 6" descr="limitations clipart #3970746 | Clipart Library">
            <a:extLst>
              <a:ext uri="{FF2B5EF4-FFF2-40B4-BE49-F238E27FC236}">
                <a16:creationId xmlns:a16="http://schemas.microsoft.com/office/drawing/2014/main" id="{0A433613-0FF0-F3CE-0593-CD3555B19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0613"/>
            <a:ext cx="4905942" cy="29313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992020-60DB-C982-E2BA-46DC2853B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2911" y="2180556"/>
            <a:ext cx="6435936" cy="430476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/>
              <a:t>Limitations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/>
              <a:t>Small sample (20–30 participants) </a:t>
            </a:r>
          </a:p>
          <a:p>
            <a:pPr>
              <a:lnSpc>
                <a:spcPct val="110000"/>
              </a:lnSpc>
            </a:pPr>
            <a:r>
              <a:rPr lang="en-US" sz="1500"/>
              <a:t>Limited time for research </a:t>
            </a:r>
          </a:p>
          <a:p>
            <a:pPr>
              <a:lnSpc>
                <a:spcPct val="110000"/>
              </a:lnSpc>
            </a:pPr>
            <a:r>
              <a:rPr lang="en-US" sz="1500"/>
              <a:t>Online questionnaires may give short responses </a:t>
            </a:r>
          </a:p>
          <a:p>
            <a:pPr>
              <a:lnSpc>
                <a:spcPct val="110000"/>
              </a:lnSpc>
            </a:pPr>
            <a:r>
              <a:rPr lang="en-US" sz="1500"/>
              <a:t>No opportunity for follow-up questions </a:t>
            </a:r>
          </a:p>
          <a:p>
            <a:pPr>
              <a:lnSpc>
                <a:spcPct val="110000"/>
              </a:lnSpc>
            </a:pPr>
            <a:r>
              <a:rPr lang="en-US" sz="1500"/>
              <a:t>Findings may not represent all UK hybrid workers </a:t>
            </a:r>
          </a:p>
          <a:p>
            <a:pPr>
              <a:lnSpc>
                <a:spcPct val="110000"/>
              </a:lnSpc>
            </a:pPr>
            <a:r>
              <a:rPr lang="en-US" sz="1500" b="1"/>
              <a:t>Recommendations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/>
              <a:t>Use a larger sample size </a:t>
            </a:r>
          </a:p>
          <a:p>
            <a:pPr>
              <a:lnSpc>
                <a:spcPct val="110000"/>
              </a:lnSpc>
            </a:pPr>
            <a:r>
              <a:rPr lang="en-US" sz="1500"/>
              <a:t>Include more </a:t>
            </a:r>
            <a:r>
              <a:rPr lang="en-US" sz="1500" err="1"/>
              <a:t>organisations</a:t>
            </a:r>
            <a:r>
              <a:rPr lang="en-US" sz="1500"/>
              <a:t> and industries </a:t>
            </a:r>
          </a:p>
          <a:p>
            <a:pPr>
              <a:lnSpc>
                <a:spcPct val="110000"/>
              </a:lnSpc>
            </a:pPr>
            <a:r>
              <a:rPr lang="en-US" sz="1500"/>
              <a:t>Combine questionnaires with semi-structured interviews </a:t>
            </a:r>
          </a:p>
          <a:p>
            <a:pPr>
              <a:lnSpc>
                <a:spcPct val="110000"/>
              </a:lnSpc>
            </a:pPr>
            <a:r>
              <a:rPr lang="en-US" sz="1500"/>
              <a:t>Allow more time for data collection and analysis</a:t>
            </a:r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029575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7FBF1-855C-3626-D143-BD76F491D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6944" y="521208"/>
            <a:ext cx="6647688" cy="1865376"/>
          </a:xfrm>
        </p:spPr>
        <p:txBody>
          <a:bodyPr anchor="b">
            <a:normAutofit/>
          </a:bodyPr>
          <a:lstStyle/>
          <a:p>
            <a:r>
              <a:rPr lang="en-US"/>
              <a:t>conclusion</a:t>
            </a:r>
          </a:p>
        </p:txBody>
      </p:sp>
      <p:pic>
        <p:nvPicPr>
          <p:cNvPr id="8" name="Picture 7" descr="A green stamp with a star&#10;&#10;AI-generated content may be incorrect.">
            <a:extLst>
              <a:ext uri="{FF2B5EF4-FFF2-40B4-BE49-F238E27FC236}">
                <a16:creationId xmlns:a16="http://schemas.microsoft.com/office/drawing/2014/main" id="{14C14C06-C761-152D-0655-13FB3DD984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0340"/>
            <a:ext cx="4917320" cy="491732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9935C-9DD6-BBBC-EDF1-A240DF361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6943" y="2651760"/>
            <a:ext cx="632764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US" sz="1600" dirty="0"/>
              <a:t>Hybrid working is becoming more common in UK </a:t>
            </a:r>
            <a:r>
              <a:rPr lang="en-US" sz="1600" dirty="0" err="1"/>
              <a:t>organisations</a:t>
            </a:r>
            <a:r>
              <a:rPr lang="en-US" sz="1600" dirty="0"/>
              <a:t>. </a:t>
            </a:r>
            <a:endParaRPr lang="en-US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600"/>
              <a:t>Employee engagement remains important for business success.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600"/>
              <a:t>Qualitative, interpretivist approach chosen to explore employee experiences.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600"/>
              <a:t>Ethical principles will be followed throughout the research.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600"/>
              <a:t>Some limitations, including sample size and time.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600" dirty="0"/>
              <a:t>Research aims to provide useful recommendations for </a:t>
            </a:r>
            <a:r>
              <a:rPr lang="en-US" sz="1600" dirty="0" err="1"/>
              <a:t>organisations</a:t>
            </a:r>
            <a:r>
              <a:rPr lang="en-US" sz="1600" dirty="0"/>
              <a:t>. 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044722-2B64-AEF1-395C-A73FFEFFD6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73511" y="210312"/>
            <a:ext cx="1679642" cy="41148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D311C3-93DB-42DC-917F-4386F19A1E3B}" type="datetime1">
              <a:rPr lang="en-US" smtClean="0"/>
              <a:pPr>
                <a:spcAft>
                  <a:spcPts val="600"/>
                </a:spcAft>
              </a:pPr>
              <a:t>6/27/2026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707CE-EDC6-7232-7097-CF6B86862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8870" y="207982"/>
            <a:ext cx="546447" cy="4133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3D0FD4-819D-4187-8797-C35567B41C78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305268"/>
      </p:ext>
    </p:extLst>
  </p:cSld>
  <p:clrMapOvr>
    <a:masterClrMapping/>
  </p:clrMapOvr>
</p:sld>
</file>

<file path=ppt/theme/theme1.xml><?xml version="1.0" encoding="utf-8"?>
<a:theme xmlns:a="http://schemas.openxmlformats.org/drawingml/2006/main" name="Editorial">
  <a:themeElements>
    <a:clrScheme name="Editorial">
      <a:dk1>
        <a:sysClr val="windowText" lastClr="000000"/>
      </a:dk1>
      <a:lt1>
        <a:sysClr val="window" lastClr="FFFFFF"/>
      </a:lt1>
      <a:dk2>
        <a:srgbClr val="171717"/>
      </a:dk2>
      <a:lt2>
        <a:srgbClr val="F7F6F3"/>
      </a:lt2>
      <a:accent1>
        <a:srgbClr val="C8350F"/>
      </a:accent1>
      <a:accent2>
        <a:srgbClr val="B6A992"/>
      </a:accent2>
      <a:accent3>
        <a:srgbClr val="D59A6D"/>
      </a:accent3>
      <a:accent4>
        <a:srgbClr val="C7793D"/>
      </a:accent4>
      <a:accent5>
        <a:srgbClr val="DB8464"/>
      </a:accent5>
      <a:accent6>
        <a:srgbClr val="3F7699"/>
      </a:accent6>
      <a:hlink>
        <a:srgbClr val="C8350F"/>
      </a:hlink>
      <a:folHlink>
        <a:srgbClr val="DB8464"/>
      </a:folHlink>
    </a:clrScheme>
    <a:fontScheme name="Custom 22">
      <a:majorFont>
        <a:latin typeface="Haettenschweiler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Editorial" id="{A923440E-1285-45C1-B66B-8630BD70D041}" vid="{F02A544F-3BB0-402C-9DE1-17A1995AA5F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0AEFF06-C01D-4782-9025-60F06DFEAF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846201E-DF07-4095-9F76-DD2E789400A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3E87D78-9CEC-4EE9-94B9-0F2EEEB8A06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Editorial</Template>
  <TotalTime>0</TotalTime>
  <Words>8</Words>
  <Application>Microsoft Office PowerPoint</Application>
  <PresentationFormat>Widescreen</PresentationFormat>
  <Paragraphs>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Editorial</vt:lpstr>
      <vt:lpstr>Name: Somir Uddin   Student ID Number: 2408790   Programme: BA (Hons) Developing Leadership and Management   Module: Developing a Research Proposal   </vt:lpstr>
      <vt:lpstr>Agenda</vt:lpstr>
      <vt:lpstr>Introduction and background</vt:lpstr>
      <vt:lpstr>Literature background</vt:lpstr>
      <vt:lpstr>Methodology</vt:lpstr>
      <vt:lpstr>Sampling, reliability and validity</vt:lpstr>
      <vt:lpstr>Ethical considerations</vt:lpstr>
      <vt:lpstr>limitations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200</cp:revision>
  <dcterms:created xsi:type="dcterms:W3CDTF">2026-06-27T20:17:03Z</dcterms:created>
  <dcterms:modified xsi:type="dcterms:W3CDTF">2026-06-27T21:41:16Z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