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21"/>
  </p:notesMasterIdLst>
  <p:handoutMasterIdLst>
    <p:handoutMasterId r:id="rId22"/>
  </p:handoutMasterIdLst>
  <p:sldIdLst>
    <p:sldId id="301" r:id="rId5"/>
    <p:sldId id="360" r:id="rId6"/>
    <p:sldId id="275" r:id="rId7"/>
    <p:sldId id="279" r:id="rId8"/>
    <p:sldId id="366" r:id="rId9"/>
    <p:sldId id="368" r:id="rId10"/>
    <p:sldId id="369" r:id="rId11"/>
    <p:sldId id="367" r:id="rId12"/>
    <p:sldId id="370" r:id="rId13"/>
    <p:sldId id="371" r:id="rId14"/>
    <p:sldId id="373" r:id="rId15"/>
    <p:sldId id="372" r:id="rId16"/>
    <p:sldId id="375" r:id="rId17"/>
    <p:sldId id="374" r:id="rId18"/>
    <p:sldId id="376" r:id="rId19"/>
    <p:sldId id="316" r:id="rId20"/>
  </p:sldIdLst>
  <p:sldSz cx="9144000" cy="5143500" type="screen16x9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02B2D58-50A2-437C-9D3E-068956BE114E}">
          <p14:sldIdLst>
            <p14:sldId id="301"/>
            <p14:sldId id="360"/>
            <p14:sldId id="275"/>
            <p14:sldId id="279"/>
            <p14:sldId id="366"/>
            <p14:sldId id="368"/>
            <p14:sldId id="369"/>
            <p14:sldId id="367"/>
            <p14:sldId id="370"/>
            <p14:sldId id="371"/>
            <p14:sldId id="373"/>
            <p14:sldId id="372"/>
            <p14:sldId id="375"/>
            <p14:sldId id="374"/>
          </p14:sldIdLst>
        </p14:section>
        <p14:section name="End" id="{9BFE455D-CAC8-4794-A658-DD4097F1953F}">
          <p14:sldIdLst>
            <p14:sldId id="376"/>
            <p14:sldId id="31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7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5CA"/>
    <a:srgbClr val="3D7EDB"/>
    <a:srgbClr val="BEB9A6"/>
    <a:srgbClr val="EBEAE4"/>
    <a:srgbClr val="E5E3DB"/>
    <a:srgbClr val="E0E0E0"/>
    <a:srgbClr val="999999"/>
    <a:srgbClr val="D6D6D6"/>
    <a:srgbClr val="C4D8F4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5052" autoAdjust="0"/>
  </p:normalViewPr>
  <p:slideViewPr>
    <p:cSldViewPr snapToGrid="0" showGuides="1">
      <p:cViewPr varScale="1">
        <p:scale>
          <a:sx n="150" d="100"/>
          <a:sy n="150" d="100"/>
        </p:scale>
        <p:origin x="456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27042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60"/>
    </p:cViewPr>
  </p:sorterViewPr>
  <p:notesViewPr>
    <p:cSldViewPr snapToGrid="0" showGuides="1">
      <p:cViewPr varScale="1">
        <p:scale>
          <a:sx n="82" d="100"/>
          <a:sy n="82" d="100"/>
        </p:scale>
        <p:origin x="-3168" y="-96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5DD6265A-E304-4306-9A88-E5792CB4882E}" type="datetimeFigureOut">
              <a:rPr lang="nl-NL" smtClean="0"/>
              <a:t>30-5-2024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4C4D0ECF-1825-485F-892B-3B901BEB1B2B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926666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14C50CD-24A7-4808-AE3B-2F34A7018126}" type="datetimeFigureOut">
              <a:rPr lang="nl-NL" smtClean="0"/>
              <a:t>30-5-2024</a:t>
            </a:fld>
            <a:endParaRPr lang="nl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9700" y="768350"/>
            <a:ext cx="68199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nl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5DB9DF4-39C0-4F8C-BEB7-288A19F8CDC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8597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98610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 bwMode="gray"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7" name="Group 26"/>
          <p:cNvGrpSpPr/>
          <p:nvPr userDrawn="1"/>
        </p:nvGrpSpPr>
        <p:grpSpPr>
          <a:xfrm>
            <a:off x="7884368" y="336904"/>
            <a:ext cx="688976" cy="601663"/>
            <a:chOff x="7915275" y="358775"/>
            <a:chExt cx="688976" cy="601663"/>
          </a:xfrm>
          <a:solidFill>
            <a:schemeClr val="bg1"/>
          </a:solidFill>
        </p:grpSpPr>
        <p:sp>
          <p:nvSpPr>
            <p:cNvPr id="20" name="Freeform 15"/>
            <p:cNvSpPr>
              <a:spLocks/>
            </p:cNvSpPr>
            <p:nvPr userDrawn="1"/>
          </p:nvSpPr>
          <p:spPr bwMode="auto">
            <a:xfrm>
              <a:off x="8016875" y="358775"/>
              <a:ext cx="485775" cy="344488"/>
            </a:xfrm>
            <a:custGeom>
              <a:avLst/>
              <a:gdLst>
                <a:gd name="T0" fmla="*/ 183 w 183"/>
                <a:gd name="T1" fmla="*/ 43 h 129"/>
                <a:gd name="T2" fmla="*/ 174 w 183"/>
                <a:gd name="T3" fmla="*/ 30 h 129"/>
                <a:gd name="T4" fmla="*/ 139 w 183"/>
                <a:gd name="T5" fmla="*/ 8 h 129"/>
                <a:gd name="T6" fmla="*/ 92 w 183"/>
                <a:gd name="T7" fmla="*/ 0 h 129"/>
                <a:gd name="T8" fmla="*/ 44 w 183"/>
                <a:gd name="T9" fmla="*/ 8 h 129"/>
                <a:gd name="T10" fmla="*/ 9 w 183"/>
                <a:gd name="T11" fmla="*/ 30 h 129"/>
                <a:gd name="T12" fmla="*/ 0 w 183"/>
                <a:gd name="T13" fmla="*/ 43 h 129"/>
                <a:gd name="T14" fmla="*/ 80 w 183"/>
                <a:gd name="T15" fmla="*/ 32 h 129"/>
                <a:gd name="T16" fmla="*/ 86 w 183"/>
                <a:gd name="T17" fmla="*/ 35 h 129"/>
                <a:gd name="T18" fmla="*/ 87 w 183"/>
                <a:gd name="T19" fmla="*/ 47 h 129"/>
                <a:gd name="T20" fmla="*/ 86 w 183"/>
                <a:gd name="T21" fmla="*/ 129 h 129"/>
                <a:gd name="T22" fmla="*/ 92 w 183"/>
                <a:gd name="T23" fmla="*/ 129 h 129"/>
                <a:gd name="T24" fmla="*/ 97 w 183"/>
                <a:gd name="T25" fmla="*/ 129 h 129"/>
                <a:gd name="T26" fmla="*/ 96 w 183"/>
                <a:gd name="T27" fmla="*/ 47 h 129"/>
                <a:gd name="T28" fmla="*/ 97 w 183"/>
                <a:gd name="T29" fmla="*/ 35 h 129"/>
                <a:gd name="T30" fmla="*/ 103 w 183"/>
                <a:gd name="T31" fmla="*/ 32 h 129"/>
                <a:gd name="T32" fmla="*/ 183 w 183"/>
                <a:gd name="T33" fmla="*/ 4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3" h="129">
                  <a:moveTo>
                    <a:pt x="183" y="43"/>
                  </a:moveTo>
                  <a:cubicBezTo>
                    <a:pt x="181" y="39"/>
                    <a:pt x="178" y="34"/>
                    <a:pt x="174" y="30"/>
                  </a:cubicBezTo>
                  <a:cubicBezTo>
                    <a:pt x="165" y="21"/>
                    <a:pt x="153" y="13"/>
                    <a:pt x="139" y="8"/>
                  </a:cubicBezTo>
                  <a:cubicBezTo>
                    <a:pt x="125" y="3"/>
                    <a:pt x="108" y="0"/>
                    <a:pt x="92" y="0"/>
                  </a:cubicBezTo>
                  <a:cubicBezTo>
                    <a:pt x="75" y="0"/>
                    <a:pt x="58" y="3"/>
                    <a:pt x="44" y="8"/>
                  </a:cubicBezTo>
                  <a:cubicBezTo>
                    <a:pt x="30" y="13"/>
                    <a:pt x="18" y="21"/>
                    <a:pt x="9" y="30"/>
                  </a:cubicBezTo>
                  <a:cubicBezTo>
                    <a:pt x="5" y="34"/>
                    <a:pt x="2" y="39"/>
                    <a:pt x="0" y="43"/>
                  </a:cubicBezTo>
                  <a:cubicBezTo>
                    <a:pt x="18" y="39"/>
                    <a:pt x="50" y="33"/>
                    <a:pt x="80" y="32"/>
                  </a:cubicBezTo>
                  <a:cubicBezTo>
                    <a:pt x="83" y="32"/>
                    <a:pt x="85" y="33"/>
                    <a:pt x="86" y="35"/>
                  </a:cubicBezTo>
                  <a:cubicBezTo>
                    <a:pt x="87" y="37"/>
                    <a:pt x="87" y="44"/>
                    <a:pt x="87" y="47"/>
                  </a:cubicBezTo>
                  <a:cubicBezTo>
                    <a:pt x="86" y="129"/>
                    <a:pt x="86" y="129"/>
                    <a:pt x="86" y="129"/>
                  </a:cubicBezTo>
                  <a:cubicBezTo>
                    <a:pt x="88" y="129"/>
                    <a:pt x="90" y="129"/>
                    <a:pt x="92" y="129"/>
                  </a:cubicBezTo>
                  <a:cubicBezTo>
                    <a:pt x="93" y="129"/>
                    <a:pt x="95" y="129"/>
                    <a:pt x="97" y="129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6" y="44"/>
                    <a:pt x="96" y="37"/>
                    <a:pt x="97" y="35"/>
                  </a:cubicBezTo>
                  <a:cubicBezTo>
                    <a:pt x="98" y="33"/>
                    <a:pt x="100" y="32"/>
                    <a:pt x="103" y="32"/>
                  </a:cubicBezTo>
                  <a:cubicBezTo>
                    <a:pt x="133" y="33"/>
                    <a:pt x="165" y="39"/>
                    <a:pt x="183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1" name="Freeform 16"/>
            <p:cNvSpPr>
              <a:spLocks/>
            </p:cNvSpPr>
            <p:nvPr userDrawn="1"/>
          </p:nvSpPr>
          <p:spPr bwMode="auto">
            <a:xfrm>
              <a:off x="7989888" y="479425"/>
              <a:ext cx="225425" cy="215900"/>
            </a:xfrm>
            <a:custGeom>
              <a:avLst/>
              <a:gdLst>
                <a:gd name="T0" fmla="*/ 84 w 85"/>
                <a:gd name="T1" fmla="*/ 16 h 81"/>
                <a:gd name="T2" fmla="*/ 69 w 85"/>
                <a:gd name="T3" fmla="*/ 1 h 81"/>
                <a:gd name="T4" fmla="*/ 6 w 85"/>
                <a:gd name="T5" fmla="*/ 9 h 81"/>
                <a:gd name="T6" fmla="*/ 19 w 85"/>
                <a:gd name="T7" fmla="*/ 54 h 81"/>
                <a:gd name="T8" fmla="*/ 54 w 85"/>
                <a:gd name="T9" fmla="*/ 76 h 81"/>
                <a:gd name="T10" fmla="*/ 70 w 85"/>
                <a:gd name="T11" fmla="*/ 81 h 81"/>
                <a:gd name="T12" fmla="*/ 84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84" y="16"/>
                  </a:moveTo>
                  <a:cubicBezTo>
                    <a:pt x="85" y="6"/>
                    <a:pt x="85" y="0"/>
                    <a:pt x="69" y="1"/>
                  </a:cubicBezTo>
                  <a:cubicBezTo>
                    <a:pt x="51" y="2"/>
                    <a:pt x="33" y="3"/>
                    <a:pt x="6" y="9"/>
                  </a:cubicBezTo>
                  <a:cubicBezTo>
                    <a:pt x="5" y="12"/>
                    <a:pt x="0" y="33"/>
                    <a:pt x="19" y="54"/>
                  </a:cubicBezTo>
                  <a:cubicBezTo>
                    <a:pt x="28" y="63"/>
                    <a:pt x="40" y="71"/>
                    <a:pt x="54" y="76"/>
                  </a:cubicBezTo>
                  <a:cubicBezTo>
                    <a:pt x="59" y="78"/>
                    <a:pt x="65" y="80"/>
                    <a:pt x="70" y="81"/>
                  </a:cubicBezTo>
                  <a:cubicBezTo>
                    <a:pt x="78" y="48"/>
                    <a:pt x="82" y="27"/>
                    <a:pt x="84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2" name="Freeform 17"/>
            <p:cNvSpPr>
              <a:spLocks/>
            </p:cNvSpPr>
            <p:nvPr userDrawn="1"/>
          </p:nvSpPr>
          <p:spPr bwMode="auto">
            <a:xfrm>
              <a:off x="8304213" y="479425"/>
              <a:ext cx="225425" cy="215900"/>
            </a:xfrm>
            <a:custGeom>
              <a:avLst/>
              <a:gdLst>
                <a:gd name="T0" fmla="*/ 1 w 85"/>
                <a:gd name="T1" fmla="*/ 16 h 81"/>
                <a:gd name="T2" fmla="*/ 16 w 85"/>
                <a:gd name="T3" fmla="*/ 1 h 81"/>
                <a:gd name="T4" fmla="*/ 79 w 85"/>
                <a:gd name="T5" fmla="*/ 9 h 81"/>
                <a:gd name="T6" fmla="*/ 66 w 85"/>
                <a:gd name="T7" fmla="*/ 54 h 81"/>
                <a:gd name="T8" fmla="*/ 31 w 85"/>
                <a:gd name="T9" fmla="*/ 76 h 81"/>
                <a:gd name="T10" fmla="*/ 15 w 85"/>
                <a:gd name="T11" fmla="*/ 81 h 81"/>
                <a:gd name="T12" fmla="*/ 1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1" y="16"/>
                  </a:moveTo>
                  <a:cubicBezTo>
                    <a:pt x="0" y="6"/>
                    <a:pt x="0" y="0"/>
                    <a:pt x="16" y="1"/>
                  </a:cubicBezTo>
                  <a:cubicBezTo>
                    <a:pt x="34" y="2"/>
                    <a:pt x="52" y="3"/>
                    <a:pt x="79" y="9"/>
                  </a:cubicBezTo>
                  <a:cubicBezTo>
                    <a:pt x="80" y="12"/>
                    <a:pt x="85" y="33"/>
                    <a:pt x="66" y="54"/>
                  </a:cubicBezTo>
                  <a:cubicBezTo>
                    <a:pt x="57" y="63"/>
                    <a:pt x="45" y="71"/>
                    <a:pt x="31" y="76"/>
                  </a:cubicBezTo>
                  <a:cubicBezTo>
                    <a:pt x="26" y="78"/>
                    <a:pt x="20" y="80"/>
                    <a:pt x="15" y="81"/>
                  </a:cubicBezTo>
                  <a:cubicBezTo>
                    <a:pt x="7" y="48"/>
                    <a:pt x="3" y="27"/>
                    <a:pt x="1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3" name="Freeform 18"/>
            <p:cNvSpPr>
              <a:spLocks/>
            </p:cNvSpPr>
            <p:nvPr userDrawn="1"/>
          </p:nvSpPr>
          <p:spPr bwMode="auto">
            <a:xfrm>
              <a:off x="7915275" y="790575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2 h 107"/>
                <a:gd name="T6" fmla="*/ 75 w 104"/>
                <a:gd name="T7" fmla="*/ 32 h 107"/>
                <a:gd name="T8" fmla="*/ 75 w 104"/>
                <a:gd name="T9" fmla="*/ 107 h 107"/>
                <a:gd name="T10" fmla="*/ 32 w 104"/>
                <a:gd name="T11" fmla="*/ 107 h 107"/>
                <a:gd name="T12" fmla="*/ 32 w 104"/>
                <a:gd name="T13" fmla="*/ 32 h 107"/>
                <a:gd name="T14" fmla="*/ 0 w 104"/>
                <a:gd name="T15" fmla="*/ 32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4" name="Freeform 19"/>
            <p:cNvSpPr>
              <a:spLocks/>
            </p:cNvSpPr>
            <p:nvPr userDrawn="1"/>
          </p:nvSpPr>
          <p:spPr bwMode="auto">
            <a:xfrm>
              <a:off x="8064500" y="790575"/>
              <a:ext cx="201613" cy="169863"/>
            </a:xfrm>
            <a:custGeom>
              <a:avLst/>
              <a:gdLst>
                <a:gd name="T0" fmla="*/ 63 w 127"/>
                <a:gd name="T1" fmla="*/ 44 h 107"/>
                <a:gd name="T2" fmla="*/ 42 w 127"/>
                <a:gd name="T3" fmla="*/ 107 h 107"/>
                <a:gd name="T4" fmla="*/ 0 w 127"/>
                <a:gd name="T5" fmla="*/ 107 h 107"/>
                <a:gd name="T6" fmla="*/ 40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5" name="Freeform 20"/>
            <p:cNvSpPr>
              <a:spLocks/>
            </p:cNvSpPr>
            <p:nvPr userDrawn="1"/>
          </p:nvSpPr>
          <p:spPr bwMode="auto">
            <a:xfrm>
              <a:off x="8250238" y="790575"/>
              <a:ext cx="168275" cy="169863"/>
            </a:xfrm>
            <a:custGeom>
              <a:avLst/>
              <a:gdLst>
                <a:gd name="T0" fmla="*/ 0 w 106"/>
                <a:gd name="T1" fmla="*/ 0 h 107"/>
                <a:gd name="T2" fmla="*/ 106 w 106"/>
                <a:gd name="T3" fmla="*/ 0 h 107"/>
                <a:gd name="T4" fmla="*/ 106 w 106"/>
                <a:gd name="T5" fmla="*/ 32 h 107"/>
                <a:gd name="T6" fmla="*/ 75 w 106"/>
                <a:gd name="T7" fmla="*/ 32 h 107"/>
                <a:gd name="T8" fmla="*/ 75 w 106"/>
                <a:gd name="T9" fmla="*/ 107 h 107"/>
                <a:gd name="T10" fmla="*/ 32 w 106"/>
                <a:gd name="T11" fmla="*/ 107 h 107"/>
                <a:gd name="T12" fmla="*/ 32 w 106"/>
                <a:gd name="T13" fmla="*/ 32 h 107"/>
                <a:gd name="T14" fmla="*/ 0 w 106"/>
                <a:gd name="T15" fmla="*/ 32 h 107"/>
                <a:gd name="T16" fmla="*/ 0 w 106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107">
                  <a:moveTo>
                    <a:pt x="0" y="0"/>
                  </a:moveTo>
                  <a:lnTo>
                    <a:pt x="106" y="0"/>
                  </a:lnTo>
                  <a:lnTo>
                    <a:pt x="106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6" name="Freeform 21"/>
            <p:cNvSpPr>
              <a:spLocks/>
            </p:cNvSpPr>
            <p:nvPr userDrawn="1"/>
          </p:nvSpPr>
          <p:spPr bwMode="auto">
            <a:xfrm>
              <a:off x="8399463" y="790575"/>
              <a:ext cx="204788" cy="169863"/>
            </a:xfrm>
            <a:custGeom>
              <a:avLst/>
              <a:gdLst>
                <a:gd name="T0" fmla="*/ 63 w 129"/>
                <a:gd name="T1" fmla="*/ 44 h 107"/>
                <a:gd name="T2" fmla="*/ 42 w 129"/>
                <a:gd name="T3" fmla="*/ 107 h 107"/>
                <a:gd name="T4" fmla="*/ 0 w 129"/>
                <a:gd name="T5" fmla="*/ 107 h 107"/>
                <a:gd name="T6" fmla="*/ 42 w 129"/>
                <a:gd name="T7" fmla="*/ 0 h 107"/>
                <a:gd name="T8" fmla="*/ 87 w 129"/>
                <a:gd name="T9" fmla="*/ 0 h 107"/>
                <a:gd name="T10" fmla="*/ 129 w 129"/>
                <a:gd name="T11" fmla="*/ 107 h 107"/>
                <a:gd name="T12" fmla="*/ 87 w 129"/>
                <a:gd name="T13" fmla="*/ 107 h 107"/>
                <a:gd name="T14" fmla="*/ 63 w 129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9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7" y="0"/>
                  </a:lnTo>
                  <a:lnTo>
                    <a:pt x="129" y="107"/>
                  </a:lnTo>
                  <a:lnTo>
                    <a:pt x="87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</p:grp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57200" y="2211712"/>
            <a:ext cx="8229600" cy="1102519"/>
          </a:xfrm>
        </p:spPr>
        <p:txBody>
          <a:bodyPr/>
          <a:lstStyle>
            <a:lvl1pPr>
              <a:defRPr sz="4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1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>
            <a:spAutoFit/>
          </a:bodyPr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4" name="Freeform 5"/>
          <p:cNvSpPr>
            <a:spLocks/>
          </p:cNvSpPr>
          <p:nvPr userDrawn="1"/>
        </p:nvSpPr>
        <p:spPr bwMode="gray">
          <a:xfrm>
            <a:off x="727" y="1037441"/>
            <a:ext cx="9136475" cy="693279"/>
          </a:xfrm>
          <a:custGeom>
            <a:avLst/>
            <a:gdLst>
              <a:gd name="T0" fmla="*/ 2721 w 2721"/>
              <a:gd name="T1" fmla="*/ 87 h 255"/>
              <a:gd name="T2" fmla="*/ 0 w 2721"/>
              <a:gd name="T3" fmla="*/ 255 h 255"/>
              <a:gd name="connsiteX0" fmla="*/ 10000 w 10000"/>
              <a:gd name="connsiteY0" fmla="*/ 1764 h 8352"/>
              <a:gd name="connsiteX1" fmla="*/ 9637 w 10000"/>
              <a:gd name="connsiteY1" fmla="*/ 1539 h 8352"/>
              <a:gd name="connsiteX2" fmla="*/ 0 w 10000"/>
              <a:gd name="connsiteY2" fmla="*/ 8352 h 8352"/>
              <a:gd name="connsiteX0" fmla="*/ 9637 w 9637"/>
              <a:gd name="connsiteY0" fmla="*/ 1843 h 10000"/>
              <a:gd name="connsiteX1" fmla="*/ 0 w 9637"/>
              <a:gd name="connsiteY1" fmla="*/ 10000 h 10000"/>
              <a:gd name="connsiteX0" fmla="*/ 9616 w 9616"/>
              <a:gd name="connsiteY0" fmla="*/ 2208 h 9263"/>
              <a:gd name="connsiteX1" fmla="*/ 0 w 9616"/>
              <a:gd name="connsiteY1" fmla="*/ 9263 h 9263"/>
              <a:gd name="connsiteX0" fmla="*/ 10000 w 10000"/>
              <a:gd name="connsiteY0" fmla="*/ 2002 h 9618"/>
              <a:gd name="connsiteX1" fmla="*/ 0 w 10000"/>
              <a:gd name="connsiteY1" fmla="*/ 9618 h 9618"/>
              <a:gd name="connsiteX0" fmla="*/ 10000 w 10000"/>
              <a:gd name="connsiteY0" fmla="*/ 2106 h 10024"/>
              <a:gd name="connsiteX1" fmla="*/ 0 w 10000"/>
              <a:gd name="connsiteY1" fmla="*/ 10024 h 10024"/>
              <a:gd name="connsiteX0" fmla="*/ 10000 w 10000"/>
              <a:gd name="connsiteY0" fmla="*/ 2136 h 9959"/>
              <a:gd name="connsiteX1" fmla="*/ 0 w 10000"/>
              <a:gd name="connsiteY1" fmla="*/ 9959 h 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00" h="9959">
                <a:moveTo>
                  <a:pt x="10000" y="2136"/>
                </a:moveTo>
                <a:cubicBezTo>
                  <a:pt x="6648" y="-1094"/>
                  <a:pt x="3637" y="-2148"/>
                  <a:pt x="0" y="9959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grpSp>
        <p:nvGrpSpPr>
          <p:cNvPr id="28" name="Group 27"/>
          <p:cNvGrpSpPr/>
          <p:nvPr userDrawn="1"/>
        </p:nvGrpSpPr>
        <p:grpSpPr bwMode="gray">
          <a:xfrm>
            <a:off x="569917" y="760765"/>
            <a:ext cx="1393825" cy="177800"/>
            <a:chOff x="547688" y="782638"/>
            <a:chExt cx="1393825" cy="177800"/>
          </a:xfrm>
          <a:solidFill>
            <a:schemeClr val="bg1"/>
          </a:solidFill>
        </p:grpSpPr>
        <p:sp>
          <p:nvSpPr>
            <p:cNvPr id="8" name="Freeform 5"/>
            <p:cNvSpPr>
              <a:spLocks/>
            </p:cNvSpPr>
            <p:nvPr userDrawn="1"/>
          </p:nvSpPr>
          <p:spPr bwMode="gray">
            <a:xfrm>
              <a:off x="547688" y="785813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1 h 107"/>
                <a:gd name="T6" fmla="*/ 74 w 104"/>
                <a:gd name="T7" fmla="*/ 31 h 107"/>
                <a:gd name="T8" fmla="*/ 74 w 104"/>
                <a:gd name="T9" fmla="*/ 107 h 107"/>
                <a:gd name="T10" fmla="*/ 30 w 104"/>
                <a:gd name="T11" fmla="*/ 107 h 107"/>
                <a:gd name="T12" fmla="*/ 30 w 104"/>
                <a:gd name="T13" fmla="*/ 31 h 107"/>
                <a:gd name="T14" fmla="*/ 0 w 104"/>
                <a:gd name="T15" fmla="*/ 31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1"/>
                  </a:lnTo>
                  <a:lnTo>
                    <a:pt x="74" y="31"/>
                  </a:lnTo>
                  <a:lnTo>
                    <a:pt x="74" y="107"/>
                  </a:lnTo>
                  <a:lnTo>
                    <a:pt x="30" y="107"/>
                  </a:lnTo>
                  <a:lnTo>
                    <a:pt x="30" y="31"/>
                  </a:lnTo>
                  <a:lnTo>
                    <a:pt x="0" y="3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9" name="Freeform 6"/>
            <p:cNvSpPr>
              <a:spLocks/>
            </p:cNvSpPr>
            <p:nvPr userDrawn="1"/>
          </p:nvSpPr>
          <p:spPr bwMode="gray">
            <a:xfrm>
              <a:off x="693738" y="785813"/>
              <a:ext cx="203200" cy="169863"/>
            </a:xfrm>
            <a:custGeom>
              <a:avLst/>
              <a:gdLst>
                <a:gd name="T0" fmla="*/ 64 w 128"/>
                <a:gd name="T1" fmla="*/ 43 h 107"/>
                <a:gd name="T2" fmla="*/ 42 w 128"/>
                <a:gd name="T3" fmla="*/ 107 h 107"/>
                <a:gd name="T4" fmla="*/ 0 w 128"/>
                <a:gd name="T5" fmla="*/ 107 h 107"/>
                <a:gd name="T6" fmla="*/ 40 w 128"/>
                <a:gd name="T7" fmla="*/ 0 h 107"/>
                <a:gd name="T8" fmla="*/ 86 w 128"/>
                <a:gd name="T9" fmla="*/ 0 h 107"/>
                <a:gd name="T10" fmla="*/ 128 w 128"/>
                <a:gd name="T11" fmla="*/ 107 h 107"/>
                <a:gd name="T12" fmla="*/ 86 w 128"/>
                <a:gd name="T13" fmla="*/ 107 h 107"/>
                <a:gd name="T14" fmla="*/ 64 w 128"/>
                <a:gd name="T15" fmla="*/ 4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8" h="107">
                  <a:moveTo>
                    <a:pt x="64" y="43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6" y="0"/>
                  </a:lnTo>
                  <a:lnTo>
                    <a:pt x="128" y="107"/>
                  </a:lnTo>
                  <a:lnTo>
                    <a:pt x="86" y="107"/>
                  </a:lnTo>
                  <a:lnTo>
                    <a:pt x="64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0" name="Freeform 7"/>
            <p:cNvSpPr>
              <a:spLocks/>
            </p:cNvSpPr>
            <p:nvPr userDrawn="1"/>
          </p:nvSpPr>
          <p:spPr bwMode="gray">
            <a:xfrm>
              <a:off x="881063" y="785813"/>
              <a:ext cx="163513" cy="169863"/>
            </a:xfrm>
            <a:custGeom>
              <a:avLst/>
              <a:gdLst>
                <a:gd name="T0" fmla="*/ 0 w 103"/>
                <a:gd name="T1" fmla="*/ 0 h 107"/>
                <a:gd name="T2" fmla="*/ 103 w 103"/>
                <a:gd name="T3" fmla="*/ 0 h 107"/>
                <a:gd name="T4" fmla="*/ 103 w 103"/>
                <a:gd name="T5" fmla="*/ 31 h 107"/>
                <a:gd name="T6" fmla="*/ 73 w 103"/>
                <a:gd name="T7" fmla="*/ 31 h 107"/>
                <a:gd name="T8" fmla="*/ 73 w 103"/>
                <a:gd name="T9" fmla="*/ 107 h 107"/>
                <a:gd name="T10" fmla="*/ 30 w 103"/>
                <a:gd name="T11" fmla="*/ 107 h 107"/>
                <a:gd name="T12" fmla="*/ 30 w 103"/>
                <a:gd name="T13" fmla="*/ 31 h 107"/>
                <a:gd name="T14" fmla="*/ 0 w 103"/>
                <a:gd name="T15" fmla="*/ 31 h 107"/>
                <a:gd name="T16" fmla="*/ 0 w 103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3" h="107">
                  <a:moveTo>
                    <a:pt x="0" y="0"/>
                  </a:moveTo>
                  <a:lnTo>
                    <a:pt x="103" y="0"/>
                  </a:lnTo>
                  <a:lnTo>
                    <a:pt x="103" y="31"/>
                  </a:lnTo>
                  <a:lnTo>
                    <a:pt x="73" y="31"/>
                  </a:lnTo>
                  <a:lnTo>
                    <a:pt x="73" y="107"/>
                  </a:lnTo>
                  <a:lnTo>
                    <a:pt x="30" y="107"/>
                  </a:lnTo>
                  <a:lnTo>
                    <a:pt x="30" y="31"/>
                  </a:lnTo>
                  <a:lnTo>
                    <a:pt x="0" y="3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2" name="Freeform 8"/>
            <p:cNvSpPr>
              <a:spLocks/>
            </p:cNvSpPr>
            <p:nvPr userDrawn="1"/>
          </p:nvSpPr>
          <p:spPr bwMode="gray">
            <a:xfrm>
              <a:off x="1027113" y="785813"/>
              <a:ext cx="201613" cy="169863"/>
            </a:xfrm>
            <a:custGeom>
              <a:avLst/>
              <a:gdLst>
                <a:gd name="T0" fmla="*/ 63 w 127"/>
                <a:gd name="T1" fmla="*/ 43 h 107"/>
                <a:gd name="T2" fmla="*/ 42 w 127"/>
                <a:gd name="T3" fmla="*/ 107 h 107"/>
                <a:gd name="T4" fmla="*/ 0 w 127"/>
                <a:gd name="T5" fmla="*/ 107 h 107"/>
                <a:gd name="T6" fmla="*/ 42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3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3" name="Freeform 9"/>
            <p:cNvSpPr>
              <a:spLocks/>
            </p:cNvSpPr>
            <p:nvPr userDrawn="1"/>
          </p:nvSpPr>
          <p:spPr bwMode="gray">
            <a:xfrm>
              <a:off x="1306513" y="782638"/>
              <a:ext cx="111125" cy="177800"/>
            </a:xfrm>
            <a:custGeom>
              <a:avLst/>
              <a:gdLst>
                <a:gd name="T0" fmla="*/ 25 w 42"/>
                <a:gd name="T1" fmla="*/ 28 h 67"/>
                <a:gd name="T2" fmla="*/ 13 w 42"/>
                <a:gd name="T3" fmla="*/ 17 h 67"/>
                <a:gd name="T4" fmla="*/ 24 w 42"/>
                <a:gd name="T5" fmla="*/ 10 h 67"/>
                <a:gd name="T6" fmla="*/ 36 w 42"/>
                <a:gd name="T7" fmla="*/ 13 h 67"/>
                <a:gd name="T8" fmla="*/ 39 w 42"/>
                <a:gd name="T9" fmla="*/ 3 h 67"/>
                <a:gd name="T10" fmla="*/ 24 w 42"/>
                <a:gd name="T11" fmla="*/ 0 h 67"/>
                <a:gd name="T12" fmla="*/ 1 w 42"/>
                <a:gd name="T13" fmla="*/ 19 h 67"/>
                <a:gd name="T14" fmla="*/ 18 w 42"/>
                <a:gd name="T15" fmla="*/ 37 h 67"/>
                <a:gd name="T16" fmla="*/ 30 w 42"/>
                <a:gd name="T17" fmla="*/ 48 h 67"/>
                <a:gd name="T18" fmla="*/ 18 w 42"/>
                <a:gd name="T19" fmla="*/ 57 h 67"/>
                <a:gd name="T20" fmla="*/ 2 w 42"/>
                <a:gd name="T21" fmla="*/ 53 h 67"/>
                <a:gd name="T22" fmla="*/ 0 w 42"/>
                <a:gd name="T23" fmla="*/ 63 h 67"/>
                <a:gd name="T24" fmla="*/ 17 w 42"/>
                <a:gd name="T25" fmla="*/ 67 h 67"/>
                <a:gd name="T26" fmla="*/ 42 w 42"/>
                <a:gd name="T27" fmla="*/ 47 h 67"/>
                <a:gd name="T28" fmla="*/ 25 w 42"/>
                <a:gd name="T29" fmla="*/ 28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2" h="67">
                  <a:moveTo>
                    <a:pt x="25" y="28"/>
                  </a:moveTo>
                  <a:cubicBezTo>
                    <a:pt x="17" y="25"/>
                    <a:pt x="13" y="22"/>
                    <a:pt x="13" y="17"/>
                  </a:cubicBezTo>
                  <a:cubicBezTo>
                    <a:pt x="13" y="14"/>
                    <a:pt x="16" y="10"/>
                    <a:pt x="24" y="10"/>
                  </a:cubicBezTo>
                  <a:cubicBezTo>
                    <a:pt x="30" y="10"/>
                    <a:pt x="34" y="11"/>
                    <a:pt x="36" y="1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6" y="1"/>
                    <a:pt x="31" y="0"/>
                    <a:pt x="24" y="0"/>
                  </a:cubicBezTo>
                  <a:cubicBezTo>
                    <a:pt x="10" y="0"/>
                    <a:pt x="1" y="8"/>
                    <a:pt x="1" y="19"/>
                  </a:cubicBezTo>
                  <a:cubicBezTo>
                    <a:pt x="1" y="28"/>
                    <a:pt x="8" y="34"/>
                    <a:pt x="18" y="37"/>
                  </a:cubicBezTo>
                  <a:cubicBezTo>
                    <a:pt x="27" y="40"/>
                    <a:pt x="30" y="43"/>
                    <a:pt x="30" y="48"/>
                  </a:cubicBezTo>
                  <a:cubicBezTo>
                    <a:pt x="30" y="53"/>
                    <a:pt x="26" y="57"/>
                    <a:pt x="18" y="57"/>
                  </a:cubicBezTo>
                  <a:cubicBezTo>
                    <a:pt x="12" y="57"/>
                    <a:pt x="6" y="55"/>
                    <a:pt x="2" y="53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3" y="65"/>
                    <a:pt x="10" y="67"/>
                    <a:pt x="17" y="67"/>
                  </a:cubicBezTo>
                  <a:cubicBezTo>
                    <a:pt x="34" y="67"/>
                    <a:pt x="42" y="58"/>
                    <a:pt x="42" y="47"/>
                  </a:cubicBezTo>
                  <a:cubicBezTo>
                    <a:pt x="42" y="38"/>
                    <a:pt x="36" y="32"/>
                    <a:pt x="25" y="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gray">
            <a:xfrm>
              <a:off x="1425575" y="785813"/>
              <a:ext cx="130175" cy="173038"/>
            </a:xfrm>
            <a:custGeom>
              <a:avLst/>
              <a:gdLst>
                <a:gd name="T0" fmla="*/ 0 w 82"/>
                <a:gd name="T1" fmla="*/ 16 h 109"/>
                <a:gd name="T2" fmla="*/ 32 w 82"/>
                <a:gd name="T3" fmla="*/ 16 h 109"/>
                <a:gd name="T4" fmla="*/ 32 w 82"/>
                <a:gd name="T5" fmla="*/ 109 h 109"/>
                <a:gd name="T6" fmla="*/ 52 w 82"/>
                <a:gd name="T7" fmla="*/ 109 h 109"/>
                <a:gd name="T8" fmla="*/ 52 w 82"/>
                <a:gd name="T9" fmla="*/ 16 h 109"/>
                <a:gd name="T10" fmla="*/ 82 w 82"/>
                <a:gd name="T11" fmla="*/ 16 h 109"/>
                <a:gd name="T12" fmla="*/ 82 w 82"/>
                <a:gd name="T13" fmla="*/ 0 h 109"/>
                <a:gd name="T14" fmla="*/ 0 w 82"/>
                <a:gd name="T15" fmla="*/ 0 h 109"/>
                <a:gd name="T16" fmla="*/ 0 w 82"/>
                <a:gd name="T17" fmla="*/ 1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2" h="109">
                  <a:moveTo>
                    <a:pt x="0" y="16"/>
                  </a:moveTo>
                  <a:lnTo>
                    <a:pt x="32" y="16"/>
                  </a:lnTo>
                  <a:lnTo>
                    <a:pt x="32" y="109"/>
                  </a:lnTo>
                  <a:lnTo>
                    <a:pt x="52" y="109"/>
                  </a:lnTo>
                  <a:lnTo>
                    <a:pt x="52" y="16"/>
                  </a:lnTo>
                  <a:lnTo>
                    <a:pt x="82" y="16"/>
                  </a:lnTo>
                  <a:lnTo>
                    <a:pt x="82" y="0"/>
                  </a:lnTo>
                  <a:lnTo>
                    <a:pt x="0" y="0"/>
                  </a:lnTo>
                  <a:lnTo>
                    <a:pt x="0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6" name="Freeform 11"/>
            <p:cNvSpPr>
              <a:spLocks/>
            </p:cNvSpPr>
            <p:nvPr userDrawn="1"/>
          </p:nvSpPr>
          <p:spPr bwMode="gray">
            <a:xfrm>
              <a:off x="1708150" y="785813"/>
              <a:ext cx="103188" cy="173038"/>
            </a:xfrm>
            <a:custGeom>
              <a:avLst/>
              <a:gdLst>
                <a:gd name="T0" fmla="*/ 20 w 65"/>
                <a:gd name="T1" fmla="*/ 60 h 109"/>
                <a:gd name="T2" fmla="*/ 62 w 65"/>
                <a:gd name="T3" fmla="*/ 60 h 109"/>
                <a:gd name="T4" fmla="*/ 62 w 65"/>
                <a:gd name="T5" fmla="*/ 43 h 109"/>
                <a:gd name="T6" fmla="*/ 20 w 65"/>
                <a:gd name="T7" fmla="*/ 43 h 109"/>
                <a:gd name="T8" fmla="*/ 20 w 65"/>
                <a:gd name="T9" fmla="*/ 16 h 109"/>
                <a:gd name="T10" fmla="*/ 63 w 65"/>
                <a:gd name="T11" fmla="*/ 16 h 109"/>
                <a:gd name="T12" fmla="*/ 63 w 65"/>
                <a:gd name="T13" fmla="*/ 0 h 109"/>
                <a:gd name="T14" fmla="*/ 0 w 65"/>
                <a:gd name="T15" fmla="*/ 0 h 109"/>
                <a:gd name="T16" fmla="*/ 0 w 65"/>
                <a:gd name="T17" fmla="*/ 109 h 109"/>
                <a:gd name="T18" fmla="*/ 65 w 65"/>
                <a:gd name="T19" fmla="*/ 109 h 109"/>
                <a:gd name="T20" fmla="*/ 65 w 65"/>
                <a:gd name="T21" fmla="*/ 92 h 109"/>
                <a:gd name="T22" fmla="*/ 20 w 65"/>
                <a:gd name="T23" fmla="*/ 92 h 109"/>
                <a:gd name="T24" fmla="*/ 20 w 65"/>
                <a:gd name="T25" fmla="*/ 6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5" h="109">
                  <a:moveTo>
                    <a:pt x="20" y="60"/>
                  </a:moveTo>
                  <a:lnTo>
                    <a:pt x="62" y="60"/>
                  </a:lnTo>
                  <a:lnTo>
                    <a:pt x="62" y="43"/>
                  </a:lnTo>
                  <a:lnTo>
                    <a:pt x="20" y="43"/>
                  </a:lnTo>
                  <a:lnTo>
                    <a:pt x="20" y="16"/>
                  </a:lnTo>
                  <a:lnTo>
                    <a:pt x="63" y="16"/>
                  </a:lnTo>
                  <a:lnTo>
                    <a:pt x="63" y="0"/>
                  </a:lnTo>
                  <a:lnTo>
                    <a:pt x="0" y="0"/>
                  </a:lnTo>
                  <a:lnTo>
                    <a:pt x="0" y="109"/>
                  </a:lnTo>
                  <a:lnTo>
                    <a:pt x="65" y="109"/>
                  </a:lnTo>
                  <a:lnTo>
                    <a:pt x="65" y="92"/>
                  </a:lnTo>
                  <a:lnTo>
                    <a:pt x="20" y="92"/>
                  </a:lnTo>
                  <a:lnTo>
                    <a:pt x="20" y="6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7" name="Freeform 12"/>
            <p:cNvSpPr>
              <a:spLocks/>
            </p:cNvSpPr>
            <p:nvPr userDrawn="1"/>
          </p:nvSpPr>
          <p:spPr bwMode="gray">
            <a:xfrm>
              <a:off x="1839913" y="785813"/>
              <a:ext cx="101600" cy="173038"/>
            </a:xfrm>
            <a:custGeom>
              <a:avLst/>
              <a:gdLst>
                <a:gd name="T0" fmla="*/ 20 w 64"/>
                <a:gd name="T1" fmla="*/ 92 h 109"/>
                <a:gd name="T2" fmla="*/ 20 w 64"/>
                <a:gd name="T3" fmla="*/ 0 h 109"/>
                <a:gd name="T4" fmla="*/ 0 w 64"/>
                <a:gd name="T5" fmla="*/ 0 h 109"/>
                <a:gd name="T6" fmla="*/ 0 w 64"/>
                <a:gd name="T7" fmla="*/ 109 h 109"/>
                <a:gd name="T8" fmla="*/ 64 w 64"/>
                <a:gd name="T9" fmla="*/ 109 h 109"/>
                <a:gd name="T10" fmla="*/ 64 w 64"/>
                <a:gd name="T11" fmla="*/ 92 h 109"/>
                <a:gd name="T12" fmla="*/ 20 w 64"/>
                <a:gd name="T13" fmla="*/ 92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109">
                  <a:moveTo>
                    <a:pt x="20" y="92"/>
                  </a:moveTo>
                  <a:lnTo>
                    <a:pt x="20" y="0"/>
                  </a:lnTo>
                  <a:lnTo>
                    <a:pt x="0" y="0"/>
                  </a:lnTo>
                  <a:lnTo>
                    <a:pt x="0" y="109"/>
                  </a:lnTo>
                  <a:lnTo>
                    <a:pt x="64" y="109"/>
                  </a:lnTo>
                  <a:lnTo>
                    <a:pt x="64" y="92"/>
                  </a:lnTo>
                  <a:lnTo>
                    <a:pt x="20" y="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18" name="Freeform 13"/>
            <p:cNvSpPr>
              <a:spLocks/>
            </p:cNvSpPr>
            <p:nvPr userDrawn="1"/>
          </p:nvSpPr>
          <p:spPr bwMode="gray">
            <a:xfrm>
              <a:off x="1576388" y="785813"/>
              <a:ext cx="104775" cy="173038"/>
            </a:xfrm>
            <a:custGeom>
              <a:avLst/>
              <a:gdLst>
                <a:gd name="T0" fmla="*/ 21 w 66"/>
                <a:gd name="T1" fmla="*/ 60 h 109"/>
                <a:gd name="T2" fmla="*/ 61 w 66"/>
                <a:gd name="T3" fmla="*/ 60 h 109"/>
                <a:gd name="T4" fmla="*/ 61 w 66"/>
                <a:gd name="T5" fmla="*/ 43 h 109"/>
                <a:gd name="T6" fmla="*/ 21 w 66"/>
                <a:gd name="T7" fmla="*/ 43 h 109"/>
                <a:gd name="T8" fmla="*/ 21 w 66"/>
                <a:gd name="T9" fmla="*/ 16 h 109"/>
                <a:gd name="T10" fmla="*/ 62 w 66"/>
                <a:gd name="T11" fmla="*/ 16 h 109"/>
                <a:gd name="T12" fmla="*/ 62 w 66"/>
                <a:gd name="T13" fmla="*/ 0 h 109"/>
                <a:gd name="T14" fmla="*/ 0 w 66"/>
                <a:gd name="T15" fmla="*/ 0 h 109"/>
                <a:gd name="T16" fmla="*/ 0 w 66"/>
                <a:gd name="T17" fmla="*/ 109 h 109"/>
                <a:gd name="T18" fmla="*/ 66 w 66"/>
                <a:gd name="T19" fmla="*/ 109 h 109"/>
                <a:gd name="T20" fmla="*/ 66 w 66"/>
                <a:gd name="T21" fmla="*/ 92 h 109"/>
                <a:gd name="T22" fmla="*/ 21 w 66"/>
                <a:gd name="T23" fmla="*/ 92 h 109"/>
                <a:gd name="T24" fmla="*/ 21 w 66"/>
                <a:gd name="T25" fmla="*/ 6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6" h="109">
                  <a:moveTo>
                    <a:pt x="21" y="60"/>
                  </a:moveTo>
                  <a:lnTo>
                    <a:pt x="61" y="60"/>
                  </a:lnTo>
                  <a:lnTo>
                    <a:pt x="61" y="43"/>
                  </a:lnTo>
                  <a:lnTo>
                    <a:pt x="21" y="43"/>
                  </a:lnTo>
                  <a:lnTo>
                    <a:pt x="21" y="16"/>
                  </a:lnTo>
                  <a:lnTo>
                    <a:pt x="62" y="16"/>
                  </a:lnTo>
                  <a:lnTo>
                    <a:pt x="62" y="0"/>
                  </a:lnTo>
                  <a:lnTo>
                    <a:pt x="0" y="0"/>
                  </a:lnTo>
                  <a:lnTo>
                    <a:pt x="0" y="109"/>
                  </a:lnTo>
                  <a:lnTo>
                    <a:pt x="66" y="109"/>
                  </a:lnTo>
                  <a:lnTo>
                    <a:pt x="66" y="92"/>
                  </a:lnTo>
                  <a:lnTo>
                    <a:pt x="21" y="92"/>
                  </a:lnTo>
                  <a:lnTo>
                    <a:pt x="21" y="6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4057300"/>
      </p:ext>
    </p:extLst>
  </p:cSld>
  <p:clrMapOvr>
    <a:masterClrMapping/>
  </p:clrMapOvr>
  <p:transition spd="slow">
    <p:push dir="u"/>
  </p:transition>
  <p:extLst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spcBef>
                <a:spcPts val="800"/>
              </a:spcBef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95D71E4-E973-438F-A4DC-B1518620F05B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396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5810379" y="0"/>
            <a:ext cx="3333621" cy="5143500"/>
          </a:xfrm>
          <a:custGeom>
            <a:avLst/>
            <a:gdLst/>
            <a:ahLst/>
            <a:cxnLst/>
            <a:rect l="l" t="t" r="r" b="b"/>
            <a:pathLst>
              <a:path w="3333621" h="5143500">
                <a:moveTo>
                  <a:pt x="245991" y="0"/>
                </a:moveTo>
                <a:lnTo>
                  <a:pt x="3333621" y="0"/>
                </a:lnTo>
                <a:lnTo>
                  <a:pt x="3333621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7"/>
          </p:nvPr>
        </p:nvSpPr>
        <p:spPr>
          <a:xfrm>
            <a:off x="3092065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22D0B827-2DDC-4DCA-BC37-D8C8B6574ABB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575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7921E-CD43-4085-800D-1BC2DC1605F0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76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 userDrawn="1"/>
        </p:nvSpPr>
        <p:spPr bwMode="gray">
          <a:xfrm>
            <a:off x="6465042" y="3291831"/>
            <a:ext cx="2678958" cy="1851670"/>
          </a:xfrm>
          <a:custGeom>
            <a:avLst/>
            <a:gdLst>
              <a:gd name="T0" fmla="*/ 435 w 435"/>
              <a:gd name="T1" fmla="*/ 0 h 300"/>
              <a:gd name="T2" fmla="*/ 12 w 435"/>
              <a:gd name="T3" fmla="*/ 153 h 300"/>
              <a:gd name="T4" fmla="*/ 40 w 435"/>
              <a:gd name="T5" fmla="*/ 300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5" h="300">
                <a:moveTo>
                  <a:pt x="435" y="0"/>
                </a:moveTo>
                <a:cubicBezTo>
                  <a:pt x="435" y="0"/>
                  <a:pt x="33" y="26"/>
                  <a:pt x="12" y="153"/>
                </a:cubicBezTo>
                <a:cubicBezTo>
                  <a:pt x="12" y="153"/>
                  <a:pt x="0" y="208"/>
                  <a:pt x="40" y="300"/>
                </a:cubicBezTo>
              </a:path>
            </a:pathLst>
          </a:custGeom>
          <a:noFill/>
          <a:ln w="8890" cap="flat">
            <a:solidFill>
              <a:schemeClr val="accent3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7CA5-09D6-4499-AB33-BD10E620DAD3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8298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7642"/>
            <a:ext cx="8229600" cy="297004"/>
          </a:xfrm>
        </p:spPr>
        <p:txBody>
          <a:bodyPr anchor="b">
            <a:sp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16526"/>
            <a:ext cx="8229600" cy="2963466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570711" y="1511130"/>
            <a:ext cx="8002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EE25A-677C-405A-8F9B-776DDC17EB38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4548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gray">
          <a:xfrm flipV="1">
            <a:off x="0" y="972849"/>
            <a:ext cx="6660232" cy="4170653"/>
          </a:xfrm>
          <a:custGeom>
            <a:avLst/>
            <a:gdLst>
              <a:gd name="T0" fmla="*/ 0 w 350"/>
              <a:gd name="T1" fmla="*/ 219 h 219"/>
              <a:gd name="T2" fmla="*/ 339 w 350"/>
              <a:gd name="T3" fmla="*/ 116 h 219"/>
              <a:gd name="T4" fmla="*/ 322 w 350"/>
              <a:gd name="T5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50" h="219">
                <a:moveTo>
                  <a:pt x="0" y="219"/>
                </a:moveTo>
                <a:cubicBezTo>
                  <a:pt x="0" y="219"/>
                  <a:pt x="316" y="215"/>
                  <a:pt x="339" y="116"/>
                </a:cubicBezTo>
                <a:cubicBezTo>
                  <a:pt x="339" y="116"/>
                  <a:pt x="350" y="74"/>
                  <a:pt x="322" y="0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30/05/2024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792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No Line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A89B1B3-1351-4394-97E5-C60BA6D1A05A}" type="datetime1">
              <a:rPr lang="en-GB" smtClean="0"/>
              <a:t>30/05/2024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0986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5" y="1184449"/>
            <a:ext cx="3740149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E5E6DD-5CB3-4B13-8FE9-5D24883D7293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1140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 and Picture 1/2 Violet">
    <p:bg bwMode="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B1B9532-7E1A-49CE-A5BD-7BB533469177}" type="datetime1">
              <a:rPr lang="en-GB" smtClean="0"/>
              <a:t>30/05/2024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9222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67988AC-E587-4DDA-84C8-802B104B513E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3686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0"/>
            <a:ext cx="3040062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184449"/>
            <a:ext cx="5272088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C234A-AA53-4BF5-88C1-596684D23AE5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6422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52740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4DF5529-5816-4701-AD82-A14096065691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95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45EA40-C02B-4A55-BA37-7FEB02933582}" type="datetime1">
              <a:rPr lang="en-GB" smtClean="0"/>
              <a:t>30/05/2024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29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BFC90-A58D-46E0-87B3-DB56AB627FE2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2844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79387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85872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69912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754804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F8C278F-D68A-4E3E-815E-823A6CF96EEE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1036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274000" cy="1442021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8025"/>
            <a:ext cx="5274000" cy="14436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6103938" y="2790869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5E76CD9-35CC-40B1-9A6D-E4B453500984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90738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97285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2FEE4E-64F3-4D7C-97BD-A2D47D5152CB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58244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2743199"/>
            <a:ext cx="2597285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56991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333368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6"/>
          </p:nvPr>
        </p:nvSpPr>
        <p:spPr>
          <a:xfrm>
            <a:off x="609745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C32F1E-744F-46B4-A6C4-01E6BF893D80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9828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Table Placeholder 7"/>
          <p:cNvSpPr>
            <a:spLocks noGrp="1"/>
          </p:cNvSpPr>
          <p:nvPr>
            <p:ph type="tbl" sz="quarter" idx="13"/>
          </p:nvPr>
        </p:nvSpPr>
        <p:spPr>
          <a:xfrm>
            <a:off x="569917" y="1180696"/>
            <a:ext cx="8002587" cy="339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table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0AA33A-9D03-4F1A-8446-942D22170815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209189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FCD8-9B70-4579-8446-397BDFF25A51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31602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3"/>
          </p:nvPr>
        </p:nvSpPr>
        <p:spPr>
          <a:xfrm>
            <a:off x="56991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8" name="Picture Placeholder 2"/>
          <p:cNvSpPr>
            <a:spLocks noGrp="1"/>
          </p:cNvSpPr>
          <p:nvPr>
            <p:ph type="pic" idx="14"/>
          </p:nvPr>
        </p:nvSpPr>
        <p:spPr>
          <a:xfrm>
            <a:off x="667646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/>
          </p:cNvSpPr>
          <p:nvPr>
            <p:ph type="pic" idx="15"/>
          </p:nvPr>
        </p:nvSpPr>
        <p:spPr>
          <a:xfrm>
            <a:off x="2605430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Picture Placeholder 2"/>
          <p:cNvSpPr>
            <a:spLocks noGrp="1"/>
          </p:cNvSpPr>
          <p:nvPr>
            <p:ph type="pic" idx="16"/>
          </p:nvPr>
        </p:nvSpPr>
        <p:spPr>
          <a:xfrm>
            <a:off x="4640947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A20BF6D2-C812-45FF-B53B-F4C36D6BAC1E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52531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B18C5-6E8D-4277-89B5-DD5C232E8591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935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bg bwMode="gray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17655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57200" y="3531685"/>
            <a:ext cx="7345362" cy="1274195"/>
          </a:xfrm>
        </p:spPr>
        <p:txBody>
          <a:bodyPr anchor="b" anchorCtr="0">
            <a:spAutoFit/>
          </a:bodyPr>
          <a:lstStyle>
            <a:lvl1pPr marL="0" indent="0">
              <a:buFontTx/>
              <a:buNone/>
              <a:defRPr sz="1200">
                <a:solidFill>
                  <a:schemeClr val="bg1"/>
                </a:solidFill>
              </a:defRPr>
            </a:lvl1pPr>
            <a:lvl2pPr marL="179388" indent="0">
              <a:buFontTx/>
              <a:buNone/>
              <a:defRPr sz="1200">
                <a:solidFill>
                  <a:schemeClr val="bg1"/>
                </a:solidFill>
              </a:defRPr>
            </a:lvl2pPr>
            <a:lvl3pPr marL="357187" indent="0">
              <a:buFontTx/>
              <a:buNone/>
              <a:defRPr sz="1200">
                <a:solidFill>
                  <a:schemeClr val="bg1"/>
                </a:solidFill>
              </a:defRPr>
            </a:lvl3pPr>
            <a:lvl4pPr marL="536575" indent="0">
              <a:buFontTx/>
              <a:buNone/>
              <a:defRPr sz="1200">
                <a:solidFill>
                  <a:schemeClr val="bg1"/>
                </a:solidFill>
              </a:defRPr>
            </a:lvl4pPr>
            <a:lvl5pPr>
              <a:buFontTx/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536062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417600" y="4773037"/>
            <a:ext cx="3311336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l">
              <a:defRPr sz="700" b="1" cap="all" baseline="0">
                <a:solidFill>
                  <a:schemeClr val="accent1"/>
                </a:solidFill>
              </a:defRPr>
            </a:lvl1pPr>
          </a:lstStyle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457200" y="337225"/>
            <a:ext cx="8229600" cy="7990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nl-NL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0" y="1184449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gray">
          <a:xfrm>
            <a:off x="3505200" y="4773037"/>
            <a:ext cx="2133600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ctr">
              <a:defRPr lang="nl-NL" sz="700" b="1" smtClean="0">
                <a:solidFill>
                  <a:schemeClr val="accent1"/>
                </a:solidFill>
              </a:defRPr>
            </a:lvl1pPr>
          </a:lstStyle>
          <a:p>
            <a:fld id="{F0FAF8E7-4D53-4E3B-8C24-4A4E6823B979}" type="datetime1">
              <a:rPr lang="en-GB" noProof="0" smtClean="0"/>
              <a:t>30/05/2024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385243" y="4697399"/>
            <a:ext cx="346802" cy="44610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txBody>
          <a:bodyPr vert="horz" wrap="none" lIns="72000" tIns="72000" rIns="72000" bIns="0" rtlCol="0" anchor="t" anchorCtr="0">
            <a:noAutofit/>
          </a:bodyPr>
          <a:lstStyle>
            <a:lvl1pPr algn="ctr">
              <a:defRPr lang="nl-NL" sz="700" b="1" smtClean="0">
                <a:solidFill>
                  <a:schemeClr val="bg1"/>
                </a:solidFill>
              </a:defRPr>
            </a:lvl1pPr>
          </a:lstStyle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AutoShape 12"/>
          <p:cNvSpPr>
            <a:spLocks noChangeAspect="1" noChangeArrowheads="1" noTextEdit="1"/>
          </p:cNvSpPr>
          <p:nvPr userDrawn="1"/>
        </p:nvSpPr>
        <p:spPr bwMode="auto">
          <a:xfrm>
            <a:off x="2862263" y="2087563"/>
            <a:ext cx="3419475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D1ABD7-DF9F-2C5D-6DB3-7EA6D563ADBF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4831080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nl-NL" sz="8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467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861" r:id="rId2"/>
    <p:sldLayoutId id="2147483862" r:id="rId3"/>
    <p:sldLayoutId id="2147483706" r:id="rId4"/>
    <p:sldLayoutId id="2147483690" r:id="rId5"/>
    <p:sldLayoutId id="2147483704" r:id="rId6"/>
    <p:sldLayoutId id="2147483691" r:id="rId7"/>
    <p:sldLayoutId id="2147483844" r:id="rId8"/>
    <p:sldLayoutId id="2147483701" r:id="rId9"/>
    <p:sldLayoutId id="2147483840" r:id="rId10"/>
    <p:sldLayoutId id="2147483841" r:id="rId11"/>
    <p:sldLayoutId id="2147483698" r:id="rId12"/>
    <p:sldLayoutId id="2147483843" r:id="rId13"/>
    <p:sldLayoutId id="2147483857" r:id="rId14"/>
    <p:sldLayoutId id="2147483692" r:id="rId15"/>
    <p:sldLayoutId id="2147483858" r:id="rId16"/>
    <p:sldLayoutId id="2147483859" r:id="rId17"/>
    <p:sldLayoutId id="2147483762" r:id="rId18"/>
    <p:sldLayoutId id="2147483860" r:id="rId19"/>
    <p:sldLayoutId id="2147483700" r:id="rId20"/>
    <p:sldLayoutId id="2147483694" r:id="rId21"/>
    <p:sldLayoutId id="2147483854" r:id="rId22"/>
    <p:sldLayoutId id="2147483695" r:id="rId23"/>
    <p:sldLayoutId id="2147483709" r:id="rId24"/>
  </p:sldLayoutIdLst>
  <p:transition spd="slow">
    <p:push dir="u"/>
  </p:transition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120000"/>
        </a:lnSpc>
        <a:spcBef>
          <a:spcPts val="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120000"/>
        </a:lnSpc>
        <a:spcBef>
          <a:spcPts val="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04863" indent="-268288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5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5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5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3050" y="1513681"/>
            <a:ext cx="8229600" cy="1102519"/>
          </a:xfrm>
        </p:spPr>
        <p:txBody>
          <a:bodyPr/>
          <a:lstStyle/>
          <a:p>
            <a:r>
              <a:rPr lang="en-GB" dirty="0"/>
              <a:t>Boiler 3 Continuous Monitor Changeover Project Reflection </a:t>
            </a:r>
            <a:br>
              <a:rPr lang="en-GB" dirty="0"/>
            </a:br>
            <a:r>
              <a:rPr lang="en-GB" dirty="0"/>
              <a:t>James Smithers </a:t>
            </a:r>
            <a:br>
              <a:rPr lang="en-GB" dirty="0"/>
            </a:br>
            <a:r>
              <a:rPr lang="en-GB" dirty="0"/>
              <a:t>2316373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986569"/>
            <a:ext cx="8229600" cy="585610"/>
          </a:xfrm>
        </p:spPr>
        <p:txBody>
          <a:bodyPr/>
          <a:lstStyle/>
          <a:p>
            <a:r>
              <a:rPr lang="en-GB" dirty="0"/>
              <a:t>29/05/2024</a:t>
            </a:r>
          </a:p>
          <a:p>
            <a:endParaRPr lang="en-GB" dirty="0"/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1264DFAF-C09D-3CED-9D98-4558384AF2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1797286"/>
      </p:ext>
    </p:extLst>
  </p:cSld>
  <p:clrMapOvr>
    <a:masterClrMapping/>
  </p:clrMapOvr>
  <p:transition spd="slow" advTm="1098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erson standing in front of a computer&#10;&#10;Description automatically generated">
            <a:extLst>
              <a:ext uri="{FF2B5EF4-FFF2-40B4-BE49-F238E27FC236}">
                <a16:creationId xmlns:a16="http://schemas.microsoft.com/office/drawing/2014/main" id="{83D8F0EE-382E-4BEA-BB65-C09F64DCFF19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4"/>
          <a:srcRect l="19172" r="10280"/>
          <a:stretch/>
        </p:blipFill>
        <p:spPr>
          <a:xfrm>
            <a:off x="3702997" y="0"/>
            <a:ext cx="5441003" cy="51435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4"/>
            <a:r>
              <a:rPr lang="en-GB" dirty="0"/>
              <a:t>The Need For Change </a:t>
            </a:r>
          </a:p>
          <a:p>
            <a:pPr lvl="4"/>
            <a:r>
              <a:rPr lang="en-GB" dirty="0"/>
              <a:t>Project Overview </a:t>
            </a:r>
          </a:p>
          <a:p>
            <a:pPr lvl="4"/>
            <a:r>
              <a:rPr lang="en-GB" dirty="0"/>
              <a:t>Literature Review	</a:t>
            </a:r>
          </a:p>
          <a:p>
            <a:pPr lvl="4"/>
            <a:r>
              <a:rPr lang="en-GB" dirty="0"/>
              <a:t>Aim and Expectations </a:t>
            </a:r>
          </a:p>
          <a:p>
            <a:pPr lvl="4"/>
            <a:r>
              <a:rPr lang="en-GB" dirty="0"/>
              <a:t>Methodology </a:t>
            </a:r>
          </a:p>
          <a:p>
            <a:pPr lvl="4"/>
            <a:r>
              <a:rPr lang="en-GB" dirty="0"/>
              <a:t>Analysis </a:t>
            </a:r>
          </a:p>
          <a:p>
            <a:pPr lvl="4"/>
            <a:r>
              <a:rPr lang="en-GB" dirty="0"/>
              <a:t>Conclusion </a:t>
            </a:r>
          </a:p>
          <a:p>
            <a:pPr marL="179388" lvl="1" indent="0">
              <a:buNone/>
            </a:pPr>
            <a:endParaRPr lang="en-GB" dirty="0" err="1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Agenda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DF5CC48-C970-FA93-4A27-6FC2D7EB83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59510518"/>
      </p:ext>
    </p:extLst>
  </p:cSld>
  <p:clrMapOvr>
    <a:masterClrMapping/>
  </p:clrMapOvr>
  <p:transition spd="slow" advTm="1424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24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The Need For Change 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Section 1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5A54768-7E69-1827-5E6D-56D9D8777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0610350"/>
      </p:ext>
    </p:extLst>
  </p:cSld>
  <p:clrMapOvr>
    <a:masterClrMapping/>
  </p:clrMapOvr>
  <p:transition spd="slow" advTm="334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Reason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4"/>
            <a:r>
              <a:rPr lang="en-GB" dirty="0"/>
              <a:t>Content </a:t>
            </a:r>
          </a:p>
          <a:p>
            <a:r>
              <a:rPr lang="en-GB" dirty="0"/>
              <a:t>Objective: To replace an old continuous monitor which was out of compliance </a:t>
            </a:r>
          </a:p>
          <a:p>
            <a:r>
              <a:rPr lang="en-GB" dirty="0"/>
              <a:t>Importance: Ensuring compliance with environmental permits and preventing potential fines or plant closure.</a:t>
            </a:r>
          </a:p>
          <a:p>
            <a:r>
              <a:rPr lang="en-GB" dirty="0"/>
              <a:t>Background: Boiler 3 Stack is crucial for supplying power to Blast Furnaces; emissions monitoring is essential for regulatory compliance and environmental protection.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nl-NL" smtClean="0"/>
              <a:pPr/>
              <a:t>4</a:t>
            </a:fld>
            <a:endParaRPr lang="nl-NL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5B6577ED-12E0-452E-680F-F9B8AC0FFD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41228744"/>
      </p:ext>
    </p:extLst>
  </p:cSld>
  <p:clrMapOvr>
    <a:masterClrMapping/>
  </p:clrMapOvr>
  <p:transition spd="slow" advTm="4181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24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Project </a:t>
            </a:r>
            <a:r>
              <a:rPr lang="en-GB" dirty="0" err="1"/>
              <a:t>Overveiw</a:t>
            </a:r>
            <a:r>
              <a:rPr lang="en-GB" dirty="0"/>
              <a:t> 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Section 2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3F7073-2DD3-4386-BBF7-0F6C7BAF276C}" type="slidenum">
              <a:rPr kumimoji="0" lang="en-US" sz="7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7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EF1A395-B12A-A300-A9C0-9045F91528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5363612"/>
      </p:ext>
    </p:extLst>
  </p:cSld>
  <p:clrMapOvr>
    <a:masterClrMapping/>
  </p:clrMapOvr>
  <p:transition spd="slow" advTm="718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1147B2FC-41D7-AC70-AD33-80DF073FD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dirty="0"/>
              <a:t>Boiler 3 </a:t>
            </a:r>
            <a:br>
              <a:rPr lang="en-US" dirty="0"/>
            </a:br>
            <a:endParaRPr lang="en-US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FF7AA67E-1845-FBD8-EAA2-36A7FE5423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/>
          <a:p>
            <a:pPr marL="0" indent="0">
              <a:buNone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3D7ED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Content </a:t>
            </a:r>
            <a:endParaRPr lang="en-US" dirty="0"/>
          </a:p>
          <a:p>
            <a:r>
              <a:rPr lang="en-US" dirty="0"/>
              <a:t>Boiler 3 is one of 3 boilers which supply blast furnace 4 </a:t>
            </a:r>
          </a:p>
          <a:p>
            <a:r>
              <a:rPr lang="en-US" dirty="0"/>
              <a:t>Responsible for the majority of power the furnace receives </a:t>
            </a:r>
          </a:p>
          <a:p>
            <a:r>
              <a:rPr lang="en-US" dirty="0"/>
              <a:t>Produces O2 NOx So2 CO and CO2</a:t>
            </a:r>
          </a:p>
          <a:p>
            <a:r>
              <a:rPr lang="en-US" dirty="0"/>
              <a:t>Had an old, outdated and out of compliance ‘CODEL’ Monitor 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A19818-077E-3320-AEB8-1DDF639F2E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1864" b="-1742"/>
          <a:stretch/>
        </p:blipFill>
        <p:spPr>
          <a:xfrm>
            <a:off x="4644039" y="1620698"/>
            <a:ext cx="4042761" cy="244782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E46E2E-99E9-9F9E-0169-ADBBBFD28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noProof="0">
              <a:solidFill>
                <a:srgbClr val="FFFFFF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1A2E38C-5981-1F80-86A0-E47839C3DF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7403859"/>
      </p:ext>
    </p:extLst>
  </p:cSld>
  <p:clrMapOvr>
    <a:masterClrMapping/>
  </p:clrMapOvr>
  <p:transition spd="slow" advTm="2900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969BB-9213-5BB3-BC2A-72ADE08C0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 to Monitor Emissions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E51CD-C60C-2E8B-6F87-8894A63B5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4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3D7EDB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Content 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Overview: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 Harmful emissions are inevitable in steelmaking, necessitating stringent management to minimize impact.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Types of Emissions:</a:t>
            </a:r>
            <a:endParaRPr lang="en-GB" sz="1300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457200" lvl="1" indent="0" algn="l">
              <a:buNone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NOx (Nitrogen Oxides):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 Result from combustion of fossil fuels, impacting public health, environment, and climate change.</a:t>
            </a:r>
          </a:p>
          <a:p>
            <a:pPr marL="457200" lvl="1" indent="0" algn="l">
              <a:buNone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SO2 (Sulphur Dioxide):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 Released from industrial processes, causing air pollution, respiratory issues, and acid rain.</a:t>
            </a:r>
          </a:p>
          <a:p>
            <a:pPr marL="457200" lvl="1" indent="0" algn="l">
              <a:buNone/>
            </a:pPr>
            <a:r>
              <a:rPr lang="en-GB" sz="1300" b="1" dirty="0">
                <a:solidFill>
                  <a:srgbClr val="0D0D0D"/>
                </a:solidFill>
                <a:effectLst/>
                <a:latin typeface="Söhne"/>
              </a:rPr>
              <a:t>CO2 (Carbon Dioxide):</a:t>
            </a:r>
            <a:r>
              <a:rPr lang="en-GB" sz="1300" b="0" dirty="0">
                <a:solidFill>
                  <a:srgbClr val="0D0D0D"/>
                </a:solidFill>
                <a:effectLst/>
                <a:latin typeface="Söhne"/>
              </a:rPr>
              <a:t> Generated from various activities, contributing to climate change, ocean 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acidification, and ecological disruption.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Impacts: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 Include public health concerns, environmental degradation, regulatory compliance, and climate change mitigation.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1" i="0" dirty="0">
                <a:solidFill>
                  <a:srgbClr val="0D0D0D"/>
                </a:solidFill>
                <a:effectLst/>
                <a:latin typeface="Söhne"/>
              </a:rPr>
              <a:t>Regulatory Oversight:</a:t>
            </a:r>
            <a:r>
              <a:rPr lang="en-GB" sz="1300" b="0" i="0" dirty="0">
                <a:solidFill>
                  <a:srgbClr val="0D0D0D"/>
                </a:solidFill>
                <a:effectLst/>
                <a:latin typeface="Söhne"/>
              </a:rPr>
              <a:t> National Resources Wales (NRW) enforces emission limit values (ELVs) to ensure environmental protection and compliance with standards.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DD4AFA-961E-794C-61B9-ED77890E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7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896E34C-75B5-DF70-077D-C5A1091649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1358170"/>
      </p:ext>
    </p:extLst>
  </p:cSld>
  <p:clrMapOvr>
    <a:masterClrMapping/>
  </p:clrMapOvr>
  <p:transition spd="slow" advTm="6457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FBCA5-F91C-0DCE-A96C-75BF047A1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BE2BF-4E35-B40C-635E-7063D30263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Section 3	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F599B-5BF1-45E4-9EAB-AA9E7E3BD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8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9BF4B05-D035-BC88-A1D1-61B80476B3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7992156"/>
      </p:ext>
    </p:extLst>
  </p:cSld>
  <p:clrMapOvr>
    <a:masterClrMapping/>
  </p:clrMapOvr>
  <p:transition spd="slow" advTm="1062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tter's 8 Step Change Model - Easy Walkthrough - Mutomorro">
            <a:extLst>
              <a:ext uri="{FF2B5EF4-FFF2-40B4-BE49-F238E27FC236}">
                <a16:creationId xmlns:a16="http://schemas.microsoft.com/office/drawing/2014/main" id="{03F6836A-53DB-BCE0-B271-FC40DDF49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0388" y="985697"/>
            <a:ext cx="4731657" cy="33493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ED67E-8325-C143-3C9A-D168D3865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Change Management:</a:t>
            </a:r>
            <a:endParaRPr lang="en-GB"/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/>
              <a:t>Kotter’s 8 Steps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/>
              <a:t>ADKAR</a:t>
            </a:r>
          </a:p>
          <a:p>
            <a:pPr>
              <a:spcAft>
                <a:spcPts val="600"/>
              </a:spcAft>
            </a:pPr>
            <a:r>
              <a:rPr lang="en-GB" b="1"/>
              <a:t>Reflection Methods:</a:t>
            </a:r>
            <a:endParaRPr lang="en-GB"/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/>
              <a:t>Gibbs’s Reflective Cycle</a:t>
            </a:r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/>
              <a:t>Kolb’s Learning Cycle</a:t>
            </a:r>
          </a:p>
          <a:p>
            <a:pPr>
              <a:spcAft>
                <a:spcPts val="600"/>
              </a:spcAft>
            </a:pPr>
            <a:r>
              <a:rPr lang="en-GB" b="1"/>
              <a:t>Project Management:</a:t>
            </a:r>
            <a:endParaRPr lang="en-GB"/>
          </a:p>
          <a:p>
            <a:pPr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/>
              <a:t>Gantt Chart</a:t>
            </a: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27180-610A-A9EF-E0C8-E036CA285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 anchor="t">
            <a:normAutofit/>
          </a:bodyPr>
          <a:lstStyle/>
          <a:p>
            <a:r>
              <a:rPr lang="en-GB" dirty="0"/>
              <a:t>Report Methods	`	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D486C-8AB3-4DF3-48A8-6B82D94FFF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 noProof="0">
              <a:solidFill>
                <a:srgbClr val="FFFFFF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3A95EC4-6F74-C930-E821-E7D917C679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8163263"/>
      </p:ext>
    </p:extLst>
  </p:cSld>
  <p:clrMapOvr>
    <a:masterClrMapping/>
  </p:clrMapOvr>
  <p:transition spd="slow" advTm="8357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DF3EE-3F64-9FC7-F13D-6B807DF57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Aims and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90A68-21CD-1912-BD1B-7EF54B900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 using proven methods where gaps and shortcoming occurred in the management of the project.</a:t>
            </a:r>
          </a:p>
          <a:p>
            <a:r>
              <a:rPr lang="en-GB" dirty="0"/>
              <a:t>Offer alternative methods to the management of the project which could have been more effective.</a:t>
            </a:r>
          </a:p>
          <a:p>
            <a:r>
              <a:rPr lang="en-GB" dirty="0"/>
              <a:t>Formulate conclusions on whether the methods used were the most efficient or not.</a:t>
            </a:r>
          </a:p>
          <a:p>
            <a:r>
              <a:rPr lang="en-GB" dirty="0"/>
              <a:t>Learn from all outcomes to help the department going forward.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0AAA78-A7D7-77AC-3974-C33212411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10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6205788-8662-DA94-881A-FAF73C3D8F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64100981"/>
      </p:ext>
    </p:extLst>
  </p:cSld>
  <p:clrMapOvr>
    <a:masterClrMapping/>
  </p:clrMapOvr>
  <p:transition spd="slow" advTm="4337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8CD-93B4-4E7F-EC5B-3584DF6E3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B140C-404A-1FAE-A983-4E24EBC02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139C95-F374-D275-2BB5-2D473FD47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11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379DE5D-ECD5-35DB-D253-38095B9ACD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1289068"/>
      </p:ext>
    </p:extLst>
  </p:cSld>
  <p:clrMapOvr>
    <a:masterClrMapping/>
  </p:clrMapOvr>
  <p:transition spd="slow" advTm="744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463D6E18-8117-2876-DC1F-61287720F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2" descr="Kotter's 8 Step Change Model - Easy Walkthrough - Mutomorro">
            <a:extLst>
              <a:ext uri="{FF2B5EF4-FFF2-40B4-BE49-F238E27FC236}">
                <a16:creationId xmlns:a16="http://schemas.microsoft.com/office/drawing/2014/main" id="{69B2D901-EFDA-3F88-DD89-FB853001F72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7824" y="1136257"/>
            <a:ext cx="5348352" cy="378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5B6AE-CD5B-44D9-05F6-18528B02E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 wrap="none" anchor="t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 noProof="0">
              <a:solidFill>
                <a:srgbClr val="FFFFFF"/>
              </a:solidFill>
            </a:endParaRP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14A06659-4792-65B0-17F6-F2B10B76A7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4661025"/>
      </p:ext>
    </p:extLst>
  </p:cSld>
  <p:clrMapOvr>
    <a:masterClrMapping/>
  </p:clrMapOvr>
  <p:transition spd="slow" advTm="7948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AFC33-BA40-E0B9-B543-A484B6913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 and 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06E6-50B9-9E4B-FD97-8C79C8DF80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1721B2-9CF3-AB53-B27B-AD18EAC48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13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376A52F-23FD-2977-8283-175C702E6A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4689343"/>
      </p:ext>
    </p:extLst>
  </p:cSld>
  <p:clrMapOvr>
    <a:masterClrMapping/>
  </p:clrMapOvr>
  <p:transition spd="slow" advTm="466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3880A-F6F6-DAA4-C926-52E09F441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68E62-6612-4CCD-ECE2-33FE3B95B2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err="1"/>
              <a:t>Kotters</a:t>
            </a:r>
            <a:r>
              <a:rPr lang="en-GB" sz="3200" dirty="0"/>
              <a:t> 8 Step Model</a:t>
            </a:r>
          </a:p>
          <a:p>
            <a:r>
              <a:rPr lang="en-GB" sz="3200" dirty="0"/>
              <a:t>Project Management Reflection </a:t>
            </a:r>
          </a:p>
          <a:p>
            <a:r>
              <a:rPr lang="en-GB" sz="3200" dirty="0"/>
              <a:t>Risk Management Reflection </a:t>
            </a:r>
          </a:p>
          <a:p>
            <a:r>
              <a:rPr lang="en-GB" sz="3200" dirty="0" err="1"/>
              <a:t>Personell</a:t>
            </a:r>
            <a:r>
              <a:rPr lang="en-GB" sz="3200" dirty="0"/>
              <a:t> Management Reflection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A3E8CF-24BE-E013-C7D8-11ED96288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14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E65A080-8AFC-16D6-5322-DA32D7EA95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0297455"/>
      </p:ext>
    </p:extLst>
  </p:cSld>
  <p:clrMapOvr>
    <a:masterClrMapping/>
  </p:clrMapOvr>
  <p:transition spd="slow" advTm="12316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995F5-27FB-FE74-155A-710908695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1FA2F8-05A8-484F-6F1D-9DB8A4C02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297584-0608-C6BD-984E-D0967A23F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15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92975376-32C4-0695-4763-E047AABFBB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79961023"/>
      </p:ext>
    </p:extLst>
  </p:cSld>
  <p:clrMapOvr>
    <a:masterClrMapping/>
  </p:clrMapOvr>
  <p:transition spd="slow" advTm="6684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 you have any questions?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457200" y="3753284"/>
            <a:ext cx="7345362" cy="1052596"/>
          </a:xfrm>
        </p:spPr>
        <p:txBody>
          <a:bodyPr/>
          <a:lstStyle/>
          <a:p>
            <a:pPr lvl="4"/>
            <a:r>
              <a:rPr lang="en-GB" dirty="0"/>
              <a:t>Tata Steel</a:t>
            </a:r>
          </a:p>
          <a:p>
            <a:r>
              <a:rPr lang="en-GB" dirty="0"/>
              <a:t>Department</a:t>
            </a:r>
          </a:p>
          <a:p>
            <a:endParaRPr lang="en-GB" dirty="0"/>
          </a:p>
          <a:p>
            <a:r>
              <a:rPr lang="en-GB" dirty="0"/>
              <a:t>www.tatasteeleurope.com</a:t>
            </a:r>
          </a:p>
        </p:txBody>
      </p:sp>
    </p:spTree>
    <p:extLst>
      <p:ext uri="{BB962C8B-B14F-4D97-AF65-F5344CB8AC3E}">
        <p14:creationId xmlns:p14="http://schemas.microsoft.com/office/powerpoint/2010/main" val="351453888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_Office Theme">
  <a:themeElements>
    <a:clrScheme name="TaTa new">
      <a:dk1>
        <a:srgbClr val="000000"/>
      </a:dk1>
      <a:lt1>
        <a:srgbClr val="FFFFFF"/>
      </a:lt1>
      <a:dk2>
        <a:srgbClr val="5A245A"/>
      </a:dk2>
      <a:lt2>
        <a:srgbClr val="0083A9"/>
      </a:lt2>
      <a:accent1>
        <a:srgbClr val="3D7EDB"/>
      </a:accent1>
      <a:accent2>
        <a:srgbClr val="002B45"/>
      </a:accent2>
      <a:accent3>
        <a:srgbClr val="BEB9A6"/>
      </a:accent3>
      <a:accent4>
        <a:srgbClr val="FFA100"/>
      </a:accent4>
      <a:accent5>
        <a:srgbClr val="34B233"/>
      </a:accent5>
      <a:accent6>
        <a:srgbClr val="ED2939"/>
      </a:accent6>
      <a:hlink>
        <a:srgbClr val="3D7EDB"/>
      </a:hlink>
      <a:folHlink>
        <a:srgbClr val="3D7ED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D7EDB"/>
        </a:solidFill>
        <a:ln w="3175">
          <a:noFill/>
          <a:miter lim="800000"/>
        </a:ln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lnSpc>
            <a:spcPct val="100000"/>
          </a:lnSpc>
          <a:defRPr sz="14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ptlight" id="{D1171825-0814-4D16-A849-74B5065135F4}" vid="{679BB73E-607E-4D93-BB39-79F4666AB7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037C23315B4E45866995FA935AD68F" ma:contentTypeVersion="8" ma:contentTypeDescription="Create a new document." ma:contentTypeScope="" ma:versionID="c689674c85b4b5bf9773c9b9f4241b63">
  <xsd:schema xmlns:xsd="http://www.w3.org/2001/XMLSchema" xmlns:xs="http://www.w3.org/2001/XMLSchema" xmlns:p="http://schemas.microsoft.com/office/2006/metadata/properties" xmlns:ns3="f7c0ee55-c9ec-4929-abcd-c2838a8cc37b" targetNamespace="http://schemas.microsoft.com/office/2006/metadata/properties" ma:root="true" ma:fieldsID="b8c331137f1783a9f5ee1bb2ee35f243" ns3:_="">
    <xsd:import namespace="f7c0ee55-c9ec-4929-abcd-c2838a8cc3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c0ee55-c9ec-4929-abcd-c2838a8cc3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BACEA6-70C9-470B-BCC8-5B8E28C9D9D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9C02A7C-2622-4DC6-9C79-EF91E9167D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c0ee55-c9ec-4929-abcd-c2838a8cc3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9592CD8-B590-42A6-8EDC-5F3847C67ECF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7c0ee55-c9ec-4929-abcd-c2838a8cc37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Slidepool_light</Template>
  <TotalTime>0</TotalTime>
  <Words>415</Words>
  <Application>Microsoft Office PowerPoint</Application>
  <PresentationFormat>On-screen Show (16:9)</PresentationFormat>
  <Paragraphs>78</Paragraphs>
  <Slides>16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Söhne</vt:lpstr>
      <vt:lpstr>Wingdings</vt:lpstr>
      <vt:lpstr>2_Office Theme</vt:lpstr>
      <vt:lpstr>Boiler 3 Continuous Monitor Changeover Project Reflection  James Smithers  2316373</vt:lpstr>
      <vt:lpstr>Agenda</vt:lpstr>
      <vt:lpstr>The Need For Change </vt:lpstr>
      <vt:lpstr>Key Reason Change</vt:lpstr>
      <vt:lpstr>Project Overveiw </vt:lpstr>
      <vt:lpstr>Boiler 3  </vt:lpstr>
      <vt:lpstr>Need to Monitor Emissions </vt:lpstr>
      <vt:lpstr>Literature Review </vt:lpstr>
      <vt:lpstr>Report Methods ` </vt:lpstr>
      <vt:lpstr>Key Aims and Expectations</vt:lpstr>
      <vt:lpstr>Methodology </vt:lpstr>
      <vt:lpstr>PowerPoint Presentation</vt:lpstr>
      <vt:lpstr>Analysis and Conclusion</vt:lpstr>
      <vt:lpstr>Analysis</vt:lpstr>
      <vt:lpstr>Conclusion </vt:lpstr>
      <vt:lpstr>Do you have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Boiler 3 Changeover Project Analysis  James Smithers  2316373</dc:title>
  <dc:creator>Smithers, James</dc:creator>
  <cp:lastModifiedBy>Smithers, James</cp:lastModifiedBy>
  <cp:revision>2</cp:revision>
  <cp:lastPrinted>2019-07-15T14:28:02Z</cp:lastPrinted>
  <dcterms:created xsi:type="dcterms:W3CDTF">2024-05-28T14:06:14Z</dcterms:created>
  <dcterms:modified xsi:type="dcterms:W3CDTF">2024-05-30T13:10:34Z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0x01010039037C23315B4E45866995FA935AD68F</vt:lpwstr>
  </property>
  <property fmtid="{D5CDD505-2E9C-101B-9397-08002B2CF9AE}" pid="3" name="MSIP_Label_73aa366c-74b9-492b-a1b9-5472c41e7d31_Enabled">
    <vt:lpwstr>true</vt:lpwstr>
  </property>
  <property fmtid="{D5CDD505-2E9C-101B-9397-08002B2CF9AE}" pid="4" name="MSIP_Label_73aa366c-74b9-492b-a1b9-5472c41e7d31_SetDate">
    <vt:lpwstr>2024-03-04T09:33:15Z</vt:lpwstr>
  </property>
  <property fmtid="{D5CDD505-2E9C-101B-9397-08002B2CF9AE}" pid="5" name="MSIP_Label_73aa366c-74b9-492b-a1b9-5472c41e7d31_Method">
    <vt:lpwstr>Standard</vt:lpwstr>
  </property>
  <property fmtid="{D5CDD505-2E9C-101B-9397-08002B2CF9AE}" pid="6" name="MSIP_Label_73aa366c-74b9-492b-a1b9-5472c41e7d31_Name">
    <vt:lpwstr>73aa366c-74b9-492b-a1b9-5472c41e7d31</vt:lpwstr>
  </property>
  <property fmtid="{D5CDD505-2E9C-101B-9397-08002B2CF9AE}" pid="7" name="MSIP_Label_73aa366c-74b9-492b-a1b9-5472c41e7d31_SiteId">
    <vt:lpwstr>44bbd632-fe04-42d7-933e-2649dcd22649</vt:lpwstr>
  </property>
  <property fmtid="{D5CDD505-2E9C-101B-9397-08002B2CF9AE}" pid="8" name="MSIP_Label_73aa366c-74b9-492b-a1b9-5472c41e7d31_ActionId">
    <vt:lpwstr>befd0e2f-d719-429f-a12e-f8b9e5d02576</vt:lpwstr>
  </property>
  <property fmtid="{D5CDD505-2E9C-101B-9397-08002B2CF9AE}" pid="9" name="MSIP_Label_73aa366c-74b9-492b-a1b9-5472c41e7d31_ContentBits">
    <vt:lpwstr>2</vt:lpwstr>
  </property>
  <property fmtid="{D5CDD505-2E9C-101B-9397-08002B2CF9AE}" pid="10" name="ClassificationContentMarkingFooterLocations">
    <vt:lpwstr>2_Office Theme:8</vt:lpwstr>
  </property>
  <property fmtid="{D5CDD505-2E9C-101B-9397-08002B2CF9AE}" pid="11" name="ClassificationContentMarkingFooterText">
    <vt:lpwstr>Sensitivity: general</vt:lpwstr>
  </property>
</Properties>
</file>