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5" r:id="rId6"/>
    <p:sldId id="260" r:id="rId7"/>
    <p:sldId id="261" r:id="rId8"/>
    <p:sldId id="262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C44622A-3098-463E-9CA2-3AEA97729F5D}" v="12" dt="2026-02-22T19:54:08.9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0" autoAdjust="0"/>
    <p:restoredTop sz="94660"/>
  </p:normalViewPr>
  <p:slideViewPr>
    <p:cSldViewPr snapToGrid="0">
      <p:cViewPr varScale="1">
        <p:scale>
          <a:sx n="64" d="100"/>
          <a:sy n="64" d="100"/>
        </p:scale>
        <p:origin x="18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sfia akhtar" userId="cb8b03100cc88330" providerId="LiveId" clId="{5A096569-8DD4-4F4E-B27B-E57ABE473E7E}"/>
    <pc:docChg chg="undo redo custSel addSld delSld modSld sldOrd">
      <pc:chgData name="asfia akhtar" userId="cb8b03100cc88330" providerId="LiveId" clId="{5A096569-8DD4-4F4E-B27B-E57ABE473E7E}" dt="2026-02-22T20:50:51.491" v="5315" actId="113"/>
      <pc:docMkLst>
        <pc:docMk/>
      </pc:docMkLst>
      <pc:sldChg chg="addSp delSp modSp mod setBg">
        <pc:chgData name="asfia akhtar" userId="cb8b03100cc88330" providerId="LiveId" clId="{5A096569-8DD4-4F4E-B27B-E57ABE473E7E}" dt="2026-02-22T20:50:51.491" v="5315" actId="113"/>
        <pc:sldMkLst>
          <pc:docMk/>
          <pc:sldMk cId="2155976852" sldId="256"/>
        </pc:sldMkLst>
        <pc:spChg chg="mod">
          <ac:chgData name="asfia akhtar" userId="cb8b03100cc88330" providerId="LiveId" clId="{5A096569-8DD4-4F4E-B27B-E57ABE473E7E}" dt="2026-02-22T18:16:25.443" v="2416" actId="27636"/>
          <ac:spMkLst>
            <pc:docMk/>
            <pc:sldMk cId="2155976852" sldId="256"/>
            <ac:spMk id="2" creationId="{5FA35593-50FC-1F80-BC87-E6CD08807C1F}"/>
          </ac:spMkLst>
        </pc:spChg>
        <pc:spChg chg="mod">
          <ac:chgData name="asfia akhtar" userId="cb8b03100cc88330" providerId="LiveId" clId="{5A096569-8DD4-4F4E-B27B-E57ABE473E7E}" dt="2026-02-22T20:50:51.491" v="5315" actId="113"/>
          <ac:spMkLst>
            <pc:docMk/>
            <pc:sldMk cId="2155976852" sldId="256"/>
            <ac:spMk id="3" creationId="{B72AB0A3-94F1-445A-00FF-D44BA4C25A1C}"/>
          </ac:spMkLst>
        </pc:spChg>
        <pc:spChg chg="add">
          <ac:chgData name="asfia akhtar" userId="cb8b03100cc88330" providerId="LiveId" clId="{5A096569-8DD4-4F4E-B27B-E57ABE473E7E}" dt="2026-02-04T10:40:10.528" v="1591" actId="26606"/>
          <ac:spMkLst>
            <pc:docMk/>
            <pc:sldMk cId="2155976852" sldId="256"/>
            <ac:spMk id="49" creationId="{C4285719-470E-454C-AF62-8323075F1F5B}"/>
          </ac:spMkLst>
        </pc:spChg>
        <pc:spChg chg="add">
          <ac:chgData name="asfia akhtar" userId="cb8b03100cc88330" providerId="LiveId" clId="{5A096569-8DD4-4F4E-B27B-E57ABE473E7E}" dt="2026-02-04T10:40:10.528" v="1591" actId="26606"/>
          <ac:spMkLst>
            <pc:docMk/>
            <pc:sldMk cId="2155976852" sldId="256"/>
            <ac:spMk id="53" creationId="{4300840D-0A0B-4512-BACA-B439D5B9C57C}"/>
          </ac:spMkLst>
        </pc:spChg>
        <pc:spChg chg="add">
          <ac:chgData name="asfia akhtar" userId="cb8b03100cc88330" providerId="LiveId" clId="{5A096569-8DD4-4F4E-B27B-E57ABE473E7E}" dt="2026-02-04T10:40:10.528" v="1591" actId="26606"/>
          <ac:spMkLst>
            <pc:docMk/>
            <pc:sldMk cId="2155976852" sldId="256"/>
            <ac:spMk id="57" creationId="{38FAA1A1-D861-433F-88FA-1E9D6FD31D11}"/>
          </ac:spMkLst>
        </pc:spChg>
        <pc:spChg chg="add">
          <ac:chgData name="asfia akhtar" userId="cb8b03100cc88330" providerId="LiveId" clId="{5A096569-8DD4-4F4E-B27B-E57ABE473E7E}" dt="2026-02-04T10:40:10.528" v="1591" actId="26606"/>
          <ac:spMkLst>
            <pc:docMk/>
            <pc:sldMk cId="2155976852" sldId="256"/>
            <ac:spMk id="59" creationId="{8D71EDA1-87BF-4D5D-AB79-F346FD19278A}"/>
          </ac:spMkLst>
        </pc:spChg>
        <pc:picChg chg="add mod">
          <ac:chgData name="asfia akhtar" userId="cb8b03100cc88330" providerId="LiveId" clId="{5A096569-8DD4-4F4E-B27B-E57ABE473E7E}" dt="2026-02-22T18:16:07.223" v="2413" actId="14100"/>
          <ac:picMkLst>
            <pc:docMk/>
            <pc:sldMk cId="2155976852" sldId="256"/>
            <ac:picMk id="5" creationId="{8C824402-0964-0F32-4586-199B111EDACD}"/>
          </ac:picMkLst>
        </pc:picChg>
      </pc:sldChg>
      <pc:sldChg chg="addSp delSp modSp mod setBg">
        <pc:chgData name="asfia akhtar" userId="cb8b03100cc88330" providerId="LiveId" clId="{5A096569-8DD4-4F4E-B27B-E57ABE473E7E}" dt="2026-02-22T20:47:29.945" v="5221" actId="27636"/>
        <pc:sldMkLst>
          <pc:docMk/>
          <pc:sldMk cId="1933375312" sldId="257"/>
        </pc:sldMkLst>
        <pc:spChg chg="mod">
          <ac:chgData name="asfia akhtar" userId="cb8b03100cc88330" providerId="LiveId" clId="{5A096569-8DD4-4F4E-B27B-E57ABE473E7E}" dt="2026-02-22T18:25:32.398" v="2984" actId="255"/>
          <ac:spMkLst>
            <pc:docMk/>
            <pc:sldMk cId="1933375312" sldId="257"/>
            <ac:spMk id="2" creationId="{E5D7EA0C-1F74-8C8B-4A38-DCF10A5E7F6E}"/>
          </ac:spMkLst>
        </pc:spChg>
        <pc:spChg chg="mod">
          <ac:chgData name="asfia akhtar" userId="cb8b03100cc88330" providerId="LiveId" clId="{5A096569-8DD4-4F4E-B27B-E57ABE473E7E}" dt="2026-02-22T20:47:29.945" v="5221" actId="27636"/>
          <ac:spMkLst>
            <pc:docMk/>
            <pc:sldMk cId="1933375312" sldId="257"/>
            <ac:spMk id="3" creationId="{7CE0EF30-3A80-D0FF-5717-15BC7B91BD21}"/>
          </ac:spMkLst>
        </pc:spChg>
        <pc:spChg chg="add del">
          <ac:chgData name="asfia akhtar" userId="cb8b03100cc88330" providerId="LiveId" clId="{5A096569-8DD4-4F4E-B27B-E57ABE473E7E}" dt="2026-02-03T22:22:39.276" v="1082" actId="26606"/>
          <ac:spMkLst>
            <pc:docMk/>
            <pc:sldMk cId="1933375312" sldId="257"/>
            <ac:spMk id="38" creationId="{CD9FE4EF-C4D8-49A0-B2FF-81D8DB7D8A24}"/>
          </ac:spMkLst>
        </pc:spChg>
        <pc:spChg chg="add del">
          <ac:chgData name="asfia akhtar" userId="cb8b03100cc88330" providerId="LiveId" clId="{5A096569-8DD4-4F4E-B27B-E57ABE473E7E}" dt="2026-02-03T22:22:39.276" v="1082" actId="26606"/>
          <ac:spMkLst>
            <pc:docMk/>
            <pc:sldMk cId="1933375312" sldId="257"/>
            <ac:spMk id="40" creationId="{4300840D-0A0B-4512-BACA-B439D5B9C57C}"/>
          </ac:spMkLst>
        </pc:spChg>
        <pc:spChg chg="add del">
          <ac:chgData name="asfia akhtar" userId="cb8b03100cc88330" providerId="LiveId" clId="{5A096569-8DD4-4F4E-B27B-E57ABE473E7E}" dt="2026-02-03T22:22:39.276" v="1082" actId="26606"/>
          <ac:spMkLst>
            <pc:docMk/>
            <pc:sldMk cId="1933375312" sldId="257"/>
            <ac:spMk id="42" creationId="{D2B78728-A580-49A7-84F9-6EF6F583ADE0}"/>
          </ac:spMkLst>
        </pc:spChg>
        <pc:spChg chg="add del">
          <ac:chgData name="asfia akhtar" userId="cb8b03100cc88330" providerId="LiveId" clId="{5A096569-8DD4-4F4E-B27B-E57ABE473E7E}" dt="2026-02-03T22:22:39.276" v="1082" actId="26606"/>
          <ac:spMkLst>
            <pc:docMk/>
            <pc:sldMk cId="1933375312" sldId="257"/>
            <ac:spMk id="44" creationId="{38FAA1A1-D861-433F-88FA-1E9D6FD31D11}"/>
          </ac:spMkLst>
        </pc:spChg>
        <pc:spChg chg="add del">
          <ac:chgData name="asfia akhtar" userId="cb8b03100cc88330" providerId="LiveId" clId="{5A096569-8DD4-4F4E-B27B-E57ABE473E7E}" dt="2026-02-03T22:22:39.276" v="1082" actId="26606"/>
          <ac:spMkLst>
            <pc:docMk/>
            <pc:sldMk cId="1933375312" sldId="257"/>
            <ac:spMk id="46" creationId="{8D71EDA1-87BF-4D5D-AB79-F346FD19278A}"/>
          </ac:spMkLst>
        </pc:spChg>
        <pc:picChg chg="add mod">
          <ac:chgData name="asfia akhtar" userId="cb8b03100cc88330" providerId="LiveId" clId="{5A096569-8DD4-4F4E-B27B-E57ABE473E7E}" dt="2026-02-04T10:29:17.873" v="1548" actId="14100"/>
          <ac:picMkLst>
            <pc:docMk/>
            <pc:sldMk cId="1933375312" sldId="257"/>
            <ac:picMk id="13" creationId="{CFC851B0-3E10-6346-C7EA-3DA09D1BC16E}"/>
          </ac:picMkLst>
        </pc:picChg>
      </pc:sldChg>
      <pc:sldChg chg="addSp delSp modSp add del mod setBg">
        <pc:chgData name="asfia akhtar" userId="cb8b03100cc88330" providerId="LiveId" clId="{5A096569-8DD4-4F4E-B27B-E57ABE473E7E}" dt="2026-02-22T20:48:19.733" v="5270" actId="20577"/>
        <pc:sldMkLst>
          <pc:docMk/>
          <pc:sldMk cId="955511084" sldId="258"/>
        </pc:sldMkLst>
        <pc:spChg chg="mod">
          <ac:chgData name="asfia akhtar" userId="cb8b03100cc88330" providerId="LiveId" clId="{5A096569-8DD4-4F4E-B27B-E57ABE473E7E}" dt="2026-02-22T18:25:59.434" v="2987" actId="948"/>
          <ac:spMkLst>
            <pc:docMk/>
            <pc:sldMk cId="955511084" sldId="258"/>
            <ac:spMk id="2" creationId="{192B6250-7DED-678A-F0AF-206CE7CE261C}"/>
          </ac:spMkLst>
        </pc:spChg>
        <pc:spChg chg="mod">
          <ac:chgData name="asfia akhtar" userId="cb8b03100cc88330" providerId="LiveId" clId="{5A096569-8DD4-4F4E-B27B-E57ABE473E7E}" dt="2026-02-22T20:48:19.733" v="5270" actId="20577"/>
          <ac:spMkLst>
            <pc:docMk/>
            <pc:sldMk cId="955511084" sldId="258"/>
            <ac:spMk id="3" creationId="{8D69067A-73C9-C2E0-841F-ABCCD4DFCB8D}"/>
          </ac:spMkLst>
        </pc:spChg>
        <pc:spChg chg="add">
          <ac:chgData name="asfia akhtar" userId="cb8b03100cc88330" providerId="LiveId" clId="{5A096569-8DD4-4F4E-B27B-E57ABE473E7E}" dt="2026-02-03T21:56:18.827" v="629" actId="26606"/>
          <ac:spMkLst>
            <pc:docMk/>
            <pc:sldMk cId="955511084" sldId="258"/>
            <ac:spMk id="19" creationId="{CD9FE4EF-C4D8-49A0-B2FF-81D8DB7D8A24}"/>
          </ac:spMkLst>
        </pc:spChg>
        <pc:spChg chg="add">
          <ac:chgData name="asfia akhtar" userId="cb8b03100cc88330" providerId="LiveId" clId="{5A096569-8DD4-4F4E-B27B-E57ABE473E7E}" dt="2026-02-03T21:56:18.827" v="629" actId="26606"/>
          <ac:spMkLst>
            <pc:docMk/>
            <pc:sldMk cId="955511084" sldId="258"/>
            <ac:spMk id="21" creationId="{4300840D-0A0B-4512-BACA-B439D5B9C57C}"/>
          </ac:spMkLst>
        </pc:spChg>
        <pc:spChg chg="add">
          <ac:chgData name="asfia akhtar" userId="cb8b03100cc88330" providerId="LiveId" clId="{5A096569-8DD4-4F4E-B27B-E57ABE473E7E}" dt="2026-02-03T21:56:18.827" v="629" actId="26606"/>
          <ac:spMkLst>
            <pc:docMk/>
            <pc:sldMk cId="955511084" sldId="258"/>
            <ac:spMk id="23" creationId="{D2B78728-A580-49A7-84F9-6EF6F583ADE0}"/>
          </ac:spMkLst>
        </pc:spChg>
        <pc:spChg chg="add">
          <ac:chgData name="asfia akhtar" userId="cb8b03100cc88330" providerId="LiveId" clId="{5A096569-8DD4-4F4E-B27B-E57ABE473E7E}" dt="2026-02-03T21:56:18.827" v="629" actId="26606"/>
          <ac:spMkLst>
            <pc:docMk/>
            <pc:sldMk cId="955511084" sldId="258"/>
            <ac:spMk id="25" creationId="{38FAA1A1-D861-433F-88FA-1E9D6FD31D11}"/>
          </ac:spMkLst>
        </pc:spChg>
        <pc:spChg chg="add">
          <ac:chgData name="asfia akhtar" userId="cb8b03100cc88330" providerId="LiveId" clId="{5A096569-8DD4-4F4E-B27B-E57ABE473E7E}" dt="2026-02-03T21:56:18.827" v="629" actId="26606"/>
          <ac:spMkLst>
            <pc:docMk/>
            <pc:sldMk cId="955511084" sldId="258"/>
            <ac:spMk id="27" creationId="{8D71EDA1-87BF-4D5D-AB79-F346FD19278A}"/>
          </ac:spMkLst>
        </pc:spChg>
        <pc:picChg chg="add mod">
          <ac:chgData name="asfia akhtar" userId="cb8b03100cc88330" providerId="LiveId" clId="{5A096569-8DD4-4F4E-B27B-E57ABE473E7E}" dt="2026-02-04T10:29:31.849" v="1550" actId="14100"/>
          <ac:picMkLst>
            <pc:docMk/>
            <pc:sldMk cId="955511084" sldId="258"/>
            <ac:picMk id="5" creationId="{EED59C00-7295-6352-2426-D8762ED338B9}"/>
          </ac:picMkLst>
        </pc:picChg>
      </pc:sldChg>
      <pc:sldChg chg="addSp delSp modSp add del mod setBg">
        <pc:chgData name="asfia akhtar" userId="cb8b03100cc88330" providerId="LiveId" clId="{5A096569-8DD4-4F4E-B27B-E57ABE473E7E}" dt="2026-02-22T20:48:37.347" v="5273" actId="255"/>
        <pc:sldMkLst>
          <pc:docMk/>
          <pc:sldMk cId="557892908" sldId="259"/>
        </pc:sldMkLst>
        <pc:spChg chg="mod">
          <ac:chgData name="asfia akhtar" userId="cb8b03100cc88330" providerId="LiveId" clId="{5A096569-8DD4-4F4E-B27B-E57ABE473E7E}" dt="2026-02-22T18:25:10.247" v="2982" actId="20577"/>
          <ac:spMkLst>
            <pc:docMk/>
            <pc:sldMk cId="557892908" sldId="259"/>
            <ac:spMk id="2" creationId="{2D4194BE-70C6-268A-DBD3-E12BD7A9ED1C}"/>
          </ac:spMkLst>
        </pc:spChg>
        <pc:spChg chg="mod">
          <ac:chgData name="asfia akhtar" userId="cb8b03100cc88330" providerId="LiveId" clId="{5A096569-8DD4-4F4E-B27B-E57ABE473E7E}" dt="2026-02-22T20:48:37.347" v="5273" actId="255"/>
          <ac:spMkLst>
            <pc:docMk/>
            <pc:sldMk cId="557892908" sldId="259"/>
            <ac:spMk id="3" creationId="{EE9ECBF6-83B0-9FC0-15E6-566C4A2E3353}"/>
          </ac:spMkLst>
        </pc:spChg>
        <pc:spChg chg="add">
          <ac:chgData name="asfia akhtar" userId="cb8b03100cc88330" providerId="LiveId" clId="{5A096569-8DD4-4F4E-B27B-E57ABE473E7E}" dt="2026-02-03T21:56:24.405" v="630" actId="26606"/>
          <ac:spMkLst>
            <pc:docMk/>
            <pc:sldMk cId="557892908" sldId="259"/>
            <ac:spMk id="19" creationId="{C4285719-470E-454C-AF62-8323075F1F5B}"/>
          </ac:spMkLst>
        </pc:spChg>
        <pc:spChg chg="add">
          <ac:chgData name="asfia akhtar" userId="cb8b03100cc88330" providerId="LiveId" clId="{5A096569-8DD4-4F4E-B27B-E57ABE473E7E}" dt="2026-02-03T21:56:24.405" v="630" actId="26606"/>
          <ac:spMkLst>
            <pc:docMk/>
            <pc:sldMk cId="557892908" sldId="259"/>
            <ac:spMk id="21" creationId="{CD9FE4EF-C4D8-49A0-B2FF-81D8DB7D8A24}"/>
          </ac:spMkLst>
        </pc:spChg>
        <pc:spChg chg="add">
          <ac:chgData name="asfia akhtar" userId="cb8b03100cc88330" providerId="LiveId" clId="{5A096569-8DD4-4F4E-B27B-E57ABE473E7E}" dt="2026-02-03T21:56:24.405" v="630" actId="26606"/>
          <ac:spMkLst>
            <pc:docMk/>
            <pc:sldMk cId="557892908" sldId="259"/>
            <ac:spMk id="23" creationId="{4300840D-0A0B-4512-BACA-B439D5B9C57C}"/>
          </ac:spMkLst>
        </pc:spChg>
        <pc:spChg chg="add">
          <ac:chgData name="asfia akhtar" userId="cb8b03100cc88330" providerId="LiveId" clId="{5A096569-8DD4-4F4E-B27B-E57ABE473E7E}" dt="2026-02-03T21:56:24.405" v="630" actId="26606"/>
          <ac:spMkLst>
            <pc:docMk/>
            <pc:sldMk cId="557892908" sldId="259"/>
            <ac:spMk id="27" creationId="{38FAA1A1-D861-433F-88FA-1E9D6FD31D11}"/>
          </ac:spMkLst>
        </pc:spChg>
        <pc:spChg chg="add">
          <ac:chgData name="asfia akhtar" userId="cb8b03100cc88330" providerId="LiveId" clId="{5A096569-8DD4-4F4E-B27B-E57ABE473E7E}" dt="2026-02-03T21:56:24.405" v="630" actId="26606"/>
          <ac:spMkLst>
            <pc:docMk/>
            <pc:sldMk cId="557892908" sldId="259"/>
            <ac:spMk id="29" creationId="{8D71EDA1-87BF-4D5D-AB79-F346FD19278A}"/>
          </ac:spMkLst>
        </pc:spChg>
        <pc:picChg chg="add mod">
          <ac:chgData name="asfia akhtar" userId="cb8b03100cc88330" providerId="LiveId" clId="{5A096569-8DD4-4F4E-B27B-E57ABE473E7E}" dt="2026-02-04T10:29:52.272" v="1554" actId="14100"/>
          <ac:picMkLst>
            <pc:docMk/>
            <pc:sldMk cId="557892908" sldId="259"/>
            <ac:picMk id="5" creationId="{0132396A-A20A-5750-0432-2EDC3BFF3A8B}"/>
          </ac:picMkLst>
        </pc:picChg>
      </pc:sldChg>
      <pc:sldChg chg="addSp delSp modSp mod setBg">
        <pc:chgData name="asfia akhtar" userId="cb8b03100cc88330" providerId="LiveId" clId="{5A096569-8DD4-4F4E-B27B-E57ABE473E7E}" dt="2026-02-22T20:49:16.945" v="5276" actId="255"/>
        <pc:sldMkLst>
          <pc:docMk/>
          <pc:sldMk cId="3764142796" sldId="260"/>
        </pc:sldMkLst>
        <pc:spChg chg="mod">
          <ac:chgData name="asfia akhtar" userId="cb8b03100cc88330" providerId="LiveId" clId="{5A096569-8DD4-4F4E-B27B-E57ABE473E7E}" dt="2026-02-22T18:27:23.382" v="3007" actId="1076"/>
          <ac:spMkLst>
            <pc:docMk/>
            <pc:sldMk cId="3764142796" sldId="260"/>
            <ac:spMk id="2" creationId="{6BFC70C1-5BEE-A299-1D7C-44CA61541BE1}"/>
          </ac:spMkLst>
        </pc:spChg>
        <pc:spChg chg="mod">
          <ac:chgData name="asfia akhtar" userId="cb8b03100cc88330" providerId="LiveId" clId="{5A096569-8DD4-4F4E-B27B-E57ABE473E7E}" dt="2026-02-22T20:49:16.945" v="5276" actId="255"/>
          <ac:spMkLst>
            <pc:docMk/>
            <pc:sldMk cId="3764142796" sldId="260"/>
            <ac:spMk id="3" creationId="{76434F24-FA7A-9207-B6EF-4F153C540784}"/>
          </ac:spMkLst>
        </pc:spChg>
        <pc:spChg chg="add">
          <ac:chgData name="asfia akhtar" userId="cb8b03100cc88330" providerId="LiveId" clId="{5A096569-8DD4-4F4E-B27B-E57ABE473E7E}" dt="2026-02-03T21:56:29.858" v="631" actId="26606"/>
          <ac:spMkLst>
            <pc:docMk/>
            <pc:sldMk cId="3764142796" sldId="260"/>
            <ac:spMk id="17" creationId="{09588DA8-065E-4F6F-8EFD-43104AB2E0CF}"/>
          </ac:spMkLst>
        </pc:spChg>
        <pc:spChg chg="add">
          <ac:chgData name="asfia akhtar" userId="cb8b03100cc88330" providerId="LiveId" clId="{5A096569-8DD4-4F4E-B27B-E57ABE473E7E}" dt="2026-02-03T21:56:29.858" v="631" actId="26606"/>
          <ac:spMkLst>
            <pc:docMk/>
            <pc:sldMk cId="3764142796" sldId="260"/>
            <ac:spMk id="19" creationId="{C4285719-470E-454C-AF62-8323075F1F5B}"/>
          </ac:spMkLst>
        </pc:spChg>
        <pc:spChg chg="add">
          <ac:chgData name="asfia akhtar" userId="cb8b03100cc88330" providerId="LiveId" clId="{5A096569-8DD4-4F4E-B27B-E57ABE473E7E}" dt="2026-02-03T21:56:29.858" v="631" actId="26606"/>
          <ac:spMkLst>
            <pc:docMk/>
            <pc:sldMk cId="3764142796" sldId="260"/>
            <ac:spMk id="23" creationId="{4300840D-0A0B-4512-BACA-B439D5B9C57C}"/>
          </ac:spMkLst>
        </pc:spChg>
        <pc:spChg chg="add">
          <ac:chgData name="asfia akhtar" userId="cb8b03100cc88330" providerId="LiveId" clId="{5A096569-8DD4-4F4E-B27B-E57ABE473E7E}" dt="2026-02-03T21:56:29.858" v="631" actId="26606"/>
          <ac:spMkLst>
            <pc:docMk/>
            <pc:sldMk cId="3764142796" sldId="260"/>
            <ac:spMk id="25" creationId="{D2B78728-A580-49A7-84F9-6EF6F583ADE0}"/>
          </ac:spMkLst>
        </pc:spChg>
        <pc:spChg chg="add">
          <ac:chgData name="asfia akhtar" userId="cb8b03100cc88330" providerId="LiveId" clId="{5A096569-8DD4-4F4E-B27B-E57ABE473E7E}" dt="2026-02-03T21:56:29.858" v="631" actId="26606"/>
          <ac:spMkLst>
            <pc:docMk/>
            <pc:sldMk cId="3764142796" sldId="260"/>
            <ac:spMk id="27" creationId="{38FAA1A1-D861-433F-88FA-1E9D6FD31D11}"/>
          </ac:spMkLst>
        </pc:spChg>
        <pc:spChg chg="add">
          <ac:chgData name="asfia akhtar" userId="cb8b03100cc88330" providerId="LiveId" clId="{5A096569-8DD4-4F4E-B27B-E57ABE473E7E}" dt="2026-02-03T21:56:29.858" v="631" actId="26606"/>
          <ac:spMkLst>
            <pc:docMk/>
            <pc:sldMk cId="3764142796" sldId="260"/>
            <ac:spMk id="29" creationId="{8D71EDA1-87BF-4D5D-AB79-F346FD19278A}"/>
          </ac:spMkLst>
        </pc:spChg>
        <pc:graphicFrameChg chg="add del modGraphic">
          <ac:chgData name="asfia akhtar" userId="cb8b03100cc88330" providerId="LiveId" clId="{5A096569-8DD4-4F4E-B27B-E57ABE473E7E}" dt="2026-02-22T20:44:06.784" v="4713" actId="27309"/>
          <ac:graphicFrameMkLst>
            <pc:docMk/>
            <pc:sldMk cId="3764142796" sldId="260"/>
            <ac:graphicFrameMk id="6" creationId="{93D9465E-1764-C2E8-068F-DAA7B17A273C}"/>
          </ac:graphicFrameMkLst>
        </pc:graphicFrameChg>
        <pc:picChg chg="add mod">
          <ac:chgData name="asfia akhtar" userId="cb8b03100cc88330" providerId="LiveId" clId="{5A096569-8DD4-4F4E-B27B-E57ABE473E7E}" dt="2026-02-04T10:30:10.055" v="1556" actId="14100"/>
          <ac:picMkLst>
            <pc:docMk/>
            <pc:sldMk cId="3764142796" sldId="260"/>
            <ac:picMk id="5" creationId="{7C99D4FB-BA08-1F81-D6E5-980CAF746E98}"/>
          </ac:picMkLst>
        </pc:picChg>
      </pc:sldChg>
      <pc:sldChg chg="addSp delSp modSp mod setBg">
        <pc:chgData name="asfia akhtar" userId="cb8b03100cc88330" providerId="LiveId" clId="{5A096569-8DD4-4F4E-B27B-E57ABE473E7E}" dt="2026-02-22T20:49:44.804" v="5295" actId="27636"/>
        <pc:sldMkLst>
          <pc:docMk/>
          <pc:sldMk cId="2103564823" sldId="261"/>
        </pc:sldMkLst>
        <pc:spChg chg="mod">
          <ac:chgData name="asfia akhtar" userId="cb8b03100cc88330" providerId="LiveId" clId="{5A096569-8DD4-4F4E-B27B-E57ABE473E7E}" dt="2026-02-22T19:55:37.330" v="3898" actId="255"/>
          <ac:spMkLst>
            <pc:docMk/>
            <pc:sldMk cId="2103564823" sldId="261"/>
            <ac:spMk id="2" creationId="{656CA34C-4C46-FF1E-1563-43983D5B4358}"/>
          </ac:spMkLst>
        </pc:spChg>
        <pc:spChg chg="mod">
          <ac:chgData name="asfia akhtar" userId="cb8b03100cc88330" providerId="LiveId" clId="{5A096569-8DD4-4F4E-B27B-E57ABE473E7E}" dt="2026-02-22T20:49:44.804" v="5295" actId="27636"/>
          <ac:spMkLst>
            <pc:docMk/>
            <pc:sldMk cId="2103564823" sldId="261"/>
            <ac:spMk id="3" creationId="{AAADF51B-B162-485A-2E43-9ECDC88DC2EE}"/>
          </ac:spMkLst>
        </pc:spChg>
        <pc:spChg chg="add">
          <ac:chgData name="asfia akhtar" userId="cb8b03100cc88330" providerId="LiveId" clId="{5A096569-8DD4-4F4E-B27B-E57ABE473E7E}" dt="2026-02-03T21:56:34.280" v="632" actId="26606"/>
          <ac:spMkLst>
            <pc:docMk/>
            <pc:sldMk cId="2103564823" sldId="261"/>
            <ac:spMk id="17" creationId="{09588DA8-065E-4F6F-8EFD-43104AB2E0CF}"/>
          </ac:spMkLst>
        </pc:spChg>
        <pc:spChg chg="add">
          <ac:chgData name="asfia akhtar" userId="cb8b03100cc88330" providerId="LiveId" clId="{5A096569-8DD4-4F4E-B27B-E57ABE473E7E}" dt="2026-02-03T21:56:34.280" v="632" actId="26606"/>
          <ac:spMkLst>
            <pc:docMk/>
            <pc:sldMk cId="2103564823" sldId="261"/>
            <ac:spMk id="19" creationId="{C4285719-470E-454C-AF62-8323075F1F5B}"/>
          </ac:spMkLst>
        </pc:spChg>
        <pc:spChg chg="add">
          <ac:chgData name="asfia akhtar" userId="cb8b03100cc88330" providerId="LiveId" clId="{5A096569-8DD4-4F4E-B27B-E57ABE473E7E}" dt="2026-02-03T21:56:34.280" v="632" actId="26606"/>
          <ac:spMkLst>
            <pc:docMk/>
            <pc:sldMk cId="2103564823" sldId="261"/>
            <ac:spMk id="21" creationId="{CD9FE4EF-C4D8-49A0-B2FF-81D8DB7D8A24}"/>
          </ac:spMkLst>
        </pc:spChg>
        <pc:spChg chg="add">
          <ac:chgData name="asfia akhtar" userId="cb8b03100cc88330" providerId="LiveId" clId="{5A096569-8DD4-4F4E-B27B-E57ABE473E7E}" dt="2026-02-03T21:56:34.280" v="632" actId="26606"/>
          <ac:spMkLst>
            <pc:docMk/>
            <pc:sldMk cId="2103564823" sldId="261"/>
            <ac:spMk id="25" creationId="{D2B78728-A580-49A7-84F9-6EF6F583ADE0}"/>
          </ac:spMkLst>
        </pc:spChg>
        <pc:spChg chg="add">
          <ac:chgData name="asfia akhtar" userId="cb8b03100cc88330" providerId="LiveId" clId="{5A096569-8DD4-4F4E-B27B-E57ABE473E7E}" dt="2026-02-03T21:56:34.280" v="632" actId="26606"/>
          <ac:spMkLst>
            <pc:docMk/>
            <pc:sldMk cId="2103564823" sldId="261"/>
            <ac:spMk id="27" creationId="{38FAA1A1-D861-433F-88FA-1E9D6FD31D11}"/>
          </ac:spMkLst>
        </pc:spChg>
        <pc:spChg chg="add">
          <ac:chgData name="asfia akhtar" userId="cb8b03100cc88330" providerId="LiveId" clId="{5A096569-8DD4-4F4E-B27B-E57ABE473E7E}" dt="2026-02-03T21:56:34.280" v="632" actId="26606"/>
          <ac:spMkLst>
            <pc:docMk/>
            <pc:sldMk cId="2103564823" sldId="261"/>
            <ac:spMk id="29" creationId="{8D71EDA1-87BF-4D5D-AB79-F346FD19278A}"/>
          </ac:spMkLst>
        </pc:spChg>
        <pc:picChg chg="add mod">
          <ac:chgData name="asfia akhtar" userId="cb8b03100cc88330" providerId="LiveId" clId="{5A096569-8DD4-4F4E-B27B-E57ABE473E7E}" dt="2026-02-04T10:30:18.923" v="1558" actId="14100"/>
          <ac:picMkLst>
            <pc:docMk/>
            <pc:sldMk cId="2103564823" sldId="261"/>
            <ac:picMk id="5" creationId="{84D789B8-5FDC-50B0-6AAC-BF05D8D4FC38}"/>
          </ac:picMkLst>
        </pc:picChg>
      </pc:sldChg>
      <pc:sldChg chg="addSp delSp modSp mod setBg">
        <pc:chgData name="asfia akhtar" userId="cb8b03100cc88330" providerId="LiveId" clId="{5A096569-8DD4-4F4E-B27B-E57ABE473E7E}" dt="2026-02-22T20:50:13.969" v="5311" actId="20577"/>
        <pc:sldMkLst>
          <pc:docMk/>
          <pc:sldMk cId="1799904543" sldId="262"/>
        </pc:sldMkLst>
        <pc:spChg chg="mod">
          <ac:chgData name="asfia akhtar" userId="cb8b03100cc88330" providerId="LiveId" clId="{5A096569-8DD4-4F4E-B27B-E57ABE473E7E}" dt="2026-02-22T19:55:55.951" v="3901" actId="27636"/>
          <ac:spMkLst>
            <pc:docMk/>
            <pc:sldMk cId="1799904543" sldId="262"/>
            <ac:spMk id="2" creationId="{9CA542F4-5632-1FB5-DF63-6307A7EAF8D1}"/>
          </ac:spMkLst>
        </pc:spChg>
        <pc:spChg chg="mod">
          <ac:chgData name="asfia akhtar" userId="cb8b03100cc88330" providerId="LiveId" clId="{5A096569-8DD4-4F4E-B27B-E57ABE473E7E}" dt="2026-02-22T20:50:13.969" v="5311" actId="20577"/>
          <ac:spMkLst>
            <pc:docMk/>
            <pc:sldMk cId="1799904543" sldId="262"/>
            <ac:spMk id="3" creationId="{86C3110D-738E-8494-6EC2-DFE99B7F10F4}"/>
          </ac:spMkLst>
        </pc:spChg>
        <pc:spChg chg="add">
          <ac:chgData name="asfia akhtar" userId="cb8b03100cc88330" providerId="LiveId" clId="{5A096569-8DD4-4F4E-B27B-E57ABE473E7E}" dt="2026-02-03T21:56:39.501" v="633" actId="26606"/>
          <ac:spMkLst>
            <pc:docMk/>
            <pc:sldMk cId="1799904543" sldId="262"/>
            <ac:spMk id="17" creationId="{09588DA8-065E-4F6F-8EFD-43104AB2E0CF}"/>
          </ac:spMkLst>
        </pc:spChg>
        <pc:spChg chg="add">
          <ac:chgData name="asfia akhtar" userId="cb8b03100cc88330" providerId="LiveId" clId="{5A096569-8DD4-4F4E-B27B-E57ABE473E7E}" dt="2026-02-03T21:56:39.501" v="633" actId="26606"/>
          <ac:spMkLst>
            <pc:docMk/>
            <pc:sldMk cId="1799904543" sldId="262"/>
            <ac:spMk id="19" creationId="{C4285719-470E-454C-AF62-8323075F1F5B}"/>
          </ac:spMkLst>
        </pc:spChg>
        <pc:spChg chg="add">
          <ac:chgData name="asfia akhtar" userId="cb8b03100cc88330" providerId="LiveId" clId="{5A096569-8DD4-4F4E-B27B-E57ABE473E7E}" dt="2026-02-03T21:56:39.501" v="633" actId="26606"/>
          <ac:spMkLst>
            <pc:docMk/>
            <pc:sldMk cId="1799904543" sldId="262"/>
            <ac:spMk id="21" creationId="{CD9FE4EF-C4D8-49A0-B2FF-81D8DB7D8A24}"/>
          </ac:spMkLst>
        </pc:spChg>
        <pc:spChg chg="add">
          <ac:chgData name="asfia akhtar" userId="cb8b03100cc88330" providerId="LiveId" clId="{5A096569-8DD4-4F4E-B27B-E57ABE473E7E}" dt="2026-02-03T21:56:39.501" v="633" actId="26606"/>
          <ac:spMkLst>
            <pc:docMk/>
            <pc:sldMk cId="1799904543" sldId="262"/>
            <ac:spMk id="23" creationId="{4300840D-0A0B-4512-BACA-B439D5B9C57C}"/>
          </ac:spMkLst>
        </pc:spChg>
        <pc:spChg chg="add">
          <ac:chgData name="asfia akhtar" userId="cb8b03100cc88330" providerId="LiveId" clId="{5A096569-8DD4-4F4E-B27B-E57ABE473E7E}" dt="2026-02-03T21:56:39.501" v="633" actId="26606"/>
          <ac:spMkLst>
            <pc:docMk/>
            <pc:sldMk cId="1799904543" sldId="262"/>
            <ac:spMk id="25" creationId="{D2B78728-A580-49A7-84F9-6EF6F583ADE0}"/>
          </ac:spMkLst>
        </pc:spChg>
        <pc:spChg chg="add">
          <ac:chgData name="asfia akhtar" userId="cb8b03100cc88330" providerId="LiveId" clId="{5A096569-8DD4-4F4E-B27B-E57ABE473E7E}" dt="2026-02-03T21:56:39.501" v="633" actId="26606"/>
          <ac:spMkLst>
            <pc:docMk/>
            <pc:sldMk cId="1799904543" sldId="262"/>
            <ac:spMk id="27" creationId="{38FAA1A1-D861-433F-88FA-1E9D6FD31D11}"/>
          </ac:spMkLst>
        </pc:spChg>
        <pc:spChg chg="add">
          <ac:chgData name="asfia akhtar" userId="cb8b03100cc88330" providerId="LiveId" clId="{5A096569-8DD4-4F4E-B27B-E57ABE473E7E}" dt="2026-02-03T21:56:39.501" v="633" actId="26606"/>
          <ac:spMkLst>
            <pc:docMk/>
            <pc:sldMk cId="1799904543" sldId="262"/>
            <ac:spMk id="29" creationId="{8D71EDA1-87BF-4D5D-AB79-F346FD19278A}"/>
          </ac:spMkLst>
        </pc:spChg>
        <pc:picChg chg="add mod">
          <ac:chgData name="asfia akhtar" userId="cb8b03100cc88330" providerId="LiveId" clId="{5A096569-8DD4-4F4E-B27B-E57ABE473E7E}" dt="2026-02-04T10:45:08.003" v="1611" actId="14100"/>
          <ac:picMkLst>
            <pc:docMk/>
            <pc:sldMk cId="1799904543" sldId="262"/>
            <ac:picMk id="5" creationId="{9728F96B-754D-9758-5814-F8F05ACBA5EA}"/>
          </ac:picMkLst>
        </pc:picChg>
      </pc:sldChg>
      <pc:sldChg chg="addSp delSp modSp mod ord setBg">
        <pc:chgData name="asfia akhtar" userId="cb8b03100cc88330" providerId="LiveId" clId="{5A096569-8DD4-4F4E-B27B-E57ABE473E7E}" dt="2026-02-22T20:50:33.303" v="5313" actId="27636"/>
        <pc:sldMkLst>
          <pc:docMk/>
          <pc:sldMk cId="650193851" sldId="263"/>
        </pc:sldMkLst>
        <pc:spChg chg="mod">
          <ac:chgData name="asfia akhtar" userId="cb8b03100cc88330" providerId="LiveId" clId="{5A096569-8DD4-4F4E-B27B-E57ABE473E7E}" dt="2026-02-22T19:56:03.874" v="3902" actId="255"/>
          <ac:spMkLst>
            <pc:docMk/>
            <pc:sldMk cId="650193851" sldId="263"/>
            <ac:spMk id="2" creationId="{B04AC52F-C891-B4CE-54A1-2D5D7750A876}"/>
          </ac:spMkLst>
        </pc:spChg>
        <pc:spChg chg="mod">
          <ac:chgData name="asfia akhtar" userId="cb8b03100cc88330" providerId="LiveId" clId="{5A096569-8DD4-4F4E-B27B-E57ABE473E7E}" dt="2026-02-22T20:50:33.303" v="5313" actId="27636"/>
          <ac:spMkLst>
            <pc:docMk/>
            <pc:sldMk cId="650193851" sldId="263"/>
            <ac:spMk id="3" creationId="{91F81523-CA29-43F6-5E60-6E23D62B8E17}"/>
          </ac:spMkLst>
        </pc:spChg>
        <pc:spChg chg="add">
          <ac:chgData name="asfia akhtar" userId="cb8b03100cc88330" providerId="LiveId" clId="{5A096569-8DD4-4F4E-B27B-E57ABE473E7E}" dt="2026-02-03T21:56:45.359" v="634" actId="26606"/>
          <ac:spMkLst>
            <pc:docMk/>
            <pc:sldMk cId="650193851" sldId="263"/>
            <ac:spMk id="17" creationId="{09588DA8-065E-4F6F-8EFD-43104AB2E0CF}"/>
          </ac:spMkLst>
        </pc:spChg>
        <pc:spChg chg="add">
          <ac:chgData name="asfia akhtar" userId="cb8b03100cc88330" providerId="LiveId" clId="{5A096569-8DD4-4F4E-B27B-E57ABE473E7E}" dt="2026-02-03T21:56:45.359" v="634" actId="26606"/>
          <ac:spMkLst>
            <pc:docMk/>
            <pc:sldMk cId="650193851" sldId="263"/>
            <ac:spMk id="21" creationId="{CD9FE4EF-C4D8-49A0-B2FF-81D8DB7D8A24}"/>
          </ac:spMkLst>
        </pc:spChg>
        <pc:spChg chg="add">
          <ac:chgData name="asfia akhtar" userId="cb8b03100cc88330" providerId="LiveId" clId="{5A096569-8DD4-4F4E-B27B-E57ABE473E7E}" dt="2026-02-03T21:56:45.359" v="634" actId="26606"/>
          <ac:spMkLst>
            <pc:docMk/>
            <pc:sldMk cId="650193851" sldId="263"/>
            <ac:spMk id="23" creationId="{4300840D-0A0B-4512-BACA-B439D5B9C57C}"/>
          </ac:spMkLst>
        </pc:spChg>
        <pc:spChg chg="add">
          <ac:chgData name="asfia akhtar" userId="cb8b03100cc88330" providerId="LiveId" clId="{5A096569-8DD4-4F4E-B27B-E57ABE473E7E}" dt="2026-02-03T21:56:45.359" v="634" actId="26606"/>
          <ac:spMkLst>
            <pc:docMk/>
            <pc:sldMk cId="650193851" sldId="263"/>
            <ac:spMk id="27" creationId="{38FAA1A1-D861-433F-88FA-1E9D6FD31D11}"/>
          </ac:spMkLst>
        </pc:spChg>
        <pc:spChg chg="add">
          <ac:chgData name="asfia akhtar" userId="cb8b03100cc88330" providerId="LiveId" clId="{5A096569-8DD4-4F4E-B27B-E57ABE473E7E}" dt="2026-02-03T21:56:45.359" v="634" actId="26606"/>
          <ac:spMkLst>
            <pc:docMk/>
            <pc:sldMk cId="650193851" sldId="263"/>
            <ac:spMk id="29" creationId="{8D71EDA1-87BF-4D5D-AB79-F346FD19278A}"/>
          </ac:spMkLst>
        </pc:spChg>
        <pc:picChg chg="add mod">
          <ac:chgData name="asfia akhtar" userId="cb8b03100cc88330" providerId="LiveId" clId="{5A096569-8DD4-4F4E-B27B-E57ABE473E7E}" dt="2026-02-04T10:45:17.610" v="1614" actId="14100"/>
          <ac:picMkLst>
            <pc:docMk/>
            <pc:sldMk cId="650193851" sldId="263"/>
            <ac:picMk id="5" creationId="{D7F55424-3D52-1D0E-3BA0-35E2DB0E7356}"/>
          </ac:picMkLst>
        </pc:picChg>
      </pc:sldChg>
      <pc:sldChg chg="addSp delSp modSp new mod setBg">
        <pc:chgData name="asfia akhtar" userId="cb8b03100cc88330" providerId="LiveId" clId="{5A096569-8DD4-4F4E-B27B-E57ABE473E7E}" dt="2026-02-22T19:56:14.088" v="3903" actId="255"/>
        <pc:sldMkLst>
          <pc:docMk/>
          <pc:sldMk cId="517417983" sldId="264"/>
        </pc:sldMkLst>
        <pc:spChg chg="mod">
          <ac:chgData name="asfia akhtar" userId="cb8b03100cc88330" providerId="LiveId" clId="{5A096569-8DD4-4F4E-B27B-E57ABE473E7E}" dt="2026-02-22T19:56:14.088" v="3903" actId="255"/>
          <ac:spMkLst>
            <pc:docMk/>
            <pc:sldMk cId="517417983" sldId="264"/>
            <ac:spMk id="2" creationId="{B96EEDB8-28FF-9472-5C73-86D643AA8AC9}"/>
          </ac:spMkLst>
        </pc:spChg>
        <pc:spChg chg="add del mod">
          <ac:chgData name="asfia akhtar" userId="cb8b03100cc88330" providerId="LiveId" clId="{5A096569-8DD4-4F4E-B27B-E57ABE473E7E}" dt="2026-02-22T19:50:04.981" v="3886" actId="20577"/>
          <ac:spMkLst>
            <pc:docMk/>
            <pc:sldMk cId="517417983" sldId="264"/>
            <ac:spMk id="3" creationId="{BCCB05CC-7652-5C75-95BD-BFCFD8353C11}"/>
          </ac:spMkLst>
        </pc:spChg>
        <pc:spChg chg="add">
          <ac:chgData name="asfia akhtar" userId="cb8b03100cc88330" providerId="LiveId" clId="{5A096569-8DD4-4F4E-B27B-E57ABE473E7E}" dt="2026-02-03T21:56:51.832" v="635" actId="26606"/>
          <ac:spMkLst>
            <pc:docMk/>
            <pc:sldMk cId="517417983" sldId="264"/>
            <ac:spMk id="17" creationId="{09588DA8-065E-4F6F-8EFD-43104AB2E0CF}"/>
          </ac:spMkLst>
        </pc:spChg>
        <pc:spChg chg="add">
          <ac:chgData name="asfia akhtar" userId="cb8b03100cc88330" providerId="LiveId" clId="{5A096569-8DD4-4F4E-B27B-E57ABE473E7E}" dt="2026-02-03T21:56:51.832" v="635" actId="26606"/>
          <ac:spMkLst>
            <pc:docMk/>
            <pc:sldMk cId="517417983" sldId="264"/>
            <ac:spMk id="19" creationId="{C4285719-470E-454C-AF62-8323075F1F5B}"/>
          </ac:spMkLst>
        </pc:spChg>
        <pc:spChg chg="add">
          <ac:chgData name="asfia akhtar" userId="cb8b03100cc88330" providerId="LiveId" clId="{5A096569-8DD4-4F4E-B27B-E57ABE473E7E}" dt="2026-02-03T21:56:51.832" v="635" actId="26606"/>
          <ac:spMkLst>
            <pc:docMk/>
            <pc:sldMk cId="517417983" sldId="264"/>
            <ac:spMk id="25" creationId="{D2B78728-A580-49A7-84F9-6EF6F583ADE0}"/>
          </ac:spMkLst>
        </pc:spChg>
        <pc:spChg chg="add">
          <ac:chgData name="asfia akhtar" userId="cb8b03100cc88330" providerId="LiveId" clId="{5A096569-8DD4-4F4E-B27B-E57ABE473E7E}" dt="2026-02-03T21:56:51.832" v="635" actId="26606"/>
          <ac:spMkLst>
            <pc:docMk/>
            <pc:sldMk cId="517417983" sldId="264"/>
            <ac:spMk id="27" creationId="{38FAA1A1-D861-433F-88FA-1E9D6FD31D11}"/>
          </ac:spMkLst>
        </pc:spChg>
        <pc:spChg chg="add">
          <ac:chgData name="asfia akhtar" userId="cb8b03100cc88330" providerId="LiveId" clId="{5A096569-8DD4-4F4E-B27B-E57ABE473E7E}" dt="2026-02-03T21:56:51.832" v="635" actId="26606"/>
          <ac:spMkLst>
            <pc:docMk/>
            <pc:sldMk cId="517417983" sldId="264"/>
            <ac:spMk id="29" creationId="{8D71EDA1-87BF-4D5D-AB79-F346FD19278A}"/>
          </ac:spMkLst>
        </pc:spChg>
      </pc:sldChg>
      <pc:sldChg chg="addSp delSp modSp new mod setBg">
        <pc:chgData name="asfia akhtar" userId="cb8b03100cc88330" providerId="LiveId" clId="{5A096569-8DD4-4F4E-B27B-E57ABE473E7E}" dt="2026-02-22T20:48:54.003" v="5274" actId="255"/>
        <pc:sldMkLst>
          <pc:docMk/>
          <pc:sldMk cId="3351681619" sldId="265"/>
        </pc:sldMkLst>
        <pc:spChg chg="mod">
          <ac:chgData name="asfia akhtar" userId="cb8b03100cc88330" providerId="LiveId" clId="{5A096569-8DD4-4F4E-B27B-E57ABE473E7E}" dt="2026-02-22T19:55:12.421" v="3897" actId="1076"/>
          <ac:spMkLst>
            <pc:docMk/>
            <pc:sldMk cId="3351681619" sldId="265"/>
            <ac:spMk id="2" creationId="{4623A315-53C5-3AAB-2BCB-45228EE638BC}"/>
          </ac:spMkLst>
        </pc:spChg>
        <pc:spChg chg="del mod">
          <ac:chgData name="asfia akhtar" userId="cb8b03100cc88330" providerId="LiveId" clId="{5A096569-8DD4-4F4E-B27B-E57ABE473E7E}" dt="2026-02-22T19:01:11.060" v="3193" actId="1032"/>
          <ac:spMkLst>
            <pc:docMk/>
            <pc:sldMk cId="3351681619" sldId="265"/>
            <ac:spMk id="3" creationId="{BF79DF87-5F6C-3C37-16AF-023E009B9F0E}"/>
          </ac:spMkLst>
        </pc:spChg>
        <pc:spChg chg="add mod">
          <ac:chgData name="asfia akhtar" userId="cb8b03100cc88330" providerId="LiveId" clId="{5A096569-8DD4-4F4E-B27B-E57ABE473E7E}" dt="2026-02-22T20:48:54.003" v="5274" actId="255"/>
          <ac:spMkLst>
            <pc:docMk/>
            <pc:sldMk cId="3351681619" sldId="265"/>
            <ac:spMk id="7" creationId="{CE6FF45B-2247-C22C-6C6A-402FDDCF9861}"/>
          </ac:spMkLst>
        </pc:spChg>
        <pc:spChg chg="add">
          <ac:chgData name="asfia akhtar" userId="cb8b03100cc88330" providerId="LiveId" clId="{5A096569-8DD4-4F4E-B27B-E57ABE473E7E}" dt="2026-02-22T18:56:57.101" v="3138" actId="26606"/>
          <ac:spMkLst>
            <pc:docMk/>
            <pc:sldMk cId="3351681619" sldId="265"/>
            <ac:spMk id="8" creationId="{09588DA8-065E-4F6F-8EFD-43104AB2E0CF}"/>
          </ac:spMkLst>
        </pc:spChg>
        <pc:spChg chg="add">
          <ac:chgData name="asfia akhtar" userId="cb8b03100cc88330" providerId="LiveId" clId="{5A096569-8DD4-4F4E-B27B-E57ABE473E7E}" dt="2026-02-22T18:56:57.101" v="3138" actId="26606"/>
          <ac:spMkLst>
            <pc:docMk/>
            <pc:sldMk cId="3351681619" sldId="265"/>
            <ac:spMk id="10" creationId="{C4285719-470E-454C-AF62-8323075F1F5B}"/>
          </ac:spMkLst>
        </pc:spChg>
        <pc:spChg chg="add">
          <ac:chgData name="asfia akhtar" userId="cb8b03100cc88330" providerId="LiveId" clId="{5A096569-8DD4-4F4E-B27B-E57ABE473E7E}" dt="2026-02-22T18:56:57.101" v="3138" actId="26606"/>
          <ac:spMkLst>
            <pc:docMk/>
            <pc:sldMk cId="3351681619" sldId="265"/>
            <ac:spMk id="12" creationId="{CD9FE4EF-C4D8-49A0-B2FF-81D8DB7D8A24}"/>
          </ac:spMkLst>
        </pc:spChg>
        <pc:spChg chg="add">
          <ac:chgData name="asfia akhtar" userId="cb8b03100cc88330" providerId="LiveId" clId="{5A096569-8DD4-4F4E-B27B-E57ABE473E7E}" dt="2026-02-22T18:56:57.101" v="3138" actId="26606"/>
          <ac:spMkLst>
            <pc:docMk/>
            <pc:sldMk cId="3351681619" sldId="265"/>
            <ac:spMk id="14" creationId="{4300840D-0A0B-4512-BACA-B439D5B9C57C}"/>
          </ac:spMkLst>
        </pc:spChg>
        <pc:spChg chg="add">
          <ac:chgData name="asfia akhtar" userId="cb8b03100cc88330" providerId="LiveId" clId="{5A096569-8DD4-4F4E-B27B-E57ABE473E7E}" dt="2026-02-22T18:56:57.101" v="3138" actId="26606"/>
          <ac:spMkLst>
            <pc:docMk/>
            <pc:sldMk cId="3351681619" sldId="265"/>
            <ac:spMk id="16" creationId="{D2B78728-A580-49A7-84F9-6EF6F583ADE0}"/>
          </ac:spMkLst>
        </pc:spChg>
        <pc:spChg chg="add">
          <ac:chgData name="asfia akhtar" userId="cb8b03100cc88330" providerId="LiveId" clId="{5A096569-8DD4-4F4E-B27B-E57ABE473E7E}" dt="2026-02-22T18:56:57.101" v="3138" actId="26606"/>
          <ac:spMkLst>
            <pc:docMk/>
            <pc:sldMk cId="3351681619" sldId="265"/>
            <ac:spMk id="18" creationId="{38FAA1A1-D861-433F-88FA-1E9D6FD31D11}"/>
          </ac:spMkLst>
        </pc:spChg>
        <pc:spChg chg="add">
          <ac:chgData name="asfia akhtar" userId="cb8b03100cc88330" providerId="LiveId" clId="{5A096569-8DD4-4F4E-B27B-E57ABE473E7E}" dt="2026-02-22T18:56:57.101" v="3138" actId="26606"/>
          <ac:spMkLst>
            <pc:docMk/>
            <pc:sldMk cId="3351681619" sldId="265"/>
            <ac:spMk id="20" creationId="{8D71EDA1-87BF-4D5D-AB79-F346FD19278A}"/>
          </ac:spMkLst>
        </pc:spChg>
        <pc:graphicFrameChg chg="add mod modGraphic">
          <ac:chgData name="asfia akhtar" userId="cb8b03100cc88330" providerId="LiveId" clId="{5A096569-8DD4-4F4E-B27B-E57ABE473E7E}" dt="2026-02-22T19:54:04.659" v="3891"/>
          <ac:graphicFrameMkLst>
            <pc:docMk/>
            <pc:sldMk cId="3351681619" sldId="265"/>
            <ac:graphicFrameMk id="4" creationId="{CCDF3467-A7DA-9BE9-1427-82C881E0273A}"/>
          </ac:graphicFrameMkLst>
        </pc:graphicFrameChg>
        <pc:picChg chg="add mod">
          <ac:chgData name="asfia akhtar" userId="cb8b03100cc88330" providerId="LiveId" clId="{5A096569-8DD4-4F4E-B27B-E57ABE473E7E}" dt="2026-02-22T19:54:29.428" v="3894" actId="14100"/>
          <ac:picMkLst>
            <pc:docMk/>
            <pc:sldMk cId="3351681619" sldId="265"/>
            <ac:picMk id="6" creationId="{B0C6DB6A-7613-F5DD-4F40-DD5FABD882FF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A3E5483-55FB-457A-9F6A-BD3E5A90406A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0"/>
      <dgm:spPr/>
      <dgm:t>
        <a:bodyPr/>
        <a:lstStyle/>
        <a:p>
          <a:endParaRPr lang="en-GB"/>
        </a:p>
      </dgm:t>
    </dgm:pt>
    <dgm:pt modelId="{2A60F0BE-7A28-42B3-A47C-808EDF84FD49}" type="pres">
      <dgm:prSet presAssocID="{9A3E5483-55FB-457A-9F6A-BD3E5A90406A}" presName="diagram" presStyleCnt="0">
        <dgm:presLayoutVars>
          <dgm:dir/>
          <dgm:resizeHandles val="exact"/>
        </dgm:presLayoutVars>
      </dgm:prSet>
      <dgm:spPr/>
    </dgm:pt>
  </dgm:ptLst>
  <dgm:cxnLst>
    <dgm:cxn modelId="{AF9B874E-D858-4469-9EE8-24B69CCC3A12}" type="presOf" srcId="{9A3E5483-55FB-457A-9F6A-BD3E5A90406A}" destId="{2A60F0BE-7A28-42B3-A47C-808EDF84FD49}" srcOrd="0" destOrd="0" presId="urn:microsoft.com/office/officeart/2005/8/layout/default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C8C791-030A-4CA5-8941-0E76C5422698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A1D4B3-3C05-4FED-AB11-3C68559CA3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72413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A1D4B3-3C05-4FED-AB11-3C68559CA3A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10767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2C05E1-A694-6ACE-B11F-EE62A80F3C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D3221F-EA28-82F7-4CE8-124301BD9D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4AF306-19B6-CD6C-D4CF-22AD3822F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02E35-AFC3-4C14-BFCF-5B9B8C15D04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30D225-7995-16CC-7369-BCE4513D3C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F01BF1-F2E5-5810-C6AD-56A95E823A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1DA4F-1EAB-444D-AAFF-5E384B76B7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13914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96316-2F93-0DD2-641F-DB90A38A5C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FF4964-7E2C-20AB-1AA9-4CA889A282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B89434-BE97-FA02-A8C5-C83BE17E32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02E35-AFC3-4C14-BFCF-5B9B8C15D04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1415E-FD0C-15F8-636E-9432FBC73D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033BA2-FD0F-FE38-954F-7C5EFE2D0E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1DA4F-1EAB-444D-AAFF-5E384B76B7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8334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298D70-BCA5-E9B2-9AB8-08B37A4FAE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3DB9A3-DE73-91A1-F452-B737093DED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CEDE6F-A324-BF71-1FC9-050EA9AD55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02E35-AFC3-4C14-BFCF-5B9B8C15D04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F0E0ED-021B-7D2E-9B68-6A094B4E4D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7CD208-0CA0-B332-2B4C-0C5C1E141F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1DA4F-1EAB-444D-AAFF-5E384B76B7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75801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1B0548-AFDA-26DC-C63D-55A2EA8045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4542D4-F27A-3CAC-98DD-3C66E762EB3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E18F4E-8182-DDB3-9C39-15DB9E2D8D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C487B2-10F2-09C5-3AAB-6B5F9C8D75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02E35-AFC3-4C14-BFCF-5B9B8C15D04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8476B2-EB18-E7C9-BCD1-375D91ECA8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49C18D-F84A-8833-C2CF-BE7ED4659D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1DA4F-1EAB-444D-AAFF-5E384B76B7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5355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25531D-B3BC-5FDF-CE9D-40EBF864C4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4D2D61-91F0-386A-C8FE-B966E4C56A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DF4166-4C54-A670-A48F-7A2217774C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0490E03-AC04-27A1-EC9D-3B7DE10F543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E3EAEF-0FD5-1F53-00C5-46C42BDB49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1E53233-293F-768F-6F93-1E40572D2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02E35-AFC3-4C14-BFCF-5B9B8C15D04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C30B78-A9FC-0D74-AEF5-364E2CB373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DCBB07A-B959-FB77-53F5-E8C83A306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1DA4F-1EAB-444D-AAFF-5E384B76B7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4276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13FFCC-DAFE-582F-5621-E5722A8938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CA3CE8-6882-B193-8E74-77AC52035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02E35-AFC3-4C14-BFCF-5B9B8C15D04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21C7955-EABA-94D6-2F85-33CD4A7599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66B87B-490E-73D7-E007-6CA1E1DB2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1DA4F-1EAB-444D-AAFF-5E384B76B7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1181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216343B-1A88-171B-BDBD-4960FC76DB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02E35-AFC3-4C14-BFCF-5B9B8C15D04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B861CD1-A10B-6D3B-E0CA-18E4559DE5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A3B6AB-DE17-D2EE-47C7-4E44E35C8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1DA4F-1EAB-444D-AAFF-5E384B76B7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09830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740F5F-9461-70F2-0D30-36D7C5421B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991111-F321-41F7-4B29-40685BB18B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240B3C-2695-E937-F265-22B478D917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3426C7-9ABF-B3E7-4F78-51A0B6328E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02E35-AFC3-4C14-BFCF-5B9B8C15D04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C86A23-AC9C-AFA5-C9F0-B704B402EE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E394D6-B5ED-1ED8-046C-11AFEC5094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1DA4F-1EAB-444D-AAFF-5E384B76B7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258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86B4D-E8E8-676C-4F5D-FEE186A2C2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C0C8F2-0053-6809-C8D8-949241DBB45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158FD3-8C75-A933-F929-40C070B470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47FFBC-94A0-D9FF-F097-365AC4BE82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02E35-AFC3-4C14-BFCF-5B9B8C15D04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B50018-CC4E-1527-12F4-4D520E310E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F0A73E-14F2-8A4F-6845-C88E0F69BE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1DA4F-1EAB-444D-AAFF-5E384B76B7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7303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6CB19-BBB6-5614-A27D-7AAC2C75C2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62840E-E06B-D50E-B403-D1BD59C833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80015E-F6C4-9DB2-9A68-6B689F0FD7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02E35-AFC3-4C14-BFCF-5B9B8C15D04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7C7079-DA5C-2024-0368-3092D96DB8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A258C-FD4F-B412-B26D-716FC1DA3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1DA4F-1EAB-444D-AAFF-5E384B76B7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0428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53D5322-2D2F-0925-90BD-83C924EC33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0EFFEA-EE64-03CF-10FC-8898B2F902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0047AB-0A4E-11FF-BA80-2E641BB1A9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D02E35-AFC3-4C14-BFCF-5B9B8C15D04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344CB2-08D7-EC7B-CAE4-1FEBB0C70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9E0FF4-1875-AA77-C6BC-635F283928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71DA4F-1EAB-444D-AAFF-5E384B76B7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91665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4331A2A-DC6A-CB1B-1055-1565B86F96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D15D27-DA32-F847-BC1E-3B54C787BB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C8FB2A-573F-6DC7-4DAF-A16C6B191BF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CD02E35-AFC3-4C14-BFCF-5B9B8C15D04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566812-5EB4-C538-1B36-E7E4B494B1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2512D3-5B63-9EC7-B225-B3B25BF5CA9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471DA4F-1EAB-444D-AAFF-5E384B76B7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44303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diagramLayout" Target="../diagrams/layout1.xml"/><Relationship Id="rId7" Type="http://schemas.openxmlformats.org/officeDocument/2006/relationships/image" Target="../media/image9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7" name="Freeform: Shape 5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A35593-50FC-1F80-BC87-E6CD08807C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6722" y="586855"/>
            <a:ext cx="3201366" cy="376915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r">
              <a:lnSpc>
                <a:spcPct val="150000"/>
              </a:lnSpc>
            </a:pPr>
            <a:r>
              <a:rPr lang="en-US" sz="4000" b="1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Thinking in</a:t>
            </a:r>
            <a:r>
              <a:rPr lang="en-US" sz="4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</a:t>
            </a:r>
            <a:r>
              <a:rPr lang="en-US" sz="4000" b="1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Health and Social Care Practice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2AB0A3-94F1-445A-00FF-D44BA4C25A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81727" y="649480"/>
            <a:ext cx="4277460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Asfia Akhtar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2432708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LCHS4009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Professional Development within Health and Social Care</a:t>
            </a:r>
          </a:p>
          <a:p>
            <a:pPr>
              <a:lnSpc>
                <a:spcPct val="150000"/>
              </a:lnSpc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Dr Aishat Bakre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Self Awareness Presentation </a:t>
            </a:r>
          </a:p>
          <a:p>
            <a:pPr indent="-2286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Date: 22/02/2026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pic>
        <p:nvPicPr>
          <p:cNvPr id="5" name="Graphic 4" descr="Heart with pulse with solid fill">
            <a:extLst>
              <a:ext uri="{FF2B5EF4-FFF2-40B4-BE49-F238E27FC236}">
                <a16:creationId xmlns:a16="http://schemas.microsoft.com/office/drawing/2014/main" id="{8C824402-0964-0F32-4586-199B111EDA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573176" y="809469"/>
            <a:ext cx="3615776" cy="4797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59768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D7EA0C-1F74-8C8B-4A38-DCF10A5E7F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1" y="-20285"/>
            <a:ext cx="3531227" cy="3449285"/>
          </a:xfrm>
        </p:spPr>
        <p:txBody>
          <a:bodyPr anchor="b">
            <a:normAutofit/>
          </a:bodyPr>
          <a:lstStyle/>
          <a:p>
            <a:pPr algn="r">
              <a:lnSpc>
                <a:spcPct val="150000"/>
              </a:lnSpc>
            </a:pPr>
            <a:r>
              <a:rPr lang="en-GB" sz="3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Critical  Thinking?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E0EF30-3A80-D0FF-5717-15BC7B91BD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34810" y="649480"/>
            <a:ext cx="8054141" cy="5546047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Analysing clinical and social care information carefully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Questioning assumptions and avoiding rushed conclusions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Evaluating evidence from research, guidelines and experience 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Making reasoned and ethical decisions to protect service users 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Applying judgement in complex or uncertain care situations</a:t>
            </a:r>
          </a:p>
          <a:p>
            <a:pPr marL="0" indent="0">
              <a:lnSpc>
                <a:spcPct val="150000"/>
              </a:lnSpc>
              <a:buNone/>
            </a:pPr>
            <a:endParaRPr lang="en-GB" sz="18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800" i="1" dirty="0" err="1">
                <a:latin typeface="Arial" panose="020B0604020202020204" pitchFamily="34" charset="0"/>
                <a:cs typeface="Arial" panose="020B0604020202020204" pitchFamily="34" charset="0"/>
              </a:rPr>
              <a:t>Facione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 (2015) defines critical thinking as purposeful, self-regulatory judgement involving interpretation and evaluation.”</a:t>
            </a:r>
          </a:p>
          <a:p>
            <a:pPr marL="0" indent="0">
              <a:lnSpc>
                <a:spcPct val="150000"/>
              </a:lnSpc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(Nursing and Midwifery Council, 2018)</a:t>
            </a:r>
          </a:p>
        </p:txBody>
      </p:sp>
      <p:pic>
        <p:nvPicPr>
          <p:cNvPr id="13" name="Graphic 12" descr="Head with gears with solid fill">
            <a:extLst>
              <a:ext uri="{FF2B5EF4-FFF2-40B4-BE49-F238E27FC236}">
                <a16:creationId xmlns:a16="http://schemas.microsoft.com/office/drawing/2014/main" id="{CFC851B0-3E10-6346-C7EA-3DA09D1BC1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6394" y="4215540"/>
            <a:ext cx="2841694" cy="2632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33753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B6250-7DED-678A-F0AF-206CE7CE26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3987"/>
            <a:ext cx="4037826" cy="2659882"/>
          </a:xfrm>
        </p:spPr>
        <p:txBody>
          <a:bodyPr anchor="b">
            <a:normAutofit/>
          </a:bodyPr>
          <a:lstStyle/>
          <a:p>
            <a:pPr algn="r">
              <a:lnSpc>
                <a:spcPct val="150000"/>
              </a:lnSpc>
            </a:pPr>
            <a:r>
              <a:rPr lang="en-GB" sz="3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Is Critical Thinking Essential?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69067A-73C9-C2E0-841F-ABCCD4DFCB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7827" y="10138"/>
            <a:ext cx="8151126" cy="6837724"/>
          </a:xfrm>
        </p:spPr>
        <p:txBody>
          <a:bodyPr anchor="ctr">
            <a:normAutofit fontScale="55000" lnSpcReduction="20000"/>
          </a:bodyPr>
          <a:lstStyle/>
          <a:p>
            <a:pPr marL="0" indent="0"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  <a:t>Patient Safety</a:t>
            </a:r>
          </a:p>
          <a:p>
            <a:pPr>
              <a:lnSpc>
                <a:spcPct val="150000"/>
              </a:lnSpc>
            </a:pP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Unsafe decisions can lead to harm, neglect or serious errors </a:t>
            </a:r>
          </a:p>
          <a:p>
            <a:pPr>
              <a:lnSpc>
                <a:spcPct val="150000"/>
              </a:lnSpc>
            </a:pP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Around 1 in 10 patients experience avoidable harm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(World Health Organization, 2023)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  <a:t>Complex Care Needs</a:t>
            </a:r>
          </a:p>
          <a:p>
            <a:pPr>
              <a:lnSpc>
                <a:spcPct val="150000"/>
              </a:lnSpc>
            </a:pP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Patients often have physical, emotional and social needs</a:t>
            </a:r>
          </a:p>
          <a:p>
            <a:pPr>
              <a:lnSpc>
                <a:spcPct val="150000"/>
              </a:lnSpc>
            </a:pP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Professionals must prioritise care appropriately</a:t>
            </a:r>
          </a:p>
          <a:p>
            <a:pPr>
              <a:lnSpc>
                <a:spcPct val="150000"/>
              </a:lnSpc>
            </a:pP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Health and social care environments are unpredictable, and staff must make rapid but well-reasoned decisions </a:t>
            </a:r>
          </a:p>
          <a:p>
            <a:pPr marL="0" indent="0">
              <a:lnSpc>
                <a:spcPct val="150000"/>
              </a:lnSpc>
              <a:buNone/>
            </a:pPr>
            <a:endParaRPr lang="en-GB" sz="33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  <a:t>Professional’s Accountability </a:t>
            </a:r>
          </a:p>
          <a:p>
            <a:pPr>
              <a:lnSpc>
                <a:spcPct val="150000"/>
              </a:lnSpc>
            </a:pP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 Decisions must be safe, ethical and justified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(Health and Care Professions Council, 2024)</a:t>
            </a:r>
          </a:p>
          <a:p>
            <a:pPr marL="0" indent="0">
              <a:lnSpc>
                <a:spcPct val="150000"/>
              </a:lnSpc>
              <a:buNone/>
            </a:pPr>
            <a:endParaRPr lang="en-GB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300" dirty="0"/>
          </a:p>
        </p:txBody>
      </p:sp>
      <p:pic>
        <p:nvPicPr>
          <p:cNvPr id="5" name="Graphic 4" descr="Shield Tick with solid fill">
            <a:extLst>
              <a:ext uri="{FF2B5EF4-FFF2-40B4-BE49-F238E27FC236}">
                <a16:creationId xmlns:a16="http://schemas.microsoft.com/office/drawing/2014/main" id="{EED59C00-7295-6352-2426-D8762ED338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65319" y="4045001"/>
            <a:ext cx="2652242" cy="2505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55110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4194BE-70C6-268A-DBD3-E12BD7A9ED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72964"/>
            <a:ext cx="4034778" cy="2501979"/>
          </a:xfrm>
        </p:spPr>
        <p:txBody>
          <a:bodyPr anchor="b">
            <a:noAutofit/>
          </a:bodyPr>
          <a:lstStyle/>
          <a:p>
            <a:pPr algn="r">
              <a:lnSpc>
                <a:spcPct val="150000"/>
              </a:lnSpc>
            </a:pPr>
            <a:r>
              <a:rPr lang="en-GB" sz="4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  </a:t>
            </a:r>
            <a:r>
              <a:rPr lang="en-GB" sz="3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Thinking and</a:t>
            </a:r>
            <a:br>
              <a:rPr lang="en-GB" sz="3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Evidence-Based Practice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9ECBF6-83B0-9FC0-15E6-566C4A2E33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7826" y="10138"/>
            <a:ext cx="8151125" cy="6837724"/>
          </a:xfrm>
        </p:spPr>
        <p:txBody>
          <a:bodyPr anchor="ctr">
            <a:normAutofit fontScale="25000" lnSpcReduction="20000"/>
          </a:bodyPr>
          <a:lstStyle/>
          <a:p>
            <a:pPr marL="0" indent="0"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7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7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7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7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7200" b="1" dirty="0">
                <a:latin typeface="Arial" panose="020B0604020202020204" pitchFamily="34" charset="0"/>
                <a:cs typeface="Arial" panose="020B0604020202020204" pitchFamily="34" charset="0"/>
              </a:rPr>
              <a:t>Critical Thinking Supports Evidence-Based Practice (EBP)</a:t>
            </a:r>
          </a:p>
          <a:p>
            <a:pPr marL="0" indent="0">
              <a:lnSpc>
                <a:spcPct val="150000"/>
              </a:lnSpc>
              <a:buNone/>
            </a:pPr>
            <a:endParaRPr lang="en-GB" sz="7200" dirty="0"/>
          </a:p>
          <a:p>
            <a:pPr marL="0" indent="0">
              <a:lnSpc>
                <a:spcPct val="150000"/>
              </a:lnSpc>
              <a:buNone/>
            </a:pPr>
            <a:r>
              <a:rPr lang="en-GB" sz="7200" b="1" dirty="0">
                <a:latin typeface="Arial" panose="020B0604020202020204" pitchFamily="34" charset="0"/>
                <a:cs typeface="Arial" panose="020B0604020202020204" pitchFamily="34" charset="0"/>
              </a:rPr>
              <a:t>Evidence-based decisions combine:</a:t>
            </a:r>
          </a:p>
          <a:p>
            <a:pPr>
              <a:lnSpc>
                <a:spcPct val="150000"/>
              </a:lnSpc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Best and most current research evidence </a:t>
            </a:r>
          </a:p>
          <a:p>
            <a:pPr>
              <a:lnSpc>
                <a:spcPct val="150000"/>
              </a:lnSpc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Clinical expertise and professional judgement </a:t>
            </a:r>
          </a:p>
          <a:p>
            <a:pPr>
              <a:lnSpc>
                <a:spcPct val="150000"/>
              </a:lnSpc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Patient preference and individual needs </a:t>
            </a:r>
          </a:p>
          <a:p>
            <a:pPr marL="0" indent="0">
              <a:lnSpc>
                <a:spcPct val="150000"/>
              </a:lnSpc>
              <a:buNone/>
            </a:pPr>
            <a:endParaRPr lang="en-GB" sz="7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7200" b="1" dirty="0">
                <a:latin typeface="Arial" panose="020B0604020202020204" pitchFamily="34" charset="0"/>
                <a:cs typeface="Arial" panose="020B0604020202020204" pitchFamily="34" charset="0"/>
              </a:rPr>
              <a:t>Critical thinking helps professionals:</a:t>
            </a:r>
          </a:p>
          <a:p>
            <a:pPr>
              <a:lnSpc>
                <a:spcPct val="150000"/>
              </a:lnSpc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Apply NHS and NICE guidelines safely</a:t>
            </a:r>
          </a:p>
          <a:p>
            <a:pPr>
              <a:lnSpc>
                <a:spcPct val="150000"/>
              </a:lnSpc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Avoid assumptions and routine-based care </a:t>
            </a:r>
          </a:p>
          <a:p>
            <a:pPr>
              <a:lnSpc>
                <a:spcPct val="150000"/>
              </a:lnSpc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Improve outcomes through informed reasoning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(National Health Service England, 2020)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(National Institute for Health and Care Excellence, 2023)</a:t>
            </a:r>
          </a:p>
          <a:p>
            <a:pPr>
              <a:lnSpc>
                <a:spcPct val="150000"/>
              </a:lnSpc>
            </a:pPr>
            <a:endParaRPr lang="en-GB" sz="5500" dirty="0"/>
          </a:p>
          <a:p>
            <a:pPr marL="0" indent="0">
              <a:buNone/>
            </a:pPr>
            <a:endParaRPr lang="en-GB" sz="5500" dirty="0"/>
          </a:p>
          <a:p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5" name="Graphic 4" descr="Books outline">
            <a:extLst>
              <a:ext uri="{FF2B5EF4-FFF2-40B4-BE49-F238E27FC236}">
                <a16:creationId xmlns:a16="http://schemas.microsoft.com/office/drawing/2014/main" id="{0132396A-A20A-5750-0432-2EDC3BFF3A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62372" y="4512039"/>
            <a:ext cx="2270376" cy="2198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78929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23A315-53C5-3AAB-2BCB-45228EE638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057" y="1069581"/>
            <a:ext cx="3668088" cy="3387497"/>
          </a:xfrm>
        </p:spPr>
        <p:txBody>
          <a:bodyPr anchor="b">
            <a:normAutofit fontScale="90000"/>
          </a:bodyPr>
          <a:lstStyle/>
          <a:p>
            <a:pPr algn="r">
              <a:lnSpc>
                <a:spcPct val="150000"/>
              </a:lnSpc>
            </a:pPr>
            <a:r>
              <a:rPr lang="en-GB" sz="4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Fishbone (Ishikawa) Model and Critical Thinking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CDF3467-A7DA-9BE9-1427-82C881E027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496942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Graphic 5" descr="Chevron arrows with solid fill">
            <a:extLst>
              <a:ext uri="{FF2B5EF4-FFF2-40B4-BE49-F238E27FC236}">
                <a16:creationId xmlns:a16="http://schemas.microsoft.com/office/drawing/2014/main" id="{B0C6DB6A-7613-F5DD-4F40-DD5FABD882F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229193" y="4864937"/>
            <a:ext cx="1994453" cy="140620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E6FF45B-2247-C22C-6C6A-402FDDCF9861}"/>
              </a:ext>
            </a:extLst>
          </p:cNvPr>
          <p:cNvSpPr txBox="1"/>
          <p:nvPr/>
        </p:nvSpPr>
        <p:spPr>
          <a:xfrm>
            <a:off x="4037826" y="728420"/>
            <a:ext cx="8151125" cy="54938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Fishbone Model supports critical thinking by: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Identifying the root causes of a problem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Encouraging systematic analysis rather than assumptions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Breaking complex issues into manageable categories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Supporting safer decision-making in healthcare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Common Cause Categories in Health &amp; Social Care: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People ( staff training, communication)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Process (procedures, documentation)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Environment (workload, ward setting)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Equipment (technology, medication systems)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Policy (guidelines, protocols)</a:t>
            </a:r>
          </a:p>
          <a:p>
            <a:r>
              <a:rPr lang="en-GB" dirty="0"/>
              <a:t>                                                                                                                                   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(Ishikawa, 1986)</a:t>
            </a:r>
          </a:p>
        </p:txBody>
      </p:sp>
    </p:spTree>
    <p:extLst>
      <p:ext uri="{BB962C8B-B14F-4D97-AF65-F5344CB8AC3E}">
        <p14:creationId xmlns:p14="http://schemas.microsoft.com/office/powerpoint/2010/main" val="33516816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FC70C1-5BEE-A299-1D7C-44CA61541B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5380" y="787485"/>
            <a:ext cx="4034779" cy="3418862"/>
          </a:xfrm>
        </p:spPr>
        <p:txBody>
          <a:bodyPr anchor="b">
            <a:normAutofit fontScale="90000"/>
          </a:bodyPr>
          <a:lstStyle/>
          <a:p>
            <a:pPr algn="r">
              <a:lnSpc>
                <a:spcPct val="150000"/>
              </a:lnSpc>
            </a:pPr>
            <a:br>
              <a:rPr lang="en-GB" sz="3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Clinical Reasoning Example: Medication Safety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434F24-FA7A-9207-B6EF-4F153C540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7827" y="10138"/>
            <a:ext cx="8151126" cy="7475543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Scenario: Medication Safety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An elderly patient becomes confused after a new medication.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Critical thinking involves: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Recognising confusion as a potential warning sign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Checking medication charts and recent changes 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Assessing risks such as falls, dehydration and infection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Communicating concerns to senior staff immediately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Monitoring and evaluating the patient’s response over time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NICE (2022) highlights the importance of monitoring adverse drug reactions in older adults.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Clinical  judgement explained through Tanner’s model                  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(Tanner,2006)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Critical thinking reduces medication-related harm                 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(Zainal et al., 2025)</a:t>
            </a:r>
          </a:p>
          <a:p>
            <a:pPr marL="0" indent="0">
              <a:buNone/>
            </a:pPr>
            <a:endParaRPr lang="en-GB" sz="1300" dirty="0"/>
          </a:p>
        </p:txBody>
      </p:sp>
      <p:pic>
        <p:nvPicPr>
          <p:cNvPr id="5" name="Graphic 4" descr="Medicine with solid fill">
            <a:extLst>
              <a:ext uri="{FF2B5EF4-FFF2-40B4-BE49-F238E27FC236}">
                <a16:creationId xmlns:a16="http://schemas.microsoft.com/office/drawing/2014/main" id="{7C99D4FB-BA08-1F81-D6E5-980CAF746E9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00380" y="4356011"/>
            <a:ext cx="2567708" cy="2359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41427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6CA34C-4C46-FF1E-1563-43983D5B43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864" y="1489516"/>
            <a:ext cx="3668088" cy="1781591"/>
          </a:xfrm>
        </p:spPr>
        <p:txBody>
          <a:bodyPr anchor="b">
            <a:noAutofit/>
          </a:bodyPr>
          <a:lstStyle/>
          <a:p>
            <a:pPr algn="r">
              <a:lnSpc>
                <a:spcPct val="150000"/>
              </a:lnSpc>
            </a:pPr>
            <a:r>
              <a:rPr lang="en-GB" sz="3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Safeguarding Example in Social Care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ADF51B-B162-485A-2E43-9ECDC88DC2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7827" y="10138"/>
            <a:ext cx="8154174" cy="6837724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endParaRPr lang="en-GB" sz="17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Scenario: Safeguarding and Risk Assessment</a:t>
            </a:r>
          </a:p>
          <a:p>
            <a:pPr marL="0" indent="0">
              <a:lnSpc>
                <a:spcPct val="150000"/>
              </a:lnSpc>
              <a:buNone/>
            </a:pP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A vulnerable adult presents with unexplained bruising.</a:t>
            </a:r>
          </a:p>
          <a:p>
            <a:pPr marL="0" indent="0">
              <a:lnSpc>
                <a:spcPct val="150000"/>
              </a:lnSpc>
              <a:buNone/>
            </a:pP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Critical thinking supports professionals to:</a:t>
            </a:r>
          </a:p>
          <a:p>
            <a:pPr>
              <a:lnSpc>
                <a:spcPct val="15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Avoid making assumptions about the cause</a:t>
            </a:r>
          </a:p>
          <a:p>
            <a:pPr>
              <a:lnSpc>
                <a:spcPct val="15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Analyse safeguarding risks and indicators of abuse or neglect</a:t>
            </a:r>
          </a:p>
          <a:p>
            <a:pPr>
              <a:lnSpc>
                <a:spcPct val="15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Follow organisational safeguarding procedures correctly</a:t>
            </a:r>
          </a:p>
          <a:p>
            <a:pPr>
              <a:lnSpc>
                <a:spcPct val="15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Report concerns appropriately to protect the service user</a:t>
            </a:r>
          </a:p>
          <a:p>
            <a:pPr>
              <a:lnSpc>
                <a:spcPct val="15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Act ethically and in the person’s best interests.</a:t>
            </a:r>
          </a:p>
          <a:p>
            <a:pPr marL="0" indent="0">
              <a:lnSpc>
                <a:spcPct val="150000"/>
              </a:lnSpc>
              <a:buNone/>
            </a:pP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Legal duty under safeguarding legislation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(Care Act, 2014)</a:t>
            </a:r>
          </a:p>
          <a:p>
            <a:pPr marL="0" indent="0">
              <a:buNone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700" dirty="0"/>
          </a:p>
        </p:txBody>
      </p:sp>
      <p:pic>
        <p:nvPicPr>
          <p:cNvPr id="5" name="Graphic 4" descr="Lock with solid fill">
            <a:extLst>
              <a:ext uri="{FF2B5EF4-FFF2-40B4-BE49-F238E27FC236}">
                <a16:creationId xmlns:a16="http://schemas.microsoft.com/office/drawing/2014/main" id="{84D789B8-5FDC-50B0-6AAC-BF05D8D4FC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31376" y="4345873"/>
            <a:ext cx="2536712" cy="2501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35648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A542F4-5632-1FB5-DF63-6307A7EAF8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2518167"/>
          </a:xfrm>
        </p:spPr>
        <p:txBody>
          <a:bodyPr anchor="b">
            <a:normAutofit fontScale="90000"/>
          </a:bodyPr>
          <a:lstStyle/>
          <a:p>
            <a:pPr algn="r">
              <a:lnSpc>
                <a:spcPct val="150000"/>
              </a:lnSpc>
            </a:pPr>
            <a:r>
              <a:rPr lang="en-GB" sz="3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 Critical Thinking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C3110D-738E-8494-6EC2-DFE99B7F10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34811" y="10138"/>
            <a:ext cx="8186342" cy="683772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How Professionals Develop Critical Thinking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Critical thinking improves through: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Education, training and clinical supervision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Experience managing complex care situations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Reflective practice and continuous professional development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Learning from mistakes to strengthen judgement and reduce future risk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Reflection is required for professional improvement</a:t>
            </a:r>
          </a:p>
          <a:p>
            <a:pPr marL="0" indent="0">
              <a:buNone/>
            </a:pPr>
            <a:r>
              <a:rPr lang="en-GB" sz="2000" dirty="0"/>
              <a:t>                                                                                   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(Nursing and Midwifery Council, 2024)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5" name="Graphic 4" descr="Cycle with people with solid fill">
            <a:extLst>
              <a:ext uri="{FF2B5EF4-FFF2-40B4-BE49-F238E27FC236}">
                <a16:creationId xmlns:a16="http://schemas.microsoft.com/office/drawing/2014/main" id="{9728F96B-754D-9758-5814-F8F05ACBA5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99411" y="3960125"/>
            <a:ext cx="3001562" cy="2518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99045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4AC52F-C891-B4CE-54A1-2D5D7750A8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8225" y="369879"/>
            <a:ext cx="3201366" cy="1099157"/>
          </a:xfrm>
        </p:spPr>
        <p:txBody>
          <a:bodyPr anchor="b">
            <a:normAutofit/>
          </a:bodyPr>
          <a:lstStyle/>
          <a:p>
            <a:pPr algn="r"/>
            <a:r>
              <a:rPr lang="en-GB" sz="3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F81523-CA29-43F6-5E60-6E23D62B8E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0041" y="-10142"/>
            <a:ext cx="7988912" cy="6878279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Critical thinking is one of the most advanced professional skills </a:t>
            </a:r>
          </a:p>
          <a:p>
            <a:pPr marL="0" indent="0">
              <a:buNone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in health and social care because it:</a:t>
            </a:r>
          </a:p>
          <a:p>
            <a:pPr marL="0" indent="0">
              <a:buNone/>
            </a:pP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Promotes safe, evidence-based decision making</a:t>
            </a:r>
          </a:p>
          <a:p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Supports safeguarding and risk assessment</a:t>
            </a:r>
          </a:p>
          <a:p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Strengthens professional accountability and ethical practice </a:t>
            </a:r>
          </a:p>
          <a:p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Reduces avoidable harm and improves patient outcomes</a:t>
            </a:r>
          </a:p>
          <a:p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Recognised as essential by:</a:t>
            </a:r>
          </a:p>
          <a:p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WHO</a:t>
            </a:r>
          </a:p>
          <a:p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NHS ENGLAND</a:t>
            </a:r>
          </a:p>
          <a:p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NMC </a:t>
            </a:r>
          </a:p>
          <a:p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HCPC</a:t>
            </a:r>
          </a:p>
          <a:p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NICE</a:t>
            </a:r>
          </a:p>
          <a:p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Critical thinking is therefore essential for delivering safe, person-centred and legally accountable care across all health and social care settings. </a:t>
            </a:r>
          </a:p>
          <a:p>
            <a:pPr marL="0" indent="0">
              <a:buNone/>
            </a:pPr>
            <a:endParaRPr lang="en-GB" sz="2100" dirty="0"/>
          </a:p>
          <a:p>
            <a:pPr marL="0" indent="0">
              <a:buNone/>
            </a:pPr>
            <a:endParaRPr lang="en-GB" sz="2100" dirty="0"/>
          </a:p>
          <a:p>
            <a:endParaRPr lang="en-GB" sz="1400" dirty="0"/>
          </a:p>
        </p:txBody>
      </p:sp>
      <p:pic>
        <p:nvPicPr>
          <p:cNvPr id="5" name="Graphic 4" descr="Checkbox Ticked with solid fill">
            <a:extLst>
              <a:ext uri="{FF2B5EF4-FFF2-40B4-BE49-F238E27FC236}">
                <a16:creationId xmlns:a16="http://schemas.microsoft.com/office/drawing/2014/main" id="{D7F55424-3D52-1D0E-3BA0-35E2DB0E73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91891" y="3822492"/>
            <a:ext cx="2627699" cy="2524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01938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6EEDB8-28FF-9472-5C73-86D643AA8A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1196975"/>
          </a:xfrm>
        </p:spPr>
        <p:txBody>
          <a:bodyPr anchor="b">
            <a:normAutofit/>
          </a:bodyPr>
          <a:lstStyle/>
          <a:p>
            <a:pPr algn="r"/>
            <a:r>
              <a:rPr lang="en-GB" sz="3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CB05CC-7652-5C75-95BD-BFCFD8353C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7826" y="10138"/>
            <a:ext cx="8151127" cy="6837720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Facione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P.A. (2015)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Critical Thinking: What It Is and Why It Counts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California: Insight Assessment.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Health and Care Professions Council (2024)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Standards of conduct, performance and ethics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London: HCPC.</a:t>
            </a:r>
          </a:p>
          <a:p>
            <a:pPr marL="0" indent="0">
              <a:buNone/>
            </a:pPr>
            <a:r>
              <a:rPr lang="en-GB" sz="1600" dirty="0"/>
              <a:t>Ishikawa, K. (1986) </a:t>
            </a:r>
            <a:r>
              <a:rPr lang="en-GB" sz="1600" i="1" dirty="0"/>
              <a:t>Guide to Quality Control</a:t>
            </a:r>
            <a:r>
              <a:rPr lang="en-GB" sz="1600" dirty="0"/>
              <a:t>. 2nd rev. </a:t>
            </a:r>
            <a:r>
              <a:rPr lang="en-GB" sz="1600" dirty="0" err="1"/>
              <a:t>edn</a:t>
            </a:r>
            <a:r>
              <a:rPr lang="en-GB" sz="1600" dirty="0"/>
              <a:t>. Tokyo: Asian Productivity Organization.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(2022)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Medicines optimisation: the safe and effective use of medicines to enable the best possible outcomes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London: NICE.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(2023)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Acutely ill adults in hospital: recognising and responding to deterioration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London: NICE.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NHS England (2020)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Leading the acceleration of evidence into practice: A guide for developing evidence-based practice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London: NHS England.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Nursing and Midwifery Council (2015)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The Code: Professional standards of practice and behaviour for nurses and midwives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London: NMC.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Nursing and Midwifery Council (2018)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Future Nurse: Standards of proficiency for registered nurses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London: NMC.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Nursing and Midwifery Council (2024)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Supporting information for reflection in nursing and midwifery practice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London: NMC.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Tanner, C.A. (2006) ‘Thinking like a nurse: a research-based model of clinical judgment in nursing’,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Nursing Education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45(6), pp. 204–211.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(2023)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Patient Safety: Key facts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Geneva: WHO.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Zainal, N.H. et al. (2025) ‘Critical thinking and clinical decision-making among nurses’,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Nursing Practice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31(2), pp. 1–10.</a:t>
            </a:r>
          </a:p>
          <a:p>
            <a:pPr marL="0" indent="0">
              <a:buNone/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5174179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CRITICAL THINKING</Template>
  <TotalTime>320</TotalTime>
  <Words>965</Words>
  <Application>Microsoft Office PowerPoint</Application>
  <PresentationFormat>Widescreen</PresentationFormat>
  <Paragraphs>145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Critical Thinking in a Health and Social Care Practice </vt:lpstr>
      <vt:lpstr>What is Critical  Thinking?</vt:lpstr>
      <vt:lpstr>Why Is Critical Thinking Essential?</vt:lpstr>
      <vt:lpstr>Critical   Thinking and Evidence-Based Practice </vt:lpstr>
      <vt:lpstr>Fishbone (Ishikawa) Model and Critical Thinking</vt:lpstr>
      <vt:lpstr>     Clinical Reasoning Example: Medication Safety</vt:lpstr>
      <vt:lpstr>Safeguarding Example in Social Care </vt:lpstr>
      <vt:lpstr>Develop Critical Thinking Skills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asfia akhtar</dc:creator>
  <cp:lastModifiedBy>asfia akhtar</cp:lastModifiedBy>
  <cp:revision>1</cp:revision>
  <dcterms:created xsi:type="dcterms:W3CDTF">2026-02-03T21:22:20Z</dcterms:created>
  <dcterms:modified xsi:type="dcterms:W3CDTF">2026-02-22T20:50:51Z</dcterms:modified>
</cp:coreProperties>
</file>