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8" r:id="rId4"/>
  </p:sldMasterIdLst>
  <p:notesMasterIdLst>
    <p:notesMasterId r:id="rId16"/>
  </p:notesMasterIdLst>
  <p:sldIdLst>
    <p:sldId id="3825" r:id="rId5"/>
    <p:sldId id="3826" r:id="rId6"/>
    <p:sldId id="3827" r:id="rId7"/>
    <p:sldId id="3836" r:id="rId8"/>
    <p:sldId id="3835" r:id="rId9"/>
    <p:sldId id="3794" r:id="rId10"/>
    <p:sldId id="3828" r:id="rId11"/>
    <p:sldId id="3837" r:id="rId12"/>
    <p:sldId id="3838" r:id="rId13"/>
    <p:sldId id="3834" r:id="rId14"/>
    <p:sldId id="383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00" userDrawn="1">
          <p15:clr>
            <a:srgbClr val="A4A3A4"/>
          </p15:clr>
        </p15:guide>
        <p15:guide id="2" orient="horz" pos="3408" userDrawn="1">
          <p15:clr>
            <a:srgbClr val="A4A3A4"/>
          </p15:clr>
        </p15:guide>
        <p15:guide id="3" pos="6936" userDrawn="1">
          <p15:clr>
            <a:srgbClr val="A4A3A4"/>
          </p15:clr>
        </p15:guide>
        <p15:guide id="4" pos="74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88A301-CC6E-6018-9458-683B48CE2563}" v="414" dt="2021-01-09T14:32:02.859"/>
    <p1510:client id="{122E1504-CB23-1998-8CA2-056927A60F02}" v="1" dt="2021-01-09T14:45:29.120"/>
    <p1510:client id="{1C8C8604-A781-B2E8-29BF-A89A87B15FE9}" v="333" dt="2021-01-06T12:51:46.090"/>
    <p1510:client id="{1CBBFC24-8FA8-9223-60DB-F675B703F365}" v="984" dt="2021-01-06T15:43:42.476"/>
    <p1510:client id="{358116F8-0061-405E-B022-F075445B576A}" v="1841" dt="2020-12-30T17:53:53.468"/>
    <p1510:client id="{35DB2C22-7C08-E242-68DF-4EBA022DD267}" v="277" dt="2021-01-02T19:03:45.475"/>
    <p1510:client id="{46F09CE8-1BD0-A409-B4F0-6F9DEC998056}" v="523" dt="2021-01-04T17:15:24.069"/>
    <p1510:client id="{4F7B672C-1CA3-6BD0-6CFE-68733FEABE50}" v="112" dt="2021-01-02T18:34:43.501"/>
    <p1510:client id="{58EEE307-AEFA-CAEF-5C2D-E86E4F3C4AA8}" v="377" dt="2021-01-04T18:10:35.529"/>
    <p1510:client id="{62FA9AA5-6722-45B4-9D1D-4954BE279193}" v="5" dt="2021-01-04T16:29:18.293"/>
    <p1510:client id="{AEE8A7AB-8AF3-448A-8F22-6B65199EC0E3}" v="8" dt="2021-01-08T13:15:29.163"/>
    <p1510:client id="{B8E0E956-062C-6401-3AB0-D04725305B2A}" v="1189" dt="2021-01-02T15:24:56.851"/>
    <p1510:client id="{BF147E1F-0FB2-8272-89B0-D39B45168521}" v="40" dt="2021-01-06T12:22:02.141"/>
    <p1510:client id="{CEBE6BE4-72E8-FA50-9643-91BEDE205AEC}" v="624" dt="2021-01-02T16:25:21.382"/>
    <p1510:client id="{E6C9B6FB-2CBC-4FA8-9718-E3BC2C52C2E7}" v="62" dt="2021-01-10T22:04:30.1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1200"/>
        <p:guide orient="horz" pos="3408"/>
        <p:guide pos="6936"/>
        <p:guide pos="744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eresa Mary Peters (1904904)" userId="S::1904904@student.uwtsd.ac.uk::1b38b395-91bd-4b1b-ab83-15a3c3b41d58" providerId="AD" clId="Web-{BF147E1F-0FB2-8272-89B0-D39B45168521}"/>
    <pc:docChg chg="modSld">
      <pc:chgData name="Theresa Mary Peters (1904904)" userId="S::1904904@student.uwtsd.ac.uk::1b38b395-91bd-4b1b-ab83-15a3c3b41d58" providerId="AD" clId="Web-{BF147E1F-0FB2-8272-89B0-D39B45168521}" dt="2021-01-06T12:22:02.141" v="39" actId="20577"/>
      <pc:docMkLst>
        <pc:docMk/>
      </pc:docMkLst>
      <pc:sldChg chg="modSp">
        <pc:chgData name="Theresa Mary Peters (1904904)" userId="S::1904904@student.uwtsd.ac.uk::1b38b395-91bd-4b1b-ab83-15a3c3b41d58" providerId="AD" clId="Web-{BF147E1F-0FB2-8272-89B0-D39B45168521}" dt="2021-01-06T12:22:02.141" v="38" actId="20577"/>
        <pc:sldMkLst>
          <pc:docMk/>
          <pc:sldMk cId="1813910725" sldId="3794"/>
        </pc:sldMkLst>
        <pc:spChg chg="mod">
          <ac:chgData name="Theresa Mary Peters (1904904)" userId="S::1904904@student.uwtsd.ac.uk::1b38b395-91bd-4b1b-ab83-15a3c3b41d58" providerId="AD" clId="Web-{BF147E1F-0FB2-8272-89B0-D39B45168521}" dt="2021-01-06T12:22:02.141" v="38" actId="20577"/>
          <ac:spMkLst>
            <pc:docMk/>
            <pc:sldMk cId="1813910725" sldId="3794"/>
            <ac:spMk id="4" creationId="{A84DACD0-2773-4975-A2FE-3BD5764E1F61}"/>
          </ac:spMkLst>
        </pc:spChg>
        <pc:spChg chg="mod">
          <ac:chgData name="Theresa Mary Peters (1904904)" userId="S::1904904@student.uwtsd.ac.uk::1b38b395-91bd-4b1b-ab83-15a3c3b41d58" providerId="AD" clId="Web-{BF147E1F-0FB2-8272-89B0-D39B45168521}" dt="2021-01-06T12:19:24.788" v="23" actId="20577"/>
          <ac:spMkLst>
            <pc:docMk/>
            <pc:sldMk cId="1813910725" sldId="3794"/>
            <ac:spMk id="6" creationId="{3905CD03-9B40-4AA4-B6AB-5B38436AB901}"/>
          </ac:spMkLst>
        </pc:spChg>
      </pc:sldChg>
    </pc:docChg>
  </pc:docChgLst>
  <pc:docChgLst>
    <pc:chgData name="Theresa Mary Peters (1904904)" userId="S::1904904@student.uwtsd.ac.uk::1b38b395-91bd-4b1b-ab83-15a3c3b41d58" providerId="AD" clId="Web-{1C8C8604-A781-B2E8-29BF-A89A87B15FE9}"/>
    <pc:docChg chg="modSld">
      <pc:chgData name="Theresa Mary Peters (1904904)" userId="S::1904904@student.uwtsd.ac.uk::1b38b395-91bd-4b1b-ab83-15a3c3b41d58" providerId="AD" clId="Web-{1C8C8604-A781-B2E8-29BF-A89A87B15FE9}" dt="2021-01-06T12:51:42.949" v="331" actId="20577"/>
      <pc:docMkLst>
        <pc:docMk/>
      </pc:docMkLst>
      <pc:sldChg chg="modSp">
        <pc:chgData name="Theresa Mary Peters (1904904)" userId="S::1904904@student.uwtsd.ac.uk::1b38b395-91bd-4b1b-ab83-15a3c3b41d58" providerId="AD" clId="Web-{1C8C8604-A781-B2E8-29BF-A89A87B15FE9}" dt="2021-01-06T12:51:42.933" v="330" actId="20577"/>
        <pc:sldMkLst>
          <pc:docMk/>
          <pc:sldMk cId="1813910725" sldId="3794"/>
        </pc:sldMkLst>
        <pc:spChg chg="mod">
          <ac:chgData name="Theresa Mary Peters (1904904)" userId="S::1904904@student.uwtsd.ac.uk::1b38b395-91bd-4b1b-ab83-15a3c3b41d58" providerId="AD" clId="Web-{1C8C8604-A781-B2E8-29BF-A89A87B15FE9}" dt="2021-01-06T12:41:18.057" v="176" actId="20577"/>
          <ac:spMkLst>
            <pc:docMk/>
            <pc:sldMk cId="1813910725" sldId="3794"/>
            <ac:spMk id="4" creationId="{A84DACD0-2773-4975-A2FE-3BD5764E1F61}"/>
          </ac:spMkLst>
        </pc:spChg>
        <pc:spChg chg="mod">
          <ac:chgData name="Theresa Mary Peters (1904904)" userId="S::1904904@student.uwtsd.ac.uk::1b38b395-91bd-4b1b-ab83-15a3c3b41d58" providerId="AD" clId="Web-{1C8C8604-A781-B2E8-29BF-A89A87B15FE9}" dt="2021-01-06T12:51:42.933" v="330" actId="20577"/>
          <ac:spMkLst>
            <pc:docMk/>
            <pc:sldMk cId="1813910725" sldId="3794"/>
            <ac:spMk id="6" creationId="{3905CD03-9B40-4AA4-B6AB-5B38436AB901}"/>
          </ac:spMkLst>
        </pc:spChg>
      </pc:sldChg>
    </pc:docChg>
  </pc:docChgLst>
  <pc:docChgLst>
    <pc:chgData name="Theresa Mary Peters (1904904)" userId="S::1904904@student.uwtsd.ac.uk::1b38b395-91bd-4b1b-ab83-15a3c3b41d58" providerId="AD" clId="Web-{AEE8A7AB-8AF3-448A-8F22-6B65199EC0E3}"/>
    <pc:docChg chg="modSld">
      <pc:chgData name="Theresa Mary Peters (1904904)" userId="S::1904904@student.uwtsd.ac.uk::1b38b395-91bd-4b1b-ab83-15a3c3b41d58" providerId="AD" clId="Web-{AEE8A7AB-8AF3-448A-8F22-6B65199EC0E3}" dt="2021-01-08T13:15:29.163" v="7" actId="20577"/>
      <pc:docMkLst>
        <pc:docMk/>
      </pc:docMkLst>
      <pc:sldChg chg="modSp">
        <pc:chgData name="Theresa Mary Peters (1904904)" userId="S::1904904@student.uwtsd.ac.uk::1b38b395-91bd-4b1b-ab83-15a3c3b41d58" providerId="AD" clId="Web-{AEE8A7AB-8AF3-448A-8F22-6B65199EC0E3}" dt="2021-01-08T13:15:29.163" v="6" actId="20577"/>
        <pc:sldMkLst>
          <pc:docMk/>
          <pc:sldMk cId="4283594893" sldId="3828"/>
        </pc:sldMkLst>
        <pc:spChg chg="mod">
          <ac:chgData name="Theresa Mary Peters (1904904)" userId="S::1904904@student.uwtsd.ac.uk::1b38b395-91bd-4b1b-ab83-15a3c3b41d58" providerId="AD" clId="Web-{AEE8A7AB-8AF3-448A-8F22-6B65199EC0E3}" dt="2021-01-08T13:15:29.163" v="6" actId="20577"/>
          <ac:spMkLst>
            <pc:docMk/>
            <pc:sldMk cId="4283594893" sldId="3828"/>
            <ac:spMk id="19" creationId="{3D9BA79D-92E0-4B6C-9BCC-B3A80619D4AF}"/>
          </ac:spMkLst>
        </pc:spChg>
      </pc:sldChg>
      <pc:sldChg chg="modSp">
        <pc:chgData name="Theresa Mary Peters (1904904)" userId="S::1904904@student.uwtsd.ac.uk::1b38b395-91bd-4b1b-ab83-15a3c3b41d58" providerId="AD" clId="Web-{AEE8A7AB-8AF3-448A-8F22-6B65199EC0E3}" dt="2021-01-08T13:15:00.616" v="2" actId="20577"/>
        <pc:sldMkLst>
          <pc:docMk/>
          <pc:sldMk cId="2954989955" sldId="3839"/>
        </pc:sldMkLst>
        <pc:spChg chg="mod">
          <ac:chgData name="Theresa Mary Peters (1904904)" userId="S::1904904@student.uwtsd.ac.uk::1b38b395-91bd-4b1b-ab83-15a3c3b41d58" providerId="AD" clId="Web-{AEE8A7AB-8AF3-448A-8F22-6B65199EC0E3}" dt="2021-01-08T13:15:00.616" v="2" actId="20577"/>
          <ac:spMkLst>
            <pc:docMk/>
            <pc:sldMk cId="2954989955" sldId="3839"/>
            <ac:spMk id="2" creationId="{1D46624E-1256-4074-A302-8EFDA23D77BF}"/>
          </ac:spMkLst>
        </pc:spChg>
      </pc:sldChg>
    </pc:docChg>
  </pc:docChgLst>
  <pc:docChgLst>
    <pc:chgData name="Theresa Mary Peters (1904904)" userId="S::1904904@student.uwtsd.ac.uk::1b38b395-91bd-4b1b-ab83-15a3c3b41d58" providerId="AD" clId="Web-{CEBE6BE4-72E8-FA50-9643-91BEDE205AEC}"/>
    <pc:docChg chg="addSld modSld sldOrd">
      <pc:chgData name="Theresa Mary Peters (1904904)" userId="S::1904904@student.uwtsd.ac.uk::1b38b395-91bd-4b1b-ab83-15a3c3b41d58" providerId="AD" clId="Web-{CEBE6BE4-72E8-FA50-9643-91BEDE205AEC}" dt="2021-01-02T16:25:21.382" v="618"/>
      <pc:docMkLst>
        <pc:docMk/>
      </pc:docMkLst>
      <pc:sldChg chg="delSp modSp">
        <pc:chgData name="Theresa Mary Peters (1904904)" userId="S::1904904@student.uwtsd.ac.uk::1b38b395-91bd-4b1b-ab83-15a3c3b41d58" providerId="AD" clId="Web-{CEBE6BE4-72E8-FA50-9643-91BEDE205AEC}" dt="2021-01-02T16:17:38.816" v="552"/>
        <pc:sldMkLst>
          <pc:docMk/>
          <pc:sldMk cId="1813910725" sldId="3794"/>
        </pc:sldMkLst>
        <pc:spChg chg="mod">
          <ac:chgData name="Theresa Mary Peters (1904904)" userId="S::1904904@student.uwtsd.ac.uk::1b38b395-91bd-4b1b-ab83-15a3c3b41d58" providerId="AD" clId="Web-{CEBE6BE4-72E8-FA50-9643-91BEDE205AEC}" dt="2021-01-02T15:36:18.332" v="317" actId="20577"/>
          <ac:spMkLst>
            <pc:docMk/>
            <pc:sldMk cId="1813910725" sldId="3794"/>
            <ac:spMk id="4" creationId="{A84DACD0-2773-4975-A2FE-3BD5764E1F61}"/>
          </ac:spMkLst>
        </pc:spChg>
        <pc:spChg chg="mod">
          <ac:chgData name="Theresa Mary Peters (1904904)" userId="S::1904904@student.uwtsd.ac.uk::1b38b395-91bd-4b1b-ab83-15a3c3b41d58" providerId="AD" clId="Web-{CEBE6BE4-72E8-FA50-9643-91BEDE205AEC}" dt="2021-01-02T15:48:30.430" v="430" actId="20577"/>
          <ac:spMkLst>
            <pc:docMk/>
            <pc:sldMk cId="1813910725" sldId="3794"/>
            <ac:spMk id="5" creationId="{8FCFD254-68A8-4D88-9653-D6F0238D59BD}"/>
          </ac:spMkLst>
        </pc:spChg>
        <pc:spChg chg="mod">
          <ac:chgData name="Theresa Mary Peters (1904904)" userId="S::1904904@student.uwtsd.ac.uk::1b38b395-91bd-4b1b-ab83-15a3c3b41d58" providerId="AD" clId="Web-{CEBE6BE4-72E8-FA50-9643-91BEDE205AEC}" dt="2021-01-02T15:48:08.227" v="425" actId="20577"/>
          <ac:spMkLst>
            <pc:docMk/>
            <pc:sldMk cId="1813910725" sldId="3794"/>
            <ac:spMk id="6" creationId="{3905CD03-9B40-4AA4-B6AB-5B38436AB901}"/>
          </ac:spMkLst>
        </pc:spChg>
        <pc:spChg chg="del mod">
          <ac:chgData name="Theresa Mary Peters (1904904)" userId="S::1904904@student.uwtsd.ac.uk::1b38b395-91bd-4b1b-ab83-15a3c3b41d58" providerId="AD" clId="Web-{CEBE6BE4-72E8-FA50-9643-91BEDE205AEC}" dt="2021-01-02T16:17:38.816" v="552"/>
          <ac:spMkLst>
            <pc:docMk/>
            <pc:sldMk cId="1813910725" sldId="3794"/>
            <ac:spMk id="19" creationId="{A86EFF1E-AB9A-40FE-A0CF-794B56E5276A}"/>
          </ac:spMkLst>
        </pc:spChg>
      </pc:sldChg>
      <pc:sldChg chg="modSp">
        <pc:chgData name="Theresa Mary Peters (1904904)" userId="S::1904904@student.uwtsd.ac.uk::1b38b395-91bd-4b1b-ab83-15a3c3b41d58" providerId="AD" clId="Web-{CEBE6BE4-72E8-FA50-9643-91BEDE205AEC}" dt="2021-01-02T16:21:31.927" v="584" actId="20577"/>
        <pc:sldMkLst>
          <pc:docMk/>
          <pc:sldMk cId="1002193766" sldId="3827"/>
        </pc:sldMkLst>
        <pc:spChg chg="mod">
          <ac:chgData name="Theresa Mary Peters (1904904)" userId="S::1904904@student.uwtsd.ac.uk::1b38b395-91bd-4b1b-ab83-15a3c3b41d58" providerId="AD" clId="Web-{CEBE6BE4-72E8-FA50-9643-91BEDE205AEC}" dt="2021-01-02T16:17:00.019" v="533" actId="20577"/>
          <ac:spMkLst>
            <pc:docMk/>
            <pc:sldMk cId="1002193766" sldId="3827"/>
            <ac:spMk id="6" creationId="{9E2EFC02-E384-432A-B4B3-B432FF3576B6}"/>
          </ac:spMkLst>
        </pc:spChg>
        <pc:spChg chg="mod">
          <ac:chgData name="Theresa Mary Peters (1904904)" userId="S::1904904@student.uwtsd.ac.uk::1b38b395-91bd-4b1b-ab83-15a3c3b41d58" providerId="AD" clId="Web-{CEBE6BE4-72E8-FA50-9643-91BEDE205AEC}" dt="2021-01-02T16:21:31.927" v="584" actId="20577"/>
          <ac:spMkLst>
            <pc:docMk/>
            <pc:sldMk cId="1002193766" sldId="3827"/>
            <ac:spMk id="7" creationId="{D15D6CDC-C9DC-4DE3-99CC-C944D60633E8}"/>
          </ac:spMkLst>
        </pc:spChg>
      </pc:sldChg>
      <pc:sldChg chg="addSp delSp modSp mod ord setBg">
        <pc:chgData name="Theresa Mary Peters (1904904)" userId="S::1904904@student.uwtsd.ac.uk::1b38b395-91bd-4b1b-ab83-15a3c3b41d58" providerId="AD" clId="Web-{CEBE6BE4-72E8-FA50-9643-91BEDE205AEC}" dt="2021-01-02T16:19:53.974" v="567" actId="1076"/>
        <pc:sldMkLst>
          <pc:docMk/>
          <pc:sldMk cId="4283594893" sldId="3828"/>
        </pc:sldMkLst>
        <pc:spChg chg="mod">
          <ac:chgData name="Theresa Mary Peters (1904904)" userId="S::1904904@student.uwtsd.ac.uk::1b38b395-91bd-4b1b-ab83-15a3c3b41d58" providerId="AD" clId="Web-{CEBE6BE4-72E8-FA50-9643-91BEDE205AEC}" dt="2021-01-02T16:03:37.827" v="480"/>
          <ac:spMkLst>
            <pc:docMk/>
            <pc:sldMk cId="4283594893" sldId="3828"/>
            <ac:spMk id="2" creationId="{1EFC037F-9B04-45A9-8AE6-A8517884947F}"/>
          </ac:spMkLst>
        </pc:spChg>
        <pc:spChg chg="del mod">
          <ac:chgData name="Theresa Mary Peters (1904904)" userId="S::1904904@student.uwtsd.ac.uk::1b38b395-91bd-4b1b-ab83-15a3c3b41d58" providerId="AD" clId="Web-{CEBE6BE4-72E8-FA50-9643-91BEDE205AEC}" dt="2021-01-02T16:03:04.233" v="475"/>
          <ac:spMkLst>
            <pc:docMk/>
            <pc:sldMk cId="4283594893" sldId="3828"/>
            <ac:spMk id="3" creationId="{9F49FB76-25BA-4481-B88D-DCB748E1662E}"/>
          </ac:spMkLst>
        </pc:spChg>
        <pc:spChg chg="del">
          <ac:chgData name="Theresa Mary Peters (1904904)" userId="S::1904904@student.uwtsd.ac.uk::1b38b395-91bd-4b1b-ab83-15a3c3b41d58" providerId="AD" clId="Web-{CEBE6BE4-72E8-FA50-9643-91BEDE205AEC}" dt="2021-01-02T15:55:43.839" v="455"/>
          <ac:spMkLst>
            <pc:docMk/>
            <pc:sldMk cId="4283594893" sldId="3828"/>
            <ac:spMk id="5" creationId="{CAA5AE4F-CBB5-4D75-9E80-19E89FFAD9A3}"/>
          </ac:spMkLst>
        </pc:spChg>
        <pc:spChg chg="del">
          <ac:chgData name="Theresa Mary Peters (1904904)" userId="S::1904904@student.uwtsd.ac.uk::1b38b395-91bd-4b1b-ab83-15a3c3b41d58" providerId="AD" clId="Web-{CEBE6BE4-72E8-FA50-9643-91BEDE205AEC}" dt="2021-01-02T15:55:39.558" v="454"/>
          <ac:spMkLst>
            <pc:docMk/>
            <pc:sldMk cId="4283594893" sldId="3828"/>
            <ac:spMk id="7" creationId="{D3B57A99-D07B-47E8-8458-EE6AB6F17489}"/>
          </ac:spMkLst>
        </pc:spChg>
        <pc:spChg chg="del">
          <ac:chgData name="Theresa Mary Peters (1904904)" userId="S::1904904@student.uwtsd.ac.uk::1b38b395-91bd-4b1b-ab83-15a3c3b41d58" providerId="AD" clId="Web-{CEBE6BE4-72E8-FA50-9643-91BEDE205AEC}" dt="2021-01-02T15:55:35.136" v="453"/>
          <ac:spMkLst>
            <pc:docMk/>
            <pc:sldMk cId="4283594893" sldId="3828"/>
            <ac:spMk id="9" creationId="{789341A6-D06A-4640-87BA-9E4A79B7DA8C}"/>
          </ac:spMkLst>
        </pc:spChg>
        <pc:spChg chg="del">
          <ac:chgData name="Theresa Mary Peters (1904904)" userId="S::1904904@student.uwtsd.ac.uk::1b38b395-91bd-4b1b-ab83-15a3c3b41d58" providerId="AD" clId="Web-{CEBE6BE4-72E8-FA50-9643-91BEDE205AEC}" dt="2021-01-02T15:55:30.886" v="452"/>
          <ac:spMkLst>
            <pc:docMk/>
            <pc:sldMk cId="4283594893" sldId="3828"/>
            <ac:spMk id="11" creationId="{DD07BE60-3DC3-4EF1-8CC6-5A8633680484}"/>
          </ac:spMkLst>
        </pc:spChg>
        <pc:spChg chg="del mod">
          <ac:chgData name="Theresa Mary Peters (1904904)" userId="S::1904904@student.uwtsd.ac.uk::1b38b395-91bd-4b1b-ab83-15a3c3b41d58" providerId="AD" clId="Web-{CEBE6BE4-72E8-FA50-9643-91BEDE205AEC}" dt="2021-01-02T15:55:23.745" v="450"/>
          <ac:spMkLst>
            <pc:docMk/>
            <pc:sldMk cId="4283594893" sldId="3828"/>
            <ac:spMk id="13" creationId="{239207B5-BD0D-4299-9F19-FDA821783976}"/>
          </ac:spMkLst>
        </pc:spChg>
        <pc:spChg chg="del">
          <ac:chgData name="Theresa Mary Peters (1904904)" userId="S::1904904@student.uwtsd.ac.uk::1b38b395-91bd-4b1b-ab83-15a3c3b41d58" providerId="AD" clId="Web-{CEBE6BE4-72E8-FA50-9643-91BEDE205AEC}" dt="2021-01-02T15:55:27.917" v="451"/>
          <ac:spMkLst>
            <pc:docMk/>
            <pc:sldMk cId="4283594893" sldId="3828"/>
            <ac:spMk id="15" creationId="{E337D574-93C5-4FCC-8679-02DD993F2DD8}"/>
          </ac:spMkLst>
        </pc:spChg>
        <pc:spChg chg="add del mod">
          <ac:chgData name="Theresa Mary Peters (1904904)" userId="S::1904904@student.uwtsd.ac.uk::1b38b395-91bd-4b1b-ab83-15a3c3b41d58" providerId="AD" clId="Web-{CEBE6BE4-72E8-FA50-9643-91BEDE205AEC}" dt="2021-01-02T16:03:22.342" v="477"/>
          <ac:spMkLst>
            <pc:docMk/>
            <pc:sldMk cId="4283594893" sldId="3828"/>
            <ac:spMk id="18" creationId="{DFFCB3B6-E09A-4647-8F09-4CD296FEA350}"/>
          </ac:spMkLst>
        </pc:spChg>
        <pc:spChg chg="add mod">
          <ac:chgData name="Theresa Mary Peters (1904904)" userId="S::1904904@student.uwtsd.ac.uk::1b38b395-91bd-4b1b-ab83-15a3c3b41d58" providerId="AD" clId="Web-{CEBE6BE4-72E8-FA50-9643-91BEDE205AEC}" dt="2021-01-02T16:19:53.974" v="567" actId="1076"/>
          <ac:spMkLst>
            <pc:docMk/>
            <pc:sldMk cId="4283594893" sldId="3828"/>
            <ac:spMk id="19" creationId="{3D9BA79D-92E0-4B6C-9BCC-B3A80619D4AF}"/>
          </ac:spMkLst>
        </pc:spChg>
        <pc:spChg chg="add">
          <ac:chgData name="Theresa Mary Peters (1904904)" userId="S::1904904@student.uwtsd.ac.uk::1b38b395-91bd-4b1b-ab83-15a3c3b41d58" providerId="AD" clId="Web-{CEBE6BE4-72E8-FA50-9643-91BEDE205AEC}" dt="2021-01-02T16:03:37.827" v="480"/>
          <ac:spMkLst>
            <pc:docMk/>
            <pc:sldMk cId="4283594893" sldId="3828"/>
            <ac:spMk id="21" creationId="{8A7BA06D-B3FF-4E91-8639-B4569AE3AA23}"/>
          </ac:spMkLst>
        </pc:spChg>
        <pc:spChg chg="add">
          <ac:chgData name="Theresa Mary Peters (1904904)" userId="S::1904904@student.uwtsd.ac.uk::1b38b395-91bd-4b1b-ab83-15a3c3b41d58" providerId="AD" clId="Web-{CEBE6BE4-72E8-FA50-9643-91BEDE205AEC}" dt="2021-01-02T16:03:37.827" v="480"/>
          <ac:spMkLst>
            <pc:docMk/>
            <pc:sldMk cId="4283594893" sldId="3828"/>
            <ac:spMk id="23" creationId="{2B30C86D-5A07-48BC-9C9D-6F9A2DB1E9E1}"/>
          </ac:spMkLst>
        </pc:spChg>
        <pc:spChg chg="add">
          <ac:chgData name="Theresa Mary Peters (1904904)" userId="S::1904904@student.uwtsd.ac.uk::1b38b395-91bd-4b1b-ab83-15a3c3b41d58" providerId="AD" clId="Web-{CEBE6BE4-72E8-FA50-9643-91BEDE205AEC}" dt="2021-01-02T16:03:37.827" v="480"/>
          <ac:spMkLst>
            <pc:docMk/>
            <pc:sldMk cId="4283594893" sldId="3828"/>
            <ac:spMk id="25" creationId="{3301E07F-4F79-4B58-8698-EF24DC1ECDBF}"/>
          </ac:spMkLst>
        </pc:spChg>
        <pc:spChg chg="add">
          <ac:chgData name="Theresa Mary Peters (1904904)" userId="S::1904904@student.uwtsd.ac.uk::1b38b395-91bd-4b1b-ab83-15a3c3b41d58" providerId="AD" clId="Web-{CEBE6BE4-72E8-FA50-9643-91BEDE205AEC}" dt="2021-01-02T16:03:37.827" v="480"/>
          <ac:spMkLst>
            <pc:docMk/>
            <pc:sldMk cId="4283594893" sldId="3828"/>
            <ac:spMk id="27" creationId="{E58B2195-5055-402F-A3E7-53FF0E4980C3}"/>
          </ac:spMkLst>
        </pc:spChg>
        <pc:spChg chg="add">
          <ac:chgData name="Theresa Mary Peters (1904904)" userId="S::1904904@student.uwtsd.ac.uk::1b38b395-91bd-4b1b-ab83-15a3c3b41d58" providerId="AD" clId="Web-{CEBE6BE4-72E8-FA50-9643-91BEDE205AEC}" dt="2021-01-02T16:03:37.827" v="480"/>
          <ac:spMkLst>
            <pc:docMk/>
            <pc:sldMk cId="4283594893" sldId="3828"/>
            <ac:spMk id="29" creationId="{9EE6F773-742A-491A-9A00-A2A150DF500A}"/>
          </ac:spMkLst>
        </pc:spChg>
        <pc:picChg chg="del">
          <ac:chgData name="Theresa Mary Peters (1904904)" userId="S::1904904@student.uwtsd.ac.uk::1b38b395-91bd-4b1b-ab83-15a3c3b41d58" providerId="AD" clId="Web-{CEBE6BE4-72E8-FA50-9643-91BEDE205AEC}" dt="2021-01-02T15:55:09.761" v="437"/>
          <ac:picMkLst>
            <pc:docMk/>
            <pc:sldMk cId="4283594893" sldId="3828"/>
            <ac:picMk id="4" creationId="{F5061FAB-B141-4E58-B966-09ED5357CB90}"/>
          </ac:picMkLst>
        </pc:picChg>
        <pc:picChg chg="del">
          <ac:chgData name="Theresa Mary Peters (1904904)" userId="S::1904904@student.uwtsd.ac.uk::1b38b395-91bd-4b1b-ab83-15a3c3b41d58" providerId="AD" clId="Web-{CEBE6BE4-72E8-FA50-9643-91BEDE205AEC}" dt="2021-01-02T15:55:08.261" v="436"/>
          <ac:picMkLst>
            <pc:docMk/>
            <pc:sldMk cId="4283594893" sldId="3828"/>
            <ac:picMk id="6" creationId="{CAFA6065-A451-4F82-87A4-A72DF1AD92A6}"/>
          </ac:picMkLst>
        </pc:picChg>
        <pc:picChg chg="del">
          <ac:chgData name="Theresa Mary Peters (1904904)" userId="S::1904904@student.uwtsd.ac.uk::1b38b395-91bd-4b1b-ab83-15a3c3b41d58" providerId="AD" clId="Web-{CEBE6BE4-72E8-FA50-9643-91BEDE205AEC}" dt="2021-01-02T15:55:06.573" v="435"/>
          <ac:picMkLst>
            <pc:docMk/>
            <pc:sldMk cId="4283594893" sldId="3828"/>
            <ac:picMk id="8" creationId="{B9689FF4-4B88-4FF9-87A8-B85CA21208A6}"/>
          </ac:picMkLst>
        </pc:picChg>
        <pc:picChg chg="del">
          <ac:chgData name="Theresa Mary Peters (1904904)" userId="S::1904904@student.uwtsd.ac.uk::1b38b395-91bd-4b1b-ab83-15a3c3b41d58" providerId="AD" clId="Web-{CEBE6BE4-72E8-FA50-9643-91BEDE205AEC}" dt="2021-01-02T15:55:11.886" v="438"/>
          <ac:picMkLst>
            <pc:docMk/>
            <pc:sldMk cId="4283594893" sldId="3828"/>
            <ac:picMk id="10" creationId="{63C9456A-FD86-4FE4-A172-2F275D125564}"/>
          </ac:picMkLst>
        </pc:picChg>
        <pc:picChg chg="del">
          <ac:chgData name="Theresa Mary Peters (1904904)" userId="S::1904904@student.uwtsd.ac.uk::1b38b395-91bd-4b1b-ab83-15a3c3b41d58" providerId="AD" clId="Web-{CEBE6BE4-72E8-FA50-9643-91BEDE205AEC}" dt="2021-01-02T15:55:16.042" v="440"/>
          <ac:picMkLst>
            <pc:docMk/>
            <pc:sldMk cId="4283594893" sldId="3828"/>
            <ac:picMk id="12" creationId="{3DE70A3D-301B-411C-BCEE-32C0790D0557}"/>
          </ac:picMkLst>
        </pc:picChg>
        <pc:picChg chg="del">
          <ac:chgData name="Theresa Mary Peters (1904904)" userId="S::1904904@student.uwtsd.ac.uk::1b38b395-91bd-4b1b-ab83-15a3c3b41d58" providerId="AD" clId="Web-{CEBE6BE4-72E8-FA50-9643-91BEDE205AEC}" dt="2021-01-02T15:55:14.370" v="439"/>
          <ac:picMkLst>
            <pc:docMk/>
            <pc:sldMk cId="4283594893" sldId="3828"/>
            <ac:picMk id="14" creationId="{966ACC5B-33A2-4728-A044-06D467197715}"/>
          </ac:picMkLst>
        </pc:picChg>
        <pc:picChg chg="add mod modCrop">
          <ac:chgData name="Theresa Mary Peters (1904904)" userId="S::1904904@student.uwtsd.ac.uk::1b38b395-91bd-4b1b-ab83-15a3c3b41d58" providerId="AD" clId="Web-{CEBE6BE4-72E8-FA50-9643-91BEDE205AEC}" dt="2021-01-02T16:19:35.833" v="566" actId="1076"/>
          <ac:picMkLst>
            <pc:docMk/>
            <pc:sldMk cId="4283594893" sldId="3828"/>
            <ac:picMk id="16" creationId="{8CEDB3A3-18C9-466D-B588-49820E6AD1C7}"/>
          </ac:picMkLst>
        </pc:picChg>
      </pc:sldChg>
      <pc:sldChg chg="modSp add replId">
        <pc:chgData name="Theresa Mary Peters (1904904)" userId="S::1904904@student.uwtsd.ac.uk::1b38b395-91bd-4b1b-ab83-15a3c3b41d58" providerId="AD" clId="Web-{CEBE6BE4-72E8-FA50-9643-91BEDE205AEC}" dt="2021-01-02T16:17:24.613" v="547" actId="20577"/>
        <pc:sldMkLst>
          <pc:docMk/>
          <pc:sldMk cId="235806839" sldId="3836"/>
        </pc:sldMkLst>
        <pc:spChg chg="mod">
          <ac:chgData name="Theresa Mary Peters (1904904)" userId="S::1904904@student.uwtsd.ac.uk::1b38b395-91bd-4b1b-ab83-15a3c3b41d58" providerId="AD" clId="Web-{CEBE6BE4-72E8-FA50-9643-91BEDE205AEC}" dt="2021-01-02T16:17:08.176" v="537" actId="20577"/>
          <ac:spMkLst>
            <pc:docMk/>
            <pc:sldMk cId="235806839" sldId="3836"/>
            <ac:spMk id="9" creationId="{789341A6-D06A-4640-87BA-9E4A79B7DA8C}"/>
          </ac:spMkLst>
        </pc:spChg>
        <pc:spChg chg="mod">
          <ac:chgData name="Theresa Mary Peters (1904904)" userId="S::1904904@student.uwtsd.ac.uk::1b38b395-91bd-4b1b-ab83-15a3c3b41d58" providerId="AD" clId="Web-{CEBE6BE4-72E8-FA50-9643-91BEDE205AEC}" dt="2021-01-02T16:17:18.098" v="542" actId="20577"/>
          <ac:spMkLst>
            <pc:docMk/>
            <pc:sldMk cId="235806839" sldId="3836"/>
            <ac:spMk id="11" creationId="{DD07BE60-3DC3-4EF1-8CC6-5A8633680484}"/>
          </ac:spMkLst>
        </pc:spChg>
        <pc:spChg chg="mod">
          <ac:chgData name="Theresa Mary Peters (1904904)" userId="S::1904904@student.uwtsd.ac.uk::1b38b395-91bd-4b1b-ab83-15a3c3b41d58" providerId="AD" clId="Web-{CEBE6BE4-72E8-FA50-9643-91BEDE205AEC}" dt="2021-01-02T16:17:24.613" v="547" actId="20577"/>
          <ac:spMkLst>
            <pc:docMk/>
            <pc:sldMk cId="235806839" sldId="3836"/>
            <ac:spMk id="15" creationId="{E337D574-93C5-4FCC-8679-02DD993F2DD8}"/>
          </ac:spMkLst>
        </pc:spChg>
      </pc:sldChg>
      <pc:sldChg chg="delSp modSp new ord">
        <pc:chgData name="Theresa Mary Peters (1904904)" userId="S::1904904@student.uwtsd.ac.uk::1b38b395-91bd-4b1b-ab83-15a3c3b41d58" providerId="AD" clId="Web-{CEBE6BE4-72E8-FA50-9643-91BEDE205AEC}" dt="2021-01-02T16:25:21.382" v="618"/>
        <pc:sldMkLst>
          <pc:docMk/>
          <pc:sldMk cId="1550513346" sldId="3837"/>
        </pc:sldMkLst>
        <pc:spChg chg="del">
          <ac:chgData name="Theresa Mary Peters (1904904)" userId="S::1904904@student.uwtsd.ac.uk::1b38b395-91bd-4b1b-ab83-15a3c3b41d58" providerId="AD" clId="Web-{CEBE6BE4-72E8-FA50-9643-91BEDE205AEC}" dt="2021-01-02T16:25:19.148" v="617"/>
          <ac:spMkLst>
            <pc:docMk/>
            <pc:sldMk cId="1550513346" sldId="3837"/>
            <ac:spMk id="2" creationId="{AAD6910B-6E2D-442F-A61A-39D7E775E7E6}"/>
          </ac:spMkLst>
        </pc:spChg>
        <pc:spChg chg="del">
          <ac:chgData name="Theresa Mary Peters (1904904)" userId="S::1904904@student.uwtsd.ac.uk::1b38b395-91bd-4b1b-ab83-15a3c3b41d58" providerId="AD" clId="Web-{CEBE6BE4-72E8-FA50-9643-91BEDE205AEC}" dt="2021-01-02T16:25:21.382" v="618"/>
          <ac:spMkLst>
            <pc:docMk/>
            <pc:sldMk cId="1550513346" sldId="3837"/>
            <ac:spMk id="3" creationId="{7266C591-F908-43A4-BFDA-F77627C89D69}"/>
          </ac:spMkLst>
        </pc:spChg>
        <pc:spChg chg="mod">
          <ac:chgData name="Theresa Mary Peters (1904904)" userId="S::1904904@student.uwtsd.ac.uk::1b38b395-91bd-4b1b-ab83-15a3c3b41d58" providerId="AD" clId="Web-{CEBE6BE4-72E8-FA50-9643-91BEDE205AEC}" dt="2021-01-02T16:25:13.804" v="614" actId="20577"/>
          <ac:spMkLst>
            <pc:docMk/>
            <pc:sldMk cId="1550513346" sldId="3837"/>
            <ac:spMk id="4" creationId="{4AFC2813-C348-4A10-8326-F612C6D93651}"/>
          </ac:spMkLst>
        </pc:spChg>
      </pc:sldChg>
    </pc:docChg>
  </pc:docChgLst>
  <pc:docChgLst>
    <pc:chgData name="Theresa Mary Peters (1904904)" userId="S::1904904@student.uwtsd.ac.uk::1b38b395-91bd-4b1b-ab83-15a3c3b41d58" providerId="AD" clId="Web-{E6C9B6FB-2CBC-4FA8-9718-E3BC2C52C2E7}"/>
    <pc:docChg chg="modSld">
      <pc:chgData name="Theresa Mary Peters (1904904)" userId="S::1904904@student.uwtsd.ac.uk::1b38b395-91bd-4b1b-ab83-15a3c3b41d58" providerId="AD" clId="Web-{E6C9B6FB-2CBC-4FA8-9718-E3BC2C52C2E7}" dt="2021-01-10T22:04:30.140" v="61" actId="20577"/>
      <pc:docMkLst>
        <pc:docMk/>
      </pc:docMkLst>
      <pc:sldChg chg="modSp">
        <pc:chgData name="Theresa Mary Peters (1904904)" userId="S::1904904@student.uwtsd.ac.uk::1b38b395-91bd-4b1b-ab83-15a3c3b41d58" providerId="AD" clId="Web-{E6C9B6FB-2CBC-4FA8-9718-E3BC2C52C2E7}" dt="2021-01-10T22:01:41.902" v="55" actId="20577"/>
        <pc:sldMkLst>
          <pc:docMk/>
          <pc:sldMk cId="316787622" sldId="3835"/>
        </pc:sldMkLst>
        <pc:spChg chg="mod">
          <ac:chgData name="Theresa Mary Peters (1904904)" userId="S::1904904@student.uwtsd.ac.uk::1b38b395-91bd-4b1b-ab83-15a3c3b41d58" providerId="AD" clId="Web-{E6C9B6FB-2CBC-4FA8-9718-E3BC2C52C2E7}" dt="2021-01-10T22:01:41.902" v="55" actId="20577"/>
          <ac:spMkLst>
            <pc:docMk/>
            <pc:sldMk cId="316787622" sldId="3835"/>
            <ac:spMk id="4" creationId="{C7EE693D-94B0-4EA9-8445-E61C479011F4}"/>
          </ac:spMkLst>
        </pc:spChg>
      </pc:sldChg>
      <pc:sldChg chg="modSp">
        <pc:chgData name="Theresa Mary Peters (1904904)" userId="S::1904904@student.uwtsd.ac.uk::1b38b395-91bd-4b1b-ab83-15a3c3b41d58" providerId="AD" clId="Web-{E6C9B6FB-2CBC-4FA8-9718-E3BC2C52C2E7}" dt="2021-01-10T22:04:30.140" v="60" actId="20577"/>
        <pc:sldMkLst>
          <pc:docMk/>
          <pc:sldMk cId="2954989955" sldId="3839"/>
        </pc:sldMkLst>
        <pc:spChg chg="mod">
          <ac:chgData name="Theresa Mary Peters (1904904)" userId="S::1904904@student.uwtsd.ac.uk::1b38b395-91bd-4b1b-ab83-15a3c3b41d58" providerId="AD" clId="Web-{E6C9B6FB-2CBC-4FA8-9718-E3BC2C52C2E7}" dt="2021-01-10T22:04:30.140" v="60" actId="20577"/>
          <ac:spMkLst>
            <pc:docMk/>
            <pc:sldMk cId="2954989955" sldId="3839"/>
            <ac:spMk id="2" creationId="{1D46624E-1256-4074-A302-8EFDA23D77BF}"/>
          </ac:spMkLst>
        </pc:spChg>
      </pc:sldChg>
    </pc:docChg>
  </pc:docChgLst>
  <pc:docChgLst>
    <pc:chgData name="Theresa Mary Peters (1904904)" userId="S::1904904@student.uwtsd.ac.uk::1b38b395-91bd-4b1b-ab83-15a3c3b41d58" providerId="AD" clId="Web-{35DB2C22-7C08-E242-68DF-4EBA022DD267}"/>
    <pc:docChg chg="addSld modSld sldOrd">
      <pc:chgData name="Theresa Mary Peters (1904904)" userId="S::1904904@student.uwtsd.ac.uk::1b38b395-91bd-4b1b-ab83-15a3c3b41d58" providerId="AD" clId="Web-{35DB2C22-7C08-E242-68DF-4EBA022DD267}" dt="2021-01-02T19:03:45.475" v="275" actId="20577"/>
      <pc:docMkLst>
        <pc:docMk/>
      </pc:docMkLst>
      <pc:sldChg chg="delSp modSp">
        <pc:chgData name="Theresa Mary Peters (1904904)" userId="S::1904904@student.uwtsd.ac.uk::1b38b395-91bd-4b1b-ab83-15a3c3b41d58" providerId="AD" clId="Web-{35DB2C22-7C08-E242-68DF-4EBA022DD267}" dt="2021-01-02T18:52:55.689" v="39" actId="20577"/>
        <pc:sldMkLst>
          <pc:docMk/>
          <pc:sldMk cId="962258905" sldId="3834"/>
        </pc:sldMkLst>
        <pc:spChg chg="mod">
          <ac:chgData name="Theresa Mary Peters (1904904)" userId="S::1904904@student.uwtsd.ac.uk::1b38b395-91bd-4b1b-ab83-15a3c3b41d58" providerId="AD" clId="Web-{35DB2C22-7C08-E242-68DF-4EBA022DD267}" dt="2021-01-02T18:52:55.689" v="39" actId="20577"/>
          <ac:spMkLst>
            <pc:docMk/>
            <pc:sldMk cId="962258905" sldId="3834"/>
            <ac:spMk id="2" creationId="{659706C9-F26D-46CA-93BF-8C27012F6B12}"/>
          </ac:spMkLst>
        </pc:spChg>
        <pc:spChg chg="mod">
          <ac:chgData name="Theresa Mary Peters (1904904)" userId="S::1904904@student.uwtsd.ac.uk::1b38b395-91bd-4b1b-ab83-15a3c3b41d58" providerId="AD" clId="Web-{35DB2C22-7C08-E242-68DF-4EBA022DD267}" dt="2021-01-02T18:51:49.970" v="24" actId="20577"/>
          <ac:spMkLst>
            <pc:docMk/>
            <pc:sldMk cId="962258905" sldId="3834"/>
            <ac:spMk id="3" creationId="{21F0B6E0-1F7C-4E6A-87B1-554ADE739CD1}"/>
          </ac:spMkLst>
        </pc:spChg>
        <pc:spChg chg="del">
          <ac:chgData name="Theresa Mary Peters (1904904)" userId="S::1904904@student.uwtsd.ac.uk::1b38b395-91bd-4b1b-ab83-15a3c3b41d58" providerId="AD" clId="Web-{35DB2C22-7C08-E242-68DF-4EBA022DD267}" dt="2021-01-02T18:50:59.923" v="0"/>
          <ac:spMkLst>
            <pc:docMk/>
            <pc:sldMk cId="962258905" sldId="3834"/>
            <ac:spMk id="5" creationId="{C75D06EF-9416-46F7-8230-B49EE1269F53}"/>
          </ac:spMkLst>
        </pc:spChg>
      </pc:sldChg>
      <pc:sldChg chg="modSp">
        <pc:chgData name="Theresa Mary Peters (1904904)" userId="S::1904904@student.uwtsd.ac.uk::1b38b395-91bd-4b1b-ab83-15a3c3b41d58" providerId="AD" clId="Web-{35DB2C22-7C08-E242-68DF-4EBA022DD267}" dt="2021-01-02T19:03:45.459" v="274" actId="20577"/>
        <pc:sldMkLst>
          <pc:docMk/>
          <pc:sldMk cId="1345357789" sldId="3838"/>
        </pc:sldMkLst>
        <pc:spChg chg="mod">
          <ac:chgData name="Theresa Mary Peters (1904904)" userId="S::1904904@student.uwtsd.ac.uk::1b38b395-91bd-4b1b-ab83-15a3c3b41d58" providerId="AD" clId="Web-{35DB2C22-7C08-E242-68DF-4EBA022DD267}" dt="2021-01-02T19:03:45.459" v="274" actId="20577"/>
          <ac:spMkLst>
            <pc:docMk/>
            <pc:sldMk cId="1345357789" sldId="3838"/>
            <ac:spMk id="5" creationId="{A421D0AC-994E-492A-A766-4C00B1A9348C}"/>
          </ac:spMkLst>
        </pc:spChg>
      </pc:sldChg>
      <pc:sldChg chg="addSp delSp modSp add ord replId">
        <pc:chgData name="Theresa Mary Peters (1904904)" userId="S::1904904@student.uwtsd.ac.uk::1b38b395-91bd-4b1b-ab83-15a3c3b41d58" providerId="AD" clId="Web-{35DB2C22-7C08-E242-68DF-4EBA022DD267}" dt="2021-01-02T18:54:20.362" v="79" actId="20577"/>
        <pc:sldMkLst>
          <pc:docMk/>
          <pc:sldMk cId="2954989955" sldId="3839"/>
        </pc:sldMkLst>
        <pc:spChg chg="mod">
          <ac:chgData name="Theresa Mary Peters (1904904)" userId="S::1904904@student.uwtsd.ac.uk::1b38b395-91bd-4b1b-ab83-15a3c3b41d58" providerId="AD" clId="Web-{35DB2C22-7C08-E242-68DF-4EBA022DD267}" dt="2021-01-02T18:54:20.362" v="79" actId="20577"/>
          <ac:spMkLst>
            <pc:docMk/>
            <pc:sldMk cId="2954989955" sldId="3839"/>
            <ac:spMk id="2" creationId="{1D46624E-1256-4074-A302-8EFDA23D77BF}"/>
          </ac:spMkLst>
        </pc:spChg>
        <pc:spChg chg="del mod">
          <ac:chgData name="Theresa Mary Peters (1904904)" userId="S::1904904@student.uwtsd.ac.uk::1b38b395-91bd-4b1b-ab83-15a3c3b41d58" providerId="AD" clId="Web-{35DB2C22-7C08-E242-68DF-4EBA022DD267}" dt="2021-01-02T18:54:00.955" v="75"/>
          <ac:spMkLst>
            <pc:docMk/>
            <pc:sldMk cId="2954989955" sldId="3839"/>
            <ac:spMk id="3" creationId="{33E8A40A-0195-4B3A-81F2-8B76B68F974F}"/>
          </ac:spMkLst>
        </pc:spChg>
        <pc:spChg chg="del mod">
          <ac:chgData name="Theresa Mary Peters (1904904)" userId="S::1904904@student.uwtsd.ac.uk::1b38b395-91bd-4b1b-ab83-15a3c3b41d58" providerId="AD" clId="Web-{35DB2C22-7C08-E242-68DF-4EBA022DD267}" dt="2021-01-02T18:53:57.658" v="74"/>
          <ac:spMkLst>
            <pc:docMk/>
            <pc:sldMk cId="2954989955" sldId="3839"/>
            <ac:spMk id="4" creationId="{A84DACD0-2773-4975-A2FE-3BD5764E1F61}"/>
          </ac:spMkLst>
        </pc:spChg>
        <pc:spChg chg="del mod">
          <ac:chgData name="Theresa Mary Peters (1904904)" userId="S::1904904@student.uwtsd.ac.uk::1b38b395-91bd-4b1b-ab83-15a3c3b41d58" providerId="AD" clId="Web-{35DB2C22-7C08-E242-68DF-4EBA022DD267}" dt="2021-01-02T18:53:45.846" v="62"/>
          <ac:spMkLst>
            <pc:docMk/>
            <pc:sldMk cId="2954989955" sldId="3839"/>
            <ac:spMk id="5" creationId="{8FCFD254-68A8-4D88-9653-D6F0238D59BD}"/>
          </ac:spMkLst>
        </pc:spChg>
        <pc:spChg chg="del mod">
          <ac:chgData name="Theresa Mary Peters (1904904)" userId="S::1904904@student.uwtsd.ac.uk::1b38b395-91bd-4b1b-ab83-15a3c3b41d58" providerId="AD" clId="Web-{35DB2C22-7C08-E242-68DF-4EBA022DD267}" dt="2021-01-02T18:53:32.299" v="53"/>
          <ac:spMkLst>
            <pc:docMk/>
            <pc:sldMk cId="2954989955" sldId="3839"/>
            <ac:spMk id="6" creationId="{3905CD03-9B40-4AA4-B6AB-5B38436AB901}"/>
          </ac:spMkLst>
        </pc:spChg>
        <pc:spChg chg="add del mod">
          <ac:chgData name="Theresa Mary Peters (1904904)" userId="S::1904904@student.uwtsd.ac.uk::1b38b395-91bd-4b1b-ab83-15a3c3b41d58" providerId="AD" clId="Web-{35DB2C22-7C08-E242-68DF-4EBA022DD267}" dt="2021-01-02T18:53:39.752" v="58"/>
          <ac:spMkLst>
            <pc:docMk/>
            <pc:sldMk cId="2954989955" sldId="3839"/>
            <ac:spMk id="8" creationId="{33004E50-6E6B-4DEA-AC56-9345FFF564F7}"/>
          </ac:spMkLst>
        </pc:spChg>
        <pc:spChg chg="add del mod">
          <ac:chgData name="Theresa Mary Peters (1904904)" userId="S::1904904@student.uwtsd.ac.uk::1b38b395-91bd-4b1b-ab83-15a3c3b41d58" providerId="AD" clId="Web-{35DB2C22-7C08-E242-68DF-4EBA022DD267}" dt="2021-01-02T18:54:03.643" v="76"/>
          <ac:spMkLst>
            <pc:docMk/>
            <pc:sldMk cId="2954989955" sldId="3839"/>
            <ac:spMk id="10" creationId="{8EE1C9F8-1115-453A-9CE5-49B102993D4C}"/>
          </ac:spMkLst>
        </pc:spChg>
      </pc:sldChg>
    </pc:docChg>
  </pc:docChgLst>
  <pc:docChgLst>
    <pc:chgData name="Theresa Mary Peters (1904904)" userId="S::1904904@student.uwtsd.ac.uk::1b38b395-91bd-4b1b-ab83-15a3c3b41d58" providerId="AD" clId="Web-{62FA9AA5-6722-45B4-9D1D-4954BE279193}"/>
    <pc:docChg chg="modSld">
      <pc:chgData name="Theresa Mary Peters (1904904)" userId="S::1904904@student.uwtsd.ac.uk::1b38b395-91bd-4b1b-ab83-15a3c3b41d58" providerId="AD" clId="Web-{62FA9AA5-6722-45B4-9D1D-4954BE279193}" dt="2021-01-04T16:29:18.293" v="3"/>
      <pc:docMkLst>
        <pc:docMk/>
      </pc:docMkLst>
      <pc:sldChg chg="delSp modSp">
        <pc:chgData name="Theresa Mary Peters (1904904)" userId="S::1904904@student.uwtsd.ac.uk::1b38b395-91bd-4b1b-ab83-15a3c3b41d58" providerId="AD" clId="Web-{62FA9AA5-6722-45B4-9D1D-4954BE279193}" dt="2021-01-04T16:29:07.308" v="2"/>
        <pc:sldMkLst>
          <pc:docMk/>
          <pc:sldMk cId="1550513346" sldId="3837"/>
        </pc:sldMkLst>
        <pc:spChg chg="del mod">
          <ac:chgData name="Theresa Mary Peters (1904904)" userId="S::1904904@student.uwtsd.ac.uk::1b38b395-91bd-4b1b-ab83-15a3c3b41d58" providerId="AD" clId="Web-{62FA9AA5-6722-45B4-9D1D-4954BE279193}" dt="2021-01-04T16:29:07.308" v="2"/>
          <ac:spMkLst>
            <pc:docMk/>
            <pc:sldMk cId="1550513346" sldId="3837"/>
            <ac:spMk id="6" creationId="{D8B22794-0986-4FD9-B33C-3481B90BCE78}"/>
          </ac:spMkLst>
        </pc:spChg>
      </pc:sldChg>
      <pc:sldChg chg="delSp">
        <pc:chgData name="Theresa Mary Peters (1904904)" userId="S::1904904@student.uwtsd.ac.uk::1b38b395-91bd-4b1b-ab83-15a3c3b41d58" providerId="AD" clId="Web-{62FA9AA5-6722-45B4-9D1D-4954BE279193}" dt="2021-01-04T16:29:18.293" v="3"/>
        <pc:sldMkLst>
          <pc:docMk/>
          <pc:sldMk cId="1345357789" sldId="3838"/>
        </pc:sldMkLst>
        <pc:spChg chg="del">
          <ac:chgData name="Theresa Mary Peters (1904904)" userId="S::1904904@student.uwtsd.ac.uk::1b38b395-91bd-4b1b-ab83-15a3c3b41d58" providerId="AD" clId="Web-{62FA9AA5-6722-45B4-9D1D-4954BE279193}" dt="2021-01-04T16:29:18.293" v="3"/>
          <ac:spMkLst>
            <pc:docMk/>
            <pc:sldMk cId="1345357789" sldId="3838"/>
            <ac:spMk id="6" creationId="{D8B22794-0986-4FD9-B33C-3481B90BCE78}"/>
          </ac:spMkLst>
        </pc:spChg>
      </pc:sldChg>
    </pc:docChg>
  </pc:docChgLst>
  <pc:docChgLst>
    <pc:chgData name="Theresa Mary Peters (1904904)" userId="S::1904904@student.uwtsd.ac.uk::1b38b395-91bd-4b1b-ab83-15a3c3b41d58" providerId="AD" clId="Web-{46F09CE8-1BD0-A409-B4F0-6F9DEC998056}"/>
    <pc:docChg chg="modSld">
      <pc:chgData name="Theresa Mary Peters (1904904)" userId="S::1904904@student.uwtsd.ac.uk::1b38b395-91bd-4b1b-ab83-15a3c3b41d58" providerId="AD" clId="Web-{46F09CE8-1BD0-A409-B4F0-6F9DEC998056}" dt="2021-01-04T17:15:24.069" v="520" actId="20577"/>
      <pc:docMkLst>
        <pc:docMk/>
      </pc:docMkLst>
      <pc:sldChg chg="addSp delSp modSp">
        <pc:chgData name="Theresa Mary Peters (1904904)" userId="S::1904904@student.uwtsd.ac.uk::1b38b395-91bd-4b1b-ab83-15a3c3b41d58" providerId="AD" clId="Web-{46F09CE8-1BD0-A409-B4F0-6F9DEC998056}" dt="2021-01-04T17:15:24.069" v="519" actId="20577"/>
        <pc:sldMkLst>
          <pc:docMk/>
          <pc:sldMk cId="1550513346" sldId="3837"/>
        </pc:sldMkLst>
        <pc:spChg chg="add del mod">
          <ac:chgData name="Theresa Mary Peters (1904904)" userId="S::1904904@student.uwtsd.ac.uk::1b38b395-91bd-4b1b-ab83-15a3c3b41d58" providerId="AD" clId="Web-{46F09CE8-1BD0-A409-B4F0-6F9DEC998056}" dt="2021-01-04T17:13:58.677" v="493"/>
          <ac:spMkLst>
            <pc:docMk/>
            <pc:sldMk cId="1550513346" sldId="3837"/>
            <ac:spMk id="2" creationId="{CE9C0EEF-F823-4E46-808E-A460FD62CF35}"/>
          </ac:spMkLst>
        </pc:spChg>
        <pc:spChg chg="mod">
          <ac:chgData name="Theresa Mary Peters (1904904)" userId="S::1904904@student.uwtsd.ac.uk::1b38b395-91bd-4b1b-ab83-15a3c3b41d58" providerId="AD" clId="Web-{46F09CE8-1BD0-A409-B4F0-6F9DEC998056}" dt="2021-01-04T17:05:23.589" v="75" actId="1076"/>
          <ac:spMkLst>
            <pc:docMk/>
            <pc:sldMk cId="1550513346" sldId="3837"/>
            <ac:spMk id="4" creationId="{4AFC2813-C348-4A10-8326-F612C6D93651}"/>
          </ac:spMkLst>
        </pc:spChg>
        <pc:spChg chg="del mod">
          <ac:chgData name="Theresa Mary Peters (1904904)" userId="S::1904904@student.uwtsd.ac.uk::1b38b395-91bd-4b1b-ab83-15a3c3b41d58" providerId="AD" clId="Web-{46F09CE8-1BD0-A409-B4F0-6F9DEC998056}" dt="2021-01-04T17:10:03.906" v="339"/>
          <ac:spMkLst>
            <pc:docMk/>
            <pc:sldMk cId="1550513346" sldId="3837"/>
            <ac:spMk id="5" creationId="{A421D0AC-994E-492A-A766-4C00B1A9348C}"/>
          </ac:spMkLst>
        </pc:spChg>
        <pc:spChg chg="add del mod">
          <ac:chgData name="Theresa Mary Peters (1904904)" userId="S::1904904@student.uwtsd.ac.uk::1b38b395-91bd-4b1b-ab83-15a3c3b41d58" providerId="AD" clId="Web-{46F09CE8-1BD0-A409-B4F0-6F9DEC998056}" dt="2021-01-04T17:10:19.032" v="341"/>
          <ac:spMkLst>
            <pc:docMk/>
            <pc:sldMk cId="1550513346" sldId="3837"/>
            <ac:spMk id="6" creationId="{F1E2FFDC-2CF5-4CB5-9A58-E2FBF416CE6E}"/>
          </ac:spMkLst>
        </pc:spChg>
        <pc:spChg chg="add mod">
          <ac:chgData name="Theresa Mary Peters (1904904)" userId="S::1904904@student.uwtsd.ac.uk::1b38b395-91bd-4b1b-ab83-15a3c3b41d58" providerId="AD" clId="Web-{46F09CE8-1BD0-A409-B4F0-6F9DEC998056}" dt="2021-01-04T17:15:24.069" v="519" actId="20577"/>
          <ac:spMkLst>
            <pc:docMk/>
            <pc:sldMk cId="1550513346" sldId="3837"/>
            <ac:spMk id="8" creationId="{7DB02B74-2835-4704-8996-15E989A3DDE9}"/>
          </ac:spMkLst>
        </pc:spChg>
      </pc:sldChg>
    </pc:docChg>
  </pc:docChgLst>
  <pc:docChgLst>
    <pc:chgData name="Theresa Mary Peters (1904904)" userId="S::1904904@student.uwtsd.ac.uk::1b38b395-91bd-4b1b-ab83-15a3c3b41d58" providerId="AD" clId="Web-{58EEE307-AEFA-CAEF-5C2D-E86E4F3C4AA8}"/>
    <pc:docChg chg="modSld">
      <pc:chgData name="Theresa Mary Peters (1904904)" userId="S::1904904@student.uwtsd.ac.uk::1b38b395-91bd-4b1b-ab83-15a3c3b41d58" providerId="AD" clId="Web-{58EEE307-AEFA-CAEF-5C2D-E86E4F3C4AA8}" dt="2021-01-04T18:10:35.529" v="374" actId="1076"/>
      <pc:docMkLst>
        <pc:docMk/>
      </pc:docMkLst>
      <pc:sldChg chg="modSp">
        <pc:chgData name="Theresa Mary Peters (1904904)" userId="S::1904904@student.uwtsd.ac.uk::1b38b395-91bd-4b1b-ab83-15a3c3b41d58" providerId="AD" clId="Web-{58EEE307-AEFA-CAEF-5C2D-E86E4F3C4AA8}" dt="2021-01-04T18:07:53.077" v="366" actId="20577"/>
        <pc:sldMkLst>
          <pc:docMk/>
          <pc:sldMk cId="316787622" sldId="3835"/>
        </pc:sldMkLst>
        <pc:spChg chg="mod">
          <ac:chgData name="Theresa Mary Peters (1904904)" userId="S::1904904@student.uwtsd.ac.uk::1b38b395-91bd-4b1b-ab83-15a3c3b41d58" providerId="AD" clId="Web-{58EEE307-AEFA-CAEF-5C2D-E86E4F3C4AA8}" dt="2021-01-04T18:07:53.077" v="366" actId="20577"/>
          <ac:spMkLst>
            <pc:docMk/>
            <pc:sldMk cId="316787622" sldId="3835"/>
            <ac:spMk id="11" creationId="{C0631285-701A-4F9D-BC16-268FC0588F81}"/>
          </ac:spMkLst>
        </pc:spChg>
      </pc:sldChg>
      <pc:sldChg chg="addSp modSp">
        <pc:chgData name="Theresa Mary Peters (1904904)" userId="S::1904904@student.uwtsd.ac.uk::1b38b395-91bd-4b1b-ab83-15a3c3b41d58" providerId="AD" clId="Web-{58EEE307-AEFA-CAEF-5C2D-E86E4F3C4AA8}" dt="2021-01-04T18:10:35.529" v="374" actId="1076"/>
        <pc:sldMkLst>
          <pc:docMk/>
          <pc:sldMk cId="1550513346" sldId="3837"/>
        </pc:sldMkLst>
        <pc:spChg chg="add mod">
          <ac:chgData name="Theresa Mary Peters (1904904)" userId="S::1904904@student.uwtsd.ac.uk::1b38b395-91bd-4b1b-ab83-15a3c3b41d58" providerId="AD" clId="Web-{58EEE307-AEFA-CAEF-5C2D-E86E4F3C4AA8}" dt="2021-01-04T18:10:35.529" v="374" actId="1076"/>
          <ac:spMkLst>
            <pc:docMk/>
            <pc:sldMk cId="1550513346" sldId="3837"/>
            <ac:spMk id="2" creationId="{BDBB3718-FF71-4773-9700-11D6F2B78C2A}"/>
          </ac:spMkLst>
        </pc:spChg>
        <pc:spChg chg="add mod">
          <ac:chgData name="Theresa Mary Peters (1904904)" userId="S::1904904@student.uwtsd.ac.uk::1b38b395-91bd-4b1b-ab83-15a3c3b41d58" providerId="AD" clId="Web-{58EEE307-AEFA-CAEF-5C2D-E86E4F3C4AA8}" dt="2021-01-04T17:28:51.666" v="203" actId="1076"/>
          <ac:spMkLst>
            <pc:docMk/>
            <pc:sldMk cId="1550513346" sldId="3837"/>
            <ac:spMk id="5" creationId="{C9DCD240-0697-4CFB-8904-99FBE801A89B}"/>
          </ac:spMkLst>
        </pc:spChg>
        <pc:spChg chg="mod">
          <ac:chgData name="Theresa Mary Peters (1904904)" userId="S::1904904@student.uwtsd.ac.uk::1b38b395-91bd-4b1b-ab83-15a3c3b41d58" providerId="AD" clId="Web-{58EEE307-AEFA-CAEF-5C2D-E86E4F3C4AA8}" dt="2021-01-04T18:10:35.076" v="368" actId="20577"/>
          <ac:spMkLst>
            <pc:docMk/>
            <pc:sldMk cId="1550513346" sldId="3837"/>
            <ac:spMk id="8" creationId="{7DB02B74-2835-4704-8996-15E989A3DDE9}"/>
          </ac:spMkLst>
        </pc:spChg>
        <pc:picChg chg="add mod">
          <ac:chgData name="Theresa Mary Peters (1904904)" userId="S::1904904@student.uwtsd.ac.uk::1b38b395-91bd-4b1b-ab83-15a3c3b41d58" providerId="AD" clId="Web-{58EEE307-AEFA-CAEF-5C2D-E86E4F3C4AA8}" dt="2021-01-04T17:23:37.368" v="160" actId="14100"/>
          <ac:picMkLst>
            <pc:docMk/>
            <pc:sldMk cId="1550513346" sldId="3837"/>
            <ac:picMk id="3" creationId="{5512568A-E795-464F-B1C9-8C2A45D05F18}"/>
          </ac:picMkLst>
        </pc:picChg>
      </pc:sldChg>
      <pc:sldChg chg="addSp modSp mod setBg">
        <pc:chgData name="Theresa Mary Peters (1904904)" userId="S::1904904@student.uwtsd.ac.uk::1b38b395-91bd-4b1b-ab83-15a3c3b41d58" providerId="AD" clId="Web-{58EEE307-AEFA-CAEF-5C2D-E86E4F3C4AA8}" dt="2021-01-04T18:01:33.626" v="228" actId="20577"/>
        <pc:sldMkLst>
          <pc:docMk/>
          <pc:sldMk cId="1345357789" sldId="3838"/>
        </pc:sldMkLst>
        <pc:spChg chg="add mod">
          <ac:chgData name="Theresa Mary Peters (1904904)" userId="S::1904904@student.uwtsd.ac.uk::1b38b395-91bd-4b1b-ab83-15a3c3b41d58" providerId="AD" clId="Web-{58EEE307-AEFA-CAEF-5C2D-E86E4F3C4AA8}" dt="2021-01-04T18:01:33.626" v="228" actId="20577"/>
          <ac:spMkLst>
            <pc:docMk/>
            <pc:sldMk cId="1345357789" sldId="3838"/>
            <ac:spMk id="3" creationId="{05ABB80E-8AD9-4B0A-85D1-6498381DD5AB}"/>
          </ac:spMkLst>
        </pc:spChg>
        <pc:spChg chg="mod">
          <ac:chgData name="Theresa Mary Peters (1904904)" userId="S::1904904@student.uwtsd.ac.uk::1b38b395-91bd-4b1b-ab83-15a3c3b41d58" providerId="AD" clId="Web-{58EEE307-AEFA-CAEF-5C2D-E86E4F3C4AA8}" dt="2021-01-04T18:00:41.392" v="206"/>
          <ac:spMkLst>
            <pc:docMk/>
            <pc:sldMk cId="1345357789" sldId="3838"/>
            <ac:spMk id="4" creationId="{4AFC2813-C348-4A10-8326-F612C6D93651}"/>
          </ac:spMkLst>
        </pc:spChg>
        <pc:spChg chg="mod">
          <ac:chgData name="Theresa Mary Peters (1904904)" userId="S::1904904@student.uwtsd.ac.uk::1b38b395-91bd-4b1b-ab83-15a3c3b41d58" providerId="AD" clId="Web-{58EEE307-AEFA-CAEF-5C2D-E86E4F3C4AA8}" dt="2021-01-04T18:00:41.392" v="206"/>
          <ac:spMkLst>
            <pc:docMk/>
            <pc:sldMk cId="1345357789" sldId="3838"/>
            <ac:spMk id="5" creationId="{A421D0AC-994E-492A-A766-4C00B1A9348C}"/>
          </ac:spMkLst>
        </pc:spChg>
        <pc:spChg chg="mod ord">
          <ac:chgData name="Theresa Mary Peters (1904904)" userId="S::1904904@student.uwtsd.ac.uk::1b38b395-91bd-4b1b-ab83-15a3c3b41d58" providerId="AD" clId="Web-{58EEE307-AEFA-CAEF-5C2D-E86E4F3C4AA8}" dt="2021-01-04T18:00:41.392" v="206"/>
          <ac:spMkLst>
            <pc:docMk/>
            <pc:sldMk cId="1345357789" sldId="3838"/>
            <ac:spMk id="7" creationId="{3A80E3BA-4A74-4714-8EC2-DD136C467B1D}"/>
          </ac:spMkLst>
        </pc:spChg>
        <pc:spChg chg="add">
          <ac:chgData name="Theresa Mary Peters (1904904)" userId="S::1904904@student.uwtsd.ac.uk::1b38b395-91bd-4b1b-ab83-15a3c3b41d58" providerId="AD" clId="Web-{58EEE307-AEFA-CAEF-5C2D-E86E4F3C4AA8}" dt="2021-01-04T18:00:41.392" v="206"/>
          <ac:spMkLst>
            <pc:docMk/>
            <pc:sldMk cId="1345357789" sldId="3838"/>
            <ac:spMk id="12" creationId="{23DA7759-3209-4FE2-96D1-4EEDD81E9EA0}"/>
          </ac:spMkLst>
        </pc:spChg>
        <pc:spChg chg="add">
          <ac:chgData name="Theresa Mary Peters (1904904)" userId="S::1904904@student.uwtsd.ac.uk::1b38b395-91bd-4b1b-ab83-15a3c3b41d58" providerId="AD" clId="Web-{58EEE307-AEFA-CAEF-5C2D-E86E4F3C4AA8}" dt="2021-01-04T18:00:41.392" v="206"/>
          <ac:spMkLst>
            <pc:docMk/>
            <pc:sldMk cId="1345357789" sldId="3838"/>
            <ac:spMk id="14" creationId="{41460DAD-8769-4C9F-9C8C-BB0443909D76}"/>
          </ac:spMkLst>
        </pc:spChg>
        <pc:spChg chg="add">
          <ac:chgData name="Theresa Mary Peters (1904904)" userId="S::1904904@student.uwtsd.ac.uk::1b38b395-91bd-4b1b-ab83-15a3c3b41d58" providerId="AD" clId="Web-{58EEE307-AEFA-CAEF-5C2D-E86E4F3C4AA8}" dt="2021-01-04T18:00:41.392" v="206"/>
          <ac:spMkLst>
            <pc:docMk/>
            <pc:sldMk cId="1345357789" sldId="3838"/>
            <ac:spMk id="16" creationId="{4F7EBAE4-9945-4473-9E34-B2C66EA0F03D}"/>
          </ac:spMkLst>
        </pc:spChg>
        <pc:spChg chg="add">
          <ac:chgData name="Theresa Mary Peters (1904904)" userId="S::1904904@student.uwtsd.ac.uk::1b38b395-91bd-4b1b-ab83-15a3c3b41d58" providerId="AD" clId="Web-{58EEE307-AEFA-CAEF-5C2D-E86E4F3C4AA8}" dt="2021-01-04T18:00:41.392" v="206"/>
          <ac:spMkLst>
            <pc:docMk/>
            <pc:sldMk cId="1345357789" sldId="3838"/>
            <ac:spMk id="18" creationId="{70BEB1E7-2F88-40BC-B73D-42E5B6F80BFC}"/>
          </ac:spMkLst>
        </pc:spChg>
        <pc:spChg chg="add">
          <ac:chgData name="Theresa Mary Peters (1904904)" userId="S::1904904@student.uwtsd.ac.uk::1b38b395-91bd-4b1b-ab83-15a3c3b41d58" providerId="AD" clId="Web-{58EEE307-AEFA-CAEF-5C2D-E86E4F3C4AA8}" dt="2021-01-04T18:00:41.392" v="206"/>
          <ac:spMkLst>
            <pc:docMk/>
            <pc:sldMk cId="1345357789" sldId="3838"/>
            <ac:spMk id="20" creationId="{A7B99495-F43F-4D80-A44F-2CB4764EB90B}"/>
          </ac:spMkLst>
        </pc:spChg>
        <pc:picChg chg="add mod">
          <ac:chgData name="Theresa Mary Peters (1904904)" userId="S::1904904@student.uwtsd.ac.uk::1b38b395-91bd-4b1b-ab83-15a3c3b41d58" providerId="AD" clId="Web-{58EEE307-AEFA-CAEF-5C2D-E86E4F3C4AA8}" dt="2021-01-04T18:00:41.392" v="206"/>
          <ac:picMkLst>
            <pc:docMk/>
            <pc:sldMk cId="1345357789" sldId="3838"/>
            <ac:picMk id="2" creationId="{BBC9F071-F831-49E1-89F6-CE68969FAA2A}"/>
          </ac:picMkLst>
        </pc:picChg>
      </pc:sldChg>
    </pc:docChg>
  </pc:docChgLst>
  <pc:docChgLst>
    <pc:chgData name="Theresa Mary Peters (1904904)" userId="S::1904904@student.uwtsd.ac.uk::1b38b395-91bd-4b1b-ab83-15a3c3b41d58" providerId="AD" clId="Web-{B8E0E956-062C-6401-3AB0-D04725305B2A}"/>
    <pc:docChg chg="addSld delSld modSld sldOrd">
      <pc:chgData name="Theresa Mary Peters (1904904)" userId="S::1904904@student.uwtsd.ac.uk::1b38b395-91bd-4b1b-ab83-15a3c3b41d58" providerId="AD" clId="Web-{B8E0E956-062C-6401-3AB0-D04725305B2A}" dt="2021-01-02T15:24:56.851" v="1187" actId="20577"/>
      <pc:docMkLst>
        <pc:docMk/>
      </pc:docMkLst>
      <pc:sldChg chg="addSp delSp modSp del">
        <pc:chgData name="Theresa Mary Peters (1904904)" userId="S::1904904@student.uwtsd.ac.uk::1b38b395-91bd-4b1b-ab83-15a3c3b41d58" providerId="AD" clId="Web-{B8E0E956-062C-6401-3AB0-D04725305B2A}" dt="2021-01-02T13:14:33.434" v="47"/>
        <pc:sldMkLst>
          <pc:docMk/>
          <pc:sldMk cId="1019213662" sldId="3791"/>
        </pc:sldMkLst>
        <pc:spChg chg="add mod">
          <ac:chgData name="Theresa Mary Peters (1904904)" userId="S::1904904@student.uwtsd.ac.uk::1b38b395-91bd-4b1b-ab83-15a3c3b41d58" providerId="AD" clId="Web-{B8E0E956-062C-6401-3AB0-D04725305B2A}" dt="2021-01-02T13:01:11.377" v="36"/>
          <ac:spMkLst>
            <pc:docMk/>
            <pc:sldMk cId="1019213662" sldId="3791"/>
            <ac:spMk id="3" creationId="{694BAECC-1611-4684-9EB6-D3BA28AD4108}"/>
          </ac:spMkLst>
        </pc:spChg>
        <pc:spChg chg="mod">
          <ac:chgData name="Theresa Mary Peters (1904904)" userId="S::1904904@student.uwtsd.ac.uk::1b38b395-91bd-4b1b-ab83-15a3c3b41d58" providerId="AD" clId="Web-{B8E0E956-062C-6401-3AB0-D04725305B2A}" dt="2021-01-02T13:01:18.674" v="41" actId="20577"/>
          <ac:spMkLst>
            <pc:docMk/>
            <pc:sldMk cId="1019213662" sldId="3791"/>
            <ac:spMk id="11" creationId="{E78514DD-3FC6-4AEF-9C9C-057CF64C8E2D}"/>
          </ac:spMkLst>
        </pc:spChg>
        <pc:spChg chg="del mod">
          <ac:chgData name="Theresa Mary Peters (1904904)" userId="S::1904904@student.uwtsd.ac.uk::1b38b395-91bd-4b1b-ab83-15a3c3b41d58" providerId="AD" clId="Web-{B8E0E956-062C-6401-3AB0-D04725305B2A}" dt="2021-01-02T13:01:09.705" v="35"/>
          <ac:spMkLst>
            <pc:docMk/>
            <pc:sldMk cId="1019213662" sldId="3791"/>
            <ac:spMk id="13" creationId="{9B6754F1-BBB9-45C3-8F76-FA0E19B7463B}"/>
          </ac:spMkLst>
        </pc:spChg>
        <pc:picChg chg="del">
          <ac:chgData name="Theresa Mary Peters (1904904)" userId="S::1904904@student.uwtsd.ac.uk::1b38b395-91bd-4b1b-ab83-15a3c3b41d58" providerId="AD" clId="Web-{B8E0E956-062C-6401-3AB0-D04725305B2A}" dt="2021-01-02T13:01:11.377" v="36"/>
          <ac:picMkLst>
            <pc:docMk/>
            <pc:sldMk cId="1019213662" sldId="3791"/>
            <ac:picMk id="5" creationId="{FB4ECE35-6218-4F9C-B30B-5453BED4954F}"/>
          </ac:picMkLst>
        </pc:picChg>
      </pc:sldChg>
      <pc:sldChg chg="del">
        <pc:chgData name="Theresa Mary Peters (1904904)" userId="S::1904904@student.uwtsd.ac.uk::1b38b395-91bd-4b1b-ab83-15a3c3b41d58" providerId="AD" clId="Web-{B8E0E956-062C-6401-3AB0-D04725305B2A}" dt="2021-01-02T13:01:30.315" v="44"/>
        <pc:sldMkLst>
          <pc:docMk/>
          <pc:sldMk cId="3927950662" sldId="3792"/>
        </pc:sldMkLst>
      </pc:sldChg>
      <pc:sldChg chg="modSp">
        <pc:chgData name="Theresa Mary Peters (1904904)" userId="S::1904904@student.uwtsd.ac.uk::1b38b395-91bd-4b1b-ab83-15a3c3b41d58" providerId="AD" clId="Web-{B8E0E956-062C-6401-3AB0-D04725305B2A}" dt="2021-01-02T15:24:56.851" v="1186" actId="20577"/>
        <pc:sldMkLst>
          <pc:docMk/>
          <pc:sldMk cId="1813910725" sldId="3794"/>
        </pc:sldMkLst>
        <pc:spChg chg="mod">
          <ac:chgData name="Theresa Mary Peters (1904904)" userId="S::1904904@student.uwtsd.ac.uk::1b38b395-91bd-4b1b-ab83-15a3c3b41d58" providerId="AD" clId="Web-{B8E0E956-062C-6401-3AB0-D04725305B2A}" dt="2021-01-02T15:18:41.639" v="1004" actId="20577"/>
          <ac:spMkLst>
            <pc:docMk/>
            <pc:sldMk cId="1813910725" sldId="3794"/>
            <ac:spMk id="2" creationId="{1D46624E-1256-4074-A302-8EFDA23D77BF}"/>
          </ac:spMkLst>
        </pc:spChg>
        <pc:spChg chg="mod">
          <ac:chgData name="Theresa Mary Peters (1904904)" userId="S::1904904@student.uwtsd.ac.uk::1b38b395-91bd-4b1b-ab83-15a3c3b41d58" providerId="AD" clId="Web-{B8E0E956-062C-6401-3AB0-D04725305B2A}" dt="2021-01-02T15:18:54.280" v="1007" actId="20577"/>
          <ac:spMkLst>
            <pc:docMk/>
            <pc:sldMk cId="1813910725" sldId="3794"/>
            <ac:spMk id="3" creationId="{33E8A40A-0195-4B3A-81F2-8B76B68F974F}"/>
          </ac:spMkLst>
        </pc:spChg>
        <pc:spChg chg="mod">
          <ac:chgData name="Theresa Mary Peters (1904904)" userId="S::1904904@student.uwtsd.ac.uk::1b38b395-91bd-4b1b-ab83-15a3c3b41d58" providerId="AD" clId="Web-{B8E0E956-062C-6401-3AB0-D04725305B2A}" dt="2021-01-02T15:24:56.851" v="1186" actId="20577"/>
          <ac:spMkLst>
            <pc:docMk/>
            <pc:sldMk cId="1813910725" sldId="3794"/>
            <ac:spMk id="4" creationId="{A84DACD0-2773-4975-A2FE-3BD5764E1F61}"/>
          </ac:spMkLst>
        </pc:spChg>
        <pc:spChg chg="mod">
          <ac:chgData name="Theresa Mary Peters (1904904)" userId="S::1904904@student.uwtsd.ac.uk::1b38b395-91bd-4b1b-ab83-15a3c3b41d58" providerId="AD" clId="Web-{B8E0E956-062C-6401-3AB0-D04725305B2A}" dt="2021-01-02T15:19:04.655" v="1014" actId="20577"/>
          <ac:spMkLst>
            <pc:docMk/>
            <pc:sldMk cId="1813910725" sldId="3794"/>
            <ac:spMk id="5" creationId="{8FCFD254-68A8-4D88-9653-D6F0238D59BD}"/>
          </ac:spMkLst>
        </pc:spChg>
      </pc:sldChg>
      <pc:sldChg chg="addSp modSp">
        <pc:chgData name="Theresa Mary Peters (1904904)" userId="S::1904904@student.uwtsd.ac.uk::1b38b395-91bd-4b1b-ab83-15a3c3b41d58" providerId="AD" clId="Web-{B8E0E956-062C-6401-3AB0-D04725305B2A}" dt="2021-01-02T13:00:50.158" v="32" actId="20577"/>
        <pc:sldMkLst>
          <pc:docMk/>
          <pc:sldMk cId="4283594893" sldId="3828"/>
        </pc:sldMkLst>
        <pc:spChg chg="mod">
          <ac:chgData name="Theresa Mary Peters (1904904)" userId="S::1904904@student.uwtsd.ac.uk::1b38b395-91bd-4b1b-ab83-15a3c3b41d58" providerId="AD" clId="Web-{B8E0E956-062C-6401-3AB0-D04725305B2A}" dt="2021-01-02T13:00:50.158" v="32" actId="20577"/>
          <ac:spMkLst>
            <pc:docMk/>
            <pc:sldMk cId="4283594893" sldId="3828"/>
            <ac:spMk id="2" creationId="{1EFC037F-9B04-45A9-8AE6-A8517884947F}"/>
          </ac:spMkLst>
        </pc:spChg>
        <pc:spChg chg="mod">
          <ac:chgData name="Theresa Mary Peters (1904904)" userId="S::1904904@student.uwtsd.ac.uk::1b38b395-91bd-4b1b-ab83-15a3c3b41d58" providerId="AD" clId="Web-{B8E0E956-062C-6401-3AB0-D04725305B2A}" dt="2021-01-02T12:41:00.747" v="0" actId="20577"/>
          <ac:spMkLst>
            <pc:docMk/>
            <pc:sldMk cId="4283594893" sldId="3828"/>
            <ac:spMk id="3" creationId="{9F49FB76-25BA-4481-B88D-DCB748E1662E}"/>
          </ac:spMkLst>
        </pc:spChg>
        <pc:spChg chg="add mod">
          <ac:chgData name="Theresa Mary Peters (1904904)" userId="S::1904904@student.uwtsd.ac.uk::1b38b395-91bd-4b1b-ab83-15a3c3b41d58" providerId="AD" clId="Web-{B8E0E956-062C-6401-3AB0-D04725305B2A}" dt="2021-01-02T13:00:32.313" v="29" actId="1076"/>
          <ac:spMkLst>
            <pc:docMk/>
            <pc:sldMk cId="4283594893" sldId="3828"/>
            <ac:spMk id="15" creationId="{E337D574-93C5-4FCC-8679-02DD993F2DD8}"/>
          </ac:spMkLst>
        </pc:spChg>
        <pc:picChg chg="add mod">
          <ac:chgData name="Theresa Mary Peters (1904904)" userId="S::1904904@student.uwtsd.ac.uk::1b38b395-91bd-4b1b-ab83-15a3c3b41d58" providerId="AD" clId="Web-{B8E0E956-062C-6401-3AB0-D04725305B2A}" dt="2021-01-02T12:57:05.861" v="3" actId="14100"/>
          <ac:picMkLst>
            <pc:docMk/>
            <pc:sldMk cId="4283594893" sldId="3828"/>
            <ac:picMk id="14" creationId="{966ACC5B-33A2-4728-A044-06D467197715}"/>
          </ac:picMkLst>
        </pc:picChg>
      </pc:sldChg>
      <pc:sldChg chg="delSp modSp del">
        <pc:chgData name="Theresa Mary Peters (1904904)" userId="S::1904904@student.uwtsd.ac.uk::1b38b395-91bd-4b1b-ab83-15a3c3b41d58" providerId="AD" clId="Web-{B8E0E956-062C-6401-3AB0-D04725305B2A}" dt="2021-01-02T14:20:36.511" v="956"/>
        <pc:sldMkLst>
          <pc:docMk/>
          <pc:sldMk cId="1026132043" sldId="3829"/>
        </pc:sldMkLst>
        <pc:spChg chg="del mod">
          <ac:chgData name="Theresa Mary Peters (1904904)" userId="S::1904904@student.uwtsd.ac.uk::1b38b395-91bd-4b1b-ab83-15a3c3b41d58" providerId="AD" clId="Web-{B8E0E956-062C-6401-3AB0-D04725305B2A}" dt="2021-01-02T14:13:07.867" v="950"/>
          <ac:spMkLst>
            <pc:docMk/>
            <pc:sldMk cId="1026132043" sldId="3829"/>
            <ac:spMk id="18" creationId="{439BF4B2-6931-43C1-8924-3E02FA60CF60}"/>
          </ac:spMkLst>
        </pc:spChg>
      </pc:sldChg>
      <pc:sldChg chg="del">
        <pc:chgData name="Theresa Mary Peters (1904904)" userId="S::1904904@student.uwtsd.ac.uk::1b38b395-91bd-4b1b-ab83-15a3c3b41d58" providerId="AD" clId="Web-{B8E0E956-062C-6401-3AB0-D04725305B2A}" dt="2021-01-02T14:18:30.946" v="951"/>
        <pc:sldMkLst>
          <pc:docMk/>
          <pc:sldMk cId="1791535643" sldId="3830"/>
        </pc:sldMkLst>
      </pc:sldChg>
      <pc:sldChg chg="addSp delSp modSp del">
        <pc:chgData name="Theresa Mary Peters (1904904)" userId="S::1904904@student.uwtsd.ac.uk::1b38b395-91bd-4b1b-ab83-15a3c3b41d58" providerId="AD" clId="Web-{B8E0E956-062C-6401-3AB0-D04725305B2A}" dt="2021-01-02T14:20:40.642" v="957"/>
        <pc:sldMkLst>
          <pc:docMk/>
          <pc:sldMk cId="3942647457" sldId="3831"/>
        </pc:sldMkLst>
        <pc:spChg chg="mod">
          <ac:chgData name="Theresa Mary Peters (1904904)" userId="S::1904904@student.uwtsd.ac.uk::1b38b395-91bd-4b1b-ab83-15a3c3b41d58" providerId="AD" clId="Web-{B8E0E956-062C-6401-3AB0-D04725305B2A}" dt="2021-01-02T14:19:15.478" v="953" actId="20577"/>
          <ac:spMkLst>
            <pc:docMk/>
            <pc:sldMk cId="3942647457" sldId="3831"/>
            <ac:spMk id="2" creationId="{5F916DAA-1ACF-4343-A637-D55C4A5DE05B}"/>
          </ac:spMkLst>
        </pc:spChg>
        <pc:spChg chg="add mod">
          <ac:chgData name="Theresa Mary Peters (1904904)" userId="S::1904904@student.uwtsd.ac.uk::1b38b395-91bd-4b1b-ab83-15a3c3b41d58" providerId="AD" clId="Web-{B8E0E956-062C-6401-3AB0-D04725305B2A}" dt="2021-01-02T14:19:07.556" v="952"/>
          <ac:spMkLst>
            <pc:docMk/>
            <pc:sldMk cId="3942647457" sldId="3831"/>
            <ac:spMk id="39" creationId="{42EFEB76-EE66-4876-99B8-1B56E00EC6EA}"/>
          </ac:spMkLst>
        </pc:spChg>
        <pc:graphicFrameChg chg="del">
          <ac:chgData name="Theresa Mary Peters (1904904)" userId="S::1904904@student.uwtsd.ac.uk::1b38b395-91bd-4b1b-ab83-15a3c3b41d58" providerId="AD" clId="Web-{B8E0E956-062C-6401-3AB0-D04725305B2A}" dt="2021-01-02T14:19:07.556" v="952"/>
          <ac:graphicFrameMkLst>
            <pc:docMk/>
            <pc:sldMk cId="3942647457" sldId="3831"/>
            <ac:graphicFrameMk id="4" creationId="{E246B7D8-C843-490A-A5BB-04DFA74A3D8D}"/>
          </ac:graphicFrameMkLst>
        </pc:graphicFrameChg>
      </pc:sldChg>
      <pc:sldChg chg="del">
        <pc:chgData name="Theresa Mary Peters (1904904)" userId="S::1904904@student.uwtsd.ac.uk::1b38b395-91bd-4b1b-ab83-15a3c3b41d58" providerId="AD" clId="Web-{B8E0E956-062C-6401-3AB0-D04725305B2A}" dt="2021-01-02T14:21:53.909" v="998"/>
        <pc:sldMkLst>
          <pc:docMk/>
          <pc:sldMk cId="17839761" sldId="3833"/>
        </pc:sldMkLst>
      </pc:sldChg>
      <pc:sldChg chg="addSp delSp modSp add ord replId">
        <pc:chgData name="Theresa Mary Peters (1904904)" userId="S::1904904@student.uwtsd.ac.uk::1b38b395-91bd-4b1b-ab83-15a3c3b41d58" providerId="AD" clId="Web-{B8E0E956-062C-6401-3AB0-D04725305B2A}" dt="2021-01-02T13:41:49.400" v="947" actId="1076"/>
        <pc:sldMkLst>
          <pc:docMk/>
          <pc:sldMk cId="316787622" sldId="3835"/>
        </pc:sldMkLst>
        <pc:spChg chg="del mod">
          <ac:chgData name="Theresa Mary Peters (1904904)" userId="S::1904904@student.uwtsd.ac.uk::1b38b395-91bd-4b1b-ab83-15a3c3b41d58" providerId="AD" clId="Web-{B8E0E956-062C-6401-3AB0-D04725305B2A}" dt="2021-01-02T13:30:58.366" v="785"/>
          <ac:spMkLst>
            <pc:docMk/>
            <pc:sldMk cId="316787622" sldId="3835"/>
            <ac:spMk id="2" creationId="{28B08836-40C5-46C2-81BA-21AA27176925}"/>
          </ac:spMkLst>
        </pc:spChg>
        <pc:spChg chg="del mod">
          <ac:chgData name="Theresa Mary Peters (1904904)" userId="S::1904904@student.uwtsd.ac.uk::1b38b395-91bd-4b1b-ab83-15a3c3b41d58" providerId="AD" clId="Web-{B8E0E956-062C-6401-3AB0-D04725305B2A}" dt="2021-01-02T13:28:40.737" v="757"/>
          <ac:spMkLst>
            <pc:docMk/>
            <pc:sldMk cId="316787622" sldId="3835"/>
            <ac:spMk id="3" creationId="{72CC4EC4-809C-4FD2-AA20-009F08590DA6}"/>
          </ac:spMkLst>
        </pc:spChg>
        <pc:spChg chg="add mod">
          <ac:chgData name="Theresa Mary Peters (1904904)" userId="S::1904904@student.uwtsd.ac.uk::1b38b395-91bd-4b1b-ab83-15a3c3b41d58" providerId="AD" clId="Web-{B8E0E956-062C-6401-3AB0-D04725305B2A}" dt="2021-01-02T13:41:49.400" v="947" actId="1076"/>
          <ac:spMkLst>
            <pc:docMk/>
            <pc:sldMk cId="316787622" sldId="3835"/>
            <ac:spMk id="4" creationId="{C7EE693D-94B0-4EA9-8445-E61C479011F4}"/>
          </ac:spMkLst>
        </pc:spChg>
        <pc:spChg chg="add del mod">
          <ac:chgData name="Theresa Mary Peters (1904904)" userId="S::1904904@student.uwtsd.ac.uk::1b38b395-91bd-4b1b-ab83-15a3c3b41d58" providerId="AD" clId="Web-{B8E0E956-062C-6401-3AB0-D04725305B2A}" dt="2021-01-02T13:28:50.066" v="758"/>
          <ac:spMkLst>
            <pc:docMk/>
            <pc:sldMk cId="316787622" sldId="3835"/>
            <ac:spMk id="6" creationId="{736CA9A3-B414-4B02-9F89-FDDB9174186A}"/>
          </ac:spMkLst>
        </pc:spChg>
        <pc:spChg chg="add del mod">
          <ac:chgData name="Theresa Mary Peters (1904904)" userId="S::1904904@student.uwtsd.ac.uk::1b38b395-91bd-4b1b-ab83-15a3c3b41d58" providerId="AD" clId="Web-{B8E0E956-062C-6401-3AB0-D04725305B2A}" dt="2021-01-02T13:36:34.983" v="861"/>
          <ac:spMkLst>
            <pc:docMk/>
            <pc:sldMk cId="316787622" sldId="3835"/>
            <ac:spMk id="8" creationId="{3B16466F-A33D-491B-BD14-FAA12DC958B1}"/>
          </ac:spMkLst>
        </pc:spChg>
        <pc:spChg chg="add del mod">
          <ac:chgData name="Theresa Mary Peters (1904904)" userId="S::1904904@student.uwtsd.ac.uk::1b38b395-91bd-4b1b-ab83-15a3c3b41d58" providerId="AD" clId="Web-{B8E0E956-062C-6401-3AB0-D04725305B2A}" dt="2021-01-02T13:32:09.711" v="806"/>
          <ac:spMkLst>
            <pc:docMk/>
            <pc:sldMk cId="316787622" sldId="3835"/>
            <ac:spMk id="10" creationId="{260AC24F-D94A-4AA7-A0EE-C7D5E07E5FD5}"/>
          </ac:spMkLst>
        </pc:spChg>
        <pc:spChg chg="add mod">
          <ac:chgData name="Theresa Mary Peters (1904904)" userId="S::1904904@student.uwtsd.ac.uk::1b38b395-91bd-4b1b-ab83-15a3c3b41d58" providerId="AD" clId="Web-{B8E0E956-062C-6401-3AB0-D04725305B2A}" dt="2021-01-02T13:40:52.445" v="940" actId="20577"/>
          <ac:spMkLst>
            <pc:docMk/>
            <pc:sldMk cId="316787622" sldId="3835"/>
            <ac:spMk id="11" creationId="{C0631285-701A-4F9D-BC16-268FC0588F81}"/>
          </ac:spMkLst>
        </pc:spChg>
        <pc:spChg chg="add del mod">
          <ac:chgData name="Theresa Mary Peters (1904904)" userId="S::1904904@student.uwtsd.ac.uk::1b38b395-91bd-4b1b-ab83-15a3c3b41d58" providerId="AD" clId="Web-{B8E0E956-062C-6401-3AB0-D04725305B2A}" dt="2021-01-02T13:36:52.780" v="868"/>
          <ac:spMkLst>
            <pc:docMk/>
            <pc:sldMk cId="316787622" sldId="3835"/>
            <ac:spMk id="13" creationId="{BDA176B9-7DEE-4A05-B0D7-A66E2809FE7A}"/>
          </ac:spMkLst>
        </pc:spChg>
      </pc:sldChg>
    </pc:docChg>
  </pc:docChgLst>
  <pc:docChgLst>
    <pc:chgData name="Theresa Mary Peters (1904904)" userId="S::1904904@student.uwtsd.ac.uk::1b38b395-91bd-4b1b-ab83-15a3c3b41d58" providerId="AD" clId="Web-{122E1504-CB23-1998-8CA2-056927A60F02}"/>
    <pc:docChg chg="modSld">
      <pc:chgData name="Theresa Mary Peters (1904904)" userId="S::1904904@student.uwtsd.ac.uk::1b38b395-91bd-4b1b-ab83-15a3c3b41d58" providerId="AD" clId="Web-{122E1504-CB23-1998-8CA2-056927A60F02}" dt="2021-01-09T14:45:29.120" v="0" actId="1076"/>
      <pc:docMkLst>
        <pc:docMk/>
      </pc:docMkLst>
      <pc:sldChg chg="modSp">
        <pc:chgData name="Theresa Mary Peters (1904904)" userId="S::1904904@student.uwtsd.ac.uk::1b38b395-91bd-4b1b-ab83-15a3c3b41d58" providerId="AD" clId="Web-{122E1504-CB23-1998-8CA2-056927A60F02}" dt="2021-01-09T14:45:29.120" v="0" actId="1076"/>
        <pc:sldMkLst>
          <pc:docMk/>
          <pc:sldMk cId="2954989955" sldId="3839"/>
        </pc:sldMkLst>
        <pc:spChg chg="mod">
          <ac:chgData name="Theresa Mary Peters (1904904)" userId="S::1904904@student.uwtsd.ac.uk::1b38b395-91bd-4b1b-ab83-15a3c3b41d58" providerId="AD" clId="Web-{122E1504-CB23-1998-8CA2-056927A60F02}" dt="2021-01-09T14:45:29.120" v="0" actId="1076"/>
          <ac:spMkLst>
            <pc:docMk/>
            <pc:sldMk cId="2954989955" sldId="3839"/>
            <ac:spMk id="2" creationId="{1D46624E-1256-4074-A302-8EFDA23D77BF}"/>
          </ac:spMkLst>
        </pc:spChg>
      </pc:sldChg>
    </pc:docChg>
  </pc:docChgLst>
  <pc:docChgLst>
    <pc:chgData name="Theresa Mary Peters (1904904)" userId="S::1904904@student.uwtsd.ac.uk::1b38b395-91bd-4b1b-ab83-15a3c3b41d58" providerId="AD" clId="Web-{1188A301-CC6E-6018-9458-683B48CE2563}"/>
    <pc:docChg chg="modSld">
      <pc:chgData name="Theresa Mary Peters (1904904)" userId="S::1904904@student.uwtsd.ac.uk::1b38b395-91bd-4b1b-ab83-15a3c3b41d58" providerId="AD" clId="Web-{1188A301-CC6E-6018-9458-683B48CE2563}" dt="2021-01-09T14:32:02.859" v="413" actId="20577"/>
      <pc:docMkLst>
        <pc:docMk/>
      </pc:docMkLst>
      <pc:sldChg chg="modSp">
        <pc:chgData name="Theresa Mary Peters (1904904)" userId="S::1904904@student.uwtsd.ac.uk::1b38b395-91bd-4b1b-ab83-15a3c3b41d58" providerId="AD" clId="Web-{1188A301-CC6E-6018-9458-683B48CE2563}" dt="2021-01-09T14:31:59.452" v="411" actId="20577"/>
        <pc:sldMkLst>
          <pc:docMk/>
          <pc:sldMk cId="316787622" sldId="3835"/>
        </pc:sldMkLst>
        <pc:spChg chg="mod">
          <ac:chgData name="Theresa Mary Peters (1904904)" userId="S::1904904@student.uwtsd.ac.uk::1b38b395-91bd-4b1b-ab83-15a3c3b41d58" providerId="AD" clId="Web-{1188A301-CC6E-6018-9458-683B48CE2563}" dt="2021-01-09T14:31:59.452" v="411" actId="20577"/>
          <ac:spMkLst>
            <pc:docMk/>
            <pc:sldMk cId="316787622" sldId="3835"/>
            <ac:spMk id="4" creationId="{C7EE693D-94B0-4EA9-8445-E61C479011F4}"/>
          </ac:spMkLst>
        </pc:spChg>
        <pc:spChg chg="mod">
          <ac:chgData name="Theresa Mary Peters (1904904)" userId="S::1904904@student.uwtsd.ac.uk::1b38b395-91bd-4b1b-ab83-15a3c3b41d58" providerId="AD" clId="Web-{1188A301-CC6E-6018-9458-683B48CE2563}" dt="2021-01-09T14:04:14.723" v="208" actId="20577"/>
          <ac:spMkLst>
            <pc:docMk/>
            <pc:sldMk cId="316787622" sldId="3835"/>
            <ac:spMk id="11" creationId="{C0631285-701A-4F9D-BC16-268FC0588F81}"/>
          </ac:spMkLst>
        </pc:spChg>
      </pc:sldChg>
      <pc:sldChg chg="modSp">
        <pc:chgData name="Theresa Mary Peters (1904904)" userId="S::1904904@student.uwtsd.ac.uk::1b38b395-91bd-4b1b-ab83-15a3c3b41d58" providerId="AD" clId="Web-{1188A301-CC6E-6018-9458-683B48CE2563}" dt="2021-01-09T14:29:10.116" v="367" actId="20577"/>
        <pc:sldMkLst>
          <pc:docMk/>
          <pc:sldMk cId="2954989955" sldId="3839"/>
        </pc:sldMkLst>
        <pc:spChg chg="mod">
          <ac:chgData name="Theresa Mary Peters (1904904)" userId="S::1904904@student.uwtsd.ac.uk::1b38b395-91bd-4b1b-ab83-15a3c3b41d58" providerId="AD" clId="Web-{1188A301-CC6E-6018-9458-683B48CE2563}" dt="2021-01-09T14:29:10.116" v="367" actId="20577"/>
          <ac:spMkLst>
            <pc:docMk/>
            <pc:sldMk cId="2954989955" sldId="3839"/>
            <ac:spMk id="2" creationId="{1D46624E-1256-4074-A302-8EFDA23D77BF}"/>
          </ac:spMkLst>
        </pc:spChg>
      </pc:sldChg>
    </pc:docChg>
  </pc:docChgLst>
  <pc:docChgLst>
    <pc:chgData name="Theresa Mary Peters (1904904)" userId="S::1904904@student.uwtsd.ac.uk::1b38b395-91bd-4b1b-ab83-15a3c3b41d58" providerId="AD" clId="Web-{1CBBFC24-8FA8-9223-60DB-F675B703F365}"/>
    <pc:docChg chg="modSld">
      <pc:chgData name="Theresa Mary Peters (1904904)" userId="S::1904904@student.uwtsd.ac.uk::1b38b395-91bd-4b1b-ab83-15a3c3b41d58" providerId="AD" clId="Web-{1CBBFC24-8FA8-9223-60DB-F675B703F365}" dt="2021-01-06T15:43:42.476" v="975" actId="20577"/>
      <pc:docMkLst>
        <pc:docMk/>
      </pc:docMkLst>
      <pc:sldChg chg="modSp">
        <pc:chgData name="Theresa Mary Peters (1904904)" userId="S::1904904@student.uwtsd.ac.uk::1b38b395-91bd-4b1b-ab83-15a3c3b41d58" providerId="AD" clId="Web-{1CBBFC24-8FA8-9223-60DB-F675B703F365}" dt="2021-01-06T15:41:04.316" v="948" actId="20577"/>
        <pc:sldMkLst>
          <pc:docMk/>
          <pc:sldMk cId="1813910725" sldId="3794"/>
        </pc:sldMkLst>
        <pc:spChg chg="mod">
          <ac:chgData name="Theresa Mary Peters (1904904)" userId="S::1904904@student.uwtsd.ac.uk::1b38b395-91bd-4b1b-ab83-15a3c3b41d58" providerId="AD" clId="Web-{1CBBFC24-8FA8-9223-60DB-F675B703F365}" dt="2021-01-06T15:41:04.316" v="948" actId="20577"/>
          <ac:spMkLst>
            <pc:docMk/>
            <pc:sldMk cId="1813910725" sldId="3794"/>
            <ac:spMk id="6" creationId="{3905CD03-9B40-4AA4-B6AB-5B38436AB901}"/>
          </ac:spMkLst>
        </pc:spChg>
      </pc:sldChg>
      <pc:sldChg chg="modSp">
        <pc:chgData name="Theresa Mary Peters (1904904)" userId="S::1904904@student.uwtsd.ac.uk::1b38b395-91bd-4b1b-ab83-15a3c3b41d58" providerId="AD" clId="Web-{1CBBFC24-8FA8-9223-60DB-F675B703F365}" dt="2021-01-06T14:37:06.604" v="181" actId="20577"/>
        <pc:sldMkLst>
          <pc:docMk/>
          <pc:sldMk cId="1002193766" sldId="3827"/>
        </pc:sldMkLst>
        <pc:spChg chg="mod">
          <ac:chgData name="Theresa Mary Peters (1904904)" userId="S::1904904@student.uwtsd.ac.uk::1b38b395-91bd-4b1b-ab83-15a3c3b41d58" providerId="AD" clId="Web-{1CBBFC24-8FA8-9223-60DB-F675B703F365}" dt="2021-01-06T14:30:19.907" v="69" actId="20577"/>
          <ac:spMkLst>
            <pc:docMk/>
            <pc:sldMk cId="1002193766" sldId="3827"/>
            <ac:spMk id="7" creationId="{D15D6CDC-C9DC-4DE3-99CC-C944D60633E8}"/>
          </ac:spMkLst>
        </pc:spChg>
        <pc:spChg chg="mod">
          <ac:chgData name="Theresa Mary Peters (1904904)" userId="S::1904904@student.uwtsd.ac.uk::1b38b395-91bd-4b1b-ab83-15a3c3b41d58" providerId="AD" clId="Web-{1CBBFC24-8FA8-9223-60DB-F675B703F365}" dt="2021-01-06T14:37:06.604" v="181" actId="20577"/>
          <ac:spMkLst>
            <pc:docMk/>
            <pc:sldMk cId="1002193766" sldId="3827"/>
            <ac:spMk id="8" creationId="{E2059711-1974-41A5-879C-AA169FB9BF8E}"/>
          </ac:spMkLst>
        </pc:spChg>
      </pc:sldChg>
      <pc:sldChg chg="modSp">
        <pc:chgData name="Theresa Mary Peters (1904904)" userId="S::1904904@student.uwtsd.ac.uk::1b38b395-91bd-4b1b-ab83-15a3c3b41d58" providerId="AD" clId="Web-{1CBBFC24-8FA8-9223-60DB-F675B703F365}" dt="2021-01-06T15:18:00.066" v="483" actId="20577"/>
        <pc:sldMkLst>
          <pc:docMk/>
          <pc:sldMk cId="316787622" sldId="3835"/>
        </pc:sldMkLst>
        <pc:spChg chg="mod">
          <ac:chgData name="Theresa Mary Peters (1904904)" userId="S::1904904@student.uwtsd.ac.uk::1b38b395-91bd-4b1b-ab83-15a3c3b41d58" providerId="AD" clId="Web-{1CBBFC24-8FA8-9223-60DB-F675B703F365}" dt="2021-01-06T15:18:00.066" v="483" actId="20577"/>
          <ac:spMkLst>
            <pc:docMk/>
            <pc:sldMk cId="316787622" sldId="3835"/>
            <ac:spMk id="11" creationId="{C0631285-701A-4F9D-BC16-268FC0588F81}"/>
          </ac:spMkLst>
        </pc:spChg>
      </pc:sldChg>
      <pc:sldChg chg="modSp">
        <pc:chgData name="Theresa Mary Peters (1904904)" userId="S::1904904@student.uwtsd.ac.uk::1b38b395-91bd-4b1b-ab83-15a3c3b41d58" providerId="AD" clId="Web-{1CBBFC24-8FA8-9223-60DB-F675B703F365}" dt="2021-01-06T15:01:37.325" v="380" actId="20577"/>
        <pc:sldMkLst>
          <pc:docMk/>
          <pc:sldMk cId="1345357789" sldId="3838"/>
        </pc:sldMkLst>
        <pc:spChg chg="mod">
          <ac:chgData name="Theresa Mary Peters (1904904)" userId="S::1904904@student.uwtsd.ac.uk::1b38b395-91bd-4b1b-ab83-15a3c3b41d58" providerId="AD" clId="Web-{1CBBFC24-8FA8-9223-60DB-F675B703F365}" dt="2021-01-06T15:01:37.325" v="380" actId="20577"/>
          <ac:spMkLst>
            <pc:docMk/>
            <pc:sldMk cId="1345357789" sldId="3838"/>
            <ac:spMk id="5" creationId="{A421D0AC-994E-492A-A766-4C00B1A9348C}"/>
          </ac:spMkLst>
        </pc:spChg>
      </pc:sldChg>
      <pc:sldChg chg="modSp">
        <pc:chgData name="Theresa Mary Peters (1904904)" userId="S::1904904@student.uwtsd.ac.uk::1b38b395-91bd-4b1b-ab83-15a3c3b41d58" providerId="AD" clId="Web-{1CBBFC24-8FA8-9223-60DB-F675B703F365}" dt="2021-01-06T15:43:42.461" v="974" actId="20577"/>
        <pc:sldMkLst>
          <pc:docMk/>
          <pc:sldMk cId="2954989955" sldId="3839"/>
        </pc:sldMkLst>
        <pc:spChg chg="mod">
          <ac:chgData name="Theresa Mary Peters (1904904)" userId="S::1904904@student.uwtsd.ac.uk::1b38b395-91bd-4b1b-ab83-15a3c3b41d58" providerId="AD" clId="Web-{1CBBFC24-8FA8-9223-60DB-F675B703F365}" dt="2021-01-06T15:43:42.461" v="974" actId="20577"/>
          <ac:spMkLst>
            <pc:docMk/>
            <pc:sldMk cId="2954989955" sldId="3839"/>
            <ac:spMk id="2" creationId="{1D46624E-1256-4074-A302-8EFDA23D77BF}"/>
          </ac:spMkLst>
        </pc:spChg>
      </pc:sldChg>
    </pc:docChg>
  </pc:docChgLst>
  <pc:docChgLst>
    <pc:chgData name="Theresa Mary Peters (1904904)" userId="S::1904904@student.uwtsd.ac.uk::1b38b395-91bd-4b1b-ab83-15a3c3b41d58" providerId="AD" clId="Web-{358116F8-0061-405E-B022-F075445B576A}"/>
    <pc:docChg chg="delSld modSld">
      <pc:chgData name="Theresa Mary Peters (1904904)" userId="S::1904904@student.uwtsd.ac.uk::1b38b395-91bd-4b1b-ab83-15a3c3b41d58" providerId="AD" clId="Web-{358116F8-0061-405E-B022-F075445B576A}" dt="2020-12-30T17:53:53.468" v="1832" actId="20577"/>
      <pc:docMkLst>
        <pc:docMk/>
      </pc:docMkLst>
      <pc:sldChg chg="modSp">
        <pc:chgData name="Theresa Mary Peters (1904904)" userId="S::1904904@student.uwtsd.ac.uk::1b38b395-91bd-4b1b-ab83-15a3c3b41d58" providerId="AD" clId="Web-{358116F8-0061-405E-B022-F075445B576A}" dt="2020-12-30T17:04:11.222" v="1667" actId="1076"/>
        <pc:sldMkLst>
          <pc:docMk/>
          <pc:sldMk cId="800962904" sldId="3825"/>
        </pc:sldMkLst>
        <pc:spChg chg="mod">
          <ac:chgData name="Theresa Mary Peters (1904904)" userId="S::1904904@student.uwtsd.ac.uk::1b38b395-91bd-4b1b-ab83-15a3c3b41d58" providerId="AD" clId="Web-{358116F8-0061-405E-B022-F075445B576A}" dt="2020-12-30T17:04:11.222" v="1667" actId="1076"/>
          <ac:spMkLst>
            <pc:docMk/>
            <pc:sldMk cId="800962904" sldId="3825"/>
            <ac:spMk id="2" creationId="{28B08836-40C5-46C2-81BA-21AA27176925}"/>
          </ac:spMkLst>
        </pc:spChg>
        <pc:spChg chg="mod">
          <ac:chgData name="Theresa Mary Peters (1904904)" userId="S::1904904@student.uwtsd.ac.uk::1b38b395-91bd-4b1b-ab83-15a3c3b41d58" providerId="AD" clId="Web-{358116F8-0061-405E-B022-F075445B576A}" dt="2020-12-30T11:05:56.299" v="53" actId="20577"/>
          <ac:spMkLst>
            <pc:docMk/>
            <pc:sldMk cId="800962904" sldId="3825"/>
            <ac:spMk id="3" creationId="{72CC4EC4-809C-4FD2-AA20-009F08590DA6}"/>
          </ac:spMkLst>
        </pc:spChg>
      </pc:sldChg>
      <pc:sldChg chg="delSp modSp">
        <pc:chgData name="Theresa Mary Peters (1904904)" userId="S::1904904@student.uwtsd.ac.uk::1b38b395-91bd-4b1b-ab83-15a3c3b41d58" providerId="AD" clId="Web-{358116F8-0061-405E-B022-F075445B576A}" dt="2020-12-30T13:55:47.089" v="1044"/>
        <pc:sldMkLst>
          <pc:docMk/>
          <pc:sldMk cId="55160260" sldId="3826"/>
        </pc:sldMkLst>
        <pc:spChg chg="mod">
          <ac:chgData name="Theresa Mary Peters (1904904)" userId="S::1904904@student.uwtsd.ac.uk::1b38b395-91bd-4b1b-ab83-15a3c3b41d58" providerId="AD" clId="Web-{358116F8-0061-405E-B022-F075445B576A}" dt="2020-12-30T11:10:34.691" v="73" actId="20577"/>
          <ac:spMkLst>
            <pc:docMk/>
            <pc:sldMk cId="55160260" sldId="3826"/>
            <ac:spMk id="2" creationId="{1836E49C-11A0-4C95-8A6E-FC7E9C57C105}"/>
          </ac:spMkLst>
        </pc:spChg>
        <pc:spChg chg="mod">
          <ac:chgData name="Theresa Mary Peters (1904904)" userId="S::1904904@student.uwtsd.ac.uk::1b38b395-91bd-4b1b-ab83-15a3c3b41d58" providerId="AD" clId="Web-{358116F8-0061-405E-B022-F075445B576A}" dt="2020-12-30T11:14:02.738" v="434" actId="20577"/>
          <ac:spMkLst>
            <pc:docMk/>
            <pc:sldMk cId="55160260" sldId="3826"/>
            <ac:spMk id="3" creationId="{869C3FD2-AF88-4EF1-AFB7-5D31BD5AA0BF}"/>
          </ac:spMkLst>
        </pc:spChg>
        <pc:spChg chg="del">
          <ac:chgData name="Theresa Mary Peters (1904904)" userId="S::1904904@student.uwtsd.ac.uk::1b38b395-91bd-4b1b-ab83-15a3c3b41d58" providerId="AD" clId="Web-{358116F8-0061-405E-B022-F075445B576A}" dt="2020-12-30T13:55:47.089" v="1044"/>
          <ac:spMkLst>
            <pc:docMk/>
            <pc:sldMk cId="55160260" sldId="3826"/>
            <ac:spMk id="5" creationId="{A4A2B84E-2163-44C1-99D0-6F162AEA82E9}"/>
          </ac:spMkLst>
        </pc:spChg>
      </pc:sldChg>
      <pc:sldChg chg="addSp delSp modSp">
        <pc:chgData name="Theresa Mary Peters (1904904)" userId="S::1904904@student.uwtsd.ac.uk::1b38b395-91bd-4b1b-ab83-15a3c3b41d58" providerId="AD" clId="Web-{358116F8-0061-405E-B022-F075445B576A}" dt="2020-12-30T16:18:20.454" v="1356" actId="20577"/>
        <pc:sldMkLst>
          <pc:docMk/>
          <pc:sldMk cId="1002193766" sldId="3827"/>
        </pc:sldMkLst>
        <pc:spChg chg="add del mod">
          <ac:chgData name="Theresa Mary Peters (1904904)" userId="S::1904904@student.uwtsd.ac.uk::1b38b395-91bd-4b1b-ab83-15a3c3b41d58" providerId="AD" clId="Web-{358116F8-0061-405E-B022-F075445B576A}" dt="2020-12-30T11:36:58.583" v="546"/>
          <ac:spMkLst>
            <pc:docMk/>
            <pc:sldMk cId="1002193766" sldId="3827"/>
            <ac:spMk id="3" creationId="{FE00AEBF-D19C-4C6E-ACFF-ABF37F7E8FDD}"/>
          </ac:spMkLst>
        </pc:spChg>
        <pc:spChg chg="mod">
          <ac:chgData name="Theresa Mary Peters (1904904)" userId="S::1904904@student.uwtsd.ac.uk::1b38b395-91bd-4b1b-ab83-15a3c3b41d58" providerId="AD" clId="Web-{358116F8-0061-405E-B022-F075445B576A}" dt="2020-12-30T13:50:27.334" v="849" actId="1076"/>
          <ac:spMkLst>
            <pc:docMk/>
            <pc:sldMk cId="1002193766" sldId="3827"/>
            <ac:spMk id="4" creationId="{7B290457-2071-4F7C-9327-CE85A282B4D5}"/>
          </ac:spMkLst>
        </pc:spChg>
        <pc:spChg chg="mod">
          <ac:chgData name="Theresa Mary Peters (1904904)" userId="S::1904904@student.uwtsd.ac.uk::1b38b395-91bd-4b1b-ab83-15a3c3b41d58" providerId="AD" clId="Web-{358116F8-0061-405E-B022-F075445B576A}" dt="2020-12-30T11:14:37.020" v="439" actId="20577"/>
          <ac:spMkLst>
            <pc:docMk/>
            <pc:sldMk cId="1002193766" sldId="3827"/>
            <ac:spMk id="5" creationId="{B67B1E24-2840-4BB0-AE5A-2320A01CB80F}"/>
          </ac:spMkLst>
        </pc:spChg>
        <pc:spChg chg="add mod">
          <ac:chgData name="Theresa Mary Peters (1904904)" userId="S::1904904@student.uwtsd.ac.uk::1b38b395-91bd-4b1b-ab83-15a3c3b41d58" providerId="AD" clId="Web-{358116F8-0061-405E-B022-F075445B576A}" dt="2020-12-30T13:57:10.246" v="1050" actId="1076"/>
          <ac:spMkLst>
            <pc:docMk/>
            <pc:sldMk cId="1002193766" sldId="3827"/>
            <ac:spMk id="6" creationId="{9E2EFC02-E384-432A-B4B3-B432FF3576B6}"/>
          </ac:spMkLst>
        </pc:spChg>
        <pc:spChg chg="add del mod">
          <ac:chgData name="Theresa Mary Peters (1904904)" userId="S::1904904@student.uwtsd.ac.uk::1b38b395-91bd-4b1b-ab83-15a3c3b41d58" providerId="AD" clId="Web-{358116F8-0061-405E-B022-F075445B576A}" dt="2020-12-30T11:37:49.570" v="548"/>
          <ac:spMkLst>
            <pc:docMk/>
            <pc:sldMk cId="1002193766" sldId="3827"/>
            <ac:spMk id="7" creationId="{46181A3F-648C-4AB1-AE9C-9C45F8056648}"/>
          </ac:spMkLst>
        </pc:spChg>
        <pc:spChg chg="add mod">
          <ac:chgData name="Theresa Mary Peters (1904904)" userId="S::1904904@student.uwtsd.ac.uk::1b38b395-91bd-4b1b-ab83-15a3c3b41d58" providerId="AD" clId="Web-{358116F8-0061-405E-B022-F075445B576A}" dt="2020-12-30T16:18:20.454" v="1356" actId="20577"/>
          <ac:spMkLst>
            <pc:docMk/>
            <pc:sldMk cId="1002193766" sldId="3827"/>
            <ac:spMk id="7" creationId="{D15D6CDC-C9DC-4DE3-99CC-C944D60633E8}"/>
          </ac:spMkLst>
        </pc:spChg>
        <pc:spChg chg="add del mod">
          <ac:chgData name="Theresa Mary Peters (1904904)" userId="S::1904904@student.uwtsd.ac.uk::1b38b395-91bd-4b1b-ab83-15a3c3b41d58" providerId="AD" clId="Web-{358116F8-0061-405E-B022-F075445B576A}" dt="2020-12-30T13:39:51.298" v="579"/>
          <ac:spMkLst>
            <pc:docMk/>
            <pc:sldMk cId="1002193766" sldId="3827"/>
            <ac:spMk id="7" creationId="{FA406B19-18A0-4681-9E7B-FBA09BD96C54}"/>
          </ac:spMkLst>
        </pc:spChg>
        <pc:spChg chg="add mod">
          <ac:chgData name="Theresa Mary Peters (1904904)" userId="S::1904904@student.uwtsd.ac.uk::1b38b395-91bd-4b1b-ab83-15a3c3b41d58" providerId="AD" clId="Web-{358116F8-0061-405E-B022-F075445B576A}" dt="2020-12-30T11:21:31.802" v="543" actId="20577"/>
          <ac:spMkLst>
            <pc:docMk/>
            <pc:sldMk cId="1002193766" sldId="3827"/>
            <ac:spMk id="8" creationId="{E2059711-1974-41A5-879C-AA169FB9BF8E}"/>
          </ac:spMkLst>
        </pc:spChg>
        <pc:spChg chg="add del mod">
          <ac:chgData name="Theresa Mary Peters (1904904)" userId="S::1904904@student.uwtsd.ac.uk::1b38b395-91bd-4b1b-ab83-15a3c3b41d58" providerId="AD" clId="Web-{358116F8-0061-405E-B022-F075445B576A}" dt="2020-12-30T13:39:53.689" v="580"/>
          <ac:spMkLst>
            <pc:docMk/>
            <pc:sldMk cId="1002193766" sldId="3827"/>
            <ac:spMk id="9" creationId="{6072122C-8DFF-4C98-9CC2-9BD5D54E19FC}"/>
          </ac:spMkLst>
        </pc:spChg>
        <pc:spChg chg="add mod">
          <ac:chgData name="Theresa Mary Peters (1904904)" userId="S::1904904@student.uwtsd.ac.uk::1b38b395-91bd-4b1b-ab83-15a3c3b41d58" providerId="AD" clId="Web-{358116F8-0061-405E-B022-F075445B576A}" dt="2020-12-30T16:17:23.235" v="1353" actId="20577"/>
          <ac:spMkLst>
            <pc:docMk/>
            <pc:sldMk cId="1002193766" sldId="3827"/>
            <ac:spMk id="10" creationId="{140FCC20-ED08-420E-9786-A4430E2190AF}"/>
          </ac:spMkLst>
        </pc:spChg>
        <pc:spChg chg="add del mod">
          <ac:chgData name="Theresa Mary Peters (1904904)" userId="S::1904904@student.uwtsd.ac.uk::1b38b395-91bd-4b1b-ab83-15a3c3b41d58" providerId="AD" clId="Web-{358116F8-0061-405E-B022-F075445B576A}" dt="2020-12-30T13:48:47.365" v="833"/>
          <ac:spMkLst>
            <pc:docMk/>
            <pc:sldMk cId="1002193766" sldId="3827"/>
            <ac:spMk id="11" creationId="{CFAC11FF-82A0-41B3-B797-C0964B4A0177}"/>
          </ac:spMkLst>
        </pc:spChg>
        <pc:spChg chg="add del mod">
          <ac:chgData name="Theresa Mary Peters (1904904)" userId="S::1904904@student.uwtsd.ac.uk::1b38b395-91bd-4b1b-ab83-15a3c3b41d58" providerId="AD" clId="Web-{358116F8-0061-405E-B022-F075445B576A}" dt="2020-12-30T13:51:59.838" v="978"/>
          <ac:spMkLst>
            <pc:docMk/>
            <pc:sldMk cId="1002193766" sldId="3827"/>
            <ac:spMk id="13" creationId="{403A3092-6A5D-4391-A2A7-26B419EF6827}"/>
          </ac:spMkLst>
        </pc:spChg>
        <pc:spChg chg="add mod">
          <ac:chgData name="Theresa Mary Peters (1904904)" userId="S::1904904@student.uwtsd.ac.uk::1b38b395-91bd-4b1b-ab83-15a3c3b41d58" providerId="AD" clId="Web-{358116F8-0061-405E-B022-F075445B576A}" dt="2020-12-30T13:53:23.854" v="998" actId="1076"/>
          <ac:spMkLst>
            <pc:docMk/>
            <pc:sldMk cId="1002193766" sldId="3827"/>
            <ac:spMk id="14" creationId="{3D54AFF4-64E0-4DA8-9256-F95ECAE951CF}"/>
          </ac:spMkLst>
        </pc:spChg>
        <pc:spChg chg="del mod">
          <ac:chgData name="Theresa Mary Peters (1904904)" userId="S::1904904@student.uwtsd.ac.uk::1b38b395-91bd-4b1b-ab83-15a3c3b41d58" providerId="AD" clId="Web-{358116F8-0061-405E-B022-F075445B576A}" dt="2020-12-30T11:19:04.427" v="467"/>
          <ac:spMkLst>
            <pc:docMk/>
            <pc:sldMk cId="1002193766" sldId="3827"/>
            <ac:spMk id="15" creationId="{96B342A5-1683-4650-BB07-B98D8B23C1FC}"/>
          </ac:spMkLst>
        </pc:spChg>
        <pc:spChg chg="add mod">
          <ac:chgData name="Theresa Mary Peters (1904904)" userId="S::1904904@student.uwtsd.ac.uk::1b38b395-91bd-4b1b-ab83-15a3c3b41d58" providerId="AD" clId="Web-{358116F8-0061-405E-B022-F075445B576A}" dt="2020-12-30T13:53:53.167" v="1006" actId="20577"/>
          <ac:spMkLst>
            <pc:docMk/>
            <pc:sldMk cId="1002193766" sldId="3827"/>
            <ac:spMk id="15" creationId="{FBEEC25E-1E39-4671-A71C-703ECE55BD3C}"/>
          </ac:spMkLst>
        </pc:spChg>
        <pc:spChg chg="add mod">
          <ac:chgData name="Theresa Mary Peters (1904904)" userId="S::1904904@student.uwtsd.ac.uk::1b38b395-91bd-4b1b-ab83-15a3c3b41d58" providerId="AD" clId="Web-{358116F8-0061-405E-B022-F075445B576A}" dt="2020-12-30T13:58:00.324" v="1080" actId="20577"/>
          <ac:spMkLst>
            <pc:docMk/>
            <pc:sldMk cId="1002193766" sldId="3827"/>
            <ac:spMk id="17" creationId="{B797BFB8-5B60-4540-B698-3727A86A7D00}"/>
          </ac:spMkLst>
        </pc:spChg>
        <pc:picChg chg="add mod ord modCrop">
          <ac:chgData name="Theresa Mary Peters (1904904)" userId="S::1904904@student.uwtsd.ac.uk::1b38b395-91bd-4b1b-ab83-15a3c3b41d58" providerId="AD" clId="Web-{358116F8-0061-405E-B022-F075445B576A}" dt="2020-12-30T11:37:54.304" v="549" actId="1076"/>
          <ac:picMkLst>
            <pc:docMk/>
            <pc:sldMk cId="1002193766" sldId="3827"/>
            <ac:picMk id="2" creationId="{182DF12D-6B53-419E-9C56-FE9326BF2FBD}"/>
          </ac:picMkLst>
        </pc:picChg>
        <pc:picChg chg="add mod modCrop">
          <ac:chgData name="Theresa Mary Peters (1904904)" userId="S::1904904@student.uwtsd.ac.uk::1b38b395-91bd-4b1b-ab83-15a3c3b41d58" providerId="AD" clId="Web-{358116F8-0061-405E-B022-F075445B576A}" dt="2020-12-30T13:39:17.814" v="572" actId="1076"/>
          <ac:picMkLst>
            <pc:docMk/>
            <pc:sldMk cId="1002193766" sldId="3827"/>
            <ac:picMk id="3" creationId="{1D5180F7-F1F3-4924-B359-5AD5774188FA}"/>
          </ac:picMkLst>
        </pc:picChg>
        <pc:picChg chg="del">
          <ac:chgData name="Theresa Mary Peters (1904904)" userId="S::1904904@student.uwtsd.ac.uk::1b38b395-91bd-4b1b-ab83-15a3c3b41d58" providerId="AD" clId="Web-{358116F8-0061-405E-B022-F075445B576A}" dt="2020-12-30T11:14:31.270" v="438"/>
          <ac:picMkLst>
            <pc:docMk/>
            <pc:sldMk cId="1002193766" sldId="3827"/>
            <ac:picMk id="11" creationId="{759DD474-D676-41A6-A2FB-30B2078418A8}"/>
          </ac:picMkLst>
        </pc:picChg>
        <pc:picChg chg="add mod">
          <ac:chgData name="Theresa Mary Peters (1904904)" userId="S::1904904@student.uwtsd.ac.uk::1b38b395-91bd-4b1b-ab83-15a3c3b41d58" providerId="AD" clId="Web-{358116F8-0061-405E-B022-F075445B576A}" dt="2020-12-30T13:49:54.600" v="842" actId="1076"/>
          <ac:picMkLst>
            <pc:docMk/>
            <pc:sldMk cId="1002193766" sldId="3827"/>
            <ac:picMk id="12" creationId="{6DE709EB-6BD6-45EC-B6F7-6018AFC50D45}"/>
          </ac:picMkLst>
        </pc:picChg>
        <pc:picChg chg="del">
          <ac:chgData name="Theresa Mary Peters (1904904)" userId="S::1904904@student.uwtsd.ac.uk::1b38b395-91bd-4b1b-ab83-15a3c3b41d58" providerId="AD" clId="Web-{358116F8-0061-405E-B022-F075445B576A}" dt="2020-12-30T11:14:28.520" v="437"/>
          <ac:picMkLst>
            <pc:docMk/>
            <pc:sldMk cId="1002193766" sldId="3827"/>
            <ac:picMk id="13" creationId="{D624A4F8-65E3-4A17-A439-FE80714CDE5A}"/>
          </ac:picMkLst>
        </pc:picChg>
      </pc:sldChg>
      <pc:sldChg chg="addSp modSp">
        <pc:chgData name="Theresa Mary Peters (1904904)" userId="S::1904904@student.uwtsd.ac.uk::1b38b395-91bd-4b1b-ab83-15a3c3b41d58" providerId="AD" clId="Web-{358116F8-0061-405E-B022-F075445B576A}" dt="2020-12-30T17:53:45.531" v="1831" actId="20577"/>
        <pc:sldMkLst>
          <pc:docMk/>
          <pc:sldMk cId="4283594893" sldId="3828"/>
        </pc:sldMkLst>
        <pc:spChg chg="mod">
          <ac:chgData name="Theresa Mary Peters (1904904)" userId="S::1904904@student.uwtsd.ac.uk::1b38b395-91bd-4b1b-ab83-15a3c3b41d58" providerId="AD" clId="Web-{358116F8-0061-405E-B022-F075445B576A}" dt="2020-12-30T17:06:34.177" v="1758" actId="20577"/>
          <ac:spMkLst>
            <pc:docMk/>
            <pc:sldMk cId="4283594893" sldId="3828"/>
            <ac:spMk id="2" creationId="{1EFC037F-9B04-45A9-8AE6-A8517884947F}"/>
          </ac:spMkLst>
        </pc:spChg>
        <pc:spChg chg="mod">
          <ac:chgData name="Theresa Mary Peters (1904904)" userId="S::1904904@student.uwtsd.ac.uk::1b38b395-91bd-4b1b-ab83-15a3c3b41d58" providerId="AD" clId="Web-{358116F8-0061-405E-B022-F075445B576A}" dt="2020-12-30T17:06:45.396" v="1761" actId="20577"/>
          <ac:spMkLst>
            <pc:docMk/>
            <pc:sldMk cId="4283594893" sldId="3828"/>
            <ac:spMk id="3" creationId="{9F49FB76-25BA-4481-B88D-DCB748E1662E}"/>
          </ac:spMkLst>
        </pc:spChg>
        <pc:spChg chg="add mod">
          <ac:chgData name="Theresa Mary Peters (1904904)" userId="S::1904904@student.uwtsd.ac.uk::1b38b395-91bd-4b1b-ab83-15a3c3b41d58" providerId="AD" clId="Web-{358116F8-0061-405E-B022-F075445B576A}" dt="2020-12-30T16:41:08.159" v="1493" actId="1076"/>
          <ac:spMkLst>
            <pc:docMk/>
            <pc:sldMk cId="4283594893" sldId="3828"/>
            <ac:spMk id="5" creationId="{CAA5AE4F-CBB5-4D75-9E80-19E89FFAD9A3}"/>
          </ac:spMkLst>
        </pc:spChg>
        <pc:spChg chg="add mod">
          <ac:chgData name="Theresa Mary Peters (1904904)" userId="S::1904904@student.uwtsd.ac.uk::1b38b395-91bd-4b1b-ab83-15a3c3b41d58" providerId="AD" clId="Web-{358116F8-0061-405E-B022-F075445B576A}" dt="2020-12-30T17:03:06.003" v="1649" actId="20577"/>
          <ac:spMkLst>
            <pc:docMk/>
            <pc:sldMk cId="4283594893" sldId="3828"/>
            <ac:spMk id="7" creationId="{D3B57A99-D07B-47E8-8458-EE6AB6F17489}"/>
          </ac:spMkLst>
        </pc:spChg>
        <pc:spChg chg="add mod">
          <ac:chgData name="Theresa Mary Peters (1904904)" userId="S::1904904@student.uwtsd.ac.uk::1b38b395-91bd-4b1b-ab83-15a3c3b41d58" providerId="AD" clId="Web-{358116F8-0061-405E-B022-F075445B576A}" dt="2020-12-30T17:03:00.222" v="1648" actId="1076"/>
          <ac:spMkLst>
            <pc:docMk/>
            <pc:sldMk cId="4283594893" sldId="3828"/>
            <ac:spMk id="9" creationId="{789341A6-D06A-4640-87BA-9E4A79B7DA8C}"/>
          </ac:spMkLst>
        </pc:spChg>
        <pc:spChg chg="add mod">
          <ac:chgData name="Theresa Mary Peters (1904904)" userId="S::1904904@student.uwtsd.ac.uk::1b38b395-91bd-4b1b-ab83-15a3c3b41d58" providerId="AD" clId="Web-{358116F8-0061-405E-B022-F075445B576A}" dt="2020-12-30T17:20:07.680" v="1783" actId="20577"/>
          <ac:spMkLst>
            <pc:docMk/>
            <pc:sldMk cId="4283594893" sldId="3828"/>
            <ac:spMk id="11" creationId="{DD07BE60-3DC3-4EF1-8CC6-5A8633680484}"/>
          </ac:spMkLst>
        </pc:spChg>
        <pc:spChg chg="add mod">
          <ac:chgData name="Theresa Mary Peters (1904904)" userId="S::1904904@student.uwtsd.ac.uk::1b38b395-91bd-4b1b-ab83-15a3c3b41d58" providerId="AD" clId="Web-{358116F8-0061-405E-B022-F075445B576A}" dt="2020-12-30T17:53:45.531" v="1831" actId="20577"/>
          <ac:spMkLst>
            <pc:docMk/>
            <pc:sldMk cId="4283594893" sldId="3828"/>
            <ac:spMk id="13" creationId="{239207B5-BD0D-4299-9F19-FDA821783976}"/>
          </ac:spMkLst>
        </pc:spChg>
        <pc:picChg chg="add mod">
          <ac:chgData name="Theresa Mary Peters (1904904)" userId="S::1904904@student.uwtsd.ac.uk::1b38b395-91bd-4b1b-ab83-15a3c3b41d58" providerId="AD" clId="Web-{358116F8-0061-405E-B022-F075445B576A}" dt="2020-12-30T16:40:01.174" v="1447" actId="1076"/>
          <ac:picMkLst>
            <pc:docMk/>
            <pc:sldMk cId="4283594893" sldId="3828"/>
            <ac:picMk id="4" creationId="{F5061FAB-B141-4E58-B966-09ED5357CB90}"/>
          </ac:picMkLst>
        </pc:picChg>
        <pc:picChg chg="add mod modCrop">
          <ac:chgData name="Theresa Mary Peters (1904904)" userId="S::1904904@student.uwtsd.ac.uk::1b38b395-91bd-4b1b-ab83-15a3c3b41d58" providerId="AD" clId="Web-{358116F8-0061-405E-B022-F075445B576A}" dt="2020-12-30T16:44:18.880" v="1557" actId="14100"/>
          <ac:picMkLst>
            <pc:docMk/>
            <pc:sldMk cId="4283594893" sldId="3828"/>
            <ac:picMk id="6" creationId="{CAFA6065-A451-4F82-87A4-A72DF1AD92A6}"/>
          </ac:picMkLst>
        </pc:picChg>
        <pc:picChg chg="add mod">
          <ac:chgData name="Theresa Mary Peters (1904904)" userId="S::1904904@student.uwtsd.ac.uk::1b38b395-91bd-4b1b-ab83-15a3c3b41d58" providerId="AD" clId="Web-{358116F8-0061-405E-B022-F075445B576A}" dt="2020-12-30T16:59:04.266" v="1632" actId="1076"/>
          <ac:picMkLst>
            <pc:docMk/>
            <pc:sldMk cId="4283594893" sldId="3828"/>
            <ac:picMk id="8" creationId="{B9689FF4-4B88-4FF9-87A8-B85CA21208A6}"/>
          </ac:picMkLst>
        </pc:picChg>
        <pc:picChg chg="add mod">
          <ac:chgData name="Theresa Mary Peters (1904904)" userId="S::1904904@student.uwtsd.ac.uk::1b38b395-91bd-4b1b-ab83-15a3c3b41d58" providerId="AD" clId="Web-{358116F8-0061-405E-B022-F075445B576A}" dt="2020-12-30T17:19:17.960" v="1765" actId="1076"/>
          <ac:picMkLst>
            <pc:docMk/>
            <pc:sldMk cId="4283594893" sldId="3828"/>
            <ac:picMk id="10" creationId="{63C9456A-FD86-4FE4-A172-2F275D125564}"/>
          </ac:picMkLst>
        </pc:picChg>
        <pc:picChg chg="add mod">
          <ac:chgData name="Theresa Mary Peters (1904904)" userId="S::1904904@student.uwtsd.ac.uk::1b38b395-91bd-4b1b-ab83-15a3c3b41d58" providerId="AD" clId="Web-{358116F8-0061-405E-B022-F075445B576A}" dt="2020-12-30T17:51:36.561" v="1792" actId="1076"/>
          <ac:picMkLst>
            <pc:docMk/>
            <pc:sldMk cId="4283594893" sldId="3828"/>
            <ac:picMk id="12" creationId="{3DE70A3D-301B-411C-BCEE-32C0790D0557}"/>
          </ac:picMkLst>
        </pc:picChg>
      </pc:sldChg>
      <pc:sldChg chg="del">
        <pc:chgData name="Theresa Mary Peters (1904904)" userId="S::1904904@student.uwtsd.ac.uk::1b38b395-91bd-4b1b-ab83-15a3c3b41d58" providerId="AD" clId="Web-{358116F8-0061-405E-B022-F075445B576A}" dt="2020-12-30T13:55:27.777" v="1043"/>
        <pc:sldMkLst>
          <pc:docMk/>
          <pc:sldMk cId="543995561" sldId="3832"/>
        </pc:sldMkLst>
      </pc:sldChg>
    </pc:docChg>
  </pc:docChgLst>
  <pc:docChgLst>
    <pc:chgData name="Theresa Mary Peters (1904904)" userId="S::1904904@student.uwtsd.ac.uk::1b38b395-91bd-4b1b-ab83-15a3c3b41d58" providerId="AD" clId="Web-{4F7B672C-1CA3-6BD0-6CFE-68733FEABE50}"/>
    <pc:docChg chg="addSld modSld">
      <pc:chgData name="Theresa Mary Peters (1904904)" userId="S::1904904@student.uwtsd.ac.uk::1b38b395-91bd-4b1b-ab83-15a3c3b41d58" providerId="AD" clId="Web-{4F7B672C-1CA3-6BD0-6CFE-68733FEABE50}" dt="2021-01-02T18:34:43.501" v="110" actId="20577"/>
      <pc:docMkLst>
        <pc:docMk/>
      </pc:docMkLst>
      <pc:sldChg chg="modSp add replId">
        <pc:chgData name="Theresa Mary Peters (1904904)" userId="S::1904904@student.uwtsd.ac.uk::1b38b395-91bd-4b1b-ab83-15a3c3b41d58" providerId="AD" clId="Web-{4F7B672C-1CA3-6BD0-6CFE-68733FEABE50}" dt="2021-01-02T18:34:43.501" v="109" actId="20577"/>
        <pc:sldMkLst>
          <pc:docMk/>
          <pc:sldMk cId="1345357789" sldId="3838"/>
        </pc:sldMkLst>
        <pc:spChg chg="mod">
          <ac:chgData name="Theresa Mary Peters (1904904)" userId="S::1904904@student.uwtsd.ac.uk::1b38b395-91bd-4b1b-ab83-15a3c3b41d58" providerId="AD" clId="Web-{4F7B672C-1CA3-6BD0-6CFE-68733FEABE50}" dt="2021-01-02T18:33:23.610" v="21"/>
          <ac:spMkLst>
            <pc:docMk/>
            <pc:sldMk cId="1345357789" sldId="3838"/>
            <ac:spMk id="4" creationId="{4AFC2813-C348-4A10-8326-F612C6D93651}"/>
          </ac:spMkLst>
        </pc:spChg>
        <pc:spChg chg="mod">
          <ac:chgData name="Theresa Mary Peters (1904904)" userId="S::1904904@student.uwtsd.ac.uk::1b38b395-91bd-4b1b-ab83-15a3c3b41d58" providerId="AD" clId="Web-{4F7B672C-1CA3-6BD0-6CFE-68733FEABE50}" dt="2021-01-02T18:34:43.501" v="109" actId="20577"/>
          <ac:spMkLst>
            <pc:docMk/>
            <pc:sldMk cId="1345357789" sldId="3838"/>
            <ac:spMk id="5" creationId="{A421D0AC-994E-492A-A766-4C00B1A9348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7BA811-8917-4F1D-B22F-E96045BFA4E0}" type="datetimeFigureOut">
              <a:rPr lang="en-US" smtClean="0"/>
              <a:t>1/10/2021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0C6A29-4676-420C-BBE3-ACC2B80F6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597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3">
            <a:extLst>
              <a:ext uri="{FF2B5EF4-FFF2-40B4-BE49-F238E27FC236}">
                <a16:creationId xmlns:a16="http://schemas.microsoft.com/office/drawing/2014/main" id="{FCE00AC6-1AA1-42D9-83DD-4C308C3F9322}"/>
              </a:ext>
            </a:extLst>
          </p:cNvPr>
          <p:cNvSpPr/>
          <p:nvPr userDrawn="1"/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319A315-F756-49EC-8181-0EC3F0A37B09}"/>
              </a:ext>
            </a:extLst>
          </p:cNvPr>
          <p:cNvCxnSpPr>
            <a:cxnSpLocks/>
          </p:cNvCxnSpPr>
          <p:nvPr userDrawn="1"/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60F3E26-F530-48F5-983F-9DCFF41D4F39}"/>
              </a:ext>
            </a:extLst>
          </p:cNvPr>
          <p:cNvSpPr/>
          <p:nvPr userDrawn="1"/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C97701E-DAF9-4174-AA91-DA203CD27D6A}"/>
              </a:ext>
            </a:extLst>
          </p:cNvPr>
          <p:cNvSpPr/>
          <p:nvPr userDrawn="1"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F765374-1A4B-41DC-9E75-A95A6C655328}"/>
              </a:ext>
            </a:extLst>
          </p:cNvPr>
          <p:cNvSpPr/>
          <p:nvPr userDrawn="1"/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618DB8E-B14E-42E2-B454-6F4F36A8A9D9}"/>
              </a:ext>
            </a:extLst>
          </p:cNvPr>
          <p:cNvSpPr/>
          <p:nvPr userDrawn="1"/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97666F55-03F1-4D18-9653-0F360E127A7E}"/>
              </a:ext>
            </a:extLst>
          </p:cNvPr>
          <p:cNvSpPr/>
          <p:nvPr userDrawn="1"/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208" y="2743200"/>
            <a:ext cx="6592824" cy="2386584"/>
          </a:xfrm>
        </p:spPr>
        <p:txBody>
          <a:bodyPr anchor="b"/>
          <a:lstStyle>
            <a:lvl1pPr algn="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3208" y="5221224"/>
            <a:ext cx="6592824" cy="996696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010415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AFA665D7-34D0-4262-B345-9B1A1BA8DA17}"/>
              </a:ext>
            </a:extLst>
          </p:cNvPr>
          <p:cNvSpPr/>
          <p:nvPr userDrawn="1"/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39ECC553-79E5-4B14-89C9-4DAD2B1021B1}"/>
              </a:ext>
            </a:extLst>
          </p:cNvPr>
          <p:cNvSpPr/>
          <p:nvPr userDrawn="1"/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5797934-7E2B-4F94-89C4-0279413FF821}"/>
              </a:ext>
            </a:extLst>
          </p:cNvPr>
          <p:cNvSpPr/>
          <p:nvPr userDrawn="1"/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432" y="1399032"/>
            <a:ext cx="3236976" cy="4069080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8152" y="1527048"/>
            <a:ext cx="5111496" cy="3931920"/>
          </a:xfrm>
        </p:spPr>
        <p:txBody>
          <a:bodyPr anchor="ctr"/>
          <a:lstStyle>
            <a:lvl1pPr marL="0" indent="0">
              <a:buNone/>
              <a:defRPr/>
            </a:lvl1pPr>
            <a:lvl2pPr marL="228600">
              <a:defRPr/>
            </a:lvl2pPr>
            <a:lvl3pPr marL="457200">
              <a:defRPr/>
            </a:lvl3pPr>
            <a:lvl4pPr>
              <a:buNone/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r>
              <a:rPr lang="en-US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fld id="{D76B855D-E9CC-4FF8-AD85-6CDC7B89A0D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944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 small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5A614E3F-4FB2-4152-A59C-941C908D7B0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00479" y="1150210"/>
            <a:ext cx="2207046" cy="2204178"/>
          </a:xfrm>
          <a:custGeom>
            <a:avLst/>
            <a:gdLst>
              <a:gd name="connsiteX0" fmla="*/ 1098749 w 2207046"/>
              <a:gd name="connsiteY0" fmla="*/ 0 h 2204178"/>
              <a:gd name="connsiteX1" fmla="*/ 2201707 w 2207046"/>
              <a:gd name="connsiteY1" fmla="*/ 995326 h 2204178"/>
              <a:gd name="connsiteX2" fmla="*/ 2207046 w 2207046"/>
              <a:gd name="connsiteY2" fmla="*/ 1101058 h 2204178"/>
              <a:gd name="connsiteX3" fmla="*/ 2207046 w 2207046"/>
              <a:gd name="connsiteY3" fmla="*/ 1116306 h 2204178"/>
              <a:gd name="connsiteX4" fmla="*/ 2201707 w 2207046"/>
              <a:gd name="connsiteY4" fmla="*/ 1222039 h 2204178"/>
              <a:gd name="connsiteX5" fmla="*/ 1322187 w 2207046"/>
              <a:gd name="connsiteY5" fmla="*/ 2194840 h 2204178"/>
              <a:gd name="connsiteX6" fmla="*/ 1260999 w 2207046"/>
              <a:gd name="connsiteY6" fmla="*/ 2204178 h 2204178"/>
              <a:gd name="connsiteX7" fmla="*/ 936500 w 2207046"/>
              <a:gd name="connsiteY7" fmla="*/ 2204178 h 2204178"/>
              <a:gd name="connsiteX8" fmla="*/ 875311 w 2207046"/>
              <a:gd name="connsiteY8" fmla="*/ 2194840 h 2204178"/>
              <a:gd name="connsiteX9" fmla="*/ 12592 w 2207046"/>
              <a:gd name="connsiteY9" fmla="*/ 1332120 h 2204178"/>
              <a:gd name="connsiteX10" fmla="*/ 0 w 2207046"/>
              <a:gd name="connsiteY10" fmla="*/ 1249617 h 2204178"/>
              <a:gd name="connsiteX11" fmla="*/ 0 w 2207046"/>
              <a:gd name="connsiteY11" fmla="*/ 967747 h 2204178"/>
              <a:gd name="connsiteX12" fmla="*/ 12592 w 2207046"/>
              <a:gd name="connsiteY12" fmla="*/ 885244 h 2204178"/>
              <a:gd name="connsiteX13" fmla="*/ 1098749 w 2207046"/>
              <a:gd name="connsiteY13" fmla="*/ 0 h 22041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207046" h="2204178">
                <a:moveTo>
                  <a:pt x="1098749" y="0"/>
                </a:moveTo>
                <a:cubicBezTo>
                  <a:pt x="1672788" y="0"/>
                  <a:pt x="2144931" y="436266"/>
                  <a:pt x="2201707" y="995326"/>
                </a:cubicBezTo>
                <a:lnTo>
                  <a:pt x="2207046" y="1101058"/>
                </a:lnTo>
                <a:lnTo>
                  <a:pt x="2207046" y="1116306"/>
                </a:lnTo>
                <a:lnTo>
                  <a:pt x="2201707" y="1222039"/>
                </a:lnTo>
                <a:cubicBezTo>
                  <a:pt x="2152501" y="1706557"/>
                  <a:pt x="1791308" y="2098844"/>
                  <a:pt x="1322187" y="2194840"/>
                </a:cubicBezTo>
                <a:lnTo>
                  <a:pt x="1260999" y="2204178"/>
                </a:lnTo>
                <a:lnTo>
                  <a:pt x="936500" y="2204178"/>
                </a:lnTo>
                <a:lnTo>
                  <a:pt x="875311" y="2194840"/>
                </a:lnTo>
                <a:cubicBezTo>
                  <a:pt x="442276" y="2106228"/>
                  <a:pt x="101204" y="1765156"/>
                  <a:pt x="12592" y="1332120"/>
                </a:cubicBezTo>
                <a:lnTo>
                  <a:pt x="0" y="1249617"/>
                </a:lnTo>
                <a:lnTo>
                  <a:pt x="0" y="967747"/>
                </a:lnTo>
                <a:lnTo>
                  <a:pt x="12592" y="885244"/>
                </a:lnTo>
                <a:cubicBezTo>
                  <a:pt x="115972" y="380036"/>
                  <a:pt x="562980" y="0"/>
                  <a:pt x="1098749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/>
            </a:lvl1pPr>
          </a:lstStyle>
          <a:p>
            <a:endParaRPr lang="en-US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A1F486A-F545-4642-B1CB-5356704413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44632" y="2579683"/>
            <a:ext cx="3096807" cy="3096807"/>
          </a:xfrm>
          <a:custGeom>
            <a:avLst/>
            <a:gdLst>
              <a:gd name="connsiteX0" fmla="*/ 1548404 w 3096807"/>
              <a:gd name="connsiteY0" fmla="*/ 0 h 3096807"/>
              <a:gd name="connsiteX1" fmla="*/ 3096807 w 3096807"/>
              <a:gd name="connsiteY1" fmla="*/ 1548404 h 3096807"/>
              <a:gd name="connsiteX2" fmla="*/ 1548404 w 3096807"/>
              <a:gd name="connsiteY2" fmla="*/ 3096807 h 3096807"/>
              <a:gd name="connsiteX3" fmla="*/ 0 w 3096807"/>
              <a:gd name="connsiteY3" fmla="*/ 1548404 h 3096807"/>
              <a:gd name="connsiteX4" fmla="*/ 1548404 w 3096807"/>
              <a:gd name="connsiteY4" fmla="*/ 0 h 30968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96807" h="3096807">
                <a:moveTo>
                  <a:pt x="1548404" y="0"/>
                </a:moveTo>
                <a:cubicBezTo>
                  <a:pt x="2403564" y="0"/>
                  <a:pt x="3096807" y="693243"/>
                  <a:pt x="3096807" y="1548404"/>
                </a:cubicBezTo>
                <a:cubicBezTo>
                  <a:pt x="3096807" y="2403564"/>
                  <a:pt x="2403564" y="3096807"/>
                  <a:pt x="1548404" y="3096807"/>
                </a:cubicBezTo>
                <a:cubicBezTo>
                  <a:pt x="693243" y="3096807"/>
                  <a:pt x="0" y="2403564"/>
                  <a:pt x="0" y="1548404"/>
                </a:cubicBezTo>
                <a:cubicBezTo>
                  <a:pt x="0" y="693243"/>
                  <a:pt x="693243" y="0"/>
                  <a:pt x="154840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/>
            </a:lvl1pPr>
          </a:lstStyle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365124"/>
            <a:ext cx="5806440" cy="13258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1825625"/>
            <a:ext cx="5806440" cy="4352544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buNone/>
              <a:defRPr sz="2400"/>
            </a:lvl1pPr>
            <a:lvl2pPr marL="228600">
              <a:lnSpc>
                <a:spcPct val="110000"/>
              </a:lnSpc>
              <a:defRPr sz="2000"/>
            </a:lvl2pPr>
            <a:lvl3pPr marL="457200">
              <a:lnSpc>
                <a:spcPct val="110000"/>
              </a:lnSpc>
              <a:defRPr sz="1800"/>
            </a:lvl3pPr>
            <a:lvl4pPr marL="685800">
              <a:lnSpc>
                <a:spcPct val="110000"/>
              </a:lnSpc>
              <a:defRPr sz="1600"/>
            </a:lvl4pPr>
            <a:lvl5pPr>
              <a:lnSpc>
                <a:spcPct val="11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r>
              <a:rPr lang="en-US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fld id="{D76B855D-E9CC-4FF8-AD85-6CDC7B89A0D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8E71C73-7BAD-4838-88C1-42E045A9D179}"/>
              </a:ext>
            </a:extLst>
          </p:cNvPr>
          <p:cNvSpPr/>
          <p:nvPr userDrawn="1"/>
        </p:nvSpPr>
        <p:spPr>
          <a:xfrm>
            <a:off x="10249620" y="1555068"/>
            <a:ext cx="819303" cy="79707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4560922-5803-412D-880B-065E75DCBC0A}"/>
              </a:ext>
            </a:extLst>
          </p:cNvPr>
          <p:cNvSpPr/>
          <p:nvPr userDrawn="1"/>
        </p:nvSpPr>
        <p:spPr>
          <a:xfrm>
            <a:off x="7590089" y="4034393"/>
            <a:ext cx="876704" cy="876704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839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200EACD1-D216-4037-8AFF-80CF273586DF}"/>
              </a:ext>
            </a:extLst>
          </p:cNvPr>
          <p:cNvSpPr/>
          <p:nvPr userDrawn="1"/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F941DE04-3FEA-4A57-B200-F9F6A765C792}"/>
              </a:ext>
            </a:extLst>
          </p:cNvPr>
          <p:cNvSpPr/>
          <p:nvPr userDrawn="1"/>
        </p:nvSpPr>
        <p:spPr>
          <a:xfrm rot="9222429" flipV="1">
            <a:off x="2494119" y="-28502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565C7B4-4152-4548-A771-EB148A028FDB}"/>
              </a:ext>
            </a:extLst>
          </p:cNvPr>
          <p:cNvSpPr/>
          <p:nvPr userDrawn="1"/>
        </p:nvSpPr>
        <p:spPr>
          <a:xfrm>
            <a:off x="8165417" y="5241988"/>
            <a:ext cx="759403" cy="73880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9272" y="1380744"/>
            <a:ext cx="5559552" cy="2514600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19272" y="4078224"/>
            <a:ext cx="5559552" cy="153619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5573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576" y="1911096"/>
            <a:ext cx="98298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r>
              <a:rPr lang="en-US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fld id="{D76B855D-E9CC-4FF8-AD85-6CDC7B89A0D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5081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r>
              <a:rPr lang="en-US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fld id="{D76B855D-E9CC-4FF8-AD85-6CDC7B89A0D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1096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98923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 with pictur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63E3FD7E-C80A-4707-A8E9-4134DF91F3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12192000" cy="6858000"/>
          </a:xfrm>
        </p:spPr>
        <p:txBody>
          <a:bodyPr/>
          <a:lstStyle>
            <a:lvl1pPr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10EC23F5-CD2E-4207-A4E6-73BDFF74D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1500" y="370600"/>
            <a:ext cx="5923842" cy="5923842"/>
          </a:xfrm>
          <a:custGeom>
            <a:avLst/>
            <a:gdLst>
              <a:gd name="connsiteX0" fmla="*/ 2961921 w 5923842"/>
              <a:gd name="connsiteY0" fmla="*/ 0 h 5923842"/>
              <a:gd name="connsiteX1" fmla="*/ 5923842 w 5923842"/>
              <a:gd name="connsiteY1" fmla="*/ 2961921 h 5923842"/>
              <a:gd name="connsiteX2" fmla="*/ 2961921 w 5923842"/>
              <a:gd name="connsiteY2" fmla="*/ 5923842 h 5923842"/>
              <a:gd name="connsiteX3" fmla="*/ 0 w 5923842"/>
              <a:gd name="connsiteY3" fmla="*/ 2961921 h 5923842"/>
              <a:gd name="connsiteX4" fmla="*/ 2961921 w 5923842"/>
              <a:gd name="connsiteY4" fmla="*/ 0 h 5923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23842" h="5923842">
                <a:moveTo>
                  <a:pt x="2961921" y="0"/>
                </a:moveTo>
                <a:cubicBezTo>
                  <a:pt x="4597745" y="0"/>
                  <a:pt x="5923842" y="1326097"/>
                  <a:pt x="5923842" y="2961921"/>
                </a:cubicBezTo>
                <a:cubicBezTo>
                  <a:pt x="5923842" y="4597745"/>
                  <a:pt x="4597745" y="5923842"/>
                  <a:pt x="2961921" y="5923842"/>
                </a:cubicBezTo>
                <a:cubicBezTo>
                  <a:pt x="1326097" y="5923842"/>
                  <a:pt x="0" y="4597745"/>
                  <a:pt x="0" y="2961921"/>
                </a:cubicBezTo>
                <a:cubicBezTo>
                  <a:pt x="0" y="1326097"/>
                  <a:pt x="1326097" y="0"/>
                  <a:pt x="2961921" y="0"/>
                </a:cubicBezTo>
                <a:close/>
              </a:path>
            </a:pathLst>
          </a:custGeom>
          <a:solidFill>
            <a:schemeClr val="bg1">
              <a:alpha val="95000"/>
            </a:schemeClr>
          </a:solidFill>
        </p:spPr>
        <p:txBody>
          <a:bodyPr wrap="square" lIns="457200" rIns="457200" bIns="2331720" anchor="b" anchorCtr="0">
            <a:no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75304" y="4379976"/>
            <a:ext cx="5038344" cy="71323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D26FED4-1CE2-444B-A77E-EB3CB505AF19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US"/>
              <a:t>Presentation Title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8FD25AA-10CC-48D8-9577-257871107B9A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fld id="{D76B855D-E9CC-4FF8-AD85-6CDC7B89A0D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28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r>
              <a:rPr lang="en-US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fld id="{D76B855D-E9CC-4FF8-AD85-6CDC7B89A0D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6906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r>
              <a:rPr lang="en-US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fld id="{D76B855D-E9CC-4FF8-AD85-6CDC7B89A0D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594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32918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32918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53128" y="1681163"/>
            <a:ext cx="32918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53128" y="2505075"/>
            <a:ext cx="32918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r>
              <a:rPr lang="en-US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fld id="{D76B855D-E9CC-4FF8-AD85-6CDC7B89A0D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ACF5677B-E56F-4452-ADDC-DA0E20A955E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65008" y="1681163"/>
            <a:ext cx="32918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865D9C09-AB3B-40EB-B1DA-9C6D7234345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65008" y="2505075"/>
            <a:ext cx="32918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67273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medium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FAA9DFF3-1B49-48A9-BF8A-57DD7D07CFA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01259" y="2727729"/>
            <a:ext cx="4290740" cy="4130271"/>
          </a:xfrm>
          <a:custGeom>
            <a:avLst/>
            <a:gdLst>
              <a:gd name="connsiteX0" fmla="*/ 2503809 w 4290740"/>
              <a:gd name="connsiteY0" fmla="*/ 0 h 4130271"/>
              <a:gd name="connsiteX1" fmla="*/ 4198398 w 4290740"/>
              <a:gd name="connsiteY1" fmla="*/ 660580 h 4130271"/>
              <a:gd name="connsiteX2" fmla="*/ 4290740 w 4290740"/>
              <a:gd name="connsiteY2" fmla="*/ 751285 h 4130271"/>
              <a:gd name="connsiteX3" fmla="*/ 4290740 w 4290740"/>
              <a:gd name="connsiteY3" fmla="*/ 4130271 h 4130271"/>
              <a:gd name="connsiteX4" fmla="*/ 604508 w 4290740"/>
              <a:gd name="connsiteY4" fmla="*/ 4130271 h 4130271"/>
              <a:gd name="connsiteX5" fmla="*/ 461940 w 4290740"/>
              <a:gd name="connsiteY5" fmla="*/ 3953232 h 4130271"/>
              <a:gd name="connsiteX6" fmla="*/ 0 w 4290740"/>
              <a:gd name="connsiteY6" fmla="*/ 2503809 h 4130271"/>
              <a:gd name="connsiteX7" fmla="*/ 2503809 w 4290740"/>
              <a:gd name="connsiteY7" fmla="*/ 0 h 4130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0740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0" y="751285"/>
                </a:lnTo>
                <a:lnTo>
                  <a:pt x="4290740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/>
            </a:lvl1pPr>
          </a:lstStyle>
          <a:p>
            <a:endParaRPr lang="en-US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CFEFC13-B998-4A6F-A7ED-411E266D288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61609" y="0"/>
            <a:ext cx="3519311" cy="3007909"/>
          </a:xfrm>
          <a:custGeom>
            <a:avLst/>
            <a:gdLst>
              <a:gd name="connsiteX0" fmla="*/ 519779 w 3519311"/>
              <a:gd name="connsiteY0" fmla="*/ 0 h 3007909"/>
              <a:gd name="connsiteX1" fmla="*/ 2999531 w 3519311"/>
              <a:gd name="connsiteY1" fmla="*/ 0 h 3007909"/>
              <a:gd name="connsiteX2" fmla="*/ 3003920 w 3519311"/>
              <a:gd name="connsiteY2" fmla="*/ 3989 h 3007909"/>
              <a:gd name="connsiteX3" fmla="*/ 3519311 w 3519311"/>
              <a:gd name="connsiteY3" fmla="*/ 1248253 h 3007909"/>
              <a:gd name="connsiteX4" fmla="*/ 1759655 w 3519311"/>
              <a:gd name="connsiteY4" fmla="*/ 3007909 h 3007909"/>
              <a:gd name="connsiteX5" fmla="*/ 9084 w 3519311"/>
              <a:gd name="connsiteY5" fmla="*/ 1428168 h 3007909"/>
              <a:gd name="connsiteX6" fmla="*/ 0 w 3519311"/>
              <a:gd name="connsiteY6" fmla="*/ 1248273 h 3007909"/>
              <a:gd name="connsiteX7" fmla="*/ 0 w 3519311"/>
              <a:gd name="connsiteY7" fmla="*/ 1248233 h 3007909"/>
              <a:gd name="connsiteX8" fmla="*/ 9084 w 3519311"/>
              <a:gd name="connsiteY8" fmla="*/ 1068339 h 3007909"/>
              <a:gd name="connsiteX9" fmla="*/ 515391 w 3519311"/>
              <a:gd name="connsiteY9" fmla="*/ 3989 h 3007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9311" h="3007909">
                <a:moveTo>
                  <a:pt x="519779" y="0"/>
                </a:moveTo>
                <a:lnTo>
                  <a:pt x="2999531" y="0"/>
                </a:lnTo>
                <a:lnTo>
                  <a:pt x="3003920" y="3989"/>
                </a:lnTo>
                <a:cubicBezTo>
                  <a:pt x="3322355" y="322424"/>
                  <a:pt x="3519311" y="762338"/>
                  <a:pt x="3519311" y="1248253"/>
                </a:cubicBezTo>
                <a:cubicBezTo>
                  <a:pt x="3519311" y="2220084"/>
                  <a:pt x="2731486" y="3007909"/>
                  <a:pt x="1759655" y="3007909"/>
                </a:cubicBezTo>
                <a:cubicBezTo>
                  <a:pt x="848565" y="3007909"/>
                  <a:pt x="99196" y="2315485"/>
                  <a:pt x="9084" y="1428168"/>
                </a:cubicBezTo>
                <a:lnTo>
                  <a:pt x="0" y="1248273"/>
                </a:lnTo>
                <a:lnTo>
                  <a:pt x="0" y="1248233"/>
                </a:lnTo>
                <a:lnTo>
                  <a:pt x="9084" y="1068339"/>
                </a:lnTo>
                <a:cubicBezTo>
                  <a:pt x="51137" y="654258"/>
                  <a:pt x="236761" y="282620"/>
                  <a:pt x="515391" y="3989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/>
            </a:lvl1pPr>
          </a:lstStyle>
          <a:p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7BFFB5A-A05C-4B0C-905C-5884361304B2}"/>
              </a:ext>
            </a:extLst>
          </p:cNvPr>
          <p:cNvSpPr/>
          <p:nvPr userDrawn="1"/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9F33AC6C-4807-4785-AE9F-84BFEEDA9F7E}"/>
              </a:ext>
            </a:extLst>
          </p:cNvPr>
          <p:cNvSpPr/>
          <p:nvPr userDrawn="1"/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65760"/>
            <a:ext cx="5120640" cy="13258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r>
              <a:rPr lang="en-US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fld id="{D76B855D-E9CC-4FF8-AD85-6CDC7B89A0D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828800"/>
            <a:ext cx="5093208" cy="4352544"/>
          </a:xfrm>
        </p:spPr>
        <p:txBody>
          <a:bodyPr/>
          <a:lstStyle>
            <a:lvl1pPr marL="0" indent="0">
              <a:buNone/>
              <a:defRPr sz="24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4131786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2642EAF0-DE94-4F90-82E3-6F316AA8353A}"/>
              </a:ext>
            </a:extLst>
          </p:cNvPr>
          <p:cNvSpPr/>
          <p:nvPr userDrawn="1"/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22D7888-22FA-4AA1-9BA4-CC61D6643D47}"/>
              </a:ext>
            </a:extLst>
          </p:cNvPr>
          <p:cNvSpPr/>
          <p:nvPr userDrawn="1"/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BB6E464-8999-4773-A1F2-E6CAA990E572}"/>
              </a:ext>
            </a:extLst>
          </p:cNvPr>
          <p:cNvSpPr/>
          <p:nvPr userDrawn="1"/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E9CE183-B21E-41EB-A082-DF9C3AD659D5}"/>
              </a:ext>
            </a:extLst>
          </p:cNvPr>
          <p:cNvSpPr/>
          <p:nvPr userDrawn="1"/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EA14BE8-FDD0-4434-9C3E-BFF78C22D9E3}"/>
              </a:ext>
            </a:extLst>
          </p:cNvPr>
          <p:cNvSpPr/>
          <p:nvPr userDrawn="1"/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C76330B-4C5E-463F-921A-D91F1F1F6049}"/>
              </a:ext>
            </a:extLst>
          </p:cNvPr>
          <p:cNvSpPr/>
          <p:nvPr userDrawn="1"/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494E364-7EA8-4D92-915D-75D1A3A67C07}"/>
              </a:ext>
            </a:extLst>
          </p:cNvPr>
          <p:cNvSpPr/>
          <p:nvPr userDrawn="1"/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1234440"/>
            <a:ext cx="3236976" cy="4069080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9048" y="6356350"/>
            <a:ext cx="4114800" cy="365125"/>
          </a:xfrm>
        </p:spPr>
        <p:txBody>
          <a:bodyPr/>
          <a:lstStyle>
            <a:lvl1pPr algn="l">
              <a:defRPr>
                <a:latin typeface="+mn-lt"/>
              </a:defRPr>
            </a:lvl1pPr>
          </a:lstStyle>
          <a:p>
            <a:pPr algn="l">
              <a:defRPr/>
            </a:pPr>
            <a:r>
              <a:rPr lang="en-US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06456" y="6356350"/>
            <a:ext cx="850392" cy="365125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fld id="{D76B855D-E9CC-4FF8-AD85-6CDC7B89A0D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5976" y="2551176"/>
            <a:ext cx="4709160" cy="1755648"/>
          </a:xfrm>
        </p:spPr>
        <p:txBody>
          <a:bodyPr/>
          <a:lstStyle>
            <a:lvl1pPr marL="0" indent="0">
              <a:buNone/>
              <a:defRPr sz="2400"/>
            </a:lvl1pPr>
            <a:lvl2pPr marL="228600">
              <a:defRPr sz="1800"/>
            </a:lvl2pPr>
            <a:lvl3pPr marL="457200"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826779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r>
              <a:rPr lang="en-US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fld id="{D76B855D-E9CC-4FF8-AD85-6CDC7B89A0D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46489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r>
              <a:rPr lang="en-US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fld id="{D76B855D-E9CC-4FF8-AD85-6CDC7B89A0D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C9A1C714-6A0E-456D-A2E2-6288C0EA0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354056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r>
              <a:rPr lang="en-US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fld id="{D76B855D-E9CC-4FF8-AD85-6CDC7B89A0D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86281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r>
              <a:rPr lang="en-US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fld id="{D76B855D-E9CC-4FF8-AD85-6CDC7B89A0D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4012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US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US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76B855D-E9CC-4FF8-AD85-6CDC7B89A0D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668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1" r:id="rId4"/>
    <p:sldLayoutId id="2147483770" r:id="rId5"/>
    <p:sldLayoutId id="2147483774" r:id="rId6"/>
    <p:sldLayoutId id="2147483783" r:id="rId7"/>
    <p:sldLayoutId id="2147483772" r:id="rId8"/>
    <p:sldLayoutId id="2147483773" r:id="rId9"/>
    <p:sldLayoutId id="2147483785" r:id="rId10"/>
    <p:sldLayoutId id="2147483786" r:id="rId11"/>
    <p:sldLayoutId id="2147483787" r:id="rId12"/>
    <p:sldLayoutId id="2147483775" r:id="rId13"/>
    <p:sldLayoutId id="2147483788" r:id="rId14"/>
    <p:sldLayoutId id="2147483776" r:id="rId15"/>
    <p:sldLayoutId id="2147483777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ecatalogue.nathan.fr/dme/uk/index.html?page=179#page/166-167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hyperlink" Target="https://www.nathan.fr/learningmaterials/ourcompany.asp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ecatalogue.nathan.fr/dme/uk/index.html?page=179#page/A" TargetMode="External"/><Relationship Id="rId13" Type="http://schemas.openxmlformats.org/officeDocument/2006/relationships/hyperlink" Target="https://www.yourtherapysource.com/blog1/2018/07/02/visual-discrimination-activities-for-children/" TargetMode="External"/><Relationship Id="rId3" Type="http://schemas.openxmlformats.org/officeDocument/2006/relationships/hyperlink" Target="https://stock.adobe.com/pt/search?creator_id=202007399&amp;filters%5Bcontent_type%3Aphoto%5D=1&amp;filters%5Bcontent_type%3Aillustration%5D=1&amp;filters%5Bcontent_type%3Azip_vector%5D=1&amp;filters%5Bcontent_type%3Avideo%5D=1&amp;filters%5Bcontent_type%3Atemplate%5D=1&amp;filters%5Bcontent_type%3A3d%5D=1&amp;filters%5Bis_editorial%5D=all&amp;filters%5Bcontent_type%3Aimage%5D=1&amp;order=relevance&amp;safe_search=1&amp;k=wooden+tangram&amp;search_page=1&amp;search_type=usertyped&amp;acp=&amp;aco=wooden+tangram&amp;get_facets=0" TargetMode="External"/><Relationship Id="rId7" Type="http://schemas.openxmlformats.org/officeDocument/2006/relationships/hyperlink" Target="https://www.simplypsychology.org/vygotsky.html" TargetMode="External"/><Relationship Id="rId12" Type="http://schemas.openxmlformats.org/officeDocument/2006/relationships/hyperlink" Target="https://files.eric.ed.gov/fulltext/EJ1158258.pdf" TargetMode="External"/><Relationship Id="rId2" Type="http://schemas.openxmlformats.org/officeDocument/2006/relationships/hyperlink" Target="https://www.bbc.co.uk/bitesize/topics/zrhp34j/articles/z8t72p3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depositphotos.com/5998211/stock-" TargetMode="External"/><Relationship Id="rId11" Type="http://schemas.openxmlformats.org/officeDocument/2006/relationships/hyperlink" Target="https://hwb.gov.wales/api/storage/64812b0e-3d20-4d10-94e8-68221e47a38d/to-support-schools-in-introducing-the-national-literacy-and-numeracy-framework.pdf" TargetMode="External"/><Relationship Id="rId5" Type="http://schemas.openxmlformats.org/officeDocument/2006/relationships/hyperlink" Target="https://www.istockphoto.com/photo/children-at-preschool-playing-with-colorful-shapes-gm472795912-64369403?utm_source=pixabay&amp;utm_medium=affiliate&amp;utm_campaign=SRP_image_sponsored&amp;referrer_url=https%3A//pixabay.com/images/search/children%2520learning%2520shapes%2520colours/&amp;utm_term=children%20learning%20shapes%20colours" TargetMode="External"/><Relationship Id="rId10" Type="http://schemas.openxmlformats.org/officeDocument/2006/relationships/hyperlink" Target="https://hwb.gov.wales/curriculum-for-wales/designing-your-curriculum/developing-a-vision-for-curriculum-design/#curriculum-design-and-the-four-purposes" TargetMode="External"/><Relationship Id="rId4" Type="http://schemas.openxmlformats.org/officeDocument/2006/relationships/hyperlink" Target="https://nrich.maths.org/14544" TargetMode="External"/><Relationship Id="rId9" Type="http://schemas.openxmlformats.org/officeDocument/2006/relationships/hyperlink" Target="https://doi-org.ezproxy.uwtsd.ac.uk/10.1111/jcal.12104" TargetMode="External"/><Relationship Id="rId14" Type="http://schemas.openxmlformats.org/officeDocument/2006/relationships/hyperlink" Target="https://ludos.brussels/ludo-luAPE/opac_css/doc_num.php?explnum_id=15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08836-40C5-46C2-81BA-21AA271769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0114" y="2958860"/>
            <a:ext cx="6592824" cy="2386584"/>
          </a:xfrm>
        </p:spPr>
        <p:txBody>
          <a:bodyPr>
            <a:normAutofit fontScale="90000"/>
          </a:bodyPr>
          <a:lstStyle/>
          <a:p>
            <a:pPr algn="ctr"/>
            <a:r>
              <a:rPr lang="en-US">
                <a:solidFill>
                  <a:schemeClr val="tx1"/>
                </a:solidFill>
                <a:latin typeface="Arial Black"/>
              </a:rPr>
              <a:t>Learning about Shape and the use of Geometrix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CC4EC4-809C-4FD2-AA20-009F08590DA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tx1"/>
                </a:solidFill>
                <a:latin typeface="Arial Black"/>
              </a:rPr>
              <a:t>Theresa Peters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962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E49C-11A0-4C95-8A6E-FC7E9C57C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tx1"/>
                </a:solidFill>
                <a:latin typeface="Arial Black"/>
              </a:rPr>
              <a:t>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C3FD2-AF88-4EF1-AFB7-5D31BD5AA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To share research on Geometrix, a Maths resource</a:t>
            </a:r>
          </a:p>
          <a:p>
            <a:r>
              <a:rPr lang="en-US">
                <a:latin typeface="Arial"/>
                <a:cs typeface="Arial"/>
              </a:rPr>
              <a:t>To discuss the intended purpose of Geometrix</a:t>
            </a:r>
          </a:p>
          <a:p>
            <a:r>
              <a:rPr lang="en-US">
                <a:latin typeface="Arial"/>
                <a:cs typeface="Arial"/>
              </a:rPr>
              <a:t>To illustrate how this resource is used in school setting</a:t>
            </a:r>
          </a:p>
          <a:p>
            <a:r>
              <a:rPr lang="en-US">
                <a:latin typeface="Arial"/>
                <a:cs typeface="Arial"/>
              </a:rPr>
              <a:t>To critically evaluate the effectiveness of Geometrix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AB1A36-2D6E-4392-AAA4-996FFE032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76B855D-E9CC-4FF8-AD85-6CDC7B89A0DE}" type="slidenum">
              <a:rPr lang="en-US" noProof="0" smtClean="0"/>
              <a:pPr lvl="0"/>
              <a:t>2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55160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B290457-2071-4F7C-9327-CE85A282B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817" y="5690"/>
            <a:ext cx="5806440" cy="1325880"/>
          </a:xfrm>
        </p:spPr>
        <p:txBody>
          <a:bodyPr/>
          <a:lstStyle/>
          <a:p>
            <a:r>
              <a:rPr lang="en-US">
                <a:latin typeface="Arial Black"/>
              </a:rPr>
              <a:t>Geometrix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67B1E24-2840-4BB0-AE5A-2320A01CB8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46EEA4F1-5FA3-4EBF-97F1-DF392077D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76B855D-E9CC-4FF8-AD85-6CDC7B89A0DE}" type="slidenum">
              <a:rPr lang="en-US" noProof="0" smtClean="0"/>
              <a:pPr lvl="0"/>
              <a:t>3</a:t>
            </a:fld>
            <a:endParaRPr lang="en-US" noProof="0"/>
          </a:p>
        </p:txBody>
      </p:sp>
      <p:pic>
        <p:nvPicPr>
          <p:cNvPr id="2" name="Picture 5" descr="A picture containing kite, refrigerator, colorful, room&#10;&#10;Description automatically generated">
            <a:extLst>
              <a:ext uri="{FF2B5EF4-FFF2-40B4-BE49-F238E27FC236}">
                <a16:creationId xmlns:a16="http://schemas.microsoft.com/office/drawing/2014/main" id="{182DF12D-6B53-419E-9C56-FE9326BF2FBD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/>
          <a:srcRect l="2266" r="2266"/>
          <a:stretch/>
        </p:blipFill>
        <p:spPr>
          <a:xfrm>
            <a:off x="6776859" y="464506"/>
            <a:ext cx="3096807" cy="2956442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2059711-1974-41A5-879C-AA169FB9BF8E}"/>
              </a:ext>
            </a:extLst>
          </p:cNvPr>
          <p:cNvSpPr txBox="1"/>
          <p:nvPr/>
        </p:nvSpPr>
        <p:spPr>
          <a:xfrm>
            <a:off x="324929" y="6176514"/>
            <a:ext cx="734395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Link to Nathan Catalogue  </a:t>
            </a:r>
            <a:r>
              <a:rPr lang="en-US" sz="1200">
                <a:ea typeface="+mn-lt"/>
                <a:cs typeface="+mn-lt"/>
                <a:hlinkClick r:id="rId3"/>
              </a:rPr>
              <a:t>http://ecatalogue.nathan.fr/dme/uk/index.html?page=179#page/166-167</a:t>
            </a:r>
            <a:endParaRPr lang="en-US" sz="1200">
              <a:ea typeface="+mn-lt"/>
              <a:cs typeface="+mn-lt"/>
            </a:endParaRPr>
          </a:p>
          <a:p>
            <a:r>
              <a:rPr lang="en-US" sz="1200">
                <a:latin typeface="Arial"/>
                <a:ea typeface="+mn-lt"/>
                <a:cs typeface="+mn-lt"/>
              </a:rPr>
              <a:t>Link to Nathan Company website </a:t>
            </a:r>
            <a:r>
              <a:rPr lang="en-US" sz="1200">
                <a:latin typeface="Arial"/>
                <a:ea typeface="+mn-lt"/>
                <a:cs typeface="+mn-lt"/>
                <a:hlinkClick r:id="rId4"/>
              </a:rPr>
              <a:t>https://www.nathan.fr/learningmaterials/ourcompany.asp</a:t>
            </a:r>
            <a:endParaRPr lang="en-US">
              <a:latin typeface="Arial"/>
            </a:endParaRPr>
          </a:p>
          <a:p>
            <a:endParaRPr lang="en-US" sz="1200">
              <a:latin typeface="Avenir Next LT Pro"/>
              <a:cs typeface="Arial"/>
            </a:endParaRPr>
          </a:p>
          <a:p>
            <a:endParaRPr lang="en-US" sz="120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2EFC02-E384-432A-B4B3-B432FF3576B6}"/>
              </a:ext>
            </a:extLst>
          </p:cNvPr>
          <p:cNvSpPr txBox="1"/>
          <p:nvPr/>
        </p:nvSpPr>
        <p:spPr>
          <a:xfrm>
            <a:off x="7154174" y="3099758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Nathan (n.d.)</a:t>
            </a:r>
          </a:p>
        </p:txBody>
      </p:sp>
      <p:pic>
        <p:nvPicPr>
          <p:cNvPr id="3" name="Picture 6" descr="A picture containing indoor, table, holding, sitting&#10;&#10;Description automatically generated">
            <a:extLst>
              <a:ext uri="{FF2B5EF4-FFF2-40B4-BE49-F238E27FC236}">
                <a16:creationId xmlns:a16="http://schemas.microsoft.com/office/drawing/2014/main" id="{1D5180F7-F1F3-4924-B359-5AD5774188F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43" t="2083" r="38043" b="-1389"/>
          <a:stretch/>
        </p:blipFill>
        <p:spPr>
          <a:xfrm>
            <a:off x="9742098" y="2989771"/>
            <a:ext cx="1622881" cy="204311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40FCC20-ED08-420E-9786-A4430E2190AF}"/>
              </a:ext>
            </a:extLst>
          </p:cNvPr>
          <p:cNvSpPr txBox="1"/>
          <p:nvPr/>
        </p:nvSpPr>
        <p:spPr>
          <a:xfrm>
            <a:off x="307855" y="1256761"/>
            <a:ext cx="2743200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>
                <a:latin typeface="Arial"/>
                <a:cs typeface="Arial"/>
              </a:rPr>
              <a:t>Geometrix is a wooden game that focuses on learning shapes. It comes with inset trays (</a:t>
            </a:r>
            <a:r>
              <a:rPr lang="en-GB" sz="140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1</a:t>
            </a:r>
            <a:r>
              <a:rPr lang="en-GB" sz="1400">
                <a:latin typeface="Arial"/>
                <a:cs typeface="Arial"/>
              </a:rPr>
              <a:t>)</a:t>
            </a:r>
            <a:endParaRPr lang="en-US" sz="1400">
              <a:latin typeface="Arial"/>
              <a:cs typeface="Arial"/>
            </a:endParaRPr>
          </a:p>
          <a:p>
            <a:pPr algn="ctr"/>
            <a:r>
              <a:rPr lang="en-GB" sz="1400">
                <a:latin typeface="Arial"/>
                <a:cs typeface="Arial"/>
              </a:rPr>
              <a:t>to guide the construction of a picture using various shapes. There are also picture guides (</a:t>
            </a:r>
            <a:r>
              <a:rPr lang="en-GB" sz="140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2</a:t>
            </a:r>
            <a:r>
              <a:rPr lang="en-GB" sz="1400">
                <a:latin typeface="Arial"/>
                <a:cs typeface="Arial"/>
              </a:rPr>
              <a:t>)</a:t>
            </a:r>
          </a:p>
          <a:p>
            <a:pPr algn="ctr"/>
            <a:r>
              <a:rPr lang="en-GB" sz="1400">
                <a:latin typeface="Arial"/>
                <a:cs typeface="Arial"/>
              </a:rPr>
              <a:t>There are four levels of difficulty to allow differentiation and promote confidence and independence.</a:t>
            </a:r>
          </a:p>
          <a:p>
            <a:endParaRPr lang="en-GB"/>
          </a:p>
        </p:txBody>
      </p:sp>
      <p:pic>
        <p:nvPicPr>
          <p:cNvPr id="12" name="Picture 12" descr="A picture containing refrigerator&#10;&#10;Description automatically generated">
            <a:extLst>
              <a:ext uri="{FF2B5EF4-FFF2-40B4-BE49-F238E27FC236}">
                <a16:creationId xmlns:a16="http://schemas.microsoft.com/office/drawing/2014/main" id="{6DE709EB-6BD6-45EC-B6F7-6018AFC50D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9759" y="806570"/>
            <a:ext cx="3807124" cy="382150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D54AFF4-64E0-4DA8-9256-F95ECAE951CF}"/>
              </a:ext>
            </a:extLst>
          </p:cNvPr>
          <p:cNvSpPr txBox="1"/>
          <p:nvPr/>
        </p:nvSpPr>
        <p:spPr>
          <a:xfrm>
            <a:off x="3755726" y="379885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solidFill>
                  <a:schemeClr val="accent1">
                    <a:lumMod val="75000"/>
                  </a:schemeClr>
                </a:solidFill>
              </a:rPr>
              <a:t>1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BEEC25E-1E39-4671-A71C-703ECE55BD3C}"/>
              </a:ext>
            </a:extLst>
          </p:cNvPr>
          <p:cNvSpPr txBox="1"/>
          <p:nvPr/>
        </p:nvSpPr>
        <p:spPr>
          <a:xfrm>
            <a:off x="6003985" y="107255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E33718"/>
                </a:solidFill>
              </a:rPr>
              <a:t>2</a:t>
            </a:r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797BFB8-5B60-4540-B698-3727A86A7D00}"/>
              </a:ext>
            </a:extLst>
          </p:cNvPr>
          <p:cNvSpPr txBox="1"/>
          <p:nvPr/>
        </p:nvSpPr>
        <p:spPr>
          <a:xfrm>
            <a:off x="9670212" y="5026325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Own photo (2020)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5D6CDC-C9DC-4DE3-99CC-C944D60633E8}"/>
              </a:ext>
            </a:extLst>
          </p:cNvPr>
          <p:cNvSpPr txBox="1"/>
          <p:nvPr/>
        </p:nvSpPr>
        <p:spPr>
          <a:xfrm>
            <a:off x="310551" y="3804250"/>
            <a:ext cx="5503652" cy="30162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 b="1">
              <a:latin typeface="Arial"/>
              <a:cs typeface="Arial"/>
            </a:endParaRPr>
          </a:p>
          <a:p>
            <a:r>
              <a:rPr lang="en-GB" sz="1400" b="1">
                <a:latin typeface="Arial"/>
                <a:cs typeface="Arial"/>
              </a:rPr>
              <a:t>Educational Goals: </a:t>
            </a:r>
            <a:endParaRPr lang="en-US" sz="1400" b="1">
              <a:latin typeface="Arial"/>
              <a:cs typeface="Arial"/>
            </a:endParaRPr>
          </a:p>
          <a:p>
            <a:endParaRPr lang="en-GB" sz="1400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cs typeface="Arial"/>
              </a:rPr>
              <a:t>Develop visual sensory skills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cs typeface="Arial"/>
              </a:rPr>
              <a:t>Enhance Fine Motor Skills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cs typeface="Arial"/>
              </a:rPr>
              <a:t>Enhance sense of space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cs typeface="Arial"/>
              </a:rPr>
              <a:t>Recognition of shape, colour and size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cs typeface="Arial"/>
              </a:rPr>
              <a:t>Spatial Organisation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cs typeface="Arial"/>
              </a:rPr>
              <a:t>To explore symmetry</a:t>
            </a:r>
          </a:p>
          <a:p>
            <a:r>
              <a:rPr lang="en-GB" sz="1400" b="1">
                <a:latin typeface="Arial"/>
                <a:cs typeface="Arial"/>
              </a:rPr>
              <a:t> Zimmerman and Hardy (n.d.)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193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C037F-9B04-45A9-8AE6-A85178849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9272" y="-1494728"/>
            <a:ext cx="5559552" cy="2514600"/>
          </a:xfrm>
        </p:spPr>
        <p:txBody>
          <a:bodyPr>
            <a:normAutofit/>
          </a:bodyPr>
          <a:lstStyle/>
          <a:p>
            <a:r>
              <a:rPr lang="en-US" sz="2800" b="1">
                <a:solidFill>
                  <a:schemeClr val="tx1"/>
                </a:solidFill>
                <a:latin typeface="Arial"/>
                <a:cs typeface="Arial"/>
              </a:rPr>
              <a:t>Intended Purpose of </a:t>
            </a:r>
            <a:r>
              <a:rPr lang="en-US" sz="2800" b="1" err="1">
                <a:solidFill>
                  <a:schemeClr val="tx1"/>
                </a:solidFill>
                <a:latin typeface="Arial"/>
                <a:cs typeface="Arial"/>
              </a:rPr>
              <a:t>Geometrix</a:t>
            </a:r>
            <a:endParaRPr lang="en-US" sz="2800" b="1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9FB76-25BA-4481-B88D-DCB748E166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18630" y="1332149"/>
            <a:ext cx="5559552" cy="153619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>
                <a:solidFill>
                  <a:srgbClr val="FFFFFF"/>
                </a:solidFill>
                <a:latin typeface="Arial"/>
                <a:cs typeface="Arial"/>
              </a:rPr>
              <a:t>Develop visual sensory skills</a:t>
            </a:r>
          </a:p>
          <a:p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cs typeface="Arial"/>
              </a:rPr>
              <a:t>Enhance Fine Motor Skills</a:t>
            </a:r>
          </a:p>
          <a:p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cs typeface="Arial"/>
              </a:rPr>
              <a:t>Enhance Sense of Space</a:t>
            </a:r>
          </a:p>
          <a:p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cs typeface="Arial"/>
              </a:rPr>
              <a:t>Recognition of shape, colour and size</a:t>
            </a:r>
          </a:p>
          <a:p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cs typeface="Arial"/>
              </a:rPr>
              <a:t>Spatial Organisation</a:t>
            </a:r>
          </a:p>
          <a:p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cs typeface="Arial"/>
              </a:rPr>
              <a:t>To explore symmetry</a:t>
            </a:r>
          </a:p>
          <a:p>
            <a:endParaRPr lang="en-US">
              <a:latin typeface="Arial"/>
              <a:cs typeface="Arial"/>
            </a:endParaRPr>
          </a:p>
          <a:p>
            <a:endParaRPr lang="en-US">
              <a:latin typeface="Avenir Next LT Pro"/>
              <a:cs typeface="Arial"/>
            </a:endParaRPr>
          </a:p>
        </p:txBody>
      </p:sp>
      <p:pic>
        <p:nvPicPr>
          <p:cNvPr id="4" name="Picture 4" descr="A young child wearing a hat and sunglasses&#10;&#10;Description automatically generated">
            <a:extLst>
              <a:ext uri="{FF2B5EF4-FFF2-40B4-BE49-F238E27FC236}">
                <a16:creationId xmlns:a16="http://schemas.microsoft.com/office/drawing/2014/main" id="{F5061FAB-B141-4E58-B966-09ED5357CB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947" y="5971"/>
            <a:ext cx="1391729" cy="17420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A5AE4F-CBB5-4D75-9E80-19E89FFAD9A3}"/>
              </a:ext>
            </a:extLst>
          </p:cNvPr>
          <p:cNvSpPr txBox="1"/>
          <p:nvPr/>
        </p:nvSpPr>
        <p:spPr>
          <a:xfrm>
            <a:off x="1201947" y="1762664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Kobyakov (2011)</a:t>
            </a:r>
          </a:p>
        </p:txBody>
      </p:sp>
      <p:pic>
        <p:nvPicPr>
          <p:cNvPr id="6" name="Picture 6" descr="A picture containing indoor, table, small, holding&#10;&#10;Description automatically generated">
            <a:extLst>
              <a:ext uri="{FF2B5EF4-FFF2-40B4-BE49-F238E27FC236}">
                <a16:creationId xmlns:a16="http://schemas.microsoft.com/office/drawing/2014/main" id="{CAFA6065-A451-4F82-87A4-A72DF1AD92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0890" b="694"/>
          <a:stretch/>
        </p:blipFill>
        <p:spPr>
          <a:xfrm>
            <a:off x="411193" y="2069621"/>
            <a:ext cx="1723298" cy="18849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3B57A99-D07B-47E8-8458-EE6AB6F17489}"/>
              </a:ext>
            </a:extLst>
          </p:cNvPr>
          <p:cNvSpPr txBox="1"/>
          <p:nvPr/>
        </p:nvSpPr>
        <p:spPr>
          <a:xfrm>
            <a:off x="309652" y="3947124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Own photo (2020)</a:t>
            </a:r>
          </a:p>
        </p:txBody>
      </p:sp>
      <p:pic>
        <p:nvPicPr>
          <p:cNvPr id="8" name="Picture 8" descr="A picture containing wooden, outdoor, water, person&#10;&#10;Description automatically generated">
            <a:extLst>
              <a:ext uri="{FF2B5EF4-FFF2-40B4-BE49-F238E27FC236}">
                <a16:creationId xmlns:a16="http://schemas.microsoft.com/office/drawing/2014/main" id="{B9689FF4-4B88-4FF9-87A8-B85CA21208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155" y="4326146"/>
            <a:ext cx="2398144" cy="159876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89341A6-D06A-4640-87BA-9E4A79B7DA8C}"/>
              </a:ext>
            </a:extLst>
          </p:cNvPr>
          <p:cNvSpPr txBox="1"/>
          <p:nvPr/>
        </p:nvSpPr>
        <p:spPr>
          <a:xfrm>
            <a:off x="93093" y="5915924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Freer (</a:t>
            </a:r>
            <a:r>
              <a:rPr lang="en-GB" sz="1200" err="1">
                <a:latin typeface="Arial"/>
                <a:cs typeface="Arial"/>
              </a:rPr>
              <a:t>n.d</a:t>
            </a:r>
            <a:r>
              <a:rPr lang="en-GB" sz="1200">
                <a:latin typeface="Arial"/>
                <a:cs typeface="Arial"/>
              </a:rPr>
              <a:t>)</a:t>
            </a:r>
          </a:p>
        </p:txBody>
      </p:sp>
      <p:pic>
        <p:nvPicPr>
          <p:cNvPr id="10" name="Picture 10" descr="A picture containing person, child, child, dog&#10;&#10;Description automatically generated">
            <a:extLst>
              <a:ext uri="{FF2B5EF4-FFF2-40B4-BE49-F238E27FC236}">
                <a16:creationId xmlns:a16="http://schemas.microsoft.com/office/drawing/2014/main" id="{63C9456A-FD86-4FE4-A172-2F275D1255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68286" y="258247"/>
            <a:ext cx="2326257" cy="153946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D07BE60-3DC3-4EF1-8CC6-5A8633680484}"/>
              </a:ext>
            </a:extLst>
          </p:cNvPr>
          <p:cNvSpPr txBox="1"/>
          <p:nvPr/>
        </p:nvSpPr>
        <p:spPr>
          <a:xfrm>
            <a:off x="9296400" y="1762664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Kali9 (n.d.)</a:t>
            </a:r>
          </a:p>
        </p:txBody>
      </p:sp>
      <p:pic>
        <p:nvPicPr>
          <p:cNvPr id="12" name="Picture 12" descr="Diagram&#10;&#10;Description automatically generated">
            <a:extLst>
              <a:ext uri="{FF2B5EF4-FFF2-40B4-BE49-F238E27FC236}">
                <a16:creationId xmlns:a16="http://schemas.microsoft.com/office/drawing/2014/main" id="{3DE70A3D-301B-411C-BCEE-32C0790D055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98325" y="4834130"/>
            <a:ext cx="2139351" cy="108600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39207B5-BD0D-4299-9F19-FDA821783976}"/>
              </a:ext>
            </a:extLst>
          </p:cNvPr>
          <p:cNvSpPr txBox="1"/>
          <p:nvPr/>
        </p:nvSpPr>
        <p:spPr>
          <a:xfrm>
            <a:off x="9453652" y="6017464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Bbc.bitesize (2020)</a:t>
            </a:r>
          </a:p>
        </p:txBody>
      </p:sp>
      <p:pic>
        <p:nvPicPr>
          <p:cNvPr id="14" name="Picture 14" descr="A picture containing indoor, child, little, person&#10;&#10;Description automatically generated">
            <a:extLst>
              <a:ext uri="{FF2B5EF4-FFF2-40B4-BE49-F238E27FC236}">
                <a16:creationId xmlns:a16="http://schemas.microsoft.com/office/drawing/2014/main" id="{966ACC5B-33A2-4728-A044-06D4671977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54551" y="2639060"/>
            <a:ext cx="2239993" cy="132108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337D574-93C5-4FCC-8679-02DD993F2DD8}"/>
              </a:ext>
            </a:extLst>
          </p:cNvPr>
          <p:cNvSpPr txBox="1"/>
          <p:nvPr/>
        </p:nvSpPr>
        <p:spPr>
          <a:xfrm>
            <a:off x="9368287" y="3948023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Your Therapy source (n.d.)</a:t>
            </a:r>
          </a:p>
        </p:txBody>
      </p:sp>
    </p:spTree>
    <p:extLst>
      <p:ext uri="{BB962C8B-B14F-4D97-AF65-F5344CB8AC3E}">
        <p14:creationId xmlns:p14="http://schemas.microsoft.com/office/powerpoint/2010/main" val="2358068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7EE693D-94B0-4EA9-8445-E61C479011F4}"/>
              </a:ext>
            </a:extLst>
          </p:cNvPr>
          <p:cNvSpPr txBox="1"/>
          <p:nvPr/>
        </p:nvSpPr>
        <p:spPr>
          <a:xfrm>
            <a:off x="1618890" y="310551"/>
            <a:ext cx="2757578" cy="29854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Arial Black"/>
              </a:rPr>
              <a:t>Disadvantages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Concentration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Predetermined pictures can limit imagination and hinder further understanding </a:t>
            </a:r>
            <a:r>
              <a:rPr lang="en-GB" sz="1400" dirty="0">
                <a:latin typeface="Arial"/>
                <a:ea typeface="+mn-lt"/>
                <a:cs typeface="Arial"/>
              </a:rPr>
              <a:t> </a:t>
            </a:r>
            <a:r>
              <a:rPr lang="en-GB" sz="1400" dirty="0" err="1">
                <a:latin typeface="Arial"/>
                <a:ea typeface="+mn-lt"/>
                <a:cs typeface="Arial"/>
              </a:rPr>
              <a:t>ter</a:t>
            </a:r>
            <a:r>
              <a:rPr lang="en-GB" sz="1400" dirty="0">
                <a:latin typeface="Arial"/>
                <a:ea typeface="+mn-lt"/>
                <a:cs typeface="Arial"/>
              </a:rPr>
              <a:t> </a:t>
            </a:r>
            <a:r>
              <a:rPr lang="en-GB" sz="1400" dirty="0" err="1">
                <a:latin typeface="Arial"/>
                <a:ea typeface="+mn-lt"/>
                <a:cs typeface="Arial"/>
              </a:rPr>
              <a:t>Vrugte</a:t>
            </a:r>
            <a:r>
              <a:rPr lang="en-GB" sz="1400" dirty="0">
                <a:latin typeface="Arial"/>
                <a:ea typeface="+mn-lt"/>
                <a:cs typeface="Arial"/>
              </a:rPr>
              <a:t> &amp; de Jong (2015)</a:t>
            </a:r>
            <a:endParaRPr lang="en-GB" sz="1400" dirty="0">
              <a:latin typeface="Avenir Next LT Pro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US" sz="1400" dirty="0">
                <a:latin typeface="Arial"/>
                <a:cs typeface="Arial"/>
              </a:rPr>
              <a:t>In addition, from personal experience, 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Table-top activity means lack of use in outdoors or for Gross Motor Development</a:t>
            </a:r>
          </a:p>
          <a:p>
            <a:endParaRPr lang="en-GB" sz="1600">
              <a:latin typeface="Arial Black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631285-701A-4F9D-BC16-268FC0588F81}"/>
              </a:ext>
            </a:extLst>
          </p:cNvPr>
          <p:cNvSpPr txBox="1"/>
          <p:nvPr/>
        </p:nvSpPr>
        <p:spPr>
          <a:xfrm>
            <a:off x="6477540" y="1963050"/>
            <a:ext cx="4554747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 Black"/>
                <a:cs typeface="Arial"/>
              </a:rPr>
              <a:t>Advantages</a:t>
            </a:r>
            <a:endParaRPr lang="en-US" sz="2000">
              <a:latin typeface="Arial Black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Promotes and strengthens shape and </a:t>
            </a:r>
            <a:r>
              <a:rPr lang="en-US" sz="1400" err="1">
                <a:latin typeface="Arial"/>
                <a:cs typeface="Arial"/>
              </a:rPr>
              <a:t>colour</a:t>
            </a:r>
            <a:r>
              <a:rPr lang="en-US" sz="1400">
                <a:latin typeface="Arial"/>
                <a:cs typeface="Arial"/>
              </a:rPr>
              <a:t> recognition, enhancing number competence </a:t>
            </a: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Promotes creativity 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Encourages imagination and independent play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Provides opportunities to encourage and develop oracy skills (Gifford, 2020)</a:t>
            </a:r>
            <a:endParaRPr lang="en-US"/>
          </a:p>
          <a:p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endParaRPr lang="en-US" sz="1400">
              <a:latin typeface="Arial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In addition, from personal experience, it </a:t>
            </a: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Can be adapted for other </a:t>
            </a:r>
            <a:r>
              <a:rPr lang="en-US" sz="1400" err="1">
                <a:latin typeface="Arial"/>
                <a:cs typeface="Arial"/>
              </a:rPr>
              <a:t>maths</a:t>
            </a:r>
            <a:r>
              <a:rPr lang="en-US" sz="1400">
                <a:latin typeface="Arial"/>
                <a:cs typeface="Arial"/>
              </a:rPr>
              <a:t> activities, sorting, early fractions, size</a:t>
            </a:r>
            <a:endParaRPr lang="en-US" sz="1400">
              <a:latin typeface="Avenir Next LT Pro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ea typeface="+mn-lt"/>
                <a:cs typeface="Arial"/>
              </a:rPr>
              <a:t>Has appealing colours and is a tactile resource</a:t>
            </a:r>
            <a:endParaRPr lang="en-US"/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ea typeface="+mn-lt"/>
                <a:cs typeface="Arial"/>
              </a:rPr>
              <a:t>Improves hand eye coordination and fine motor skills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rial"/>
                <a:cs typeface="Arial"/>
              </a:rPr>
              <a:t>Can be used with small group or individual children</a:t>
            </a:r>
          </a:p>
          <a:p>
            <a:pPr marL="285750" indent="-285750">
              <a:buFont typeface="Arial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1400">
              <a:latin typeface="Arial"/>
              <a:cs typeface="Arial"/>
            </a:endParaRPr>
          </a:p>
          <a:p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endParaRPr lang="en-US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6787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6624E-1256-4074-A302-8EFDA23D7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 Black"/>
              </a:rPr>
              <a:t>Links to Theorists and Policy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E8A40A-0195-4B3A-81F2-8B76B68F97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Theorists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4DACD0-2773-4975-A2FE-3BD5764E1F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>
                <a:latin typeface="Arial"/>
                <a:cs typeface="Arial"/>
              </a:rPr>
              <a:t>Vygotsky – Social interaction, scaffolding </a:t>
            </a:r>
            <a:r>
              <a:rPr lang="en-US" sz="1400">
                <a:latin typeface="Arial"/>
                <a:cs typeface="Arial"/>
              </a:rPr>
              <a:t>McLeod (2020)</a:t>
            </a:r>
          </a:p>
          <a:p>
            <a:r>
              <a:rPr lang="en-US">
                <a:latin typeface="Arial"/>
                <a:cs typeface="Arial"/>
              </a:rPr>
              <a:t>Dewey – learning by doing, child-</a:t>
            </a:r>
            <a:r>
              <a:rPr lang="en-US" err="1">
                <a:latin typeface="Arial"/>
                <a:cs typeface="Arial"/>
              </a:rPr>
              <a:t>centred</a:t>
            </a:r>
            <a:r>
              <a:rPr lang="en-US">
                <a:latin typeface="Arial"/>
                <a:cs typeface="Arial"/>
              </a:rPr>
              <a:t> learning </a:t>
            </a:r>
            <a:r>
              <a:rPr lang="en-US" sz="1400">
                <a:latin typeface="Arial"/>
                <a:cs typeface="Arial"/>
              </a:rPr>
              <a:t>Williams (2017, p.2)</a:t>
            </a:r>
          </a:p>
          <a:p>
            <a:r>
              <a:rPr lang="en-US">
                <a:latin typeface="Arial"/>
                <a:cs typeface="Arial"/>
              </a:rPr>
              <a:t>Piaget – importance of play and doing and actively exploring, child-</a:t>
            </a:r>
            <a:r>
              <a:rPr lang="en-US" err="1">
                <a:latin typeface="Arial"/>
                <a:cs typeface="Arial"/>
              </a:rPr>
              <a:t>centred</a:t>
            </a:r>
            <a:r>
              <a:rPr lang="en-US">
                <a:latin typeface="Arial"/>
                <a:cs typeface="Arial"/>
              </a:rPr>
              <a:t> learning </a:t>
            </a:r>
            <a:r>
              <a:rPr lang="en-US" sz="1400">
                <a:latin typeface="Arial"/>
                <a:cs typeface="Arial"/>
              </a:rPr>
              <a:t>Mcleod (2020)</a:t>
            </a:r>
          </a:p>
          <a:p>
            <a:r>
              <a:rPr lang="en-US">
                <a:latin typeface="Arial"/>
                <a:cs typeface="Arial"/>
              </a:rPr>
              <a:t>Freire – empowering the child, use of problem-solving </a:t>
            </a:r>
            <a:r>
              <a:rPr lang="en-US" sz="1400">
                <a:latin typeface="Arial"/>
                <a:cs typeface="Arial"/>
              </a:rPr>
              <a:t>Aubrey, K. and Riley, A. (2019, p.167,171)</a:t>
            </a:r>
          </a:p>
          <a:p>
            <a:r>
              <a:rPr lang="en-US">
                <a:latin typeface="Arial"/>
                <a:cs typeface="Arial"/>
              </a:rPr>
              <a:t>Maslow – a child's learning </a:t>
            </a:r>
            <a:r>
              <a:rPr lang="en-US" err="1">
                <a:latin typeface="Arial"/>
                <a:cs typeface="Arial"/>
              </a:rPr>
              <a:t>centres</a:t>
            </a:r>
            <a:r>
              <a:rPr lang="en-US">
                <a:latin typeface="Arial"/>
                <a:cs typeface="Arial"/>
              </a:rPr>
              <a:t> on self-esteem and confidence </a:t>
            </a:r>
            <a:r>
              <a:rPr lang="en-US" sz="1400">
                <a:latin typeface="Arial"/>
                <a:cs typeface="Arial"/>
              </a:rPr>
              <a:t>Bates, (2019, p.66)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CFD254-68A8-4D88-9653-D6F0238D59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/>
              <a:t>Policy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5CD03-9B40-4AA4-B6AB-5B38436AB90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>
                <a:latin typeface="Arial"/>
                <a:cs typeface="Arial"/>
              </a:rPr>
              <a:t>New Curriculum for Wales – allowing children to experiment, foster a natural curiosity, embrace their interpretation, empower learners </a:t>
            </a:r>
            <a:r>
              <a:rPr lang="en-US" sz="1400">
                <a:latin typeface="Arial"/>
                <a:cs typeface="Arial"/>
              </a:rPr>
              <a:t>Welsh Assembly Government (2020)</a:t>
            </a:r>
          </a:p>
          <a:p>
            <a:r>
              <a:rPr lang="en-US">
                <a:latin typeface="Arial"/>
                <a:cs typeface="Arial"/>
              </a:rPr>
              <a:t>Literacy and Numeracy Framework – exploring </a:t>
            </a:r>
            <a:r>
              <a:rPr lang="en-US" err="1">
                <a:latin typeface="Arial"/>
                <a:cs typeface="Arial"/>
              </a:rPr>
              <a:t>Maths</a:t>
            </a:r>
            <a:r>
              <a:rPr lang="en-US">
                <a:latin typeface="Arial"/>
                <a:cs typeface="Arial"/>
              </a:rPr>
              <a:t> and Numeracy across the curriculum in a relevant way </a:t>
            </a:r>
            <a:r>
              <a:rPr lang="en-US" sz="1400">
                <a:latin typeface="Arial"/>
                <a:cs typeface="Arial"/>
              </a:rPr>
              <a:t>Welsh Assembly Government (2013, p.22)</a:t>
            </a:r>
            <a:endParaRPr lang="en-US" sz="1400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013C53F7-A9FD-4503-9396-7A3FE9D0C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76B855D-E9CC-4FF8-AD85-6CDC7B89A0DE}" type="slidenum">
              <a:rPr lang="en-US" noProof="0" smtClean="0"/>
              <a:pPr lvl="0"/>
              <a:t>6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8139107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91583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FC037F-9B04-45A9-8AE6-A85178849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7593"/>
            <a:ext cx="4467792" cy="30605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Cross Curricular Links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9419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6" name="Picture 16" descr="Chart, diagram, sunburst chart&#10;&#10;Description automatically generated">
            <a:extLst>
              <a:ext uri="{FF2B5EF4-FFF2-40B4-BE49-F238E27FC236}">
                <a16:creationId xmlns:a16="http://schemas.microsoft.com/office/drawing/2014/main" id="{8CEDB3A3-18C9-466D-B588-49820E6AD1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69" r="8230" b="-230"/>
          <a:stretch/>
        </p:blipFill>
        <p:spPr>
          <a:xfrm>
            <a:off x="6166176" y="1185853"/>
            <a:ext cx="4248958" cy="4351739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D9BA79D-92E0-4B6C-9BCC-B3A80619D4AF}"/>
              </a:ext>
            </a:extLst>
          </p:cNvPr>
          <p:cNvSpPr txBox="1"/>
          <p:nvPr/>
        </p:nvSpPr>
        <p:spPr>
          <a:xfrm>
            <a:off x="7470475" y="5400135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Qualifications Wales (n.d.)</a:t>
            </a:r>
          </a:p>
        </p:txBody>
      </p:sp>
    </p:spTree>
    <p:extLst>
      <p:ext uri="{BB962C8B-B14F-4D97-AF65-F5344CB8AC3E}">
        <p14:creationId xmlns:p14="http://schemas.microsoft.com/office/powerpoint/2010/main" val="42835948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AFC2813-C348-4A10-8326-F612C6D93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704" y="365124"/>
            <a:ext cx="7776138" cy="1340257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latin typeface="Arial Black"/>
              </a:rPr>
              <a:t>Monitoring and Assessing</a:t>
            </a:r>
            <a:endParaRPr lang="en-US" sz="400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80E3BA-4A74-4714-8EC2-DD136C467B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6B855D-E9CC-4FF8-AD85-6CDC7B89A0D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B02B74-2835-4704-8996-15E989A3DDE9}"/>
              </a:ext>
            </a:extLst>
          </p:cNvPr>
          <p:cNvSpPr txBox="1"/>
          <p:nvPr/>
        </p:nvSpPr>
        <p:spPr>
          <a:xfrm>
            <a:off x="510936" y="1718633"/>
            <a:ext cx="2743200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Why?</a:t>
            </a:r>
          </a:p>
          <a:p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To see progress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To have relevant expectations and raise standards (LNF, 2013)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Shape and size recognition aids development of number problem solving (Hughes, 2009)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Problem solving leads to an ability to deal with every-day tasks (Hughes, 2009)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BB3718-FF71-4773-9700-11D6F2B78C2A}"/>
              </a:ext>
            </a:extLst>
          </p:cNvPr>
          <p:cNvSpPr txBox="1"/>
          <p:nvPr/>
        </p:nvSpPr>
        <p:spPr>
          <a:xfrm>
            <a:off x="4235570" y="1719532"/>
            <a:ext cx="274320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How?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Observing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Questioning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Posing problems both indoors and outdoors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Foundation Phase Profile</a:t>
            </a:r>
          </a:p>
          <a:p>
            <a:endParaRPr lang="en-GB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</p:txBody>
      </p:sp>
      <p:pic>
        <p:nvPicPr>
          <p:cNvPr id="3" name="Picture 4" descr="Table&#10;&#10;Description automatically generated">
            <a:extLst>
              <a:ext uri="{FF2B5EF4-FFF2-40B4-BE49-F238E27FC236}">
                <a16:creationId xmlns:a16="http://schemas.microsoft.com/office/drawing/2014/main" id="{5512568A-E795-464F-B1C9-8C2A45D05F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6287" y="2536749"/>
            <a:ext cx="3275162" cy="25896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DCD240-0697-4CFB-8904-99FBE801A89B}"/>
              </a:ext>
            </a:extLst>
          </p:cNvPr>
          <p:cNvSpPr txBox="1"/>
          <p:nvPr/>
        </p:nvSpPr>
        <p:spPr>
          <a:xfrm>
            <a:off x="8605388" y="5183577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Welsh Assembly Government, (2013)</a:t>
            </a:r>
          </a:p>
        </p:txBody>
      </p:sp>
    </p:spTree>
    <p:extLst>
      <p:ext uri="{BB962C8B-B14F-4D97-AF65-F5344CB8AC3E}">
        <p14:creationId xmlns:p14="http://schemas.microsoft.com/office/powerpoint/2010/main" val="15505133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AFC2813-C348-4A10-8326-F612C6D93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Further Research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421D0AC-994E-492A-A766-4C00B1A934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/>
              <a:t>Siew, Chong and </a:t>
            </a:r>
            <a:r>
              <a:rPr lang="en-US" err="1"/>
              <a:t>Adbullah</a:t>
            </a:r>
            <a:r>
              <a:rPr lang="en-US"/>
              <a:t> (2013) researched how effective use of these type of shapes has a positive impact on the learning of Geometry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/>
              <a:t>Dansereau (2016) researched 'shape </a:t>
            </a:r>
            <a:r>
              <a:rPr lang="en-US" err="1"/>
              <a:t>bias'</a:t>
            </a:r>
            <a:r>
              <a:rPr lang="en-US"/>
              <a:t> to discover whether sound has a positive impact on children's learning of shape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2" name="Picture 2" descr="A picture containing table, food&#10;&#10;Description automatically generated">
            <a:extLst>
              <a:ext uri="{FF2B5EF4-FFF2-40B4-BE49-F238E27FC236}">
                <a16:creationId xmlns:a16="http://schemas.microsoft.com/office/drawing/2014/main" id="{BBC9F071-F831-49E1-89F6-CE68969FA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" r="24838" b="-1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80E3BA-4A74-4714-8EC2-DD136C467B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D76B855D-E9CC-4FF8-AD85-6CDC7B89A0DE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9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ABB80E-8AD9-4B0A-85D1-6498381DD5AB}"/>
              </a:ext>
            </a:extLst>
          </p:cNvPr>
          <p:cNvSpPr txBox="1"/>
          <p:nvPr/>
        </p:nvSpPr>
        <p:spPr>
          <a:xfrm>
            <a:off x="6981645" y="5932098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Own photo (2020)</a:t>
            </a:r>
          </a:p>
        </p:txBody>
      </p:sp>
    </p:spTree>
    <p:extLst>
      <p:ext uri="{BB962C8B-B14F-4D97-AF65-F5344CB8AC3E}">
        <p14:creationId xmlns:p14="http://schemas.microsoft.com/office/powerpoint/2010/main" val="1345357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06C9-F26D-46CA-93BF-8C27012F6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Thank you for listening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9025F-68D1-4F50-8480-3F981455D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76B855D-E9CC-4FF8-AD85-6CDC7B89A0DE}" type="slidenum">
              <a:rPr lang="en-US" noProof="0" smtClean="0"/>
              <a:pPr lvl="0"/>
              <a:t>10</a:t>
            </a:fld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0B6E0-1F7C-4E6A-87B1-554ADE739C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Arial"/>
                <a:cs typeface="Arial"/>
              </a:rPr>
              <a:t>Please feel free to ask any questions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258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6624E-1256-4074-A302-8EFDA23D7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352" y="173261"/>
            <a:ext cx="10515600" cy="5955072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 Black"/>
              </a:rPr>
              <a:t>References:</a:t>
            </a:r>
            <a:br>
              <a:rPr lang="en-US" sz="2400" dirty="0">
                <a:latin typeface="Arial Black"/>
              </a:rPr>
            </a:br>
            <a:r>
              <a:rPr lang="en-US" sz="1200" dirty="0">
                <a:latin typeface="Arial"/>
                <a:cs typeface="Arial"/>
              </a:rPr>
              <a:t>Aubrey, K. and Riley, A. (2019) </a:t>
            </a:r>
            <a:r>
              <a:rPr lang="en-US" sz="1200" i="1" dirty="0">
                <a:latin typeface="Arial"/>
                <a:cs typeface="Arial"/>
              </a:rPr>
              <a:t>Understanding and Using Educational Theories </a:t>
            </a:r>
            <a:r>
              <a:rPr lang="en-US" sz="1200" dirty="0">
                <a:latin typeface="Arial"/>
                <a:cs typeface="Arial"/>
              </a:rPr>
              <a:t>2nd Edition London: Sage Publications</a:t>
            </a:r>
            <a:br>
              <a:rPr lang="en-US" sz="1200" dirty="0">
                <a:latin typeface="Arial"/>
                <a:cs typeface="Arial"/>
              </a:rPr>
            </a:br>
            <a:r>
              <a:rPr lang="en-US" sz="1200" dirty="0">
                <a:latin typeface="Arial"/>
                <a:ea typeface="+mj-lt"/>
                <a:cs typeface="+mj-lt"/>
              </a:rPr>
              <a:t>Bates, B. (2019) </a:t>
            </a:r>
            <a:r>
              <a:rPr lang="en-US" sz="1200" i="1" dirty="0">
                <a:latin typeface="Arial"/>
                <a:ea typeface="+mj-lt"/>
                <a:cs typeface="+mj-lt"/>
              </a:rPr>
              <a:t>Learning Theories Simplified. </a:t>
            </a:r>
            <a:r>
              <a:rPr lang="en-US" sz="1200" dirty="0">
                <a:latin typeface="Arial"/>
                <a:ea typeface="+mj-lt"/>
                <a:cs typeface="+mj-lt"/>
              </a:rPr>
              <a:t>2</a:t>
            </a:r>
            <a:r>
              <a:rPr lang="en-US" sz="1200" baseline="30000" dirty="0">
                <a:latin typeface="Arial"/>
                <a:ea typeface="+mj-lt"/>
                <a:cs typeface="+mj-lt"/>
              </a:rPr>
              <a:t>nd</a:t>
            </a:r>
            <a:r>
              <a:rPr lang="en-US" sz="1200" dirty="0">
                <a:latin typeface="Arial"/>
                <a:ea typeface="+mj-lt"/>
                <a:cs typeface="+mj-lt"/>
              </a:rPr>
              <a:t> Edition. London: Sage Publications</a:t>
            </a:r>
            <a:br>
              <a:rPr lang="en-US" sz="2400" dirty="0">
                <a:latin typeface="Arial Black"/>
              </a:rPr>
            </a:br>
            <a:r>
              <a:rPr lang="en-US" sz="1200" dirty="0">
                <a:latin typeface="Arial"/>
                <a:cs typeface="Arial"/>
              </a:rPr>
              <a:t>BBC Bitesize (2021) </a:t>
            </a:r>
            <a:r>
              <a:rPr lang="en-GB" sz="1200" dirty="0">
                <a:latin typeface="Arial"/>
                <a:ea typeface="+mj-lt"/>
                <a:cs typeface="Arial"/>
              </a:rPr>
              <a:t> Available at: </a:t>
            </a:r>
            <a:r>
              <a:rPr lang="en-US" sz="1200" dirty="0">
                <a:latin typeface="Arial"/>
                <a:ea typeface="+mj-lt"/>
                <a:cs typeface="+mj-lt"/>
                <a:hlinkClick r:id="rId2"/>
              </a:rPr>
              <a:t>https://www.bbc.co.uk/bitesize/topics/zrhp34j/articles/z8t72p3</a:t>
            </a:r>
            <a:r>
              <a:rPr lang="en-US" sz="1200" dirty="0">
                <a:latin typeface="Arial"/>
                <a:ea typeface="+mj-lt"/>
                <a:cs typeface="+mj-lt"/>
              </a:rPr>
              <a:t> </a:t>
            </a:r>
            <a:r>
              <a:rPr lang="en-GB" sz="1200" dirty="0">
                <a:latin typeface="Arial"/>
                <a:ea typeface="+mj-lt"/>
                <a:cs typeface="Arial"/>
              </a:rPr>
              <a:t>Accessed on 30/12/202</a:t>
            </a:r>
            <a:r>
              <a:rPr lang="en-US" sz="1200" dirty="0">
                <a:latin typeface="Arial"/>
                <a:ea typeface="+mj-lt"/>
                <a:cs typeface="+mj-lt"/>
              </a:rPr>
              <a:t> </a:t>
            </a:r>
            <a:br>
              <a:rPr lang="en-US" sz="2400" dirty="0">
                <a:latin typeface="Arial Black"/>
              </a:rPr>
            </a:br>
            <a:r>
              <a:rPr lang="en-GB" sz="1200" dirty="0">
                <a:latin typeface="Arial"/>
                <a:ea typeface="+mj-lt"/>
                <a:cs typeface="+mj-lt"/>
              </a:rPr>
              <a:t>Freer (</a:t>
            </a:r>
            <a:r>
              <a:rPr lang="en-GB" sz="1200" dirty="0" err="1">
                <a:latin typeface="Arial"/>
                <a:ea typeface="+mj-lt"/>
                <a:cs typeface="+mj-lt"/>
              </a:rPr>
              <a:t>n.d</a:t>
            </a:r>
            <a:r>
              <a:rPr lang="en-GB" sz="1200" dirty="0">
                <a:latin typeface="Arial"/>
                <a:ea typeface="+mj-lt"/>
                <a:cs typeface="+mj-lt"/>
              </a:rPr>
              <a:t>) Available at:</a:t>
            </a:r>
            <a:r>
              <a:rPr lang="en-GB" sz="1200" u="sng" dirty="0">
                <a:latin typeface="Arial"/>
                <a:ea typeface="+mj-lt"/>
                <a:cs typeface="+mj-lt"/>
                <a:hlinkClick r:id="rId3"/>
              </a:rPr>
              <a:t>https://stock.adobe.com/pt/search?creator_id=202007399&amp;filters%5Bcontent_type%3Aphoto%5D=1&amp;filters%5Bcontent_type%3Aillustration%5D=1&amp;filters%5Bcontent_type%3Azip_vector%5D=1&amp;filters%5Bcontent_type%3Avideo%5D=1&amp;filters%5Bcontent_type%3Atemplate%5D=1&amp;filters%5Bcontent_type%3A3d%5D=1&amp;filters%5Bis_editorial%5D=all&amp;filters%5Bcontent_type%3Aimage%5D=1&amp;order=relevance&amp;safe_search=1&amp;k=wooden+tangram&amp;search_page=1&amp;search_type=usertyped&amp;acp=&amp;aco=wooden+tangram&amp;get_facets=0</a:t>
            </a:r>
            <a:r>
              <a:rPr lang="en-GB" sz="1200" dirty="0">
                <a:latin typeface="Arial"/>
                <a:ea typeface="+mj-lt"/>
                <a:cs typeface="+mj-lt"/>
              </a:rPr>
              <a:t> Accessed on 30/12/202</a:t>
            </a:r>
            <a:br>
              <a:rPr lang="en-GB" sz="1200" dirty="0">
                <a:latin typeface="Arial"/>
                <a:ea typeface="+mj-lt"/>
                <a:cs typeface="+mj-lt"/>
              </a:rPr>
            </a:br>
            <a:r>
              <a:rPr lang="en-GB" sz="1200" dirty="0">
                <a:latin typeface="Arial"/>
                <a:ea typeface="+mj-lt"/>
                <a:cs typeface="+mj-lt"/>
              </a:rPr>
              <a:t>Gifford, S (2020) </a:t>
            </a:r>
            <a:r>
              <a:rPr lang="en-GB" sz="1200" dirty="0">
                <a:latin typeface="Arial"/>
                <a:ea typeface="+mj-lt"/>
                <a:cs typeface="Arial"/>
              </a:rPr>
              <a:t>Available at: </a:t>
            </a:r>
            <a:r>
              <a:rPr lang="en-GB" sz="1200" dirty="0">
                <a:latin typeface="Arial"/>
                <a:ea typeface="+mj-lt"/>
                <a:cs typeface="+mj-lt"/>
                <a:hlinkClick r:id="rId4"/>
              </a:rPr>
              <a:t>https://nrich.maths.org/14544</a:t>
            </a:r>
            <a:r>
              <a:rPr lang="en-GB" sz="1200" dirty="0">
                <a:ea typeface="+mj-lt"/>
                <a:cs typeface="+mj-lt"/>
              </a:rPr>
              <a:t> </a:t>
            </a:r>
            <a:r>
              <a:rPr lang="en-GB" sz="1200" dirty="0">
                <a:latin typeface="Arial"/>
                <a:ea typeface="+mj-lt"/>
                <a:cs typeface="+mj-lt"/>
              </a:rPr>
              <a:t>Accessed on 6/1/2021</a:t>
            </a:r>
            <a:br>
              <a:rPr lang="en-GB" sz="1200" dirty="0">
                <a:latin typeface="Arial"/>
                <a:ea typeface="+mj-lt"/>
                <a:cs typeface="+mj-lt"/>
              </a:rPr>
            </a:br>
            <a:r>
              <a:rPr lang="en-GB" sz="1200" dirty="0">
                <a:latin typeface="Arial"/>
                <a:ea typeface="+mj-lt"/>
                <a:cs typeface="+mj-lt"/>
              </a:rPr>
              <a:t>Kali9 n.d. Available at: </a:t>
            </a:r>
            <a:r>
              <a:rPr lang="en-GB" sz="1200" u="sng" dirty="0">
                <a:latin typeface="Arial"/>
                <a:ea typeface="+mj-lt"/>
                <a:cs typeface="+mj-lt"/>
                <a:hlinkClick r:id="rId5"/>
              </a:rPr>
              <a:t>https://www.istockphoto.com/photo/children-at-preschool-playing-with-colorful-shapes-gm472795912-64369403?utm_source=pixabay&amp;utm_medium=affiliate&amp;utm_campaign=SRP_image_sponsored&amp;referrer_url=https%3A//pixabay.com/images/search/children%2520learning%2520shapes%2520colours/&amp;utm_term=children%20learning%20shapes%20colours</a:t>
            </a:r>
            <a:r>
              <a:rPr lang="en-GB" sz="1200" dirty="0">
                <a:latin typeface="Arial"/>
                <a:ea typeface="+mj-lt"/>
                <a:cs typeface="+mj-lt"/>
              </a:rPr>
              <a:t> Accessed on 30/12/2020 (learning shapes etc)</a:t>
            </a:r>
            <a:br>
              <a:rPr lang="en-GB" sz="1200" dirty="0">
                <a:latin typeface="Arial"/>
                <a:ea typeface="+mj-lt"/>
                <a:cs typeface="+mj-lt"/>
              </a:rPr>
            </a:br>
            <a:r>
              <a:rPr lang="en-GB" sz="1200" dirty="0">
                <a:latin typeface="Arial"/>
                <a:ea typeface="+mj-lt"/>
                <a:cs typeface="+mj-lt"/>
              </a:rPr>
              <a:t>Kobyakov (2011) Available at  </a:t>
            </a:r>
            <a:r>
              <a:rPr lang="en-GB" sz="1200" u="sng" dirty="0">
                <a:latin typeface="Arial"/>
                <a:ea typeface="+mj-lt"/>
                <a:cs typeface="+mj-lt"/>
                <a:hlinkClick r:id="rId6"/>
              </a:rPr>
              <a:t>https://depositphotos.com/5998211/stock-</a:t>
            </a:r>
            <a:r>
              <a:rPr lang="en-GB" sz="1200" dirty="0">
                <a:latin typeface="Arial"/>
                <a:ea typeface="+mj-lt"/>
                <a:cs typeface="+mj-lt"/>
              </a:rPr>
              <a:t>  Accessed on 30/12/2020</a:t>
            </a:r>
            <a:br>
              <a:rPr lang="en-GB" sz="1200" dirty="0">
                <a:latin typeface="Arial"/>
              </a:rPr>
            </a:br>
            <a:r>
              <a:rPr lang="en-GB" sz="1200" dirty="0">
                <a:latin typeface="Arial"/>
              </a:rPr>
              <a:t>McLeod, S. (2020) </a:t>
            </a:r>
            <a:r>
              <a:rPr lang="en-GB" sz="1200" i="1" dirty="0">
                <a:latin typeface="Arial"/>
                <a:cs typeface="Arial"/>
              </a:rPr>
              <a:t>Lev Vygotsky's Sociocultural Theory </a:t>
            </a:r>
            <a:r>
              <a:rPr lang="en-GB" sz="1200" dirty="0">
                <a:latin typeface="Arial"/>
                <a:cs typeface="Arial"/>
              </a:rPr>
              <a:t>Simply Psychology Available at: </a:t>
            </a:r>
            <a:r>
              <a:rPr lang="en-GB" sz="1200" dirty="0">
                <a:latin typeface="Arial"/>
                <a:ea typeface="+mj-lt"/>
                <a:cs typeface="+mj-lt"/>
                <a:hlinkClick r:id="rId7"/>
              </a:rPr>
              <a:t>https://www.simplypsychology.org/vygotsky.html</a:t>
            </a:r>
            <a:r>
              <a:rPr lang="en-GB" sz="1200" dirty="0">
                <a:latin typeface="Arial"/>
                <a:ea typeface="+mj-lt"/>
                <a:cs typeface="+mj-lt"/>
              </a:rPr>
              <a:t> Accessed on 6/1/2021</a:t>
            </a:r>
            <a:br>
              <a:rPr lang="en-GB" sz="1200" dirty="0">
                <a:latin typeface="Arial"/>
                <a:ea typeface="+mj-lt"/>
                <a:cs typeface="+mj-lt"/>
              </a:rPr>
            </a:br>
            <a:r>
              <a:rPr lang="en-GB" sz="1200" dirty="0">
                <a:latin typeface="Arial"/>
                <a:cs typeface="Arial"/>
              </a:rPr>
              <a:t>McLeod, S. (2020) </a:t>
            </a:r>
            <a:r>
              <a:rPr lang="en-GB" sz="1200" i="1" dirty="0">
                <a:latin typeface="Arial"/>
                <a:cs typeface="Arial"/>
              </a:rPr>
              <a:t>Piaget's 4 Stages of Cognitive Development Background</a:t>
            </a:r>
            <a:r>
              <a:rPr lang="en-GB" sz="1200" i="1" dirty="0">
                <a:latin typeface="Arial"/>
                <a:ea typeface="+mj-lt"/>
                <a:cs typeface="+mj-lt"/>
              </a:rPr>
              <a:t> and Key Concepts of Piaget's Theory </a:t>
            </a:r>
            <a:r>
              <a:rPr lang="en-GB" sz="1200" dirty="0">
                <a:latin typeface="Arial"/>
                <a:ea typeface="+mj-lt"/>
                <a:cs typeface="Arial"/>
              </a:rPr>
              <a:t>Simply</a:t>
            </a:r>
            <a:r>
              <a:rPr lang="en-GB" sz="1200" dirty="0">
                <a:latin typeface="Arial"/>
                <a:cs typeface="Arial"/>
              </a:rPr>
              <a:t> Psychology Available at: </a:t>
            </a:r>
            <a:r>
              <a:rPr lang="en-GB" sz="1200" dirty="0">
                <a:latin typeface="Arial"/>
                <a:cs typeface="Arial"/>
                <a:hlinkClick r:id="rId7"/>
              </a:rPr>
              <a:t>https://www.simplypsychology.org/vygotsky.html</a:t>
            </a:r>
            <a:r>
              <a:rPr lang="en-GB" sz="1200" dirty="0">
                <a:latin typeface="Arial"/>
                <a:cs typeface="Arial"/>
              </a:rPr>
              <a:t> Accessed on 6/1/2021</a:t>
            </a:r>
            <a:br>
              <a:rPr lang="en-GB" sz="1200" dirty="0">
                <a:latin typeface="Arial"/>
                <a:cs typeface="Arial"/>
              </a:rPr>
            </a:br>
            <a:r>
              <a:rPr lang="en-GB" sz="1200" dirty="0">
                <a:latin typeface="Arial"/>
                <a:cs typeface="Arial"/>
              </a:rPr>
              <a:t>Nathan (2020) </a:t>
            </a:r>
            <a:r>
              <a:rPr lang="en-GB" sz="1200" i="1" dirty="0">
                <a:latin typeface="Arial"/>
                <a:cs typeface="Arial"/>
              </a:rPr>
              <a:t>Learning Materials</a:t>
            </a:r>
            <a:r>
              <a:rPr lang="en-GB" sz="1200" dirty="0">
                <a:latin typeface="Arial"/>
                <a:cs typeface="Arial"/>
              </a:rPr>
              <a:t> France Available at </a:t>
            </a:r>
            <a:r>
              <a:rPr lang="en-GB" sz="1200" dirty="0">
                <a:latin typeface="Arial"/>
                <a:cs typeface="Arial"/>
                <a:hlinkClick r:id="rId8"/>
              </a:rPr>
              <a:t>http://ecatalogue.nathan.fr/dme/uk/index.html?page=179#page/A</a:t>
            </a:r>
            <a:r>
              <a:rPr lang="en-GB" sz="1200" dirty="0">
                <a:latin typeface="Arial"/>
                <a:cs typeface="Arial"/>
              </a:rPr>
              <a:t>  (Accessed on 30/12/2020)</a:t>
            </a:r>
            <a:br>
              <a:rPr lang="en-GB" sz="1200" dirty="0">
                <a:latin typeface="Arial"/>
                <a:cs typeface="Arial"/>
              </a:rPr>
            </a:br>
            <a:r>
              <a:rPr lang="en-GB" sz="1200" dirty="0" err="1">
                <a:latin typeface="Arial"/>
                <a:ea typeface="+mj-lt"/>
                <a:cs typeface="+mj-lt"/>
              </a:rPr>
              <a:t>ter</a:t>
            </a:r>
            <a:r>
              <a:rPr lang="en-GB" sz="1200" dirty="0">
                <a:latin typeface="Arial"/>
                <a:ea typeface="+mj-lt"/>
                <a:cs typeface="+mj-lt"/>
              </a:rPr>
              <a:t> </a:t>
            </a:r>
            <a:r>
              <a:rPr lang="en-GB" sz="1200" dirty="0" err="1">
                <a:latin typeface="Arial"/>
                <a:ea typeface="+mj-lt"/>
                <a:cs typeface="+mj-lt"/>
              </a:rPr>
              <a:t>Vrugte</a:t>
            </a:r>
            <a:r>
              <a:rPr lang="en-GB" sz="1200" dirty="0">
                <a:latin typeface="Arial"/>
                <a:ea typeface="+mj-lt"/>
                <a:cs typeface="+mj-lt"/>
              </a:rPr>
              <a:t>, J., de Jong, T., Wouters, P., </a:t>
            </a:r>
            <a:r>
              <a:rPr lang="en-GB" sz="1200" dirty="0" err="1">
                <a:latin typeface="Arial"/>
                <a:ea typeface="+mj-lt"/>
                <a:cs typeface="+mj-lt"/>
              </a:rPr>
              <a:t>Vandercruysse</a:t>
            </a:r>
            <a:r>
              <a:rPr lang="en-GB" sz="1200" dirty="0">
                <a:latin typeface="Arial"/>
                <a:ea typeface="+mj-lt"/>
                <a:cs typeface="+mj-lt"/>
              </a:rPr>
              <a:t>, S., Elen, J. and van Oostendorp, H. (2015), </a:t>
            </a:r>
            <a:r>
              <a:rPr lang="en-GB" sz="1200" i="1" dirty="0">
                <a:latin typeface="Arial"/>
                <a:ea typeface="+mj-lt"/>
                <a:cs typeface="+mj-lt"/>
              </a:rPr>
              <a:t>Learning math with games</a:t>
            </a:r>
            <a:r>
              <a:rPr lang="en-GB" sz="1200" dirty="0">
                <a:latin typeface="Arial"/>
                <a:ea typeface="+mj-lt"/>
                <a:cs typeface="+mj-lt"/>
              </a:rPr>
              <a:t>. Journal of Computer Assisted Learning, 31: 462-480.</a:t>
            </a:r>
            <a:r>
              <a:rPr lang="en-GB" sz="1200" i="1" dirty="0">
                <a:latin typeface="Arial"/>
                <a:ea typeface="+mj-lt"/>
                <a:cs typeface="Arial"/>
              </a:rPr>
              <a:t> </a:t>
            </a:r>
            <a:r>
              <a:rPr lang="en-GB" sz="1200" dirty="0">
                <a:latin typeface="Arial"/>
                <a:ea typeface="+mj-lt"/>
                <a:cs typeface="Arial"/>
              </a:rPr>
              <a:t>Available at: </a:t>
            </a:r>
            <a:r>
              <a:rPr lang="en-GB" sz="1200" dirty="0">
                <a:latin typeface="Arial"/>
                <a:ea typeface="+mj-lt"/>
                <a:cs typeface="+mj-lt"/>
              </a:rPr>
              <a:t> </a:t>
            </a:r>
            <a:r>
              <a:rPr lang="en-GB" sz="1200" dirty="0">
                <a:latin typeface="Arial"/>
                <a:ea typeface="+mj-lt"/>
                <a:cs typeface="+mj-lt"/>
                <a:hlinkClick r:id="rId9"/>
              </a:rPr>
              <a:t>https://doi-org.ezproxy.uwtsd.ac.uk/10.1111/jcal.12104</a:t>
            </a:r>
            <a:r>
              <a:rPr lang="en-GB" sz="1200" dirty="0">
                <a:latin typeface="Arial"/>
                <a:cs typeface="Arial"/>
              </a:rPr>
              <a:t> </a:t>
            </a:r>
            <a:r>
              <a:rPr lang="en-US" sz="1200" dirty="0">
                <a:latin typeface="Arial"/>
                <a:cs typeface="Arial"/>
              </a:rPr>
              <a:t> (Accessed on 30/12/2020)</a:t>
            </a:r>
            <a:br>
              <a:rPr lang="en-GB" sz="1200" dirty="0">
                <a:latin typeface="Arial"/>
                <a:cs typeface="Arial"/>
              </a:rPr>
            </a:br>
            <a:r>
              <a:rPr lang="en-US" sz="1200" dirty="0">
                <a:latin typeface="Arial"/>
                <a:cs typeface="Arial"/>
              </a:rPr>
              <a:t>Welsh Government, Education in Wales. (2020) </a:t>
            </a:r>
            <a:r>
              <a:rPr lang="en-US" sz="1200" i="1" dirty="0">
                <a:latin typeface="Arial"/>
                <a:cs typeface="Arial"/>
              </a:rPr>
              <a:t>A new curriculum in Wales.</a:t>
            </a:r>
            <a:r>
              <a:rPr lang="en-US" sz="1200" dirty="0">
                <a:latin typeface="Arial"/>
                <a:cs typeface="Arial"/>
              </a:rPr>
              <a:t> Wales: Crown copyright </a:t>
            </a:r>
            <a:r>
              <a:rPr lang="en-GB" sz="1200" dirty="0">
                <a:latin typeface="Arial"/>
                <a:cs typeface="Arial"/>
              </a:rPr>
              <a:t>Available at:</a:t>
            </a:r>
            <a:r>
              <a:rPr lang="en-US" sz="1200" dirty="0">
                <a:latin typeface="Arial"/>
                <a:cs typeface="Arial"/>
              </a:rPr>
              <a:t> </a:t>
            </a:r>
            <a:r>
              <a:rPr lang="en-US" sz="1200" u="sng" dirty="0">
                <a:latin typeface="Arial"/>
                <a:cs typeface="Arial"/>
                <a:hlinkClick r:id="rId10"/>
              </a:rPr>
              <a:t>https://hwb.gov.wales/curriculum-for-wales/designing-your-curriculum/developing-a-vision-for-curriculum-design/#curriculum-design-and-the-four-purposes</a:t>
            </a:r>
            <a:r>
              <a:rPr lang="en-US" sz="1200" dirty="0">
                <a:latin typeface="Arial"/>
                <a:cs typeface="Arial"/>
              </a:rPr>
              <a:t>    (Accessed on 30/12/2020)</a:t>
            </a:r>
            <a:br>
              <a:rPr lang="en-GB" sz="1200" dirty="0">
                <a:latin typeface="Arial"/>
                <a:cs typeface="Arial"/>
              </a:rPr>
            </a:br>
            <a:r>
              <a:rPr lang="en-GB" sz="1200" dirty="0">
                <a:latin typeface="Arial"/>
                <a:ea typeface="+mj-lt"/>
                <a:cs typeface="+mj-lt"/>
              </a:rPr>
              <a:t>Welsh Assembly Government. (2013)</a:t>
            </a:r>
            <a:r>
              <a:rPr lang="en-GB" sz="1200" i="1" dirty="0">
                <a:latin typeface="Arial"/>
                <a:ea typeface="+mj-lt"/>
                <a:cs typeface="+mj-lt"/>
              </a:rPr>
              <a:t> National Literacy and Numeracy Framework To support schools in introducing the National Literacy and Numeracy</a:t>
            </a:r>
            <a:r>
              <a:rPr lang="en-GB" sz="1200" dirty="0">
                <a:latin typeface="Arial"/>
                <a:ea typeface="+mj-lt"/>
                <a:cs typeface="+mj-lt"/>
              </a:rPr>
              <a:t> </a:t>
            </a:r>
            <a:r>
              <a:rPr lang="en-GB" sz="1200" i="1" dirty="0">
                <a:latin typeface="Arial"/>
                <a:ea typeface="+mj-lt"/>
                <a:cs typeface="+mj-lt"/>
              </a:rPr>
              <a:t>Framework </a:t>
            </a:r>
            <a:r>
              <a:rPr lang="en-GB" sz="1200" dirty="0">
                <a:latin typeface="Arial"/>
                <a:ea typeface="+mj-lt"/>
                <a:cs typeface="+mj-lt"/>
              </a:rPr>
              <a:t>Available at:  </a:t>
            </a:r>
            <a:r>
              <a:rPr lang="en-GB" sz="1200" u="sng" dirty="0">
                <a:latin typeface="Arial"/>
                <a:ea typeface="+mj-lt"/>
                <a:cs typeface="+mj-lt"/>
                <a:hlinkClick r:id="rId11"/>
              </a:rPr>
              <a:t>https://hwb.gov.wales/api/storage/64812b0e-3d20-4d10-94e8-68221e47a38d/to-support-schools-in-introducing-the-national-literacy-and-numeracy-framework.pdf</a:t>
            </a:r>
            <a:r>
              <a:rPr lang="en-GB" sz="1200" dirty="0">
                <a:latin typeface="Arial"/>
                <a:ea typeface="+mj-lt"/>
                <a:cs typeface="+mj-lt"/>
              </a:rPr>
              <a:t> (Accessed on 31/12/20)</a:t>
            </a:r>
            <a:br>
              <a:rPr lang="en-GB" sz="1200" dirty="0">
                <a:latin typeface="Arial"/>
                <a:cs typeface="Arial"/>
              </a:rPr>
            </a:br>
            <a:r>
              <a:rPr lang="en-GB" sz="1200" dirty="0">
                <a:latin typeface="Arial"/>
                <a:cs typeface="Arial"/>
              </a:rPr>
              <a:t>Williams, K. (2017) </a:t>
            </a:r>
            <a:r>
              <a:rPr lang="en-GB" sz="1200" i="1" dirty="0">
                <a:latin typeface="Arial"/>
                <a:ea typeface="+mj-lt"/>
                <a:cs typeface="+mj-lt"/>
              </a:rPr>
              <a:t>John Dewey in the 21st Century </a:t>
            </a:r>
            <a:r>
              <a:rPr lang="en-GB" sz="1200" dirty="0">
                <a:latin typeface="Arial"/>
                <a:ea typeface="+mj-lt"/>
                <a:cs typeface="+mj-lt"/>
              </a:rPr>
              <a:t>Journal of Inquiry &amp; Action in Education, Vol 9 (Issue 1) Available at: </a:t>
            </a:r>
            <a:r>
              <a:rPr lang="en-GB" sz="1200" dirty="0">
                <a:latin typeface="Arial"/>
                <a:ea typeface="+mj-lt"/>
                <a:cs typeface="+mj-lt"/>
                <a:hlinkClick r:id="rId12"/>
              </a:rPr>
              <a:t>https://files.eric.ed.gov/fulltext/EJ1158258.pdf</a:t>
            </a:r>
            <a:r>
              <a:rPr lang="en-GB" sz="1200" dirty="0">
                <a:latin typeface="Arial"/>
                <a:ea typeface="+mj-lt"/>
                <a:cs typeface="+mj-lt"/>
              </a:rPr>
              <a:t> Accessed on 6/1/2021</a:t>
            </a:r>
            <a:br>
              <a:rPr lang="en-GB" sz="1200" dirty="0">
                <a:latin typeface="Arial"/>
                <a:cs typeface="Arial"/>
              </a:rPr>
            </a:br>
            <a:r>
              <a:rPr lang="en-GB" sz="1200" dirty="0">
                <a:latin typeface="Arial"/>
                <a:ea typeface="+mj-lt"/>
                <a:cs typeface="+mj-lt"/>
              </a:rPr>
              <a:t>Your Therapy  (n.d.) Available at </a:t>
            </a:r>
            <a:r>
              <a:rPr lang="en-GB" sz="1200" u="sng" dirty="0">
                <a:latin typeface="Arial"/>
                <a:ea typeface="+mj-lt"/>
                <a:cs typeface="+mj-lt"/>
                <a:hlinkClick r:id="rId13"/>
              </a:rPr>
              <a:t>https://www.yourtherapysource.com/blog1/2018/07/02/visual-discrimination-activities-for-children/</a:t>
            </a:r>
            <a:r>
              <a:rPr lang="en-GB" sz="1200" dirty="0">
                <a:latin typeface="Arial"/>
                <a:ea typeface="+mj-lt"/>
                <a:cs typeface="+mj-lt"/>
              </a:rPr>
              <a:t> Accessed on 2/1/2021</a:t>
            </a:r>
            <a:br>
              <a:rPr lang="en-GB" sz="1200" dirty="0">
                <a:latin typeface="Arial"/>
                <a:cs typeface="Arial"/>
              </a:rPr>
            </a:br>
            <a:r>
              <a:rPr lang="en-GB" sz="1200" dirty="0">
                <a:latin typeface="Arial"/>
                <a:ea typeface="+mj-lt"/>
                <a:cs typeface="+mj-lt"/>
              </a:rPr>
              <a:t>Zimmerman, G. and Hardy, F. (No date) </a:t>
            </a:r>
            <a:r>
              <a:rPr lang="en-GB" sz="1200" i="1" dirty="0">
                <a:latin typeface="Arial"/>
                <a:ea typeface="+mj-lt"/>
                <a:cs typeface="+mj-lt"/>
              </a:rPr>
              <a:t>Pedagogical Objectives</a:t>
            </a:r>
            <a:r>
              <a:rPr lang="en-GB" sz="1200" dirty="0">
                <a:latin typeface="Arial"/>
                <a:ea typeface="+mj-lt"/>
                <a:cs typeface="+mj-lt"/>
              </a:rPr>
              <a:t> Available at: </a:t>
            </a:r>
            <a:r>
              <a:rPr lang="en-GB" sz="1200" u="sng" dirty="0">
                <a:latin typeface="Arial"/>
                <a:ea typeface="+mj-lt"/>
                <a:cs typeface="+mj-lt"/>
                <a:hlinkClick r:id="rId14"/>
              </a:rPr>
              <a:t>https://ludos.brussels/ludo-luAPE/opac_css/doc_num.php?explnum_id=156</a:t>
            </a:r>
            <a:r>
              <a:rPr lang="en-GB" sz="1200" dirty="0">
                <a:latin typeface="Arial"/>
                <a:ea typeface="+mj-lt"/>
                <a:cs typeface="+mj-lt"/>
              </a:rPr>
              <a:t> (Accessed on 30/12/2020)</a:t>
            </a:r>
            <a:br>
              <a:rPr lang="en-GB" sz="1200" dirty="0">
                <a:latin typeface="Arial"/>
                <a:ea typeface="+mj-lt"/>
                <a:cs typeface="+mj-lt"/>
              </a:rPr>
            </a:br>
            <a:br>
              <a:rPr lang="en-GB" sz="1200" dirty="0">
                <a:latin typeface="Arial"/>
                <a:ea typeface="+mj-lt"/>
                <a:cs typeface="Arial"/>
              </a:rPr>
            </a:br>
            <a:endParaRPr lang="en-GB" sz="1200">
              <a:ea typeface="+mj-lt"/>
              <a:cs typeface="+mj-lt"/>
            </a:endParaRP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013C53F7-A9FD-4503-9396-7A3FE9D0C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76B855D-E9CC-4FF8-AD85-6CDC7B89A0DE}" type="slidenum">
              <a:rPr lang="en-US" noProof="0" smtClean="0"/>
              <a:pPr lvl="0"/>
              <a:t>11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954989955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Shapes">
      <a:dk1>
        <a:sysClr val="windowText" lastClr="000000"/>
      </a:dk1>
      <a:lt1>
        <a:sysClr val="window" lastClr="FFFFFF"/>
      </a:lt1>
      <a:dk2>
        <a:srgbClr val="281B10"/>
      </a:dk2>
      <a:lt2>
        <a:srgbClr val="FFF9F5"/>
      </a:lt2>
      <a:accent1>
        <a:srgbClr val="EE7661"/>
      </a:accent1>
      <a:accent2>
        <a:srgbClr val="4E91F0"/>
      </a:accent2>
      <a:accent3>
        <a:srgbClr val="5B5260"/>
      </a:accent3>
      <a:accent4>
        <a:srgbClr val="2CC3B4"/>
      </a:accent4>
      <a:accent5>
        <a:srgbClr val="C097F8"/>
      </a:accent5>
      <a:accent6>
        <a:srgbClr val="FF9514"/>
      </a:accent6>
      <a:hlink>
        <a:srgbClr val="E50CBC"/>
      </a:hlink>
      <a:folHlink>
        <a:srgbClr val="6257FF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3D3D887-4EBB-4786-8316-C89D0BB9706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613E4D1-157A-4FD3-BF11-7582A03ADF37}">
  <ds:schemaRefs>
    <ds:schemaRef ds:uri="71af3243-3dd4-4a8d-8c0d-dd76da1f02a5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2BBC4E2F-F3E1-4F05-9206-4E311F2B3D99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TM78504181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ShapesVTI</vt:lpstr>
      <vt:lpstr>Learning about Shape and the use of Geometrix</vt:lpstr>
      <vt:lpstr>Focus</vt:lpstr>
      <vt:lpstr>Geometrix</vt:lpstr>
      <vt:lpstr>Intended Purpose of Geometrix</vt:lpstr>
      <vt:lpstr>PowerPoint Presentation</vt:lpstr>
      <vt:lpstr>Links to Theorists and Policy</vt:lpstr>
      <vt:lpstr>Cross Curricular Links</vt:lpstr>
      <vt:lpstr>Monitoring and Assessing</vt:lpstr>
      <vt:lpstr>Further Research</vt:lpstr>
      <vt:lpstr>Thank you for listening</vt:lpstr>
      <vt:lpstr>References: Aubrey, K. and Riley, A. (2019) Understanding and Using Educational Theories 2nd Edition London: Sage Publications Bates, B. (2019) Learning Theories Simplified. 2nd Edition. London: Sage Publications BBC Bitesize (2021)  Available at: https://www.bbc.co.uk/bitesize/topics/zrhp34j/articles/z8t72p3 Accessed on 30/12/202  Freer (n.d) Available at:https://stock.adobe.com/pt/search?creator_id=202007399&amp;filters%5Bcontent_type%3Aphoto%5D=1&amp;filters%5Bcontent_type%3Aillustration%5D=1&amp;filters%5Bcontent_type%3Azip_vector%5D=1&amp;filters%5Bcontent_type%3Avideo%5D=1&amp;filters%5Bcontent_type%3Atemplate%5D=1&amp;filters%5Bcontent_type%3A3d%5D=1&amp;filters%5Bis_editorial%5D=all&amp;filters%5Bcontent_type%3Aimage%5D=1&amp;order=relevance&amp;safe_search=1&amp;k=wooden+tangram&amp;search_page=1&amp;search_type=usertyped&amp;acp=&amp;aco=wooden+tangram&amp;get_facets=0 Accessed on 30/12/202 Gifford, S (2020) Available at: https://nrich.maths.org/14544 Accessed on 6/1/2021 Kali9 n.d. Available at: https://www.istockphoto.com/photo/children-at-preschool-playing-with-colorful-shapes-gm472795912-64369403?utm_source=pixabay&amp;utm_medium=affiliate&amp;utm_campaign=SRP_image_sponsored&amp;referrer_url=https%3A//pixabay.com/images/search/children%2520learning%2520shapes%2520colours/&amp;utm_term=children%20learning%20shapes%20colours Accessed on 30/12/2020 (learning shapes etc) Kobyakov (2011) Available at  https://depositphotos.com/5998211/stock-  Accessed on 30/12/2020 McLeod, S. (2020) Lev Vygotsky's Sociocultural Theory Simply Psychology Available at: https://www.simplypsychology.org/vygotsky.html Accessed on 6/1/2021 McLeod, S. (2020) Piaget's 4 Stages of Cognitive Development Background and Key Concepts of Piaget's Theory Simply Psychology Available at: https://www.simplypsychology.org/vygotsky.html Accessed on 6/1/2021 Nathan (2020) Learning Materials France Available at http://ecatalogue.nathan.fr/dme/uk/index.html?page=179#page/A  (Accessed on 30/12/2020) ter Vrugte, J., de Jong, T., Wouters, P., Vandercruysse, S., Elen, J. and van Oostendorp, H. (2015), Learning math with games. Journal of Computer Assisted Learning, 31: 462-480. Available at:  https://doi-org.ezproxy.uwtsd.ac.uk/10.1111/jcal.12104  (Accessed on 30/12/2020) Welsh Government, Education in Wales. (2020) A new curriculum in Wales. Wales: Crown copyright Available at: https://hwb.gov.wales/curriculum-for-wales/designing-your-curriculum/developing-a-vision-for-curriculum-design/#curriculum-design-and-the-four-purposes    (Accessed on 30/12/2020) Welsh Assembly Government. (2013) National Literacy and Numeracy Framework To support schools in introducing the National Literacy and Numeracy Framework Available at:  https://hwb.gov.wales/api/storage/64812b0e-3d20-4d10-94e8-68221e47a38d/to-support-schools-in-introducing-the-national-literacy-and-numeracy-framework.pdf (Accessed on 31/12/20) Williams, K. (2017) John Dewey in the 21st Century Journal of Inquiry &amp; Action in Education, Vol 9 (Issue 1) Available at: https://files.eric.ed.gov/fulltext/EJ1158258.pdf Accessed on 6/1/2021 Your Therapy  (n.d.) Available at https://www.yourtherapysource.com/blog1/2018/07/02/visual-discrimination-activities-for-children/ Accessed on 2/1/2021 Zimmerman, G. and Hardy, F. (No date) Pedagogical Objectives Available at: https://ludos.brussels/ludo-luAPE/opac_css/doc_num.php?explnum_id=156 (Accessed on 30/12/2020)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Shapes</dc:title>
  <dc:creator/>
  <cp:revision>7</cp:revision>
  <dcterms:created xsi:type="dcterms:W3CDTF">2020-12-29T12:52:17Z</dcterms:created>
  <dcterms:modified xsi:type="dcterms:W3CDTF">2021-01-10T22:04:30Z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