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3"/>
  </p:notesMasterIdLst>
  <p:sldIdLst>
    <p:sldId id="256" r:id="rId2"/>
    <p:sldId id="265" r:id="rId3"/>
    <p:sldId id="257" r:id="rId4"/>
    <p:sldId id="259" r:id="rId5"/>
    <p:sldId id="261" r:id="rId6"/>
    <p:sldId id="262" r:id="rId7"/>
    <p:sldId id="263" r:id="rId8"/>
    <p:sldId id="264" r:id="rId9"/>
    <p:sldId id="266" r:id="rId10"/>
    <p:sldId id="258" r:id="rId11"/>
    <p:sldId id="26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73C5B2-935D-4BE2-8CB3-BCF82E251428}" v="28" dt="2023-02-08T20:16:24.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985" autoAdjust="0"/>
  </p:normalViewPr>
  <p:slideViewPr>
    <p:cSldViewPr snapToGrid="0">
      <p:cViewPr varScale="1">
        <p:scale>
          <a:sx n="52" d="100"/>
          <a:sy n="52" d="100"/>
        </p:scale>
        <p:origin x="946"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ha Taman" userId="4b931211d26e2633" providerId="LiveId" clId="{2873C5B2-935D-4BE2-8CB3-BCF82E251428}"/>
    <pc:docChg chg="undo custSel addSld delSld modSld addMainMaster delMainMaster">
      <pc:chgData name="Nisha Taman" userId="4b931211d26e2633" providerId="LiveId" clId="{2873C5B2-935D-4BE2-8CB3-BCF82E251428}" dt="2023-02-08T20:29:36.600" v="3381" actId="26606"/>
      <pc:docMkLst>
        <pc:docMk/>
      </pc:docMkLst>
      <pc:sldChg chg="addSp delSp modSp new mod setBg modClrScheme delDesignElem chgLayout">
        <pc:chgData name="Nisha Taman" userId="4b931211d26e2633" providerId="LiveId" clId="{2873C5B2-935D-4BE2-8CB3-BCF82E251428}" dt="2023-02-08T20:18:19.697" v="2628" actId="1076"/>
        <pc:sldMkLst>
          <pc:docMk/>
          <pc:sldMk cId="1183158368" sldId="256"/>
        </pc:sldMkLst>
        <pc:spChg chg="mod">
          <ac:chgData name="Nisha Taman" userId="4b931211d26e2633" providerId="LiveId" clId="{2873C5B2-935D-4BE2-8CB3-BCF82E251428}" dt="2023-02-08T20:18:19.697" v="2628" actId="1076"/>
          <ac:spMkLst>
            <pc:docMk/>
            <pc:sldMk cId="1183158368" sldId="256"/>
            <ac:spMk id="2" creationId="{0E8269AF-E1C1-4120-B9C1-33DA45D65611}"/>
          </ac:spMkLst>
        </pc:spChg>
        <pc:spChg chg="mod">
          <ac:chgData name="Nisha Taman" userId="4b931211d26e2633" providerId="LiveId" clId="{2873C5B2-935D-4BE2-8CB3-BCF82E251428}" dt="2023-02-08T20:18:17.375" v="2627" actId="1076"/>
          <ac:spMkLst>
            <pc:docMk/>
            <pc:sldMk cId="1183158368" sldId="256"/>
            <ac:spMk id="3" creationId="{1E223F61-7817-42E6-9AC3-E14BEC0C6A76}"/>
          </ac:spMkLst>
        </pc:spChg>
        <pc:spChg chg="add del">
          <ac:chgData name="Nisha Taman" userId="4b931211d26e2633" providerId="LiveId" clId="{2873C5B2-935D-4BE2-8CB3-BCF82E251428}" dt="2023-02-08T17:13:55.921" v="2" actId="26606"/>
          <ac:spMkLst>
            <pc:docMk/>
            <pc:sldMk cId="1183158368" sldId="256"/>
            <ac:spMk id="9" creationId="{13B6DAC6-0186-4D62-AD69-90B9C0411EA3}"/>
          </ac:spMkLst>
        </pc:spChg>
        <pc:spChg chg="add del">
          <ac:chgData name="Nisha Taman" userId="4b931211d26e2633" providerId="LiveId" clId="{2873C5B2-935D-4BE2-8CB3-BCF82E251428}" dt="2023-02-08T17:13:55.921" v="2" actId="26606"/>
          <ac:spMkLst>
            <pc:docMk/>
            <pc:sldMk cId="1183158368" sldId="256"/>
            <ac:spMk id="11" creationId="{BA6285CA-6AFA-4F27-AFB5-1B32CDE09B1A}"/>
          </ac:spMkLst>
        </pc:spChg>
        <pc:spChg chg="add del">
          <ac:chgData name="Nisha Taman" userId="4b931211d26e2633" providerId="LiveId" clId="{2873C5B2-935D-4BE2-8CB3-BCF82E251428}" dt="2023-02-08T17:13:55.921" v="2" actId="26606"/>
          <ac:spMkLst>
            <pc:docMk/>
            <pc:sldMk cId="1183158368" sldId="256"/>
            <ac:spMk id="44" creationId="{94D786EB-944C-47D5-B631-899F4029B02E}"/>
          </ac:spMkLst>
        </pc:spChg>
        <pc:spChg chg="add del">
          <ac:chgData name="Nisha Taman" userId="4b931211d26e2633" providerId="LiveId" clId="{2873C5B2-935D-4BE2-8CB3-BCF82E251428}" dt="2023-02-08T17:14:21.003" v="14" actId="26606"/>
          <ac:spMkLst>
            <pc:docMk/>
            <pc:sldMk cId="1183158368" sldId="256"/>
            <ac:spMk id="46" creationId="{A88F843D-1C1B-C740-AC27-E3238D0F5F47}"/>
          </ac:spMkLst>
        </pc:spChg>
        <pc:spChg chg="add del">
          <ac:chgData name="Nisha Taman" userId="4b931211d26e2633" providerId="LiveId" clId="{2873C5B2-935D-4BE2-8CB3-BCF82E251428}" dt="2023-02-08T17:14:21.003" v="14" actId="26606"/>
          <ac:spMkLst>
            <pc:docMk/>
            <pc:sldMk cId="1183158368" sldId="256"/>
            <ac:spMk id="48" creationId="{A21C8291-E3D5-4240-8FF4-E5213CBCC453}"/>
          </ac:spMkLst>
        </pc:spChg>
        <pc:spChg chg="add del">
          <ac:chgData name="Nisha Taman" userId="4b931211d26e2633" providerId="LiveId" clId="{2873C5B2-935D-4BE2-8CB3-BCF82E251428}" dt="2023-02-08T17:14:21.003" v="14" actId="26606"/>
          <ac:spMkLst>
            <pc:docMk/>
            <pc:sldMk cId="1183158368" sldId="256"/>
            <ac:spMk id="49" creationId="{08B44AFE-C181-7047-8CC9-CA00BD385EEA}"/>
          </ac:spMkLst>
        </pc:spChg>
        <pc:spChg chg="add del">
          <ac:chgData name="Nisha Taman" userId="4b931211d26e2633" providerId="LiveId" clId="{2873C5B2-935D-4BE2-8CB3-BCF82E251428}" dt="2023-02-08T17:14:19.822" v="12" actId="26606"/>
          <ac:spMkLst>
            <pc:docMk/>
            <pc:sldMk cId="1183158368" sldId="256"/>
            <ac:spMk id="52" creationId="{C885E190-58DD-42DD-A4A8-401E15C92A52}"/>
          </ac:spMkLst>
        </pc:spChg>
        <pc:grpChg chg="add del">
          <ac:chgData name="Nisha Taman" userId="4b931211d26e2633" providerId="LiveId" clId="{2873C5B2-935D-4BE2-8CB3-BCF82E251428}" dt="2023-02-08T17:13:55.921" v="2" actId="26606"/>
          <ac:grpSpMkLst>
            <pc:docMk/>
            <pc:sldMk cId="1183158368" sldId="256"/>
            <ac:grpSpMk id="13" creationId="{91108A0F-8C78-4294-B028-9F09581FC0A3}"/>
          </ac:grpSpMkLst>
        </pc:grpChg>
        <pc:picChg chg="add del">
          <ac:chgData name="Nisha Taman" userId="4b931211d26e2633" providerId="LiveId" clId="{2873C5B2-935D-4BE2-8CB3-BCF82E251428}" dt="2023-02-08T17:13:55.921" v="2" actId="26606"/>
          <ac:picMkLst>
            <pc:docMk/>
            <pc:sldMk cId="1183158368" sldId="256"/>
            <ac:picMk id="4" creationId="{D7C28621-5847-57FD-E66C-0CB9A3FABD2A}"/>
          </ac:picMkLst>
        </pc:picChg>
        <pc:picChg chg="add del mod ord">
          <ac:chgData name="Nisha Taman" userId="4b931211d26e2633" providerId="LiveId" clId="{2873C5B2-935D-4BE2-8CB3-BCF82E251428}" dt="2023-02-08T17:14:21.003" v="14" actId="26606"/>
          <ac:picMkLst>
            <pc:docMk/>
            <pc:sldMk cId="1183158368" sldId="256"/>
            <ac:picMk id="47" creationId="{6E4AEADF-92E3-328D-CC64-598656306AA3}"/>
          </ac:picMkLst>
        </pc:picChg>
      </pc:sldChg>
      <pc:sldChg chg="addSp modSp new mod setBg setClrOvrMap modNotesTx">
        <pc:chgData name="Nisha Taman" userId="4b931211d26e2633" providerId="LiveId" clId="{2873C5B2-935D-4BE2-8CB3-BCF82E251428}" dt="2023-02-08T18:36:03.381" v="962" actId="1076"/>
        <pc:sldMkLst>
          <pc:docMk/>
          <pc:sldMk cId="4249329611" sldId="257"/>
        </pc:sldMkLst>
        <pc:spChg chg="mod">
          <ac:chgData name="Nisha Taman" userId="4b931211d26e2633" providerId="LiveId" clId="{2873C5B2-935D-4BE2-8CB3-BCF82E251428}" dt="2023-02-08T17:45:03.533" v="354" actId="26606"/>
          <ac:spMkLst>
            <pc:docMk/>
            <pc:sldMk cId="4249329611" sldId="257"/>
            <ac:spMk id="2" creationId="{9CBE3252-2E0C-4108-97FB-8ED627E292DE}"/>
          </ac:spMkLst>
        </pc:spChg>
        <pc:spChg chg="mod">
          <ac:chgData name="Nisha Taman" userId="4b931211d26e2633" providerId="LiveId" clId="{2873C5B2-935D-4BE2-8CB3-BCF82E251428}" dt="2023-02-08T18:21:04.110" v="827" actId="20577"/>
          <ac:spMkLst>
            <pc:docMk/>
            <pc:sldMk cId="4249329611" sldId="257"/>
            <ac:spMk id="3" creationId="{C2202F9E-95F1-4443-A87F-FBCE8B9DBC44}"/>
          </ac:spMkLst>
        </pc:spChg>
        <pc:spChg chg="add mod">
          <ac:chgData name="Nisha Taman" userId="4b931211d26e2633" providerId="LiveId" clId="{2873C5B2-935D-4BE2-8CB3-BCF82E251428}" dt="2023-02-08T18:36:00.974" v="961" actId="1076"/>
          <ac:spMkLst>
            <pc:docMk/>
            <pc:sldMk cId="4249329611" sldId="257"/>
            <ac:spMk id="6" creationId="{534DFF4A-98D3-4478-9309-7AC424672E95}"/>
          </ac:spMkLst>
        </pc:spChg>
        <pc:spChg chg="add">
          <ac:chgData name="Nisha Taman" userId="4b931211d26e2633" providerId="LiveId" clId="{2873C5B2-935D-4BE2-8CB3-BCF82E251428}" dt="2023-02-08T17:45:03.533" v="354" actId="26606"/>
          <ac:spMkLst>
            <pc:docMk/>
            <pc:sldMk cId="4249329611" sldId="257"/>
            <ac:spMk id="10" creationId="{EE4E366E-272A-409E-840F-9A6A64A9E3FF}"/>
          </ac:spMkLst>
        </pc:spChg>
        <pc:spChg chg="add">
          <ac:chgData name="Nisha Taman" userId="4b931211d26e2633" providerId="LiveId" clId="{2873C5B2-935D-4BE2-8CB3-BCF82E251428}" dt="2023-02-08T17:45:03.533" v="354" actId="26606"/>
          <ac:spMkLst>
            <pc:docMk/>
            <pc:sldMk cId="4249329611" sldId="257"/>
            <ac:spMk id="12" creationId="{A721560C-E4AB-4287-A29C-3F6916794CB9}"/>
          </ac:spMkLst>
        </pc:spChg>
        <pc:spChg chg="add">
          <ac:chgData name="Nisha Taman" userId="4b931211d26e2633" providerId="LiveId" clId="{2873C5B2-935D-4BE2-8CB3-BCF82E251428}" dt="2023-02-08T17:45:03.533" v="354" actId="26606"/>
          <ac:spMkLst>
            <pc:docMk/>
            <pc:sldMk cId="4249329611" sldId="257"/>
            <ac:spMk id="14" creationId="{DF6CFF07-D953-4F9C-9A0E-E0A6AACB6158}"/>
          </ac:spMkLst>
        </pc:spChg>
        <pc:spChg chg="add">
          <ac:chgData name="Nisha Taman" userId="4b931211d26e2633" providerId="LiveId" clId="{2873C5B2-935D-4BE2-8CB3-BCF82E251428}" dt="2023-02-08T17:45:03.533" v="354" actId="26606"/>
          <ac:spMkLst>
            <pc:docMk/>
            <pc:sldMk cId="4249329611" sldId="257"/>
            <ac:spMk id="16" creationId="{DAA4FEEE-0B5F-41BF-825D-60F9FB089568}"/>
          </ac:spMkLst>
        </pc:spChg>
        <pc:picChg chg="add mod">
          <ac:chgData name="Nisha Taman" userId="4b931211d26e2633" providerId="LiveId" clId="{2873C5B2-935D-4BE2-8CB3-BCF82E251428}" dt="2023-02-08T18:36:03.381" v="962" actId="1076"/>
          <ac:picMkLst>
            <pc:docMk/>
            <pc:sldMk cId="4249329611" sldId="257"/>
            <ac:picMk id="5" creationId="{A46C19CC-4240-479A-BD3E-5B74890F9AAE}"/>
          </ac:picMkLst>
        </pc:picChg>
      </pc:sldChg>
      <pc:sldChg chg="modSp new mod">
        <pc:chgData name="Nisha Taman" userId="4b931211d26e2633" providerId="LiveId" clId="{2873C5B2-935D-4BE2-8CB3-BCF82E251428}" dt="2023-02-08T20:16:24.659" v="2617" actId="20577"/>
        <pc:sldMkLst>
          <pc:docMk/>
          <pc:sldMk cId="3766906471" sldId="258"/>
        </pc:sldMkLst>
        <pc:spChg chg="mod">
          <ac:chgData name="Nisha Taman" userId="4b931211d26e2633" providerId="LiveId" clId="{2873C5B2-935D-4BE2-8CB3-BCF82E251428}" dt="2023-02-08T17:31:52.812" v="124" actId="20577"/>
          <ac:spMkLst>
            <pc:docMk/>
            <pc:sldMk cId="3766906471" sldId="258"/>
            <ac:spMk id="2" creationId="{859A55AB-02BC-429B-AF69-53B1B97D227B}"/>
          </ac:spMkLst>
        </pc:spChg>
        <pc:spChg chg="mod">
          <ac:chgData name="Nisha Taman" userId="4b931211d26e2633" providerId="LiveId" clId="{2873C5B2-935D-4BE2-8CB3-BCF82E251428}" dt="2023-02-08T20:16:24.659" v="2617" actId="20577"/>
          <ac:spMkLst>
            <pc:docMk/>
            <pc:sldMk cId="3766906471" sldId="258"/>
            <ac:spMk id="3" creationId="{DC3FB3AA-18B2-4824-9CBC-CDB07791AE59}"/>
          </ac:spMkLst>
        </pc:spChg>
      </pc:sldChg>
      <pc:sldChg chg="addSp delSp modSp new mod setBg setClrOvrMap modNotesTx">
        <pc:chgData name="Nisha Taman" userId="4b931211d26e2633" providerId="LiveId" clId="{2873C5B2-935D-4BE2-8CB3-BCF82E251428}" dt="2023-02-08T18:36:36.983" v="967" actId="26606"/>
        <pc:sldMkLst>
          <pc:docMk/>
          <pc:sldMk cId="1508043510" sldId="259"/>
        </pc:sldMkLst>
        <pc:spChg chg="mod">
          <ac:chgData name="Nisha Taman" userId="4b931211d26e2633" providerId="LiveId" clId="{2873C5B2-935D-4BE2-8CB3-BCF82E251428}" dt="2023-02-08T18:36:36.983" v="967" actId="26606"/>
          <ac:spMkLst>
            <pc:docMk/>
            <pc:sldMk cId="1508043510" sldId="259"/>
            <ac:spMk id="2" creationId="{6D61C734-B03B-4DFD-9308-AF41282646CD}"/>
          </ac:spMkLst>
        </pc:spChg>
        <pc:spChg chg="add del mod">
          <ac:chgData name="Nisha Taman" userId="4b931211d26e2633" providerId="LiveId" clId="{2873C5B2-935D-4BE2-8CB3-BCF82E251428}" dt="2023-02-08T18:36:36.983" v="967" actId="26606"/>
          <ac:spMkLst>
            <pc:docMk/>
            <pc:sldMk cId="1508043510" sldId="259"/>
            <ac:spMk id="3" creationId="{61D0B950-391C-4CCF-A3B9-A57E2D2D29C8}"/>
          </ac:spMkLst>
        </pc:spChg>
        <pc:spChg chg="add del">
          <ac:chgData name="Nisha Taman" userId="4b931211d26e2633" providerId="LiveId" clId="{2873C5B2-935D-4BE2-8CB3-BCF82E251428}" dt="2023-02-08T18:36:36.951" v="966" actId="26606"/>
          <ac:spMkLst>
            <pc:docMk/>
            <pc:sldMk cId="1508043510" sldId="259"/>
            <ac:spMk id="9" creationId="{F747F1B4-B831-4277-8AB0-32767F7EB7BF}"/>
          </ac:spMkLst>
        </pc:spChg>
        <pc:spChg chg="add del">
          <ac:chgData name="Nisha Taman" userId="4b931211d26e2633" providerId="LiveId" clId="{2873C5B2-935D-4BE2-8CB3-BCF82E251428}" dt="2023-02-08T18:36:36.951" v="966" actId="26606"/>
          <ac:spMkLst>
            <pc:docMk/>
            <pc:sldMk cId="1508043510" sldId="259"/>
            <ac:spMk id="11" creationId="{D80CFA21-AB7C-4BEB-9BFF-05764FBBF3C6}"/>
          </ac:spMkLst>
        </pc:spChg>
        <pc:spChg chg="add del">
          <ac:chgData name="Nisha Taman" userId="4b931211d26e2633" providerId="LiveId" clId="{2873C5B2-935D-4BE2-8CB3-BCF82E251428}" dt="2023-02-08T18:36:36.951" v="966" actId="26606"/>
          <ac:spMkLst>
            <pc:docMk/>
            <pc:sldMk cId="1508043510" sldId="259"/>
            <ac:spMk id="13" creationId="{12F7E335-851A-4CAE-B09F-E657819D4600}"/>
          </ac:spMkLst>
        </pc:spChg>
        <pc:spChg chg="add del">
          <ac:chgData name="Nisha Taman" userId="4b931211d26e2633" providerId="LiveId" clId="{2873C5B2-935D-4BE2-8CB3-BCF82E251428}" dt="2023-02-08T18:36:36.951" v="966" actId="26606"/>
          <ac:spMkLst>
            <pc:docMk/>
            <pc:sldMk cId="1508043510" sldId="259"/>
            <ac:spMk id="15" creationId="{10B541F0-7F6E-402E-84D8-CF96EACA5FBC}"/>
          </ac:spMkLst>
        </pc:spChg>
        <pc:spChg chg="add">
          <ac:chgData name="Nisha Taman" userId="4b931211d26e2633" providerId="LiveId" clId="{2873C5B2-935D-4BE2-8CB3-BCF82E251428}" dt="2023-02-08T18:36:36.983" v="967" actId="26606"/>
          <ac:spMkLst>
            <pc:docMk/>
            <pc:sldMk cId="1508043510" sldId="259"/>
            <ac:spMk id="17" creationId="{F747F1B4-B831-4277-8AB0-32767F7EB7BF}"/>
          </ac:spMkLst>
        </pc:spChg>
        <pc:spChg chg="add">
          <ac:chgData name="Nisha Taman" userId="4b931211d26e2633" providerId="LiveId" clId="{2873C5B2-935D-4BE2-8CB3-BCF82E251428}" dt="2023-02-08T18:36:36.983" v="967" actId="26606"/>
          <ac:spMkLst>
            <pc:docMk/>
            <pc:sldMk cId="1508043510" sldId="259"/>
            <ac:spMk id="18" creationId="{D80CFA21-AB7C-4BEB-9BFF-05764FBBF3C6}"/>
          </ac:spMkLst>
        </pc:spChg>
        <pc:spChg chg="add">
          <ac:chgData name="Nisha Taman" userId="4b931211d26e2633" providerId="LiveId" clId="{2873C5B2-935D-4BE2-8CB3-BCF82E251428}" dt="2023-02-08T18:36:36.983" v="967" actId="26606"/>
          <ac:spMkLst>
            <pc:docMk/>
            <pc:sldMk cId="1508043510" sldId="259"/>
            <ac:spMk id="19" creationId="{12F7E335-851A-4CAE-B09F-E657819D4600}"/>
          </ac:spMkLst>
        </pc:spChg>
        <pc:spChg chg="add">
          <ac:chgData name="Nisha Taman" userId="4b931211d26e2633" providerId="LiveId" clId="{2873C5B2-935D-4BE2-8CB3-BCF82E251428}" dt="2023-02-08T18:36:36.983" v="967" actId="26606"/>
          <ac:spMkLst>
            <pc:docMk/>
            <pc:sldMk cId="1508043510" sldId="259"/>
            <ac:spMk id="20" creationId="{10B541F0-7F6E-402E-84D8-CF96EACA5FBC}"/>
          </ac:spMkLst>
        </pc:spChg>
        <pc:graphicFrameChg chg="add del">
          <ac:chgData name="Nisha Taman" userId="4b931211d26e2633" providerId="LiveId" clId="{2873C5B2-935D-4BE2-8CB3-BCF82E251428}" dt="2023-02-08T18:36:22.884" v="964" actId="26606"/>
          <ac:graphicFrameMkLst>
            <pc:docMk/>
            <pc:sldMk cId="1508043510" sldId="259"/>
            <ac:graphicFrameMk id="5" creationId="{54CFB072-94E5-73C7-0963-BF60E6CD8F6A}"/>
          </ac:graphicFrameMkLst>
        </pc:graphicFrameChg>
        <pc:graphicFrameChg chg="add del">
          <ac:chgData name="Nisha Taman" userId="4b931211d26e2633" providerId="LiveId" clId="{2873C5B2-935D-4BE2-8CB3-BCF82E251428}" dt="2023-02-08T18:36:36.951" v="966" actId="26606"/>
          <ac:graphicFrameMkLst>
            <pc:docMk/>
            <pc:sldMk cId="1508043510" sldId="259"/>
            <ac:graphicFrameMk id="7" creationId="{8777AB99-13ED-7D60-123B-D7FB830D6CB1}"/>
          </ac:graphicFrameMkLst>
        </pc:graphicFrameChg>
        <pc:graphicFrameChg chg="add">
          <ac:chgData name="Nisha Taman" userId="4b931211d26e2633" providerId="LiveId" clId="{2873C5B2-935D-4BE2-8CB3-BCF82E251428}" dt="2023-02-08T18:36:36.983" v="967" actId="26606"/>
          <ac:graphicFrameMkLst>
            <pc:docMk/>
            <pc:sldMk cId="1508043510" sldId="259"/>
            <ac:graphicFrameMk id="21" creationId="{34E6A0D6-6CE5-D77B-AE3B-6ACD46DF3864}"/>
          </ac:graphicFrameMkLst>
        </pc:graphicFrameChg>
      </pc:sldChg>
      <pc:sldChg chg="modSp new mod">
        <pc:chgData name="Nisha Taman" userId="4b931211d26e2633" providerId="LiveId" clId="{2873C5B2-935D-4BE2-8CB3-BCF82E251428}" dt="2023-02-08T19:59:32.144" v="2429" actId="1076"/>
        <pc:sldMkLst>
          <pc:docMk/>
          <pc:sldMk cId="3391197" sldId="260"/>
        </pc:sldMkLst>
        <pc:spChg chg="mod">
          <ac:chgData name="Nisha Taman" userId="4b931211d26e2633" providerId="LiveId" clId="{2873C5B2-935D-4BE2-8CB3-BCF82E251428}" dt="2023-02-08T18:31:24.390" v="917" actId="20577"/>
          <ac:spMkLst>
            <pc:docMk/>
            <pc:sldMk cId="3391197" sldId="260"/>
            <ac:spMk id="2" creationId="{ECC04175-7069-4600-9F6F-42FEAD1FF58F}"/>
          </ac:spMkLst>
        </pc:spChg>
        <pc:spChg chg="mod">
          <ac:chgData name="Nisha Taman" userId="4b931211d26e2633" providerId="LiveId" clId="{2873C5B2-935D-4BE2-8CB3-BCF82E251428}" dt="2023-02-08T19:59:32.144" v="2429" actId="1076"/>
          <ac:spMkLst>
            <pc:docMk/>
            <pc:sldMk cId="3391197" sldId="260"/>
            <ac:spMk id="3" creationId="{943417E3-0C8A-451C-AE5E-4BFCA889FB49}"/>
          </ac:spMkLst>
        </pc:spChg>
      </pc:sldChg>
      <pc:sldChg chg="addSp modSp new mod modNotesTx">
        <pc:chgData name="Nisha Taman" userId="4b931211d26e2633" providerId="LiveId" clId="{2873C5B2-935D-4BE2-8CB3-BCF82E251428}" dt="2023-02-08T18:49:31.532" v="1340" actId="1076"/>
        <pc:sldMkLst>
          <pc:docMk/>
          <pc:sldMk cId="1921692462" sldId="261"/>
        </pc:sldMkLst>
        <pc:spChg chg="mod">
          <ac:chgData name="Nisha Taman" userId="4b931211d26e2633" providerId="LiveId" clId="{2873C5B2-935D-4BE2-8CB3-BCF82E251428}" dt="2023-02-08T18:47:02.333" v="1318" actId="1076"/>
          <ac:spMkLst>
            <pc:docMk/>
            <pc:sldMk cId="1921692462" sldId="261"/>
            <ac:spMk id="2" creationId="{84398056-37AC-4667-B505-6DE0A23E39B5}"/>
          </ac:spMkLst>
        </pc:spChg>
        <pc:spChg chg="mod">
          <ac:chgData name="Nisha Taman" userId="4b931211d26e2633" providerId="LiveId" clId="{2873C5B2-935D-4BE2-8CB3-BCF82E251428}" dt="2023-02-08T18:47:06.044" v="1319" actId="1076"/>
          <ac:spMkLst>
            <pc:docMk/>
            <pc:sldMk cId="1921692462" sldId="261"/>
            <ac:spMk id="3" creationId="{3422DC10-9ED5-43AC-84EA-1B5FE85586AC}"/>
          </ac:spMkLst>
        </pc:spChg>
        <pc:spChg chg="add mod">
          <ac:chgData name="Nisha Taman" userId="4b931211d26e2633" providerId="LiveId" clId="{2873C5B2-935D-4BE2-8CB3-BCF82E251428}" dt="2023-02-08T18:49:31.532" v="1340" actId="1076"/>
          <ac:spMkLst>
            <pc:docMk/>
            <pc:sldMk cId="1921692462" sldId="261"/>
            <ac:spMk id="6" creationId="{DEE44A4C-023A-4AD9-9957-CF06A8EC4EB8}"/>
          </ac:spMkLst>
        </pc:spChg>
        <pc:picChg chg="add mod">
          <ac:chgData name="Nisha Taman" userId="4b931211d26e2633" providerId="LiveId" clId="{2873C5B2-935D-4BE2-8CB3-BCF82E251428}" dt="2023-02-08T18:48:09.323" v="1327" actId="1076"/>
          <ac:picMkLst>
            <pc:docMk/>
            <pc:sldMk cId="1921692462" sldId="261"/>
            <ac:picMk id="5" creationId="{E7F13FE7-A804-419D-810E-66E514D3C902}"/>
          </ac:picMkLst>
        </pc:picChg>
      </pc:sldChg>
      <pc:sldChg chg="new del">
        <pc:chgData name="Nisha Taman" userId="4b931211d26e2633" providerId="LiveId" clId="{2873C5B2-935D-4BE2-8CB3-BCF82E251428}" dt="2023-02-08T18:46:06.640" v="1238" actId="680"/>
        <pc:sldMkLst>
          <pc:docMk/>
          <pc:sldMk cId="1730874266" sldId="262"/>
        </pc:sldMkLst>
      </pc:sldChg>
      <pc:sldChg chg="addSp modSp add mod modNotesTx">
        <pc:chgData name="Nisha Taman" userId="4b931211d26e2633" providerId="LiveId" clId="{2873C5B2-935D-4BE2-8CB3-BCF82E251428}" dt="2023-02-08T19:33:27.652" v="2069" actId="1076"/>
        <pc:sldMkLst>
          <pc:docMk/>
          <pc:sldMk cId="3858464168" sldId="262"/>
        </pc:sldMkLst>
        <pc:spChg chg="mod">
          <ac:chgData name="Nisha Taman" userId="4b931211d26e2633" providerId="LiveId" clId="{2873C5B2-935D-4BE2-8CB3-BCF82E251428}" dt="2023-02-08T18:47:14.573" v="1320" actId="1076"/>
          <ac:spMkLst>
            <pc:docMk/>
            <pc:sldMk cId="3858464168" sldId="262"/>
            <ac:spMk id="2" creationId="{84398056-37AC-4667-B505-6DE0A23E39B5}"/>
          </ac:spMkLst>
        </pc:spChg>
        <pc:spChg chg="mod">
          <ac:chgData name="Nisha Taman" userId="4b931211d26e2633" providerId="LiveId" clId="{2873C5B2-935D-4BE2-8CB3-BCF82E251428}" dt="2023-02-08T19:20:12.565" v="1954" actId="1076"/>
          <ac:spMkLst>
            <pc:docMk/>
            <pc:sldMk cId="3858464168" sldId="262"/>
            <ac:spMk id="3" creationId="{3422DC10-9ED5-43AC-84EA-1B5FE85586AC}"/>
          </ac:spMkLst>
        </pc:spChg>
        <pc:spChg chg="add mod">
          <ac:chgData name="Nisha Taman" userId="4b931211d26e2633" providerId="LiveId" clId="{2873C5B2-935D-4BE2-8CB3-BCF82E251428}" dt="2023-02-08T19:32:05.517" v="2056" actId="1076"/>
          <ac:spMkLst>
            <pc:docMk/>
            <pc:sldMk cId="3858464168" sldId="262"/>
            <ac:spMk id="5" creationId="{5DECC3BF-19C2-406E-A6C2-E1F00383AD82}"/>
          </ac:spMkLst>
        </pc:spChg>
        <pc:spChg chg="add mod">
          <ac:chgData name="Nisha Taman" userId="4b931211d26e2633" providerId="LiveId" clId="{2873C5B2-935D-4BE2-8CB3-BCF82E251428}" dt="2023-02-08T19:31:58.627" v="2053" actId="1076"/>
          <ac:spMkLst>
            <pc:docMk/>
            <pc:sldMk cId="3858464168" sldId="262"/>
            <ac:spMk id="11" creationId="{1F8A465A-B5E9-41EB-A7D9-504064CA0483}"/>
          </ac:spMkLst>
        </pc:spChg>
        <pc:spChg chg="add mod">
          <ac:chgData name="Nisha Taman" userId="4b931211d26e2633" providerId="LiveId" clId="{2873C5B2-935D-4BE2-8CB3-BCF82E251428}" dt="2023-02-08T19:31:34.772" v="2044" actId="1076"/>
          <ac:spMkLst>
            <pc:docMk/>
            <pc:sldMk cId="3858464168" sldId="262"/>
            <ac:spMk id="17" creationId="{B7CEC557-4E62-4AF4-8079-0DD74951F0B2}"/>
          </ac:spMkLst>
        </pc:spChg>
        <pc:spChg chg="add mod">
          <ac:chgData name="Nisha Taman" userId="4b931211d26e2633" providerId="LiveId" clId="{2873C5B2-935D-4BE2-8CB3-BCF82E251428}" dt="2023-02-08T19:33:27.652" v="2069" actId="1076"/>
          <ac:spMkLst>
            <pc:docMk/>
            <pc:sldMk cId="3858464168" sldId="262"/>
            <ac:spMk id="19" creationId="{440ECE66-379C-4723-B8BF-472A81ACD069}"/>
          </ac:spMkLst>
        </pc:spChg>
        <pc:picChg chg="add mod">
          <ac:chgData name="Nisha Taman" userId="4b931211d26e2633" providerId="LiveId" clId="{2873C5B2-935D-4BE2-8CB3-BCF82E251428}" dt="2023-02-08T19:31:49.933" v="2051" actId="1076"/>
          <ac:picMkLst>
            <pc:docMk/>
            <pc:sldMk cId="3858464168" sldId="262"/>
            <ac:picMk id="7" creationId="{1EEB6FEC-C264-4C4A-99BD-ACA68C15508B}"/>
          </ac:picMkLst>
        </pc:picChg>
        <pc:picChg chg="add mod">
          <ac:chgData name="Nisha Taman" userId="4b931211d26e2633" providerId="LiveId" clId="{2873C5B2-935D-4BE2-8CB3-BCF82E251428}" dt="2023-02-08T19:32:02.275" v="2055" actId="1076"/>
          <ac:picMkLst>
            <pc:docMk/>
            <pc:sldMk cId="3858464168" sldId="262"/>
            <ac:picMk id="9" creationId="{564C76BC-FB27-40EE-8AEA-D33F9A603703}"/>
          </ac:picMkLst>
        </pc:picChg>
        <pc:picChg chg="add mod">
          <ac:chgData name="Nisha Taman" userId="4b931211d26e2633" providerId="LiveId" clId="{2873C5B2-935D-4BE2-8CB3-BCF82E251428}" dt="2023-02-08T19:31:38.835" v="2046" actId="1076"/>
          <ac:picMkLst>
            <pc:docMk/>
            <pc:sldMk cId="3858464168" sldId="262"/>
            <ac:picMk id="13" creationId="{16A7CB76-7161-48EB-BE6B-6E973AD5D4FB}"/>
          </ac:picMkLst>
        </pc:picChg>
        <pc:picChg chg="add mod">
          <ac:chgData name="Nisha Taman" userId="4b931211d26e2633" providerId="LiveId" clId="{2873C5B2-935D-4BE2-8CB3-BCF82E251428}" dt="2023-02-08T19:31:36.948" v="2045" actId="1076"/>
          <ac:picMkLst>
            <pc:docMk/>
            <pc:sldMk cId="3858464168" sldId="262"/>
            <ac:picMk id="15" creationId="{057A1D39-09D5-47E3-AD93-E626770464EF}"/>
          </ac:picMkLst>
        </pc:picChg>
      </pc:sldChg>
      <pc:sldChg chg="addSp delSp modSp new mod setBg setClrOvrMap modNotesTx">
        <pc:chgData name="Nisha Taman" userId="4b931211d26e2633" providerId="LiveId" clId="{2873C5B2-935D-4BE2-8CB3-BCF82E251428}" dt="2023-02-08T20:29:26.893" v="3380" actId="26606"/>
        <pc:sldMkLst>
          <pc:docMk/>
          <pc:sldMk cId="1194481136" sldId="263"/>
        </pc:sldMkLst>
        <pc:spChg chg="mod">
          <ac:chgData name="Nisha Taman" userId="4b931211d26e2633" providerId="LiveId" clId="{2873C5B2-935D-4BE2-8CB3-BCF82E251428}" dt="2023-02-08T20:29:26.893" v="3380" actId="26606"/>
          <ac:spMkLst>
            <pc:docMk/>
            <pc:sldMk cId="1194481136" sldId="263"/>
            <ac:spMk id="2" creationId="{6F6E754F-01D3-4A8F-A4CF-8CFD20583C03}"/>
          </ac:spMkLst>
        </pc:spChg>
        <pc:spChg chg="del mod">
          <ac:chgData name="Nisha Taman" userId="4b931211d26e2633" providerId="LiveId" clId="{2873C5B2-935D-4BE2-8CB3-BCF82E251428}" dt="2023-02-08T20:29:26.893" v="3380" actId="26606"/>
          <ac:spMkLst>
            <pc:docMk/>
            <pc:sldMk cId="1194481136" sldId="263"/>
            <ac:spMk id="3" creationId="{AFD9F2E9-D115-4E9B-A664-B85A661F8B31}"/>
          </ac:spMkLst>
        </pc:spChg>
        <pc:spChg chg="add">
          <ac:chgData name="Nisha Taman" userId="4b931211d26e2633" providerId="LiveId" clId="{2873C5B2-935D-4BE2-8CB3-BCF82E251428}" dt="2023-02-08T20:29:26.893" v="3380" actId="26606"/>
          <ac:spMkLst>
            <pc:docMk/>
            <pc:sldMk cId="1194481136" sldId="263"/>
            <ac:spMk id="9" creationId="{ABE6F9A3-300E-47F5-B41C-C8C5E758DE7C}"/>
          </ac:spMkLst>
        </pc:spChg>
        <pc:spChg chg="add">
          <ac:chgData name="Nisha Taman" userId="4b931211d26e2633" providerId="LiveId" clId="{2873C5B2-935D-4BE2-8CB3-BCF82E251428}" dt="2023-02-08T20:29:26.893" v="3380" actId="26606"/>
          <ac:spMkLst>
            <pc:docMk/>
            <pc:sldMk cId="1194481136" sldId="263"/>
            <ac:spMk id="11" creationId="{61B4701B-39FE-43B8-86AA-D6B8789C2207}"/>
          </ac:spMkLst>
        </pc:spChg>
        <pc:spChg chg="add">
          <ac:chgData name="Nisha Taman" userId="4b931211d26e2633" providerId="LiveId" clId="{2873C5B2-935D-4BE2-8CB3-BCF82E251428}" dt="2023-02-08T20:29:26.893" v="3380" actId="26606"/>
          <ac:spMkLst>
            <pc:docMk/>
            <pc:sldMk cId="1194481136" sldId="263"/>
            <ac:spMk id="13" creationId="{E9A7EF13-49FA-4355-971A-34B065F35022}"/>
          </ac:spMkLst>
        </pc:spChg>
        <pc:spChg chg="add">
          <ac:chgData name="Nisha Taman" userId="4b931211d26e2633" providerId="LiveId" clId="{2873C5B2-935D-4BE2-8CB3-BCF82E251428}" dt="2023-02-08T20:29:26.893" v="3380" actId="26606"/>
          <ac:spMkLst>
            <pc:docMk/>
            <pc:sldMk cId="1194481136" sldId="263"/>
            <ac:spMk id="15" creationId="{92CF3C3E-0F7B-4F0C-8EBD-BDD38E9C66F5}"/>
          </ac:spMkLst>
        </pc:spChg>
        <pc:graphicFrameChg chg="add">
          <ac:chgData name="Nisha Taman" userId="4b931211d26e2633" providerId="LiveId" clId="{2873C5B2-935D-4BE2-8CB3-BCF82E251428}" dt="2023-02-08T20:29:26.893" v="3380" actId="26606"/>
          <ac:graphicFrameMkLst>
            <pc:docMk/>
            <pc:sldMk cId="1194481136" sldId="263"/>
            <ac:graphicFrameMk id="5" creationId="{4FDA9DCF-CE61-5766-08A5-852A3D9ACF56}"/>
          </ac:graphicFrameMkLst>
        </pc:graphicFrameChg>
      </pc:sldChg>
      <pc:sldChg chg="addSp delSp modSp new mod setBg setClrOvrMap modNotesTx">
        <pc:chgData name="Nisha Taman" userId="4b931211d26e2633" providerId="LiveId" clId="{2873C5B2-935D-4BE2-8CB3-BCF82E251428}" dt="2023-02-08T20:29:36.600" v="3381" actId="26606"/>
        <pc:sldMkLst>
          <pc:docMk/>
          <pc:sldMk cId="259577099" sldId="264"/>
        </pc:sldMkLst>
        <pc:spChg chg="mod">
          <ac:chgData name="Nisha Taman" userId="4b931211d26e2633" providerId="LiveId" clId="{2873C5B2-935D-4BE2-8CB3-BCF82E251428}" dt="2023-02-08T20:29:36.600" v="3381" actId="26606"/>
          <ac:spMkLst>
            <pc:docMk/>
            <pc:sldMk cId="259577099" sldId="264"/>
            <ac:spMk id="2" creationId="{EFE37C16-8F26-450F-B7EB-E9ECBA0D2690}"/>
          </ac:spMkLst>
        </pc:spChg>
        <pc:spChg chg="del mod">
          <ac:chgData name="Nisha Taman" userId="4b931211d26e2633" providerId="LiveId" clId="{2873C5B2-935D-4BE2-8CB3-BCF82E251428}" dt="2023-02-08T20:29:36.600" v="3381" actId="26606"/>
          <ac:spMkLst>
            <pc:docMk/>
            <pc:sldMk cId="259577099" sldId="264"/>
            <ac:spMk id="3" creationId="{EA6D906F-38C1-4415-B906-DCFCA1C34C6C}"/>
          </ac:spMkLst>
        </pc:spChg>
        <pc:spChg chg="add">
          <ac:chgData name="Nisha Taman" userId="4b931211d26e2633" providerId="LiveId" clId="{2873C5B2-935D-4BE2-8CB3-BCF82E251428}" dt="2023-02-08T20:29:36.600" v="3381" actId="26606"/>
          <ac:spMkLst>
            <pc:docMk/>
            <pc:sldMk cId="259577099" sldId="264"/>
            <ac:spMk id="9" creationId="{ABE6F9A3-300E-47F5-B41C-C8C5E758DE7C}"/>
          </ac:spMkLst>
        </pc:spChg>
        <pc:spChg chg="add">
          <ac:chgData name="Nisha Taman" userId="4b931211d26e2633" providerId="LiveId" clId="{2873C5B2-935D-4BE2-8CB3-BCF82E251428}" dt="2023-02-08T20:29:36.600" v="3381" actId="26606"/>
          <ac:spMkLst>
            <pc:docMk/>
            <pc:sldMk cId="259577099" sldId="264"/>
            <ac:spMk id="11" creationId="{61B4701B-39FE-43B8-86AA-D6B8789C2207}"/>
          </ac:spMkLst>
        </pc:spChg>
        <pc:spChg chg="add">
          <ac:chgData name="Nisha Taman" userId="4b931211d26e2633" providerId="LiveId" clId="{2873C5B2-935D-4BE2-8CB3-BCF82E251428}" dt="2023-02-08T20:29:36.600" v="3381" actId="26606"/>
          <ac:spMkLst>
            <pc:docMk/>
            <pc:sldMk cId="259577099" sldId="264"/>
            <ac:spMk id="13" creationId="{E9A7EF13-49FA-4355-971A-34B065F35022}"/>
          </ac:spMkLst>
        </pc:spChg>
        <pc:spChg chg="add">
          <ac:chgData name="Nisha Taman" userId="4b931211d26e2633" providerId="LiveId" clId="{2873C5B2-935D-4BE2-8CB3-BCF82E251428}" dt="2023-02-08T20:29:36.600" v="3381" actId="26606"/>
          <ac:spMkLst>
            <pc:docMk/>
            <pc:sldMk cId="259577099" sldId="264"/>
            <ac:spMk id="15" creationId="{92CF3C3E-0F7B-4F0C-8EBD-BDD38E9C66F5}"/>
          </ac:spMkLst>
        </pc:spChg>
        <pc:graphicFrameChg chg="add">
          <ac:chgData name="Nisha Taman" userId="4b931211d26e2633" providerId="LiveId" clId="{2873C5B2-935D-4BE2-8CB3-BCF82E251428}" dt="2023-02-08T20:29:36.600" v="3381" actId="26606"/>
          <ac:graphicFrameMkLst>
            <pc:docMk/>
            <pc:sldMk cId="259577099" sldId="264"/>
            <ac:graphicFrameMk id="5" creationId="{4DA18DDD-8ADF-92F7-8804-E4651227F287}"/>
          </ac:graphicFrameMkLst>
        </pc:graphicFrameChg>
      </pc:sldChg>
      <pc:sldChg chg="modSp new mod">
        <pc:chgData name="Nisha Taman" userId="4b931211d26e2633" providerId="LiveId" clId="{2873C5B2-935D-4BE2-8CB3-BCF82E251428}" dt="2023-02-08T20:22:47.684" v="3354" actId="1076"/>
        <pc:sldMkLst>
          <pc:docMk/>
          <pc:sldMk cId="830644780" sldId="265"/>
        </pc:sldMkLst>
        <pc:spChg chg="mod">
          <ac:chgData name="Nisha Taman" userId="4b931211d26e2633" providerId="LiveId" clId="{2873C5B2-935D-4BE2-8CB3-BCF82E251428}" dt="2023-02-08T20:22:47.684" v="3354" actId="1076"/>
          <ac:spMkLst>
            <pc:docMk/>
            <pc:sldMk cId="830644780" sldId="265"/>
            <ac:spMk id="2" creationId="{E79DCD43-FBD8-4BB7-B079-48215E75E364}"/>
          </ac:spMkLst>
        </pc:spChg>
        <pc:spChg chg="mod">
          <ac:chgData name="Nisha Taman" userId="4b931211d26e2633" providerId="LiveId" clId="{2873C5B2-935D-4BE2-8CB3-BCF82E251428}" dt="2023-02-08T20:22:45.628" v="3353" actId="1076"/>
          <ac:spMkLst>
            <pc:docMk/>
            <pc:sldMk cId="830644780" sldId="265"/>
            <ac:spMk id="3" creationId="{1270BC8F-CF8D-43A9-9F42-E7AA652F34D3}"/>
          </ac:spMkLst>
        </pc:spChg>
      </pc:sldChg>
      <pc:sldChg chg="modSp new mod">
        <pc:chgData name="Nisha Taman" userId="4b931211d26e2633" providerId="LiveId" clId="{2873C5B2-935D-4BE2-8CB3-BCF82E251428}" dt="2023-02-08T20:29:03.940" v="3376" actId="1076"/>
        <pc:sldMkLst>
          <pc:docMk/>
          <pc:sldMk cId="3568317424" sldId="266"/>
        </pc:sldMkLst>
        <pc:spChg chg="mod">
          <ac:chgData name="Nisha Taman" userId="4b931211d26e2633" providerId="LiveId" clId="{2873C5B2-935D-4BE2-8CB3-BCF82E251428}" dt="2023-02-08T20:29:03.940" v="3376" actId="1076"/>
          <ac:spMkLst>
            <pc:docMk/>
            <pc:sldMk cId="3568317424" sldId="266"/>
            <ac:spMk id="2" creationId="{BC22D9BD-5E49-46AA-95CA-8AC3962B6337}"/>
          </ac:spMkLst>
        </pc:spChg>
        <pc:spChg chg="mod">
          <ac:chgData name="Nisha Taman" userId="4b931211d26e2633" providerId="LiveId" clId="{2873C5B2-935D-4BE2-8CB3-BCF82E251428}" dt="2023-02-08T20:29:01.804" v="3375" actId="1076"/>
          <ac:spMkLst>
            <pc:docMk/>
            <pc:sldMk cId="3568317424" sldId="266"/>
            <ac:spMk id="3" creationId="{F6630A4C-7B6D-4957-9D6D-77368B0EF411}"/>
          </ac:spMkLst>
        </pc:spChg>
      </pc:sldChg>
      <pc:sldMasterChg chg="add del addSldLayout delSldLayout">
        <pc:chgData name="Nisha Taman" userId="4b931211d26e2633" providerId="LiveId" clId="{2873C5B2-935D-4BE2-8CB3-BCF82E251428}" dt="2023-02-08T17:14:21.003" v="14" actId="26606"/>
        <pc:sldMasterMkLst>
          <pc:docMk/>
          <pc:sldMasterMk cId="3132987774" sldId="2147483648"/>
        </pc:sldMasterMkLst>
        <pc:sldLayoutChg chg="add del">
          <pc:chgData name="Nisha Taman" userId="4b931211d26e2633" providerId="LiveId" clId="{2873C5B2-935D-4BE2-8CB3-BCF82E251428}" dt="2023-02-08T17:14:21.003" v="14" actId="26606"/>
          <pc:sldLayoutMkLst>
            <pc:docMk/>
            <pc:sldMasterMk cId="3132987774" sldId="2147483648"/>
            <pc:sldLayoutMk cId="1359543514" sldId="2147483649"/>
          </pc:sldLayoutMkLst>
        </pc:sldLayoutChg>
      </pc:sldMasterChg>
      <pc:sldMasterChg chg="add del addSldLayout delSldLayout">
        <pc:chgData name="Nisha Taman" userId="4b931211d26e2633" providerId="LiveId" clId="{2873C5B2-935D-4BE2-8CB3-BCF82E251428}" dt="2023-02-08T17:14:21.003" v="14" actId="26606"/>
        <pc:sldMasterMkLst>
          <pc:docMk/>
          <pc:sldMasterMk cId="1693480260" sldId="2147483673"/>
        </pc:sldMasterMkLst>
        <pc:sldLayoutChg chg="add del">
          <pc:chgData name="Nisha Taman" userId="4b931211d26e2633" providerId="LiveId" clId="{2873C5B2-935D-4BE2-8CB3-BCF82E251428}" dt="2023-02-08T17:14:21.003" v="14" actId="26606"/>
          <pc:sldLayoutMkLst>
            <pc:docMk/>
            <pc:sldMasterMk cId="1693480260" sldId="2147483673"/>
            <pc:sldLayoutMk cId="878134831" sldId="2147483662"/>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4293052062" sldId="2147483663"/>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2204006540" sldId="2147483664"/>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3435781596" sldId="2147483665"/>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3580776232" sldId="2147483666"/>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187231835" sldId="2147483667"/>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1198262660" sldId="2147483668"/>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2917104569" sldId="2147483669"/>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2640013171" sldId="2147483670"/>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413215400" sldId="2147483671"/>
          </pc:sldLayoutMkLst>
        </pc:sldLayoutChg>
        <pc:sldLayoutChg chg="add del">
          <pc:chgData name="Nisha Taman" userId="4b931211d26e2633" providerId="LiveId" clId="{2873C5B2-935D-4BE2-8CB3-BCF82E251428}" dt="2023-02-08T17:14:21.003" v="14" actId="26606"/>
          <pc:sldLayoutMkLst>
            <pc:docMk/>
            <pc:sldMasterMk cId="1693480260" sldId="2147483673"/>
            <pc:sldLayoutMk cId="222782494" sldId="2147483672"/>
          </pc:sldLayoutMkLst>
        </pc:sldLayoutChg>
      </pc:sldMasterChg>
      <pc:sldMasterChg chg="add del addSldLayout delSldLayout">
        <pc:chgData name="Nisha Taman" userId="4b931211d26e2633" providerId="LiveId" clId="{2873C5B2-935D-4BE2-8CB3-BCF82E251428}" dt="2023-02-08T17:13:55.921" v="2" actId="26606"/>
        <pc:sldMasterMkLst>
          <pc:docMk/>
          <pc:sldMasterMk cId="4251392855" sldId="2147483726"/>
        </pc:sldMasterMkLst>
        <pc:sldLayoutChg chg="add del">
          <pc:chgData name="Nisha Taman" userId="4b931211d26e2633" providerId="LiveId" clId="{2873C5B2-935D-4BE2-8CB3-BCF82E251428}" dt="2023-02-08T17:13:55.921" v="2" actId="26606"/>
          <pc:sldLayoutMkLst>
            <pc:docMk/>
            <pc:sldMasterMk cId="4251392855" sldId="2147483726"/>
            <pc:sldLayoutMk cId="456951138" sldId="2147483715"/>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137496178" sldId="2147483716"/>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563834643" sldId="2147483717"/>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1676454359" sldId="2147483718"/>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4080627284" sldId="2147483719"/>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1771916885" sldId="2147483720"/>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1967581873" sldId="2147483721"/>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1275127332" sldId="2147483722"/>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3502492032" sldId="2147483723"/>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303711681" sldId="2147483724"/>
          </pc:sldLayoutMkLst>
        </pc:sldLayoutChg>
        <pc:sldLayoutChg chg="add del">
          <pc:chgData name="Nisha Taman" userId="4b931211d26e2633" providerId="LiveId" clId="{2873C5B2-935D-4BE2-8CB3-BCF82E251428}" dt="2023-02-08T17:13:55.921" v="2" actId="26606"/>
          <pc:sldLayoutMkLst>
            <pc:docMk/>
            <pc:sldMasterMk cId="4251392855" sldId="2147483726"/>
            <pc:sldLayoutMk cId="3327505383" sldId="2147483725"/>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A8D54D-8DAA-4B30-8181-25A3692174A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FCBE8CB-0168-4F08-A436-AA52156C0A49}">
      <dgm:prSet/>
      <dgm:spPr/>
      <dgm:t>
        <a:bodyPr/>
        <a:lstStyle/>
        <a:p>
          <a:pPr>
            <a:defRPr cap="all"/>
          </a:pPr>
          <a:r>
            <a:rPr lang="en-GB"/>
            <a:t>More money for greater service quality (Hotel Tech Support, 2022)</a:t>
          </a:r>
          <a:endParaRPr lang="en-US"/>
        </a:p>
      </dgm:t>
    </dgm:pt>
    <dgm:pt modelId="{D3B6FB51-B2F8-4C27-8253-128B82C81B70}" type="parTrans" cxnId="{3639B4F5-F2C1-4D44-AFCF-47ACAEDEDFA8}">
      <dgm:prSet/>
      <dgm:spPr/>
      <dgm:t>
        <a:bodyPr/>
        <a:lstStyle/>
        <a:p>
          <a:endParaRPr lang="en-US"/>
        </a:p>
      </dgm:t>
    </dgm:pt>
    <dgm:pt modelId="{467B5B9D-69FA-4325-94CF-61B6036D505E}" type="sibTrans" cxnId="{3639B4F5-F2C1-4D44-AFCF-47ACAEDEDFA8}">
      <dgm:prSet/>
      <dgm:spPr/>
      <dgm:t>
        <a:bodyPr/>
        <a:lstStyle/>
        <a:p>
          <a:endParaRPr lang="en-US"/>
        </a:p>
      </dgm:t>
    </dgm:pt>
    <dgm:pt modelId="{B7B84DE1-7387-4BF7-B4DD-4C60B5458CD2}">
      <dgm:prSet/>
      <dgm:spPr/>
      <dgm:t>
        <a:bodyPr/>
        <a:lstStyle/>
        <a:p>
          <a:pPr>
            <a:defRPr cap="all"/>
          </a:pPr>
          <a:r>
            <a:rPr lang="en-GB"/>
            <a:t>Business customers</a:t>
          </a:r>
          <a:endParaRPr lang="en-US"/>
        </a:p>
      </dgm:t>
    </dgm:pt>
    <dgm:pt modelId="{A4FE3BF5-6A9E-4410-B559-FD28135624A8}" type="parTrans" cxnId="{819F2772-B5DB-47E2-9990-588C9B7C0450}">
      <dgm:prSet/>
      <dgm:spPr/>
      <dgm:t>
        <a:bodyPr/>
        <a:lstStyle/>
        <a:p>
          <a:endParaRPr lang="en-US"/>
        </a:p>
      </dgm:t>
    </dgm:pt>
    <dgm:pt modelId="{DC094E92-FB5C-45F2-ACA8-63F9732EA4BB}" type="sibTrans" cxnId="{819F2772-B5DB-47E2-9990-588C9B7C0450}">
      <dgm:prSet/>
      <dgm:spPr/>
      <dgm:t>
        <a:bodyPr/>
        <a:lstStyle/>
        <a:p>
          <a:endParaRPr lang="en-US"/>
        </a:p>
      </dgm:t>
    </dgm:pt>
    <dgm:pt modelId="{978A1035-F752-4665-8939-6F203EF07189}">
      <dgm:prSet/>
      <dgm:spPr/>
      <dgm:t>
        <a:bodyPr/>
        <a:lstStyle/>
        <a:p>
          <a:pPr>
            <a:defRPr cap="all"/>
          </a:pPr>
          <a:r>
            <a:rPr lang="en-GB"/>
            <a:t>Leisure customers</a:t>
          </a:r>
          <a:endParaRPr lang="en-US"/>
        </a:p>
      </dgm:t>
    </dgm:pt>
    <dgm:pt modelId="{3CC85203-3E0F-46F3-A366-84D7C58420BE}" type="parTrans" cxnId="{7C525D18-8E36-4691-822F-209FEFFAEA0F}">
      <dgm:prSet/>
      <dgm:spPr/>
      <dgm:t>
        <a:bodyPr/>
        <a:lstStyle/>
        <a:p>
          <a:endParaRPr lang="en-US"/>
        </a:p>
      </dgm:t>
    </dgm:pt>
    <dgm:pt modelId="{3F4C9755-444E-425D-83CE-68B8D5529FEE}" type="sibTrans" cxnId="{7C525D18-8E36-4691-822F-209FEFFAEA0F}">
      <dgm:prSet/>
      <dgm:spPr/>
      <dgm:t>
        <a:bodyPr/>
        <a:lstStyle/>
        <a:p>
          <a:endParaRPr lang="en-US"/>
        </a:p>
      </dgm:t>
    </dgm:pt>
    <dgm:pt modelId="{589E0514-5A27-4D55-8731-C63B01B0ED08}" type="pres">
      <dgm:prSet presAssocID="{97A8D54D-8DAA-4B30-8181-25A3692174A6}" presName="root" presStyleCnt="0">
        <dgm:presLayoutVars>
          <dgm:dir/>
          <dgm:resizeHandles val="exact"/>
        </dgm:presLayoutVars>
      </dgm:prSet>
      <dgm:spPr/>
    </dgm:pt>
    <dgm:pt modelId="{B4EC7978-CF48-4C97-B6F8-9D6B3813853B}" type="pres">
      <dgm:prSet presAssocID="{6FCBE8CB-0168-4F08-A436-AA52156C0A49}" presName="compNode" presStyleCnt="0"/>
      <dgm:spPr/>
    </dgm:pt>
    <dgm:pt modelId="{C7D8680D-4F55-43E2-AD95-2402E9DA90A5}" type="pres">
      <dgm:prSet presAssocID="{6FCBE8CB-0168-4F08-A436-AA52156C0A49}" presName="iconBgRect" presStyleLbl="bgShp" presStyleIdx="0" presStyleCnt="3"/>
      <dgm:spPr/>
    </dgm:pt>
    <dgm:pt modelId="{74BE4CED-66E3-46A8-ABB1-5D421906E8E2}" type="pres">
      <dgm:prSet presAssocID="{6FCBE8CB-0168-4F08-A436-AA52156C0A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C6AA2EEA-6294-4EE6-8341-1CB641C89CD5}" type="pres">
      <dgm:prSet presAssocID="{6FCBE8CB-0168-4F08-A436-AA52156C0A49}" presName="spaceRect" presStyleCnt="0"/>
      <dgm:spPr/>
    </dgm:pt>
    <dgm:pt modelId="{3F5BA422-E085-4E45-9B00-8EB6D024621D}" type="pres">
      <dgm:prSet presAssocID="{6FCBE8CB-0168-4F08-A436-AA52156C0A49}" presName="textRect" presStyleLbl="revTx" presStyleIdx="0" presStyleCnt="3">
        <dgm:presLayoutVars>
          <dgm:chMax val="1"/>
          <dgm:chPref val="1"/>
        </dgm:presLayoutVars>
      </dgm:prSet>
      <dgm:spPr/>
    </dgm:pt>
    <dgm:pt modelId="{92339C7F-A783-498C-843A-80D213CB58C0}" type="pres">
      <dgm:prSet presAssocID="{467B5B9D-69FA-4325-94CF-61B6036D505E}" presName="sibTrans" presStyleCnt="0"/>
      <dgm:spPr/>
    </dgm:pt>
    <dgm:pt modelId="{259CB940-F3D2-4781-B6BC-4ED769AFE094}" type="pres">
      <dgm:prSet presAssocID="{B7B84DE1-7387-4BF7-B4DD-4C60B5458CD2}" presName="compNode" presStyleCnt="0"/>
      <dgm:spPr/>
    </dgm:pt>
    <dgm:pt modelId="{B1D6A353-E110-4D07-865A-ED1B9DC49F11}" type="pres">
      <dgm:prSet presAssocID="{B7B84DE1-7387-4BF7-B4DD-4C60B5458CD2}" presName="iconBgRect" presStyleLbl="bgShp" presStyleIdx="1" presStyleCnt="3"/>
      <dgm:spPr/>
    </dgm:pt>
    <dgm:pt modelId="{1050219C-DF67-4327-B983-35C6BC2169F1}" type="pres">
      <dgm:prSet presAssocID="{B7B84DE1-7387-4BF7-B4DD-4C60B5458CD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13ED5F28-5071-46C9-A547-D204E83BDACF}" type="pres">
      <dgm:prSet presAssocID="{B7B84DE1-7387-4BF7-B4DD-4C60B5458CD2}" presName="spaceRect" presStyleCnt="0"/>
      <dgm:spPr/>
    </dgm:pt>
    <dgm:pt modelId="{ED4EF10A-52BB-4ACC-8D85-1A1C8DEEB854}" type="pres">
      <dgm:prSet presAssocID="{B7B84DE1-7387-4BF7-B4DD-4C60B5458CD2}" presName="textRect" presStyleLbl="revTx" presStyleIdx="1" presStyleCnt="3">
        <dgm:presLayoutVars>
          <dgm:chMax val="1"/>
          <dgm:chPref val="1"/>
        </dgm:presLayoutVars>
      </dgm:prSet>
      <dgm:spPr/>
    </dgm:pt>
    <dgm:pt modelId="{59F04919-7ECD-4EC0-8CF8-D00F38C7FCD9}" type="pres">
      <dgm:prSet presAssocID="{DC094E92-FB5C-45F2-ACA8-63F9732EA4BB}" presName="sibTrans" presStyleCnt="0"/>
      <dgm:spPr/>
    </dgm:pt>
    <dgm:pt modelId="{15FD646E-EC9A-4F1F-B974-5357DD6072F0}" type="pres">
      <dgm:prSet presAssocID="{978A1035-F752-4665-8939-6F203EF07189}" presName="compNode" presStyleCnt="0"/>
      <dgm:spPr/>
    </dgm:pt>
    <dgm:pt modelId="{5A8223DB-4535-4DA2-8BC6-0B825A836514}" type="pres">
      <dgm:prSet presAssocID="{978A1035-F752-4665-8939-6F203EF07189}" presName="iconBgRect" presStyleLbl="bgShp" presStyleIdx="2" presStyleCnt="3"/>
      <dgm:spPr/>
    </dgm:pt>
    <dgm:pt modelId="{04F74E7C-068A-4D5B-A0D8-EF117EB6DD03}" type="pres">
      <dgm:prSet presAssocID="{978A1035-F752-4665-8939-6F203EF0718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32A8EE6-6851-4BB8-B233-7E1874BED989}" type="pres">
      <dgm:prSet presAssocID="{978A1035-F752-4665-8939-6F203EF07189}" presName="spaceRect" presStyleCnt="0"/>
      <dgm:spPr/>
    </dgm:pt>
    <dgm:pt modelId="{14D3C177-223D-48BE-9BED-F97704C09D90}" type="pres">
      <dgm:prSet presAssocID="{978A1035-F752-4665-8939-6F203EF07189}" presName="textRect" presStyleLbl="revTx" presStyleIdx="2" presStyleCnt="3">
        <dgm:presLayoutVars>
          <dgm:chMax val="1"/>
          <dgm:chPref val="1"/>
        </dgm:presLayoutVars>
      </dgm:prSet>
      <dgm:spPr/>
    </dgm:pt>
  </dgm:ptLst>
  <dgm:cxnLst>
    <dgm:cxn modelId="{7C525D18-8E36-4691-822F-209FEFFAEA0F}" srcId="{97A8D54D-8DAA-4B30-8181-25A3692174A6}" destId="{978A1035-F752-4665-8939-6F203EF07189}" srcOrd="2" destOrd="0" parTransId="{3CC85203-3E0F-46F3-A366-84D7C58420BE}" sibTransId="{3F4C9755-444E-425D-83CE-68B8D5529FEE}"/>
    <dgm:cxn modelId="{D2DCA148-D1D9-4B3A-A283-5045C918F37F}" type="presOf" srcId="{B7B84DE1-7387-4BF7-B4DD-4C60B5458CD2}" destId="{ED4EF10A-52BB-4ACC-8D85-1A1C8DEEB854}" srcOrd="0" destOrd="0" presId="urn:microsoft.com/office/officeart/2018/5/layout/IconCircleLabelList"/>
    <dgm:cxn modelId="{819F2772-B5DB-47E2-9990-588C9B7C0450}" srcId="{97A8D54D-8DAA-4B30-8181-25A3692174A6}" destId="{B7B84DE1-7387-4BF7-B4DD-4C60B5458CD2}" srcOrd="1" destOrd="0" parTransId="{A4FE3BF5-6A9E-4410-B559-FD28135624A8}" sibTransId="{DC094E92-FB5C-45F2-ACA8-63F9732EA4BB}"/>
    <dgm:cxn modelId="{8F193CCC-D4A7-49C0-8668-86BD7FAD6B4B}" type="presOf" srcId="{978A1035-F752-4665-8939-6F203EF07189}" destId="{14D3C177-223D-48BE-9BED-F97704C09D90}" srcOrd="0" destOrd="0" presId="urn:microsoft.com/office/officeart/2018/5/layout/IconCircleLabelList"/>
    <dgm:cxn modelId="{C3C5B5D3-E7F5-4FE2-8A88-A722615F6D2B}" type="presOf" srcId="{97A8D54D-8DAA-4B30-8181-25A3692174A6}" destId="{589E0514-5A27-4D55-8731-C63B01B0ED08}" srcOrd="0" destOrd="0" presId="urn:microsoft.com/office/officeart/2018/5/layout/IconCircleLabelList"/>
    <dgm:cxn modelId="{7D8578F1-1B0D-4113-AF59-0DA777ED11E2}" type="presOf" srcId="{6FCBE8CB-0168-4F08-A436-AA52156C0A49}" destId="{3F5BA422-E085-4E45-9B00-8EB6D024621D}" srcOrd="0" destOrd="0" presId="urn:microsoft.com/office/officeart/2018/5/layout/IconCircleLabelList"/>
    <dgm:cxn modelId="{3639B4F5-F2C1-4D44-AFCF-47ACAEDEDFA8}" srcId="{97A8D54D-8DAA-4B30-8181-25A3692174A6}" destId="{6FCBE8CB-0168-4F08-A436-AA52156C0A49}" srcOrd="0" destOrd="0" parTransId="{D3B6FB51-B2F8-4C27-8253-128B82C81B70}" sibTransId="{467B5B9D-69FA-4325-94CF-61B6036D505E}"/>
    <dgm:cxn modelId="{DFAC886F-CEA2-4943-A629-5E4027B710B4}" type="presParOf" srcId="{589E0514-5A27-4D55-8731-C63B01B0ED08}" destId="{B4EC7978-CF48-4C97-B6F8-9D6B3813853B}" srcOrd="0" destOrd="0" presId="urn:microsoft.com/office/officeart/2018/5/layout/IconCircleLabelList"/>
    <dgm:cxn modelId="{40DCFE1A-3A33-4644-A85A-F911F2432FF1}" type="presParOf" srcId="{B4EC7978-CF48-4C97-B6F8-9D6B3813853B}" destId="{C7D8680D-4F55-43E2-AD95-2402E9DA90A5}" srcOrd="0" destOrd="0" presId="urn:microsoft.com/office/officeart/2018/5/layout/IconCircleLabelList"/>
    <dgm:cxn modelId="{16E1B343-863B-44BA-AE18-465E9E98AC17}" type="presParOf" srcId="{B4EC7978-CF48-4C97-B6F8-9D6B3813853B}" destId="{74BE4CED-66E3-46A8-ABB1-5D421906E8E2}" srcOrd="1" destOrd="0" presId="urn:microsoft.com/office/officeart/2018/5/layout/IconCircleLabelList"/>
    <dgm:cxn modelId="{0FCC7E19-500C-4928-9CFC-2DEE4BF11566}" type="presParOf" srcId="{B4EC7978-CF48-4C97-B6F8-9D6B3813853B}" destId="{C6AA2EEA-6294-4EE6-8341-1CB641C89CD5}" srcOrd="2" destOrd="0" presId="urn:microsoft.com/office/officeart/2018/5/layout/IconCircleLabelList"/>
    <dgm:cxn modelId="{A1F6E365-2075-44F7-8F6A-B73BEFCC7881}" type="presParOf" srcId="{B4EC7978-CF48-4C97-B6F8-9D6B3813853B}" destId="{3F5BA422-E085-4E45-9B00-8EB6D024621D}" srcOrd="3" destOrd="0" presId="urn:microsoft.com/office/officeart/2018/5/layout/IconCircleLabelList"/>
    <dgm:cxn modelId="{536A75EC-631E-4952-9ED2-18E07D48F70E}" type="presParOf" srcId="{589E0514-5A27-4D55-8731-C63B01B0ED08}" destId="{92339C7F-A783-498C-843A-80D213CB58C0}" srcOrd="1" destOrd="0" presId="urn:microsoft.com/office/officeart/2018/5/layout/IconCircleLabelList"/>
    <dgm:cxn modelId="{03751549-A531-455D-A839-6114F3C17D28}" type="presParOf" srcId="{589E0514-5A27-4D55-8731-C63B01B0ED08}" destId="{259CB940-F3D2-4781-B6BC-4ED769AFE094}" srcOrd="2" destOrd="0" presId="urn:microsoft.com/office/officeart/2018/5/layout/IconCircleLabelList"/>
    <dgm:cxn modelId="{13BC637C-3166-4659-B8E6-ADA9E5F3CA87}" type="presParOf" srcId="{259CB940-F3D2-4781-B6BC-4ED769AFE094}" destId="{B1D6A353-E110-4D07-865A-ED1B9DC49F11}" srcOrd="0" destOrd="0" presId="urn:microsoft.com/office/officeart/2018/5/layout/IconCircleLabelList"/>
    <dgm:cxn modelId="{438F0BE8-2ADD-419D-8030-DF833220543B}" type="presParOf" srcId="{259CB940-F3D2-4781-B6BC-4ED769AFE094}" destId="{1050219C-DF67-4327-B983-35C6BC2169F1}" srcOrd="1" destOrd="0" presId="urn:microsoft.com/office/officeart/2018/5/layout/IconCircleLabelList"/>
    <dgm:cxn modelId="{C5F68186-074F-4888-A282-02981C467DF5}" type="presParOf" srcId="{259CB940-F3D2-4781-B6BC-4ED769AFE094}" destId="{13ED5F28-5071-46C9-A547-D204E83BDACF}" srcOrd="2" destOrd="0" presId="urn:microsoft.com/office/officeart/2018/5/layout/IconCircleLabelList"/>
    <dgm:cxn modelId="{6CDA4B6A-CD03-4F88-9445-16468A13995F}" type="presParOf" srcId="{259CB940-F3D2-4781-B6BC-4ED769AFE094}" destId="{ED4EF10A-52BB-4ACC-8D85-1A1C8DEEB854}" srcOrd="3" destOrd="0" presId="urn:microsoft.com/office/officeart/2018/5/layout/IconCircleLabelList"/>
    <dgm:cxn modelId="{42F217D6-74F7-4C28-8A00-AF57AC377761}" type="presParOf" srcId="{589E0514-5A27-4D55-8731-C63B01B0ED08}" destId="{59F04919-7ECD-4EC0-8CF8-D00F38C7FCD9}" srcOrd="3" destOrd="0" presId="urn:microsoft.com/office/officeart/2018/5/layout/IconCircleLabelList"/>
    <dgm:cxn modelId="{D3B42BF6-CBAB-4A24-A4EE-B17AFED15896}" type="presParOf" srcId="{589E0514-5A27-4D55-8731-C63B01B0ED08}" destId="{15FD646E-EC9A-4F1F-B974-5357DD6072F0}" srcOrd="4" destOrd="0" presId="urn:microsoft.com/office/officeart/2018/5/layout/IconCircleLabelList"/>
    <dgm:cxn modelId="{36B3806D-E76C-4011-99FC-62FEF65394CA}" type="presParOf" srcId="{15FD646E-EC9A-4F1F-B974-5357DD6072F0}" destId="{5A8223DB-4535-4DA2-8BC6-0B825A836514}" srcOrd="0" destOrd="0" presId="urn:microsoft.com/office/officeart/2018/5/layout/IconCircleLabelList"/>
    <dgm:cxn modelId="{9A7CA29A-D872-4A33-8EF2-0C98E3DDD876}" type="presParOf" srcId="{15FD646E-EC9A-4F1F-B974-5357DD6072F0}" destId="{04F74E7C-068A-4D5B-A0D8-EF117EB6DD03}" srcOrd="1" destOrd="0" presId="urn:microsoft.com/office/officeart/2018/5/layout/IconCircleLabelList"/>
    <dgm:cxn modelId="{28776769-AB91-4865-BBAF-D967BEBFE0C6}" type="presParOf" srcId="{15FD646E-EC9A-4F1F-B974-5357DD6072F0}" destId="{A32A8EE6-6851-4BB8-B233-7E1874BED989}" srcOrd="2" destOrd="0" presId="urn:microsoft.com/office/officeart/2018/5/layout/IconCircleLabelList"/>
    <dgm:cxn modelId="{CDDECC53-EC73-4754-B6FA-A2668CBD1E4F}" type="presParOf" srcId="{15FD646E-EC9A-4F1F-B974-5357DD6072F0}" destId="{14D3C177-223D-48BE-9BED-F97704C09D9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44CD02-CD30-4B39-AFFC-61E257D4F022}"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E6C11E1A-858D-4E97-AC6F-8CECF8C559E7}">
      <dgm:prSet/>
      <dgm:spPr/>
      <dgm:t>
        <a:bodyPr/>
        <a:lstStyle/>
        <a:p>
          <a:r>
            <a:rPr lang="en-GB"/>
            <a:t>Customer service</a:t>
          </a:r>
          <a:endParaRPr lang="en-US"/>
        </a:p>
      </dgm:t>
    </dgm:pt>
    <dgm:pt modelId="{F31EBD11-7CDC-4FE3-976C-CC3D561F9044}" type="parTrans" cxnId="{D1688179-2502-4BF8-82D2-EE13A11A117F}">
      <dgm:prSet/>
      <dgm:spPr/>
      <dgm:t>
        <a:bodyPr/>
        <a:lstStyle/>
        <a:p>
          <a:endParaRPr lang="en-US"/>
        </a:p>
      </dgm:t>
    </dgm:pt>
    <dgm:pt modelId="{4A147F5B-1A70-42A2-BA9B-4C8874DC3BCB}" type="sibTrans" cxnId="{D1688179-2502-4BF8-82D2-EE13A11A117F}">
      <dgm:prSet/>
      <dgm:spPr/>
      <dgm:t>
        <a:bodyPr/>
        <a:lstStyle/>
        <a:p>
          <a:endParaRPr lang="en-US"/>
        </a:p>
      </dgm:t>
    </dgm:pt>
    <dgm:pt modelId="{A2228ABF-CE87-4131-817A-CAB7DDEF25CE}">
      <dgm:prSet/>
      <dgm:spPr/>
      <dgm:t>
        <a:bodyPr/>
        <a:lstStyle/>
        <a:p>
          <a:r>
            <a:rPr lang="en-GB"/>
            <a:t>Housekeeping standards</a:t>
          </a:r>
          <a:endParaRPr lang="en-US"/>
        </a:p>
      </dgm:t>
    </dgm:pt>
    <dgm:pt modelId="{6DB6FB5B-1A69-4404-8184-8A08E107C1A9}" type="parTrans" cxnId="{C521825D-2725-4382-8398-DDC2AB826640}">
      <dgm:prSet/>
      <dgm:spPr/>
      <dgm:t>
        <a:bodyPr/>
        <a:lstStyle/>
        <a:p>
          <a:endParaRPr lang="en-US"/>
        </a:p>
      </dgm:t>
    </dgm:pt>
    <dgm:pt modelId="{A152A295-575E-4793-85AE-15D6E4F224E4}" type="sibTrans" cxnId="{C521825D-2725-4382-8398-DDC2AB826640}">
      <dgm:prSet/>
      <dgm:spPr/>
      <dgm:t>
        <a:bodyPr/>
        <a:lstStyle/>
        <a:p>
          <a:endParaRPr lang="en-US"/>
        </a:p>
      </dgm:t>
    </dgm:pt>
    <dgm:pt modelId="{B4E0F9DD-96EE-4B2C-AF79-591809084441}">
      <dgm:prSet/>
      <dgm:spPr/>
      <dgm:t>
        <a:bodyPr/>
        <a:lstStyle/>
        <a:p>
          <a:r>
            <a:rPr lang="en-GB"/>
            <a:t>Front-house</a:t>
          </a:r>
          <a:endParaRPr lang="en-US"/>
        </a:p>
      </dgm:t>
    </dgm:pt>
    <dgm:pt modelId="{8D52B252-03CB-4DCF-8366-7901F75077CA}" type="parTrans" cxnId="{019DE888-6C91-40A2-94E8-5274802707BD}">
      <dgm:prSet/>
      <dgm:spPr/>
      <dgm:t>
        <a:bodyPr/>
        <a:lstStyle/>
        <a:p>
          <a:endParaRPr lang="en-US"/>
        </a:p>
      </dgm:t>
    </dgm:pt>
    <dgm:pt modelId="{97567135-261D-44C3-833F-01DF9ABDE3DA}" type="sibTrans" cxnId="{019DE888-6C91-40A2-94E8-5274802707BD}">
      <dgm:prSet/>
      <dgm:spPr/>
      <dgm:t>
        <a:bodyPr/>
        <a:lstStyle/>
        <a:p>
          <a:endParaRPr lang="en-US"/>
        </a:p>
      </dgm:t>
    </dgm:pt>
    <dgm:pt modelId="{1106E897-3E86-4144-BC7D-D6F5B8D30577}">
      <dgm:prSet/>
      <dgm:spPr/>
      <dgm:t>
        <a:bodyPr/>
        <a:lstStyle/>
        <a:p>
          <a:r>
            <a:rPr lang="en-GB"/>
            <a:t>Conference and events facilities</a:t>
          </a:r>
          <a:endParaRPr lang="en-US"/>
        </a:p>
      </dgm:t>
    </dgm:pt>
    <dgm:pt modelId="{40038ECD-BC87-43E1-AFD9-3C37DC9991BD}" type="parTrans" cxnId="{923002F7-5041-4166-A043-980BC1B401B7}">
      <dgm:prSet/>
      <dgm:spPr/>
      <dgm:t>
        <a:bodyPr/>
        <a:lstStyle/>
        <a:p>
          <a:endParaRPr lang="en-US"/>
        </a:p>
      </dgm:t>
    </dgm:pt>
    <dgm:pt modelId="{5AB18699-F8E4-41F2-B5AC-2E4A46CB69E1}" type="sibTrans" cxnId="{923002F7-5041-4166-A043-980BC1B401B7}">
      <dgm:prSet/>
      <dgm:spPr/>
      <dgm:t>
        <a:bodyPr/>
        <a:lstStyle/>
        <a:p>
          <a:endParaRPr lang="en-US"/>
        </a:p>
      </dgm:t>
    </dgm:pt>
    <dgm:pt modelId="{6991E696-7476-446B-83BC-37B92733036B}">
      <dgm:prSet/>
      <dgm:spPr/>
      <dgm:t>
        <a:bodyPr/>
        <a:lstStyle/>
        <a:p>
          <a:r>
            <a:rPr lang="en-GB"/>
            <a:t>Restaurants</a:t>
          </a:r>
          <a:endParaRPr lang="en-US"/>
        </a:p>
      </dgm:t>
    </dgm:pt>
    <dgm:pt modelId="{8FB86D57-1418-4B9F-8CA3-CD2F6E539153}" type="parTrans" cxnId="{979ADC97-5CA4-41FE-901D-69ABD871AFCF}">
      <dgm:prSet/>
      <dgm:spPr/>
      <dgm:t>
        <a:bodyPr/>
        <a:lstStyle/>
        <a:p>
          <a:endParaRPr lang="en-US"/>
        </a:p>
      </dgm:t>
    </dgm:pt>
    <dgm:pt modelId="{83D51CAC-A451-4FBB-A1C4-1F7E6154C3EE}" type="sibTrans" cxnId="{979ADC97-5CA4-41FE-901D-69ABD871AFCF}">
      <dgm:prSet/>
      <dgm:spPr/>
      <dgm:t>
        <a:bodyPr/>
        <a:lstStyle/>
        <a:p>
          <a:endParaRPr lang="en-US"/>
        </a:p>
      </dgm:t>
    </dgm:pt>
    <dgm:pt modelId="{5D421B81-76AF-46CE-AF07-4D08C1685C25}" type="pres">
      <dgm:prSet presAssocID="{4644CD02-CD30-4B39-AFFC-61E257D4F022}" presName="linear" presStyleCnt="0">
        <dgm:presLayoutVars>
          <dgm:dir/>
          <dgm:animLvl val="lvl"/>
          <dgm:resizeHandles val="exact"/>
        </dgm:presLayoutVars>
      </dgm:prSet>
      <dgm:spPr/>
    </dgm:pt>
    <dgm:pt modelId="{A0124693-254C-448B-B6FA-E31B49C4141A}" type="pres">
      <dgm:prSet presAssocID="{E6C11E1A-858D-4E97-AC6F-8CECF8C559E7}" presName="parentLin" presStyleCnt="0"/>
      <dgm:spPr/>
    </dgm:pt>
    <dgm:pt modelId="{A31C9C86-70AA-46A1-964B-201EC6E16D0B}" type="pres">
      <dgm:prSet presAssocID="{E6C11E1A-858D-4E97-AC6F-8CECF8C559E7}" presName="parentLeftMargin" presStyleLbl="node1" presStyleIdx="0" presStyleCnt="5"/>
      <dgm:spPr/>
    </dgm:pt>
    <dgm:pt modelId="{C1CF2F57-8AD4-457B-AA03-BFE8D34C9E57}" type="pres">
      <dgm:prSet presAssocID="{E6C11E1A-858D-4E97-AC6F-8CECF8C559E7}" presName="parentText" presStyleLbl="node1" presStyleIdx="0" presStyleCnt="5">
        <dgm:presLayoutVars>
          <dgm:chMax val="0"/>
          <dgm:bulletEnabled val="1"/>
        </dgm:presLayoutVars>
      </dgm:prSet>
      <dgm:spPr/>
    </dgm:pt>
    <dgm:pt modelId="{EEE8751D-684C-4760-8EBD-AED56E3FD960}" type="pres">
      <dgm:prSet presAssocID="{E6C11E1A-858D-4E97-AC6F-8CECF8C559E7}" presName="negativeSpace" presStyleCnt="0"/>
      <dgm:spPr/>
    </dgm:pt>
    <dgm:pt modelId="{6BDFAE32-BED5-4E26-B6CD-7E606C8941BA}" type="pres">
      <dgm:prSet presAssocID="{E6C11E1A-858D-4E97-AC6F-8CECF8C559E7}" presName="childText" presStyleLbl="conFgAcc1" presStyleIdx="0" presStyleCnt="5">
        <dgm:presLayoutVars>
          <dgm:bulletEnabled val="1"/>
        </dgm:presLayoutVars>
      </dgm:prSet>
      <dgm:spPr/>
    </dgm:pt>
    <dgm:pt modelId="{A89AA6DC-8D84-40B7-9191-7B7D33B6A34D}" type="pres">
      <dgm:prSet presAssocID="{4A147F5B-1A70-42A2-BA9B-4C8874DC3BCB}" presName="spaceBetweenRectangles" presStyleCnt="0"/>
      <dgm:spPr/>
    </dgm:pt>
    <dgm:pt modelId="{22A8CCB9-D471-4BC6-A626-125387905EAB}" type="pres">
      <dgm:prSet presAssocID="{A2228ABF-CE87-4131-817A-CAB7DDEF25CE}" presName="parentLin" presStyleCnt="0"/>
      <dgm:spPr/>
    </dgm:pt>
    <dgm:pt modelId="{3D757F6D-0E2B-4423-B8F0-054C0CDE8357}" type="pres">
      <dgm:prSet presAssocID="{A2228ABF-CE87-4131-817A-CAB7DDEF25CE}" presName="parentLeftMargin" presStyleLbl="node1" presStyleIdx="0" presStyleCnt="5"/>
      <dgm:spPr/>
    </dgm:pt>
    <dgm:pt modelId="{8EB71EFE-C17B-4E06-B6EE-665DBC6179C7}" type="pres">
      <dgm:prSet presAssocID="{A2228ABF-CE87-4131-817A-CAB7DDEF25CE}" presName="parentText" presStyleLbl="node1" presStyleIdx="1" presStyleCnt="5">
        <dgm:presLayoutVars>
          <dgm:chMax val="0"/>
          <dgm:bulletEnabled val="1"/>
        </dgm:presLayoutVars>
      </dgm:prSet>
      <dgm:spPr/>
    </dgm:pt>
    <dgm:pt modelId="{25BF1C26-CDF6-4539-B9D1-7FED956A3643}" type="pres">
      <dgm:prSet presAssocID="{A2228ABF-CE87-4131-817A-CAB7DDEF25CE}" presName="negativeSpace" presStyleCnt="0"/>
      <dgm:spPr/>
    </dgm:pt>
    <dgm:pt modelId="{AF58937F-2F6A-4641-8CF8-0D1F4AE9A709}" type="pres">
      <dgm:prSet presAssocID="{A2228ABF-CE87-4131-817A-CAB7DDEF25CE}" presName="childText" presStyleLbl="conFgAcc1" presStyleIdx="1" presStyleCnt="5">
        <dgm:presLayoutVars>
          <dgm:bulletEnabled val="1"/>
        </dgm:presLayoutVars>
      </dgm:prSet>
      <dgm:spPr/>
    </dgm:pt>
    <dgm:pt modelId="{A4C9F885-380F-48DF-A5C6-B0170E53CB19}" type="pres">
      <dgm:prSet presAssocID="{A152A295-575E-4793-85AE-15D6E4F224E4}" presName="spaceBetweenRectangles" presStyleCnt="0"/>
      <dgm:spPr/>
    </dgm:pt>
    <dgm:pt modelId="{23FC4A14-0695-4B50-B805-FC373C215E20}" type="pres">
      <dgm:prSet presAssocID="{B4E0F9DD-96EE-4B2C-AF79-591809084441}" presName="parentLin" presStyleCnt="0"/>
      <dgm:spPr/>
    </dgm:pt>
    <dgm:pt modelId="{04088FB7-8299-4193-AD1C-8D691AB3D246}" type="pres">
      <dgm:prSet presAssocID="{B4E0F9DD-96EE-4B2C-AF79-591809084441}" presName="parentLeftMargin" presStyleLbl="node1" presStyleIdx="1" presStyleCnt="5"/>
      <dgm:spPr/>
    </dgm:pt>
    <dgm:pt modelId="{E916A5C8-BBDA-4159-85C9-185F179FF86E}" type="pres">
      <dgm:prSet presAssocID="{B4E0F9DD-96EE-4B2C-AF79-591809084441}" presName="parentText" presStyleLbl="node1" presStyleIdx="2" presStyleCnt="5">
        <dgm:presLayoutVars>
          <dgm:chMax val="0"/>
          <dgm:bulletEnabled val="1"/>
        </dgm:presLayoutVars>
      </dgm:prSet>
      <dgm:spPr/>
    </dgm:pt>
    <dgm:pt modelId="{45FB4C14-6B4F-4EB9-9A0C-A2FE5E50D0D1}" type="pres">
      <dgm:prSet presAssocID="{B4E0F9DD-96EE-4B2C-AF79-591809084441}" presName="negativeSpace" presStyleCnt="0"/>
      <dgm:spPr/>
    </dgm:pt>
    <dgm:pt modelId="{3F13891B-D8B4-47AC-BB05-3F213E704B16}" type="pres">
      <dgm:prSet presAssocID="{B4E0F9DD-96EE-4B2C-AF79-591809084441}" presName="childText" presStyleLbl="conFgAcc1" presStyleIdx="2" presStyleCnt="5">
        <dgm:presLayoutVars>
          <dgm:bulletEnabled val="1"/>
        </dgm:presLayoutVars>
      </dgm:prSet>
      <dgm:spPr/>
    </dgm:pt>
    <dgm:pt modelId="{BBDAE4AE-A412-48A0-8D21-FB41DE47143D}" type="pres">
      <dgm:prSet presAssocID="{97567135-261D-44C3-833F-01DF9ABDE3DA}" presName="spaceBetweenRectangles" presStyleCnt="0"/>
      <dgm:spPr/>
    </dgm:pt>
    <dgm:pt modelId="{9799F735-7944-48E8-B914-3A15E90A56F8}" type="pres">
      <dgm:prSet presAssocID="{1106E897-3E86-4144-BC7D-D6F5B8D30577}" presName="parentLin" presStyleCnt="0"/>
      <dgm:spPr/>
    </dgm:pt>
    <dgm:pt modelId="{02E8A98A-E306-4D8A-B558-A17CA51E0D8E}" type="pres">
      <dgm:prSet presAssocID="{1106E897-3E86-4144-BC7D-D6F5B8D30577}" presName="parentLeftMargin" presStyleLbl="node1" presStyleIdx="2" presStyleCnt="5"/>
      <dgm:spPr/>
    </dgm:pt>
    <dgm:pt modelId="{29A36600-FC25-4E87-825D-EC665F583ECE}" type="pres">
      <dgm:prSet presAssocID="{1106E897-3E86-4144-BC7D-D6F5B8D30577}" presName="parentText" presStyleLbl="node1" presStyleIdx="3" presStyleCnt="5">
        <dgm:presLayoutVars>
          <dgm:chMax val="0"/>
          <dgm:bulletEnabled val="1"/>
        </dgm:presLayoutVars>
      </dgm:prSet>
      <dgm:spPr/>
    </dgm:pt>
    <dgm:pt modelId="{36DFC86F-652C-4281-96A0-57C51AF12240}" type="pres">
      <dgm:prSet presAssocID="{1106E897-3E86-4144-BC7D-D6F5B8D30577}" presName="negativeSpace" presStyleCnt="0"/>
      <dgm:spPr/>
    </dgm:pt>
    <dgm:pt modelId="{F346CB9A-8BA2-4BAC-BEE6-0451FEB1E7FD}" type="pres">
      <dgm:prSet presAssocID="{1106E897-3E86-4144-BC7D-D6F5B8D30577}" presName="childText" presStyleLbl="conFgAcc1" presStyleIdx="3" presStyleCnt="5">
        <dgm:presLayoutVars>
          <dgm:bulletEnabled val="1"/>
        </dgm:presLayoutVars>
      </dgm:prSet>
      <dgm:spPr/>
    </dgm:pt>
    <dgm:pt modelId="{830FFF28-9DF2-4A80-946D-65A17E8A17D8}" type="pres">
      <dgm:prSet presAssocID="{5AB18699-F8E4-41F2-B5AC-2E4A46CB69E1}" presName="spaceBetweenRectangles" presStyleCnt="0"/>
      <dgm:spPr/>
    </dgm:pt>
    <dgm:pt modelId="{0ABD1B59-0E9F-480D-983E-E8AD015B6ABF}" type="pres">
      <dgm:prSet presAssocID="{6991E696-7476-446B-83BC-37B92733036B}" presName="parentLin" presStyleCnt="0"/>
      <dgm:spPr/>
    </dgm:pt>
    <dgm:pt modelId="{834FF03B-A295-4E2B-B9B7-7E228A02E3C3}" type="pres">
      <dgm:prSet presAssocID="{6991E696-7476-446B-83BC-37B92733036B}" presName="parentLeftMargin" presStyleLbl="node1" presStyleIdx="3" presStyleCnt="5"/>
      <dgm:spPr/>
    </dgm:pt>
    <dgm:pt modelId="{5AE3C08A-C774-4F05-8715-A79BD03E2282}" type="pres">
      <dgm:prSet presAssocID="{6991E696-7476-446B-83BC-37B92733036B}" presName="parentText" presStyleLbl="node1" presStyleIdx="4" presStyleCnt="5">
        <dgm:presLayoutVars>
          <dgm:chMax val="0"/>
          <dgm:bulletEnabled val="1"/>
        </dgm:presLayoutVars>
      </dgm:prSet>
      <dgm:spPr/>
    </dgm:pt>
    <dgm:pt modelId="{57A40CD3-BE7E-462E-81AC-D90634880D2B}" type="pres">
      <dgm:prSet presAssocID="{6991E696-7476-446B-83BC-37B92733036B}" presName="negativeSpace" presStyleCnt="0"/>
      <dgm:spPr/>
    </dgm:pt>
    <dgm:pt modelId="{95F671EA-C0FC-4FF3-AADA-F85D9ED32A4F}" type="pres">
      <dgm:prSet presAssocID="{6991E696-7476-446B-83BC-37B92733036B}" presName="childText" presStyleLbl="conFgAcc1" presStyleIdx="4" presStyleCnt="5">
        <dgm:presLayoutVars>
          <dgm:bulletEnabled val="1"/>
        </dgm:presLayoutVars>
      </dgm:prSet>
      <dgm:spPr/>
    </dgm:pt>
  </dgm:ptLst>
  <dgm:cxnLst>
    <dgm:cxn modelId="{6F503020-AAAB-4959-8B2B-7F81298B06BE}" type="presOf" srcId="{B4E0F9DD-96EE-4B2C-AF79-591809084441}" destId="{E916A5C8-BBDA-4159-85C9-185F179FF86E}" srcOrd="1" destOrd="0" presId="urn:microsoft.com/office/officeart/2005/8/layout/list1"/>
    <dgm:cxn modelId="{24A2FB2F-C1C4-46CC-8B9A-01A051849D5A}" type="presOf" srcId="{A2228ABF-CE87-4131-817A-CAB7DDEF25CE}" destId="{8EB71EFE-C17B-4E06-B6EE-665DBC6179C7}" srcOrd="1" destOrd="0" presId="urn:microsoft.com/office/officeart/2005/8/layout/list1"/>
    <dgm:cxn modelId="{43EF9F3A-C4A6-4BC6-8038-ABA3D43371B7}" type="presOf" srcId="{B4E0F9DD-96EE-4B2C-AF79-591809084441}" destId="{04088FB7-8299-4193-AD1C-8D691AB3D246}" srcOrd="0" destOrd="0" presId="urn:microsoft.com/office/officeart/2005/8/layout/list1"/>
    <dgm:cxn modelId="{C521825D-2725-4382-8398-DDC2AB826640}" srcId="{4644CD02-CD30-4B39-AFFC-61E257D4F022}" destId="{A2228ABF-CE87-4131-817A-CAB7DDEF25CE}" srcOrd="1" destOrd="0" parTransId="{6DB6FB5B-1A69-4404-8184-8A08E107C1A9}" sibTransId="{A152A295-575E-4793-85AE-15D6E4F224E4}"/>
    <dgm:cxn modelId="{03C8CF6F-5B73-405C-92DB-FC45ED384C4D}" type="presOf" srcId="{4644CD02-CD30-4B39-AFFC-61E257D4F022}" destId="{5D421B81-76AF-46CE-AF07-4D08C1685C25}" srcOrd="0" destOrd="0" presId="urn:microsoft.com/office/officeart/2005/8/layout/list1"/>
    <dgm:cxn modelId="{D1688179-2502-4BF8-82D2-EE13A11A117F}" srcId="{4644CD02-CD30-4B39-AFFC-61E257D4F022}" destId="{E6C11E1A-858D-4E97-AC6F-8CECF8C559E7}" srcOrd="0" destOrd="0" parTransId="{F31EBD11-7CDC-4FE3-976C-CC3D561F9044}" sibTransId="{4A147F5B-1A70-42A2-BA9B-4C8874DC3BCB}"/>
    <dgm:cxn modelId="{019DE888-6C91-40A2-94E8-5274802707BD}" srcId="{4644CD02-CD30-4B39-AFFC-61E257D4F022}" destId="{B4E0F9DD-96EE-4B2C-AF79-591809084441}" srcOrd="2" destOrd="0" parTransId="{8D52B252-03CB-4DCF-8366-7901F75077CA}" sibTransId="{97567135-261D-44C3-833F-01DF9ABDE3DA}"/>
    <dgm:cxn modelId="{C479AD8B-A6F0-4947-9006-808FEA391F5F}" type="presOf" srcId="{6991E696-7476-446B-83BC-37B92733036B}" destId="{834FF03B-A295-4E2B-B9B7-7E228A02E3C3}" srcOrd="0" destOrd="0" presId="urn:microsoft.com/office/officeart/2005/8/layout/list1"/>
    <dgm:cxn modelId="{979ADC97-5CA4-41FE-901D-69ABD871AFCF}" srcId="{4644CD02-CD30-4B39-AFFC-61E257D4F022}" destId="{6991E696-7476-446B-83BC-37B92733036B}" srcOrd="4" destOrd="0" parTransId="{8FB86D57-1418-4B9F-8CA3-CD2F6E539153}" sibTransId="{83D51CAC-A451-4FBB-A1C4-1F7E6154C3EE}"/>
    <dgm:cxn modelId="{92362BA3-9F77-41E4-B677-FA9778BC7EEF}" type="presOf" srcId="{1106E897-3E86-4144-BC7D-D6F5B8D30577}" destId="{02E8A98A-E306-4D8A-B558-A17CA51E0D8E}" srcOrd="0" destOrd="0" presId="urn:microsoft.com/office/officeart/2005/8/layout/list1"/>
    <dgm:cxn modelId="{37582BC3-4ED6-44BB-A017-3D04179E68B4}" type="presOf" srcId="{E6C11E1A-858D-4E97-AC6F-8CECF8C559E7}" destId="{A31C9C86-70AA-46A1-964B-201EC6E16D0B}" srcOrd="0" destOrd="0" presId="urn:microsoft.com/office/officeart/2005/8/layout/list1"/>
    <dgm:cxn modelId="{0F7109D1-C3AB-4FEC-B4C5-01F7AF50F091}" type="presOf" srcId="{A2228ABF-CE87-4131-817A-CAB7DDEF25CE}" destId="{3D757F6D-0E2B-4423-B8F0-054C0CDE8357}" srcOrd="0" destOrd="0" presId="urn:microsoft.com/office/officeart/2005/8/layout/list1"/>
    <dgm:cxn modelId="{150E79D3-AC47-4FB2-9D63-C0721B9819CF}" type="presOf" srcId="{1106E897-3E86-4144-BC7D-D6F5B8D30577}" destId="{29A36600-FC25-4E87-825D-EC665F583ECE}" srcOrd="1" destOrd="0" presId="urn:microsoft.com/office/officeart/2005/8/layout/list1"/>
    <dgm:cxn modelId="{53980FD6-78D2-43E6-9BE6-FD7E1CF59A06}" type="presOf" srcId="{6991E696-7476-446B-83BC-37B92733036B}" destId="{5AE3C08A-C774-4F05-8715-A79BD03E2282}" srcOrd="1" destOrd="0" presId="urn:microsoft.com/office/officeart/2005/8/layout/list1"/>
    <dgm:cxn modelId="{2068F2D8-3336-40BB-9A57-7C3079F1C126}" type="presOf" srcId="{E6C11E1A-858D-4E97-AC6F-8CECF8C559E7}" destId="{C1CF2F57-8AD4-457B-AA03-BFE8D34C9E57}" srcOrd="1" destOrd="0" presId="urn:microsoft.com/office/officeart/2005/8/layout/list1"/>
    <dgm:cxn modelId="{923002F7-5041-4166-A043-980BC1B401B7}" srcId="{4644CD02-CD30-4B39-AFFC-61E257D4F022}" destId="{1106E897-3E86-4144-BC7D-D6F5B8D30577}" srcOrd="3" destOrd="0" parTransId="{40038ECD-BC87-43E1-AFD9-3C37DC9991BD}" sibTransId="{5AB18699-F8E4-41F2-B5AC-2E4A46CB69E1}"/>
    <dgm:cxn modelId="{B29B6B2E-ADB4-4900-BAE3-F72B6C62BD68}" type="presParOf" srcId="{5D421B81-76AF-46CE-AF07-4D08C1685C25}" destId="{A0124693-254C-448B-B6FA-E31B49C4141A}" srcOrd="0" destOrd="0" presId="urn:microsoft.com/office/officeart/2005/8/layout/list1"/>
    <dgm:cxn modelId="{E8E30D0E-AC8F-497F-9BBB-D4D330AC49C8}" type="presParOf" srcId="{A0124693-254C-448B-B6FA-E31B49C4141A}" destId="{A31C9C86-70AA-46A1-964B-201EC6E16D0B}" srcOrd="0" destOrd="0" presId="urn:microsoft.com/office/officeart/2005/8/layout/list1"/>
    <dgm:cxn modelId="{AF7BA9F7-E95D-4733-9707-088F747B10EC}" type="presParOf" srcId="{A0124693-254C-448B-B6FA-E31B49C4141A}" destId="{C1CF2F57-8AD4-457B-AA03-BFE8D34C9E57}" srcOrd="1" destOrd="0" presId="urn:microsoft.com/office/officeart/2005/8/layout/list1"/>
    <dgm:cxn modelId="{D54C84B5-CA7A-4778-940B-8DE954F2E26B}" type="presParOf" srcId="{5D421B81-76AF-46CE-AF07-4D08C1685C25}" destId="{EEE8751D-684C-4760-8EBD-AED56E3FD960}" srcOrd="1" destOrd="0" presId="urn:microsoft.com/office/officeart/2005/8/layout/list1"/>
    <dgm:cxn modelId="{5F370431-00B9-48DE-AF44-D47E969E68E3}" type="presParOf" srcId="{5D421B81-76AF-46CE-AF07-4D08C1685C25}" destId="{6BDFAE32-BED5-4E26-B6CD-7E606C8941BA}" srcOrd="2" destOrd="0" presId="urn:microsoft.com/office/officeart/2005/8/layout/list1"/>
    <dgm:cxn modelId="{1E71B755-806A-4AB8-8D18-FFB997CCCD02}" type="presParOf" srcId="{5D421B81-76AF-46CE-AF07-4D08C1685C25}" destId="{A89AA6DC-8D84-40B7-9191-7B7D33B6A34D}" srcOrd="3" destOrd="0" presId="urn:microsoft.com/office/officeart/2005/8/layout/list1"/>
    <dgm:cxn modelId="{FE149F9E-EEFE-4EF3-AFB3-F50285BAE69B}" type="presParOf" srcId="{5D421B81-76AF-46CE-AF07-4D08C1685C25}" destId="{22A8CCB9-D471-4BC6-A626-125387905EAB}" srcOrd="4" destOrd="0" presId="urn:microsoft.com/office/officeart/2005/8/layout/list1"/>
    <dgm:cxn modelId="{A754DF32-0A1D-4DF9-8350-DE2E677966F2}" type="presParOf" srcId="{22A8CCB9-D471-4BC6-A626-125387905EAB}" destId="{3D757F6D-0E2B-4423-B8F0-054C0CDE8357}" srcOrd="0" destOrd="0" presId="urn:microsoft.com/office/officeart/2005/8/layout/list1"/>
    <dgm:cxn modelId="{1C3C83CA-BE44-4821-9AFF-3F7861B66944}" type="presParOf" srcId="{22A8CCB9-D471-4BC6-A626-125387905EAB}" destId="{8EB71EFE-C17B-4E06-B6EE-665DBC6179C7}" srcOrd="1" destOrd="0" presId="urn:microsoft.com/office/officeart/2005/8/layout/list1"/>
    <dgm:cxn modelId="{739D64CF-EDD1-446A-95B6-F8E9CEB6F056}" type="presParOf" srcId="{5D421B81-76AF-46CE-AF07-4D08C1685C25}" destId="{25BF1C26-CDF6-4539-B9D1-7FED956A3643}" srcOrd="5" destOrd="0" presId="urn:microsoft.com/office/officeart/2005/8/layout/list1"/>
    <dgm:cxn modelId="{87E242F8-3F9F-4629-9B3C-8ECD2D98A2B5}" type="presParOf" srcId="{5D421B81-76AF-46CE-AF07-4D08C1685C25}" destId="{AF58937F-2F6A-4641-8CF8-0D1F4AE9A709}" srcOrd="6" destOrd="0" presId="urn:microsoft.com/office/officeart/2005/8/layout/list1"/>
    <dgm:cxn modelId="{9231CE6C-8CE3-4511-9EA7-3BF6385457C5}" type="presParOf" srcId="{5D421B81-76AF-46CE-AF07-4D08C1685C25}" destId="{A4C9F885-380F-48DF-A5C6-B0170E53CB19}" srcOrd="7" destOrd="0" presId="urn:microsoft.com/office/officeart/2005/8/layout/list1"/>
    <dgm:cxn modelId="{17A19F70-07F9-4643-BBF3-08F5430DA2D1}" type="presParOf" srcId="{5D421B81-76AF-46CE-AF07-4D08C1685C25}" destId="{23FC4A14-0695-4B50-B805-FC373C215E20}" srcOrd="8" destOrd="0" presId="urn:microsoft.com/office/officeart/2005/8/layout/list1"/>
    <dgm:cxn modelId="{9D5B9283-695F-483B-BA02-B94F9EDD4A2E}" type="presParOf" srcId="{23FC4A14-0695-4B50-B805-FC373C215E20}" destId="{04088FB7-8299-4193-AD1C-8D691AB3D246}" srcOrd="0" destOrd="0" presId="urn:microsoft.com/office/officeart/2005/8/layout/list1"/>
    <dgm:cxn modelId="{F95BFDD6-22AF-4143-B63A-30B9AA838A62}" type="presParOf" srcId="{23FC4A14-0695-4B50-B805-FC373C215E20}" destId="{E916A5C8-BBDA-4159-85C9-185F179FF86E}" srcOrd="1" destOrd="0" presId="urn:microsoft.com/office/officeart/2005/8/layout/list1"/>
    <dgm:cxn modelId="{D7F8D487-EDF3-46FC-A4B1-567431FBEBE6}" type="presParOf" srcId="{5D421B81-76AF-46CE-AF07-4D08C1685C25}" destId="{45FB4C14-6B4F-4EB9-9A0C-A2FE5E50D0D1}" srcOrd="9" destOrd="0" presId="urn:microsoft.com/office/officeart/2005/8/layout/list1"/>
    <dgm:cxn modelId="{55852179-85B3-4134-9289-29ADB5F310BF}" type="presParOf" srcId="{5D421B81-76AF-46CE-AF07-4D08C1685C25}" destId="{3F13891B-D8B4-47AC-BB05-3F213E704B16}" srcOrd="10" destOrd="0" presId="urn:microsoft.com/office/officeart/2005/8/layout/list1"/>
    <dgm:cxn modelId="{144A3A46-8117-49F1-BA79-01DD8C100DAF}" type="presParOf" srcId="{5D421B81-76AF-46CE-AF07-4D08C1685C25}" destId="{BBDAE4AE-A412-48A0-8D21-FB41DE47143D}" srcOrd="11" destOrd="0" presId="urn:microsoft.com/office/officeart/2005/8/layout/list1"/>
    <dgm:cxn modelId="{1AD9E8FC-D699-4E60-ADFD-CF0A3334F69B}" type="presParOf" srcId="{5D421B81-76AF-46CE-AF07-4D08C1685C25}" destId="{9799F735-7944-48E8-B914-3A15E90A56F8}" srcOrd="12" destOrd="0" presId="urn:microsoft.com/office/officeart/2005/8/layout/list1"/>
    <dgm:cxn modelId="{59BBDA13-F9A1-40D0-8858-5A8CCE55A2CB}" type="presParOf" srcId="{9799F735-7944-48E8-B914-3A15E90A56F8}" destId="{02E8A98A-E306-4D8A-B558-A17CA51E0D8E}" srcOrd="0" destOrd="0" presId="urn:microsoft.com/office/officeart/2005/8/layout/list1"/>
    <dgm:cxn modelId="{6950780A-59FA-4E54-9170-C1838DE8B32F}" type="presParOf" srcId="{9799F735-7944-48E8-B914-3A15E90A56F8}" destId="{29A36600-FC25-4E87-825D-EC665F583ECE}" srcOrd="1" destOrd="0" presId="urn:microsoft.com/office/officeart/2005/8/layout/list1"/>
    <dgm:cxn modelId="{FC3D7243-DB44-41C5-BAB0-3B4AFD97129E}" type="presParOf" srcId="{5D421B81-76AF-46CE-AF07-4D08C1685C25}" destId="{36DFC86F-652C-4281-96A0-57C51AF12240}" srcOrd="13" destOrd="0" presId="urn:microsoft.com/office/officeart/2005/8/layout/list1"/>
    <dgm:cxn modelId="{094BBB96-D33D-4586-A646-0AC3B848A6E4}" type="presParOf" srcId="{5D421B81-76AF-46CE-AF07-4D08C1685C25}" destId="{F346CB9A-8BA2-4BAC-BEE6-0451FEB1E7FD}" srcOrd="14" destOrd="0" presId="urn:microsoft.com/office/officeart/2005/8/layout/list1"/>
    <dgm:cxn modelId="{C7F2913B-7D91-4010-A477-3C216EBB1DC4}" type="presParOf" srcId="{5D421B81-76AF-46CE-AF07-4D08C1685C25}" destId="{830FFF28-9DF2-4A80-946D-65A17E8A17D8}" srcOrd="15" destOrd="0" presId="urn:microsoft.com/office/officeart/2005/8/layout/list1"/>
    <dgm:cxn modelId="{03023710-C303-4A0A-A421-91FD50D3989F}" type="presParOf" srcId="{5D421B81-76AF-46CE-AF07-4D08C1685C25}" destId="{0ABD1B59-0E9F-480D-983E-E8AD015B6ABF}" srcOrd="16" destOrd="0" presId="urn:microsoft.com/office/officeart/2005/8/layout/list1"/>
    <dgm:cxn modelId="{44CAFF5A-52DA-410C-BD40-912E87FBC678}" type="presParOf" srcId="{0ABD1B59-0E9F-480D-983E-E8AD015B6ABF}" destId="{834FF03B-A295-4E2B-B9B7-7E228A02E3C3}" srcOrd="0" destOrd="0" presId="urn:microsoft.com/office/officeart/2005/8/layout/list1"/>
    <dgm:cxn modelId="{CD50A939-2CD4-407D-8752-80B4CD494757}" type="presParOf" srcId="{0ABD1B59-0E9F-480D-983E-E8AD015B6ABF}" destId="{5AE3C08A-C774-4F05-8715-A79BD03E2282}" srcOrd="1" destOrd="0" presId="urn:microsoft.com/office/officeart/2005/8/layout/list1"/>
    <dgm:cxn modelId="{539922AD-8A48-4319-A8CD-360E72F6E583}" type="presParOf" srcId="{5D421B81-76AF-46CE-AF07-4D08C1685C25}" destId="{57A40CD3-BE7E-462E-81AC-D90634880D2B}" srcOrd="17" destOrd="0" presId="urn:microsoft.com/office/officeart/2005/8/layout/list1"/>
    <dgm:cxn modelId="{231633E9-DBE7-469F-8244-CD03A7C34A26}" type="presParOf" srcId="{5D421B81-76AF-46CE-AF07-4D08C1685C25}" destId="{95F671EA-C0FC-4FF3-AADA-F85D9ED32A4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228ED7-756C-4BF7-8ECE-D7AE2EA0DCE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ECBCCA9-4C70-4703-BC8E-D8BEE0D25467}">
      <dgm:prSet/>
      <dgm:spPr/>
      <dgm:t>
        <a:bodyPr/>
        <a:lstStyle/>
        <a:p>
          <a:pPr>
            <a:defRPr cap="all"/>
          </a:pPr>
          <a:r>
            <a:rPr lang="en-GB"/>
            <a:t>Going above and beyond</a:t>
          </a:r>
          <a:endParaRPr lang="en-US"/>
        </a:p>
      </dgm:t>
    </dgm:pt>
    <dgm:pt modelId="{8E189985-35C2-40D5-9270-18E34972545E}" type="parTrans" cxnId="{4179DB4F-0BFE-43E7-B552-0E334E3383BF}">
      <dgm:prSet/>
      <dgm:spPr/>
      <dgm:t>
        <a:bodyPr/>
        <a:lstStyle/>
        <a:p>
          <a:endParaRPr lang="en-US"/>
        </a:p>
      </dgm:t>
    </dgm:pt>
    <dgm:pt modelId="{1C45E5C6-CF4E-4D72-9E7A-FFFFE8FCFBBF}" type="sibTrans" cxnId="{4179DB4F-0BFE-43E7-B552-0E334E3383BF}">
      <dgm:prSet/>
      <dgm:spPr/>
      <dgm:t>
        <a:bodyPr/>
        <a:lstStyle/>
        <a:p>
          <a:endParaRPr lang="en-US"/>
        </a:p>
      </dgm:t>
    </dgm:pt>
    <dgm:pt modelId="{439B9186-311B-47B3-BF2D-D8922802E86F}">
      <dgm:prSet/>
      <dgm:spPr/>
      <dgm:t>
        <a:bodyPr/>
        <a:lstStyle/>
        <a:p>
          <a:pPr>
            <a:defRPr cap="all"/>
          </a:pPr>
          <a:r>
            <a:rPr lang="en-GB"/>
            <a:t>Exceptional service</a:t>
          </a:r>
          <a:endParaRPr lang="en-US"/>
        </a:p>
      </dgm:t>
    </dgm:pt>
    <dgm:pt modelId="{1E47D853-182F-4FF3-B385-56696A88E9D6}" type="parTrans" cxnId="{723073CF-6E17-4886-92AB-2BDDED179F2A}">
      <dgm:prSet/>
      <dgm:spPr/>
      <dgm:t>
        <a:bodyPr/>
        <a:lstStyle/>
        <a:p>
          <a:endParaRPr lang="en-US"/>
        </a:p>
      </dgm:t>
    </dgm:pt>
    <dgm:pt modelId="{6598843C-B1BE-464E-BCD4-8AFD7828A5CF}" type="sibTrans" cxnId="{723073CF-6E17-4886-92AB-2BDDED179F2A}">
      <dgm:prSet/>
      <dgm:spPr/>
      <dgm:t>
        <a:bodyPr/>
        <a:lstStyle/>
        <a:p>
          <a:endParaRPr lang="en-US"/>
        </a:p>
      </dgm:t>
    </dgm:pt>
    <dgm:pt modelId="{4098CD43-AD18-403C-8FC1-37580199B99E}">
      <dgm:prSet/>
      <dgm:spPr/>
      <dgm:t>
        <a:bodyPr/>
        <a:lstStyle/>
        <a:p>
          <a:pPr>
            <a:defRPr cap="all"/>
          </a:pPr>
          <a:r>
            <a:rPr lang="en-GB"/>
            <a:t>Unique amenities</a:t>
          </a:r>
          <a:endParaRPr lang="en-US"/>
        </a:p>
      </dgm:t>
    </dgm:pt>
    <dgm:pt modelId="{17F24EAF-47B4-400F-9AF3-4C961DF2C8D3}" type="parTrans" cxnId="{16EAB3C8-236C-4CE4-9822-0E57FDDC37F9}">
      <dgm:prSet/>
      <dgm:spPr/>
      <dgm:t>
        <a:bodyPr/>
        <a:lstStyle/>
        <a:p>
          <a:endParaRPr lang="en-US"/>
        </a:p>
      </dgm:t>
    </dgm:pt>
    <dgm:pt modelId="{DAABFC1D-5324-4045-BBCB-204C7ECEA6E6}" type="sibTrans" cxnId="{16EAB3C8-236C-4CE4-9822-0E57FDDC37F9}">
      <dgm:prSet/>
      <dgm:spPr/>
      <dgm:t>
        <a:bodyPr/>
        <a:lstStyle/>
        <a:p>
          <a:endParaRPr lang="en-US"/>
        </a:p>
      </dgm:t>
    </dgm:pt>
    <dgm:pt modelId="{45C2D1EE-F557-45C6-B814-D70F2D495181}">
      <dgm:prSet/>
      <dgm:spPr/>
      <dgm:t>
        <a:bodyPr/>
        <a:lstStyle/>
        <a:p>
          <a:pPr>
            <a:defRPr cap="all"/>
          </a:pPr>
          <a:r>
            <a:rPr lang="en-GB"/>
            <a:t>Efficient use of technology</a:t>
          </a:r>
          <a:endParaRPr lang="en-US"/>
        </a:p>
      </dgm:t>
    </dgm:pt>
    <dgm:pt modelId="{8E260063-8CBE-44FC-9378-92C839DCB677}" type="parTrans" cxnId="{ABF376AD-EC21-4DCF-B0DE-4C73034FE9C9}">
      <dgm:prSet/>
      <dgm:spPr/>
      <dgm:t>
        <a:bodyPr/>
        <a:lstStyle/>
        <a:p>
          <a:endParaRPr lang="en-US"/>
        </a:p>
      </dgm:t>
    </dgm:pt>
    <dgm:pt modelId="{6FB63ABA-1B03-4407-962C-032F8AB8688A}" type="sibTrans" cxnId="{ABF376AD-EC21-4DCF-B0DE-4C73034FE9C9}">
      <dgm:prSet/>
      <dgm:spPr/>
      <dgm:t>
        <a:bodyPr/>
        <a:lstStyle/>
        <a:p>
          <a:endParaRPr lang="en-US"/>
        </a:p>
      </dgm:t>
    </dgm:pt>
    <dgm:pt modelId="{3491BC17-BC37-478A-9173-14299BCBB9D3}">
      <dgm:prSet/>
      <dgm:spPr/>
      <dgm:t>
        <a:bodyPr/>
        <a:lstStyle/>
        <a:p>
          <a:pPr>
            <a:defRPr cap="all"/>
          </a:pPr>
          <a:r>
            <a:rPr lang="en-GB"/>
            <a:t>Excellent customer service</a:t>
          </a:r>
          <a:endParaRPr lang="en-US"/>
        </a:p>
      </dgm:t>
    </dgm:pt>
    <dgm:pt modelId="{A3582504-992E-431F-9484-4E251B4FF42E}" type="parTrans" cxnId="{4A7918A2-5138-4AFC-A6D1-5F8DB14C6C5F}">
      <dgm:prSet/>
      <dgm:spPr/>
      <dgm:t>
        <a:bodyPr/>
        <a:lstStyle/>
        <a:p>
          <a:endParaRPr lang="en-US"/>
        </a:p>
      </dgm:t>
    </dgm:pt>
    <dgm:pt modelId="{A12FABB7-7541-49E8-B807-544FF09B6270}" type="sibTrans" cxnId="{4A7918A2-5138-4AFC-A6D1-5F8DB14C6C5F}">
      <dgm:prSet/>
      <dgm:spPr/>
      <dgm:t>
        <a:bodyPr/>
        <a:lstStyle/>
        <a:p>
          <a:endParaRPr lang="en-US"/>
        </a:p>
      </dgm:t>
    </dgm:pt>
    <dgm:pt modelId="{E44F828B-A7C4-4199-814D-B22ED88345E1}" type="pres">
      <dgm:prSet presAssocID="{CC228ED7-756C-4BF7-8ECE-D7AE2EA0DCE1}" presName="root" presStyleCnt="0">
        <dgm:presLayoutVars>
          <dgm:dir/>
          <dgm:resizeHandles val="exact"/>
        </dgm:presLayoutVars>
      </dgm:prSet>
      <dgm:spPr/>
    </dgm:pt>
    <dgm:pt modelId="{40A833AB-8344-4400-AF6E-C2B0C6106C6C}" type="pres">
      <dgm:prSet presAssocID="{CECBCCA9-4C70-4703-BC8E-D8BEE0D25467}" presName="compNode" presStyleCnt="0"/>
      <dgm:spPr/>
    </dgm:pt>
    <dgm:pt modelId="{1956EEA4-FEF8-40D0-91EC-8F8CF6DA0F8B}" type="pres">
      <dgm:prSet presAssocID="{CECBCCA9-4C70-4703-BC8E-D8BEE0D25467}" presName="iconBgRect" presStyleLbl="bgShp" presStyleIdx="0" presStyleCnt="5"/>
      <dgm:spPr>
        <a:prstGeom prst="round2DiagRect">
          <a:avLst>
            <a:gd name="adj1" fmla="val 29727"/>
            <a:gd name="adj2" fmla="val 0"/>
          </a:avLst>
        </a:prstGeom>
      </dgm:spPr>
    </dgm:pt>
    <dgm:pt modelId="{F29D040F-63C3-4AA3-9906-FE58C0F20997}" type="pres">
      <dgm:prSet presAssocID="{CECBCCA9-4C70-4703-BC8E-D8BEE0D2546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cket"/>
        </a:ext>
      </dgm:extLst>
    </dgm:pt>
    <dgm:pt modelId="{CF7A88D4-91B9-4A93-8F83-1DDB653DB9D6}" type="pres">
      <dgm:prSet presAssocID="{CECBCCA9-4C70-4703-BC8E-D8BEE0D25467}" presName="spaceRect" presStyleCnt="0"/>
      <dgm:spPr/>
    </dgm:pt>
    <dgm:pt modelId="{BA0D2B8B-E4A6-467E-8467-7E847C1D487B}" type="pres">
      <dgm:prSet presAssocID="{CECBCCA9-4C70-4703-BC8E-D8BEE0D25467}" presName="textRect" presStyleLbl="revTx" presStyleIdx="0" presStyleCnt="5">
        <dgm:presLayoutVars>
          <dgm:chMax val="1"/>
          <dgm:chPref val="1"/>
        </dgm:presLayoutVars>
      </dgm:prSet>
      <dgm:spPr/>
    </dgm:pt>
    <dgm:pt modelId="{54C1667E-012A-48FE-8046-D21A1BE64633}" type="pres">
      <dgm:prSet presAssocID="{1C45E5C6-CF4E-4D72-9E7A-FFFFE8FCFBBF}" presName="sibTrans" presStyleCnt="0"/>
      <dgm:spPr/>
    </dgm:pt>
    <dgm:pt modelId="{D6B03B79-5FC7-4726-AC59-42BF6AB8849B}" type="pres">
      <dgm:prSet presAssocID="{439B9186-311B-47B3-BF2D-D8922802E86F}" presName="compNode" presStyleCnt="0"/>
      <dgm:spPr/>
    </dgm:pt>
    <dgm:pt modelId="{AE203DF9-393B-4615-80BA-4566D08C3C44}" type="pres">
      <dgm:prSet presAssocID="{439B9186-311B-47B3-BF2D-D8922802E86F}" presName="iconBgRect" presStyleLbl="bgShp" presStyleIdx="1" presStyleCnt="5"/>
      <dgm:spPr>
        <a:prstGeom prst="round2DiagRect">
          <a:avLst>
            <a:gd name="adj1" fmla="val 29727"/>
            <a:gd name="adj2" fmla="val 0"/>
          </a:avLst>
        </a:prstGeom>
      </dgm:spPr>
    </dgm:pt>
    <dgm:pt modelId="{67825219-D29A-4E3C-B242-80280D6EF4FB}" type="pres">
      <dgm:prSet presAssocID="{439B9186-311B-47B3-BF2D-D8922802E86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16E8377B-5658-4753-8E2F-D7518E94B733}" type="pres">
      <dgm:prSet presAssocID="{439B9186-311B-47B3-BF2D-D8922802E86F}" presName="spaceRect" presStyleCnt="0"/>
      <dgm:spPr/>
    </dgm:pt>
    <dgm:pt modelId="{86F1AADA-D1A7-425B-8B3B-E3A178E272F2}" type="pres">
      <dgm:prSet presAssocID="{439B9186-311B-47B3-BF2D-D8922802E86F}" presName="textRect" presStyleLbl="revTx" presStyleIdx="1" presStyleCnt="5">
        <dgm:presLayoutVars>
          <dgm:chMax val="1"/>
          <dgm:chPref val="1"/>
        </dgm:presLayoutVars>
      </dgm:prSet>
      <dgm:spPr/>
    </dgm:pt>
    <dgm:pt modelId="{EF217B63-0D31-4FC2-918F-32601DEDA2ED}" type="pres">
      <dgm:prSet presAssocID="{6598843C-B1BE-464E-BCD4-8AFD7828A5CF}" presName="sibTrans" presStyleCnt="0"/>
      <dgm:spPr/>
    </dgm:pt>
    <dgm:pt modelId="{9F3869E2-47A0-494B-AA7E-88323947CA74}" type="pres">
      <dgm:prSet presAssocID="{4098CD43-AD18-403C-8FC1-37580199B99E}" presName="compNode" presStyleCnt="0"/>
      <dgm:spPr/>
    </dgm:pt>
    <dgm:pt modelId="{420DA3A2-E238-44F7-BF4D-58E6EFF19E70}" type="pres">
      <dgm:prSet presAssocID="{4098CD43-AD18-403C-8FC1-37580199B99E}" presName="iconBgRect" presStyleLbl="bgShp" presStyleIdx="2" presStyleCnt="5"/>
      <dgm:spPr>
        <a:prstGeom prst="round2DiagRect">
          <a:avLst>
            <a:gd name="adj1" fmla="val 29727"/>
            <a:gd name="adj2" fmla="val 0"/>
          </a:avLst>
        </a:prstGeom>
      </dgm:spPr>
    </dgm:pt>
    <dgm:pt modelId="{FC0A5890-F6DF-4B88-B2EA-CFAB3BCE1449}" type="pres">
      <dgm:prSet presAssocID="{4098CD43-AD18-403C-8FC1-37580199B99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leep"/>
        </a:ext>
      </dgm:extLst>
    </dgm:pt>
    <dgm:pt modelId="{1F438484-4881-4A81-9EF7-7574640E494E}" type="pres">
      <dgm:prSet presAssocID="{4098CD43-AD18-403C-8FC1-37580199B99E}" presName="spaceRect" presStyleCnt="0"/>
      <dgm:spPr/>
    </dgm:pt>
    <dgm:pt modelId="{A5866E50-01AC-4B1F-B2E9-B5BF93C548AC}" type="pres">
      <dgm:prSet presAssocID="{4098CD43-AD18-403C-8FC1-37580199B99E}" presName="textRect" presStyleLbl="revTx" presStyleIdx="2" presStyleCnt="5">
        <dgm:presLayoutVars>
          <dgm:chMax val="1"/>
          <dgm:chPref val="1"/>
        </dgm:presLayoutVars>
      </dgm:prSet>
      <dgm:spPr/>
    </dgm:pt>
    <dgm:pt modelId="{AE50F0B2-2612-4AF9-A374-CD29A1F9F09D}" type="pres">
      <dgm:prSet presAssocID="{DAABFC1D-5324-4045-BBCB-204C7ECEA6E6}" presName="sibTrans" presStyleCnt="0"/>
      <dgm:spPr/>
    </dgm:pt>
    <dgm:pt modelId="{EF9CF6A3-0B97-4568-8038-9D9AD920490F}" type="pres">
      <dgm:prSet presAssocID="{45C2D1EE-F557-45C6-B814-D70F2D495181}" presName="compNode" presStyleCnt="0"/>
      <dgm:spPr/>
    </dgm:pt>
    <dgm:pt modelId="{3FDC88EF-45A8-4CF7-97CD-69B74BD6C699}" type="pres">
      <dgm:prSet presAssocID="{45C2D1EE-F557-45C6-B814-D70F2D495181}" presName="iconBgRect" presStyleLbl="bgShp" presStyleIdx="3" presStyleCnt="5"/>
      <dgm:spPr>
        <a:prstGeom prst="round2DiagRect">
          <a:avLst>
            <a:gd name="adj1" fmla="val 29727"/>
            <a:gd name="adj2" fmla="val 0"/>
          </a:avLst>
        </a:prstGeom>
      </dgm:spPr>
    </dgm:pt>
    <dgm:pt modelId="{28CB418C-D9D2-40F8-BA45-58CE7F6843CE}" type="pres">
      <dgm:prSet presAssocID="{45C2D1EE-F557-45C6-B814-D70F2D49518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puter"/>
        </a:ext>
      </dgm:extLst>
    </dgm:pt>
    <dgm:pt modelId="{83680311-1162-4B9E-9295-543D4A62477E}" type="pres">
      <dgm:prSet presAssocID="{45C2D1EE-F557-45C6-B814-D70F2D495181}" presName="spaceRect" presStyleCnt="0"/>
      <dgm:spPr/>
    </dgm:pt>
    <dgm:pt modelId="{D8BF746A-9CD1-4248-8801-4018EB4BB5FC}" type="pres">
      <dgm:prSet presAssocID="{45C2D1EE-F557-45C6-B814-D70F2D495181}" presName="textRect" presStyleLbl="revTx" presStyleIdx="3" presStyleCnt="5">
        <dgm:presLayoutVars>
          <dgm:chMax val="1"/>
          <dgm:chPref val="1"/>
        </dgm:presLayoutVars>
      </dgm:prSet>
      <dgm:spPr/>
    </dgm:pt>
    <dgm:pt modelId="{A81E52CC-C95A-4564-97EB-70E5CC73725F}" type="pres">
      <dgm:prSet presAssocID="{6FB63ABA-1B03-4407-962C-032F8AB8688A}" presName="sibTrans" presStyleCnt="0"/>
      <dgm:spPr/>
    </dgm:pt>
    <dgm:pt modelId="{7FC63141-773E-4ABE-9A9F-668DF5C1BD2B}" type="pres">
      <dgm:prSet presAssocID="{3491BC17-BC37-478A-9173-14299BCBB9D3}" presName="compNode" presStyleCnt="0"/>
      <dgm:spPr/>
    </dgm:pt>
    <dgm:pt modelId="{16102478-075E-4354-832F-E746687BF513}" type="pres">
      <dgm:prSet presAssocID="{3491BC17-BC37-478A-9173-14299BCBB9D3}" presName="iconBgRect" presStyleLbl="bgShp" presStyleIdx="4" presStyleCnt="5"/>
      <dgm:spPr>
        <a:prstGeom prst="round2DiagRect">
          <a:avLst>
            <a:gd name="adj1" fmla="val 29727"/>
            <a:gd name="adj2" fmla="val 0"/>
          </a:avLst>
        </a:prstGeom>
      </dgm:spPr>
    </dgm:pt>
    <dgm:pt modelId="{E08071F8-B98D-46D2-9758-C2E25D51A337}" type="pres">
      <dgm:prSet presAssocID="{3491BC17-BC37-478A-9173-14299BCBB9D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miling Face with No Fill"/>
        </a:ext>
      </dgm:extLst>
    </dgm:pt>
    <dgm:pt modelId="{3B005CF7-7C80-4CAB-84BF-F71F3CCC08E6}" type="pres">
      <dgm:prSet presAssocID="{3491BC17-BC37-478A-9173-14299BCBB9D3}" presName="spaceRect" presStyleCnt="0"/>
      <dgm:spPr/>
    </dgm:pt>
    <dgm:pt modelId="{8E2EF50A-930D-47B0-9989-9DECA77004A4}" type="pres">
      <dgm:prSet presAssocID="{3491BC17-BC37-478A-9173-14299BCBB9D3}" presName="textRect" presStyleLbl="revTx" presStyleIdx="4" presStyleCnt="5">
        <dgm:presLayoutVars>
          <dgm:chMax val="1"/>
          <dgm:chPref val="1"/>
        </dgm:presLayoutVars>
      </dgm:prSet>
      <dgm:spPr/>
    </dgm:pt>
  </dgm:ptLst>
  <dgm:cxnLst>
    <dgm:cxn modelId="{83CD5104-8997-489A-9894-1A1CB8BB902C}" type="presOf" srcId="{45C2D1EE-F557-45C6-B814-D70F2D495181}" destId="{D8BF746A-9CD1-4248-8801-4018EB4BB5FC}" srcOrd="0" destOrd="0" presId="urn:microsoft.com/office/officeart/2018/5/layout/IconLeafLabelList"/>
    <dgm:cxn modelId="{8C586826-F756-40BC-A1C9-9CBC6374897A}" type="presOf" srcId="{4098CD43-AD18-403C-8FC1-37580199B99E}" destId="{A5866E50-01AC-4B1F-B2E9-B5BF93C548AC}" srcOrd="0" destOrd="0" presId="urn:microsoft.com/office/officeart/2018/5/layout/IconLeafLabelList"/>
    <dgm:cxn modelId="{9E53C55D-F59B-4315-A41E-AAF1B002FEB6}" type="presOf" srcId="{3491BC17-BC37-478A-9173-14299BCBB9D3}" destId="{8E2EF50A-930D-47B0-9989-9DECA77004A4}" srcOrd="0" destOrd="0" presId="urn:microsoft.com/office/officeart/2018/5/layout/IconLeafLabelList"/>
    <dgm:cxn modelId="{4179DB4F-0BFE-43E7-B552-0E334E3383BF}" srcId="{CC228ED7-756C-4BF7-8ECE-D7AE2EA0DCE1}" destId="{CECBCCA9-4C70-4703-BC8E-D8BEE0D25467}" srcOrd="0" destOrd="0" parTransId="{8E189985-35C2-40D5-9270-18E34972545E}" sibTransId="{1C45E5C6-CF4E-4D72-9E7A-FFFFE8FCFBBF}"/>
    <dgm:cxn modelId="{FFAA61A1-E2CD-4585-8637-3C7C9AC9E212}" type="presOf" srcId="{CC228ED7-756C-4BF7-8ECE-D7AE2EA0DCE1}" destId="{E44F828B-A7C4-4199-814D-B22ED88345E1}" srcOrd="0" destOrd="0" presId="urn:microsoft.com/office/officeart/2018/5/layout/IconLeafLabelList"/>
    <dgm:cxn modelId="{4A7918A2-5138-4AFC-A6D1-5F8DB14C6C5F}" srcId="{CC228ED7-756C-4BF7-8ECE-D7AE2EA0DCE1}" destId="{3491BC17-BC37-478A-9173-14299BCBB9D3}" srcOrd="4" destOrd="0" parTransId="{A3582504-992E-431F-9484-4E251B4FF42E}" sibTransId="{A12FABB7-7541-49E8-B807-544FF09B6270}"/>
    <dgm:cxn modelId="{AAF727A2-9A99-41CF-9302-468BEE7813AF}" type="presOf" srcId="{CECBCCA9-4C70-4703-BC8E-D8BEE0D25467}" destId="{BA0D2B8B-E4A6-467E-8467-7E847C1D487B}" srcOrd="0" destOrd="0" presId="urn:microsoft.com/office/officeart/2018/5/layout/IconLeafLabelList"/>
    <dgm:cxn modelId="{ABF376AD-EC21-4DCF-B0DE-4C73034FE9C9}" srcId="{CC228ED7-756C-4BF7-8ECE-D7AE2EA0DCE1}" destId="{45C2D1EE-F557-45C6-B814-D70F2D495181}" srcOrd="3" destOrd="0" parTransId="{8E260063-8CBE-44FC-9378-92C839DCB677}" sibTransId="{6FB63ABA-1B03-4407-962C-032F8AB8688A}"/>
    <dgm:cxn modelId="{16EAB3C8-236C-4CE4-9822-0E57FDDC37F9}" srcId="{CC228ED7-756C-4BF7-8ECE-D7AE2EA0DCE1}" destId="{4098CD43-AD18-403C-8FC1-37580199B99E}" srcOrd="2" destOrd="0" parTransId="{17F24EAF-47B4-400F-9AF3-4C961DF2C8D3}" sibTransId="{DAABFC1D-5324-4045-BBCB-204C7ECEA6E6}"/>
    <dgm:cxn modelId="{13AA81CA-03A2-4B63-B24F-3205E06DAFC7}" type="presOf" srcId="{439B9186-311B-47B3-BF2D-D8922802E86F}" destId="{86F1AADA-D1A7-425B-8B3B-E3A178E272F2}" srcOrd="0" destOrd="0" presId="urn:microsoft.com/office/officeart/2018/5/layout/IconLeafLabelList"/>
    <dgm:cxn modelId="{723073CF-6E17-4886-92AB-2BDDED179F2A}" srcId="{CC228ED7-756C-4BF7-8ECE-D7AE2EA0DCE1}" destId="{439B9186-311B-47B3-BF2D-D8922802E86F}" srcOrd="1" destOrd="0" parTransId="{1E47D853-182F-4FF3-B385-56696A88E9D6}" sibTransId="{6598843C-B1BE-464E-BCD4-8AFD7828A5CF}"/>
    <dgm:cxn modelId="{1CB885D9-DC9D-4061-BD43-D2A36D9DD708}" type="presParOf" srcId="{E44F828B-A7C4-4199-814D-B22ED88345E1}" destId="{40A833AB-8344-4400-AF6E-C2B0C6106C6C}" srcOrd="0" destOrd="0" presId="urn:microsoft.com/office/officeart/2018/5/layout/IconLeafLabelList"/>
    <dgm:cxn modelId="{C3D3BE58-7B3E-4FAE-93D7-9A7ADCE7DC49}" type="presParOf" srcId="{40A833AB-8344-4400-AF6E-C2B0C6106C6C}" destId="{1956EEA4-FEF8-40D0-91EC-8F8CF6DA0F8B}" srcOrd="0" destOrd="0" presId="urn:microsoft.com/office/officeart/2018/5/layout/IconLeafLabelList"/>
    <dgm:cxn modelId="{AAB5A010-DE71-4E5A-84B2-301277C3D020}" type="presParOf" srcId="{40A833AB-8344-4400-AF6E-C2B0C6106C6C}" destId="{F29D040F-63C3-4AA3-9906-FE58C0F20997}" srcOrd="1" destOrd="0" presId="urn:microsoft.com/office/officeart/2018/5/layout/IconLeafLabelList"/>
    <dgm:cxn modelId="{11A905E0-E827-49E6-99B3-3CB0592F0C4E}" type="presParOf" srcId="{40A833AB-8344-4400-AF6E-C2B0C6106C6C}" destId="{CF7A88D4-91B9-4A93-8F83-1DDB653DB9D6}" srcOrd="2" destOrd="0" presId="urn:microsoft.com/office/officeart/2018/5/layout/IconLeafLabelList"/>
    <dgm:cxn modelId="{40BE60CD-9F0F-4B60-BCF9-1D1AC798D056}" type="presParOf" srcId="{40A833AB-8344-4400-AF6E-C2B0C6106C6C}" destId="{BA0D2B8B-E4A6-467E-8467-7E847C1D487B}" srcOrd="3" destOrd="0" presId="urn:microsoft.com/office/officeart/2018/5/layout/IconLeafLabelList"/>
    <dgm:cxn modelId="{BDD51100-F4A7-4F5C-8CFF-1693858B5D88}" type="presParOf" srcId="{E44F828B-A7C4-4199-814D-B22ED88345E1}" destId="{54C1667E-012A-48FE-8046-D21A1BE64633}" srcOrd="1" destOrd="0" presId="urn:microsoft.com/office/officeart/2018/5/layout/IconLeafLabelList"/>
    <dgm:cxn modelId="{203F6202-ED83-4BA7-AAA6-6F5FAB5E20C7}" type="presParOf" srcId="{E44F828B-A7C4-4199-814D-B22ED88345E1}" destId="{D6B03B79-5FC7-4726-AC59-42BF6AB8849B}" srcOrd="2" destOrd="0" presId="urn:microsoft.com/office/officeart/2018/5/layout/IconLeafLabelList"/>
    <dgm:cxn modelId="{1D4256BE-FD21-4FEC-A52C-8CB2A0204178}" type="presParOf" srcId="{D6B03B79-5FC7-4726-AC59-42BF6AB8849B}" destId="{AE203DF9-393B-4615-80BA-4566D08C3C44}" srcOrd="0" destOrd="0" presId="urn:microsoft.com/office/officeart/2018/5/layout/IconLeafLabelList"/>
    <dgm:cxn modelId="{FB4276D2-6CE5-4585-8DB9-84A1F2873141}" type="presParOf" srcId="{D6B03B79-5FC7-4726-AC59-42BF6AB8849B}" destId="{67825219-D29A-4E3C-B242-80280D6EF4FB}" srcOrd="1" destOrd="0" presId="urn:microsoft.com/office/officeart/2018/5/layout/IconLeafLabelList"/>
    <dgm:cxn modelId="{0A6BB281-6A20-4F2A-8B46-96C2D0E79191}" type="presParOf" srcId="{D6B03B79-5FC7-4726-AC59-42BF6AB8849B}" destId="{16E8377B-5658-4753-8E2F-D7518E94B733}" srcOrd="2" destOrd="0" presId="urn:microsoft.com/office/officeart/2018/5/layout/IconLeafLabelList"/>
    <dgm:cxn modelId="{37BB8324-BC8B-4518-BA3C-F51DE527BB02}" type="presParOf" srcId="{D6B03B79-5FC7-4726-AC59-42BF6AB8849B}" destId="{86F1AADA-D1A7-425B-8B3B-E3A178E272F2}" srcOrd="3" destOrd="0" presId="urn:microsoft.com/office/officeart/2018/5/layout/IconLeafLabelList"/>
    <dgm:cxn modelId="{657AB5F2-06B6-49C2-9A8F-D5254FA59E1F}" type="presParOf" srcId="{E44F828B-A7C4-4199-814D-B22ED88345E1}" destId="{EF217B63-0D31-4FC2-918F-32601DEDA2ED}" srcOrd="3" destOrd="0" presId="urn:microsoft.com/office/officeart/2018/5/layout/IconLeafLabelList"/>
    <dgm:cxn modelId="{92D8B754-B6F8-482D-9530-452DCE62C15E}" type="presParOf" srcId="{E44F828B-A7C4-4199-814D-B22ED88345E1}" destId="{9F3869E2-47A0-494B-AA7E-88323947CA74}" srcOrd="4" destOrd="0" presId="urn:microsoft.com/office/officeart/2018/5/layout/IconLeafLabelList"/>
    <dgm:cxn modelId="{B0B43F5F-1C57-4AAD-80ED-778653225089}" type="presParOf" srcId="{9F3869E2-47A0-494B-AA7E-88323947CA74}" destId="{420DA3A2-E238-44F7-BF4D-58E6EFF19E70}" srcOrd="0" destOrd="0" presId="urn:microsoft.com/office/officeart/2018/5/layout/IconLeafLabelList"/>
    <dgm:cxn modelId="{F1574C13-68D8-4F91-A3FE-D5A989430340}" type="presParOf" srcId="{9F3869E2-47A0-494B-AA7E-88323947CA74}" destId="{FC0A5890-F6DF-4B88-B2EA-CFAB3BCE1449}" srcOrd="1" destOrd="0" presId="urn:microsoft.com/office/officeart/2018/5/layout/IconLeafLabelList"/>
    <dgm:cxn modelId="{18328B61-006E-4664-AB04-F248C93E53A4}" type="presParOf" srcId="{9F3869E2-47A0-494B-AA7E-88323947CA74}" destId="{1F438484-4881-4A81-9EF7-7574640E494E}" srcOrd="2" destOrd="0" presId="urn:microsoft.com/office/officeart/2018/5/layout/IconLeafLabelList"/>
    <dgm:cxn modelId="{574720C1-34FC-40E3-A78E-8451D544BF80}" type="presParOf" srcId="{9F3869E2-47A0-494B-AA7E-88323947CA74}" destId="{A5866E50-01AC-4B1F-B2E9-B5BF93C548AC}" srcOrd="3" destOrd="0" presId="urn:microsoft.com/office/officeart/2018/5/layout/IconLeafLabelList"/>
    <dgm:cxn modelId="{930DD05A-2DC8-4FE7-A8D9-EE486EC34407}" type="presParOf" srcId="{E44F828B-A7C4-4199-814D-B22ED88345E1}" destId="{AE50F0B2-2612-4AF9-A374-CD29A1F9F09D}" srcOrd="5" destOrd="0" presId="urn:microsoft.com/office/officeart/2018/5/layout/IconLeafLabelList"/>
    <dgm:cxn modelId="{DBCEA35D-52AA-4537-8715-9925CD4A0829}" type="presParOf" srcId="{E44F828B-A7C4-4199-814D-B22ED88345E1}" destId="{EF9CF6A3-0B97-4568-8038-9D9AD920490F}" srcOrd="6" destOrd="0" presId="urn:microsoft.com/office/officeart/2018/5/layout/IconLeafLabelList"/>
    <dgm:cxn modelId="{E2E11FA6-301C-4F67-9137-139696DFCA23}" type="presParOf" srcId="{EF9CF6A3-0B97-4568-8038-9D9AD920490F}" destId="{3FDC88EF-45A8-4CF7-97CD-69B74BD6C699}" srcOrd="0" destOrd="0" presId="urn:microsoft.com/office/officeart/2018/5/layout/IconLeafLabelList"/>
    <dgm:cxn modelId="{5E1C260E-4000-4443-899B-C0B26E4643FB}" type="presParOf" srcId="{EF9CF6A3-0B97-4568-8038-9D9AD920490F}" destId="{28CB418C-D9D2-40F8-BA45-58CE7F6843CE}" srcOrd="1" destOrd="0" presId="urn:microsoft.com/office/officeart/2018/5/layout/IconLeafLabelList"/>
    <dgm:cxn modelId="{EDFF2F7B-1567-4434-85C8-8A74272384D4}" type="presParOf" srcId="{EF9CF6A3-0B97-4568-8038-9D9AD920490F}" destId="{83680311-1162-4B9E-9295-543D4A62477E}" srcOrd="2" destOrd="0" presId="urn:microsoft.com/office/officeart/2018/5/layout/IconLeafLabelList"/>
    <dgm:cxn modelId="{B6D7DB94-8DA2-46DF-8477-D22EE6257BAC}" type="presParOf" srcId="{EF9CF6A3-0B97-4568-8038-9D9AD920490F}" destId="{D8BF746A-9CD1-4248-8801-4018EB4BB5FC}" srcOrd="3" destOrd="0" presId="urn:microsoft.com/office/officeart/2018/5/layout/IconLeafLabelList"/>
    <dgm:cxn modelId="{EC79A7D7-1216-46AB-A21F-E7175603115F}" type="presParOf" srcId="{E44F828B-A7C4-4199-814D-B22ED88345E1}" destId="{A81E52CC-C95A-4564-97EB-70E5CC73725F}" srcOrd="7" destOrd="0" presId="urn:microsoft.com/office/officeart/2018/5/layout/IconLeafLabelList"/>
    <dgm:cxn modelId="{A9F92142-DC58-45F5-8CD0-C14CCE05B453}" type="presParOf" srcId="{E44F828B-A7C4-4199-814D-B22ED88345E1}" destId="{7FC63141-773E-4ABE-9A9F-668DF5C1BD2B}" srcOrd="8" destOrd="0" presId="urn:microsoft.com/office/officeart/2018/5/layout/IconLeafLabelList"/>
    <dgm:cxn modelId="{81788BD4-2F91-472D-9EB4-B71FD0CF9ADA}" type="presParOf" srcId="{7FC63141-773E-4ABE-9A9F-668DF5C1BD2B}" destId="{16102478-075E-4354-832F-E746687BF513}" srcOrd="0" destOrd="0" presId="urn:microsoft.com/office/officeart/2018/5/layout/IconLeafLabelList"/>
    <dgm:cxn modelId="{08E50465-2818-4773-A77D-64CAE95F1528}" type="presParOf" srcId="{7FC63141-773E-4ABE-9A9F-668DF5C1BD2B}" destId="{E08071F8-B98D-46D2-9758-C2E25D51A337}" srcOrd="1" destOrd="0" presId="urn:microsoft.com/office/officeart/2018/5/layout/IconLeafLabelList"/>
    <dgm:cxn modelId="{0864D982-F16C-4FAC-BBE1-7725013F0369}" type="presParOf" srcId="{7FC63141-773E-4ABE-9A9F-668DF5C1BD2B}" destId="{3B005CF7-7C80-4CAB-84BF-F71F3CCC08E6}" srcOrd="2" destOrd="0" presId="urn:microsoft.com/office/officeart/2018/5/layout/IconLeafLabelList"/>
    <dgm:cxn modelId="{DCF2E85C-DAC7-4FC8-A0E1-CB184C6DF263}" type="presParOf" srcId="{7FC63141-773E-4ABE-9A9F-668DF5C1BD2B}" destId="{8E2EF50A-930D-47B0-9989-9DECA77004A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8680D-4F55-43E2-AD95-2402E9DA90A5}">
      <dsp:nvSpPr>
        <dsp:cNvPr id="0" name=""/>
        <dsp:cNvSpPr/>
      </dsp:nvSpPr>
      <dsp:spPr>
        <a:xfrm>
          <a:off x="702434" y="59638"/>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BE4CED-66E3-46A8-ABB1-5D421906E8E2}">
      <dsp:nvSpPr>
        <dsp:cNvPr id="0" name=""/>
        <dsp:cNvSpPr/>
      </dsp:nvSpPr>
      <dsp:spPr>
        <a:xfrm>
          <a:off x="1119247" y="476450"/>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5BA422-E085-4E45-9B00-8EB6D024621D}">
      <dsp:nvSpPr>
        <dsp:cNvPr id="0" name=""/>
        <dsp:cNvSpPr/>
      </dsp:nvSpPr>
      <dsp:spPr>
        <a:xfrm>
          <a:off x="77216"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More money for greater service quality (Hotel Tech Support, 2022)</a:t>
          </a:r>
          <a:endParaRPr lang="en-US" sz="1700" kern="1200"/>
        </a:p>
      </dsp:txBody>
      <dsp:txXfrm>
        <a:off x="77216" y="2624638"/>
        <a:ext cx="3206250" cy="720000"/>
      </dsp:txXfrm>
    </dsp:sp>
    <dsp:sp modelId="{B1D6A353-E110-4D07-865A-ED1B9DC49F11}">
      <dsp:nvSpPr>
        <dsp:cNvPr id="0" name=""/>
        <dsp:cNvSpPr/>
      </dsp:nvSpPr>
      <dsp:spPr>
        <a:xfrm>
          <a:off x="4469778" y="59638"/>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0219C-DF67-4327-B983-35C6BC2169F1}">
      <dsp:nvSpPr>
        <dsp:cNvPr id="0" name=""/>
        <dsp:cNvSpPr/>
      </dsp:nvSpPr>
      <dsp:spPr>
        <a:xfrm>
          <a:off x="4886591" y="476450"/>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4EF10A-52BB-4ACC-8D85-1A1C8DEEB854}">
      <dsp:nvSpPr>
        <dsp:cNvPr id="0" name=""/>
        <dsp:cNvSpPr/>
      </dsp:nvSpPr>
      <dsp:spPr>
        <a:xfrm>
          <a:off x="3844559"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Business customers</a:t>
          </a:r>
          <a:endParaRPr lang="en-US" sz="1700" kern="1200"/>
        </a:p>
      </dsp:txBody>
      <dsp:txXfrm>
        <a:off x="3844559" y="2624638"/>
        <a:ext cx="3206250" cy="720000"/>
      </dsp:txXfrm>
    </dsp:sp>
    <dsp:sp modelId="{5A8223DB-4535-4DA2-8BC6-0B825A836514}">
      <dsp:nvSpPr>
        <dsp:cNvPr id="0" name=""/>
        <dsp:cNvSpPr/>
      </dsp:nvSpPr>
      <dsp:spPr>
        <a:xfrm>
          <a:off x="8237122" y="59638"/>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F74E7C-068A-4D5B-A0D8-EF117EB6DD03}">
      <dsp:nvSpPr>
        <dsp:cNvPr id="0" name=""/>
        <dsp:cNvSpPr/>
      </dsp:nvSpPr>
      <dsp:spPr>
        <a:xfrm>
          <a:off x="8653935" y="476450"/>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D3C177-223D-48BE-9BED-F97704C09D90}">
      <dsp:nvSpPr>
        <dsp:cNvPr id="0" name=""/>
        <dsp:cNvSpPr/>
      </dsp:nvSpPr>
      <dsp:spPr>
        <a:xfrm>
          <a:off x="7611903" y="2624638"/>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Leisure customers</a:t>
          </a:r>
          <a:endParaRPr lang="en-US" sz="1700" kern="1200"/>
        </a:p>
      </dsp:txBody>
      <dsp:txXfrm>
        <a:off x="7611903" y="2624638"/>
        <a:ext cx="3206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DFAE32-BED5-4E26-B6CD-7E606C8941BA}">
      <dsp:nvSpPr>
        <dsp:cNvPr id="0" name=""/>
        <dsp:cNvSpPr/>
      </dsp:nvSpPr>
      <dsp:spPr>
        <a:xfrm>
          <a:off x="0" y="755826"/>
          <a:ext cx="5614987" cy="428400"/>
        </a:xfrm>
        <a:prstGeom prst="rect">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CF2F57-8AD4-457B-AA03-BFE8D34C9E57}">
      <dsp:nvSpPr>
        <dsp:cNvPr id="0" name=""/>
        <dsp:cNvSpPr/>
      </dsp:nvSpPr>
      <dsp:spPr>
        <a:xfrm>
          <a:off x="280749" y="504906"/>
          <a:ext cx="3930490" cy="50184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kern="1200"/>
            <a:t>Customer service</a:t>
          </a:r>
          <a:endParaRPr lang="en-US" sz="1700" kern="1200"/>
        </a:p>
      </dsp:txBody>
      <dsp:txXfrm>
        <a:off x="305247" y="529404"/>
        <a:ext cx="3881494" cy="452844"/>
      </dsp:txXfrm>
    </dsp:sp>
    <dsp:sp modelId="{AF58937F-2F6A-4641-8CF8-0D1F4AE9A709}">
      <dsp:nvSpPr>
        <dsp:cNvPr id="0" name=""/>
        <dsp:cNvSpPr/>
      </dsp:nvSpPr>
      <dsp:spPr>
        <a:xfrm>
          <a:off x="0" y="1526946"/>
          <a:ext cx="5614987" cy="428400"/>
        </a:xfrm>
        <a:prstGeom prst="rect">
          <a:avLst/>
        </a:prstGeom>
        <a:solidFill>
          <a:schemeClr val="lt1">
            <a:alpha val="90000"/>
            <a:hueOff val="0"/>
            <a:satOff val="0"/>
            <a:lumOff val="0"/>
            <a:alphaOff val="0"/>
          </a:schemeClr>
        </a:solidFill>
        <a:ln w="19050" cap="rnd" cmpd="sng" algn="ctr">
          <a:solidFill>
            <a:schemeClr val="accent5">
              <a:hueOff val="1559309"/>
              <a:satOff val="-1003"/>
              <a:lumOff val="686"/>
              <a:alphaOff val="0"/>
            </a:schemeClr>
          </a:solidFill>
          <a:prstDash val="solid"/>
        </a:ln>
        <a:effectLst/>
      </dsp:spPr>
      <dsp:style>
        <a:lnRef idx="2">
          <a:scrgbClr r="0" g="0" b="0"/>
        </a:lnRef>
        <a:fillRef idx="1">
          <a:scrgbClr r="0" g="0" b="0"/>
        </a:fillRef>
        <a:effectRef idx="0">
          <a:scrgbClr r="0" g="0" b="0"/>
        </a:effectRef>
        <a:fontRef idx="minor"/>
      </dsp:style>
    </dsp:sp>
    <dsp:sp modelId="{8EB71EFE-C17B-4E06-B6EE-665DBC6179C7}">
      <dsp:nvSpPr>
        <dsp:cNvPr id="0" name=""/>
        <dsp:cNvSpPr/>
      </dsp:nvSpPr>
      <dsp:spPr>
        <a:xfrm>
          <a:off x="280749" y="1276026"/>
          <a:ext cx="3930490" cy="501840"/>
        </a:xfrm>
        <a:prstGeom prst="roundRect">
          <a:avLst/>
        </a:prstGeom>
        <a:solidFill>
          <a:schemeClr val="accent5">
            <a:hueOff val="1559309"/>
            <a:satOff val="-1003"/>
            <a:lumOff val="68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kern="1200"/>
            <a:t>Housekeeping standards</a:t>
          </a:r>
          <a:endParaRPr lang="en-US" sz="1700" kern="1200"/>
        </a:p>
      </dsp:txBody>
      <dsp:txXfrm>
        <a:off x="305247" y="1300524"/>
        <a:ext cx="3881494" cy="452844"/>
      </dsp:txXfrm>
    </dsp:sp>
    <dsp:sp modelId="{3F13891B-D8B4-47AC-BB05-3F213E704B16}">
      <dsp:nvSpPr>
        <dsp:cNvPr id="0" name=""/>
        <dsp:cNvSpPr/>
      </dsp:nvSpPr>
      <dsp:spPr>
        <a:xfrm>
          <a:off x="0" y="2298066"/>
          <a:ext cx="5614987" cy="428400"/>
        </a:xfrm>
        <a:prstGeom prst="rect">
          <a:avLst/>
        </a:prstGeom>
        <a:solidFill>
          <a:schemeClr val="lt1">
            <a:alpha val="90000"/>
            <a:hueOff val="0"/>
            <a:satOff val="0"/>
            <a:lumOff val="0"/>
            <a:alphaOff val="0"/>
          </a:schemeClr>
        </a:solidFill>
        <a:ln w="19050" cap="rnd" cmpd="sng" algn="ctr">
          <a:solidFill>
            <a:schemeClr val="accent5">
              <a:hueOff val="3118619"/>
              <a:satOff val="-2006"/>
              <a:lumOff val="1372"/>
              <a:alphaOff val="0"/>
            </a:schemeClr>
          </a:solidFill>
          <a:prstDash val="solid"/>
        </a:ln>
        <a:effectLst/>
      </dsp:spPr>
      <dsp:style>
        <a:lnRef idx="2">
          <a:scrgbClr r="0" g="0" b="0"/>
        </a:lnRef>
        <a:fillRef idx="1">
          <a:scrgbClr r="0" g="0" b="0"/>
        </a:fillRef>
        <a:effectRef idx="0">
          <a:scrgbClr r="0" g="0" b="0"/>
        </a:effectRef>
        <a:fontRef idx="minor"/>
      </dsp:style>
    </dsp:sp>
    <dsp:sp modelId="{E916A5C8-BBDA-4159-85C9-185F179FF86E}">
      <dsp:nvSpPr>
        <dsp:cNvPr id="0" name=""/>
        <dsp:cNvSpPr/>
      </dsp:nvSpPr>
      <dsp:spPr>
        <a:xfrm>
          <a:off x="280749" y="2047146"/>
          <a:ext cx="3930490" cy="501840"/>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kern="1200"/>
            <a:t>Front-house</a:t>
          </a:r>
          <a:endParaRPr lang="en-US" sz="1700" kern="1200"/>
        </a:p>
      </dsp:txBody>
      <dsp:txXfrm>
        <a:off x="305247" y="2071644"/>
        <a:ext cx="3881494" cy="452844"/>
      </dsp:txXfrm>
    </dsp:sp>
    <dsp:sp modelId="{F346CB9A-8BA2-4BAC-BEE6-0451FEB1E7FD}">
      <dsp:nvSpPr>
        <dsp:cNvPr id="0" name=""/>
        <dsp:cNvSpPr/>
      </dsp:nvSpPr>
      <dsp:spPr>
        <a:xfrm>
          <a:off x="0" y="3069186"/>
          <a:ext cx="5614987" cy="428400"/>
        </a:xfrm>
        <a:prstGeom prst="rect">
          <a:avLst/>
        </a:prstGeom>
        <a:solidFill>
          <a:schemeClr val="lt1">
            <a:alpha val="90000"/>
            <a:hueOff val="0"/>
            <a:satOff val="0"/>
            <a:lumOff val="0"/>
            <a:alphaOff val="0"/>
          </a:schemeClr>
        </a:solidFill>
        <a:ln w="19050" cap="rnd" cmpd="sng" algn="ctr">
          <a:solidFill>
            <a:schemeClr val="accent5">
              <a:hueOff val="4677928"/>
              <a:satOff val="-3010"/>
              <a:lumOff val="2058"/>
              <a:alphaOff val="0"/>
            </a:schemeClr>
          </a:solidFill>
          <a:prstDash val="solid"/>
        </a:ln>
        <a:effectLst/>
      </dsp:spPr>
      <dsp:style>
        <a:lnRef idx="2">
          <a:scrgbClr r="0" g="0" b="0"/>
        </a:lnRef>
        <a:fillRef idx="1">
          <a:scrgbClr r="0" g="0" b="0"/>
        </a:fillRef>
        <a:effectRef idx="0">
          <a:scrgbClr r="0" g="0" b="0"/>
        </a:effectRef>
        <a:fontRef idx="minor"/>
      </dsp:style>
    </dsp:sp>
    <dsp:sp modelId="{29A36600-FC25-4E87-825D-EC665F583ECE}">
      <dsp:nvSpPr>
        <dsp:cNvPr id="0" name=""/>
        <dsp:cNvSpPr/>
      </dsp:nvSpPr>
      <dsp:spPr>
        <a:xfrm>
          <a:off x="280749" y="2818266"/>
          <a:ext cx="3930490" cy="501840"/>
        </a:xfrm>
        <a:prstGeom prst="roundRect">
          <a:avLst/>
        </a:prstGeom>
        <a:solidFill>
          <a:schemeClr val="accent5">
            <a:hueOff val="4677928"/>
            <a:satOff val="-3010"/>
            <a:lumOff val="20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kern="1200"/>
            <a:t>Conference and events facilities</a:t>
          </a:r>
          <a:endParaRPr lang="en-US" sz="1700" kern="1200"/>
        </a:p>
      </dsp:txBody>
      <dsp:txXfrm>
        <a:off x="305247" y="2842764"/>
        <a:ext cx="3881494" cy="452844"/>
      </dsp:txXfrm>
    </dsp:sp>
    <dsp:sp modelId="{95F671EA-C0FC-4FF3-AADA-F85D9ED32A4F}">
      <dsp:nvSpPr>
        <dsp:cNvPr id="0" name=""/>
        <dsp:cNvSpPr/>
      </dsp:nvSpPr>
      <dsp:spPr>
        <a:xfrm>
          <a:off x="0" y="3840306"/>
          <a:ext cx="5614987" cy="428400"/>
        </a:xfrm>
        <a:prstGeom prst="rect">
          <a:avLst/>
        </a:prstGeom>
        <a:solidFill>
          <a:schemeClr val="lt1">
            <a:alpha val="90000"/>
            <a:hueOff val="0"/>
            <a:satOff val="0"/>
            <a:lumOff val="0"/>
            <a:alphaOff val="0"/>
          </a:schemeClr>
        </a:solidFill>
        <a:ln w="19050" cap="rnd" cmpd="sng" algn="ctr">
          <a:solidFill>
            <a:schemeClr val="accent5">
              <a:hueOff val="6237238"/>
              <a:satOff val="-4013"/>
              <a:lumOff val="2744"/>
              <a:alphaOff val="0"/>
            </a:schemeClr>
          </a:solidFill>
          <a:prstDash val="solid"/>
        </a:ln>
        <a:effectLst/>
      </dsp:spPr>
      <dsp:style>
        <a:lnRef idx="2">
          <a:scrgbClr r="0" g="0" b="0"/>
        </a:lnRef>
        <a:fillRef idx="1">
          <a:scrgbClr r="0" g="0" b="0"/>
        </a:fillRef>
        <a:effectRef idx="0">
          <a:scrgbClr r="0" g="0" b="0"/>
        </a:effectRef>
        <a:fontRef idx="minor"/>
      </dsp:style>
    </dsp:sp>
    <dsp:sp modelId="{5AE3C08A-C774-4F05-8715-A79BD03E2282}">
      <dsp:nvSpPr>
        <dsp:cNvPr id="0" name=""/>
        <dsp:cNvSpPr/>
      </dsp:nvSpPr>
      <dsp:spPr>
        <a:xfrm>
          <a:off x="280749" y="3589386"/>
          <a:ext cx="3930490" cy="501840"/>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63" tIns="0" rIns="148563" bIns="0" numCol="1" spcCol="1270" anchor="ctr" anchorCtr="0">
          <a:noAutofit/>
        </a:bodyPr>
        <a:lstStyle/>
        <a:p>
          <a:pPr marL="0" lvl="0" indent="0" algn="l" defTabSz="755650">
            <a:lnSpc>
              <a:spcPct val="90000"/>
            </a:lnSpc>
            <a:spcBef>
              <a:spcPct val="0"/>
            </a:spcBef>
            <a:spcAft>
              <a:spcPct val="35000"/>
            </a:spcAft>
            <a:buNone/>
          </a:pPr>
          <a:r>
            <a:rPr lang="en-GB" sz="1700" kern="1200"/>
            <a:t>Restaurants</a:t>
          </a:r>
          <a:endParaRPr lang="en-US" sz="1700" kern="1200"/>
        </a:p>
      </dsp:txBody>
      <dsp:txXfrm>
        <a:off x="305247" y="3613884"/>
        <a:ext cx="3881494" cy="4528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6EEA4-FEF8-40D0-91EC-8F8CF6DA0F8B}">
      <dsp:nvSpPr>
        <dsp:cNvPr id="0" name=""/>
        <dsp:cNvSpPr/>
      </dsp:nvSpPr>
      <dsp:spPr>
        <a:xfrm>
          <a:off x="328204" y="167172"/>
          <a:ext cx="1021869" cy="1021869"/>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D040F-63C3-4AA3-9906-FE58C0F20997}">
      <dsp:nvSpPr>
        <dsp:cNvPr id="0" name=""/>
        <dsp:cNvSpPr/>
      </dsp:nvSpPr>
      <dsp:spPr>
        <a:xfrm>
          <a:off x="545979" y="384948"/>
          <a:ext cx="586318" cy="5863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0D2B8B-E4A6-467E-8467-7E847C1D487B}">
      <dsp:nvSpPr>
        <dsp:cNvPr id="0" name=""/>
        <dsp:cNvSpPr/>
      </dsp:nvSpPr>
      <dsp:spPr>
        <a:xfrm>
          <a:off x="1541" y="1507328"/>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Going above and beyond</a:t>
          </a:r>
          <a:endParaRPr lang="en-US" sz="1500" kern="1200"/>
        </a:p>
      </dsp:txBody>
      <dsp:txXfrm>
        <a:off x="1541" y="1507328"/>
        <a:ext cx="1675195" cy="670078"/>
      </dsp:txXfrm>
    </dsp:sp>
    <dsp:sp modelId="{AE203DF9-393B-4615-80BA-4566D08C3C44}">
      <dsp:nvSpPr>
        <dsp:cNvPr id="0" name=""/>
        <dsp:cNvSpPr/>
      </dsp:nvSpPr>
      <dsp:spPr>
        <a:xfrm>
          <a:off x="2296558" y="167172"/>
          <a:ext cx="1021869" cy="1021869"/>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825219-D29A-4E3C-B242-80280D6EF4FB}">
      <dsp:nvSpPr>
        <dsp:cNvPr id="0" name=""/>
        <dsp:cNvSpPr/>
      </dsp:nvSpPr>
      <dsp:spPr>
        <a:xfrm>
          <a:off x="2514334" y="384948"/>
          <a:ext cx="586318" cy="5863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F1AADA-D1A7-425B-8B3B-E3A178E272F2}">
      <dsp:nvSpPr>
        <dsp:cNvPr id="0" name=""/>
        <dsp:cNvSpPr/>
      </dsp:nvSpPr>
      <dsp:spPr>
        <a:xfrm>
          <a:off x="1969895" y="1507328"/>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Exceptional service</a:t>
          </a:r>
          <a:endParaRPr lang="en-US" sz="1500" kern="1200"/>
        </a:p>
      </dsp:txBody>
      <dsp:txXfrm>
        <a:off x="1969895" y="1507328"/>
        <a:ext cx="1675195" cy="670078"/>
      </dsp:txXfrm>
    </dsp:sp>
    <dsp:sp modelId="{420DA3A2-E238-44F7-BF4D-58E6EFF19E70}">
      <dsp:nvSpPr>
        <dsp:cNvPr id="0" name=""/>
        <dsp:cNvSpPr/>
      </dsp:nvSpPr>
      <dsp:spPr>
        <a:xfrm>
          <a:off x="4264913" y="167172"/>
          <a:ext cx="1021869" cy="1021869"/>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0A5890-F6DF-4B88-B2EA-CFAB3BCE1449}">
      <dsp:nvSpPr>
        <dsp:cNvPr id="0" name=""/>
        <dsp:cNvSpPr/>
      </dsp:nvSpPr>
      <dsp:spPr>
        <a:xfrm>
          <a:off x="4482688" y="384948"/>
          <a:ext cx="586318" cy="5863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866E50-01AC-4B1F-B2E9-B5BF93C548AC}">
      <dsp:nvSpPr>
        <dsp:cNvPr id="0" name=""/>
        <dsp:cNvSpPr/>
      </dsp:nvSpPr>
      <dsp:spPr>
        <a:xfrm>
          <a:off x="3938250" y="1507328"/>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Unique amenities</a:t>
          </a:r>
          <a:endParaRPr lang="en-US" sz="1500" kern="1200"/>
        </a:p>
      </dsp:txBody>
      <dsp:txXfrm>
        <a:off x="3938250" y="1507328"/>
        <a:ext cx="1675195" cy="670078"/>
      </dsp:txXfrm>
    </dsp:sp>
    <dsp:sp modelId="{3FDC88EF-45A8-4CF7-97CD-69B74BD6C699}">
      <dsp:nvSpPr>
        <dsp:cNvPr id="0" name=""/>
        <dsp:cNvSpPr/>
      </dsp:nvSpPr>
      <dsp:spPr>
        <a:xfrm>
          <a:off x="1312381" y="2596205"/>
          <a:ext cx="1021869" cy="1021869"/>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B418C-D9D2-40F8-BA45-58CE7F6843CE}">
      <dsp:nvSpPr>
        <dsp:cNvPr id="0" name=""/>
        <dsp:cNvSpPr/>
      </dsp:nvSpPr>
      <dsp:spPr>
        <a:xfrm>
          <a:off x="1530157" y="2813981"/>
          <a:ext cx="586318" cy="5863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8BF746A-9CD1-4248-8801-4018EB4BB5FC}">
      <dsp:nvSpPr>
        <dsp:cNvPr id="0" name=""/>
        <dsp:cNvSpPr/>
      </dsp:nvSpPr>
      <dsp:spPr>
        <a:xfrm>
          <a:off x="985718" y="3936362"/>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Efficient use of technology</a:t>
          </a:r>
          <a:endParaRPr lang="en-US" sz="1500" kern="1200"/>
        </a:p>
      </dsp:txBody>
      <dsp:txXfrm>
        <a:off x="985718" y="3936362"/>
        <a:ext cx="1675195" cy="670078"/>
      </dsp:txXfrm>
    </dsp:sp>
    <dsp:sp modelId="{16102478-075E-4354-832F-E746687BF513}">
      <dsp:nvSpPr>
        <dsp:cNvPr id="0" name=""/>
        <dsp:cNvSpPr/>
      </dsp:nvSpPr>
      <dsp:spPr>
        <a:xfrm>
          <a:off x="3280736" y="2596205"/>
          <a:ext cx="1021869" cy="1021869"/>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8071F8-B98D-46D2-9758-C2E25D51A337}">
      <dsp:nvSpPr>
        <dsp:cNvPr id="0" name=""/>
        <dsp:cNvSpPr/>
      </dsp:nvSpPr>
      <dsp:spPr>
        <a:xfrm>
          <a:off x="3498511" y="2813981"/>
          <a:ext cx="586318" cy="58631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2EF50A-930D-47B0-9989-9DECA77004A4}">
      <dsp:nvSpPr>
        <dsp:cNvPr id="0" name=""/>
        <dsp:cNvSpPr/>
      </dsp:nvSpPr>
      <dsp:spPr>
        <a:xfrm>
          <a:off x="2954073" y="3936362"/>
          <a:ext cx="1675195" cy="67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Excellent customer service</a:t>
          </a:r>
          <a:endParaRPr lang="en-US" sz="1500" kern="1200"/>
        </a:p>
      </dsp:txBody>
      <dsp:txXfrm>
        <a:off x="2954073" y="3936362"/>
        <a:ext cx="1675195" cy="67007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0AD2A9-48B1-4CE9-86D2-2CA0489B8640}"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163724-560F-444B-AC0F-EA89218B9DAA}" type="slidenum">
              <a:rPr lang="en-GB" smtClean="0"/>
              <a:t>‹#›</a:t>
            </a:fld>
            <a:endParaRPr lang="en-GB"/>
          </a:p>
        </p:txBody>
      </p:sp>
    </p:spTree>
    <p:extLst>
      <p:ext uri="{BB962C8B-B14F-4D97-AF65-F5344CB8AC3E}">
        <p14:creationId xmlns:p14="http://schemas.microsoft.com/office/powerpoint/2010/main" val="2174926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DoubleTree by Hilton strives to give its hotel clients an enjoyable stay with a rapidly expanding global portfolio of more than 587 luxury hotels in major cities, metropolitan regions, and tourist attractions on six continents. The company’s long-held CARE Culture tradition, which motivates more than 45,000 staff members to deliver the unique comforts and acts of hospitality that contribute to making the guest feel comforted again, is said to be the foundation of their hospitality, which also includes a nice reception upon arrival, the award-winning Hilton Honours guest loyalty programme, a variety of luxurious services and facilities, and the welcoming attitude upon arrival (Hotels by Hilton - book the best rates across all brands,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Leader in Innovation with more than 9.2 million digital keys downloads, more than 4600 properties worldwide offer Digital Keys to the guests DoubleTree-by-Hilton-Development-Brochure, 2020).</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EMEA Performance: occupancy index of 106.9%, ADR of 101.8% and RevPAR index of 108.9% DoubleTree-by-Hilton-Development-Brochure, 2020).</a:t>
            </a:r>
          </a:p>
          <a:p>
            <a:endParaRPr lang="en-GB" dirty="0"/>
          </a:p>
        </p:txBody>
      </p:sp>
      <p:sp>
        <p:nvSpPr>
          <p:cNvPr id="4" name="Slide Number Placeholder 3"/>
          <p:cNvSpPr>
            <a:spLocks noGrp="1"/>
          </p:cNvSpPr>
          <p:nvPr>
            <p:ph type="sldNum" sz="quarter" idx="5"/>
          </p:nvPr>
        </p:nvSpPr>
        <p:spPr/>
        <p:txBody>
          <a:bodyPr/>
          <a:lstStyle/>
          <a:p>
            <a:fld id="{48163724-560F-444B-AC0F-EA89218B9DAA}" type="slidenum">
              <a:rPr lang="en-GB" smtClean="0"/>
              <a:t>3</a:t>
            </a:fld>
            <a:endParaRPr lang="en-GB"/>
          </a:p>
        </p:txBody>
      </p:sp>
    </p:spTree>
    <p:extLst>
      <p:ext uri="{BB962C8B-B14F-4D97-AF65-F5344CB8AC3E}">
        <p14:creationId xmlns:p14="http://schemas.microsoft.com/office/powerpoint/2010/main" val="3324936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Guests who are willing to spend more for a higher-quality stay choose this brand. Baked chocolate chip cookies at check-in have become synonymous with DoubleTree, which also stands out in terms of facilities and thoughtful details. On its webpage, the company promotes innovation like digital check-in as a marketing factor. DoubleTree Hotels’ competitors are Crowne Plaza, Holiday Inn, Sheraton, and Delta Hotels for business and leisure customers (Hotel Tech Support, 2022).</a:t>
            </a:r>
          </a:p>
          <a:p>
            <a:r>
              <a:rPr lang="en-GB" dirty="0"/>
              <a:t>Online video has become an increasingly important part of how people plan their getaways, and </a:t>
            </a:r>
            <a:r>
              <a:rPr lang="en-GB" dirty="0" err="1"/>
              <a:t>Dtour</a:t>
            </a:r>
            <a:r>
              <a:rPr lang="en-GB" dirty="0"/>
              <a:t> (</a:t>
            </a:r>
            <a:r>
              <a:rPr lang="en-GB" dirty="0" err="1"/>
              <a:t>DTour</a:t>
            </a:r>
            <a:r>
              <a:rPr lang="en-GB" dirty="0"/>
              <a:t> (an engaging channel that allows holidaymakers to reveal details about their travels and get influenced by someone else’s storylines to organise the travel), more so than DoubleTree.com, enables DoubleTree to catch both travel experts and online booking. Moreover, </a:t>
            </a:r>
            <a:r>
              <a:rPr lang="en-GB" dirty="0" err="1"/>
              <a:t>Dtour</a:t>
            </a:r>
            <a:r>
              <a:rPr lang="en-GB" dirty="0"/>
              <a:t> is a new method of involving vacationers by stimulating individuals to travel to any location where DoubleTree provides accommodation (Crocker, 2013).</a:t>
            </a:r>
          </a:p>
        </p:txBody>
      </p:sp>
      <p:sp>
        <p:nvSpPr>
          <p:cNvPr id="4" name="Slide Number Placeholder 3"/>
          <p:cNvSpPr>
            <a:spLocks noGrp="1"/>
          </p:cNvSpPr>
          <p:nvPr>
            <p:ph type="sldNum" sz="quarter" idx="5"/>
          </p:nvPr>
        </p:nvSpPr>
        <p:spPr/>
        <p:txBody>
          <a:bodyPr/>
          <a:lstStyle/>
          <a:p>
            <a:fld id="{48163724-560F-444B-AC0F-EA89218B9DAA}" type="slidenum">
              <a:rPr lang="en-GB" smtClean="0"/>
              <a:t>4</a:t>
            </a:fld>
            <a:endParaRPr lang="en-GB"/>
          </a:p>
        </p:txBody>
      </p:sp>
    </p:spTree>
    <p:extLst>
      <p:ext uri="{BB962C8B-B14F-4D97-AF65-F5344CB8AC3E}">
        <p14:creationId xmlns:p14="http://schemas.microsoft.com/office/powerpoint/2010/main" val="31125035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DoubleTree by Hilton provides modern accommodations as well as full-service amenities such as restaurants and lounge area, room service, health clubs, commercial facilities, and meeting and formal dinner venues (Hotels by Hilton - book the best rates across all brands, 2023).</a:t>
            </a:r>
          </a:p>
        </p:txBody>
      </p:sp>
      <p:sp>
        <p:nvSpPr>
          <p:cNvPr id="4" name="Slide Number Placeholder 3"/>
          <p:cNvSpPr>
            <a:spLocks noGrp="1"/>
          </p:cNvSpPr>
          <p:nvPr>
            <p:ph type="sldNum" sz="quarter" idx="5"/>
          </p:nvPr>
        </p:nvSpPr>
        <p:spPr/>
        <p:txBody>
          <a:bodyPr/>
          <a:lstStyle/>
          <a:p>
            <a:fld id="{48163724-560F-444B-AC0F-EA89218B9DAA}" type="slidenum">
              <a:rPr lang="en-GB" smtClean="0"/>
              <a:t>5</a:t>
            </a:fld>
            <a:endParaRPr lang="en-GB"/>
          </a:p>
        </p:txBody>
      </p:sp>
    </p:spTree>
    <p:extLst>
      <p:ext uri="{BB962C8B-B14F-4D97-AF65-F5344CB8AC3E}">
        <p14:creationId xmlns:p14="http://schemas.microsoft.com/office/powerpoint/2010/main" val="1964530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Brand recognition </a:t>
            </a:r>
            <a:r>
              <a:rPr lang="en-GB" dirty="0"/>
              <a:t>- Each DoubleTree by Hilton customer is welcomed at check-in with a warm chocolaty chip cookie, and a brand-exclusive greeting gesture (Hotels by Hilton - book the best rates across all brands, 2023).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Customer loyalty </a:t>
            </a:r>
            <a:r>
              <a:rPr lang="en-GB" dirty="0"/>
              <a:t>- Hilton </a:t>
            </a:r>
            <a:r>
              <a:rPr lang="en-GB" dirty="0" err="1"/>
              <a:t>HHonors</a:t>
            </a:r>
            <a:r>
              <a:rPr lang="en-GB" dirty="0"/>
              <a:t> is the sole hotel loyalty reward scheme that allows members to redeem Points &amp; Miles from over 50 airline companies worldwide. Members of Hilton </a:t>
            </a:r>
            <a:r>
              <a:rPr lang="en-GB" dirty="0" err="1"/>
              <a:t>HHonors</a:t>
            </a:r>
            <a:r>
              <a:rPr lang="en-GB" dirty="0"/>
              <a:t> can use their points to get free nights throughout all DoubleTree by Hilton hotels, which are part of the Hilton Worldwide Portfolio of Hotels (Hotels by Hilton - book the best rates across all brands, 2023). </a:t>
            </a:r>
          </a:p>
          <a:p>
            <a:r>
              <a:rPr lang="en-GB" b="1" dirty="0"/>
              <a:t>Corporate and event venues </a:t>
            </a:r>
            <a:r>
              <a:rPr lang="en-GB" dirty="0"/>
              <a:t>– The conference and entertainment venue at DoubleTree by Hilton hotels and resorts range from 120 to 112,000 square feet and encompasses cutting-edge audio-visual equipment as well as a diverse menu of food and special event options. DoubleTree by Hilton properties have meeting venues to accommodate the requirements of each guest, from screening, poolside amenities, and rooftop establishments to meeting openings in traditionally registered constructions and, in one particular instance, a football stadium (Hotels by Hilton - book the best rates across all brands, 2023).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Engage holidaymakers </a:t>
            </a:r>
            <a:r>
              <a:rPr lang="en-GB" dirty="0"/>
              <a:t>-At minimum two distinct categories of recreational amenities, such as golfing, tennis, snorkelling, and wellness centres, are available at each DoubleTree Resort by Hilton. It provides holidaymakers with the ideal vacation experience, whether they are searching for fun and entertainment or relaxation time, thanks to its locations within some of the most active recreational destinations across the globe (Hotels by Hilton - book the best rates across all brands, 2023). </a:t>
            </a:r>
          </a:p>
          <a:p>
            <a:endParaRPr lang="en-GB" dirty="0"/>
          </a:p>
        </p:txBody>
      </p:sp>
      <p:sp>
        <p:nvSpPr>
          <p:cNvPr id="4" name="Slide Number Placeholder 3"/>
          <p:cNvSpPr>
            <a:spLocks noGrp="1"/>
          </p:cNvSpPr>
          <p:nvPr>
            <p:ph type="sldNum" sz="quarter" idx="5"/>
          </p:nvPr>
        </p:nvSpPr>
        <p:spPr/>
        <p:txBody>
          <a:bodyPr/>
          <a:lstStyle/>
          <a:p>
            <a:fld id="{48163724-560F-444B-AC0F-EA89218B9DAA}" type="slidenum">
              <a:rPr lang="en-GB" smtClean="0"/>
              <a:t>6</a:t>
            </a:fld>
            <a:endParaRPr lang="en-GB"/>
          </a:p>
        </p:txBody>
      </p:sp>
    </p:spTree>
    <p:extLst>
      <p:ext uri="{BB962C8B-B14F-4D97-AF65-F5344CB8AC3E}">
        <p14:creationId xmlns:p14="http://schemas.microsoft.com/office/powerpoint/2010/main" val="12864935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customer service </a:t>
            </a:r>
            <a:r>
              <a:rPr lang="en-GB" dirty="0"/>
              <a:t>division's goal is to be accessible to tourists before, throughout, and after their visit. The customer service department's duty is to provide the clients with a pleasant experience, whether that be by providing them with assistance or guidance or by making them feel welcome and comfortable. By doing this, clients will be able to connect your business's property with the highest customer service and grow to be devoted patrons (</a:t>
            </a:r>
            <a:r>
              <a:rPr lang="en-GB" dirty="0" err="1"/>
              <a:t>Daoust</a:t>
            </a:r>
            <a:r>
              <a:rPr lang="en-GB" dirty="0"/>
              <a:t>, 2021).</a:t>
            </a:r>
          </a:p>
          <a:p>
            <a:r>
              <a:rPr lang="en-GB" b="1" dirty="0"/>
              <a:t>The housekeeping standards </a:t>
            </a:r>
            <a:r>
              <a:rPr lang="en-GB" dirty="0"/>
              <a:t>- The aesthetics, sanitising, and cleanliness of a hotel, as well as each of its individual rooms, are maintained by the cleaning staff. In order to maintain a clean, friendly atmosphere, the housekeeping staff sets up a timetable for having to clean each room between reservations, replacing the sheets, washing laundry, removing trash and dishes from rooms, making beds, and refilling rooms with necessities. Staff who work in housekeeping pay particular attention to the little things in the hotel's guestrooms, corridors, and lobby spaces to maintain a uniform look there (Indeed Editorial Team, 2022)</a:t>
            </a:r>
          </a:p>
          <a:p>
            <a:r>
              <a:rPr lang="en-GB" b="1" dirty="0"/>
              <a:t>Front-office</a:t>
            </a:r>
            <a:r>
              <a:rPr lang="en-GB" dirty="0"/>
              <a:t> - When a guest makes a reservation at the hotel, they first get in touch with the front desk, also referred to as the guest services team. When existing hotel visitors need support, they also respond to their needs. The guest services division plans visit to welcome visitors upon arrival, activates customers' key cards, and transports baggage to their suites in addition to informing new customers about the costs of the hotel's rooms. Personnel in the guest services department also tell visitors about the hotel's facilities and nearby things to do while they are there (Indeed Editorial Team, 2022).</a:t>
            </a:r>
          </a:p>
          <a:p>
            <a:r>
              <a:rPr lang="en-GB" b="1" dirty="0"/>
              <a:t>Conference and events </a:t>
            </a:r>
            <a:r>
              <a:rPr lang="en-GB" dirty="0"/>
              <a:t>- A lot of hotels are well-liked locations for conventions, exhibitions, and other significant occasions. The planning of events frequently has its own department in these establishments. The cost of different conference products, such as reserving meeting rooms and conference halls, procuring catering, and making bulk reservations for cheap hotel rooms, are discussed with clients by specialists in the event planning section. In addition to hiring flowers to adorn the hotel's event rooms, creating budgets, and organising guest services, they work together with clients to design events (Indeed Editorial Team, 2022).</a:t>
            </a:r>
          </a:p>
          <a:p>
            <a:r>
              <a:rPr lang="en-GB" b="1" dirty="0"/>
              <a:t>Restaurants</a:t>
            </a:r>
            <a:r>
              <a:rPr lang="en-GB" dirty="0"/>
              <a:t> - Dining is a crucial component of high-quality hospitality, rendering the kitchen and food preparation section a central hotel's focal point. The menus for the beverages and foods that guests can request through room service, hotel dining, catering, or on-site stores with pre-made dishes are planned by the food preparation team. The staff members who work in the food preparation area organise the kitchen supplies, prepare the goods, and prepare dinner as requested. They also make sure the kitchen is clean and complies with all food safety laws (Indeed Editorial Team, 2022).</a:t>
            </a:r>
          </a:p>
        </p:txBody>
      </p:sp>
      <p:sp>
        <p:nvSpPr>
          <p:cNvPr id="4" name="Slide Number Placeholder 3"/>
          <p:cNvSpPr>
            <a:spLocks noGrp="1"/>
          </p:cNvSpPr>
          <p:nvPr>
            <p:ph type="sldNum" sz="quarter" idx="5"/>
          </p:nvPr>
        </p:nvSpPr>
        <p:spPr/>
        <p:txBody>
          <a:bodyPr/>
          <a:lstStyle/>
          <a:p>
            <a:fld id="{48163724-560F-444B-AC0F-EA89218B9DAA}" type="slidenum">
              <a:rPr lang="en-GB" smtClean="0"/>
              <a:t>7</a:t>
            </a:fld>
            <a:endParaRPr lang="en-GB"/>
          </a:p>
        </p:txBody>
      </p:sp>
    </p:spTree>
    <p:extLst>
      <p:ext uri="{BB962C8B-B14F-4D97-AF65-F5344CB8AC3E}">
        <p14:creationId xmlns:p14="http://schemas.microsoft.com/office/powerpoint/2010/main" val="37493892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Surpassing guest standards is a different matter than simply meeting them. Going above and beyond gives customers a reason to choose one hotel over another, which has a favourable impact on customer loyalty and eventually improves income. If the hotel offers exceptional service, unique amenities, efficient usage of technology, and makes the guest experience easier, they are far more prone to not only become regular customers but also to recommend the hotel to others and become brand ambassadors. A hospitality business must use personalization to foster a strong connection with its brand (</a:t>
            </a:r>
            <a:r>
              <a:rPr lang="en-GB" dirty="0" err="1"/>
              <a:t>Lacalle</a:t>
            </a:r>
            <a:r>
              <a:rPr lang="en-GB" dirty="0"/>
              <a:t>, 2022).</a:t>
            </a:r>
          </a:p>
          <a:p>
            <a:r>
              <a:rPr lang="en-GB" dirty="0"/>
              <a:t>Unquestionably, among the most crucial conditions to fulfil is providing excellent service. In addition, it is presumably the main determining factor in whether a customer chooses to book another stay at the hotel or otherwise. There is nothing like excellent customer service to distinguish a hotel from others, despite the fact that technology has made significant progress and could theoretically replace people at many phases of the visitor experience (</a:t>
            </a:r>
            <a:r>
              <a:rPr lang="en-GB" dirty="0" err="1"/>
              <a:t>Lacalle</a:t>
            </a:r>
            <a:r>
              <a:rPr lang="en-GB" dirty="0"/>
              <a:t>, 2022).</a:t>
            </a:r>
          </a:p>
          <a:p>
            <a:r>
              <a:rPr lang="en-GB" dirty="0"/>
              <a:t>The variety of amenities that customers will demand will vary based on the hotel's price level or ratings. There are some essentials like scented soap, a hairdryer, room service, and a fridge, but there are many other amenities that hotels could offer (</a:t>
            </a:r>
            <a:r>
              <a:rPr lang="en-GB" dirty="0" err="1"/>
              <a:t>Lacalle</a:t>
            </a:r>
            <a:r>
              <a:rPr lang="en-GB" dirty="0"/>
              <a:t>, 2022).</a:t>
            </a:r>
          </a:p>
        </p:txBody>
      </p:sp>
      <p:sp>
        <p:nvSpPr>
          <p:cNvPr id="4" name="Slide Number Placeholder 3"/>
          <p:cNvSpPr>
            <a:spLocks noGrp="1"/>
          </p:cNvSpPr>
          <p:nvPr>
            <p:ph type="sldNum" sz="quarter" idx="5"/>
          </p:nvPr>
        </p:nvSpPr>
        <p:spPr/>
        <p:txBody>
          <a:bodyPr/>
          <a:lstStyle/>
          <a:p>
            <a:fld id="{48163724-560F-444B-AC0F-EA89218B9DAA}" type="slidenum">
              <a:rPr lang="en-GB" smtClean="0"/>
              <a:t>8</a:t>
            </a:fld>
            <a:endParaRPr lang="en-GB"/>
          </a:p>
        </p:txBody>
      </p:sp>
    </p:spTree>
    <p:extLst>
      <p:ext uri="{BB962C8B-B14F-4D97-AF65-F5344CB8AC3E}">
        <p14:creationId xmlns:p14="http://schemas.microsoft.com/office/powerpoint/2010/main" val="713932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163724-560F-444B-AC0F-EA89218B9DAA}" type="slidenum">
              <a:rPr lang="en-GB" smtClean="0"/>
              <a:t>9</a:t>
            </a:fld>
            <a:endParaRPr lang="en-GB"/>
          </a:p>
        </p:txBody>
      </p:sp>
    </p:spTree>
    <p:extLst>
      <p:ext uri="{BB962C8B-B14F-4D97-AF65-F5344CB8AC3E}">
        <p14:creationId xmlns:p14="http://schemas.microsoft.com/office/powerpoint/2010/main" val="2718890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163724-560F-444B-AC0F-EA89218B9DAA}" type="slidenum">
              <a:rPr lang="en-GB" smtClean="0"/>
              <a:t>10</a:t>
            </a:fld>
            <a:endParaRPr lang="en-GB"/>
          </a:p>
        </p:txBody>
      </p:sp>
    </p:spTree>
    <p:extLst>
      <p:ext uri="{BB962C8B-B14F-4D97-AF65-F5344CB8AC3E}">
        <p14:creationId xmlns:p14="http://schemas.microsoft.com/office/powerpoint/2010/main" val="2124964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30331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339005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81565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31282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23292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33305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42285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69782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67667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31355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286963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04179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94419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2/8/2023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15721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2/8/2023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133514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56932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559706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2/8/2023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525950945"/>
      </p:ext>
    </p:extLst>
  </p:cSld>
  <p:clrMap bg1="dk1" tx1="lt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hilton.com/en/corporate/wp-content/uploads/2018/02/BrandFacts_DT.pdf" TargetMode="External"/><Relationship Id="rId7" Type="http://schemas.openxmlformats.org/officeDocument/2006/relationships/hyperlink" Target="https://www.mews.com/en/blog/hotel-guest-expectations#:~:text=Why%20is%20it%20important%20to,turning%20guests%20into%20brand%20ambassador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hotello.com/en/customer-service-hotels/" TargetMode="External"/><Relationship Id="rId5" Type="http://schemas.openxmlformats.org/officeDocument/2006/relationships/hyperlink" Target="https://hoteltechreport.com/news/hilton-hotel-brands" TargetMode="External"/><Relationship Id="rId4" Type="http://schemas.openxmlformats.org/officeDocument/2006/relationships/hyperlink" Target="https://www.hilton.com/en/corporate/#doubletree-by-hilton"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hospitalitynet.org/brand/23000031/doubletree-by-hilton.html" TargetMode="External"/><Relationship Id="rId7" Type="http://schemas.openxmlformats.org/officeDocument/2006/relationships/hyperlink" Target="https://sg.indeed.com/career-advice/career-development/hotel-departments" TargetMode="External"/><Relationship Id="rId2" Type="http://schemas.openxmlformats.org/officeDocument/2006/relationships/hyperlink" Target="https://www.thinkwithgoogle.com/future-of-marketing/digital-transformation/going-places-with-doubletree/" TargetMode="External"/><Relationship Id="rId1" Type="http://schemas.openxmlformats.org/officeDocument/2006/relationships/slideLayout" Target="../slideLayouts/slideLayout2.xml"/><Relationship Id="rId6" Type="http://schemas.openxmlformats.org/officeDocument/2006/relationships/hyperlink" Target="https://www.hilton.com/en/hotels/perdtdi-doubletree-perth-northbridge/events/" TargetMode="External"/><Relationship Id="rId5" Type="http://schemas.openxmlformats.org/officeDocument/2006/relationships/hyperlink" Target="https://www.hilton.com/en/hotels/lonnddi-doubletree-london-docklands-riverside/events/" TargetMode="External"/><Relationship Id="rId4" Type="http://schemas.openxmlformats.org/officeDocument/2006/relationships/hyperlink" Target="https://www.hilton.com/en/doubletr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269AF-E1C1-4120-B9C1-33DA45D65611}"/>
              </a:ext>
            </a:extLst>
          </p:cNvPr>
          <p:cNvSpPr>
            <a:spLocks noGrp="1"/>
          </p:cNvSpPr>
          <p:nvPr>
            <p:ph type="ctrTitle"/>
          </p:nvPr>
        </p:nvSpPr>
        <p:spPr>
          <a:xfrm>
            <a:off x="1232776" y="1846007"/>
            <a:ext cx="8825658" cy="2298290"/>
          </a:xfrm>
        </p:spPr>
        <p:txBody>
          <a:bodyPr/>
          <a:lstStyle/>
          <a:p>
            <a:r>
              <a:rPr lang="en-GB" sz="6000" dirty="0"/>
              <a:t>International Hotel Management</a:t>
            </a:r>
          </a:p>
        </p:txBody>
      </p:sp>
      <p:sp>
        <p:nvSpPr>
          <p:cNvPr id="3" name="Subtitle 2">
            <a:extLst>
              <a:ext uri="{FF2B5EF4-FFF2-40B4-BE49-F238E27FC236}">
                <a16:creationId xmlns:a16="http://schemas.microsoft.com/office/drawing/2014/main" id="{1E223F61-7817-42E6-9AC3-E14BEC0C6A76}"/>
              </a:ext>
            </a:extLst>
          </p:cNvPr>
          <p:cNvSpPr>
            <a:spLocks noGrp="1"/>
          </p:cNvSpPr>
          <p:nvPr>
            <p:ph type="subTitle" idx="1"/>
          </p:nvPr>
        </p:nvSpPr>
        <p:spPr>
          <a:xfrm>
            <a:off x="1232776" y="4144297"/>
            <a:ext cx="8825658" cy="1622324"/>
          </a:xfrm>
        </p:spPr>
        <p:txBody>
          <a:bodyPr>
            <a:normAutofit/>
          </a:bodyPr>
          <a:lstStyle/>
          <a:p>
            <a:r>
              <a:rPr lang="en-GB" sz="2800" dirty="0"/>
              <a:t>Hospitality and Guest Services - BMIH4003</a:t>
            </a:r>
          </a:p>
          <a:p>
            <a:r>
              <a:rPr lang="en-GB" dirty="0"/>
              <a:t>Student name: </a:t>
            </a:r>
            <a:r>
              <a:rPr lang="en-GB" dirty="0" err="1"/>
              <a:t>Andreea</a:t>
            </a:r>
            <a:r>
              <a:rPr lang="en-GB" dirty="0"/>
              <a:t> </a:t>
            </a:r>
            <a:r>
              <a:rPr lang="en-GB" dirty="0" err="1"/>
              <a:t>bardoczi</a:t>
            </a:r>
            <a:r>
              <a:rPr lang="en-GB" dirty="0"/>
              <a:t> </a:t>
            </a:r>
          </a:p>
        </p:txBody>
      </p:sp>
    </p:spTree>
    <p:extLst>
      <p:ext uri="{BB962C8B-B14F-4D97-AF65-F5344CB8AC3E}">
        <p14:creationId xmlns:p14="http://schemas.microsoft.com/office/powerpoint/2010/main" val="1183158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DCD43-FBD8-4BB7-B079-48215E75E364}"/>
              </a:ext>
            </a:extLst>
          </p:cNvPr>
          <p:cNvSpPr>
            <a:spLocks noGrp="1"/>
          </p:cNvSpPr>
          <p:nvPr>
            <p:ph type="title"/>
          </p:nvPr>
        </p:nvSpPr>
        <p:spPr>
          <a:xfrm>
            <a:off x="1103312" y="683343"/>
            <a:ext cx="9404723" cy="845140"/>
          </a:xfrm>
        </p:spPr>
        <p:txBody>
          <a:bodyPr/>
          <a:lstStyle/>
          <a:p>
            <a:r>
              <a:rPr lang="en-GB" dirty="0"/>
              <a:t>Table of contents</a:t>
            </a:r>
          </a:p>
        </p:txBody>
      </p:sp>
      <p:sp>
        <p:nvSpPr>
          <p:cNvPr id="3" name="Content Placeholder 2">
            <a:extLst>
              <a:ext uri="{FF2B5EF4-FFF2-40B4-BE49-F238E27FC236}">
                <a16:creationId xmlns:a16="http://schemas.microsoft.com/office/drawing/2014/main" id="{1270BC8F-CF8D-43A9-9F42-E7AA652F34D3}"/>
              </a:ext>
            </a:extLst>
          </p:cNvPr>
          <p:cNvSpPr>
            <a:spLocks noGrp="1"/>
          </p:cNvSpPr>
          <p:nvPr>
            <p:ph idx="1"/>
          </p:nvPr>
        </p:nvSpPr>
        <p:spPr>
          <a:xfrm>
            <a:off x="1103312" y="2436376"/>
            <a:ext cx="10488920" cy="4195481"/>
          </a:xfrm>
        </p:spPr>
        <p:txBody>
          <a:bodyPr/>
          <a:lstStyle/>
          <a:p>
            <a:r>
              <a:rPr lang="en-GB" dirty="0"/>
              <a:t>Hotel brand introduction …………………………………………………………………3</a:t>
            </a:r>
          </a:p>
          <a:p>
            <a:r>
              <a:rPr lang="en-GB" dirty="0"/>
              <a:t>DoubleTree by Hilton customers ……………………..................................................4</a:t>
            </a:r>
          </a:p>
          <a:p>
            <a:r>
              <a:rPr lang="en-GB" dirty="0"/>
              <a:t>DoubleTree by Hilton Services and Facilities ………………………………………....5</a:t>
            </a:r>
          </a:p>
          <a:p>
            <a:r>
              <a:rPr lang="en-GB" dirty="0"/>
              <a:t>DoubleTree by Hilton </a:t>
            </a:r>
            <a:r>
              <a:rPr lang="en-GB" sz="2000" dirty="0"/>
              <a:t>Scope and role of guests services and facilities ………….6</a:t>
            </a:r>
          </a:p>
          <a:p>
            <a:r>
              <a:rPr lang="en-GB" dirty="0"/>
              <a:t>The role and function of guest services ………………………………………………..7</a:t>
            </a:r>
          </a:p>
          <a:p>
            <a:r>
              <a:rPr lang="en-GB" sz="2000" dirty="0"/>
              <a:t>The importance of hospitality and how hotels meet and exceed guest expectations…………………………………………………………………………………8</a:t>
            </a:r>
          </a:p>
          <a:p>
            <a:endParaRPr lang="en-GB" dirty="0"/>
          </a:p>
        </p:txBody>
      </p:sp>
    </p:spTree>
    <p:extLst>
      <p:ext uri="{BB962C8B-B14F-4D97-AF65-F5344CB8AC3E}">
        <p14:creationId xmlns:p14="http://schemas.microsoft.com/office/powerpoint/2010/main" val="830644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CBE3252-2E0C-4108-97FB-8ED627E292DE}"/>
              </a:ext>
            </a:extLst>
          </p:cNvPr>
          <p:cNvSpPr>
            <a:spLocks noGrp="1"/>
          </p:cNvSpPr>
          <p:nvPr>
            <p:ph type="title"/>
          </p:nvPr>
        </p:nvSpPr>
        <p:spPr>
          <a:xfrm>
            <a:off x="648930" y="629267"/>
            <a:ext cx="9252154" cy="1016654"/>
          </a:xfrm>
        </p:spPr>
        <p:txBody>
          <a:bodyPr>
            <a:normAutofit/>
          </a:bodyPr>
          <a:lstStyle/>
          <a:p>
            <a:r>
              <a:rPr lang="en-GB">
                <a:solidFill>
                  <a:srgbClr val="EBEBEB"/>
                </a:solidFill>
              </a:rPr>
              <a:t>DoubleTree by Hilton</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C2202F9E-95F1-4443-A87F-FBCE8B9DBC44}"/>
              </a:ext>
            </a:extLst>
          </p:cNvPr>
          <p:cNvSpPr>
            <a:spLocks noGrp="1"/>
          </p:cNvSpPr>
          <p:nvPr>
            <p:ph idx="1"/>
          </p:nvPr>
        </p:nvSpPr>
        <p:spPr>
          <a:xfrm>
            <a:off x="114037" y="2687602"/>
            <a:ext cx="6644674" cy="3727945"/>
          </a:xfrm>
        </p:spPr>
        <p:txBody>
          <a:bodyPr>
            <a:normAutofit/>
          </a:bodyPr>
          <a:lstStyle/>
          <a:p>
            <a:pPr>
              <a:buClr>
                <a:schemeClr val="tx2"/>
              </a:buClr>
              <a:buFont typeface="Wingdings" panose="05000000000000000000" pitchFamily="2" charset="2"/>
              <a:buChar char="Ø"/>
            </a:pPr>
            <a:r>
              <a:rPr lang="en-GB" dirty="0"/>
              <a:t>It is one of the Hilton Worldwide upscale brands (Welcome to Hilton, 2023).</a:t>
            </a:r>
          </a:p>
          <a:p>
            <a:pPr>
              <a:buClr>
                <a:schemeClr val="tx2"/>
              </a:buClr>
              <a:buFont typeface="Wingdings" panose="05000000000000000000" pitchFamily="2" charset="2"/>
              <a:buChar char="Ø"/>
            </a:pPr>
            <a:r>
              <a:rPr lang="en-GB" dirty="0"/>
              <a:t>Operating 587 hotels and resorts and more than 135,700 rooms (DoubleTree-by-Hilton-Development-Brochure, 2020).</a:t>
            </a:r>
          </a:p>
          <a:p>
            <a:pPr>
              <a:buClr>
                <a:schemeClr val="tx2"/>
              </a:buClr>
              <a:buFont typeface="Wingdings" panose="05000000000000000000" pitchFamily="2" charset="2"/>
              <a:buChar char="Ø"/>
            </a:pPr>
            <a:r>
              <a:rPr lang="en-GB" dirty="0"/>
              <a:t>Across 47 countries and 6 continents (DoubleTree-by-Hilton-Development-Brochure, 2020).</a:t>
            </a:r>
          </a:p>
          <a:p>
            <a:pPr>
              <a:buClr>
                <a:schemeClr val="tx2"/>
              </a:buClr>
              <a:buFont typeface="Wingdings" panose="05000000000000000000" pitchFamily="2" charset="2"/>
              <a:buChar char="Ø"/>
            </a:pPr>
            <a:r>
              <a:rPr lang="en-GB" dirty="0"/>
              <a:t>Leader in Innovation </a:t>
            </a:r>
          </a:p>
          <a:p>
            <a:pPr>
              <a:buClr>
                <a:schemeClr val="tx2"/>
              </a:buClr>
              <a:buFont typeface="Wingdings" panose="05000000000000000000" pitchFamily="2" charset="2"/>
              <a:buChar char="Ø"/>
            </a:pPr>
            <a:r>
              <a:rPr lang="en-GB" dirty="0"/>
              <a:t>EMEA Performance</a:t>
            </a:r>
          </a:p>
          <a:p>
            <a:pPr algn="just"/>
            <a:endParaRPr lang="en-GB" dirty="0"/>
          </a:p>
          <a:p>
            <a:pPr algn="just"/>
            <a:endParaRPr lang="en-GB" dirty="0"/>
          </a:p>
        </p:txBody>
      </p:sp>
      <p:pic>
        <p:nvPicPr>
          <p:cNvPr id="5" name="Picture 4" descr="A collage of buildings&#10;&#10;Description automatically generated with medium confidence">
            <a:extLst>
              <a:ext uri="{FF2B5EF4-FFF2-40B4-BE49-F238E27FC236}">
                <a16:creationId xmlns:a16="http://schemas.microsoft.com/office/drawing/2014/main" id="{A46C19CC-4240-479A-BD3E-5B74890F9A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78212" y="2510351"/>
            <a:ext cx="4602402" cy="3727945"/>
          </a:xfrm>
          <a:prstGeom prst="rect">
            <a:avLst/>
          </a:prstGeom>
          <a:effectLst/>
        </p:spPr>
      </p:pic>
      <p:sp>
        <p:nvSpPr>
          <p:cNvPr id="6" name="TextBox 5">
            <a:extLst>
              <a:ext uri="{FF2B5EF4-FFF2-40B4-BE49-F238E27FC236}">
                <a16:creationId xmlns:a16="http://schemas.microsoft.com/office/drawing/2014/main" id="{534DFF4A-98D3-4478-9309-7AC424672E95}"/>
              </a:ext>
            </a:extLst>
          </p:cNvPr>
          <p:cNvSpPr txBox="1"/>
          <p:nvPr/>
        </p:nvSpPr>
        <p:spPr>
          <a:xfrm>
            <a:off x="7078212" y="6354442"/>
            <a:ext cx="4794286" cy="523220"/>
          </a:xfrm>
          <a:prstGeom prst="rect">
            <a:avLst/>
          </a:prstGeom>
          <a:noFill/>
        </p:spPr>
        <p:txBody>
          <a:bodyPr wrap="square" rtlCol="0">
            <a:spAutoFit/>
          </a:bodyPr>
          <a:lstStyle/>
          <a:p>
            <a:r>
              <a:rPr lang="en-GB" sz="1400" dirty="0"/>
              <a:t>(DoubleTree-by-Hilton-Development-Brochure, 2020).</a:t>
            </a:r>
          </a:p>
          <a:p>
            <a:endParaRPr lang="en-GB" sz="1400" dirty="0"/>
          </a:p>
        </p:txBody>
      </p:sp>
    </p:spTree>
    <p:extLst>
      <p:ext uri="{BB962C8B-B14F-4D97-AF65-F5344CB8AC3E}">
        <p14:creationId xmlns:p14="http://schemas.microsoft.com/office/powerpoint/2010/main" val="4249329611"/>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D61C734-B03B-4DFD-9308-AF41282646CD}"/>
              </a:ext>
            </a:extLst>
          </p:cNvPr>
          <p:cNvSpPr>
            <a:spLocks noGrp="1"/>
          </p:cNvSpPr>
          <p:nvPr>
            <p:ph type="title"/>
          </p:nvPr>
        </p:nvSpPr>
        <p:spPr>
          <a:xfrm>
            <a:off x="648930" y="629267"/>
            <a:ext cx="9252154" cy="1016654"/>
          </a:xfrm>
        </p:spPr>
        <p:txBody>
          <a:bodyPr>
            <a:normAutofit/>
          </a:bodyPr>
          <a:lstStyle/>
          <a:p>
            <a:r>
              <a:rPr lang="en-GB" dirty="0">
                <a:solidFill>
                  <a:srgbClr val="EBEBEB"/>
                </a:solidFill>
              </a:rPr>
              <a:t>DoubleTree by Hilton customers</a:t>
            </a:r>
          </a:p>
        </p:txBody>
      </p:sp>
      <p:sp>
        <p:nvSpPr>
          <p:cNvPr id="19"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21" name="Content Placeholder 2">
            <a:extLst>
              <a:ext uri="{FF2B5EF4-FFF2-40B4-BE49-F238E27FC236}">
                <a16:creationId xmlns:a16="http://schemas.microsoft.com/office/drawing/2014/main" id="{34E6A0D6-6CE5-D77B-AE3B-6ACD46DF3864}"/>
              </a:ext>
            </a:extLst>
          </p:cNvPr>
          <p:cNvGraphicFramePr>
            <a:graphicFrameLocks noGrp="1"/>
          </p:cNvGraphicFramePr>
          <p:nvPr>
            <p:ph idx="1"/>
            <p:extLst>
              <p:ext uri="{D42A27DB-BD31-4B8C-83A1-F6EECF244321}">
                <p14:modId xmlns:p14="http://schemas.microsoft.com/office/powerpoint/2010/main" val="4192893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0804351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98056-37AC-4667-B505-6DE0A23E39B5}"/>
              </a:ext>
            </a:extLst>
          </p:cNvPr>
          <p:cNvSpPr>
            <a:spLocks noGrp="1"/>
          </p:cNvSpPr>
          <p:nvPr>
            <p:ph type="title"/>
          </p:nvPr>
        </p:nvSpPr>
        <p:spPr>
          <a:xfrm>
            <a:off x="645130" y="383458"/>
            <a:ext cx="9404723" cy="1400530"/>
          </a:xfrm>
        </p:spPr>
        <p:txBody>
          <a:bodyPr/>
          <a:lstStyle/>
          <a:p>
            <a:r>
              <a:rPr lang="en-GB" dirty="0"/>
              <a:t>DoubleTree by Hilton </a:t>
            </a:r>
            <a:br>
              <a:rPr lang="en-GB" dirty="0"/>
            </a:br>
            <a:r>
              <a:rPr lang="en-GB" dirty="0"/>
              <a:t>Services and Facilities</a:t>
            </a:r>
          </a:p>
        </p:txBody>
      </p:sp>
      <p:sp>
        <p:nvSpPr>
          <p:cNvPr id="3" name="Content Placeholder 2">
            <a:extLst>
              <a:ext uri="{FF2B5EF4-FFF2-40B4-BE49-F238E27FC236}">
                <a16:creationId xmlns:a16="http://schemas.microsoft.com/office/drawing/2014/main" id="{3422DC10-9ED5-43AC-84EA-1B5FE85586AC}"/>
              </a:ext>
            </a:extLst>
          </p:cNvPr>
          <p:cNvSpPr>
            <a:spLocks noGrp="1"/>
          </p:cNvSpPr>
          <p:nvPr>
            <p:ph idx="1"/>
          </p:nvPr>
        </p:nvSpPr>
        <p:spPr>
          <a:xfrm>
            <a:off x="645130" y="2241755"/>
            <a:ext cx="10445657" cy="4011561"/>
          </a:xfrm>
        </p:spPr>
        <p:txBody>
          <a:bodyPr/>
          <a:lstStyle/>
          <a:p>
            <a:r>
              <a:rPr lang="en-GB" dirty="0"/>
              <a:t>Accommodation</a:t>
            </a:r>
          </a:p>
          <a:p>
            <a:r>
              <a:rPr lang="en-GB" dirty="0"/>
              <a:t>Full-service amenities</a:t>
            </a:r>
          </a:p>
          <a:p>
            <a:r>
              <a:rPr lang="en-GB" dirty="0"/>
              <a:t>Restaurants</a:t>
            </a:r>
          </a:p>
          <a:p>
            <a:r>
              <a:rPr lang="en-GB" dirty="0"/>
              <a:t>Lounge areas</a:t>
            </a:r>
          </a:p>
          <a:p>
            <a:r>
              <a:rPr lang="en-GB" dirty="0"/>
              <a:t>Room-service</a:t>
            </a:r>
          </a:p>
          <a:p>
            <a:r>
              <a:rPr lang="en-GB" dirty="0"/>
              <a:t>Health clubs</a:t>
            </a:r>
          </a:p>
          <a:p>
            <a:r>
              <a:rPr lang="en-GB" dirty="0"/>
              <a:t>Commercial facilities</a:t>
            </a:r>
          </a:p>
          <a:p>
            <a:r>
              <a:rPr lang="en-GB" dirty="0"/>
              <a:t>Meeting rooms</a:t>
            </a:r>
          </a:p>
          <a:p>
            <a:r>
              <a:rPr lang="en-GB" dirty="0"/>
              <a:t>Formal dinner venues</a:t>
            </a:r>
          </a:p>
        </p:txBody>
      </p:sp>
      <p:pic>
        <p:nvPicPr>
          <p:cNvPr id="5" name="Picture 4" descr="A picture containing text&#10;&#10;Description automatically generated">
            <a:extLst>
              <a:ext uri="{FF2B5EF4-FFF2-40B4-BE49-F238E27FC236}">
                <a16:creationId xmlns:a16="http://schemas.microsoft.com/office/drawing/2014/main" id="{E7F13FE7-A804-419D-810E-66E514D3C9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1242" y="3001788"/>
            <a:ext cx="6999480" cy="2189644"/>
          </a:xfrm>
          <a:prstGeom prst="rect">
            <a:avLst/>
          </a:prstGeom>
        </p:spPr>
      </p:pic>
      <p:sp>
        <p:nvSpPr>
          <p:cNvPr id="6" name="TextBox 5">
            <a:extLst>
              <a:ext uri="{FF2B5EF4-FFF2-40B4-BE49-F238E27FC236}">
                <a16:creationId xmlns:a16="http://schemas.microsoft.com/office/drawing/2014/main" id="{DEE44A4C-023A-4AD9-9957-CF06A8EC4EB8}"/>
              </a:ext>
            </a:extLst>
          </p:cNvPr>
          <p:cNvSpPr txBox="1"/>
          <p:nvPr/>
        </p:nvSpPr>
        <p:spPr>
          <a:xfrm>
            <a:off x="4681242" y="5279867"/>
            <a:ext cx="6999480" cy="369332"/>
          </a:xfrm>
          <a:prstGeom prst="rect">
            <a:avLst/>
          </a:prstGeom>
          <a:noFill/>
        </p:spPr>
        <p:txBody>
          <a:bodyPr wrap="square" rtlCol="0">
            <a:spAutoFit/>
          </a:bodyPr>
          <a:lstStyle/>
          <a:p>
            <a:r>
              <a:rPr lang="en-GB" dirty="0"/>
              <a:t>(Hotels by Hilton - book the best rates across all brands, 2023)</a:t>
            </a:r>
          </a:p>
        </p:txBody>
      </p:sp>
    </p:spTree>
    <p:extLst>
      <p:ext uri="{BB962C8B-B14F-4D97-AF65-F5344CB8AC3E}">
        <p14:creationId xmlns:p14="http://schemas.microsoft.com/office/powerpoint/2010/main" val="1921692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98056-37AC-4667-B505-6DE0A23E39B5}"/>
              </a:ext>
            </a:extLst>
          </p:cNvPr>
          <p:cNvSpPr>
            <a:spLocks noGrp="1"/>
          </p:cNvSpPr>
          <p:nvPr>
            <p:ph type="title"/>
          </p:nvPr>
        </p:nvSpPr>
        <p:spPr>
          <a:xfrm>
            <a:off x="645130" y="339213"/>
            <a:ext cx="9404723" cy="1400530"/>
          </a:xfrm>
        </p:spPr>
        <p:txBody>
          <a:bodyPr/>
          <a:lstStyle/>
          <a:p>
            <a:r>
              <a:rPr lang="en-GB" dirty="0"/>
              <a:t>DoubleTree by Hilton </a:t>
            </a:r>
            <a:br>
              <a:rPr lang="en-GB" dirty="0"/>
            </a:br>
            <a:r>
              <a:rPr lang="en-GB" sz="3200" dirty="0"/>
              <a:t>Scope and role of guests services and facilities</a:t>
            </a:r>
            <a:endParaRPr lang="en-GB" dirty="0"/>
          </a:p>
        </p:txBody>
      </p:sp>
      <p:sp>
        <p:nvSpPr>
          <p:cNvPr id="3" name="Content Placeholder 2">
            <a:extLst>
              <a:ext uri="{FF2B5EF4-FFF2-40B4-BE49-F238E27FC236}">
                <a16:creationId xmlns:a16="http://schemas.microsoft.com/office/drawing/2014/main" id="{3422DC10-9ED5-43AC-84EA-1B5FE85586AC}"/>
              </a:ext>
            </a:extLst>
          </p:cNvPr>
          <p:cNvSpPr>
            <a:spLocks noGrp="1"/>
          </p:cNvSpPr>
          <p:nvPr>
            <p:ph idx="1"/>
          </p:nvPr>
        </p:nvSpPr>
        <p:spPr>
          <a:xfrm>
            <a:off x="645130" y="1895736"/>
            <a:ext cx="10445657" cy="2374490"/>
          </a:xfrm>
        </p:spPr>
        <p:txBody>
          <a:bodyPr/>
          <a:lstStyle/>
          <a:p>
            <a:r>
              <a:rPr lang="en-GB" dirty="0"/>
              <a:t>Brand recognition</a:t>
            </a:r>
          </a:p>
          <a:p>
            <a:r>
              <a:rPr lang="en-GB" dirty="0"/>
              <a:t>Customer loyalty</a:t>
            </a:r>
          </a:p>
          <a:p>
            <a:r>
              <a:rPr lang="en-GB" dirty="0"/>
              <a:t>Attract corporate customers</a:t>
            </a:r>
          </a:p>
          <a:p>
            <a:r>
              <a:rPr lang="en-GB" dirty="0"/>
              <a:t>Draw the interest of event planning customers</a:t>
            </a:r>
          </a:p>
          <a:p>
            <a:r>
              <a:rPr lang="en-GB" dirty="0"/>
              <a:t>Engage holidaymakers</a:t>
            </a:r>
          </a:p>
          <a:p>
            <a:endParaRPr lang="en-GB" dirty="0"/>
          </a:p>
          <a:p>
            <a:endParaRPr lang="en-GB" dirty="0"/>
          </a:p>
        </p:txBody>
      </p:sp>
      <p:sp>
        <p:nvSpPr>
          <p:cNvPr id="5" name="TextBox 4">
            <a:extLst>
              <a:ext uri="{FF2B5EF4-FFF2-40B4-BE49-F238E27FC236}">
                <a16:creationId xmlns:a16="http://schemas.microsoft.com/office/drawing/2014/main" id="{5DECC3BF-19C2-406E-A6C2-E1F00383AD82}"/>
              </a:ext>
            </a:extLst>
          </p:cNvPr>
          <p:cNvSpPr txBox="1"/>
          <p:nvPr/>
        </p:nvSpPr>
        <p:spPr>
          <a:xfrm>
            <a:off x="1510988" y="6149455"/>
            <a:ext cx="2304435" cy="369332"/>
          </a:xfrm>
          <a:prstGeom prst="rect">
            <a:avLst/>
          </a:prstGeom>
          <a:noFill/>
        </p:spPr>
        <p:txBody>
          <a:bodyPr wrap="square">
            <a:spAutoFit/>
          </a:bodyPr>
          <a:lstStyle/>
          <a:p>
            <a:r>
              <a:rPr lang="en-GB" dirty="0"/>
              <a:t>(Hotel Brand, 2022)</a:t>
            </a:r>
          </a:p>
        </p:txBody>
      </p:sp>
      <p:pic>
        <p:nvPicPr>
          <p:cNvPr id="7" name="Picture 6" descr="Graphical user interface, application&#10;&#10;Description automatically generated">
            <a:extLst>
              <a:ext uri="{FF2B5EF4-FFF2-40B4-BE49-F238E27FC236}">
                <a16:creationId xmlns:a16="http://schemas.microsoft.com/office/drawing/2014/main" id="{1EEB6FEC-C264-4C4A-99BD-ACA68C1550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4061" y="3856868"/>
            <a:ext cx="1679623" cy="2209826"/>
          </a:xfrm>
          <a:prstGeom prst="rect">
            <a:avLst/>
          </a:prstGeom>
        </p:spPr>
      </p:pic>
      <p:pic>
        <p:nvPicPr>
          <p:cNvPr id="9" name="Picture 8" descr="Logo, company name&#10;&#10;Description automatically generated">
            <a:extLst>
              <a:ext uri="{FF2B5EF4-FFF2-40B4-BE49-F238E27FC236}">
                <a16:creationId xmlns:a16="http://schemas.microsoft.com/office/drawing/2014/main" id="{564C76BC-FB27-40EE-8AEA-D33F9A60370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0989" y="4286432"/>
            <a:ext cx="2304434" cy="1782336"/>
          </a:xfrm>
          <a:prstGeom prst="rect">
            <a:avLst/>
          </a:prstGeom>
        </p:spPr>
      </p:pic>
      <p:sp>
        <p:nvSpPr>
          <p:cNvPr id="11" name="TextBox 10">
            <a:extLst>
              <a:ext uri="{FF2B5EF4-FFF2-40B4-BE49-F238E27FC236}">
                <a16:creationId xmlns:a16="http://schemas.microsoft.com/office/drawing/2014/main" id="{1F8A465A-B5E9-41EB-A7D9-504064CA0483}"/>
              </a:ext>
            </a:extLst>
          </p:cNvPr>
          <p:cNvSpPr txBox="1"/>
          <p:nvPr/>
        </p:nvSpPr>
        <p:spPr>
          <a:xfrm>
            <a:off x="4588105" y="6113007"/>
            <a:ext cx="2529170" cy="523220"/>
          </a:xfrm>
          <a:prstGeom prst="rect">
            <a:avLst/>
          </a:prstGeom>
          <a:noFill/>
        </p:spPr>
        <p:txBody>
          <a:bodyPr wrap="square">
            <a:spAutoFit/>
          </a:bodyPr>
          <a:lstStyle/>
          <a:p>
            <a:r>
              <a:rPr lang="en-GB" sz="1400" dirty="0"/>
              <a:t>(</a:t>
            </a:r>
            <a:r>
              <a:rPr lang="en-GB" sz="1400" i="1" dirty="0"/>
              <a:t>DoubleTree by Hilton - Find Hotel Rooms</a:t>
            </a:r>
            <a:r>
              <a:rPr lang="en-GB" sz="1400" dirty="0"/>
              <a:t> 2023)</a:t>
            </a:r>
          </a:p>
        </p:txBody>
      </p:sp>
      <p:pic>
        <p:nvPicPr>
          <p:cNvPr id="13" name="Picture 12" descr="A picture containing indoor, ceiling, wall, room&#10;&#10;Description automatically generated">
            <a:extLst>
              <a:ext uri="{FF2B5EF4-FFF2-40B4-BE49-F238E27FC236}">
                <a16:creationId xmlns:a16="http://schemas.microsoft.com/office/drawing/2014/main" id="{16A7CB76-7161-48EB-BE6B-6E973AD5D4F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40417" y="1675309"/>
            <a:ext cx="4947101" cy="2012699"/>
          </a:xfrm>
          <a:prstGeom prst="rect">
            <a:avLst/>
          </a:prstGeom>
        </p:spPr>
      </p:pic>
      <p:pic>
        <p:nvPicPr>
          <p:cNvPr id="15" name="Picture 14" descr="A picture containing indoor, floor, several&#10;&#10;Description automatically generated">
            <a:extLst>
              <a:ext uri="{FF2B5EF4-FFF2-40B4-BE49-F238E27FC236}">
                <a16:creationId xmlns:a16="http://schemas.microsoft.com/office/drawing/2014/main" id="{057A1D39-09D5-47E3-AD93-E626770464E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40417" y="4176341"/>
            <a:ext cx="4947101" cy="2081748"/>
          </a:xfrm>
          <a:prstGeom prst="rect">
            <a:avLst/>
          </a:prstGeom>
        </p:spPr>
      </p:pic>
      <p:sp>
        <p:nvSpPr>
          <p:cNvPr id="17" name="TextBox 16">
            <a:extLst>
              <a:ext uri="{FF2B5EF4-FFF2-40B4-BE49-F238E27FC236}">
                <a16:creationId xmlns:a16="http://schemas.microsoft.com/office/drawing/2014/main" id="{B7CEC557-4E62-4AF4-8079-0DD74951F0B2}"/>
              </a:ext>
            </a:extLst>
          </p:cNvPr>
          <p:cNvSpPr txBox="1"/>
          <p:nvPr/>
        </p:nvSpPr>
        <p:spPr>
          <a:xfrm>
            <a:off x="6848978" y="6346034"/>
            <a:ext cx="5129981" cy="307777"/>
          </a:xfrm>
          <a:prstGeom prst="rect">
            <a:avLst/>
          </a:prstGeom>
          <a:noFill/>
        </p:spPr>
        <p:txBody>
          <a:bodyPr wrap="square">
            <a:spAutoFit/>
          </a:bodyPr>
          <a:lstStyle/>
          <a:p>
            <a:r>
              <a:rPr lang="en-GB" sz="1400" dirty="0"/>
              <a:t>(</a:t>
            </a:r>
            <a:r>
              <a:rPr lang="en-GB" sz="1400" i="1" dirty="0"/>
              <a:t>DoubleTree by Hilton London - Docklands Riverside</a:t>
            </a:r>
            <a:r>
              <a:rPr lang="en-GB" sz="1400" dirty="0"/>
              <a:t> 2023)</a:t>
            </a:r>
          </a:p>
        </p:txBody>
      </p:sp>
      <p:sp>
        <p:nvSpPr>
          <p:cNvPr id="19" name="TextBox 18">
            <a:extLst>
              <a:ext uri="{FF2B5EF4-FFF2-40B4-BE49-F238E27FC236}">
                <a16:creationId xmlns:a16="http://schemas.microsoft.com/office/drawing/2014/main" id="{440ECE66-379C-4723-B8BF-472A81ACD069}"/>
              </a:ext>
            </a:extLst>
          </p:cNvPr>
          <p:cNvSpPr txBox="1"/>
          <p:nvPr/>
        </p:nvSpPr>
        <p:spPr>
          <a:xfrm>
            <a:off x="7368876" y="3702979"/>
            <a:ext cx="4518642" cy="307777"/>
          </a:xfrm>
          <a:prstGeom prst="rect">
            <a:avLst/>
          </a:prstGeom>
          <a:noFill/>
        </p:spPr>
        <p:txBody>
          <a:bodyPr wrap="square">
            <a:spAutoFit/>
          </a:bodyPr>
          <a:lstStyle/>
          <a:p>
            <a:r>
              <a:rPr lang="en-GB" sz="1400" dirty="0"/>
              <a:t>(</a:t>
            </a:r>
            <a:r>
              <a:rPr lang="en-GB" sz="1400" i="1" dirty="0"/>
              <a:t>DoubleTree by Hilton Perth northbridge</a:t>
            </a:r>
            <a:r>
              <a:rPr lang="en-GB" sz="1400" dirty="0"/>
              <a:t> 2022)</a:t>
            </a:r>
          </a:p>
        </p:txBody>
      </p:sp>
    </p:spTree>
    <p:extLst>
      <p:ext uri="{BB962C8B-B14F-4D97-AF65-F5344CB8AC3E}">
        <p14:creationId xmlns:p14="http://schemas.microsoft.com/office/powerpoint/2010/main" val="3858464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6E754F-01D3-4A8F-A4CF-8CFD20583C03}"/>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The role and function of guest services</a:t>
            </a: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FDA9DCF-CE61-5766-08A5-852A3D9ACF56}"/>
              </a:ext>
            </a:extLst>
          </p:cNvPr>
          <p:cNvGraphicFramePr>
            <a:graphicFrameLocks noGrp="1"/>
          </p:cNvGraphicFramePr>
          <p:nvPr>
            <p:ph idx="1"/>
            <p:extLst>
              <p:ext uri="{D42A27DB-BD31-4B8C-83A1-F6EECF244321}">
                <p14:modId xmlns:p14="http://schemas.microsoft.com/office/powerpoint/2010/main" val="2560412850"/>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4481136"/>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37C16-8F26-450F-B7EB-E9ECBA0D2690}"/>
              </a:ext>
            </a:extLst>
          </p:cNvPr>
          <p:cNvSpPr>
            <a:spLocks noGrp="1"/>
          </p:cNvSpPr>
          <p:nvPr>
            <p:ph type="title"/>
          </p:nvPr>
        </p:nvSpPr>
        <p:spPr>
          <a:xfrm>
            <a:off x="648929" y="1063417"/>
            <a:ext cx="3505495" cy="4675396"/>
          </a:xfrm>
        </p:spPr>
        <p:txBody>
          <a:bodyPr anchor="ctr">
            <a:normAutofit/>
          </a:bodyPr>
          <a:lstStyle/>
          <a:p>
            <a:pPr>
              <a:lnSpc>
                <a:spcPct val="90000"/>
              </a:lnSpc>
            </a:pPr>
            <a:r>
              <a:rPr lang="en-GB" sz="3900">
                <a:solidFill>
                  <a:srgbClr val="F2F2F2"/>
                </a:solidFill>
              </a:rPr>
              <a:t>The importance of hospitality and how hotels meet and exceed guest expectations</a:t>
            </a:r>
          </a:p>
        </p:txBody>
      </p:sp>
      <p:sp>
        <p:nvSpPr>
          <p:cNvPr id="11" name="Rectangle 10">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DA18DDD-8ADF-92F7-8804-E4651227F287}"/>
              </a:ext>
            </a:extLst>
          </p:cNvPr>
          <p:cNvGraphicFramePr>
            <a:graphicFrameLocks noGrp="1"/>
          </p:cNvGraphicFramePr>
          <p:nvPr>
            <p:ph idx="1"/>
            <p:extLst>
              <p:ext uri="{D42A27DB-BD31-4B8C-83A1-F6EECF244321}">
                <p14:modId xmlns:p14="http://schemas.microsoft.com/office/powerpoint/2010/main" val="274065217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577099"/>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2D9BD-5E49-46AA-95CA-8AC3962B6337}"/>
              </a:ext>
            </a:extLst>
          </p:cNvPr>
          <p:cNvSpPr>
            <a:spLocks noGrp="1"/>
          </p:cNvSpPr>
          <p:nvPr>
            <p:ph type="title"/>
          </p:nvPr>
        </p:nvSpPr>
        <p:spPr>
          <a:xfrm>
            <a:off x="911580" y="799872"/>
            <a:ext cx="9404723" cy="1400530"/>
          </a:xfrm>
        </p:spPr>
        <p:txBody>
          <a:bodyPr/>
          <a:lstStyle/>
          <a:p>
            <a:r>
              <a:rPr lang="en-GB" dirty="0"/>
              <a:t>Conclusion</a:t>
            </a:r>
          </a:p>
        </p:txBody>
      </p:sp>
      <p:sp>
        <p:nvSpPr>
          <p:cNvPr id="3" name="Content Placeholder 2">
            <a:extLst>
              <a:ext uri="{FF2B5EF4-FFF2-40B4-BE49-F238E27FC236}">
                <a16:creationId xmlns:a16="http://schemas.microsoft.com/office/drawing/2014/main" id="{F6630A4C-7B6D-4957-9D6D-77368B0EF411}"/>
              </a:ext>
            </a:extLst>
          </p:cNvPr>
          <p:cNvSpPr>
            <a:spLocks noGrp="1"/>
          </p:cNvSpPr>
          <p:nvPr>
            <p:ph idx="1"/>
          </p:nvPr>
        </p:nvSpPr>
        <p:spPr>
          <a:xfrm>
            <a:off x="1140672" y="2613357"/>
            <a:ext cx="8946541" cy="2951835"/>
          </a:xfrm>
        </p:spPr>
        <p:txBody>
          <a:bodyPr/>
          <a:lstStyle/>
          <a:p>
            <a:pPr marL="0" indent="0">
              <a:buNone/>
            </a:pPr>
            <a:r>
              <a:rPr lang="en-GB" dirty="0"/>
              <a:t>In this presentation, we looked at an overview of DoubleTree by Hilton hotels and resorts, one of the more expensive brands of Hilton Worldwide, as well as some of its most important clients. Additionally, the nature, extent, and function of the hotel's guest services and facilities, as well as the role and purpose of guest services generally, have been demonstrated. The value of hospitality and how hotels may meet and surpass their guests' expectations are last but not least.</a:t>
            </a:r>
          </a:p>
        </p:txBody>
      </p:sp>
    </p:spTree>
    <p:extLst>
      <p:ext uri="{BB962C8B-B14F-4D97-AF65-F5344CB8AC3E}">
        <p14:creationId xmlns:p14="http://schemas.microsoft.com/office/powerpoint/2010/main" val="35683174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A55AB-02BC-429B-AF69-53B1B97D227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C3FB3AA-18B2-4824-9CBC-CDB07791AE59}"/>
              </a:ext>
            </a:extLst>
          </p:cNvPr>
          <p:cNvSpPr>
            <a:spLocks noGrp="1"/>
          </p:cNvSpPr>
          <p:nvPr>
            <p:ph idx="1"/>
          </p:nvPr>
        </p:nvSpPr>
        <p:spPr>
          <a:xfrm>
            <a:off x="646111" y="1493491"/>
            <a:ext cx="10519397" cy="5074023"/>
          </a:xfrm>
        </p:spPr>
        <p:txBody>
          <a:bodyPr>
            <a:normAutofit fontScale="92500" lnSpcReduction="10000"/>
          </a:bodyPr>
          <a:lstStyle/>
          <a:p>
            <a:r>
              <a:rPr lang="en-GB" sz="1800" dirty="0">
                <a:effectLst/>
              </a:rPr>
              <a:t>Hotels by Hilton - book the best rates across all brands (2023) </a:t>
            </a:r>
            <a:r>
              <a:rPr lang="en-GB" sz="1800" i="1" dirty="0">
                <a:effectLst/>
              </a:rPr>
              <a:t>Hotels by Hilton - book the best rates across all brands</a:t>
            </a:r>
            <a:r>
              <a:rPr lang="en-GB" sz="1800" dirty="0">
                <a:effectLst/>
              </a:rPr>
              <a:t>. Available at: </a:t>
            </a:r>
            <a:r>
              <a:rPr lang="en-GB" sz="1800" dirty="0">
                <a:effectLst/>
                <a:hlinkClick r:id="rId3"/>
              </a:rPr>
              <a:t>https://www.hilton.com/en/corporate/wp-content/uploads/2018/02/BrandFacts_DT.pdf</a:t>
            </a:r>
            <a:endParaRPr lang="en-GB" sz="1800" dirty="0">
              <a:effectLst/>
            </a:endParaRPr>
          </a:p>
          <a:p>
            <a:r>
              <a:rPr lang="en-GB" sz="1800" dirty="0">
                <a:effectLst/>
              </a:rPr>
              <a:t>Welcome to Hilton (2023) </a:t>
            </a:r>
            <a:r>
              <a:rPr lang="en-GB" sz="1800" i="1" dirty="0">
                <a:effectLst/>
              </a:rPr>
              <a:t>Welcome to Hilton</a:t>
            </a:r>
            <a:r>
              <a:rPr lang="en-GB" sz="1800" dirty="0">
                <a:effectLst/>
              </a:rPr>
              <a:t>, </a:t>
            </a:r>
            <a:r>
              <a:rPr lang="en-GB" sz="1800" i="1" dirty="0">
                <a:effectLst/>
              </a:rPr>
              <a:t>Hilton Brands | Global Hospitality Company</a:t>
            </a:r>
            <a:r>
              <a:rPr lang="en-GB" sz="1800" dirty="0">
                <a:effectLst/>
              </a:rPr>
              <a:t>. Available at: </a:t>
            </a:r>
            <a:r>
              <a:rPr lang="en-GB" sz="1800" dirty="0">
                <a:effectLst/>
                <a:hlinkClick r:id="rId4"/>
              </a:rPr>
              <a:t>https://www.hilton.com/en/corporate/#doubletree-by-hilton</a:t>
            </a:r>
            <a:endParaRPr lang="en-GB" sz="1800" dirty="0">
              <a:effectLst/>
            </a:endParaRPr>
          </a:p>
          <a:p>
            <a:r>
              <a:rPr lang="en-GB" sz="1800" dirty="0">
                <a:effectLst/>
              </a:rPr>
              <a:t>DoubleTree-by-Hilton-Development-Brochure (2020) </a:t>
            </a:r>
            <a:r>
              <a:rPr lang="en-GB" sz="1800" i="1" dirty="0">
                <a:effectLst/>
              </a:rPr>
              <a:t>DoubleTree-by-Hilton-Development-Brochure</a:t>
            </a:r>
            <a:r>
              <a:rPr lang="en-GB" sz="1800" dirty="0">
                <a:effectLst/>
              </a:rPr>
              <a:t>, </a:t>
            </a:r>
            <a:r>
              <a:rPr lang="en-GB" sz="1800" i="1" dirty="0">
                <a:effectLst/>
              </a:rPr>
              <a:t>https://www.hilton.com/en/corporate/wp-content/uploads/2020/02/DoubleTree-by-Hilton-Development-Brochure-EMEA_20200213.pdf</a:t>
            </a:r>
            <a:r>
              <a:rPr lang="en-GB" sz="1800" dirty="0">
                <a:effectLst/>
              </a:rPr>
              <a:t>. DoubleTree by Hilton</a:t>
            </a:r>
          </a:p>
          <a:p>
            <a:r>
              <a:rPr lang="en-GB" sz="1800" dirty="0">
                <a:effectLst/>
              </a:rPr>
              <a:t>Hotel Tech Support (2022) </a:t>
            </a:r>
            <a:r>
              <a:rPr lang="en-GB" sz="1800" i="1" dirty="0">
                <a:effectLst/>
              </a:rPr>
              <a:t>Hilton's 18 Hotel Brands explained - hotel tech report</a:t>
            </a:r>
            <a:r>
              <a:rPr lang="en-GB" sz="1800" dirty="0">
                <a:effectLst/>
              </a:rPr>
              <a:t>. Available at: </a:t>
            </a:r>
            <a:r>
              <a:rPr lang="en-GB" sz="1800" dirty="0">
                <a:effectLst/>
                <a:hlinkClick r:id="rId5"/>
              </a:rPr>
              <a:t>https://hoteltechreport.com/news/hilton-hotel-brands</a:t>
            </a:r>
            <a:endParaRPr lang="en-GB" sz="1800" dirty="0">
              <a:effectLst/>
            </a:endParaRPr>
          </a:p>
          <a:p>
            <a:r>
              <a:rPr lang="en-GB" dirty="0" err="1">
                <a:effectLst/>
              </a:rPr>
              <a:t>Daoust</a:t>
            </a:r>
            <a:r>
              <a:rPr lang="en-GB" dirty="0">
                <a:effectLst/>
              </a:rPr>
              <a:t>, C. (2021) </a:t>
            </a:r>
            <a:r>
              <a:rPr lang="en-GB" i="1" dirty="0">
                <a:effectLst/>
              </a:rPr>
              <a:t>The importance of customer service in the Hospitality Industry</a:t>
            </a:r>
            <a:r>
              <a:rPr lang="en-GB" dirty="0">
                <a:effectLst/>
              </a:rPr>
              <a:t>, </a:t>
            </a:r>
            <a:r>
              <a:rPr lang="en-GB" i="1" dirty="0" err="1">
                <a:effectLst/>
              </a:rPr>
              <a:t>Hotello</a:t>
            </a:r>
            <a:r>
              <a:rPr lang="en-GB" dirty="0">
                <a:effectLst/>
              </a:rPr>
              <a:t>. Available at: </a:t>
            </a:r>
            <a:r>
              <a:rPr lang="en-GB" dirty="0">
                <a:effectLst/>
                <a:hlinkClick r:id="rId6"/>
              </a:rPr>
              <a:t>https://hotello.com/en/customer-service-hotels/</a:t>
            </a:r>
            <a:endParaRPr lang="en-GB" dirty="0">
              <a:effectLst/>
            </a:endParaRPr>
          </a:p>
          <a:p>
            <a:r>
              <a:rPr lang="en-GB" dirty="0" err="1">
                <a:effectLst/>
              </a:rPr>
              <a:t>Lacalle</a:t>
            </a:r>
            <a:r>
              <a:rPr lang="en-GB" dirty="0">
                <a:effectLst/>
              </a:rPr>
              <a:t>, E. (2022) </a:t>
            </a:r>
            <a:r>
              <a:rPr lang="en-GB" i="1" dirty="0">
                <a:effectLst/>
              </a:rPr>
              <a:t>Five frequent hotel guest expectations and how to exceed them</a:t>
            </a:r>
            <a:r>
              <a:rPr lang="en-GB" dirty="0">
                <a:effectLst/>
              </a:rPr>
              <a:t>, </a:t>
            </a:r>
            <a:r>
              <a:rPr lang="en-GB" i="1" dirty="0">
                <a:effectLst/>
              </a:rPr>
              <a:t>Five frequent hotel guest expectations and how to </a:t>
            </a:r>
            <a:r>
              <a:rPr lang="en-GB" i="1" dirty="0" err="1">
                <a:effectLst/>
              </a:rPr>
              <a:t>excee</a:t>
            </a:r>
            <a:r>
              <a:rPr lang="en-GB" i="1" dirty="0">
                <a:effectLst/>
              </a:rPr>
              <a:t>... | Mews Blog</a:t>
            </a:r>
            <a:r>
              <a:rPr lang="en-GB" dirty="0">
                <a:effectLst/>
              </a:rPr>
              <a:t>. Mews Systems LTD. Available at: </a:t>
            </a:r>
            <a:r>
              <a:rPr lang="en-GB" dirty="0">
                <a:effectLst/>
                <a:hlinkClick r:id="rId7"/>
              </a:rPr>
              <a:t>https://www.mews.com/en/blog/hotel-guest-expectations#:~:text=Why%20is%20it%20important%20to,turning%20guests%20into%20brand%20ambassadors</a:t>
            </a:r>
            <a:endParaRPr lang="en-GB" dirty="0">
              <a:effectLst/>
            </a:endParaRPr>
          </a:p>
          <a:p>
            <a:endParaRPr lang="en-GB" dirty="0">
              <a:effectLst/>
            </a:endParaRPr>
          </a:p>
          <a:p>
            <a:endParaRPr lang="en-GB" dirty="0">
              <a:effectLst/>
            </a:endParaRPr>
          </a:p>
          <a:p>
            <a:endParaRPr lang="en-GB" dirty="0">
              <a:effectLst/>
            </a:endParaRPr>
          </a:p>
          <a:p>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3766906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4175-7069-4600-9F6F-42FEAD1FF58F}"/>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943417E3-0C8A-451C-AE5E-4BFCA889FB49}"/>
              </a:ext>
            </a:extLst>
          </p:cNvPr>
          <p:cNvSpPr>
            <a:spLocks noGrp="1"/>
          </p:cNvSpPr>
          <p:nvPr>
            <p:ph idx="1"/>
          </p:nvPr>
        </p:nvSpPr>
        <p:spPr>
          <a:xfrm>
            <a:off x="749350" y="1275735"/>
            <a:ext cx="10459424" cy="5129547"/>
          </a:xfrm>
        </p:spPr>
        <p:txBody>
          <a:bodyPr>
            <a:normAutofit/>
          </a:bodyPr>
          <a:lstStyle/>
          <a:p>
            <a:r>
              <a:rPr lang="en-GB" sz="1800" dirty="0">
                <a:effectLst/>
              </a:rPr>
              <a:t>Crocker, J. (2013) </a:t>
            </a:r>
            <a:r>
              <a:rPr lang="en-GB" sz="1800" i="1" dirty="0">
                <a:effectLst/>
              </a:rPr>
              <a:t>Going places with DoubleTree by Hilton: Digital engagement in the travel market</a:t>
            </a:r>
            <a:r>
              <a:rPr lang="en-GB" sz="1800" dirty="0">
                <a:effectLst/>
              </a:rPr>
              <a:t>, </a:t>
            </a:r>
            <a:r>
              <a:rPr lang="en-GB" sz="1800" i="1" dirty="0">
                <a:effectLst/>
              </a:rPr>
              <a:t>Google</a:t>
            </a:r>
            <a:r>
              <a:rPr lang="en-GB" sz="1800" dirty="0">
                <a:effectLst/>
              </a:rPr>
              <a:t>. Google. Available at: </a:t>
            </a:r>
            <a:r>
              <a:rPr lang="en-GB" sz="1800" dirty="0">
                <a:effectLst/>
                <a:hlinkClick r:id="rId2"/>
              </a:rPr>
              <a:t>https://www.thinkwithgoogle.com/future-of-marketing/digital-transformation/going-places-with-doubletree/</a:t>
            </a:r>
            <a:endParaRPr lang="en-GB" sz="1800" dirty="0">
              <a:effectLst/>
            </a:endParaRPr>
          </a:p>
          <a:p>
            <a:r>
              <a:rPr lang="en-GB" sz="1800" dirty="0">
                <a:effectLst/>
              </a:rPr>
              <a:t>Hotel Brand (2022) </a:t>
            </a:r>
            <a:r>
              <a:rPr lang="en-GB" sz="1800" i="1" dirty="0">
                <a:effectLst/>
              </a:rPr>
              <a:t>DoubleTree by Hilton</a:t>
            </a:r>
            <a:r>
              <a:rPr lang="en-GB" sz="1800" dirty="0">
                <a:effectLst/>
              </a:rPr>
              <a:t>, </a:t>
            </a:r>
            <a:r>
              <a:rPr lang="en-GB" sz="1800" i="1" dirty="0">
                <a:effectLst/>
              </a:rPr>
              <a:t>Hospitality Net</a:t>
            </a:r>
            <a:r>
              <a:rPr lang="en-GB" sz="1800" dirty="0">
                <a:effectLst/>
              </a:rPr>
              <a:t>. Available at: </a:t>
            </a:r>
            <a:r>
              <a:rPr lang="en-GB" sz="1800" dirty="0">
                <a:effectLst/>
                <a:hlinkClick r:id="rId3"/>
              </a:rPr>
              <a:t>https://www.hospitalitynet.org/brand/23000031/doubletree-by-hilton.html</a:t>
            </a:r>
            <a:endParaRPr lang="en-GB" sz="1800" dirty="0">
              <a:effectLst/>
            </a:endParaRPr>
          </a:p>
          <a:p>
            <a:r>
              <a:rPr lang="en-GB" sz="1800" i="1" dirty="0">
                <a:effectLst/>
              </a:rPr>
              <a:t>DoubleTree by Hilton - Find Hotel Rooms</a:t>
            </a:r>
            <a:r>
              <a:rPr lang="en-GB" sz="1800" dirty="0">
                <a:effectLst/>
              </a:rPr>
              <a:t> (2023). Available at: </a:t>
            </a:r>
            <a:r>
              <a:rPr lang="en-GB" sz="1800" dirty="0">
                <a:effectLst/>
                <a:hlinkClick r:id="rId4"/>
              </a:rPr>
              <a:t>https://www.hilton.com/en/doubletree/</a:t>
            </a:r>
            <a:endParaRPr lang="en-GB" sz="1800" dirty="0">
              <a:effectLst/>
            </a:endParaRPr>
          </a:p>
          <a:p>
            <a:r>
              <a:rPr lang="en-GB" sz="1800" i="1" dirty="0">
                <a:effectLst/>
              </a:rPr>
              <a:t>DoubleTree by Hilton London - Docklands Riverside</a:t>
            </a:r>
            <a:r>
              <a:rPr lang="en-GB" sz="1800" dirty="0">
                <a:effectLst/>
              </a:rPr>
              <a:t> (2023) </a:t>
            </a:r>
            <a:r>
              <a:rPr lang="en-GB" sz="1800" i="1" dirty="0">
                <a:effectLst/>
              </a:rPr>
              <a:t>London Docklands Venues - Weddings &amp; Conferences - DoubleTree, UK</a:t>
            </a:r>
            <a:r>
              <a:rPr lang="en-GB" sz="1800" dirty="0">
                <a:effectLst/>
              </a:rPr>
              <a:t>. Available at: </a:t>
            </a:r>
            <a:r>
              <a:rPr lang="en-GB" sz="1800" dirty="0">
                <a:effectLst/>
                <a:hlinkClick r:id="rId5"/>
              </a:rPr>
              <a:t>https://www.hilton.com/en/hotels/lonnddi-doubletree-london-docklands-riverside/events/</a:t>
            </a:r>
            <a:endParaRPr lang="en-GB" sz="1800" dirty="0">
              <a:effectLst/>
            </a:endParaRPr>
          </a:p>
          <a:p>
            <a:r>
              <a:rPr lang="en-GB" sz="1800" i="1" dirty="0">
                <a:effectLst/>
              </a:rPr>
              <a:t>DoubleTree by Hilton Perth northbridge</a:t>
            </a:r>
            <a:r>
              <a:rPr lang="en-GB" sz="1800" dirty="0">
                <a:effectLst/>
              </a:rPr>
              <a:t> (2022) </a:t>
            </a:r>
            <a:r>
              <a:rPr lang="en-GB" sz="1800" i="1" dirty="0">
                <a:effectLst/>
              </a:rPr>
              <a:t>DoubleTree Northbridge Meetings and Events Perth</a:t>
            </a:r>
            <a:r>
              <a:rPr lang="en-GB" sz="1800" dirty="0">
                <a:effectLst/>
              </a:rPr>
              <a:t>. Available at: </a:t>
            </a:r>
            <a:r>
              <a:rPr lang="en-GB" sz="1800" dirty="0">
                <a:effectLst/>
                <a:hlinkClick r:id="rId6"/>
              </a:rPr>
              <a:t>https://www.hilton.com/en/hotels/perdtdi-doubletree-perth-northbridge/events/</a:t>
            </a:r>
            <a:endParaRPr lang="en-GB" sz="1800" dirty="0">
              <a:effectLst/>
            </a:endParaRPr>
          </a:p>
          <a:p>
            <a:r>
              <a:rPr lang="en-GB" sz="1600" dirty="0">
                <a:effectLst/>
              </a:rPr>
              <a:t>Indeed Editorial Team (2022) </a:t>
            </a:r>
            <a:r>
              <a:rPr lang="en-GB" sz="1600" i="1" dirty="0">
                <a:effectLst/>
              </a:rPr>
              <a:t>The 12 Main Hotel Departments and their key responsibilities</a:t>
            </a:r>
            <a:r>
              <a:rPr lang="en-GB" sz="1600" dirty="0">
                <a:effectLst/>
              </a:rPr>
              <a:t>. Available at: </a:t>
            </a:r>
            <a:r>
              <a:rPr lang="en-GB" sz="1600" dirty="0">
                <a:effectLst/>
                <a:hlinkClick r:id="rId7"/>
              </a:rPr>
              <a:t>https://sg.indeed.com/career-advice/career-development/hotel-departments</a:t>
            </a:r>
            <a:endParaRPr lang="en-GB" sz="1600" dirty="0">
              <a:effectLst/>
            </a:endParaRPr>
          </a:p>
          <a:p>
            <a:endParaRPr lang="en-GB" sz="1600" dirty="0">
              <a:effectLst/>
            </a:endParaRPr>
          </a:p>
          <a:p>
            <a:endParaRPr lang="en-GB" sz="1800" dirty="0"/>
          </a:p>
          <a:p>
            <a:pPr marL="0" indent="0">
              <a:buNone/>
            </a:pPr>
            <a:endParaRPr lang="en-GB" dirty="0">
              <a:effectLst/>
            </a:endParaRPr>
          </a:p>
          <a:p>
            <a:endParaRPr lang="en-GB" dirty="0">
              <a:effectLst/>
            </a:endParaRPr>
          </a:p>
          <a:p>
            <a:endParaRPr lang="en-GB" dirty="0">
              <a:effectLst/>
            </a:endParaRPr>
          </a:p>
          <a:p>
            <a:endParaRPr lang="en-GB" dirty="0">
              <a:effectLst/>
            </a:endParaRPr>
          </a:p>
          <a:p>
            <a:endParaRPr lang="en-GB" dirty="0">
              <a:effectLst/>
            </a:endParaRPr>
          </a:p>
          <a:p>
            <a:endParaRPr lang="en-GB" dirty="0">
              <a:effectLst/>
            </a:endParaRPr>
          </a:p>
          <a:p>
            <a:pPr marL="0" indent="0">
              <a:buNone/>
            </a:pPr>
            <a:endParaRPr lang="en-GB" dirty="0">
              <a:effectLst/>
            </a:endParaRPr>
          </a:p>
          <a:p>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33911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2299</Words>
  <Application>Microsoft Office PowerPoint</Application>
  <PresentationFormat>Widescreen</PresentationFormat>
  <Paragraphs>112</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Wingdings</vt:lpstr>
      <vt:lpstr>Wingdings 3</vt:lpstr>
      <vt:lpstr>Ion</vt:lpstr>
      <vt:lpstr>International Hotel Management</vt:lpstr>
      <vt:lpstr>Table of contents</vt:lpstr>
      <vt:lpstr>DoubleTree by Hilton</vt:lpstr>
      <vt:lpstr>DoubleTree by Hilton customers</vt:lpstr>
      <vt:lpstr>DoubleTree by Hilton  Services and Facilities</vt:lpstr>
      <vt:lpstr>DoubleTree by Hilton  Scope and role of guests services and facilities</vt:lpstr>
      <vt:lpstr>The role and function of guest services</vt:lpstr>
      <vt:lpstr>The importance of hospitality and how hotels meet and exceed guest expectations</vt:lpstr>
      <vt:lpstr>Conclusion</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dc:title>
  <dc:creator>Nisha Taman</dc:creator>
  <cp:lastModifiedBy>Nisha Taman</cp:lastModifiedBy>
  <cp:revision>1</cp:revision>
  <dcterms:created xsi:type="dcterms:W3CDTF">2023-02-08T17:12:29Z</dcterms:created>
  <dcterms:modified xsi:type="dcterms:W3CDTF">2023-02-08T20:29:40Z</dcterms:modified>
</cp:coreProperties>
</file>