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1.xml" ContentType="application/vnd.openxmlformats-officedocument.presentationml.tags+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8"/>
  </p:notesMasterIdLst>
  <p:handoutMasterIdLst>
    <p:handoutMasterId r:id="rId29"/>
  </p:handoutMasterIdLst>
  <p:sldIdLst>
    <p:sldId id="274" r:id="rId3"/>
    <p:sldId id="268" r:id="rId4"/>
    <p:sldId id="285" r:id="rId5"/>
    <p:sldId id="302" r:id="rId6"/>
    <p:sldId id="286" r:id="rId7"/>
    <p:sldId id="290" r:id="rId8"/>
    <p:sldId id="303" r:id="rId9"/>
    <p:sldId id="291" r:id="rId10"/>
    <p:sldId id="289" r:id="rId11"/>
    <p:sldId id="296" r:id="rId12"/>
    <p:sldId id="300" r:id="rId13"/>
    <p:sldId id="287" r:id="rId14"/>
    <p:sldId id="292" r:id="rId15"/>
    <p:sldId id="311" r:id="rId16"/>
    <p:sldId id="305" r:id="rId17"/>
    <p:sldId id="306" r:id="rId18"/>
    <p:sldId id="294" r:id="rId19"/>
    <p:sldId id="307" r:id="rId20"/>
    <p:sldId id="309" r:id="rId21"/>
    <p:sldId id="310" r:id="rId22"/>
    <p:sldId id="301" r:id="rId23"/>
    <p:sldId id="297" r:id="rId24"/>
    <p:sldId id="298" r:id="rId25"/>
    <p:sldId id="299" r:id="rId26"/>
    <p:sldId id="31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TLESd/Ds7ZjoG53pX/CrBw==" hashData="kCUKa+cU9gTMEcOF5oCu9jXGy1Wb1pLbJZEGvRvN4Mn+GCKd4BTfhuwrTV8jb0aQxtMUcznxQ/LDoT8zWIAX8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55031" autoAdjust="0"/>
  </p:normalViewPr>
  <p:slideViewPr>
    <p:cSldViewPr snapToGrid="0">
      <p:cViewPr varScale="1">
        <p:scale>
          <a:sx n="31" d="100"/>
          <a:sy n="31" d="100"/>
        </p:scale>
        <p:origin x="2028" y="40"/>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8" Type="http://schemas.openxmlformats.org/officeDocument/2006/relationships/slide" Target="slides/slide6.xml"/></Relationships>
</file>

<file path=ppt/diagrams/_rels/data3.xml.rels><?xml version="1.0" encoding="UTF-8" standalone="yes"?>
<Relationships xmlns="http://schemas.openxmlformats.org/package/2006/relationships"><Relationship Id="rId1" Type="http://schemas.openxmlformats.org/officeDocument/2006/relationships/image" Target="../media/image5.png"/></Relationships>
</file>

<file path=ppt/diagrams/_rels/data11.xml.rels><?xml version="1.0" encoding="UTF-8" standalone="yes"?>
<Relationships xmlns="http://schemas.openxmlformats.org/package/2006/relationships"><Relationship Id="rId1" Type="http://schemas.openxmlformats.org/officeDocument/2006/relationships/image" Target="../media/image13.png"/></Relationships>
</file>

<file path=ppt/diagrams/_rels/data12.xml.rels><?xml version="1.0" encoding="UTF-8" standalone="yes"?>
<Relationships xmlns="http://schemas.openxmlformats.org/package/2006/relationships"><Relationship Id="rId1" Type="http://schemas.openxmlformats.org/officeDocument/2006/relationships/image" Target="../media/image13.png"/></Relationships>
</file>

<file path=ppt/diagrams/_rels/drawing3.xml.rels><?xml version="1.0" encoding="UTF-8" standalone="yes"?>
<Relationships xmlns="http://schemas.openxmlformats.org/package/2006/relationships"><Relationship Id="rId1" Type="http://schemas.openxmlformats.org/officeDocument/2006/relationships/image" Target="../media/image5.png"/></Relationships>
</file>

<file path=ppt/diagrams/_rels/drawing11.xml.rels><?xml version="1.0" encoding="UTF-8" standalone="yes"?>
<Relationships xmlns="http://schemas.openxmlformats.org/package/2006/relationships"><Relationship Id="rId1" Type="http://schemas.openxmlformats.org/officeDocument/2006/relationships/image" Target="../media/image13.png"/></Relationships>
</file>

<file path=ppt/diagrams/_rels/drawing12.xml.rels><?xml version="1.0" encoding="UTF-8" standalone="yes"?>
<Relationships xmlns="http://schemas.openxmlformats.org/package/2006/relationships"><Relationship Id="rId1"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FFDFA4-AB06-408D-9387-24DA80BEB14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78D1150E-107A-4C99-985A-FE8FCF3B421B}">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Formal written document of a person (MG11)</a:t>
          </a:r>
        </a:p>
      </dgm:t>
    </dgm:pt>
    <dgm:pt modelId="{B4574A9F-47BD-48AD-ADCE-1F1D4697C3C4}" type="parTrans" cxnId="{658FE7C2-1CAA-488D-B167-E368024A1D87}">
      <dgm:prSet/>
      <dgm:spPr/>
      <dgm:t>
        <a:bodyPr/>
        <a:lstStyle/>
        <a:p>
          <a:endParaRPr lang="en-GB"/>
        </a:p>
      </dgm:t>
    </dgm:pt>
    <dgm:pt modelId="{A354E478-7440-4C85-87E4-AEF3A6C4E04B}" type="sibTrans" cxnId="{658FE7C2-1CAA-488D-B167-E368024A1D87}">
      <dgm:prSet/>
      <dgm:spPr>
        <a:solidFill>
          <a:schemeClr val="accent2">
            <a:lumMod val="75000"/>
          </a:schemeClr>
        </a:solidFill>
        <a:ln>
          <a:solidFill>
            <a:schemeClr val="tx1"/>
          </a:solidFill>
        </a:ln>
      </dgm:spPr>
      <dgm:t>
        <a:bodyPr/>
        <a:lstStyle/>
        <a:p>
          <a:endParaRPr lang="en-GB"/>
        </a:p>
      </dgm:t>
    </dgm:pt>
    <dgm:pt modelId="{E0F72C5B-2457-474B-8795-5102C387DB1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Facts relating to a certain event or events</a:t>
          </a:r>
        </a:p>
      </dgm:t>
    </dgm:pt>
    <dgm:pt modelId="{5C352AD4-82DE-4DEC-80B1-D95CBBE24C60}" type="parTrans" cxnId="{390A7940-C9A7-489C-8616-37F9E2435C8D}">
      <dgm:prSet/>
      <dgm:spPr/>
      <dgm:t>
        <a:bodyPr/>
        <a:lstStyle/>
        <a:p>
          <a:endParaRPr lang="en-GB"/>
        </a:p>
      </dgm:t>
    </dgm:pt>
    <dgm:pt modelId="{673E23E7-37F6-465D-ABE5-88B2E76B0A7D}" type="sibTrans" cxnId="{390A7940-C9A7-489C-8616-37F9E2435C8D}">
      <dgm:prSet/>
      <dgm:spPr>
        <a:solidFill>
          <a:schemeClr val="accent2">
            <a:lumMod val="75000"/>
          </a:schemeClr>
        </a:solidFill>
        <a:ln>
          <a:solidFill>
            <a:schemeClr val="tx1"/>
          </a:solidFill>
        </a:ln>
      </dgm:spPr>
      <dgm:t>
        <a:bodyPr/>
        <a:lstStyle/>
        <a:p>
          <a:endParaRPr lang="en-GB"/>
        </a:p>
      </dgm:t>
    </dgm:pt>
    <dgm:pt modelId="{C91E1AB1-6FFE-4147-80CC-EA3F150F939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Signed by the person who makes it confirming the contents are true</a:t>
          </a:r>
        </a:p>
      </dgm:t>
    </dgm:pt>
    <dgm:pt modelId="{9D4B526C-A0CE-42DF-A77C-85AF867C30C3}" type="parTrans" cxnId="{8C1E2F6C-280C-4FC5-A05C-C99C4EEF3593}">
      <dgm:prSet/>
      <dgm:spPr/>
      <dgm:t>
        <a:bodyPr/>
        <a:lstStyle/>
        <a:p>
          <a:endParaRPr lang="en-GB"/>
        </a:p>
      </dgm:t>
    </dgm:pt>
    <dgm:pt modelId="{DFA93C5F-9B64-4D79-8B1B-61D2FDE315DA}" type="sibTrans" cxnId="{8C1E2F6C-280C-4FC5-A05C-C99C4EEF3593}">
      <dgm:prSet/>
      <dgm:spPr>
        <a:solidFill>
          <a:schemeClr val="accent2">
            <a:lumMod val="75000"/>
          </a:schemeClr>
        </a:solidFill>
        <a:ln>
          <a:solidFill>
            <a:schemeClr val="tx1"/>
          </a:solidFill>
        </a:ln>
      </dgm:spPr>
      <dgm:t>
        <a:bodyPr/>
        <a:lstStyle/>
        <a:p>
          <a:endParaRPr lang="en-GB"/>
        </a:p>
      </dgm:t>
    </dgm:pt>
    <dgm:pt modelId="{331F0773-16F8-41AD-9C8F-BAA9078F1D4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Used as evidence in court &amp; a copy served on the other parties before trial</a:t>
          </a:r>
        </a:p>
      </dgm:t>
    </dgm:pt>
    <dgm:pt modelId="{67065A64-3136-4683-B400-276E6F507AD7}" type="parTrans" cxnId="{7A7BF32F-87AE-4FAD-B998-F3CAA5087D14}">
      <dgm:prSet/>
      <dgm:spPr/>
      <dgm:t>
        <a:bodyPr/>
        <a:lstStyle/>
        <a:p>
          <a:endParaRPr lang="en-GB"/>
        </a:p>
      </dgm:t>
    </dgm:pt>
    <dgm:pt modelId="{98A03657-789B-4459-A34E-C708A0659D63}" type="sibTrans" cxnId="{7A7BF32F-87AE-4FAD-B998-F3CAA5087D14}">
      <dgm:prSet/>
      <dgm:spPr/>
      <dgm:t>
        <a:bodyPr/>
        <a:lstStyle/>
        <a:p>
          <a:endParaRPr lang="en-GB"/>
        </a:p>
      </dgm:t>
    </dgm:pt>
    <dgm:pt modelId="{E97510A8-C95C-4566-98DE-04E0F9A7E046}" type="pres">
      <dgm:prSet presAssocID="{66FFDFA4-AB06-408D-9387-24DA80BEB149}" presName="diagram" presStyleCnt="0">
        <dgm:presLayoutVars>
          <dgm:dir/>
          <dgm:resizeHandles val="exact"/>
        </dgm:presLayoutVars>
      </dgm:prSet>
      <dgm:spPr/>
    </dgm:pt>
    <dgm:pt modelId="{BC169FE0-9E29-4E8F-8EBE-00BC8704498F}" type="pres">
      <dgm:prSet presAssocID="{78D1150E-107A-4C99-985A-FE8FCF3B421B}" presName="node" presStyleLbl="node1" presStyleIdx="0" presStyleCnt="4">
        <dgm:presLayoutVars>
          <dgm:bulletEnabled val="1"/>
        </dgm:presLayoutVars>
      </dgm:prSet>
      <dgm:spPr/>
    </dgm:pt>
    <dgm:pt modelId="{AE6494CE-AEA1-469D-808D-3EA3E2C0A2E1}" type="pres">
      <dgm:prSet presAssocID="{A354E478-7440-4C85-87E4-AEF3A6C4E04B}" presName="sibTrans" presStyleLbl="sibTrans2D1" presStyleIdx="0" presStyleCnt="3"/>
      <dgm:spPr/>
    </dgm:pt>
    <dgm:pt modelId="{9DC9E571-ED20-4876-A345-4795930EDBBB}" type="pres">
      <dgm:prSet presAssocID="{A354E478-7440-4C85-87E4-AEF3A6C4E04B}" presName="connectorText" presStyleLbl="sibTrans2D1" presStyleIdx="0" presStyleCnt="3"/>
      <dgm:spPr/>
    </dgm:pt>
    <dgm:pt modelId="{E4DEC0BB-FD83-4A63-842B-7C4BD2E699D9}" type="pres">
      <dgm:prSet presAssocID="{E0F72C5B-2457-474B-8795-5102C387DB1E}" presName="node" presStyleLbl="node1" presStyleIdx="1" presStyleCnt="4">
        <dgm:presLayoutVars>
          <dgm:bulletEnabled val="1"/>
        </dgm:presLayoutVars>
      </dgm:prSet>
      <dgm:spPr/>
    </dgm:pt>
    <dgm:pt modelId="{3F55A4E0-68E0-4E9A-92DA-811C9AD8EC61}" type="pres">
      <dgm:prSet presAssocID="{673E23E7-37F6-465D-ABE5-88B2E76B0A7D}" presName="sibTrans" presStyleLbl="sibTrans2D1" presStyleIdx="1" presStyleCnt="3"/>
      <dgm:spPr/>
    </dgm:pt>
    <dgm:pt modelId="{2A193D28-8061-4C72-8F84-B85DB235EF18}" type="pres">
      <dgm:prSet presAssocID="{673E23E7-37F6-465D-ABE5-88B2E76B0A7D}" presName="connectorText" presStyleLbl="sibTrans2D1" presStyleIdx="1" presStyleCnt="3"/>
      <dgm:spPr/>
    </dgm:pt>
    <dgm:pt modelId="{F074AB82-531E-415E-BFBF-CBCCF4D0F61C}" type="pres">
      <dgm:prSet presAssocID="{C91E1AB1-6FFE-4147-80CC-EA3F150F9391}" presName="node" presStyleLbl="node1" presStyleIdx="2" presStyleCnt="4">
        <dgm:presLayoutVars>
          <dgm:bulletEnabled val="1"/>
        </dgm:presLayoutVars>
      </dgm:prSet>
      <dgm:spPr/>
    </dgm:pt>
    <dgm:pt modelId="{294E243A-04CC-42CE-9AA6-6A1A73BB1E57}" type="pres">
      <dgm:prSet presAssocID="{DFA93C5F-9B64-4D79-8B1B-61D2FDE315DA}" presName="sibTrans" presStyleLbl="sibTrans2D1" presStyleIdx="2" presStyleCnt="3"/>
      <dgm:spPr/>
    </dgm:pt>
    <dgm:pt modelId="{C5A74ED5-1F39-435B-A938-5CBFBC2C04FC}" type="pres">
      <dgm:prSet presAssocID="{DFA93C5F-9B64-4D79-8B1B-61D2FDE315DA}" presName="connectorText" presStyleLbl="sibTrans2D1" presStyleIdx="2" presStyleCnt="3"/>
      <dgm:spPr/>
    </dgm:pt>
    <dgm:pt modelId="{11BA99A3-1281-48DD-972E-0B141465FF8B}" type="pres">
      <dgm:prSet presAssocID="{331F0773-16F8-41AD-9C8F-BAA9078F1D47}" presName="node" presStyleLbl="node1" presStyleIdx="3" presStyleCnt="4">
        <dgm:presLayoutVars>
          <dgm:bulletEnabled val="1"/>
        </dgm:presLayoutVars>
      </dgm:prSet>
      <dgm:spPr/>
    </dgm:pt>
  </dgm:ptLst>
  <dgm:cxnLst>
    <dgm:cxn modelId="{6348B502-71B5-40B0-8534-A48BAD90760E}" type="presOf" srcId="{331F0773-16F8-41AD-9C8F-BAA9078F1D47}" destId="{11BA99A3-1281-48DD-972E-0B141465FF8B}" srcOrd="0" destOrd="0" presId="urn:microsoft.com/office/officeart/2005/8/layout/process5"/>
    <dgm:cxn modelId="{7B96AC23-7DB3-4A07-BD09-784ABA9A272E}" type="presOf" srcId="{E0F72C5B-2457-474B-8795-5102C387DB1E}" destId="{E4DEC0BB-FD83-4A63-842B-7C4BD2E699D9}" srcOrd="0" destOrd="0" presId="urn:microsoft.com/office/officeart/2005/8/layout/process5"/>
    <dgm:cxn modelId="{7A7BF32F-87AE-4FAD-B998-F3CAA5087D14}" srcId="{66FFDFA4-AB06-408D-9387-24DA80BEB149}" destId="{331F0773-16F8-41AD-9C8F-BAA9078F1D47}" srcOrd="3" destOrd="0" parTransId="{67065A64-3136-4683-B400-276E6F507AD7}" sibTransId="{98A03657-789B-4459-A34E-C708A0659D63}"/>
    <dgm:cxn modelId="{3F3AE938-947E-45FE-85C5-3D443880C628}" type="presOf" srcId="{66FFDFA4-AB06-408D-9387-24DA80BEB149}" destId="{E97510A8-C95C-4566-98DE-04E0F9A7E046}" srcOrd="0" destOrd="0" presId="urn:microsoft.com/office/officeart/2005/8/layout/process5"/>
    <dgm:cxn modelId="{390A7940-C9A7-489C-8616-37F9E2435C8D}" srcId="{66FFDFA4-AB06-408D-9387-24DA80BEB149}" destId="{E0F72C5B-2457-474B-8795-5102C387DB1E}" srcOrd="1" destOrd="0" parTransId="{5C352AD4-82DE-4DEC-80B1-D95CBBE24C60}" sibTransId="{673E23E7-37F6-465D-ABE5-88B2E76B0A7D}"/>
    <dgm:cxn modelId="{134D705B-DAD0-4BBD-8A90-6ABFA75A9A8C}" type="presOf" srcId="{78D1150E-107A-4C99-985A-FE8FCF3B421B}" destId="{BC169FE0-9E29-4E8F-8EBE-00BC8704498F}" srcOrd="0" destOrd="0" presId="urn:microsoft.com/office/officeart/2005/8/layout/process5"/>
    <dgm:cxn modelId="{8C1E2F6C-280C-4FC5-A05C-C99C4EEF3593}" srcId="{66FFDFA4-AB06-408D-9387-24DA80BEB149}" destId="{C91E1AB1-6FFE-4147-80CC-EA3F150F9391}" srcOrd="2" destOrd="0" parTransId="{9D4B526C-A0CE-42DF-A77C-85AF867C30C3}" sibTransId="{DFA93C5F-9B64-4D79-8B1B-61D2FDE315DA}"/>
    <dgm:cxn modelId="{BB38104D-6E3D-4A2D-BE1D-4A77FB05D6B7}" type="presOf" srcId="{DFA93C5F-9B64-4D79-8B1B-61D2FDE315DA}" destId="{294E243A-04CC-42CE-9AA6-6A1A73BB1E57}" srcOrd="0" destOrd="0" presId="urn:microsoft.com/office/officeart/2005/8/layout/process5"/>
    <dgm:cxn modelId="{B5C7A774-3C27-4B20-81C6-19A72AD0B09F}" type="presOf" srcId="{673E23E7-37F6-465D-ABE5-88B2E76B0A7D}" destId="{3F55A4E0-68E0-4E9A-92DA-811C9AD8EC61}" srcOrd="0" destOrd="0" presId="urn:microsoft.com/office/officeart/2005/8/layout/process5"/>
    <dgm:cxn modelId="{918F49AE-192D-4556-BC80-20CCE5EF3A7C}" type="presOf" srcId="{DFA93C5F-9B64-4D79-8B1B-61D2FDE315DA}" destId="{C5A74ED5-1F39-435B-A938-5CBFBC2C04FC}" srcOrd="1" destOrd="0" presId="urn:microsoft.com/office/officeart/2005/8/layout/process5"/>
    <dgm:cxn modelId="{D08097BA-DD81-4135-81D9-8F8F2C4B49E6}" type="presOf" srcId="{A354E478-7440-4C85-87E4-AEF3A6C4E04B}" destId="{AE6494CE-AEA1-469D-808D-3EA3E2C0A2E1}" srcOrd="0" destOrd="0" presId="urn:microsoft.com/office/officeart/2005/8/layout/process5"/>
    <dgm:cxn modelId="{658FE7C2-1CAA-488D-B167-E368024A1D87}" srcId="{66FFDFA4-AB06-408D-9387-24DA80BEB149}" destId="{78D1150E-107A-4C99-985A-FE8FCF3B421B}" srcOrd="0" destOrd="0" parTransId="{B4574A9F-47BD-48AD-ADCE-1F1D4697C3C4}" sibTransId="{A354E478-7440-4C85-87E4-AEF3A6C4E04B}"/>
    <dgm:cxn modelId="{FCEC51CB-CF1F-4D43-9F96-2F2FEC336114}" type="presOf" srcId="{A354E478-7440-4C85-87E4-AEF3A6C4E04B}" destId="{9DC9E571-ED20-4876-A345-4795930EDBBB}" srcOrd="1" destOrd="0" presId="urn:microsoft.com/office/officeart/2005/8/layout/process5"/>
    <dgm:cxn modelId="{CBE351F7-FD7A-42AA-BEA6-2F0414637DBE}" type="presOf" srcId="{C91E1AB1-6FFE-4147-80CC-EA3F150F9391}" destId="{F074AB82-531E-415E-BFBF-CBCCF4D0F61C}" srcOrd="0" destOrd="0" presId="urn:microsoft.com/office/officeart/2005/8/layout/process5"/>
    <dgm:cxn modelId="{F955AAFC-1B23-4200-9153-A1B75CEDF1E3}" type="presOf" srcId="{673E23E7-37F6-465D-ABE5-88B2E76B0A7D}" destId="{2A193D28-8061-4C72-8F84-B85DB235EF18}" srcOrd="1" destOrd="0" presId="urn:microsoft.com/office/officeart/2005/8/layout/process5"/>
    <dgm:cxn modelId="{6B717A35-5089-4C98-BE18-36FA6AC834BD}" type="presParOf" srcId="{E97510A8-C95C-4566-98DE-04E0F9A7E046}" destId="{BC169FE0-9E29-4E8F-8EBE-00BC8704498F}" srcOrd="0" destOrd="0" presId="urn:microsoft.com/office/officeart/2005/8/layout/process5"/>
    <dgm:cxn modelId="{26F9CF03-C063-43A9-A1AE-E1D360377EE0}" type="presParOf" srcId="{E97510A8-C95C-4566-98DE-04E0F9A7E046}" destId="{AE6494CE-AEA1-469D-808D-3EA3E2C0A2E1}" srcOrd="1" destOrd="0" presId="urn:microsoft.com/office/officeart/2005/8/layout/process5"/>
    <dgm:cxn modelId="{26D73B6A-72B5-4978-80B2-E02DD038776C}" type="presParOf" srcId="{AE6494CE-AEA1-469D-808D-3EA3E2C0A2E1}" destId="{9DC9E571-ED20-4876-A345-4795930EDBBB}" srcOrd="0" destOrd="0" presId="urn:microsoft.com/office/officeart/2005/8/layout/process5"/>
    <dgm:cxn modelId="{8F5AA3B2-4391-4B47-95A8-8D55477376DC}" type="presParOf" srcId="{E97510A8-C95C-4566-98DE-04E0F9A7E046}" destId="{E4DEC0BB-FD83-4A63-842B-7C4BD2E699D9}" srcOrd="2" destOrd="0" presId="urn:microsoft.com/office/officeart/2005/8/layout/process5"/>
    <dgm:cxn modelId="{4F565AAD-65C4-4B7C-BEF9-9E8CBF8AD514}" type="presParOf" srcId="{E97510A8-C95C-4566-98DE-04E0F9A7E046}" destId="{3F55A4E0-68E0-4E9A-92DA-811C9AD8EC61}" srcOrd="3" destOrd="0" presId="urn:microsoft.com/office/officeart/2005/8/layout/process5"/>
    <dgm:cxn modelId="{64F2858F-AF61-4FD7-B5FF-BF26AFA356BC}" type="presParOf" srcId="{3F55A4E0-68E0-4E9A-92DA-811C9AD8EC61}" destId="{2A193D28-8061-4C72-8F84-B85DB235EF18}" srcOrd="0" destOrd="0" presId="urn:microsoft.com/office/officeart/2005/8/layout/process5"/>
    <dgm:cxn modelId="{3A81A58A-7E6F-4D3D-A0FC-444A100AF25D}" type="presParOf" srcId="{E97510A8-C95C-4566-98DE-04E0F9A7E046}" destId="{F074AB82-531E-415E-BFBF-CBCCF4D0F61C}" srcOrd="4" destOrd="0" presId="urn:microsoft.com/office/officeart/2005/8/layout/process5"/>
    <dgm:cxn modelId="{37CC596F-2D33-43CA-BFDC-4A75D501530E}" type="presParOf" srcId="{E97510A8-C95C-4566-98DE-04E0F9A7E046}" destId="{294E243A-04CC-42CE-9AA6-6A1A73BB1E57}" srcOrd="5" destOrd="0" presId="urn:microsoft.com/office/officeart/2005/8/layout/process5"/>
    <dgm:cxn modelId="{46F5C0C5-5BC1-418B-B859-35379025003D}" type="presParOf" srcId="{294E243A-04CC-42CE-9AA6-6A1A73BB1E57}" destId="{C5A74ED5-1F39-435B-A938-5CBFBC2C04FC}" srcOrd="0" destOrd="0" presId="urn:microsoft.com/office/officeart/2005/8/layout/process5"/>
    <dgm:cxn modelId="{3364280C-F372-4EDA-AAC5-85A652A8FB8B}" type="presParOf" srcId="{E97510A8-C95C-4566-98DE-04E0F9A7E046}" destId="{11BA99A3-1281-48DD-972E-0B141465FF8B}"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CEA87B-ABD4-4CA8-B39C-8AFC6BE050FB}" type="doc">
      <dgm:prSet loTypeId="urn:microsoft.com/office/officeart/2005/8/layout/process1" loCatId="process" qsTypeId="urn:microsoft.com/office/officeart/2005/8/quickstyle/simple1" qsCatId="simple" csTypeId="urn:microsoft.com/office/officeart/2005/8/colors/accent1_2" csCatId="accent1" phldr="1"/>
      <dgm:spPr/>
    </dgm:pt>
    <dgm:pt modelId="{5C0B1148-0361-47B3-A8B3-E116B841DCDD}">
      <dgm:prSet phldrT="[Text]" custT="1"/>
      <dgm:spPr>
        <a:solidFill>
          <a:schemeClr val="accent2">
            <a:lumMod val="40000"/>
            <a:lumOff val="60000"/>
          </a:schemeClr>
        </a:solidFill>
        <a:ln>
          <a:solidFill>
            <a:schemeClr val="tx1"/>
          </a:solidFill>
        </a:ln>
      </dgm:spPr>
      <dgm:t>
        <a:bodyPr/>
        <a:lstStyle/>
        <a:p>
          <a:r>
            <a:rPr lang="en-GB" sz="2400" b="1" i="1" u="sng" dirty="0">
              <a:solidFill>
                <a:schemeClr val="tx1"/>
              </a:solidFill>
            </a:rPr>
            <a:t>Direct evidence </a:t>
          </a:r>
          <a:r>
            <a:rPr lang="en-GB" sz="2400" dirty="0">
              <a:solidFill>
                <a:schemeClr val="tx1"/>
              </a:solidFill>
            </a:rPr>
            <a:t> E.G saw an assault, hear a loud noise</a:t>
          </a:r>
        </a:p>
      </dgm:t>
    </dgm:pt>
    <dgm:pt modelId="{D8A5F304-6622-48DD-9B80-309A808730A5}" type="parTrans" cxnId="{23CE6148-06F2-43A2-8CF2-3B0CDA72EA41}">
      <dgm:prSet/>
      <dgm:spPr/>
      <dgm:t>
        <a:bodyPr/>
        <a:lstStyle/>
        <a:p>
          <a:endParaRPr lang="en-GB"/>
        </a:p>
      </dgm:t>
    </dgm:pt>
    <dgm:pt modelId="{6B4F37F8-1305-47A3-964A-68E2959BA22F}" type="sibTrans" cxnId="{23CE6148-06F2-43A2-8CF2-3B0CDA72EA41}">
      <dgm:prSet/>
      <dgm:spPr>
        <a:solidFill>
          <a:schemeClr val="accent2">
            <a:lumMod val="75000"/>
          </a:schemeClr>
        </a:solidFill>
        <a:ln>
          <a:solidFill>
            <a:schemeClr val="tx1"/>
          </a:solidFill>
        </a:ln>
      </dgm:spPr>
      <dgm:t>
        <a:bodyPr/>
        <a:lstStyle/>
        <a:p>
          <a:endParaRPr lang="en-GB"/>
        </a:p>
      </dgm:t>
    </dgm:pt>
    <dgm:pt modelId="{5E32E297-D911-4345-95A5-D7FC3552AFBC}">
      <dgm:prSet phldrT="[Text]" custT="1"/>
      <dgm:spPr>
        <a:solidFill>
          <a:schemeClr val="accent2">
            <a:lumMod val="60000"/>
            <a:lumOff val="40000"/>
          </a:schemeClr>
        </a:solidFill>
        <a:ln>
          <a:solidFill>
            <a:schemeClr val="tx1"/>
          </a:solidFill>
        </a:ln>
      </dgm:spPr>
      <dgm:t>
        <a:bodyPr/>
        <a:lstStyle/>
        <a:p>
          <a:r>
            <a:rPr lang="en-GB" sz="2400" b="1" i="1" u="sng" dirty="0">
              <a:solidFill>
                <a:schemeClr val="tx1"/>
              </a:solidFill>
            </a:rPr>
            <a:t>Hearsay evidence </a:t>
          </a:r>
          <a:r>
            <a:rPr lang="en-GB" sz="2400" dirty="0">
              <a:solidFill>
                <a:schemeClr val="tx1"/>
              </a:solidFill>
            </a:rPr>
            <a:t>E.G someone told me they saw the assault, someone told me they heard a loud noise</a:t>
          </a:r>
        </a:p>
      </dgm:t>
    </dgm:pt>
    <dgm:pt modelId="{2935FD2B-A0A4-4359-BF1A-82905685958F}" type="parTrans" cxnId="{7B3E32BA-FB8D-4EB3-A4BB-67E3152353BA}">
      <dgm:prSet/>
      <dgm:spPr/>
      <dgm:t>
        <a:bodyPr/>
        <a:lstStyle/>
        <a:p>
          <a:endParaRPr lang="en-GB"/>
        </a:p>
      </dgm:t>
    </dgm:pt>
    <dgm:pt modelId="{F0A37F64-8BD2-495B-8685-3B42B462840A}" type="sibTrans" cxnId="{7B3E32BA-FB8D-4EB3-A4BB-67E3152353BA}">
      <dgm:prSet/>
      <dgm:spPr>
        <a:solidFill>
          <a:schemeClr val="accent2">
            <a:lumMod val="75000"/>
          </a:schemeClr>
        </a:solidFill>
        <a:ln>
          <a:solidFill>
            <a:schemeClr val="tx1"/>
          </a:solidFill>
        </a:ln>
      </dgm:spPr>
      <dgm:t>
        <a:bodyPr/>
        <a:lstStyle/>
        <a:p>
          <a:endParaRPr lang="en-GB"/>
        </a:p>
      </dgm:t>
    </dgm:pt>
    <dgm:pt modelId="{19A6F155-A106-4093-A88A-DE2559156D1E}">
      <dgm:prSet phldrT="[Text]" custT="1"/>
      <dgm:spPr>
        <a:solidFill>
          <a:schemeClr val="accent2">
            <a:lumMod val="40000"/>
            <a:lumOff val="60000"/>
          </a:schemeClr>
        </a:solidFill>
        <a:ln>
          <a:solidFill>
            <a:schemeClr val="tx1"/>
          </a:solidFill>
        </a:ln>
      </dgm:spPr>
      <dgm:t>
        <a:bodyPr/>
        <a:lstStyle/>
        <a:p>
          <a:r>
            <a:rPr lang="en-GB" sz="2400" b="1" i="1" u="sng" dirty="0">
              <a:solidFill>
                <a:schemeClr val="tx1"/>
              </a:solidFill>
            </a:rPr>
            <a:t>Opinion</a:t>
          </a:r>
          <a:r>
            <a:rPr lang="en-GB" sz="2400" dirty="0">
              <a:solidFill>
                <a:schemeClr val="tx1"/>
              </a:solidFill>
            </a:rPr>
            <a:t> </a:t>
          </a:r>
        </a:p>
        <a:p>
          <a:r>
            <a:rPr lang="en-GB" sz="2400" dirty="0">
              <a:solidFill>
                <a:schemeClr val="tx1"/>
              </a:solidFill>
            </a:rPr>
            <a:t> Police Officers can only give opinion on drunkenness</a:t>
          </a:r>
        </a:p>
      </dgm:t>
    </dgm:pt>
    <dgm:pt modelId="{2B274276-92D9-42B9-8B27-93AA41BD5D31}" type="parTrans" cxnId="{EBB5EAE1-8391-4AF2-9DA5-A0FF8FBF0799}">
      <dgm:prSet/>
      <dgm:spPr/>
      <dgm:t>
        <a:bodyPr/>
        <a:lstStyle/>
        <a:p>
          <a:endParaRPr lang="en-GB"/>
        </a:p>
      </dgm:t>
    </dgm:pt>
    <dgm:pt modelId="{84E894AB-F2C5-44D5-8787-604FF94D4458}" type="sibTrans" cxnId="{EBB5EAE1-8391-4AF2-9DA5-A0FF8FBF0799}">
      <dgm:prSet/>
      <dgm:spPr/>
      <dgm:t>
        <a:bodyPr/>
        <a:lstStyle/>
        <a:p>
          <a:endParaRPr lang="en-GB"/>
        </a:p>
      </dgm:t>
    </dgm:pt>
    <dgm:pt modelId="{FE4A3FA7-EB61-42D2-8AEF-F65974D41517}" type="pres">
      <dgm:prSet presAssocID="{E5CEA87B-ABD4-4CA8-B39C-8AFC6BE050FB}" presName="Name0" presStyleCnt="0">
        <dgm:presLayoutVars>
          <dgm:dir/>
          <dgm:resizeHandles val="exact"/>
        </dgm:presLayoutVars>
      </dgm:prSet>
      <dgm:spPr/>
    </dgm:pt>
    <dgm:pt modelId="{F5A5F46A-DBE2-4393-ACF6-F923A60F7631}" type="pres">
      <dgm:prSet presAssocID="{5C0B1148-0361-47B3-A8B3-E116B841DCDD}" presName="node" presStyleLbl="node1" presStyleIdx="0" presStyleCnt="3" custScaleY="111966">
        <dgm:presLayoutVars>
          <dgm:bulletEnabled val="1"/>
        </dgm:presLayoutVars>
      </dgm:prSet>
      <dgm:spPr/>
    </dgm:pt>
    <dgm:pt modelId="{3A2C0517-AD30-4DE8-8E94-CC487915907A}" type="pres">
      <dgm:prSet presAssocID="{6B4F37F8-1305-47A3-964A-68E2959BA22F}" presName="sibTrans" presStyleLbl="sibTrans2D1" presStyleIdx="0" presStyleCnt="2"/>
      <dgm:spPr/>
    </dgm:pt>
    <dgm:pt modelId="{8496DF86-533A-4124-994E-729010B9625A}" type="pres">
      <dgm:prSet presAssocID="{6B4F37F8-1305-47A3-964A-68E2959BA22F}" presName="connectorText" presStyleLbl="sibTrans2D1" presStyleIdx="0" presStyleCnt="2"/>
      <dgm:spPr/>
    </dgm:pt>
    <dgm:pt modelId="{415657F0-388A-4D7C-9DF5-B60AD532FD43}" type="pres">
      <dgm:prSet presAssocID="{5E32E297-D911-4345-95A5-D7FC3552AFBC}" presName="node" presStyleLbl="node1" presStyleIdx="1" presStyleCnt="3" custScaleY="113730">
        <dgm:presLayoutVars>
          <dgm:bulletEnabled val="1"/>
        </dgm:presLayoutVars>
      </dgm:prSet>
      <dgm:spPr/>
    </dgm:pt>
    <dgm:pt modelId="{706313DA-40E7-40AE-8D5A-CD315F8701FD}" type="pres">
      <dgm:prSet presAssocID="{F0A37F64-8BD2-495B-8685-3B42B462840A}" presName="sibTrans" presStyleLbl="sibTrans2D1" presStyleIdx="1" presStyleCnt="2"/>
      <dgm:spPr/>
    </dgm:pt>
    <dgm:pt modelId="{E8809507-6560-4889-9F94-7700C81E9236}" type="pres">
      <dgm:prSet presAssocID="{F0A37F64-8BD2-495B-8685-3B42B462840A}" presName="connectorText" presStyleLbl="sibTrans2D1" presStyleIdx="1" presStyleCnt="2"/>
      <dgm:spPr/>
    </dgm:pt>
    <dgm:pt modelId="{82F96E8D-25C6-443A-B3E8-502AF76D68CE}" type="pres">
      <dgm:prSet presAssocID="{19A6F155-A106-4093-A88A-DE2559156D1E}" presName="node" presStyleLbl="node1" presStyleIdx="2" presStyleCnt="3" custScaleY="111966">
        <dgm:presLayoutVars>
          <dgm:bulletEnabled val="1"/>
        </dgm:presLayoutVars>
      </dgm:prSet>
      <dgm:spPr/>
    </dgm:pt>
  </dgm:ptLst>
  <dgm:cxnLst>
    <dgm:cxn modelId="{B08AFC19-BDE7-4739-8427-007DC6583460}" type="presOf" srcId="{6B4F37F8-1305-47A3-964A-68E2959BA22F}" destId="{3A2C0517-AD30-4DE8-8E94-CC487915907A}" srcOrd="0" destOrd="0" presId="urn:microsoft.com/office/officeart/2005/8/layout/process1"/>
    <dgm:cxn modelId="{23CE6148-06F2-43A2-8CF2-3B0CDA72EA41}" srcId="{E5CEA87B-ABD4-4CA8-B39C-8AFC6BE050FB}" destId="{5C0B1148-0361-47B3-A8B3-E116B841DCDD}" srcOrd="0" destOrd="0" parTransId="{D8A5F304-6622-48DD-9B80-309A808730A5}" sibTransId="{6B4F37F8-1305-47A3-964A-68E2959BA22F}"/>
    <dgm:cxn modelId="{020A5B58-1DAD-42F4-9D12-87263AF10CBF}" type="presOf" srcId="{5C0B1148-0361-47B3-A8B3-E116B841DCDD}" destId="{F5A5F46A-DBE2-4393-ACF6-F923A60F7631}" srcOrd="0" destOrd="0" presId="urn:microsoft.com/office/officeart/2005/8/layout/process1"/>
    <dgm:cxn modelId="{7D31427B-B320-4DFD-8269-BEEA93063898}" type="presOf" srcId="{F0A37F64-8BD2-495B-8685-3B42B462840A}" destId="{E8809507-6560-4889-9F94-7700C81E9236}" srcOrd="1" destOrd="0" presId="urn:microsoft.com/office/officeart/2005/8/layout/process1"/>
    <dgm:cxn modelId="{36E06588-3A61-4821-B084-FA87ACC1675B}" type="presOf" srcId="{19A6F155-A106-4093-A88A-DE2559156D1E}" destId="{82F96E8D-25C6-443A-B3E8-502AF76D68CE}" srcOrd="0" destOrd="0" presId="urn:microsoft.com/office/officeart/2005/8/layout/process1"/>
    <dgm:cxn modelId="{FC08C198-5D55-4211-A8BB-46083DE7663A}" type="presOf" srcId="{6B4F37F8-1305-47A3-964A-68E2959BA22F}" destId="{8496DF86-533A-4124-994E-729010B9625A}" srcOrd="1" destOrd="0" presId="urn:microsoft.com/office/officeart/2005/8/layout/process1"/>
    <dgm:cxn modelId="{E5A80899-9515-4728-9763-7F916152E285}" type="presOf" srcId="{5E32E297-D911-4345-95A5-D7FC3552AFBC}" destId="{415657F0-388A-4D7C-9DF5-B60AD532FD43}" srcOrd="0" destOrd="0" presId="urn:microsoft.com/office/officeart/2005/8/layout/process1"/>
    <dgm:cxn modelId="{514606A5-B4F3-449E-A083-705C8C9159D5}" type="presOf" srcId="{E5CEA87B-ABD4-4CA8-B39C-8AFC6BE050FB}" destId="{FE4A3FA7-EB61-42D2-8AEF-F65974D41517}" srcOrd="0" destOrd="0" presId="urn:microsoft.com/office/officeart/2005/8/layout/process1"/>
    <dgm:cxn modelId="{7B3E32BA-FB8D-4EB3-A4BB-67E3152353BA}" srcId="{E5CEA87B-ABD4-4CA8-B39C-8AFC6BE050FB}" destId="{5E32E297-D911-4345-95A5-D7FC3552AFBC}" srcOrd="1" destOrd="0" parTransId="{2935FD2B-A0A4-4359-BF1A-82905685958F}" sibTransId="{F0A37F64-8BD2-495B-8685-3B42B462840A}"/>
    <dgm:cxn modelId="{EBB5EAE1-8391-4AF2-9DA5-A0FF8FBF0799}" srcId="{E5CEA87B-ABD4-4CA8-B39C-8AFC6BE050FB}" destId="{19A6F155-A106-4093-A88A-DE2559156D1E}" srcOrd="2" destOrd="0" parTransId="{2B274276-92D9-42B9-8B27-93AA41BD5D31}" sibTransId="{84E894AB-F2C5-44D5-8787-604FF94D4458}"/>
    <dgm:cxn modelId="{5D6474EC-E4B6-4C2D-BDF5-FB8568D8762C}" type="presOf" srcId="{F0A37F64-8BD2-495B-8685-3B42B462840A}" destId="{706313DA-40E7-40AE-8D5A-CD315F8701FD}" srcOrd="0" destOrd="0" presId="urn:microsoft.com/office/officeart/2005/8/layout/process1"/>
    <dgm:cxn modelId="{1CFD604D-E6F1-4920-962C-42E7351C2BFD}" type="presParOf" srcId="{FE4A3FA7-EB61-42D2-8AEF-F65974D41517}" destId="{F5A5F46A-DBE2-4393-ACF6-F923A60F7631}" srcOrd="0" destOrd="0" presId="urn:microsoft.com/office/officeart/2005/8/layout/process1"/>
    <dgm:cxn modelId="{6C7CF56A-3D8B-4FEE-8886-EEB5B8DD3CF1}" type="presParOf" srcId="{FE4A3FA7-EB61-42D2-8AEF-F65974D41517}" destId="{3A2C0517-AD30-4DE8-8E94-CC487915907A}" srcOrd="1" destOrd="0" presId="urn:microsoft.com/office/officeart/2005/8/layout/process1"/>
    <dgm:cxn modelId="{3D26060E-24B0-4027-8B28-8BC08A16102B}" type="presParOf" srcId="{3A2C0517-AD30-4DE8-8E94-CC487915907A}" destId="{8496DF86-533A-4124-994E-729010B9625A}" srcOrd="0" destOrd="0" presId="urn:microsoft.com/office/officeart/2005/8/layout/process1"/>
    <dgm:cxn modelId="{BDDF275C-9AB6-4728-B6AA-B5E0C2F3F43A}" type="presParOf" srcId="{FE4A3FA7-EB61-42D2-8AEF-F65974D41517}" destId="{415657F0-388A-4D7C-9DF5-B60AD532FD43}" srcOrd="2" destOrd="0" presId="urn:microsoft.com/office/officeart/2005/8/layout/process1"/>
    <dgm:cxn modelId="{4348C981-F038-4F3B-A261-49DB85CA29A2}" type="presParOf" srcId="{FE4A3FA7-EB61-42D2-8AEF-F65974D41517}" destId="{706313DA-40E7-40AE-8D5A-CD315F8701FD}" srcOrd="3" destOrd="0" presId="urn:microsoft.com/office/officeart/2005/8/layout/process1"/>
    <dgm:cxn modelId="{87D4D0A6-A84C-4F79-B361-BEEC75E45C1B}" type="presParOf" srcId="{706313DA-40E7-40AE-8D5A-CD315F8701FD}" destId="{E8809507-6560-4889-9F94-7700C81E9236}" srcOrd="0" destOrd="0" presId="urn:microsoft.com/office/officeart/2005/8/layout/process1"/>
    <dgm:cxn modelId="{28E11802-6B1B-41E9-A382-7D079A6A7A88}" type="presParOf" srcId="{FE4A3FA7-EB61-42D2-8AEF-F65974D41517}" destId="{82F96E8D-25C6-443A-B3E8-502AF76D68CE}"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B3933C-9114-49A9-9B84-0DBBFEC6B0CC}"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0318484D-9EEE-4D4D-BB43-BF7BED5A7259}">
      <dgm:prSet phldrT="[Text]" phldr="1"/>
      <dgm:spPr>
        <a:blipFill rotWithShape="0">
          <a:blip xmlns:r="http://schemas.openxmlformats.org/officeDocument/2006/relationships" r:embed="rId1"/>
          <a:srcRect/>
          <a:stretch>
            <a:fillRect l="-25000" r="-25000"/>
          </a:stretch>
        </a:blipFill>
        <a:ln>
          <a:solidFill>
            <a:schemeClr val="tx1"/>
          </a:solidFill>
        </a:ln>
      </dgm:spPr>
      <dgm:t>
        <a:bodyPr/>
        <a:lstStyle/>
        <a:p>
          <a:endParaRPr lang="en-GB" dirty="0"/>
        </a:p>
      </dgm:t>
    </dgm:pt>
    <dgm:pt modelId="{4F1BD7DD-9455-40A1-BB64-97280346C02B}" type="parTrans" cxnId="{5BDAD11A-0E08-467D-8E08-A1B29E285695}">
      <dgm:prSet/>
      <dgm:spPr/>
      <dgm:t>
        <a:bodyPr/>
        <a:lstStyle/>
        <a:p>
          <a:endParaRPr lang="en-GB"/>
        </a:p>
      </dgm:t>
    </dgm:pt>
    <dgm:pt modelId="{EFC7D488-8040-476A-8007-F43B1EF4516D}" type="sibTrans" cxnId="{5BDAD11A-0E08-467D-8E08-A1B29E285695}">
      <dgm:prSet/>
      <dgm:spPr/>
      <dgm:t>
        <a:bodyPr/>
        <a:lstStyle/>
        <a:p>
          <a:endParaRPr lang="en-GB"/>
        </a:p>
      </dgm:t>
    </dgm:pt>
    <dgm:pt modelId="{E7BC60B6-55A7-4400-9E68-86F804EE963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 perjury clause before statement taken</a:t>
          </a:r>
        </a:p>
      </dgm:t>
    </dgm:pt>
    <dgm:pt modelId="{ADF8CD9C-C1E2-4CC2-A3A2-2576795C0879}" type="parTrans" cxnId="{C3BE8216-2F60-4A81-9F21-6FBE6ADB6D57}">
      <dgm:prSet/>
      <dgm:spPr/>
      <dgm:t>
        <a:bodyPr/>
        <a:lstStyle/>
        <a:p>
          <a:endParaRPr lang="en-GB"/>
        </a:p>
      </dgm:t>
    </dgm:pt>
    <dgm:pt modelId="{558565A9-0B28-4E0C-B5DD-F3203D6C719A}" type="sibTrans" cxnId="{C3BE8216-2F60-4A81-9F21-6FBE6ADB6D57}">
      <dgm:prSet/>
      <dgm:spPr/>
      <dgm:t>
        <a:bodyPr/>
        <a:lstStyle/>
        <a:p>
          <a:endParaRPr lang="en-GB"/>
        </a:p>
      </dgm:t>
    </dgm:pt>
    <dgm:pt modelId="{B5B6854D-E591-4B08-AA7F-054585786007}">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It is your words</a:t>
          </a:r>
        </a:p>
      </dgm:t>
    </dgm:pt>
    <dgm:pt modelId="{D19AD9C3-0266-499B-B017-EAF234053AC2}" type="parTrans" cxnId="{46628E93-909B-43CF-9154-052CD4F67FF4}">
      <dgm:prSet/>
      <dgm:spPr/>
      <dgm:t>
        <a:bodyPr/>
        <a:lstStyle/>
        <a:p>
          <a:endParaRPr lang="en-GB"/>
        </a:p>
      </dgm:t>
    </dgm:pt>
    <dgm:pt modelId="{588CE282-F056-4EC0-8F75-36C6060B3A50}" type="sibTrans" cxnId="{46628E93-909B-43CF-9154-052CD4F67FF4}">
      <dgm:prSet/>
      <dgm:spPr/>
      <dgm:t>
        <a:bodyPr/>
        <a:lstStyle/>
        <a:p>
          <a:endParaRPr lang="en-GB"/>
        </a:p>
      </dgm:t>
    </dgm:pt>
    <dgm:pt modelId="{21E92C2A-5C34-4991-B519-4792FFF1127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Deal with matters within your direct knowledge</a:t>
          </a:r>
        </a:p>
      </dgm:t>
    </dgm:pt>
    <dgm:pt modelId="{724E4045-B4D1-42BB-A7D1-DE19059F35B0}" type="parTrans" cxnId="{4B955FF3-4566-4F4C-8EFA-DD3F68E7CE90}">
      <dgm:prSet/>
      <dgm:spPr/>
      <dgm:t>
        <a:bodyPr/>
        <a:lstStyle/>
        <a:p>
          <a:endParaRPr lang="en-GB"/>
        </a:p>
      </dgm:t>
    </dgm:pt>
    <dgm:pt modelId="{FC7F31C3-DA9F-47C6-A454-1155703B19FB}" type="sibTrans" cxnId="{4B955FF3-4566-4F4C-8EFA-DD3F68E7CE90}">
      <dgm:prSet/>
      <dgm:spPr/>
      <dgm:t>
        <a:bodyPr/>
        <a:lstStyle/>
        <a:p>
          <a:endParaRPr lang="en-GB"/>
        </a:p>
      </dgm:t>
    </dgm:pt>
    <dgm:pt modelId="{E748DDD9-A23A-4C59-9519-97960344E18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Concise &amp; to the point</a:t>
          </a:r>
        </a:p>
      </dgm:t>
    </dgm:pt>
    <dgm:pt modelId="{8CA8B849-3500-4500-A1E4-0AC9B4E50A95}" type="parTrans" cxnId="{77729AB5-E52C-450D-B207-C27023B798D2}">
      <dgm:prSet/>
      <dgm:spPr/>
      <dgm:t>
        <a:bodyPr/>
        <a:lstStyle/>
        <a:p>
          <a:endParaRPr lang="en-GB"/>
        </a:p>
      </dgm:t>
    </dgm:pt>
    <dgm:pt modelId="{E4C03873-C210-49F0-B42C-0CCD1CD63357}" type="sibTrans" cxnId="{77729AB5-E52C-450D-B207-C27023B798D2}">
      <dgm:prSet/>
      <dgm:spPr/>
      <dgm:t>
        <a:bodyPr/>
        <a:lstStyle/>
        <a:p>
          <a:endParaRPr lang="en-GB"/>
        </a:p>
      </dgm:t>
    </dgm:pt>
    <dgm:pt modelId="{F82DC7E3-DB74-4755-9A4A-A6383A071E2A}" type="pres">
      <dgm:prSet presAssocID="{A0B3933C-9114-49A9-9B84-0DBBFEC6B0CC}" presName="diagram" presStyleCnt="0">
        <dgm:presLayoutVars>
          <dgm:chMax val="1"/>
          <dgm:dir/>
          <dgm:animLvl val="ctr"/>
          <dgm:resizeHandles val="exact"/>
        </dgm:presLayoutVars>
      </dgm:prSet>
      <dgm:spPr/>
    </dgm:pt>
    <dgm:pt modelId="{E3024865-1381-48DF-A069-4F511C15237F}" type="pres">
      <dgm:prSet presAssocID="{A0B3933C-9114-49A9-9B84-0DBBFEC6B0CC}" presName="matrix" presStyleCnt="0"/>
      <dgm:spPr/>
    </dgm:pt>
    <dgm:pt modelId="{03FDC425-D410-4559-A50C-FA6B16010EBB}" type="pres">
      <dgm:prSet presAssocID="{A0B3933C-9114-49A9-9B84-0DBBFEC6B0CC}" presName="tile1" presStyleLbl="node1" presStyleIdx="0" presStyleCnt="4"/>
      <dgm:spPr/>
    </dgm:pt>
    <dgm:pt modelId="{4A66AB04-13DB-4CA4-A6F7-D0155D357CF7}" type="pres">
      <dgm:prSet presAssocID="{A0B3933C-9114-49A9-9B84-0DBBFEC6B0CC}" presName="tile1text" presStyleLbl="node1" presStyleIdx="0" presStyleCnt="4">
        <dgm:presLayoutVars>
          <dgm:chMax val="0"/>
          <dgm:chPref val="0"/>
          <dgm:bulletEnabled val="1"/>
        </dgm:presLayoutVars>
      </dgm:prSet>
      <dgm:spPr/>
    </dgm:pt>
    <dgm:pt modelId="{F8066501-1F42-4C0A-99AC-9A111D3A7540}" type="pres">
      <dgm:prSet presAssocID="{A0B3933C-9114-49A9-9B84-0DBBFEC6B0CC}" presName="tile2" presStyleLbl="node1" presStyleIdx="1" presStyleCnt="4"/>
      <dgm:spPr/>
    </dgm:pt>
    <dgm:pt modelId="{4C438A6C-ED94-4CB0-98CA-85AF9AC82F5F}" type="pres">
      <dgm:prSet presAssocID="{A0B3933C-9114-49A9-9B84-0DBBFEC6B0CC}" presName="tile2text" presStyleLbl="node1" presStyleIdx="1" presStyleCnt="4">
        <dgm:presLayoutVars>
          <dgm:chMax val="0"/>
          <dgm:chPref val="0"/>
          <dgm:bulletEnabled val="1"/>
        </dgm:presLayoutVars>
      </dgm:prSet>
      <dgm:spPr/>
    </dgm:pt>
    <dgm:pt modelId="{43AAEDAC-4196-4586-8CBA-6E707F3E1C96}" type="pres">
      <dgm:prSet presAssocID="{A0B3933C-9114-49A9-9B84-0DBBFEC6B0CC}" presName="tile3" presStyleLbl="node1" presStyleIdx="2" presStyleCnt="4"/>
      <dgm:spPr/>
    </dgm:pt>
    <dgm:pt modelId="{F0FD6E8A-66EB-4561-8398-DD56AEE1F961}" type="pres">
      <dgm:prSet presAssocID="{A0B3933C-9114-49A9-9B84-0DBBFEC6B0CC}" presName="tile3text" presStyleLbl="node1" presStyleIdx="2" presStyleCnt="4">
        <dgm:presLayoutVars>
          <dgm:chMax val="0"/>
          <dgm:chPref val="0"/>
          <dgm:bulletEnabled val="1"/>
        </dgm:presLayoutVars>
      </dgm:prSet>
      <dgm:spPr/>
    </dgm:pt>
    <dgm:pt modelId="{A493C6E7-7ED1-4C9F-ABAA-2203619EB43F}" type="pres">
      <dgm:prSet presAssocID="{A0B3933C-9114-49A9-9B84-0DBBFEC6B0CC}" presName="tile4" presStyleLbl="node1" presStyleIdx="3" presStyleCnt="4"/>
      <dgm:spPr/>
    </dgm:pt>
    <dgm:pt modelId="{A897D3F1-F4CF-4C12-9489-B37BD4C3EEE2}" type="pres">
      <dgm:prSet presAssocID="{A0B3933C-9114-49A9-9B84-0DBBFEC6B0CC}" presName="tile4text" presStyleLbl="node1" presStyleIdx="3" presStyleCnt="4">
        <dgm:presLayoutVars>
          <dgm:chMax val="0"/>
          <dgm:chPref val="0"/>
          <dgm:bulletEnabled val="1"/>
        </dgm:presLayoutVars>
      </dgm:prSet>
      <dgm:spPr/>
    </dgm:pt>
    <dgm:pt modelId="{BEB6AFD9-5D4D-40E7-B974-3162254A6407}" type="pres">
      <dgm:prSet presAssocID="{A0B3933C-9114-49A9-9B84-0DBBFEC6B0CC}" presName="centerTile" presStyleLbl="fgShp" presStyleIdx="0" presStyleCnt="1" custScaleY="178309">
        <dgm:presLayoutVars>
          <dgm:chMax val="0"/>
          <dgm:chPref val="0"/>
        </dgm:presLayoutVars>
      </dgm:prSet>
      <dgm:spPr/>
    </dgm:pt>
  </dgm:ptLst>
  <dgm:cxnLst>
    <dgm:cxn modelId="{5214B20D-E8CE-4FEA-84A1-9F47410E356D}" type="presOf" srcId="{E748DDD9-A23A-4C59-9519-97960344E18F}" destId="{A493C6E7-7ED1-4C9F-ABAA-2203619EB43F}" srcOrd="0" destOrd="0" presId="urn:microsoft.com/office/officeart/2005/8/layout/matrix1"/>
    <dgm:cxn modelId="{C3BE8216-2F60-4A81-9F21-6FBE6ADB6D57}" srcId="{0318484D-9EEE-4D4D-BB43-BF7BED5A7259}" destId="{E7BC60B6-55A7-4400-9E68-86F804EE963E}" srcOrd="0" destOrd="0" parTransId="{ADF8CD9C-C1E2-4CC2-A3A2-2576795C0879}" sibTransId="{558565A9-0B28-4E0C-B5DD-F3203D6C719A}"/>
    <dgm:cxn modelId="{DACE7518-7991-4C70-A91F-AE96E313CFF1}" type="presOf" srcId="{0318484D-9EEE-4D4D-BB43-BF7BED5A7259}" destId="{BEB6AFD9-5D4D-40E7-B974-3162254A6407}" srcOrd="0" destOrd="0" presId="urn:microsoft.com/office/officeart/2005/8/layout/matrix1"/>
    <dgm:cxn modelId="{5BDAD11A-0E08-467D-8E08-A1B29E285695}" srcId="{A0B3933C-9114-49A9-9B84-0DBBFEC6B0CC}" destId="{0318484D-9EEE-4D4D-BB43-BF7BED5A7259}" srcOrd="0" destOrd="0" parTransId="{4F1BD7DD-9455-40A1-BB64-97280346C02B}" sibTransId="{EFC7D488-8040-476A-8007-F43B1EF4516D}"/>
    <dgm:cxn modelId="{8782392F-1525-4A04-9D9A-D39DABBD057A}" type="presOf" srcId="{B5B6854D-E591-4B08-AA7F-054585786007}" destId="{F8066501-1F42-4C0A-99AC-9A111D3A7540}" srcOrd="0" destOrd="0" presId="urn:microsoft.com/office/officeart/2005/8/layout/matrix1"/>
    <dgm:cxn modelId="{505C4B63-7D18-4855-A800-7DFDE19419C8}" type="presOf" srcId="{A0B3933C-9114-49A9-9B84-0DBBFEC6B0CC}" destId="{F82DC7E3-DB74-4755-9A4A-A6383A071E2A}" srcOrd="0" destOrd="0" presId="urn:microsoft.com/office/officeart/2005/8/layout/matrix1"/>
    <dgm:cxn modelId="{E443AA6F-D854-4386-9C28-434597BE73EC}" type="presOf" srcId="{B5B6854D-E591-4B08-AA7F-054585786007}" destId="{4C438A6C-ED94-4CB0-98CA-85AF9AC82F5F}" srcOrd="1" destOrd="0" presId="urn:microsoft.com/office/officeart/2005/8/layout/matrix1"/>
    <dgm:cxn modelId="{87211353-883A-4842-B769-40DFE3CA3554}" type="presOf" srcId="{E7BC60B6-55A7-4400-9E68-86F804EE963E}" destId="{4A66AB04-13DB-4CA4-A6F7-D0155D357CF7}" srcOrd="1" destOrd="0" presId="urn:microsoft.com/office/officeart/2005/8/layout/matrix1"/>
    <dgm:cxn modelId="{8C845054-EF6D-4643-8466-107DAA1F1BC4}" type="presOf" srcId="{E748DDD9-A23A-4C59-9519-97960344E18F}" destId="{A897D3F1-F4CF-4C12-9489-B37BD4C3EEE2}" srcOrd="1" destOrd="0" presId="urn:microsoft.com/office/officeart/2005/8/layout/matrix1"/>
    <dgm:cxn modelId="{46628E93-909B-43CF-9154-052CD4F67FF4}" srcId="{0318484D-9EEE-4D4D-BB43-BF7BED5A7259}" destId="{B5B6854D-E591-4B08-AA7F-054585786007}" srcOrd="1" destOrd="0" parTransId="{D19AD9C3-0266-499B-B017-EAF234053AC2}" sibTransId="{588CE282-F056-4EC0-8F75-36C6060B3A50}"/>
    <dgm:cxn modelId="{77729AB5-E52C-450D-B207-C27023B798D2}" srcId="{0318484D-9EEE-4D4D-BB43-BF7BED5A7259}" destId="{E748DDD9-A23A-4C59-9519-97960344E18F}" srcOrd="3" destOrd="0" parTransId="{8CA8B849-3500-4500-A1E4-0AC9B4E50A95}" sibTransId="{E4C03873-C210-49F0-B42C-0CCD1CD63357}"/>
    <dgm:cxn modelId="{33302AD0-0489-4848-BF77-30E91C7F2C6F}" type="presOf" srcId="{21E92C2A-5C34-4991-B519-4792FFF1127C}" destId="{F0FD6E8A-66EB-4561-8398-DD56AEE1F961}" srcOrd="1" destOrd="0" presId="urn:microsoft.com/office/officeart/2005/8/layout/matrix1"/>
    <dgm:cxn modelId="{F1671FE2-FA3C-4A5F-89EB-5BC9C13924A6}" type="presOf" srcId="{21E92C2A-5C34-4991-B519-4792FFF1127C}" destId="{43AAEDAC-4196-4586-8CBA-6E707F3E1C96}" srcOrd="0" destOrd="0" presId="urn:microsoft.com/office/officeart/2005/8/layout/matrix1"/>
    <dgm:cxn modelId="{4B955FF3-4566-4F4C-8EFA-DD3F68E7CE90}" srcId="{0318484D-9EEE-4D4D-BB43-BF7BED5A7259}" destId="{21E92C2A-5C34-4991-B519-4792FFF1127C}" srcOrd="2" destOrd="0" parTransId="{724E4045-B4D1-42BB-A7D1-DE19059F35B0}" sibTransId="{FC7F31C3-DA9F-47C6-A454-1155703B19FB}"/>
    <dgm:cxn modelId="{43A198F7-0943-4062-ADD8-FD163E95AB23}" type="presOf" srcId="{E7BC60B6-55A7-4400-9E68-86F804EE963E}" destId="{03FDC425-D410-4559-A50C-FA6B16010EBB}" srcOrd="0" destOrd="0" presId="urn:microsoft.com/office/officeart/2005/8/layout/matrix1"/>
    <dgm:cxn modelId="{317EBC5B-FCDE-470C-8285-C75E9E71B57A}" type="presParOf" srcId="{F82DC7E3-DB74-4755-9A4A-A6383A071E2A}" destId="{E3024865-1381-48DF-A069-4F511C15237F}" srcOrd="0" destOrd="0" presId="urn:microsoft.com/office/officeart/2005/8/layout/matrix1"/>
    <dgm:cxn modelId="{AB8B972F-76A3-4840-84C0-AFF17CDAA0A4}" type="presParOf" srcId="{E3024865-1381-48DF-A069-4F511C15237F}" destId="{03FDC425-D410-4559-A50C-FA6B16010EBB}" srcOrd="0" destOrd="0" presId="urn:microsoft.com/office/officeart/2005/8/layout/matrix1"/>
    <dgm:cxn modelId="{ED2719BC-D83C-4FCA-8D50-E71D8E8C45DF}" type="presParOf" srcId="{E3024865-1381-48DF-A069-4F511C15237F}" destId="{4A66AB04-13DB-4CA4-A6F7-D0155D357CF7}" srcOrd="1" destOrd="0" presId="urn:microsoft.com/office/officeart/2005/8/layout/matrix1"/>
    <dgm:cxn modelId="{FE2D8478-4BFB-4897-B4B8-0F70A7671C1E}" type="presParOf" srcId="{E3024865-1381-48DF-A069-4F511C15237F}" destId="{F8066501-1F42-4C0A-99AC-9A111D3A7540}" srcOrd="2" destOrd="0" presId="urn:microsoft.com/office/officeart/2005/8/layout/matrix1"/>
    <dgm:cxn modelId="{0491F6E9-A839-461D-A375-A17851E73838}" type="presParOf" srcId="{E3024865-1381-48DF-A069-4F511C15237F}" destId="{4C438A6C-ED94-4CB0-98CA-85AF9AC82F5F}" srcOrd="3" destOrd="0" presId="urn:microsoft.com/office/officeart/2005/8/layout/matrix1"/>
    <dgm:cxn modelId="{8638CB6C-9489-47D7-B3D7-7A42EC0DE867}" type="presParOf" srcId="{E3024865-1381-48DF-A069-4F511C15237F}" destId="{43AAEDAC-4196-4586-8CBA-6E707F3E1C96}" srcOrd="4" destOrd="0" presId="urn:microsoft.com/office/officeart/2005/8/layout/matrix1"/>
    <dgm:cxn modelId="{261F4445-966C-4F2E-8777-7ABF37CC4EF1}" type="presParOf" srcId="{E3024865-1381-48DF-A069-4F511C15237F}" destId="{F0FD6E8A-66EB-4561-8398-DD56AEE1F961}" srcOrd="5" destOrd="0" presId="urn:microsoft.com/office/officeart/2005/8/layout/matrix1"/>
    <dgm:cxn modelId="{914AF44C-E794-46E4-BABF-35F88B541671}" type="presParOf" srcId="{E3024865-1381-48DF-A069-4F511C15237F}" destId="{A493C6E7-7ED1-4C9F-ABAA-2203619EB43F}" srcOrd="6" destOrd="0" presId="urn:microsoft.com/office/officeart/2005/8/layout/matrix1"/>
    <dgm:cxn modelId="{2AAB4531-078C-46B8-A93B-E9915E451606}" type="presParOf" srcId="{E3024865-1381-48DF-A069-4F511C15237F}" destId="{A897D3F1-F4CF-4C12-9489-B37BD4C3EEE2}" srcOrd="7" destOrd="0" presId="urn:microsoft.com/office/officeart/2005/8/layout/matrix1"/>
    <dgm:cxn modelId="{6583F294-C1A6-4027-8321-56F675554A46}" type="presParOf" srcId="{F82DC7E3-DB74-4755-9A4A-A6383A071E2A}" destId="{BEB6AFD9-5D4D-40E7-B974-3162254A6407}"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5FE85C-C60F-4205-965D-D3ED5CE0AE4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6FF18E16-7144-4413-B8BA-71357CF1CDDA}">
      <dgm:prSet phldrT="[Text]" custT="1"/>
      <dgm:spPr>
        <a:solidFill>
          <a:schemeClr val="accent2">
            <a:lumMod val="40000"/>
            <a:lumOff val="60000"/>
          </a:schemeClr>
        </a:solidFill>
        <a:ln>
          <a:solidFill>
            <a:schemeClr val="tx1"/>
          </a:solidFill>
        </a:ln>
      </dgm:spPr>
      <dgm:t>
        <a:bodyPr/>
        <a:lstStyle/>
        <a:p>
          <a:r>
            <a:rPr lang="en-GB" sz="3200" b="1" i="1" u="sng" dirty="0" err="1">
              <a:solidFill>
                <a:schemeClr val="tx1"/>
              </a:solidFill>
            </a:rPr>
            <a:t>IN</a:t>
          </a:r>
          <a:r>
            <a:rPr lang="en-GB" sz="2400" dirty="0" err="1">
              <a:solidFill>
                <a:schemeClr val="tx1"/>
              </a:solidFill>
            </a:rPr>
            <a:t>troduction</a:t>
          </a:r>
          <a:r>
            <a:rPr lang="en-GB" sz="2400" dirty="0">
              <a:solidFill>
                <a:schemeClr val="tx1"/>
              </a:solidFill>
            </a:rPr>
            <a:t> or opening paragraph</a:t>
          </a:r>
        </a:p>
      </dgm:t>
    </dgm:pt>
    <dgm:pt modelId="{9B30CF3D-64D9-43DA-BDBC-8ED8A0646990}" type="parTrans" cxnId="{A9FFDE32-BC05-4495-A846-CBDC4E6AFE28}">
      <dgm:prSet/>
      <dgm:spPr/>
      <dgm:t>
        <a:bodyPr/>
        <a:lstStyle/>
        <a:p>
          <a:endParaRPr lang="en-GB"/>
        </a:p>
      </dgm:t>
    </dgm:pt>
    <dgm:pt modelId="{FA68ECA9-93C2-4694-ADE4-4685B78586F3}" type="sibTrans" cxnId="{A9FFDE32-BC05-4495-A846-CBDC4E6AFE28}">
      <dgm:prSet/>
      <dgm:spPr>
        <a:solidFill>
          <a:schemeClr val="accent2">
            <a:lumMod val="75000"/>
          </a:schemeClr>
        </a:solidFill>
        <a:ln>
          <a:solidFill>
            <a:schemeClr val="tx1"/>
          </a:solidFill>
        </a:ln>
      </dgm:spPr>
      <dgm:t>
        <a:bodyPr/>
        <a:lstStyle/>
        <a:p>
          <a:endParaRPr lang="en-GB"/>
        </a:p>
      </dgm:t>
    </dgm:pt>
    <dgm:pt modelId="{9391AC53-CF02-4C98-B49C-5C4F550F090F}">
      <dgm:prSet phldrT="[Text]" custT="1"/>
      <dgm:spPr>
        <a:solidFill>
          <a:schemeClr val="accent2">
            <a:lumMod val="60000"/>
            <a:lumOff val="40000"/>
          </a:schemeClr>
        </a:solidFill>
        <a:ln>
          <a:solidFill>
            <a:schemeClr val="tx1"/>
          </a:solidFill>
        </a:ln>
      </dgm:spPr>
      <dgm:t>
        <a:bodyPr/>
        <a:lstStyle/>
        <a:p>
          <a:r>
            <a:rPr lang="en-GB" sz="3200" b="1" i="1" u="sng" dirty="0">
              <a:solidFill>
                <a:schemeClr val="tx1"/>
              </a:solidFill>
            </a:rPr>
            <a:t>S</a:t>
          </a:r>
          <a:r>
            <a:rPr lang="en-GB" sz="2400" dirty="0">
              <a:solidFill>
                <a:schemeClr val="tx1"/>
              </a:solidFill>
            </a:rPr>
            <a:t>cene setting</a:t>
          </a:r>
        </a:p>
      </dgm:t>
    </dgm:pt>
    <dgm:pt modelId="{933A21CB-3E7D-43AC-B35E-1F4881CD1C41}" type="parTrans" cxnId="{B0814AD4-D171-456B-8639-D4C4DDCBEC73}">
      <dgm:prSet/>
      <dgm:spPr/>
      <dgm:t>
        <a:bodyPr/>
        <a:lstStyle/>
        <a:p>
          <a:endParaRPr lang="en-GB"/>
        </a:p>
      </dgm:t>
    </dgm:pt>
    <dgm:pt modelId="{317100DA-979A-41BC-B0CC-E08FFB5A441A}" type="sibTrans" cxnId="{B0814AD4-D171-456B-8639-D4C4DDCBEC73}">
      <dgm:prSet/>
      <dgm:spPr>
        <a:solidFill>
          <a:schemeClr val="accent2">
            <a:lumMod val="75000"/>
          </a:schemeClr>
        </a:solidFill>
        <a:ln>
          <a:solidFill>
            <a:schemeClr val="tx1"/>
          </a:solidFill>
        </a:ln>
      </dgm:spPr>
      <dgm:t>
        <a:bodyPr/>
        <a:lstStyle/>
        <a:p>
          <a:endParaRPr lang="en-GB"/>
        </a:p>
      </dgm:t>
    </dgm:pt>
    <dgm:pt modelId="{F8C18CB4-78C8-428E-B8F4-C6D662C4AE61}">
      <dgm:prSet phldrT="[Text]" custT="1"/>
      <dgm:spPr>
        <a:solidFill>
          <a:schemeClr val="accent2">
            <a:lumMod val="40000"/>
            <a:lumOff val="60000"/>
          </a:schemeClr>
        </a:solidFill>
        <a:ln>
          <a:solidFill>
            <a:schemeClr val="tx1"/>
          </a:solidFill>
        </a:ln>
      </dgm:spPr>
      <dgm:t>
        <a:bodyPr/>
        <a:lstStyle/>
        <a:p>
          <a:r>
            <a:rPr lang="en-GB" sz="3200" b="1" i="1" u="sng" dirty="0">
              <a:solidFill>
                <a:schemeClr val="tx1"/>
              </a:solidFill>
            </a:rPr>
            <a:t>I</a:t>
          </a:r>
          <a:r>
            <a:rPr lang="en-GB" sz="2400" dirty="0">
              <a:solidFill>
                <a:schemeClr val="tx1"/>
              </a:solidFill>
            </a:rPr>
            <a:t>ncident</a:t>
          </a:r>
        </a:p>
      </dgm:t>
    </dgm:pt>
    <dgm:pt modelId="{91B41F56-0F93-4912-91C7-B22905347A83}" type="parTrans" cxnId="{92D63CDA-CA68-4B04-88D9-11103A3C8F92}">
      <dgm:prSet/>
      <dgm:spPr/>
      <dgm:t>
        <a:bodyPr/>
        <a:lstStyle/>
        <a:p>
          <a:endParaRPr lang="en-GB"/>
        </a:p>
      </dgm:t>
    </dgm:pt>
    <dgm:pt modelId="{044B6D0F-C389-4B31-81B9-1011157D4262}" type="sibTrans" cxnId="{92D63CDA-CA68-4B04-88D9-11103A3C8F92}">
      <dgm:prSet/>
      <dgm:spPr>
        <a:solidFill>
          <a:schemeClr val="accent2">
            <a:lumMod val="75000"/>
          </a:schemeClr>
        </a:solidFill>
        <a:ln>
          <a:solidFill>
            <a:schemeClr val="tx1"/>
          </a:solidFill>
        </a:ln>
      </dgm:spPr>
      <dgm:t>
        <a:bodyPr/>
        <a:lstStyle/>
        <a:p>
          <a:endParaRPr lang="en-GB"/>
        </a:p>
      </dgm:t>
    </dgm:pt>
    <dgm:pt modelId="{37F1AD82-706D-4749-9663-D0DE3969EDE8}">
      <dgm:prSet phldrT="[Text]" custT="1"/>
      <dgm:spPr>
        <a:solidFill>
          <a:schemeClr val="accent2">
            <a:lumMod val="60000"/>
            <a:lumOff val="40000"/>
          </a:schemeClr>
        </a:solidFill>
        <a:ln>
          <a:solidFill>
            <a:schemeClr val="tx1"/>
          </a:solidFill>
        </a:ln>
      </dgm:spPr>
      <dgm:t>
        <a:bodyPr/>
        <a:lstStyle/>
        <a:p>
          <a:r>
            <a:rPr lang="en-GB" sz="3200" b="1" i="1" u="sng" dirty="0">
              <a:solidFill>
                <a:schemeClr val="tx1"/>
              </a:solidFill>
            </a:rPr>
            <a:t>D</a:t>
          </a:r>
          <a:r>
            <a:rPr lang="en-GB" sz="2400" dirty="0">
              <a:solidFill>
                <a:schemeClr val="tx1"/>
              </a:solidFill>
            </a:rPr>
            <a:t>escriptions of persons &amp; vehicle</a:t>
          </a:r>
        </a:p>
      </dgm:t>
    </dgm:pt>
    <dgm:pt modelId="{A48A9EB5-262C-4C2D-82C7-C5B3586919C2}" type="parTrans" cxnId="{14E29902-3A6F-49CE-9E3F-3D8367F0C895}">
      <dgm:prSet/>
      <dgm:spPr/>
      <dgm:t>
        <a:bodyPr/>
        <a:lstStyle/>
        <a:p>
          <a:endParaRPr lang="en-GB"/>
        </a:p>
      </dgm:t>
    </dgm:pt>
    <dgm:pt modelId="{222FC11D-090E-47CA-ACB6-0FBF3116BF1A}" type="sibTrans" cxnId="{14E29902-3A6F-49CE-9E3F-3D8367F0C895}">
      <dgm:prSet/>
      <dgm:spPr>
        <a:solidFill>
          <a:schemeClr val="accent2">
            <a:lumMod val="75000"/>
          </a:schemeClr>
        </a:solidFill>
        <a:ln>
          <a:solidFill>
            <a:schemeClr val="tx1"/>
          </a:solidFill>
        </a:ln>
      </dgm:spPr>
      <dgm:t>
        <a:bodyPr/>
        <a:lstStyle/>
        <a:p>
          <a:endParaRPr lang="en-GB"/>
        </a:p>
      </dgm:t>
    </dgm:pt>
    <dgm:pt modelId="{D40B38F5-EE1E-4B52-BF8A-CA025AE22E59}">
      <dgm:prSet phldrT="[Text]" custT="1"/>
      <dgm:spPr>
        <a:solidFill>
          <a:schemeClr val="accent2">
            <a:lumMod val="40000"/>
            <a:lumOff val="60000"/>
          </a:schemeClr>
        </a:solidFill>
        <a:ln>
          <a:solidFill>
            <a:schemeClr val="tx1"/>
          </a:solidFill>
        </a:ln>
      </dgm:spPr>
      <dgm:t>
        <a:bodyPr/>
        <a:lstStyle/>
        <a:p>
          <a:r>
            <a:rPr lang="en-GB" sz="3200" b="1" i="1" u="sng" dirty="0">
              <a:solidFill>
                <a:schemeClr val="tx1"/>
              </a:solidFill>
            </a:rPr>
            <a:t>E</a:t>
          </a:r>
          <a:r>
            <a:rPr lang="en-GB" sz="2400" dirty="0">
              <a:solidFill>
                <a:schemeClr val="tx1"/>
              </a:solidFill>
            </a:rPr>
            <a:t>nding</a:t>
          </a:r>
        </a:p>
      </dgm:t>
    </dgm:pt>
    <dgm:pt modelId="{E040B476-9B8D-4C2E-9902-38FD014F3102}" type="parTrans" cxnId="{20ABC698-FA7E-4859-B163-86DCF14216F5}">
      <dgm:prSet/>
      <dgm:spPr/>
      <dgm:t>
        <a:bodyPr/>
        <a:lstStyle/>
        <a:p>
          <a:endParaRPr lang="en-GB"/>
        </a:p>
      </dgm:t>
    </dgm:pt>
    <dgm:pt modelId="{A9930291-B935-474A-8BBD-346158258559}" type="sibTrans" cxnId="{20ABC698-FA7E-4859-B163-86DCF14216F5}">
      <dgm:prSet/>
      <dgm:spPr/>
      <dgm:t>
        <a:bodyPr/>
        <a:lstStyle/>
        <a:p>
          <a:endParaRPr lang="en-GB"/>
        </a:p>
      </dgm:t>
    </dgm:pt>
    <dgm:pt modelId="{B2F35D2E-7ABC-413C-9587-AC0B22CCEC44}" type="pres">
      <dgm:prSet presAssocID="{635FE85C-C60F-4205-965D-D3ED5CE0AE42}" presName="diagram" presStyleCnt="0">
        <dgm:presLayoutVars>
          <dgm:dir/>
          <dgm:resizeHandles val="exact"/>
        </dgm:presLayoutVars>
      </dgm:prSet>
      <dgm:spPr/>
    </dgm:pt>
    <dgm:pt modelId="{C6D73A1B-DB06-49E0-8C83-9237B0290381}" type="pres">
      <dgm:prSet presAssocID="{6FF18E16-7144-4413-B8BA-71357CF1CDDA}" presName="node" presStyleLbl="node1" presStyleIdx="0" presStyleCnt="5">
        <dgm:presLayoutVars>
          <dgm:bulletEnabled val="1"/>
        </dgm:presLayoutVars>
      </dgm:prSet>
      <dgm:spPr/>
    </dgm:pt>
    <dgm:pt modelId="{48872789-BC36-4627-A65E-503C9F17A9A9}" type="pres">
      <dgm:prSet presAssocID="{FA68ECA9-93C2-4694-ADE4-4685B78586F3}" presName="sibTrans" presStyleLbl="sibTrans2D1" presStyleIdx="0" presStyleCnt="4"/>
      <dgm:spPr/>
    </dgm:pt>
    <dgm:pt modelId="{D51D833B-898F-468C-8959-6D6A5AEA141D}" type="pres">
      <dgm:prSet presAssocID="{FA68ECA9-93C2-4694-ADE4-4685B78586F3}" presName="connectorText" presStyleLbl="sibTrans2D1" presStyleIdx="0" presStyleCnt="4"/>
      <dgm:spPr/>
    </dgm:pt>
    <dgm:pt modelId="{9937F740-3183-4F43-AB2B-EA2AA92C3EA9}" type="pres">
      <dgm:prSet presAssocID="{9391AC53-CF02-4C98-B49C-5C4F550F090F}" presName="node" presStyleLbl="node1" presStyleIdx="1" presStyleCnt="5">
        <dgm:presLayoutVars>
          <dgm:bulletEnabled val="1"/>
        </dgm:presLayoutVars>
      </dgm:prSet>
      <dgm:spPr/>
    </dgm:pt>
    <dgm:pt modelId="{2761BED1-8A24-4A7E-8A82-049AFEE73CF7}" type="pres">
      <dgm:prSet presAssocID="{317100DA-979A-41BC-B0CC-E08FFB5A441A}" presName="sibTrans" presStyleLbl="sibTrans2D1" presStyleIdx="1" presStyleCnt="4"/>
      <dgm:spPr/>
    </dgm:pt>
    <dgm:pt modelId="{439F9103-244B-41A3-AB18-10BAE4D66B14}" type="pres">
      <dgm:prSet presAssocID="{317100DA-979A-41BC-B0CC-E08FFB5A441A}" presName="connectorText" presStyleLbl="sibTrans2D1" presStyleIdx="1" presStyleCnt="4"/>
      <dgm:spPr/>
    </dgm:pt>
    <dgm:pt modelId="{AB87ACF0-37E7-486B-9411-A8CB75555EE5}" type="pres">
      <dgm:prSet presAssocID="{F8C18CB4-78C8-428E-B8F4-C6D662C4AE61}" presName="node" presStyleLbl="node1" presStyleIdx="2" presStyleCnt="5">
        <dgm:presLayoutVars>
          <dgm:bulletEnabled val="1"/>
        </dgm:presLayoutVars>
      </dgm:prSet>
      <dgm:spPr/>
    </dgm:pt>
    <dgm:pt modelId="{6C4ADBA8-D95F-4EDE-8000-692F4D3F8C3A}" type="pres">
      <dgm:prSet presAssocID="{044B6D0F-C389-4B31-81B9-1011157D4262}" presName="sibTrans" presStyleLbl="sibTrans2D1" presStyleIdx="2" presStyleCnt="4"/>
      <dgm:spPr/>
    </dgm:pt>
    <dgm:pt modelId="{BA20777F-01FA-4B22-96B5-66C94584E4C5}" type="pres">
      <dgm:prSet presAssocID="{044B6D0F-C389-4B31-81B9-1011157D4262}" presName="connectorText" presStyleLbl="sibTrans2D1" presStyleIdx="2" presStyleCnt="4"/>
      <dgm:spPr/>
    </dgm:pt>
    <dgm:pt modelId="{09C72C0F-6BB0-4569-9FA7-790D4A30D4DF}" type="pres">
      <dgm:prSet presAssocID="{37F1AD82-706D-4749-9663-D0DE3969EDE8}" presName="node" presStyleLbl="node1" presStyleIdx="3" presStyleCnt="5">
        <dgm:presLayoutVars>
          <dgm:bulletEnabled val="1"/>
        </dgm:presLayoutVars>
      </dgm:prSet>
      <dgm:spPr/>
    </dgm:pt>
    <dgm:pt modelId="{1648868C-630F-4C2E-9EA9-36F091A04204}" type="pres">
      <dgm:prSet presAssocID="{222FC11D-090E-47CA-ACB6-0FBF3116BF1A}" presName="sibTrans" presStyleLbl="sibTrans2D1" presStyleIdx="3" presStyleCnt="4"/>
      <dgm:spPr/>
    </dgm:pt>
    <dgm:pt modelId="{DDC6CAAB-0467-435C-8493-E13CB23D2FFB}" type="pres">
      <dgm:prSet presAssocID="{222FC11D-090E-47CA-ACB6-0FBF3116BF1A}" presName="connectorText" presStyleLbl="sibTrans2D1" presStyleIdx="3" presStyleCnt="4"/>
      <dgm:spPr/>
    </dgm:pt>
    <dgm:pt modelId="{A6D5F661-3AD2-4F83-9C81-A7A9B13A5F18}" type="pres">
      <dgm:prSet presAssocID="{D40B38F5-EE1E-4B52-BF8A-CA025AE22E59}" presName="node" presStyleLbl="node1" presStyleIdx="4" presStyleCnt="5">
        <dgm:presLayoutVars>
          <dgm:bulletEnabled val="1"/>
        </dgm:presLayoutVars>
      </dgm:prSet>
      <dgm:spPr/>
    </dgm:pt>
  </dgm:ptLst>
  <dgm:cxnLst>
    <dgm:cxn modelId="{14E29902-3A6F-49CE-9E3F-3D8367F0C895}" srcId="{635FE85C-C60F-4205-965D-D3ED5CE0AE42}" destId="{37F1AD82-706D-4749-9663-D0DE3969EDE8}" srcOrd="3" destOrd="0" parTransId="{A48A9EB5-262C-4C2D-82C7-C5B3586919C2}" sibTransId="{222FC11D-090E-47CA-ACB6-0FBF3116BF1A}"/>
    <dgm:cxn modelId="{A9FFDE32-BC05-4495-A846-CBDC4E6AFE28}" srcId="{635FE85C-C60F-4205-965D-D3ED5CE0AE42}" destId="{6FF18E16-7144-4413-B8BA-71357CF1CDDA}" srcOrd="0" destOrd="0" parTransId="{9B30CF3D-64D9-43DA-BDBC-8ED8A0646990}" sibTransId="{FA68ECA9-93C2-4694-ADE4-4685B78586F3}"/>
    <dgm:cxn modelId="{75307E3C-F535-4FF8-B530-A78EA014AA28}" type="presOf" srcId="{635FE85C-C60F-4205-965D-D3ED5CE0AE42}" destId="{B2F35D2E-7ABC-413C-9587-AC0B22CCEC44}" srcOrd="0" destOrd="0" presId="urn:microsoft.com/office/officeart/2005/8/layout/process5"/>
    <dgm:cxn modelId="{48F07E3F-A7D6-4D50-9FD9-89028773E626}" type="presOf" srcId="{044B6D0F-C389-4B31-81B9-1011157D4262}" destId="{6C4ADBA8-D95F-4EDE-8000-692F4D3F8C3A}" srcOrd="0" destOrd="0" presId="urn:microsoft.com/office/officeart/2005/8/layout/process5"/>
    <dgm:cxn modelId="{883A7965-C6D0-44DC-ABDA-199F81C757DF}" type="presOf" srcId="{FA68ECA9-93C2-4694-ADE4-4685B78586F3}" destId="{48872789-BC36-4627-A65E-503C9F17A9A9}" srcOrd="0" destOrd="0" presId="urn:microsoft.com/office/officeart/2005/8/layout/process5"/>
    <dgm:cxn modelId="{BFB1106A-F14D-457C-9D83-E388376EEAF6}" type="presOf" srcId="{6FF18E16-7144-4413-B8BA-71357CF1CDDA}" destId="{C6D73A1B-DB06-49E0-8C83-9237B0290381}" srcOrd="0" destOrd="0" presId="urn:microsoft.com/office/officeart/2005/8/layout/process5"/>
    <dgm:cxn modelId="{7EB2B793-770B-4408-952E-E57B4DB9485B}" type="presOf" srcId="{044B6D0F-C389-4B31-81B9-1011157D4262}" destId="{BA20777F-01FA-4B22-96B5-66C94584E4C5}" srcOrd="1" destOrd="0" presId="urn:microsoft.com/office/officeart/2005/8/layout/process5"/>
    <dgm:cxn modelId="{20ABC698-FA7E-4859-B163-86DCF14216F5}" srcId="{635FE85C-C60F-4205-965D-D3ED5CE0AE42}" destId="{D40B38F5-EE1E-4B52-BF8A-CA025AE22E59}" srcOrd="4" destOrd="0" parTransId="{E040B476-9B8D-4C2E-9902-38FD014F3102}" sibTransId="{A9930291-B935-474A-8BBD-346158258559}"/>
    <dgm:cxn modelId="{FD628DAA-B605-492D-A2AF-90596273992B}" type="presOf" srcId="{9391AC53-CF02-4C98-B49C-5C4F550F090F}" destId="{9937F740-3183-4F43-AB2B-EA2AA92C3EA9}" srcOrd="0" destOrd="0" presId="urn:microsoft.com/office/officeart/2005/8/layout/process5"/>
    <dgm:cxn modelId="{39219ABA-BDEE-46F9-A29B-06DCE1B0D027}" type="presOf" srcId="{D40B38F5-EE1E-4B52-BF8A-CA025AE22E59}" destId="{A6D5F661-3AD2-4F83-9C81-A7A9B13A5F18}" srcOrd="0" destOrd="0" presId="urn:microsoft.com/office/officeart/2005/8/layout/process5"/>
    <dgm:cxn modelId="{511EAFBC-FBFD-4AFA-9C9C-7A3423A380E3}" type="presOf" srcId="{F8C18CB4-78C8-428E-B8F4-C6D662C4AE61}" destId="{AB87ACF0-37E7-486B-9411-A8CB75555EE5}" srcOrd="0" destOrd="0" presId="urn:microsoft.com/office/officeart/2005/8/layout/process5"/>
    <dgm:cxn modelId="{364EB1C8-3D6C-4ED7-B359-9C3878B2951D}" type="presOf" srcId="{222FC11D-090E-47CA-ACB6-0FBF3116BF1A}" destId="{1648868C-630F-4C2E-9EA9-36F091A04204}" srcOrd="0" destOrd="0" presId="urn:microsoft.com/office/officeart/2005/8/layout/process5"/>
    <dgm:cxn modelId="{F11CE8C8-83F1-4D27-B8C5-84D18341AACA}" type="presOf" srcId="{222FC11D-090E-47CA-ACB6-0FBF3116BF1A}" destId="{DDC6CAAB-0467-435C-8493-E13CB23D2FFB}" srcOrd="1" destOrd="0" presId="urn:microsoft.com/office/officeart/2005/8/layout/process5"/>
    <dgm:cxn modelId="{B0814AD4-D171-456B-8639-D4C4DDCBEC73}" srcId="{635FE85C-C60F-4205-965D-D3ED5CE0AE42}" destId="{9391AC53-CF02-4C98-B49C-5C4F550F090F}" srcOrd="1" destOrd="0" parTransId="{933A21CB-3E7D-43AC-B35E-1F4881CD1C41}" sibTransId="{317100DA-979A-41BC-B0CC-E08FFB5A441A}"/>
    <dgm:cxn modelId="{92D63CDA-CA68-4B04-88D9-11103A3C8F92}" srcId="{635FE85C-C60F-4205-965D-D3ED5CE0AE42}" destId="{F8C18CB4-78C8-428E-B8F4-C6D662C4AE61}" srcOrd="2" destOrd="0" parTransId="{91B41F56-0F93-4912-91C7-B22905347A83}" sibTransId="{044B6D0F-C389-4B31-81B9-1011157D4262}"/>
    <dgm:cxn modelId="{F2EDC6EC-3D2A-43D4-A0A3-A59A7FC317B3}" type="presOf" srcId="{FA68ECA9-93C2-4694-ADE4-4685B78586F3}" destId="{D51D833B-898F-468C-8959-6D6A5AEA141D}" srcOrd="1" destOrd="0" presId="urn:microsoft.com/office/officeart/2005/8/layout/process5"/>
    <dgm:cxn modelId="{86681BEE-C487-4EFC-9270-303E82119E0D}" type="presOf" srcId="{317100DA-979A-41BC-B0CC-E08FFB5A441A}" destId="{2761BED1-8A24-4A7E-8A82-049AFEE73CF7}" srcOrd="0" destOrd="0" presId="urn:microsoft.com/office/officeart/2005/8/layout/process5"/>
    <dgm:cxn modelId="{831B68F1-3D8F-403D-AA42-C838E7908B82}" type="presOf" srcId="{317100DA-979A-41BC-B0CC-E08FFB5A441A}" destId="{439F9103-244B-41A3-AB18-10BAE4D66B14}" srcOrd="1" destOrd="0" presId="urn:microsoft.com/office/officeart/2005/8/layout/process5"/>
    <dgm:cxn modelId="{DF0834F8-55D8-4EFF-A386-79C07DA9BE91}" type="presOf" srcId="{37F1AD82-706D-4749-9663-D0DE3969EDE8}" destId="{09C72C0F-6BB0-4569-9FA7-790D4A30D4DF}" srcOrd="0" destOrd="0" presId="urn:microsoft.com/office/officeart/2005/8/layout/process5"/>
    <dgm:cxn modelId="{AD07E86E-8103-4E9C-9D55-46F68C1BD053}" type="presParOf" srcId="{B2F35D2E-7ABC-413C-9587-AC0B22CCEC44}" destId="{C6D73A1B-DB06-49E0-8C83-9237B0290381}" srcOrd="0" destOrd="0" presId="urn:microsoft.com/office/officeart/2005/8/layout/process5"/>
    <dgm:cxn modelId="{9DFCCE6F-B024-4C25-A7C7-A333152AD5E0}" type="presParOf" srcId="{B2F35D2E-7ABC-413C-9587-AC0B22CCEC44}" destId="{48872789-BC36-4627-A65E-503C9F17A9A9}" srcOrd="1" destOrd="0" presId="urn:microsoft.com/office/officeart/2005/8/layout/process5"/>
    <dgm:cxn modelId="{8865132A-6B91-433B-8225-70D881C5B44E}" type="presParOf" srcId="{48872789-BC36-4627-A65E-503C9F17A9A9}" destId="{D51D833B-898F-468C-8959-6D6A5AEA141D}" srcOrd="0" destOrd="0" presId="urn:microsoft.com/office/officeart/2005/8/layout/process5"/>
    <dgm:cxn modelId="{A258235F-C091-483D-91D1-900A248B368B}" type="presParOf" srcId="{B2F35D2E-7ABC-413C-9587-AC0B22CCEC44}" destId="{9937F740-3183-4F43-AB2B-EA2AA92C3EA9}" srcOrd="2" destOrd="0" presId="urn:microsoft.com/office/officeart/2005/8/layout/process5"/>
    <dgm:cxn modelId="{3D9A42DE-040E-44D6-9BA5-79EF710B9A03}" type="presParOf" srcId="{B2F35D2E-7ABC-413C-9587-AC0B22CCEC44}" destId="{2761BED1-8A24-4A7E-8A82-049AFEE73CF7}" srcOrd="3" destOrd="0" presId="urn:microsoft.com/office/officeart/2005/8/layout/process5"/>
    <dgm:cxn modelId="{F475B7D9-822F-4EDA-8C9F-D8E89DDB3A1D}" type="presParOf" srcId="{2761BED1-8A24-4A7E-8A82-049AFEE73CF7}" destId="{439F9103-244B-41A3-AB18-10BAE4D66B14}" srcOrd="0" destOrd="0" presId="urn:microsoft.com/office/officeart/2005/8/layout/process5"/>
    <dgm:cxn modelId="{FAC542B3-67C5-49CA-A326-1D861DB5B93F}" type="presParOf" srcId="{B2F35D2E-7ABC-413C-9587-AC0B22CCEC44}" destId="{AB87ACF0-37E7-486B-9411-A8CB75555EE5}" srcOrd="4" destOrd="0" presId="urn:microsoft.com/office/officeart/2005/8/layout/process5"/>
    <dgm:cxn modelId="{B0361C09-A30A-405C-8BB7-7371B4EEBED4}" type="presParOf" srcId="{B2F35D2E-7ABC-413C-9587-AC0B22CCEC44}" destId="{6C4ADBA8-D95F-4EDE-8000-692F4D3F8C3A}" srcOrd="5" destOrd="0" presId="urn:microsoft.com/office/officeart/2005/8/layout/process5"/>
    <dgm:cxn modelId="{9290C885-159B-4C88-B2D7-01A56B7CD83D}" type="presParOf" srcId="{6C4ADBA8-D95F-4EDE-8000-692F4D3F8C3A}" destId="{BA20777F-01FA-4B22-96B5-66C94584E4C5}" srcOrd="0" destOrd="0" presId="urn:microsoft.com/office/officeart/2005/8/layout/process5"/>
    <dgm:cxn modelId="{D7E71A53-4E73-479F-84A6-BA93E8870F0C}" type="presParOf" srcId="{B2F35D2E-7ABC-413C-9587-AC0B22CCEC44}" destId="{09C72C0F-6BB0-4569-9FA7-790D4A30D4DF}" srcOrd="6" destOrd="0" presId="urn:microsoft.com/office/officeart/2005/8/layout/process5"/>
    <dgm:cxn modelId="{DE723B52-5DD3-4F5B-997B-3EB06D1960D1}" type="presParOf" srcId="{B2F35D2E-7ABC-413C-9587-AC0B22CCEC44}" destId="{1648868C-630F-4C2E-9EA9-36F091A04204}" srcOrd="7" destOrd="0" presId="urn:microsoft.com/office/officeart/2005/8/layout/process5"/>
    <dgm:cxn modelId="{9057FDA8-0331-4A3F-8285-B54AF2498FD0}" type="presParOf" srcId="{1648868C-630F-4C2E-9EA9-36F091A04204}" destId="{DDC6CAAB-0467-435C-8493-E13CB23D2FFB}" srcOrd="0" destOrd="0" presId="urn:microsoft.com/office/officeart/2005/8/layout/process5"/>
    <dgm:cxn modelId="{FA552E36-1723-459A-93AD-7318E2614F14}" type="presParOf" srcId="{B2F35D2E-7ABC-413C-9587-AC0B22CCEC44}" destId="{A6D5F661-3AD2-4F83-9C81-A7A9B13A5F18}"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6993CC-0ABF-48FC-892A-2AEC14705072}"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57FE469F-475B-498C-9844-5BEBC22F1072}">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To ‘tell the story’ in the words of the witness</a:t>
          </a:r>
        </a:p>
      </dgm:t>
    </dgm:pt>
    <dgm:pt modelId="{116D73E9-3433-4A91-BB85-8E930F78802C}" type="parTrans" cxnId="{916AE5F4-B41D-4883-BCC1-94EBE9BEF404}">
      <dgm:prSet/>
      <dgm:spPr/>
      <dgm:t>
        <a:bodyPr/>
        <a:lstStyle/>
        <a:p>
          <a:endParaRPr lang="en-GB"/>
        </a:p>
      </dgm:t>
    </dgm:pt>
    <dgm:pt modelId="{17C8B3AC-01FF-4BC5-92DB-1D468EFF1EBB}" type="sibTrans" cxnId="{916AE5F4-B41D-4883-BCC1-94EBE9BEF404}">
      <dgm:prSet/>
      <dgm:spPr>
        <a:solidFill>
          <a:schemeClr val="accent2">
            <a:lumMod val="75000"/>
            <a:alpha val="90000"/>
          </a:schemeClr>
        </a:solidFill>
        <a:ln>
          <a:solidFill>
            <a:schemeClr val="tx1">
              <a:alpha val="90000"/>
            </a:schemeClr>
          </a:solidFill>
        </a:ln>
      </dgm:spPr>
      <dgm:t>
        <a:bodyPr/>
        <a:lstStyle/>
        <a:p>
          <a:endParaRPr lang="en-GB"/>
        </a:p>
      </dgm:t>
    </dgm:pt>
    <dgm:pt modelId="{57D21766-382B-476A-85EA-E781CE6A0FD1}">
      <dgm:prSet phldrT="[Text]" custT="1"/>
      <dgm:spPr>
        <a:solidFill>
          <a:schemeClr val="accent2">
            <a:lumMod val="40000"/>
            <a:lumOff val="60000"/>
          </a:schemeClr>
        </a:solidFill>
        <a:ln>
          <a:solidFill>
            <a:schemeClr val="tx1"/>
          </a:solidFill>
        </a:ln>
      </dgm:spPr>
      <dgm:t>
        <a:bodyPr/>
        <a:lstStyle/>
        <a:p>
          <a:r>
            <a:rPr lang="en-GB" sz="2800" dirty="0">
              <a:solidFill>
                <a:schemeClr val="tx1"/>
              </a:solidFill>
            </a:rPr>
            <a:t>To prove the offence</a:t>
          </a:r>
        </a:p>
      </dgm:t>
    </dgm:pt>
    <dgm:pt modelId="{D8782DE9-28AE-422F-A5BF-7B969D61A51E}" type="parTrans" cxnId="{D33BF3B7-5C80-471C-AAB2-08AF56088CFA}">
      <dgm:prSet/>
      <dgm:spPr/>
      <dgm:t>
        <a:bodyPr/>
        <a:lstStyle/>
        <a:p>
          <a:endParaRPr lang="en-GB"/>
        </a:p>
      </dgm:t>
    </dgm:pt>
    <dgm:pt modelId="{90253528-185B-43B4-B063-E25F63805874}" type="sibTrans" cxnId="{D33BF3B7-5C80-471C-AAB2-08AF56088CFA}">
      <dgm:prSet/>
      <dgm:spPr/>
      <dgm:t>
        <a:bodyPr/>
        <a:lstStyle/>
        <a:p>
          <a:endParaRPr lang="en-GB"/>
        </a:p>
      </dgm:t>
    </dgm:pt>
    <dgm:pt modelId="{C1CD3B38-5094-4555-B30B-6EBF374AF13A}" type="pres">
      <dgm:prSet presAssocID="{B16993CC-0ABF-48FC-892A-2AEC14705072}" presName="outerComposite" presStyleCnt="0">
        <dgm:presLayoutVars>
          <dgm:chMax val="5"/>
          <dgm:dir/>
          <dgm:resizeHandles val="exact"/>
        </dgm:presLayoutVars>
      </dgm:prSet>
      <dgm:spPr/>
    </dgm:pt>
    <dgm:pt modelId="{909D94B7-4ED4-4FFE-BAAF-344EAACBE452}" type="pres">
      <dgm:prSet presAssocID="{B16993CC-0ABF-48FC-892A-2AEC14705072}" presName="dummyMaxCanvas" presStyleCnt="0">
        <dgm:presLayoutVars/>
      </dgm:prSet>
      <dgm:spPr/>
    </dgm:pt>
    <dgm:pt modelId="{FB636FF0-F280-4158-9038-F194C0F8ED36}" type="pres">
      <dgm:prSet presAssocID="{B16993CC-0ABF-48FC-892A-2AEC14705072}" presName="TwoNodes_1" presStyleLbl="node1" presStyleIdx="0" presStyleCnt="2">
        <dgm:presLayoutVars>
          <dgm:bulletEnabled val="1"/>
        </dgm:presLayoutVars>
      </dgm:prSet>
      <dgm:spPr/>
    </dgm:pt>
    <dgm:pt modelId="{BF442B43-7C3A-4510-9B49-0F8AFFD69FDD}" type="pres">
      <dgm:prSet presAssocID="{B16993CC-0ABF-48FC-892A-2AEC14705072}" presName="TwoNodes_2" presStyleLbl="node1" presStyleIdx="1" presStyleCnt="2">
        <dgm:presLayoutVars>
          <dgm:bulletEnabled val="1"/>
        </dgm:presLayoutVars>
      </dgm:prSet>
      <dgm:spPr/>
    </dgm:pt>
    <dgm:pt modelId="{247B0E9B-76F6-4BC8-AFAD-B8080D1F6A2E}" type="pres">
      <dgm:prSet presAssocID="{B16993CC-0ABF-48FC-892A-2AEC14705072}" presName="TwoConn_1-2" presStyleLbl="fgAccFollowNode1" presStyleIdx="0" presStyleCnt="1">
        <dgm:presLayoutVars>
          <dgm:bulletEnabled val="1"/>
        </dgm:presLayoutVars>
      </dgm:prSet>
      <dgm:spPr/>
    </dgm:pt>
    <dgm:pt modelId="{125B1FC4-FE24-4962-A24D-21D7392B82B3}" type="pres">
      <dgm:prSet presAssocID="{B16993CC-0ABF-48FC-892A-2AEC14705072}" presName="TwoNodes_1_text" presStyleLbl="node1" presStyleIdx="1" presStyleCnt="2">
        <dgm:presLayoutVars>
          <dgm:bulletEnabled val="1"/>
        </dgm:presLayoutVars>
      </dgm:prSet>
      <dgm:spPr/>
    </dgm:pt>
    <dgm:pt modelId="{7B75894D-ABE4-424A-A1CC-D5E371FB6148}" type="pres">
      <dgm:prSet presAssocID="{B16993CC-0ABF-48FC-892A-2AEC14705072}" presName="TwoNodes_2_text" presStyleLbl="node1" presStyleIdx="1" presStyleCnt="2">
        <dgm:presLayoutVars>
          <dgm:bulletEnabled val="1"/>
        </dgm:presLayoutVars>
      </dgm:prSet>
      <dgm:spPr/>
    </dgm:pt>
  </dgm:ptLst>
  <dgm:cxnLst>
    <dgm:cxn modelId="{D0AFA41D-643E-48C6-8C3D-EC8D0F6D9FA2}" type="presOf" srcId="{57D21766-382B-476A-85EA-E781CE6A0FD1}" destId="{7B75894D-ABE4-424A-A1CC-D5E371FB6148}" srcOrd="1" destOrd="0" presId="urn:microsoft.com/office/officeart/2005/8/layout/vProcess5"/>
    <dgm:cxn modelId="{24DA746E-0BA2-491E-9BE6-07AF45BAF062}" type="presOf" srcId="{57FE469F-475B-498C-9844-5BEBC22F1072}" destId="{125B1FC4-FE24-4962-A24D-21D7392B82B3}" srcOrd="1" destOrd="0" presId="urn:microsoft.com/office/officeart/2005/8/layout/vProcess5"/>
    <dgm:cxn modelId="{8A67F84E-C7A7-4170-A607-6C9AAB287745}" type="presOf" srcId="{57FE469F-475B-498C-9844-5BEBC22F1072}" destId="{FB636FF0-F280-4158-9038-F194C0F8ED36}" srcOrd="0" destOrd="0" presId="urn:microsoft.com/office/officeart/2005/8/layout/vProcess5"/>
    <dgm:cxn modelId="{3AAF9751-C1D3-4B1D-936D-546332D1092F}" type="presOf" srcId="{17C8B3AC-01FF-4BC5-92DB-1D468EFF1EBB}" destId="{247B0E9B-76F6-4BC8-AFAD-B8080D1F6A2E}" srcOrd="0" destOrd="0" presId="urn:microsoft.com/office/officeart/2005/8/layout/vProcess5"/>
    <dgm:cxn modelId="{1F163C8C-9205-4089-93F5-4A7196926A94}" type="presOf" srcId="{57D21766-382B-476A-85EA-E781CE6A0FD1}" destId="{BF442B43-7C3A-4510-9B49-0F8AFFD69FDD}" srcOrd="0" destOrd="0" presId="urn:microsoft.com/office/officeart/2005/8/layout/vProcess5"/>
    <dgm:cxn modelId="{D33BF3B7-5C80-471C-AAB2-08AF56088CFA}" srcId="{B16993CC-0ABF-48FC-892A-2AEC14705072}" destId="{57D21766-382B-476A-85EA-E781CE6A0FD1}" srcOrd="1" destOrd="0" parTransId="{D8782DE9-28AE-422F-A5BF-7B969D61A51E}" sibTransId="{90253528-185B-43B4-B063-E25F63805874}"/>
    <dgm:cxn modelId="{422DD4CB-DA9F-47AC-BECE-AD172ACB5EA5}" type="presOf" srcId="{B16993CC-0ABF-48FC-892A-2AEC14705072}" destId="{C1CD3B38-5094-4555-B30B-6EBF374AF13A}" srcOrd="0" destOrd="0" presId="urn:microsoft.com/office/officeart/2005/8/layout/vProcess5"/>
    <dgm:cxn modelId="{916AE5F4-B41D-4883-BCC1-94EBE9BEF404}" srcId="{B16993CC-0ABF-48FC-892A-2AEC14705072}" destId="{57FE469F-475B-498C-9844-5BEBC22F1072}" srcOrd="0" destOrd="0" parTransId="{116D73E9-3433-4A91-BB85-8E930F78802C}" sibTransId="{17C8B3AC-01FF-4BC5-92DB-1D468EFF1EBB}"/>
    <dgm:cxn modelId="{37B06C7E-7CF6-4C81-AB26-EDD6CB799362}" type="presParOf" srcId="{C1CD3B38-5094-4555-B30B-6EBF374AF13A}" destId="{909D94B7-4ED4-4FFE-BAAF-344EAACBE452}" srcOrd="0" destOrd="0" presId="urn:microsoft.com/office/officeart/2005/8/layout/vProcess5"/>
    <dgm:cxn modelId="{7F22A55D-BF98-47D9-A5EE-2E730408F26D}" type="presParOf" srcId="{C1CD3B38-5094-4555-B30B-6EBF374AF13A}" destId="{FB636FF0-F280-4158-9038-F194C0F8ED36}" srcOrd="1" destOrd="0" presId="urn:microsoft.com/office/officeart/2005/8/layout/vProcess5"/>
    <dgm:cxn modelId="{38662E0C-B057-43A2-9678-A6DF1E5A19AC}" type="presParOf" srcId="{C1CD3B38-5094-4555-B30B-6EBF374AF13A}" destId="{BF442B43-7C3A-4510-9B49-0F8AFFD69FDD}" srcOrd="2" destOrd="0" presId="urn:microsoft.com/office/officeart/2005/8/layout/vProcess5"/>
    <dgm:cxn modelId="{38F8FA46-2805-455E-A26C-1D0A50382375}" type="presParOf" srcId="{C1CD3B38-5094-4555-B30B-6EBF374AF13A}" destId="{247B0E9B-76F6-4BC8-AFAD-B8080D1F6A2E}" srcOrd="3" destOrd="0" presId="urn:microsoft.com/office/officeart/2005/8/layout/vProcess5"/>
    <dgm:cxn modelId="{695FE8A4-A217-42B2-8A35-812E6AFEDF96}" type="presParOf" srcId="{C1CD3B38-5094-4555-B30B-6EBF374AF13A}" destId="{125B1FC4-FE24-4962-A24D-21D7392B82B3}" srcOrd="4" destOrd="0" presId="urn:microsoft.com/office/officeart/2005/8/layout/vProcess5"/>
    <dgm:cxn modelId="{BA9CE220-BE52-42EE-A078-79A8140C3FBE}" type="presParOf" srcId="{C1CD3B38-5094-4555-B30B-6EBF374AF13A}" destId="{7B75894D-ABE4-424A-A1CC-D5E371FB6148}"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2FAFE10-D322-414E-9B2E-FA74D54A115A}"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43B84C01-DBB9-4372-95F4-BF51F82573DF}">
      <dgm:prSet phldrT="[Text]" custT="1"/>
      <dgm:spPr>
        <a:solidFill>
          <a:schemeClr val="accent2">
            <a:lumMod val="20000"/>
            <a:lumOff val="80000"/>
          </a:schemeClr>
        </a:solidFill>
        <a:ln>
          <a:solidFill>
            <a:schemeClr val="tx1"/>
          </a:solidFill>
        </a:ln>
      </dgm:spPr>
      <dgm:t>
        <a:bodyPr/>
        <a:lstStyle/>
        <a:p>
          <a:r>
            <a:rPr lang="en-GB" sz="3200" b="1" i="1" u="sng" dirty="0">
              <a:solidFill>
                <a:schemeClr val="tx1"/>
              </a:solidFill>
            </a:rPr>
            <a:t>S</a:t>
          </a:r>
          <a:r>
            <a:rPr lang="en-GB" sz="2400" dirty="0">
              <a:solidFill>
                <a:schemeClr val="tx1"/>
              </a:solidFill>
            </a:rPr>
            <a:t>een</a:t>
          </a:r>
        </a:p>
      </dgm:t>
    </dgm:pt>
    <dgm:pt modelId="{94E9C84E-A3A3-4272-B774-311FCC67BED5}" type="parTrans" cxnId="{F55CE8A0-ED1A-463C-AC80-22A88B0FD899}">
      <dgm:prSet/>
      <dgm:spPr/>
      <dgm:t>
        <a:bodyPr/>
        <a:lstStyle/>
        <a:p>
          <a:endParaRPr lang="en-GB"/>
        </a:p>
      </dgm:t>
    </dgm:pt>
    <dgm:pt modelId="{50302137-A12C-4E69-936A-FECCBA66509F}" type="sibTrans" cxnId="{F55CE8A0-ED1A-463C-AC80-22A88B0FD899}">
      <dgm:prSet/>
      <dgm:spPr>
        <a:solidFill>
          <a:schemeClr val="accent2">
            <a:lumMod val="75000"/>
          </a:schemeClr>
        </a:solidFill>
        <a:ln>
          <a:solidFill>
            <a:schemeClr val="tx1"/>
          </a:solidFill>
        </a:ln>
      </dgm:spPr>
      <dgm:t>
        <a:bodyPr/>
        <a:lstStyle/>
        <a:p>
          <a:endParaRPr lang="en-GB"/>
        </a:p>
      </dgm:t>
    </dgm:pt>
    <dgm:pt modelId="{BBC81180-34CE-419B-AD5E-E8423DC4FDA0}">
      <dgm:prSet phldrT="[Text]" custT="1"/>
      <dgm:spPr>
        <a:solidFill>
          <a:schemeClr val="accent2">
            <a:lumMod val="40000"/>
            <a:lumOff val="60000"/>
          </a:schemeClr>
        </a:solidFill>
        <a:ln>
          <a:solidFill>
            <a:schemeClr val="tx1"/>
          </a:solidFill>
        </a:ln>
      </dgm:spPr>
      <dgm:t>
        <a:bodyPr/>
        <a:lstStyle/>
        <a:p>
          <a:r>
            <a:rPr lang="en-GB" sz="3200" b="1" i="1" u="sng" dirty="0">
              <a:solidFill>
                <a:schemeClr val="tx1"/>
              </a:solidFill>
            </a:rPr>
            <a:t>H</a:t>
          </a:r>
          <a:r>
            <a:rPr lang="en-GB" sz="2400" dirty="0">
              <a:solidFill>
                <a:schemeClr val="tx1"/>
              </a:solidFill>
            </a:rPr>
            <a:t>eard</a:t>
          </a:r>
        </a:p>
      </dgm:t>
    </dgm:pt>
    <dgm:pt modelId="{D2F606C0-C99A-45FF-8068-76E4BBFE9CE0}" type="parTrans" cxnId="{43B05222-EA6F-4DEA-BA2C-CB865EF0B612}">
      <dgm:prSet/>
      <dgm:spPr/>
      <dgm:t>
        <a:bodyPr/>
        <a:lstStyle/>
        <a:p>
          <a:endParaRPr lang="en-GB"/>
        </a:p>
      </dgm:t>
    </dgm:pt>
    <dgm:pt modelId="{EA06B24B-9A11-451B-A3C9-3288EE31E806}" type="sibTrans" cxnId="{43B05222-EA6F-4DEA-BA2C-CB865EF0B612}">
      <dgm:prSet/>
      <dgm:spPr>
        <a:solidFill>
          <a:schemeClr val="accent2">
            <a:lumMod val="75000"/>
          </a:schemeClr>
        </a:solidFill>
        <a:ln>
          <a:solidFill>
            <a:schemeClr val="tx1"/>
          </a:solidFill>
        </a:ln>
      </dgm:spPr>
      <dgm:t>
        <a:bodyPr/>
        <a:lstStyle/>
        <a:p>
          <a:endParaRPr lang="en-GB"/>
        </a:p>
      </dgm:t>
    </dgm:pt>
    <dgm:pt modelId="{D07033D4-6D83-46F6-A066-F771F90A9313}">
      <dgm:prSet phldrT="[Text]" custT="1"/>
      <dgm:spPr>
        <a:solidFill>
          <a:schemeClr val="accent2">
            <a:lumMod val="20000"/>
            <a:lumOff val="80000"/>
          </a:schemeClr>
        </a:solidFill>
        <a:ln>
          <a:solidFill>
            <a:schemeClr val="tx1"/>
          </a:solidFill>
        </a:ln>
      </dgm:spPr>
      <dgm:t>
        <a:bodyPr/>
        <a:lstStyle/>
        <a:p>
          <a:r>
            <a:rPr lang="en-GB" sz="3200" b="1" i="1" u="sng" dirty="0">
              <a:solidFill>
                <a:schemeClr val="tx1"/>
              </a:solidFill>
            </a:rPr>
            <a:t>A</a:t>
          </a:r>
          <a:r>
            <a:rPr lang="en-GB" sz="2400" dirty="0">
              <a:solidFill>
                <a:schemeClr val="tx1"/>
              </a:solidFill>
            </a:rPr>
            <a:t>ctions</a:t>
          </a:r>
        </a:p>
      </dgm:t>
    </dgm:pt>
    <dgm:pt modelId="{9FC68C51-6A06-4B9E-BA84-E5E26A548F9B}" type="parTrans" cxnId="{274C8B20-81D6-4BC5-A50A-08252EF400BC}">
      <dgm:prSet/>
      <dgm:spPr/>
      <dgm:t>
        <a:bodyPr/>
        <a:lstStyle/>
        <a:p>
          <a:endParaRPr lang="en-GB"/>
        </a:p>
      </dgm:t>
    </dgm:pt>
    <dgm:pt modelId="{284C630C-AAF3-4761-BFA9-7F35A117C554}" type="sibTrans" cxnId="{274C8B20-81D6-4BC5-A50A-08252EF400BC}">
      <dgm:prSet/>
      <dgm:spPr>
        <a:solidFill>
          <a:schemeClr val="accent2">
            <a:lumMod val="75000"/>
          </a:schemeClr>
        </a:solidFill>
        <a:ln>
          <a:solidFill>
            <a:schemeClr val="tx1"/>
          </a:solidFill>
        </a:ln>
      </dgm:spPr>
      <dgm:t>
        <a:bodyPr/>
        <a:lstStyle/>
        <a:p>
          <a:endParaRPr lang="en-GB"/>
        </a:p>
      </dgm:t>
    </dgm:pt>
    <dgm:pt modelId="{BB6D7F78-102D-4744-B8BA-48838D1E47C6}">
      <dgm:prSet phldrT="[Text]" custT="1"/>
      <dgm:spPr>
        <a:solidFill>
          <a:schemeClr val="accent2">
            <a:lumMod val="40000"/>
            <a:lumOff val="60000"/>
          </a:schemeClr>
        </a:solidFill>
        <a:ln>
          <a:solidFill>
            <a:schemeClr val="tx1"/>
          </a:solidFill>
        </a:ln>
      </dgm:spPr>
      <dgm:t>
        <a:bodyPr/>
        <a:lstStyle/>
        <a:p>
          <a:r>
            <a:rPr lang="en-GB" sz="3200" b="1" i="1" u="sng" dirty="0">
              <a:solidFill>
                <a:schemeClr val="tx1"/>
              </a:solidFill>
            </a:rPr>
            <a:t>C</a:t>
          </a:r>
          <a:r>
            <a:rPr lang="en-GB" sz="2400" dirty="0">
              <a:solidFill>
                <a:schemeClr val="tx1"/>
              </a:solidFill>
            </a:rPr>
            <a:t>onversation</a:t>
          </a:r>
        </a:p>
      </dgm:t>
    </dgm:pt>
    <dgm:pt modelId="{741323C6-9CA0-4006-B0EE-8F4928B74979}" type="parTrans" cxnId="{F6002AEC-8D0D-418E-B973-A5D40D98B0C7}">
      <dgm:prSet/>
      <dgm:spPr/>
      <dgm:t>
        <a:bodyPr/>
        <a:lstStyle/>
        <a:p>
          <a:endParaRPr lang="en-GB"/>
        </a:p>
      </dgm:t>
    </dgm:pt>
    <dgm:pt modelId="{5AFE2EF0-CFDB-49D3-9550-727CEA9AED1B}" type="sibTrans" cxnId="{F6002AEC-8D0D-418E-B973-A5D40D98B0C7}">
      <dgm:prSet/>
      <dgm:spPr>
        <a:solidFill>
          <a:schemeClr val="accent2">
            <a:lumMod val="75000"/>
          </a:schemeClr>
        </a:solidFill>
        <a:ln>
          <a:solidFill>
            <a:schemeClr val="tx1"/>
          </a:solidFill>
        </a:ln>
      </dgm:spPr>
      <dgm:t>
        <a:bodyPr/>
        <a:lstStyle/>
        <a:p>
          <a:endParaRPr lang="en-GB"/>
        </a:p>
      </dgm:t>
    </dgm:pt>
    <dgm:pt modelId="{3EA09F39-89F3-40B9-87E2-385485FE01F6}">
      <dgm:prSet phldrT="[Text]" custT="1"/>
      <dgm:spPr>
        <a:solidFill>
          <a:schemeClr val="accent2">
            <a:lumMod val="20000"/>
            <a:lumOff val="80000"/>
          </a:schemeClr>
        </a:solidFill>
        <a:ln>
          <a:solidFill>
            <a:schemeClr val="tx1"/>
          </a:solidFill>
        </a:ln>
      </dgm:spPr>
      <dgm:t>
        <a:bodyPr/>
        <a:lstStyle/>
        <a:p>
          <a:r>
            <a:rPr lang="en-GB" sz="3200" b="1" i="1" u="sng" dirty="0">
              <a:solidFill>
                <a:schemeClr val="tx1"/>
              </a:solidFill>
            </a:rPr>
            <a:t>K</a:t>
          </a:r>
          <a:r>
            <a:rPr lang="en-GB" sz="2400" dirty="0">
              <a:solidFill>
                <a:schemeClr val="tx1"/>
              </a:solidFill>
            </a:rPr>
            <a:t>nowledge</a:t>
          </a:r>
        </a:p>
      </dgm:t>
    </dgm:pt>
    <dgm:pt modelId="{4C4EAFE7-CA68-4BE3-BFDC-267464A3F4C8}" type="parTrans" cxnId="{FAB539AB-86A8-4456-95DA-183446719F1F}">
      <dgm:prSet/>
      <dgm:spPr/>
      <dgm:t>
        <a:bodyPr/>
        <a:lstStyle/>
        <a:p>
          <a:endParaRPr lang="en-GB"/>
        </a:p>
      </dgm:t>
    </dgm:pt>
    <dgm:pt modelId="{E1E2521B-AB0E-4327-AE5D-64AC4B7A2E1D}" type="sibTrans" cxnId="{FAB539AB-86A8-4456-95DA-183446719F1F}">
      <dgm:prSet/>
      <dgm:spPr>
        <a:solidFill>
          <a:schemeClr val="accent2">
            <a:lumMod val="75000"/>
          </a:schemeClr>
        </a:solidFill>
        <a:ln>
          <a:solidFill>
            <a:schemeClr val="tx1"/>
          </a:solidFill>
        </a:ln>
      </dgm:spPr>
      <dgm:t>
        <a:bodyPr/>
        <a:lstStyle/>
        <a:p>
          <a:endParaRPr lang="en-GB"/>
        </a:p>
      </dgm:t>
    </dgm:pt>
    <dgm:pt modelId="{657D28CF-EBD3-45B7-AA3E-2E466B338E8D}">
      <dgm:prSet phldrT="[Text]" custT="1"/>
      <dgm:spPr>
        <a:solidFill>
          <a:schemeClr val="accent2">
            <a:lumMod val="40000"/>
            <a:lumOff val="60000"/>
          </a:schemeClr>
        </a:solidFill>
        <a:ln>
          <a:solidFill>
            <a:schemeClr val="tx1"/>
          </a:solidFill>
        </a:ln>
      </dgm:spPr>
      <dgm:t>
        <a:bodyPr/>
        <a:lstStyle/>
        <a:p>
          <a:r>
            <a:rPr lang="en-GB" sz="3200" b="1" i="1" u="sng" dirty="0">
              <a:solidFill>
                <a:schemeClr val="tx1"/>
              </a:solidFill>
            </a:rPr>
            <a:t>S</a:t>
          </a:r>
          <a:r>
            <a:rPr lang="en-GB" sz="2400" dirty="0">
              <a:solidFill>
                <a:schemeClr val="tx1"/>
              </a:solidFill>
            </a:rPr>
            <a:t>mell</a:t>
          </a:r>
        </a:p>
      </dgm:t>
    </dgm:pt>
    <dgm:pt modelId="{8363578B-0FBC-446C-9891-E086479BDB05}" type="parTrans" cxnId="{60125CF0-6127-4661-AEAD-1B2E3F42FED1}">
      <dgm:prSet/>
      <dgm:spPr/>
      <dgm:t>
        <a:bodyPr/>
        <a:lstStyle/>
        <a:p>
          <a:endParaRPr lang="en-GB"/>
        </a:p>
      </dgm:t>
    </dgm:pt>
    <dgm:pt modelId="{FB432566-A97E-4E11-AA69-08442FAF2432}" type="sibTrans" cxnId="{60125CF0-6127-4661-AEAD-1B2E3F42FED1}">
      <dgm:prSet/>
      <dgm:spPr/>
      <dgm:t>
        <a:bodyPr/>
        <a:lstStyle/>
        <a:p>
          <a:endParaRPr lang="en-GB"/>
        </a:p>
      </dgm:t>
    </dgm:pt>
    <dgm:pt modelId="{2E7DDB64-81CC-4853-A4D1-844D0B81C53F}" type="pres">
      <dgm:prSet presAssocID="{02FAFE10-D322-414E-9B2E-FA74D54A115A}" presName="diagram" presStyleCnt="0">
        <dgm:presLayoutVars>
          <dgm:dir/>
          <dgm:resizeHandles val="exact"/>
        </dgm:presLayoutVars>
      </dgm:prSet>
      <dgm:spPr/>
    </dgm:pt>
    <dgm:pt modelId="{31EE67B3-8576-4C3D-8C09-76D0BE990208}" type="pres">
      <dgm:prSet presAssocID="{43B84C01-DBB9-4372-95F4-BF51F82573DF}" presName="node" presStyleLbl="node1" presStyleIdx="0" presStyleCnt="6">
        <dgm:presLayoutVars>
          <dgm:bulletEnabled val="1"/>
        </dgm:presLayoutVars>
      </dgm:prSet>
      <dgm:spPr/>
    </dgm:pt>
    <dgm:pt modelId="{0D38F31C-F0F6-45B9-ABFA-1AE60F899A0D}" type="pres">
      <dgm:prSet presAssocID="{50302137-A12C-4E69-936A-FECCBA66509F}" presName="sibTrans" presStyleLbl="sibTrans2D1" presStyleIdx="0" presStyleCnt="5"/>
      <dgm:spPr/>
    </dgm:pt>
    <dgm:pt modelId="{C11AD7B6-1B86-4DFE-89E6-D2A8E9225871}" type="pres">
      <dgm:prSet presAssocID="{50302137-A12C-4E69-936A-FECCBA66509F}" presName="connectorText" presStyleLbl="sibTrans2D1" presStyleIdx="0" presStyleCnt="5"/>
      <dgm:spPr/>
    </dgm:pt>
    <dgm:pt modelId="{1FA08889-5B69-4E18-B9FC-2261D3733231}" type="pres">
      <dgm:prSet presAssocID="{BBC81180-34CE-419B-AD5E-E8423DC4FDA0}" presName="node" presStyleLbl="node1" presStyleIdx="1" presStyleCnt="6">
        <dgm:presLayoutVars>
          <dgm:bulletEnabled val="1"/>
        </dgm:presLayoutVars>
      </dgm:prSet>
      <dgm:spPr/>
    </dgm:pt>
    <dgm:pt modelId="{A525DFB5-D330-4005-9345-9A9C2024A280}" type="pres">
      <dgm:prSet presAssocID="{EA06B24B-9A11-451B-A3C9-3288EE31E806}" presName="sibTrans" presStyleLbl="sibTrans2D1" presStyleIdx="1" presStyleCnt="5"/>
      <dgm:spPr/>
    </dgm:pt>
    <dgm:pt modelId="{37AE0057-9EA5-4978-A12D-5C81612C3AFC}" type="pres">
      <dgm:prSet presAssocID="{EA06B24B-9A11-451B-A3C9-3288EE31E806}" presName="connectorText" presStyleLbl="sibTrans2D1" presStyleIdx="1" presStyleCnt="5"/>
      <dgm:spPr/>
    </dgm:pt>
    <dgm:pt modelId="{195458CC-7E24-4EFD-8B42-27C3C25C5A28}" type="pres">
      <dgm:prSet presAssocID="{D07033D4-6D83-46F6-A066-F771F90A9313}" presName="node" presStyleLbl="node1" presStyleIdx="2" presStyleCnt="6">
        <dgm:presLayoutVars>
          <dgm:bulletEnabled val="1"/>
        </dgm:presLayoutVars>
      </dgm:prSet>
      <dgm:spPr/>
    </dgm:pt>
    <dgm:pt modelId="{2FA0D6AE-3FB8-4D09-B2F4-12E41BC6D4AB}" type="pres">
      <dgm:prSet presAssocID="{284C630C-AAF3-4761-BFA9-7F35A117C554}" presName="sibTrans" presStyleLbl="sibTrans2D1" presStyleIdx="2" presStyleCnt="5"/>
      <dgm:spPr/>
    </dgm:pt>
    <dgm:pt modelId="{6242FF7B-B7A0-448B-AA02-3D889F2C9193}" type="pres">
      <dgm:prSet presAssocID="{284C630C-AAF3-4761-BFA9-7F35A117C554}" presName="connectorText" presStyleLbl="sibTrans2D1" presStyleIdx="2" presStyleCnt="5"/>
      <dgm:spPr/>
    </dgm:pt>
    <dgm:pt modelId="{321EB045-1008-4348-ABC9-563416E02BA7}" type="pres">
      <dgm:prSet presAssocID="{BB6D7F78-102D-4744-B8BA-48838D1E47C6}" presName="node" presStyleLbl="node1" presStyleIdx="3" presStyleCnt="6">
        <dgm:presLayoutVars>
          <dgm:bulletEnabled val="1"/>
        </dgm:presLayoutVars>
      </dgm:prSet>
      <dgm:spPr/>
    </dgm:pt>
    <dgm:pt modelId="{561CD09C-7F31-42B6-917C-E7119CCB8A31}" type="pres">
      <dgm:prSet presAssocID="{5AFE2EF0-CFDB-49D3-9550-727CEA9AED1B}" presName="sibTrans" presStyleLbl="sibTrans2D1" presStyleIdx="3" presStyleCnt="5"/>
      <dgm:spPr/>
    </dgm:pt>
    <dgm:pt modelId="{CA22B623-3ADF-4440-8B58-406765701AC9}" type="pres">
      <dgm:prSet presAssocID="{5AFE2EF0-CFDB-49D3-9550-727CEA9AED1B}" presName="connectorText" presStyleLbl="sibTrans2D1" presStyleIdx="3" presStyleCnt="5"/>
      <dgm:spPr/>
    </dgm:pt>
    <dgm:pt modelId="{43398D01-11CA-443C-92BD-555C1CE3F97D}" type="pres">
      <dgm:prSet presAssocID="{3EA09F39-89F3-40B9-87E2-385485FE01F6}" presName="node" presStyleLbl="node1" presStyleIdx="4" presStyleCnt="6">
        <dgm:presLayoutVars>
          <dgm:bulletEnabled val="1"/>
        </dgm:presLayoutVars>
      </dgm:prSet>
      <dgm:spPr/>
    </dgm:pt>
    <dgm:pt modelId="{EE8FB44C-A79D-4031-8552-8265C447BB30}" type="pres">
      <dgm:prSet presAssocID="{E1E2521B-AB0E-4327-AE5D-64AC4B7A2E1D}" presName="sibTrans" presStyleLbl="sibTrans2D1" presStyleIdx="4" presStyleCnt="5"/>
      <dgm:spPr/>
    </dgm:pt>
    <dgm:pt modelId="{1FDA7D4D-52C5-41A1-B9C3-0C55662895E6}" type="pres">
      <dgm:prSet presAssocID="{E1E2521B-AB0E-4327-AE5D-64AC4B7A2E1D}" presName="connectorText" presStyleLbl="sibTrans2D1" presStyleIdx="4" presStyleCnt="5"/>
      <dgm:spPr/>
    </dgm:pt>
    <dgm:pt modelId="{AA86387F-4CC0-4530-9F21-BC5FBC7D1C16}" type="pres">
      <dgm:prSet presAssocID="{657D28CF-EBD3-45B7-AA3E-2E466B338E8D}" presName="node" presStyleLbl="node1" presStyleIdx="5" presStyleCnt="6">
        <dgm:presLayoutVars>
          <dgm:bulletEnabled val="1"/>
        </dgm:presLayoutVars>
      </dgm:prSet>
      <dgm:spPr/>
    </dgm:pt>
  </dgm:ptLst>
  <dgm:cxnLst>
    <dgm:cxn modelId="{831FA513-32AE-4499-9D73-63E0F2C48E13}" type="presOf" srcId="{657D28CF-EBD3-45B7-AA3E-2E466B338E8D}" destId="{AA86387F-4CC0-4530-9F21-BC5FBC7D1C16}" srcOrd="0" destOrd="0" presId="urn:microsoft.com/office/officeart/2005/8/layout/process5"/>
    <dgm:cxn modelId="{1A7BB018-D450-4994-8072-DCA24FF369F9}" type="presOf" srcId="{5AFE2EF0-CFDB-49D3-9550-727CEA9AED1B}" destId="{561CD09C-7F31-42B6-917C-E7119CCB8A31}" srcOrd="0" destOrd="0" presId="urn:microsoft.com/office/officeart/2005/8/layout/process5"/>
    <dgm:cxn modelId="{B1BCDF1A-EE2C-4AFD-82B1-EFC83CE300B3}" type="presOf" srcId="{3EA09F39-89F3-40B9-87E2-385485FE01F6}" destId="{43398D01-11CA-443C-92BD-555C1CE3F97D}" srcOrd="0" destOrd="0" presId="urn:microsoft.com/office/officeart/2005/8/layout/process5"/>
    <dgm:cxn modelId="{274C8B20-81D6-4BC5-A50A-08252EF400BC}" srcId="{02FAFE10-D322-414E-9B2E-FA74D54A115A}" destId="{D07033D4-6D83-46F6-A066-F771F90A9313}" srcOrd="2" destOrd="0" parTransId="{9FC68C51-6A06-4B9E-BA84-E5E26A548F9B}" sibTransId="{284C630C-AAF3-4761-BFA9-7F35A117C554}"/>
    <dgm:cxn modelId="{43B05222-EA6F-4DEA-BA2C-CB865EF0B612}" srcId="{02FAFE10-D322-414E-9B2E-FA74D54A115A}" destId="{BBC81180-34CE-419B-AD5E-E8423DC4FDA0}" srcOrd="1" destOrd="0" parTransId="{D2F606C0-C99A-45FF-8068-76E4BBFE9CE0}" sibTransId="{EA06B24B-9A11-451B-A3C9-3288EE31E806}"/>
    <dgm:cxn modelId="{53491028-6319-488C-9915-F6FB20EE67DB}" type="presOf" srcId="{EA06B24B-9A11-451B-A3C9-3288EE31E806}" destId="{37AE0057-9EA5-4978-A12D-5C81612C3AFC}" srcOrd="1" destOrd="0" presId="urn:microsoft.com/office/officeart/2005/8/layout/process5"/>
    <dgm:cxn modelId="{82AD4C2C-20BB-4966-93BF-C043636899F2}" type="presOf" srcId="{D07033D4-6D83-46F6-A066-F771F90A9313}" destId="{195458CC-7E24-4EFD-8B42-27C3C25C5A28}" srcOrd="0" destOrd="0" presId="urn:microsoft.com/office/officeart/2005/8/layout/process5"/>
    <dgm:cxn modelId="{6F3FBA3A-D11C-45BE-BF01-72ED9151B0DC}" type="presOf" srcId="{E1E2521B-AB0E-4327-AE5D-64AC4B7A2E1D}" destId="{1FDA7D4D-52C5-41A1-B9C3-0C55662895E6}" srcOrd="1" destOrd="0" presId="urn:microsoft.com/office/officeart/2005/8/layout/process5"/>
    <dgm:cxn modelId="{49A21A63-5A28-4B00-8545-D845B7CE415D}" type="presOf" srcId="{EA06B24B-9A11-451B-A3C9-3288EE31E806}" destId="{A525DFB5-D330-4005-9345-9A9C2024A280}" srcOrd="0" destOrd="0" presId="urn:microsoft.com/office/officeart/2005/8/layout/process5"/>
    <dgm:cxn modelId="{69E8C264-D72C-4897-A545-419226A8DACB}" type="presOf" srcId="{284C630C-AAF3-4761-BFA9-7F35A117C554}" destId="{6242FF7B-B7A0-448B-AA02-3D889F2C9193}" srcOrd="1" destOrd="0" presId="urn:microsoft.com/office/officeart/2005/8/layout/process5"/>
    <dgm:cxn modelId="{22063849-7A0B-444C-9059-0E83A3951A3E}" type="presOf" srcId="{E1E2521B-AB0E-4327-AE5D-64AC4B7A2E1D}" destId="{EE8FB44C-A79D-4031-8552-8265C447BB30}" srcOrd="0" destOrd="0" presId="urn:microsoft.com/office/officeart/2005/8/layout/process5"/>
    <dgm:cxn modelId="{A5B6C073-2E99-4DB4-AA10-BCA0700958B0}" type="presOf" srcId="{50302137-A12C-4E69-936A-FECCBA66509F}" destId="{C11AD7B6-1B86-4DFE-89E6-D2A8E9225871}" srcOrd="1" destOrd="0" presId="urn:microsoft.com/office/officeart/2005/8/layout/process5"/>
    <dgm:cxn modelId="{9A7CD884-463D-4BCF-A4C2-63D9609D1BF8}" type="presOf" srcId="{50302137-A12C-4E69-936A-FECCBA66509F}" destId="{0D38F31C-F0F6-45B9-ABFA-1AE60F899A0D}" srcOrd="0" destOrd="0" presId="urn:microsoft.com/office/officeart/2005/8/layout/process5"/>
    <dgm:cxn modelId="{5549FE8B-BB28-4B1B-8CA0-D4254ED41FDE}" type="presOf" srcId="{5AFE2EF0-CFDB-49D3-9550-727CEA9AED1B}" destId="{CA22B623-3ADF-4440-8B58-406765701AC9}" srcOrd="1" destOrd="0" presId="urn:microsoft.com/office/officeart/2005/8/layout/process5"/>
    <dgm:cxn modelId="{47225098-DC7B-4775-9AA7-895E73105AAE}" type="presOf" srcId="{43B84C01-DBB9-4372-95F4-BF51F82573DF}" destId="{31EE67B3-8576-4C3D-8C09-76D0BE990208}" srcOrd="0" destOrd="0" presId="urn:microsoft.com/office/officeart/2005/8/layout/process5"/>
    <dgm:cxn modelId="{F55CE8A0-ED1A-463C-AC80-22A88B0FD899}" srcId="{02FAFE10-D322-414E-9B2E-FA74D54A115A}" destId="{43B84C01-DBB9-4372-95F4-BF51F82573DF}" srcOrd="0" destOrd="0" parTransId="{94E9C84E-A3A3-4272-B774-311FCC67BED5}" sibTransId="{50302137-A12C-4E69-936A-FECCBA66509F}"/>
    <dgm:cxn modelId="{AC82BBAA-972E-46D4-BA52-A7FFC1FA2662}" type="presOf" srcId="{02FAFE10-D322-414E-9B2E-FA74D54A115A}" destId="{2E7DDB64-81CC-4853-A4D1-844D0B81C53F}" srcOrd="0" destOrd="0" presId="urn:microsoft.com/office/officeart/2005/8/layout/process5"/>
    <dgm:cxn modelId="{FAB539AB-86A8-4456-95DA-183446719F1F}" srcId="{02FAFE10-D322-414E-9B2E-FA74D54A115A}" destId="{3EA09F39-89F3-40B9-87E2-385485FE01F6}" srcOrd="4" destOrd="0" parTransId="{4C4EAFE7-CA68-4BE3-BFDC-267464A3F4C8}" sibTransId="{E1E2521B-AB0E-4327-AE5D-64AC4B7A2E1D}"/>
    <dgm:cxn modelId="{BF714AC6-CBDD-40AC-92EB-1CEB06676378}" type="presOf" srcId="{BBC81180-34CE-419B-AD5E-E8423DC4FDA0}" destId="{1FA08889-5B69-4E18-B9FC-2261D3733231}" srcOrd="0" destOrd="0" presId="urn:microsoft.com/office/officeart/2005/8/layout/process5"/>
    <dgm:cxn modelId="{1DD5A4E9-0E0D-4FF4-9451-50E5ED4417FD}" type="presOf" srcId="{284C630C-AAF3-4761-BFA9-7F35A117C554}" destId="{2FA0D6AE-3FB8-4D09-B2F4-12E41BC6D4AB}" srcOrd="0" destOrd="0" presId="urn:microsoft.com/office/officeart/2005/8/layout/process5"/>
    <dgm:cxn modelId="{F6002AEC-8D0D-418E-B973-A5D40D98B0C7}" srcId="{02FAFE10-D322-414E-9B2E-FA74D54A115A}" destId="{BB6D7F78-102D-4744-B8BA-48838D1E47C6}" srcOrd="3" destOrd="0" parTransId="{741323C6-9CA0-4006-B0EE-8F4928B74979}" sibTransId="{5AFE2EF0-CFDB-49D3-9550-727CEA9AED1B}"/>
    <dgm:cxn modelId="{60125CF0-6127-4661-AEAD-1B2E3F42FED1}" srcId="{02FAFE10-D322-414E-9B2E-FA74D54A115A}" destId="{657D28CF-EBD3-45B7-AA3E-2E466B338E8D}" srcOrd="5" destOrd="0" parTransId="{8363578B-0FBC-446C-9891-E086479BDB05}" sibTransId="{FB432566-A97E-4E11-AA69-08442FAF2432}"/>
    <dgm:cxn modelId="{5A89A7F3-D7AD-45FA-90FE-5702EA112611}" type="presOf" srcId="{BB6D7F78-102D-4744-B8BA-48838D1E47C6}" destId="{321EB045-1008-4348-ABC9-563416E02BA7}" srcOrd="0" destOrd="0" presId="urn:microsoft.com/office/officeart/2005/8/layout/process5"/>
    <dgm:cxn modelId="{86BEE2B2-E4A3-4BD9-A49C-0474EB689B23}" type="presParOf" srcId="{2E7DDB64-81CC-4853-A4D1-844D0B81C53F}" destId="{31EE67B3-8576-4C3D-8C09-76D0BE990208}" srcOrd="0" destOrd="0" presId="urn:microsoft.com/office/officeart/2005/8/layout/process5"/>
    <dgm:cxn modelId="{68005FBD-CCD8-445F-8BE9-5A4E8E5764C4}" type="presParOf" srcId="{2E7DDB64-81CC-4853-A4D1-844D0B81C53F}" destId="{0D38F31C-F0F6-45B9-ABFA-1AE60F899A0D}" srcOrd="1" destOrd="0" presId="urn:microsoft.com/office/officeart/2005/8/layout/process5"/>
    <dgm:cxn modelId="{B330BFB9-7BF3-416B-94FA-C7125FDDC292}" type="presParOf" srcId="{0D38F31C-F0F6-45B9-ABFA-1AE60F899A0D}" destId="{C11AD7B6-1B86-4DFE-89E6-D2A8E9225871}" srcOrd="0" destOrd="0" presId="urn:microsoft.com/office/officeart/2005/8/layout/process5"/>
    <dgm:cxn modelId="{1174B066-4BA7-46A0-AE36-0A6CE528AC88}" type="presParOf" srcId="{2E7DDB64-81CC-4853-A4D1-844D0B81C53F}" destId="{1FA08889-5B69-4E18-B9FC-2261D3733231}" srcOrd="2" destOrd="0" presId="urn:microsoft.com/office/officeart/2005/8/layout/process5"/>
    <dgm:cxn modelId="{392E8945-78B7-4E6D-B190-98C5DB219C42}" type="presParOf" srcId="{2E7DDB64-81CC-4853-A4D1-844D0B81C53F}" destId="{A525DFB5-D330-4005-9345-9A9C2024A280}" srcOrd="3" destOrd="0" presId="urn:microsoft.com/office/officeart/2005/8/layout/process5"/>
    <dgm:cxn modelId="{7739A8BE-9828-4813-8D05-8DE6712A186C}" type="presParOf" srcId="{A525DFB5-D330-4005-9345-9A9C2024A280}" destId="{37AE0057-9EA5-4978-A12D-5C81612C3AFC}" srcOrd="0" destOrd="0" presId="urn:microsoft.com/office/officeart/2005/8/layout/process5"/>
    <dgm:cxn modelId="{B958B245-7CF3-4908-9571-1263BDAB7B18}" type="presParOf" srcId="{2E7DDB64-81CC-4853-A4D1-844D0B81C53F}" destId="{195458CC-7E24-4EFD-8B42-27C3C25C5A28}" srcOrd="4" destOrd="0" presId="urn:microsoft.com/office/officeart/2005/8/layout/process5"/>
    <dgm:cxn modelId="{C6E16AFE-6182-4AC4-A0AF-DE1F8F9A6F1D}" type="presParOf" srcId="{2E7DDB64-81CC-4853-A4D1-844D0B81C53F}" destId="{2FA0D6AE-3FB8-4D09-B2F4-12E41BC6D4AB}" srcOrd="5" destOrd="0" presId="urn:microsoft.com/office/officeart/2005/8/layout/process5"/>
    <dgm:cxn modelId="{EAD8CBAA-E1EF-417D-884E-F20D721A6AD1}" type="presParOf" srcId="{2FA0D6AE-3FB8-4D09-B2F4-12E41BC6D4AB}" destId="{6242FF7B-B7A0-448B-AA02-3D889F2C9193}" srcOrd="0" destOrd="0" presId="urn:microsoft.com/office/officeart/2005/8/layout/process5"/>
    <dgm:cxn modelId="{9F058013-63B1-4201-BAFD-D7CB2F80AA2B}" type="presParOf" srcId="{2E7DDB64-81CC-4853-A4D1-844D0B81C53F}" destId="{321EB045-1008-4348-ABC9-563416E02BA7}" srcOrd="6" destOrd="0" presId="urn:microsoft.com/office/officeart/2005/8/layout/process5"/>
    <dgm:cxn modelId="{4A240771-7609-46D0-AC81-FADA26C8FF4D}" type="presParOf" srcId="{2E7DDB64-81CC-4853-A4D1-844D0B81C53F}" destId="{561CD09C-7F31-42B6-917C-E7119CCB8A31}" srcOrd="7" destOrd="0" presId="urn:microsoft.com/office/officeart/2005/8/layout/process5"/>
    <dgm:cxn modelId="{8ECB20EE-2B1E-49FC-A028-63091396C2A4}" type="presParOf" srcId="{561CD09C-7F31-42B6-917C-E7119CCB8A31}" destId="{CA22B623-3ADF-4440-8B58-406765701AC9}" srcOrd="0" destOrd="0" presId="urn:microsoft.com/office/officeart/2005/8/layout/process5"/>
    <dgm:cxn modelId="{C3BB822F-9EEE-4D6E-85FA-7AFF8FE7EC88}" type="presParOf" srcId="{2E7DDB64-81CC-4853-A4D1-844D0B81C53F}" destId="{43398D01-11CA-443C-92BD-555C1CE3F97D}" srcOrd="8" destOrd="0" presId="urn:microsoft.com/office/officeart/2005/8/layout/process5"/>
    <dgm:cxn modelId="{BF3A0E74-3B7E-4B5F-A360-92FA3C5C668B}" type="presParOf" srcId="{2E7DDB64-81CC-4853-A4D1-844D0B81C53F}" destId="{EE8FB44C-A79D-4031-8552-8265C447BB30}" srcOrd="9" destOrd="0" presId="urn:microsoft.com/office/officeart/2005/8/layout/process5"/>
    <dgm:cxn modelId="{5525541B-3E53-4C9D-9109-1FB477D6AD6F}" type="presParOf" srcId="{EE8FB44C-A79D-4031-8552-8265C447BB30}" destId="{1FDA7D4D-52C5-41A1-B9C3-0C55662895E6}" srcOrd="0" destOrd="0" presId="urn:microsoft.com/office/officeart/2005/8/layout/process5"/>
    <dgm:cxn modelId="{68B63FEB-440C-44F4-89B3-5C0F64E74178}" type="presParOf" srcId="{2E7DDB64-81CC-4853-A4D1-844D0B81C53F}" destId="{AA86387F-4CC0-4530-9F21-BC5FBC7D1C16}" srcOrd="10"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C0108CE-514F-4A1F-849E-51497BD16FE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2C7D61A-B0B3-4639-BDB4-55347B963BD1}">
      <dgm:prSet phldrT="[Text]" custT="1"/>
      <dgm:spPr>
        <a:solidFill>
          <a:schemeClr val="accent2">
            <a:lumMod val="20000"/>
            <a:lumOff val="80000"/>
          </a:schemeClr>
        </a:solidFill>
        <a:ln>
          <a:solidFill>
            <a:schemeClr val="tx1"/>
          </a:solidFill>
        </a:ln>
      </dgm:spPr>
      <dgm:t>
        <a:bodyPr/>
        <a:lstStyle/>
        <a:p>
          <a:r>
            <a:rPr lang="en-GB" sz="3200" b="1" i="1" u="sng" dirty="0">
              <a:solidFill>
                <a:schemeClr val="tx1"/>
              </a:solidFill>
            </a:rPr>
            <a:t>A</a:t>
          </a:r>
          <a:r>
            <a:rPr lang="en-GB" sz="2400" dirty="0">
              <a:solidFill>
                <a:schemeClr val="tx1"/>
              </a:solidFill>
            </a:rPr>
            <a:t>mount of time the suspect was under observation</a:t>
          </a:r>
        </a:p>
      </dgm:t>
    </dgm:pt>
    <dgm:pt modelId="{9BC0C2ED-146B-4150-B6C9-523D93CD3CC5}" type="parTrans" cxnId="{D69E5048-1302-4C54-8B31-013A93B21203}">
      <dgm:prSet/>
      <dgm:spPr/>
      <dgm:t>
        <a:bodyPr/>
        <a:lstStyle/>
        <a:p>
          <a:endParaRPr lang="en-GB"/>
        </a:p>
      </dgm:t>
    </dgm:pt>
    <dgm:pt modelId="{ADC578F9-DBDB-4BB5-8336-E9CB943FA1F9}" type="sibTrans" cxnId="{D69E5048-1302-4C54-8B31-013A93B21203}">
      <dgm:prSet/>
      <dgm:spPr/>
      <dgm:t>
        <a:bodyPr/>
        <a:lstStyle/>
        <a:p>
          <a:endParaRPr lang="en-GB"/>
        </a:p>
      </dgm:t>
    </dgm:pt>
    <dgm:pt modelId="{26C030A5-C48E-4227-B9D4-1F94D763004E}">
      <dgm:prSet phldrT="[Text]" custT="1"/>
      <dgm:spPr>
        <a:solidFill>
          <a:schemeClr val="accent2">
            <a:lumMod val="20000"/>
            <a:lumOff val="80000"/>
          </a:schemeClr>
        </a:solidFill>
        <a:ln>
          <a:solidFill>
            <a:schemeClr val="tx1"/>
          </a:solidFill>
        </a:ln>
      </dgm:spPr>
      <dgm:t>
        <a:bodyPr/>
        <a:lstStyle/>
        <a:p>
          <a:r>
            <a:rPr lang="en-GB" sz="3200" b="1" i="1" u="sng" dirty="0">
              <a:solidFill>
                <a:schemeClr val="tx1"/>
              </a:solidFill>
            </a:rPr>
            <a:t>D</a:t>
          </a:r>
          <a:r>
            <a:rPr lang="en-GB" sz="2400" dirty="0">
              <a:solidFill>
                <a:schemeClr val="tx1"/>
              </a:solidFill>
            </a:rPr>
            <a:t>istance between the witness &amp; suspect</a:t>
          </a:r>
        </a:p>
      </dgm:t>
    </dgm:pt>
    <dgm:pt modelId="{7C57524E-DCA7-44E7-B225-3BB4E7131C8B}" type="parTrans" cxnId="{BA275997-D1DF-4D0D-AF0D-0569D665E0D8}">
      <dgm:prSet/>
      <dgm:spPr/>
      <dgm:t>
        <a:bodyPr/>
        <a:lstStyle/>
        <a:p>
          <a:endParaRPr lang="en-GB"/>
        </a:p>
      </dgm:t>
    </dgm:pt>
    <dgm:pt modelId="{A6573E4A-6411-427B-9047-263FCDEF5EA1}" type="sibTrans" cxnId="{BA275997-D1DF-4D0D-AF0D-0569D665E0D8}">
      <dgm:prSet/>
      <dgm:spPr/>
      <dgm:t>
        <a:bodyPr/>
        <a:lstStyle/>
        <a:p>
          <a:endParaRPr lang="en-GB"/>
        </a:p>
      </dgm:t>
    </dgm:pt>
    <dgm:pt modelId="{9F772AEC-0B22-498C-9A69-1D39B3AE95EF}">
      <dgm:prSet phldrT="[Text]" custT="1"/>
      <dgm:spPr>
        <a:solidFill>
          <a:schemeClr val="accent2">
            <a:lumMod val="20000"/>
            <a:lumOff val="80000"/>
          </a:schemeClr>
        </a:solidFill>
        <a:ln>
          <a:solidFill>
            <a:schemeClr val="tx1"/>
          </a:solidFill>
        </a:ln>
      </dgm:spPr>
      <dgm:t>
        <a:bodyPr/>
        <a:lstStyle/>
        <a:p>
          <a:r>
            <a:rPr lang="en-GB" sz="3200" b="1" i="1" u="sng" dirty="0">
              <a:solidFill>
                <a:schemeClr val="tx1"/>
              </a:solidFill>
            </a:rPr>
            <a:t>V</a:t>
          </a:r>
          <a:r>
            <a:rPr lang="en-GB" sz="2400" dirty="0">
              <a:solidFill>
                <a:schemeClr val="tx1"/>
              </a:solidFill>
            </a:rPr>
            <a:t>isibility</a:t>
          </a:r>
        </a:p>
      </dgm:t>
    </dgm:pt>
    <dgm:pt modelId="{6F5B4C48-4E58-4C03-9E66-4E2620FBBAED}" type="parTrans" cxnId="{62A771AD-F8F4-497C-8BA5-2B585FE5C568}">
      <dgm:prSet/>
      <dgm:spPr/>
      <dgm:t>
        <a:bodyPr/>
        <a:lstStyle/>
        <a:p>
          <a:endParaRPr lang="en-GB"/>
        </a:p>
      </dgm:t>
    </dgm:pt>
    <dgm:pt modelId="{9577DBD2-12ED-4D20-AD7E-A5418CADA6D3}" type="sibTrans" cxnId="{62A771AD-F8F4-497C-8BA5-2B585FE5C568}">
      <dgm:prSet/>
      <dgm:spPr/>
      <dgm:t>
        <a:bodyPr/>
        <a:lstStyle/>
        <a:p>
          <a:endParaRPr lang="en-GB"/>
        </a:p>
      </dgm:t>
    </dgm:pt>
    <dgm:pt modelId="{332145CF-7409-4B82-ADE3-62388A0C0724}">
      <dgm:prSet phldrT="[Text]" custT="1"/>
      <dgm:spPr>
        <a:solidFill>
          <a:schemeClr val="accent2">
            <a:lumMod val="40000"/>
            <a:lumOff val="60000"/>
          </a:schemeClr>
        </a:solidFill>
        <a:ln>
          <a:solidFill>
            <a:schemeClr val="tx1"/>
          </a:solidFill>
        </a:ln>
      </dgm:spPr>
      <dgm:t>
        <a:bodyPr/>
        <a:lstStyle/>
        <a:p>
          <a:r>
            <a:rPr lang="en-GB" sz="3200" b="1" i="1" u="sng" dirty="0">
              <a:solidFill>
                <a:schemeClr val="tx1"/>
              </a:solidFill>
            </a:rPr>
            <a:t>O</a:t>
          </a:r>
          <a:r>
            <a:rPr lang="en-GB" sz="2400" dirty="0">
              <a:solidFill>
                <a:schemeClr val="tx1"/>
              </a:solidFill>
            </a:rPr>
            <a:t>bstructions of their view of the suspect</a:t>
          </a:r>
        </a:p>
      </dgm:t>
    </dgm:pt>
    <dgm:pt modelId="{6F69ADD6-CAAE-4855-807C-63DC7EDF031B}" type="parTrans" cxnId="{003DDCAB-BE82-4364-9A5F-13F9BD290D7C}">
      <dgm:prSet/>
      <dgm:spPr/>
      <dgm:t>
        <a:bodyPr/>
        <a:lstStyle/>
        <a:p>
          <a:endParaRPr lang="en-GB"/>
        </a:p>
      </dgm:t>
    </dgm:pt>
    <dgm:pt modelId="{E0B796FC-C65F-4B96-A45E-909A44453650}" type="sibTrans" cxnId="{003DDCAB-BE82-4364-9A5F-13F9BD290D7C}">
      <dgm:prSet/>
      <dgm:spPr/>
      <dgm:t>
        <a:bodyPr/>
        <a:lstStyle/>
        <a:p>
          <a:endParaRPr lang="en-GB"/>
        </a:p>
      </dgm:t>
    </dgm:pt>
    <dgm:pt modelId="{D78E536D-4281-4FFD-B6FF-35ACE36D2C1D}">
      <dgm:prSet phldrT="[Text]" custT="1"/>
      <dgm:spPr>
        <a:solidFill>
          <a:schemeClr val="accent2">
            <a:lumMod val="40000"/>
            <a:lumOff val="60000"/>
          </a:schemeClr>
        </a:solidFill>
        <a:ln>
          <a:solidFill>
            <a:schemeClr val="tx1"/>
          </a:solidFill>
        </a:ln>
      </dgm:spPr>
      <dgm:t>
        <a:bodyPr/>
        <a:lstStyle/>
        <a:p>
          <a:r>
            <a:rPr lang="en-GB" sz="3200" b="1" i="1" u="sng" dirty="0">
              <a:solidFill>
                <a:schemeClr val="tx1"/>
              </a:solidFill>
            </a:rPr>
            <a:t>K</a:t>
          </a:r>
          <a:r>
            <a:rPr lang="en-GB" sz="2400" dirty="0">
              <a:solidFill>
                <a:schemeClr val="tx1"/>
              </a:solidFill>
            </a:rPr>
            <a:t>nown or seen before</a:t>
          </a:r>
        </a:p>
      </dgm:t>
    </dgm:pt>
    <dgm:pt modelId="{903E4707-57D8-4D70-883F-37F34FE41CC6}" type="parTrans" cxnId="{B119E440-A660-494A-ADC8-E735FCFA542D}">
      <dgm:prSet/>
      <dgm:spPr/>
      <dgm:t>
        <a:bodyPr/>
        <a:lstStyle/>
        <a:p>
          <a:endParaRPr lang="en-GB"/>
        </a:p>
      </dgm:t>
    </dgm:pt>
    <dgm:pt modelId="{6C1DDE1E-DC7A-48EF-96D5-548A624B989C}" type="sibTrans" cxnId="{B119E440-A660-494A-ADC8-E735FCFA542D}">
      <dgm:prSet/>
      <dgm:spPr/>
      <dgm:t>
        <a:bodyPr/>
        <a:lstStyle/>
        <a:p>
          <a:endParaRPr lang="en-GB"/>
        </a:p>
      </dgm:t>
    </dgm:pt>
    <dgm:pt modelId="{6DAFE526-8856-45E4-8D5D-B668746EC701}">
      <dgm:prSet phldrT="[Text]" custT="1"/>
      <dgm:spPr>
        <a:solidFill>
          <a:schemeClr val="accent2">
            <a:lumMod val="40000"/>
            <a:lumOff val="60000"/>
          </a:schemeClr>
        </a:solidFill>
        <a:ln>
          <a:solidFill>
            <a:schemeClr val="tx1"/>
          </a:solidFill>
        </a:ln>
      </dgm:spPr>
      <dgm:t>
        <a:bodyPr/>
        <a:lstStyle/>
        <a:p>
          <a:r>
            <a:rPr lang="en-GB" sz="3200" b="1" i="1" u="sng" dirty="0">
              <a:solidFill>
                <a:schemeClr val="tx1"/>
              </a:solidFill>
            </a:rPr>
            <a:t>A</a:t>
          </a:r>
          <a:r>
            <a:rPr lang="en-GB" sz="2400" dirty="0">
              <a:solidFill>
                <a:schemeClr val="tx1"/>
              </a:solidFill>
            </a:rPr>
            <a:t>ny reason for remembering suspect</a:t>
          </a:r>
        </a:p>
      </dgm:t>
    </dgm:pt>
    <dgm:pt modelId="{464C7902-BB02-4089-A6CF-ECB68F8F6FE4}" type="parTrans" cxnId="{782A1037-A555-4A68-8059-B47BE2C59B5B}">
      <dgm:prSet/>
      <dgm:spPr/>
      <dgm:t>
        <a:bodyPr/>
        <a:lstStyle/>
        <a:p>
          <a:endParaRPr lang="en-GB"/>
        </a:p>
      </dgm:t>
    </dgm:pt>
    <dgm:pt modelId="{25B9CB0F-6751-462E-B42F-05CF475A876B}" type="sibTrans" cxnId="{782A1037-A555-4A68-8059-B47BE2C59B5B}">
      <dgm:prSet/>
      <dgm:spPr/>
      <dgm:t>
        <a:bodyPr/>
        <a:lstStyle/>
        <a:p>
          <a:endParaRPr lang="en-GB"/>
        </a:p>
      </dgm:t>
    </dgm:pt>
    <dgm:pt modelId="{CFACA21E-C52C-4E38-AFE1-168E1B72DE0E}">
      <dgm:prSet phldrT="[Text]" custT="1"/>
      <dgm:spPr>
        <a:solidFill>
          <a:schemeClr val="accent2">
            <a:lumMod val="60000"/>
            <a:lumOff val="40000"/>
          </a:schemeClr>
        </a:solidFill>
        <a:ln>
          <a:solidFill>
            <a:schemeClr val="tx1"/>
          </a:solidFill>
        </a:ln>
      </dgm:spPr>
      <dgm:t>
        <a:bodyPr/>
        <a:lstStyle/>
        <a:p>
          <a:r>
            <a:rPr lang="en-GB" sz="3200" b="1" i="1" u="sng" dirty="0">
              <a:solidFill>
                <a:schemeClr val="tx1"/>
              </a:solidFill>
            </a:rPr>
            <a:t>T</a:t>
          </a:r>
          <a:r>
            <a:rPr lang="en-GB" sz="2400" dirty="0">
              <a:solidFill>
                <a:schemeClr val="tx1"/>
              </a:solidFill>
            </a:rPr>
            <a:t>ime lapse</a:t>
          </a:r>
        </a:p>
      </dgm:t>
    </dgm:pt>
    <dgm:pt modelId="{14242776-9219-4B9D-8DCD-804D075EF98B}" type="parTrans" cxnId="{D9722A27-D1EB-4185-B387-937FBECD48F7}">
      <dgm:prSet/>
      <dgm:spPr/>
      <dgm:t>
        <a:bodyPr/>
        <a:lstStyle/>
        <a:p>
          <a:endParaRPr lang="en-GB"/>
        </a:p>
      </dgm:t>
    </dgm:pt>
    <dgm:pt modelId="{8BE5794A-90E4-4032-A767-68CA9988CAC8}" type="sibTrans" cxnId="{D9722A27-D1EB-4185-B387-937FBECD48F7}">
      <dgm:prSet/>
      <dgm:spPr/>
      <dgm:t>
        <a:bodyPr/>
        <a:lstStyle/>
        <a:p>
          <a:endParaRPr lang="en-GB"/>
        </a:p>
      </dgm:t>
    </dgm:pt>
    <dgm:pt modelId="{687221D5-D890-4055-98AE-5A73A775B0C5}">
      <dgm:prSet phldrT="[Text]" custT="1"/>
      <dgm:spPr>
        <a:solidFill>
          <a:schemeClr val="accent2">
            <a:lumMod val="60000"/>
            <a:lumOff val="40000"/>
          </a:schemeClr>
        </a:solidFill>
        <a:ln>
          <a:solidFill>
            <a:schemeClr val="tx1"/>
          </a:solidFill>
        </a:ln>
      </dgm:spPr>
      <dgm:t>
        <a:bodyPr/>
        <a:lstStyle/>
        <a:p>
          <a:r>
            <a:rPr lang="en-GB" sz="3200" b="1" i="1" u="sng" dirty="0">
              <a:solidFill>
                <a:schemeClr val="tx1"/>
              </a:solidFill>
            </a:rPr>
            <a:t>E</a:t>
          </a:r>
          <a:r>
            <a:rPr lang="en-GB" sz="2400" dirty="0">
              <a:solidFill>
                <a:schemeClr val="tx1"/>
              </a:solidFill>
            </a:rPr>
            <a:t>rrors</a:t>
          </a:r>
        </a:p>
      </dgm:t>
    </dgm:pt>
    <dgm:pt modelId="{64848F00-48D9-43DE-957E-9C057174AFC6}" type="parTrans" cxnId="{CE66D840-7F05-4E44-9E9A-E629A2082192}">
      <dgm:prSet/>
      <dgm:spPr/>
      <dgm:t>
        <a:bodyPr/>
        <a:lstStyle/>
        <a:p>
          <a:endParaRPr lang="en-GB"/>
        </a:p>
      </dgm:t>
    </dgm:pt>
    <dgm:pt modelId="{8B0490EE-D9A1-42FD-BCB1-1A2E948A2131}" type="sibTrans" cxnId="{CE66D840-7F05-4E44-9E9A-E629A2082192}">
      <dgm:prSet/>
      <dgm:spPr/>
      <dgm:t>
        <a:bodyPr/>
        <a:lstStyle/>
        <a:p>
          <a:endParaRPr lang="en-GB"/>
        </a:p>
      </dgm:t>
    </dgm:pt>
    <dgm:pt modelId="{3F108CF2-8891-40CC-BAD8-6F63E136D798}" type="pres">
      <dgm:prSet presAssocID="{3C0108CE-514F-4A1F-849E-51497BD16FED}" presName="diagram" presStyleCnt="0">
        <dgm:presLayoutVars>
          <dgm:dir/>
          <dgm:resizeHandles val="exact"/>
        </dgm:presLayoutVars>
      </dgm:prSet>
      <dgm:spPr/>
    </dgm:pt>
    <dgm:pt modelId="{4ECA56BC-C880-40BE-A408-4D5A1519EA94}" type="pres">
      <dgm:prSet presAssocID="{A2C7D61A-B0B3-4639-BDB4-55347B963BD1}" presName="node" presStyleLbl="node1" presStyleIdx="0" presStyleCnt="8">
        <dgm:presLayoutVars>
          <dgm:bulletEnabled val="1"/>
        </dgm:presLayoutVars>
      </dgm:prSet>
      <dgm:spPr/>
    </dgm:pt>
    <dgm:pt modelId="{0D4A1D20-EC0C-440A-A760-53CE8C3753E1}" type="pres">
      <dgm:prSet presAssocID="{ADC578F9-DBDB-4BB5-8336-E9CB943FA1F9}" presName="sibTrans" presStyleCnt="0"/>
      <dgm:spPr/>
    </dgm:pt>
    <dgm:pt modelId="{A9518E40-98E5-470C-A737-FE6F11E6A950}" type="pres">
      <dgm:prSet presAssocID="{26C030A5-C48E-4227-B9D4-1F94D763004E}" presName="node" presStyleLbl="node1" presStyleIdx="1" presStyleCnt="8">
        <dgm:presLayoutVars>
          <dgm:bulletEnabled val="1"/>
        </dgm:presLayoutVars>
      </dgm:prSet>
      <dgm:spPr/>
    </dgm:pt>
    <dgm:pt modelId="{1D46D6E0-CD06-4F09-A0F1-6A682A1CFF99}" type="pres">
      <dgm:prSet presAssocID="{A6573E4A-6411-427B-9047-263FCDEF5EA1}" presName="sibTrans" presStyleCnt="0"/>
      <dgm:spPr/>
    </dgm:pt>
    <dgm:pt modelId="{B0E3F3FA-6AD8-405D-ADD3-1973E963093D}" type="pres">
      <dgm:prSet presAssocID="{9F772AEC-0B22-498C-9A69-1D39B3AE95EF}" presName="node" presStyleLbl="node1" presStyleIdx="2" presStyleCnt="8">
        <dgm:presLayoutVars>
          <dgm:bulletEnabled val="1"/>
        </dgm:presLayoutVars>
      </dgm:prSet>
      <dgm:spPr/>
    </dgm:pt>
    <dgm:pt modelId="{AF59549E-9291-41D5-AE2B-EFAF31DB8580}" type="pres">
      <dgm:prSet presAssocID="{9577DBD2-12ED-4D20-AD7E-A5418CADA6D3}" presName="sibTrans" presStyleCnt="0"/>
      <dgm:spPr/>
    </dgm:pt>
    <dgm:pt modelId="{3D609596-1E01-4724-874C-1F80255E56C7}" type="pres">
      <dgm:prSet presAssocID="{332145CF-7409-4B82-ADE3-62388A0C0724}" presName="node" presStyleLbl="node1" presStyleIdx="3" presStyleCnt="8">
        <dgm:presLayoutVars>
          <dgm:bulletEnabled val="1"/>
        </dgm:presLayoutVars>
      </dgm:prSet>
      <dgm:spPr/>
    </dgm:pt>
    <dgm:pt modelId="{08FF3C75-3245-416C-922A-6268257A1555}" type="pres">
      <dgm:prSet presAssocID="{E0B796FC-C65F-4B96-A45E-909A44453650}" presName="sibTrans" presStyleCnt="0"/>
      <dgm:spPr/>
    </dgm:pt>
    <dgm:pt modelId="{52C5BB0F-7C0C-4786-A9E7-5E6A56FBB084}" type="pres">
      <dgm:prSet presAssocID="{D78E536D-4281-4FFD-B6FF-35ACE36D2C1D}" presName="node" presStyleLbl="node1" presStyleIdx="4" presStyleCnt="8">
        <dgm:presLayoutVars>
          <dgm:bulletEnabled val="1"/>
        </dgm:presLayoutVars>
      </dgm:prSet>
      <dgm:spPr/>
    </dgm:pt>
    <dgm:pt modelId="{35488B20-4317-44C0-A20F-63B0D21A6FC4}" type="pres">
      <dgm:prSet presAssocID="{6C1DDE1E-DC7A-48EF-96D5-548A624B989C}" presName="sibTrans" presStyleCnt="0"/>
      <dgm:spPr/>
    </dgm:pt>
    <dgm:pt modelId="{83B83586-3D45-43FA-9ADF-CD034A5279D5}" type="pres">
      <dgm:prSet presAssocID="{6DAFE526-8856-45E4-8D5D-B668746EC701}" presName="node" presStyleLbl="node1" presStyleIdx="5" presStyleCnt="8">
        <dgm:presLayoutVars>
          <dgm:bulletEnabled val="1"/>
        </dgm:presLayoutVars>
      </dgm:prSet>
      <dgm:spPr/>
    </dgm:pt>
    <dgm:pt modelId="{DCC912F0-8212-44B4-8552-0963FDE76760}" type="pres">
      <dgm:prSet presAssocID="{25B9CB0F-6751-462E-B42F-05CF475A876B}" presName="sibTrans" presStyleCnt="0"/>
      <dgm:spPr/>
    </dgm:pt>
    <dgm:pt modelId="{0F9D9A33-0DE2-439B-AA6C-2086BE4040A9}" type="pres">
      <dgm:prSet presAssocID="{CFACA21E-C52C-4E38-AFE1-168E1B72DE0E}" presName="node" presStyleLbl="node1" presStyleIdx="6" presStyleCnt="8">
        <dgm:presLayoutVars>
          <dgm:bulletEnabled val="1"/>
        </dgm:presLayoutVars>
      </dgm:prSet>
      <dgm:spPr/>
    </dgm:pt>
    <dgm:pt modelId="{C4086369-2B30-4016-AD78-1DEC66F7B34E}" type="pres">
      <dgm:prSet presAssocID="{8BE5794A-90E4-4032-A767-68CA9988CAC8}" presName="sibTrans" presStyleCnt="0"/>
      <dgm:spPr/>
    </dgm:pt>
    <dgm:pt modelId="{1F0EDEA1-355D-4E43-AF98-F159E90C4A46}" type="pres">
      <dgm:prSet presAssocID="{687221D5-D890-4055-98AE-5A73A775B0C5}" presName="node" presStyleLbl="node1" presStyleIdx="7" presStyleCnt="8">
        <dgm:presLayoutVars>
          <dgm:bulletEnabled val="1"/>
        </dgm:presLayoutVars>
      </dgm:prSet>
      <dgm:spPr/>
    </dgm:pt>
  </dgm:ptLst>
  <dgm:cxnLst>
    <dgm:cxn modelId="{E848761E-1BAA-44CC-846E-75F6F2FCA43E}" type="presOf" srcId="{687221D5-D890-4055-98AE-5A73A775B0C5}" destId="{1F0EDEA1-355D-4E43-AF98-F159E90C4A46}" srcOrd="0" destOrd="0" presId="urn:microsoft.com/office/officeart/2005/8/layout/default"/>
    <dgm:cxn modelId="{7C025A23-05D6-4D1B-8CD4-91FBB747892A}" type="presOf" srcId="{D78E536D-4281-4FFD-B6FF-35ACE36D2C1D}" destId="{52C5BB0F-7C0C-4786-A9E7-5E6A56FBB084}" srcOrd="0" destOrd="0" presId="urn:microsoft.com/office/officeart/2005/8/layout/default"/>
    <dgm:cxn modelId="{D9722A27-D1EB-4185-B387-937FBECD48F7}" srcId="{3C0108CE-514F-4A1F-849E-51497BD16FED}" destId="{CFACA21E-C52C-4E38-AFE1-168E1B72DE0E}" srcOrd="6" destOrd="0" parTransId="{14242776-9219-4B9D-8DCD-804D075EF98B}" sibTransId="{8BE5794A-90E4-4032-A767-68CA9988CAC8}"/>
    <dgm:cxn modelId="{35420F35-EE16-4A47-B568-D51BC4061EB1}" type="presOf" srcId="{26C030A5-C48E-4227-B9D4-1F94D763004E}" destId="{A9518E40-98E5-470C-A737-FE6F11E6A950}" srcOrd="0" destOrd="0" presId="urn:microsoft.com/office/officeart/2005/8/layout/default"/>
    <dgm:cxn modelId="{782A1037-A555-4A68-8059-B47BE2C59B5B}" srcId="{3C0108CE-514F-4A1F-849E-51497BD16FED}" destId="{6DAFE526-8856-45E4-8D5D-B668746EC701}" srcOrd="5" destOrd="0" parTransId="{464C7902-BB02-4089-A6CF-ECB68F8F6FE4}" sibTransId="{25B9CB0F-6751-462E-B42F-05CF475A876B}"/>
    <dgm:cxn modelId="{CE66D840-7F05-4E44-9E9A-E629A2082192}" srcId="{3C0108CE-514F-4A1F-849E-51497BD16FED}" destId="{687221D5-D890-4055-98AE-5A73A775B0C5}" srcOrd="7" destOrd="0" parTransId="{64848F00-48D9-43DE-957E-9C057174AFC6}" sibTransId="{8B0490EE-D9A1-42FD-BCB1-1A2E948A2131}"/>
    <dgm:cxn modelId="{B119E440-A660-494A-ADC8-E735FCFA542D}" srcId="{3C0108CE-514F-4A1F-849E-51497BD16FED}" destId="{D78E536D-4281-4FFD-B6FF-35ACE36D2C1D}" srcOrd="4" destOrd="0" parTransId="{903E4707-57D8-4D70-883F-37F34FE41CC6}" sibTransId="{6C1DDE1E-DC7A-48EF-96D5-548A624B989C}"/>
    <dgm:cxn modelId="{BAFEBF46-3E7C-437C-A785-E3A600D45ACB}" type="presOf" srcId="{9F772AEC-0B22-498C-9A69-1D39B3AE95EF}" destId="{B0E3F3FA-6AD8-405D-ADD3-1973E963093D}" srcOrd="0" destOrd="0" presId="urn:microsoft.com/office/officeart/2005/8/layout/default"/>
    <dgm:cxn modelId="{D69E5048-1302-4C54-8B31-013A93B21203}" srcId="{3C0108CE-514F-4A1F-849E-51497BD16FED}" destId="{A2C7D61A-B0B3-4639-BDB4-55347B963BD1}" srcOrd="0" destOrd="0" parTransId="{9BC0C2ED-146B-4150-B6C9-523D93CD3CC5}" sibTransId="{ADC578F9-DBDB-4BB5-8336-E9CB943FA1F9}"/>
    <dgm:cxn modelId="{8ABC3D49-515A-466A-B84D-97622065ACFF}" type="presOf" srcId="{A2C7D61A-B0B3-4639-BDB4-55347B963BD1}" destId="{4ECA56BC-C880-40BE-A408-4D5A1519EA94}" srcOrd="0" destOrd="0" presId="urn:microsoft.com/office/officeart/2005/8/layout/default"/>
    <dgm:cxn modelId="{FF62A34F-384C-46DD-8953-5AFD0E5A7EA6}" type="presOf" srcId="{332145CF-7409-4B82-ADE3-62388A0C0724}" destId="{3D609596-1E01-4724-874C-1F80255E56C7}" srcOrd="0" destOrd="0" presId="urn:microsoft.com/office/officeart/2005/8/layout/default"/>
    <dgm:cxn modelId="{CE300388-6C1E-43F3-9206-8B3CCE516C08}" type="presOf" srcId="{CFACA21E-C52C-4E38-AFE1-168E1B72DE0E}" destId="{0F9D9A33-0DE2-439B-AA6C-2086BE4040A9}" srcOrd="0" destOrd="0" presId="urn:microsoft.com/office/officeart/2005/8/layout/default"/>
    <dgm:cxn modelId="{BA275997-D1DF-4D0D-AF0D-0569D665E0D8}" srcId="{3C0108CE-514F-4A1F-849E-51497BD16FED}" destId="{26C030A5-C48E-4227-B9D4-1F94D763004E}" srcOrd="1" destOrd="0" parTransId="{7C57524E-DCA7-44E7-B225-3BB4E7131C8B}" sibTransId="{A6573E4A-6411-427B-9047-263FCDEF5EA1}"/>
    <dgm:cxn modelId="{003DDCAB-BE82-4364-9A5F-13F9BD290D7C}" srcId="{3C0108CE-514F-4A1F-849E-51497BD16FED}" destId="{332145CF-7409-4B82-ADE3-62388A0C0724}" srcOrd="3" destOrd="0" parTransId="{6F69ADD6-CAAE-4855-807C-63DC7EDF031B}" sibTransId="{E0B796FC-C65F-4B96-A45E-909A44453650}"/>
    <dgm:cxn modelId="{62A771AD-F8F4-497C-8BA5-2B585FE5C568}" srcId="{3C0108CE-514F-4A1F-849E-51497BD16FED}" destId="{9F772AEC-0B22-498C-9A69-1D39B3AE95EF}" srcOrd="2" destOrd="0" parTransId="{6F5B4C48-4E58-4C03-9E66-4E2620FBBAED}" sibTransId="{9577DBD2-12ED-4D20-AD7E-A5418CADA6D3}"/>
    <dgm:cxn modelId="{1D163ACB-2658-40CC-A162-B315240CCA35}" type="presOf" srcId="{6DAFE526-8856-45E4-8D5D-B668746EC701}" destId="{83B83586-3D45-43FA-9ADF-CD034A5279D5}" srcOrd="0" destOrd="0" presId="urn:microsoft.com/office/officeart/2005/8/layout/default"/>
    <dgm:cxn modelId="{ECB109FD-9D83-49A6-8BA2-20C780825099}" type="presOf" srcId="{3C0108CE-514F-4A1F-849E-51497BD16FED}" destId="{3F108CF2-8891-40CC-BAD8-6F63E136D798}" srcOrd="0" destOrd="0" presId="urn:microsoft.com/office/officeart/2005/8/layout/default"/>
    <dgm:cxn modelId="{350A60FE-E029-402D-AFBC-DBA59333332D}" type="presParOf" srcId="{3F108CF2-8891-40CC-BAD8-6F63E136D798}" destId="{4ECA56BC-C880-40BE-A408-4D5A1519EA94}" srcOrd="0" destOrd="0" presId="urn:microsoft.com/office/officeart/2005/8/layout/default"/>
    <dgm:cxn modelId="{2D6B7E88-6021-4D3F-A39C-998F564EE992}" type="presParOf" srcId="{3F108CF2-8891-40CC-BAD8-6F63E136D798}" destId="{0D4A1D20-EC0C-440A-A760-53CE8C3753E1}" srcOrd="1" destOrd="0" presId="urn:microsoft.com/office/officeart/2005/8/layout/default"/>
    <dgm:cxn modelId="{09274CDE-1792-49DB-A78D-0D03182738AC}" type="presParOf" srcId="{3F108CF2-8891-40CC-BAD8-6F63E136D798}" destId="{A9518E40-98E5-470C-A737-FE6F11E6A950}" srcOrd="2" destOrd="0" presId="urn:microsoft.com/office/officeart/2005/8/layout/default"/>
    <dgm:cxn modelId="{43BDD428-DBBB-4025-A3A4-C4AA77570705}" type="presParOf" srcId="{3F108CF2-8891-40CC-BAD8-6F63E136D798}" destId="{1D46D6E0-CD06-4F09-A0F1-6A682A1CFF99}" srcOrd="3" destOrd="0" presId="urn:microsoft.com/office/officeart/2005/8/layout/default"/>
    <dgm:cxn modelId="{F9DB8375-E1C0-4DEA-882A-2FD9FDF181BB}" type="presParOf" srcId="{3F108CF2-8891-40CC-BAD8-6F63E136D798}" destId="{B0E3F3FA-6AD8-405D-ADD3-1973E963093D}" srcOrd="4" destOrd="0" presId="urn:microsoft.com/office/officeart/2005/8/layout/default"/>
    <dgm:cxn modelId="{657C3053-C040-4A4B-8205-01956733908A}" type="presParOf" srcId="{3F108CF2-8891-40CC-BAD8-6F63E136D798}" destId="{AF59549E-9291-41D5-AE2B-EFAF31DB8580}" srcOrd="5" destOrd="0" presId="urn:microsoft.com/office/officeart/2005/8/layout/default"/>
    <dgm:cxn modelId="{0591988F-1C74-475E-AF36-C98F0D4A08DE}" type="presParOf" srcId="{3F108CF2-8891-40CC-BAD8-6F63E136D798}" destId="{3D609596-1E01-4724-874C-1F80255E56C7}" srcOrd="6" destOrd="0" presId="urn:microsoft.com/office/officeart/2005/8/layout/default"/>
    <dgm:cxn modelId="{6155CB65-B140-4736-8B65-D564ACA3965C}" type="presParOf" srcId="{3F108CF2-8891-40CC-BAD8-6F63E136D798}" destId="{08FF3C75-3245-416C-922A-6268257A1555}" srcOrd="7" destOrd="0" presId="urn:microsoft.com/office/officeart/2005/8/layout/default"/>
    <dgm:cxn modelId="{E4750EC8-4910-4FC2-A24D-B6D2C045ECE5}" type="presParOf" srcId="{3F108CF2-8891-40CC-BAD8-6F63E136D798}" destId="{52C5BB0F-7C0C-4786-A9E7-5E6A56FBB084}" srcOrd="8" destOrd="0" presId="urn:microsoft.com/office/officeart/2005/8/layout/default"/>
    <dgm:cxn modelId="{2AF57C5F-C10A-4B85-85EB-B12CE56A145F}" type="presParOf" srcId="{3F108CF2-8891-40CC-BAD8-6F63E136D798}" destId="{35488B20-4317-44C0-A20F-63B0D21A6FC4}" srcOrd="9" destOrd="0" presId="urn:microsoft.com/office/officeart/2005/8/layout/default"/>
    <dgm:cxn modelId="{42B647E6-1B14-43CE-9459-DA7B4453047E}" type="presParOf" srcId="{3F108CF2-8891-40CC-BAD8-6F63E136D798}" destId="{83B83586-3D45-43FA-9ADF-CD034A5279D5}" srcOrd="10" destOrd="0" presId="urn:microsoft.com/office/officeart/2005/8/layout/default"/>
    <dgm:cxn modelId="{ABCEFA1E-AB08-4DE9-ABAD-7925C495B7B0}" type="presParOf" srcId="{3F108CF2-8891-40CC-BAD8-6F63E136D798}" destId="{DCC912F0-8212-44B4-8552-0963FDE76760}" srcOrd="11" destOrd="0" presId="urn:microsoft.com/office/officeart/2005/8/layout/default"/>
    <dgm:cxn modelId="{11766E17-2A63-4527-884B-EE9AFF35B310}" type="presParOf" srcId="{3F108CF2-8891-40CC-BAD8-6F63E136D798}" destId="{0F9D9A33-0DE2-439B-AA6C-2086BE4040A9}" srcOrd="12" destOrd="0" presId="urn:microsoft.com/office/officeart/2005/8/layout/default"/>
    <dgm:cxn modelId="{B4EE93DA-F7B3-4A72-A7DB-B392FC4ADEC6}" type="presParOf" srcId="{3F108CF2-8891-40CC-BAD8-6F63E136D798}" destId="{C4086369-2B30-4016-AD78-1DEC66F7B34E}" srcOrd="13" destOrd="0" presId="urn:microsoft.com/office/officeart/2005/8/layout/default"/>
    <dgm:cxn modelId="{45DAAA3B-57D1-4605-BCE5-7FB46654E6EB}" type="presParOf" srcId="{3F108CF2-8891-40CC-BAD8-6F63E136D798}" destId="{1F0EDEA1-355D-4E43-AF98-F159E90C4A46}"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D1062AF-36EC-4BFD-BEFE-798E2142A582}"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724C7DEF-C34A-4169-AE6C-E02F2BA32056}">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1. Age</a:t>
          </a:r>
        </a:p>
      </dgm:t>
    </dgm:pt>
    <dgm:pt modelId="{C4688B26-69E4-4144-99EE-9B7FA4AE3F24}" type="parTrans" cxnId="{B70B694B-F76E-4A01-A9FF-ADAB9E589EAF}">
      <dgm:prSet/>
      <dgm:spPr/>
      <dgm:t>
        <a:bodyPr/>
        <a:lstStyle/>
        <a:p>
          <a:endParaRPr lang="en-GB"/>
        </a:p>
      </dgm:t>
    </dgm:pt>
    <dgm:pt modelId="{91ACD93D-1506-42CE-BAE6-D8886B4E78C0}" type="sibTrans" cxnId="{B70B694B-F76E-4A01-A9FF-ADAB9E589EAF}">
      <dgm:prSet/>
      <dgm:spPr>
        <a:solidFill>
          <a:schemeClr val="accent2">
            <a:lumMod val="75000"/>
          </a:schemeClr>
        </a:solidFill>
        <a:ln>
          <a:solidFill>
            <a:schemeClr val="tx1"/>
          </a:solidFill>
        </a:ln>
      </dgm:spPr>
      <dgm:t>
        <a:bodyPr/>
        <a:lstStyle/>
        <a:p>
          <a:endParaRPr lang="en-GB"/>
        </a:p>
      </dgm:t>
    </dgm:pt>
    <dgm:pt modelId="{9D3710B2-0670-4568-AE37-652443871AA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2. Build</a:t>
          </a:r>
        </a:p>
      </dgm:t>
    </dgm:pt>
    <dgm:pt modelId="{EFBC454E-AC40-47FA-8A71-CE9F181F466C}" type="parTrans" cxnId="{1029E89B-C05C-4778-B9B4-31010F8AC8B5}">
      <dgm:prSet/>
      <dgm:spPr/>
      <dgm:t>
        <a:bodyPr/>
        <a:lstStyle/>
        <a:p>
          <a:endParaRPr lang="en-GB"/>
        </a:p>
      </dgm:t>
    </dgm:pt>
    <dgm:pt modelId="{2B665546-9912-4F15-8AD2-7F5948F9601E}" type="sibTrans" cxnId="{1029E89B-C05C-4778-B9B4-31010F8AC8B5}">
      <dgm:prSet/>
      <dgm:spPr>
        <a:solidFill>
          <a:schemeClr val="accent2">
            <a:lumMod val="75000"/>
          </a:schemeClr>
        </a:solidFill>
        <a:ln>
          <a:solidFill>
            <a:schemeClr val="tx1"/>
          </a:solidFill>
        </a:ln>
      </dgm:spPr>
      <dgm:t>
        <a:bodyPr/>
        <a:lstStyle/>
        <a:p>
          <a:endParaRPr lang="en-GB"/>
        </a:p>
      </dgm:t>
    </dgm:pt>
    <dgm:pt modelId="{48DBB00F-3AA5-4EBF-AF3F-3455227794EC}">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3. Clothing</a:t>
          </a:r>
        </a:p>
      </dgm:t>
    </dgm:pt>
    <dgm:pt modelId="{1C66D7E6-E47D-439F-A8DE-D8B34C0E7EA5}" type="parTrans" cxnId="{6E643BAA-6AEA-43A1-B20E-D591B65CA578}">
      <dgm:prSet/>
      <dgm:spPr/>
      <dgm:t>
        <a:bodyPr/>
        <a:lstStyle/>
        <a:p>
          <a:endParaRPr lang="en-GB"/>
        </a:p>
      </dgm:t>
    </dgm:pt>
    <dgm:pt modelId="{44AE1C07-E0CB-413D-BD33-434C5032CF16}" type="sibTrans" cxnId="{6E643BAA-6AEA-43A1-B20E-D591B65CA578}">
      <dgm:prSet/>
      <dgm:spPr>
        <a:solidFill>
          <a:schemeClr val="accent2">
            <a:lumMod val="75000"/>
          </a:schemeClr>
        </a:solidFill>
        <a:ln>
          <a:solidFill>
            <a:schemeClr val="tx1"/>
          </a:solidFill>
        </a:ln>
      </dgm:spPr>
      <dgm:t>
        <a:bodyPr/>
        <a:lstStyle/>
        <a:p>
          <a:endParaRPr lang="en-GB"/>
        </a:p>
      </dgm:t>
    </dgm:pt>
    <dgm:pt modelId="{237A50F4-4674-41F3-A438-A9965FE3034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4. Any distinguishing features</a:t>
          </a:r>
        </a:p>
      </dgm:t>
    </dgm:pt>
    <dgm:pt modelId="{6CD0A29C-079B-4580-A067-43DDC24759E5}" type="parTrans" cxnId="{E31EA659-ECAD-496B-A18F-BD706635F851}">
      <dgm:prSet/>
      <dgm:spPr/>
      <dgm:t>
        <a:bodyPr/>
        <a:lstStyle/>
        <a:p>
          <a:endParaRPr lang="en-GB"/>
        </a:p>
      </dgm:t>
    </dgm:pt>
    <dgm:pt modelId="{1A69F5BC-2C91-468B-B139-DA99CA202C7D}" type="sibTrans" cxnId="{E31EA659-ECAD-496B-A18F-BD706635F851}">
      <dgm:prSet/>
      <dgm:spPr>
        <a:solidFill>
          <a:schemeClr val="accent2">
            <a:lumMod val="75000"/>
          </a:schemeClr>
        </a:solidFill>
        <a:ln>
          <a:solidFill>
            <a:schemeClr val="tx1"/>
          </a:solidFill>
        </a:ln>
      </dgm:spPr>
      <dgm:t>
        <a:bodyPr/>
        <a:lstStyle/>
        <a:p>
          <a:endParaRPr lang="en-GB"/>
        </a:p>
      </dgm:t>
    </dgm:pt>
    <dgm:pt modelId="{E37343C3-28E2-43C8-B928-6C8F4ACE889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5. Ethnicity</a:t>
          </a:r>
        </a:p>
      </dgm:t>
    </dgm:pt>
    <dgm:pt modelId="{F71C1CDB-D634-4358-AB15-CBDA97089398}" type="parTrans" cxnId="{B691AA56-F22A-4A80-BBD8-C9ACF9651C34}">
      <dgm:prSet/>
      <dgm:spPr/>
      <dgm:t>
        <a:bodyPr/>
        <a:lstStyle/>
        <a:p>
          <a:endParaRPr lang="en-GB"/>
        </a:p>
      </dgm:t>
    </dgm:pt>
    <dgm:pt modelId="{23F6D8B1-6CA1-49D1-B646-34E67A89C85C}" type="sibTrans" cxnId="{B691AA56-F22A-4A80-BBD8-C9ACF9651C34}">
      <dgm:prSet/>
      <dgm:spPr>
        <a:solidFill>
          <a:schemeClr val="accent2">
            <a:lumMod val="75000"/>
          </a:schemeClr>
        </a:solidFill>
        <a:ln>
          <a:solidFill>
            <a:schemeClr val="tx1"/>
          </a:solidFill>
        </a:ln>
      </dgm:spPr>
      <dgm:t>
        <a:bodyPr/>
        <a:lstStyle/>
        <a:p>
          <a:endParaRPr lang="en-GB"/>
        </a:p>
      </dgm:t>
    </dgm:pt>
    <dgm:pt modelId="{BE58691A-F70D-4238-8529-09DDED23C3FC}">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6. Colour &amp; complexion</a:t>
          </a:r>
        </a:p>
      </dgm:t>
    </dgm:pt>
    <dgm:pt modelId="{1799F08E-C56D-4A33-B95E-C4F8DF3D95BF}" type="parTrans" cxnId="{0E5EFA4A-6AF9-4F35-B209-B34266D4B284}">
      <dgm:prSet/>
      <dgm:spPr/>
      <dgm:t>
        <a:bodyPr/>
        <a:lstStyle/>
        <a:p>
          <a:endParaRPr lang="en-GB"/>
        </a:p>
      </dgm:t>
    </dgm:pt>
    <dgm:pt modelId="{4A553227-8DCA-49B5-A736-EC983E5FF47E}" type="sibTrans" cxnId="{0E5EFA4A-6AF9-4F35-B209-B34266D4B284}">
      <dgm:prSet/>
      <dgm:spPr>
        <a:solidFill>
          <a:schemeClr val="accent2">
            <a:lumMod val="75000"/>
          </a:schemeClr>
        </a:solidFill>
        <a:ln>
          <a:solidFill>
            <a:schemeClr val="tx1"/>
          </a:solidFill>
        </a:ln>
      </dgm:spPr>
      <dgm:t>
        <a:bodyPr/>
        <a:lstStyle/>
        <a:p>
          <a:endParaRPr lang="en-GB"/>
        </a:p>
      </dgm:t>
    </dgm:pt>
    <dgm:pt modelId="{E12A9732-8DD1-491C-9406-7B2897C703A4}">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7. Gender</a:t>
          </a:r>
        </a:p>
      </dgm:t>
    </dgm:pt>
    <dgm:pt modelId="{13087623-8BE8-44C8-815E-5C35EA2E6ED1}" type="parTrans" cxnId="{C792A603-1D21-4EC4-85EA-AA879662FE5B}">
      <dgm:prSet/>
      <dgm:spPr/>
      <dgm:t>
        <a:bodyPr/>
        <a:lstStyle/>
        <a:p>
          <a:endParaRPr lang="en-GB"/>
        </a:p>
      </dgm:t>
    </dgm:pt>
    <dgm:pt modelId="{C0B73492-9433-42C9-89A2-0060A6677D75}" type="sibTrans" cxnId="{C792A603-1D21-4EC4-85EA-AA879662FE5B}">
      <dgm:prSet/>
      <dgm:spPr>
        <a:solidFill>
          <a:schemeClr val="accent2">
            <a:lumMod val="75000"/>
          </a:schemeClr>
        </a:solidFill>
        <a:ln>
          <a:solidFill>
            <a:schemeClr val="tx1"/>
          </a:solidFill>
        </a:ln>
      </dgm:spPr>
      <dgm:t>
        <a:bodyPr/>
        <a:lstStyle/>
        <a:p>
          <a:endParaRPr lang="en-GB"/>
        </a:p>
      </dgm:t>
    </dgm:pt>
    <dgm:pt modelId="{5DA67D95-14F1-4FAE-BE71-D0E1B57B9468}">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8. Hair</a:t>
          </a:r>
        </a:p>
      </dgm:t>
    </dgm:pt>
    <dgm:pt modelId="{B4FD865B-FF88-40B7-8101-88D50358BFE7}" type="parTrans" cxnId="{B840BF82-B5AF-414E-9A76-F089C35AF5F0}">
      <dgm:prSet/>
      <dgm:spPr/>
      <dgm:t>
        <a:bodyPr/>
        <a:lstStyle/>
        <a:p>
          <a:endParaRPr lang="en-GB"/>
        </a:p>
      </dgm:t>
    </dgm:pt>
    <dgm:pt modelId="{BE49CBD8-FFD2-44B2-9617-12B24C38C98E}" type="sibTrans" cxnId="{B840BF82-B5AF-414E-9A76-F089C35AF5F0}">
      <dgm:prSet/>
      <dgm:spPr>
        <a:solidFill>
          <a:schemeClr val="accent2">
            <a:lumMod val="75000"/>
          </a:schemeClr>
        </a:solidFill>
        <a:ln>
          <a:solidFill>
            <a:schemeClr val="tx1"/>
          </a:solidFill>
        </a:ln>
      </dgm:spPr>
      <dgm:t>
        <a:bodyPr/>
        <a:lstStyle/>
        <a:p>
          <a:endParaRPr lang="en-GB"/>
        </a:p>
      </dgm:t>
    </dgm:pt>
    <dgm:pt modelId="{25A0E28B-DCBA-4315-8B31-54855BB3370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9. Height</a:t>
          </a:r>
        </a:p>
      </dgm:t>
    </dgm:pt>
    <dgm:pt modelId="{0D716E76-C5BC-40BF-AFE5-24A51E3147C8}" type="parTrans" cxnId="{15962CC4-C776-4176-BF09-F0CD53BC5A39}">
      <dgm:prSet/>
      <dgm:spPr/>
      <dgm:t>
        <a:bodyPr/>
        <a:lstStyle/>
        <a:p>
          <a:endParaRPr lang="en-GB"/>
        </a:p>
      </dgm:t>
    </dgm:pt>
    <dgm:pt modelId="{F16EFDE8-54B6-4C48-A85A-FF8B5AC064D9}" type="sibTrans" cxnId="{15962CC4-C776-4176-BF09-F0CD53BC5A39}">
      <dgm:prSet/>
      <dgm:spPr>
        <a:solidFill>
          <a:schemeClr val="accent2">
            <a:lumMod val="75000"/>
          </a:schemeClr>
        </a:solidFill>
        <a:ln>
          <a:solidFill>
            <a:schemeClr val="tx1"/>
          </a:solidFill>
        </a:ln>
      </dgm:spPr>
      <dgm:t>
        <a:bodyPr/>
        <a:lstStyle/>
        <a:p>
          <a:endParaRPr lang="en-GB"/>
        </a:p>
      </dgm:t>
    </dgm:pt>
    <dgm:pt modelId="{DB32BADB-1499-4335-969F-4A834D655E9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10. Carrying anything</a:t>
          </a:r>
        </a:p>
      </dgm:t>
    </dgm:pt>
    <dgm:pt modelId="{2F351988-23E0-45BC-804C-23E10DE35872}" type="parTrans" cxnId="{85EEA213-4347-4103-9D34-C96BA0D0366C}">
      <dgm:prSet/>
      <dgm:spPr/>
      <dgm:t>
        <a:bodyPr/>
        <a:lstStyle/>
        <a:p>
          <a:endParaRPr lang="en-GB"/>
        </a:p>
      </dgm:t>
    </dgm:pt>
    <dgm:pt modelId="{648F0D68-6176-49F1-9289-E23DBD4A9929}" type="sibTrans" cxnId="{85EEA213-4347-4103-9D34-C96BA0D0366C}">
      <dgm:prSet/>
      <dgm:spPr/>
      <dgm:t>
        <a:bodyPr/>
        <a:lstStyle/>
        <a:p>
          <a:endParaRPr lang="en-GB"/>
        </a:p>
      </dgm:t>
    </dgm:pt>
    <dgm:pt modelId="{E3023894-2F05-47AA-9DF3-399FBB0206C7}" type="pres">
      <dgm:prSet presAssocID="{2D1062AF-36EC-4BFD-BEFE-798E2142A582}" presName="Name0" presStyleCnt="0">
        <dgm:presLayoutVars>
          <dgm:dir/>
          <dgm:resizeHandles/>
        </dgm:presLayoutVars>
      </dgm:prSet>
      <dgm:spPr/>
    </dgm:pt>
    <dgm:pt modelId="{D406E4FA-174F-4C3E-91CF-77358DE6BCB1}" type="pres">
      <dgm:prSet presAssocID="{724C7DEF-C34A-4169-AE6C-E02F2BA32056}" presName="compNode" presStyleCnt="0"/>
      <dgm:spPr/>
    </dgm:pt>
    <dgm:pt modelId="{94C46945-4421-49F7-987A-563E618FA3A5}" type="pres">
      <dgm:prSet presAssocID="{724C7DEF-C34A-4169-AE6C-E02F2BA32056}" presName="dummyConnPt" presStyleCnt="0"/>
      <dgm:spPr/>
    </dgm:pt>
    <dgm:pt modelId="{8856C9DD-4D29-4669-A79E-F6CF39ACB874}" type="pres">
      <dgm:prSet presAssocID="{724C7DEF-C34A-4169-AE6C-E02F2BA32056}" presName="node" presStyleLbl="node1" presStyleIdx="0" presStyleCnt="10" custScaleX="129516">
        <dgm:presLayoutVars>
          <dgm:bulletEnabled val="1"/>
        </dgm:presLayoutVars>
      </dgm:prSet>
      <dgm:spPr/>
    </dgm:pt>
    <dgm:pt modelId="{C79BEC8F-FA34-4B15-A178-263C0A9C8074}" type="pres">
      <dgm:prSet presAssocID="{91ACD93D-1506-42CE-BAE6-D8886B4E78C0}" presName="sibTrans" presStyleLbl="bgSibTrans2D1" presStyleIdx="0" presStyleCnt="9"/>
      <dgm:spPr/>
    </dgm:pt>
    <dgm:pt modelId="{446239BA-F953-4521-A407-1AFB372E02AB}" type="pres">
      <dgm:prSet presAssocID="{9D3710B2-0670-4568-AE37-652443871AA4}" presName="compNode" presStyleCnt="0"/>
      <dgm:spPr/>
    </dgm:pt>
    <dgm:pt modelId="{348B68A5-51CE-45BC-B463-CADE526B79E7}" type="pres">
      <dgm:prSet presAssocID="{9D3710B2-0670-4568-AE37-652443871AA4}" presName="dummyConnPt" presStyleCnt="0"/>
      <dgm:spPr/>
    </dgm:pt>
    <dgm:pt modelId="{9F56417B-14CF-4ED7-A93B-9F50219F1036}" type="pres">
      <dgm:prSet presAssocID="{9D3710B2-0670-4568-AE37-652443871AA4}" presName="node" presStyleLbl="node1" presStyleIdx="1" presStyleCnt="10" custScaleX="124650">
        <dgm:presLayoutVars>
          <dgm:bulletEnabled val="1"/>
        </dgm:presLayoutVars>
      </dgm:prSet>
      <dgm:spPr/>
    </dgm:pt>
    <dgm:pt modelId="{5E1A6D2C-2EC2-4D9F-A9DA-EB8460CF31D9}" type="pres">
      <dgm:prSet presAssocID="{2B665546-9912-4F15-8AD2-7F5948F9601E}" presName="sibTrans" presStyleLbl="bgSibTrans2D1" presStyleIdx="1" presStyleCnt="9"/>
      <dgm:spPr/>
    </dgm:pt>
    <dgm:pt modelId="{001F52AA-30E0-4029-8C81-77954F540704}" type="pres">
      <dgm:prSet presAssocID="{48DBB00F-3AA5-4EBF-AF3F-3455227794EC}" presName="compNode" presStyleCnt="0"/>
      <dgm:spPr/>
    </dgm:pt>
    <dgm:pt modelId="{679DCBDA-12CF-4454-8C66-6275A9585E3D}" type="pres">
      <dgm:prSet presAssocID="{48DBB00F-3AA5-4EBF-AF3F-3455227794EC}" presName="dummyConnPt" presStyleCnt="0"/>
      <dgm:spPr/>
    </dgm:pt>
    <dgm:pt modelId="{56C21DDD-C11C-4B46-BB46-DCA1ED80DF0A}" type="pres">
      <dgm:prSet presAssocID="{48DBB00F-3AA5-4EBF-AF3F-3455227794EC}" presName="node" presStyleLbl="node1" presStyleIdx="2" presStyleCnt="10" custScaleX="127083">
        <dgm:presLayoutVars>
          <dgm:bulletEnabled val="1"/>
        </dgm:presLayoutVars>
      </dgm:prSet>
      <dgm:spPr/>
    </dgm:pt>
    <dgm:pt modelId="{93A8BDC0-8303-4522-B725-6F4D16832F44}" type="pres">
      <dgm:prSet presAssocID="{44AE1C07-E0CB-413D-BD33-434C5032CF16}" presName="sibTrans" presStyleLbl="bgSibTrans2D1" presStyleIdx="2" presStyleCnt="9"/>
      <dgm:spPr/>
    </dgm:pt>
    <dgm:pt modelId="{DA609807-D9C6-45C3-A5E3-A98D82A53C3D}" type="pres">
      <dgm:prSet presAssocID="{237A50F4-4674-41F3-A438-A9965FE3034D}" presName="compNode" presStyleCnt="0"/>
      <dgm:spPr/>
    </dgm:pt>
    <dgm:pt modelId="{45557FDC-F7AA-4CD6-9028-74967894FEAC}" type="pres">
      <dgm:prSet presAssocID="{237A50F4-4674-41F3-A438-A9965FE3034D}" presName="dummyConnPt" presStyleCnt="0"/>
      <dgm:spPr/>
    </dgm:pt>
    <dgm:pt modelId="{1FDD3039-61CA-4180-9A1C-0A206DADBF7D}" type="pres">
      <dgm:prSet presAssocID="{237A50F4-4674-41F3-A438-A9965FE3034D}" presName="node" presStyleLbl="node1" presStyleIdx="3" presStyleCnt="10" custScaleX="129516">
        <dgm:presLayoutVars>
          <dgm:bulletEnabled val="1"/>
        </dgm:presLayoutVars>
      </dgm:prSet>
      <dgm:spPr/>
    </dgm:pt>
    <dgm:pt modelId="{5E0E101F-DA68-4FB7-9442-ED5F4B8DDA58}" type="pres">
      <dgm:prSet presAssocID="{1A69F5BC-2C91-468B-B139-DA99CA202C7D}" presName="sibTrans" presStyleLbl="bgSibTrans2D1" presStyleIdx="3" presStyleCnt="9"/>
      <dgm:spPr/>
    </dgm:pt>
    <dgm:pt modelId="{52ECDD85-E4FF-472F-BB3F-577F7E190057}" type="pres">
      <dgm:prSet presAssocID="{E37343C3-28E2-43C8-B928-6C8F4ACE8893}" presName="compNode" presStyleCnt="0"/>
      <dgm:spPr/>
    </dgm:pt>
    <dgm:pt modelId="{C59FFA8A-8843-4AB5-A583-BA3FE2DA6BF6}" type="pres">
      <dgm:prSet presAssocID="{E37343C3-28E2-43C8-B928-6C8F4ACE8893}" presName="dummyConnPt" presStyleCnt="0"/>
      <dgm:spPr/>
    </dgm:pt>
    <dgm:pt modelId="{541CA0B3-027B-4F00-B97F-2C95F094A499}" type="pres">
      <dgm:prSet presAssocID="{E37343C3-28E2-43C8-B928-6C8F4ACE8893}" presName="node" presStyleLbl="node1" presStyleIdx="4" presStyleCnt="10" custScaleX="112897">
        <dgm:presLayoutVars>
          <dgm:bulletEnabled val="1"/>
        </dgm:presLayoutVars>
      </dgm:prSet>
      <dgm:spPr/>
    </dgm:pt>
    <dgm:pt modelId="{1D260297-7769-499C-AA18-9C16B347396D}" type="pres">
      <dgm:prSet presAssocID="{23F6D8B1-6CA1-49D1-B646-34E67A89C85C}" presName="sibTrans" presStyleLbl="bgSibTrans2D1" presStyleIdx="4" presStyleCnt="9"/>
      <dgm:spPr/>
    </dgm:pt>
    <dgm:pt modelId="{863FC6BE-7660-4206-A06C-B09C5F96F4F1}" type="pres">
      <dgm:prSet presAssocID="{BE58691A-F70D-4238-8529-09DDED23C3FC}" presName="compNode" presStyleCnt="0"/>
      <dgm:spPr/>
    </dgm:pt>
    <dgm:pt modelId="{C564C144-10A2-418D-91A1-D1897BFEC4E2}" type="pres">
      <dgm:prSet presAssocID="{BE58691A-F70D-4238-8529-09DDED23C3FC}" presName="dummyConnPt" presStyleCnt="0"/>
      <dgm:spPr/>
    </dgm:pt>
    <dgm:pt modelId="{35F16767-205C-43A6-A7A6-CE6EAB827946}" type="pres">
      <dgm:prSet presAssocID="{BE58691A-F70D-4238-8529-09DDED23C3FC}" presName="node" presStyleLbl="node1" presStyleIdx="5" presStyleCnt="10" custScaleX="115026">
        <dgm:presLayoutVars>
          <dgm:bulletEnabled val="1"/>
        </dgm:presLayoutVars>
      </dgm:prSet>
      <dgm:spPr/>
    </dgm:pt>
    <dgm:pt modelId="{6BB44A8E-E172-468B-A317-F2FE08E3836B}" type="pres">
      <dgm:prSet presAssocID="{4A553227-8DCA-49B5-A736-EC983E5FF47E}" presName="sibTrans" presStyleLbl="bgSibTrans2D1" presStyleIdx="5" presStyleCnt="9"/>
      <dgm:spPr/>
    </dgm:pt>
    <dgm:pt modelId="{5B723C37-36EE-4DB4-A333-467B10E16F7E}" type="pres">
      <dgm:prSet presAssocID="{E12A9732-8DD1-491C-9406-7B2897C703A4}" presName="compNode" presStyleCnt="0"/>
      <dgm:spPr/>
    </dgm:pt>
    <dgm:pt modelId="{465CCFC9-2E92-428B-BFDC-D157F0B32924}" type="pres">
      <dgm:prSet presAssocID="{E12A9732-8DD1-491C-9406-7B2897C703A4}" presName="dummyConnPt" presStyleCnt="0"/>
      <dgm:spPr/>
    </dgm:pt>
    <dgm:pt modelId="{6C82D039-6E7D-4B3F-B778-897CBDE4706A}" type="pres">
      <dgm:prSet presAssocID="{E12A9732-8DD1-491C-9406-7B2897C703A4}" presName="node" presStyleLbl="node1" presStyleIdx="6" presStyleCnt="10" custScaleX="117155">
        <dgm:presLayoutVars>
          <dgm:bulletEnabled val="1"/>
        </dgm:presLayoutVars>
      </dgm:prSet>
      <dgm:spPr/>
    </dgm:pt>
    <dgm:pt modelId="{63D04284-19BB-445C-92CA-5A5E4D82E64B}" type="pres">
      <dgm:prSet presAssocID="{C0B73492-9433-42C9-89A2-0060A6677D75}" presName="sibTrans" presStyleLbl="bgSibTrans2D1" presStyleIdx="6" presStyleCnt="9"/>
      <dgm:spPr/>
    </dgm:pt>
    <dgm:pt modelId="{86589F6E-40EB-4AEF-BE56-98B850597B45}" type="pres">
      <dgm:prSet presAssocID="{5DA67D95-14F1-4FAE-BE71-D0E1B57B9468}" presName="compNode" presStyleCnt="0"/>
      <dgm:spPr/>
    </dgm:pt>
    <dgm:pt modelId="{91F4B357-DD02-4C93-A52E-BB1E5CBCE817}" type="pres">
      <dgm:prSet presAssocID="{5DA67D95-14F1-4FAE-BE71-D0E1B57B9468}" presName="dummyConnPt" presStyleCnt="0"/>
      <dgm:spPr/>
    </dgm:pt>
    <dgm:pt modelId="{32025067-9E61-4A18-BA59-C975ED423B5A}" type="pres">
      <dgm:prSet presAssocID="{5DA67D95-14F1-4FAE-BE71-D0E1B57B9468}" presName="node" presStyleLbl="node1" presStyleIdx="7" presStyleCnt="10" custScaleX="119284">
        <dgm:presLayoutVars>
          <dgm:bulletEnabled val="1"/>
        </dgm:presLayoutVars>
      </dgm:prSet>
      <dgm:spPr/>
    </dgm:pt>
    <dgm:pt modelId="{0B32D2EB-3BC6-4AC1-8067-80E9F9946C68}" type="pres">
      <dgm:prSet presAssocID="{BE49CBD8-FFD2-44B2-9617-12B24C38C98E}" presName="sibTrans" presStyleLbl="bgSibTrans2D1" presStyleIdx="7" presStyleCnt="9"/>
      <dgm:spPr/>
    </dgm:pt>
    <dgm:pt modelId="{36B97026-856E-4959-8D1F-562A8CD8A5EC}" type="pres">
      <dgm:prSet presAssocID="{25A0E28B-DCBA-4315-8B31-54855BB33705}" presName="compNode" presStyleCnt="0"/>
      <dgm:spPr/>
    </dgm:pt>
    <dgm:pt modelId="{2A1D2ED4-8764-4AC6-B397-6417383008AA}" type="pres">
      <dgm:prSet presAssocID="{25A0E28B-DCBA-4315-8B31-54855BB33705}" presName="dummyConnPt" presStyleCnt="0"/>
      <dgm:spPr/>
    </dgm:pt>
    <dgm:pt modelId="{100476EB-D345-4279-B09A-AA70CBD3C190}" type="pres">
      <dgm:prSet presAssocID="{25A0E28B-DCBA-4315-8B31-54855BB33705}" presName="node" presStyleLbl="node1" presStyleIdx="8" presStyleCnt="10" custScaleX="117154">
        <dgm:presLayoutVars>
          <dgm:bulletEnabled val="1"/>
        </dgm:presLayoutVars>
      </dgm:prSet>
      <dgm:spPr/>
    </dgm:pt>
    <dgm:pt modelId="{FE845AAC-DF86-430D-A227-9C7788788581}" type="pres">
      <dgm:prSet presAssocID="{F16EFDE8-54B6-4C48-A85A-FF8B5AC064D9}" presName="sibTrans" presStyleLbl="bgSibTrans2D1" presStyleIdx="8" presStyleCnt="9"/>
      <dgm:spPr/>
    </dgm:pt>
    <dgm:pt modelId="{E8F8CDC5-613A-4A5F-B327-5761AFBD3FE8}" type="pres">
      <dgm:prSet presAssocID="{DB32BADB-1499-4335-969F-4A834D655E9E}" presName="compNode" presStyleCnt="0"/>
      <dgm:spPr/>
    </dgm:pt>
    <dgm:pt modelId="{92F20B5A-1FAB-49C2-9454-C0261E8EB493}" type="pres">
      <dgm:prSet presAssocID="{DB32BADB-1499-4335-969F-4A834D655E9E}" presName="dummyConnPt" presStyleCnt="0"/>
      <dgm:spPr/>
    </dgm:pt>
    <dgm:pt modelId="{94CC26DE-2C50-49E2-9B2C-D808467964AC}" type="pres">
      <dgm:prSet presAssocID="{DB32BADB-1499-4335-969F-4A834D655E9E}" presName="node" presStyleLbl="node1" presStyleIdx="9" presStyleCnt="10" custScaleX="119283">
        <dgm:presLayoutVars>
          <dgm:bulletEnabled val="1"/>
        </dgm:presLayoutVars>
      </dgm:prSet>
      <dgm:spPr/>
    </dgm:pt>
  </dgm:ptLst>
  <dgm:cxnLst>
    <dgm:cxn modelId="{C792A603-1D21-4EC4-85EA-AA879662FE5B}" srcId="{2D1062AF-36EC-4BFD-BEFE-798E2142A582}" destId="{E12A9732-8DD1-491C-9406-7B2897C703A4}" srcOrd="6" destOrd="0" parTransId="{13087623-8BE8-44C8-815E-5C35EA2E6ED1}" sibTransId="{C0B73492-9433-42C9-89A2-0060A6677D75}"/>
    <dgm:cxn modelId="{CD415B0C-AEE1-4BDA-8FE7-F771F8C6445A}" type="presOf" srcId="{E12A9732-8DD1-491C-9406-7B2897C703A4}" destId="{6C82D039-6E7D-4B3F-B778-897CBDE4706A}" srcOrd="0" destOrd="0" presId="urn:microsoft.com/office/officeart/2005/8/layout/bProcess4"/>
    <dgm:cxn modelId="{85EEA213-4347-4103-9D34-C96BA0D0366C}" srcId="{2D1062AF-36EC-4BFD-BEFE-798E2142A582}" destId="{DB32BADB-1499-4335-969F-4A834D655E9E}" srcOrd="9" destOrd="0" parTransId="{2F351988-23E0-45BC-804C-23E10DE35872}" sibTransId="{648F0D68-6176-49F1-9289-E23DBD4A9929}"/>
    <dgm:cxn modelId="{37D0152E-7F2B-41AA-B042-6A85DD53FBE3}" type="presOf" srcId="{9D3710B2-0670-4568-AE37-652443871AA4}" destId="{9F56417B-14CF-4ED7-A93B-9F50219F1036}" srcOrd="0" destOrd="0" presId="urn:microsoft.com/office/officeart/2005/8/layout/bProcess4"/>
    <dgm:cxn modelId="{F9500A60-275E-414A-A6F7-B6257363380B}" type="presOf" srcId="{91ACD93D-1506-42CE-BAE6-D8886B4E78C0}" destId="{C79BEC8F-FA34-4B15-A178-263C0A9C8074}" srcOrd="0" destOrd="0" presId="urn:microsoft.com/office/officeart/2005/8/layout/bProcess4"/>
    <dgm:cxn modelId="{9FE9E660-249D-41DD-A1EF-5969F907B3AA}" type="presOf" srcId="{48DBB00F-3AA5-4EBF-AF3F-3455227794EC}" destId="{56C21DDD-C11C-4B46-BB46-DCA1ED80DF0A}" srcOrd="0" destOrd="0" presId="urn:microsoft.com/office/officeart/2005/8/layout/bProcess4"/>
    <dgm:cxn modelId="{93782462-8530-4565-B6A6-972BCDB5E007}" type="presOf" srcId="{E37343C3-28E2-43C8-B928-6C8F4ACE8893}" destId="{541CA0B3-027B-4F00-B97F-2C95F094A499}" srcOrd="0" destOrd="0" presId="urn:microsoft.com/office/officeart/2005/8/layout/bProcess4"/>
    <dgm:cxn modelId="{8DE44D64-F33D-4819-BAC2-9300652C7BD0}" type="presOf" srcId="{237A50F4-4674-41F3-A438-A9965FE3034D}" destId="{1FDD3039-61CA-4180-9A1C-0A206DADBF7D}" srcOrd="0" destOrd="0" presId="urn:microsoft.com/office/officeart/2005/8/layout/bProcess4"/>
    <dgm:cxn modelId="{0E5EFA4A-6AF9-4F35-B209-B34266D4B284}" srcId="{2D1062AF-36EC-4BFD-BEFE-798E2142A582}" destId="{BE58691A-F70D-4238-8529-09DDED23C3FC}" srcOrd="5" destOrd="0" parTransId="{1799F08E-C56D-4A33-B95E-C4F8DF3D95BF}" sibTransId="{4A553227-8DCA-49B5-A736-EC983E5FF47E}"/>
    <dgm:cxn modelId="{B70B694B-F76E-4A01-A9FF-ADAB9E589EAF}" srcId="{2D1062AF-36EC-4BFD-BEFE-798E2142A582}" destId="{724C7DEF-C34A-4169-AE6C-E02F2BA32056}" srcOrd="0" destOrd="0" parTransId="{C4688B26-69E4-4144-99EE-9B7FA4AE3F24}" sibTransId="{91ACD93D-1506-42CE-BAE6-D8886B4E78C0}"/>
    <dgm:cxn modelId="{803CCE75-4CE0-406C-8AB9-F3A18EBA85A7}" type="presOf" srcId="{5DA67D95-14F1-4FAE-BE71-D0E1B57B9468}" destId="{32025067-9E61-4A18-BA59-C975ED423B5A}" srcOrd="0" destOrd="0" presId="urn:microsoft.com/office/officeart/2005/8/layout/bProcess4"/>
    <dgm:cxn modelId="{B691AA56-F22A-4A80-BBD8-C9ACF9651C34}" srcId="{2D1062AF-36EC-4BFD-BEFE-798E2142A582}" destId="{E37343C3-28E2-43C8-B928-6C8F4ACE8893}" srcOrd="4" destOrd="0" parTransId="{F71C1CDB-D634-4358-AB15-CBDA97089398}" sibTransId="{23F6D8B1-6CA1-49D1-B646-34E67A89C85C}"/>
    <dgm:cxn modelId="{E31EA659-ECAD-496B-A18F-BD706635F851}" srcId="{2D1062AF-36EC-4BFD-BEFE-798E2142A582}" destId="{237A50F4-4674-41F3-A438-A9965FE3034D}" srcOrd="3" destOrd="0" parTransId="{6CD0A29C-079B-4580-A067-43DDC24759E5}" sibTransId="{1A69F5BC-2C91-468B-B139-DA99CA202C7D}"/>
    <dgm:cxn modelId="{B840BF82-B5AF-414E-9A76-F089C35AF5F0}" srcId="{2D1062AF-36EC-4BFD-BEFE-798E2142A582}" destId="{5DA67D95-14F1-4FAE-BE71-D0E1B57B9468}" srcOrd="7" destOrd="0" parTransId="{B4FD865B-FF88-40B7-8101-88D50358BFE7}" sibTransId="{BE49CBD8-FFD2-44B2-9617-12B24C38C98E}"/>
    <dgm:cxn modelId="{DF9CF286-7EC7-4BDA-89F0-536C4F0AC2AE}" type="presOf" srcId="{1A69F5BC-2C91-468B-B139-DA99CA202C7D}" destId="{5E0E101F-DA68-4FB7-9442-ED5F4B8DDA58}" srcOrd="0" destOrd="0" presId="urn:microsoft.com/office/officeart/2005/8/layout/bProcess4"/>
    <dgm:cxn modelId="{140EF496-7B93-467F-A65F-4993D127FB39}" type="presOf" srcId="{F16EFDE8-54B6-4C48-A85A-FF8B5AC064D9}" destId="{FE845AAC-DF86-430D-A227-9C7788788581}" srcOrd="0" destOrd="0" presId="urn:microsoft.com/office/officeart/2005/8/layout/bProcess4"/>
    <dgm:cxn modelId="{7A58CA97-F553-434B-8922-6685E29B29E6}" type="presOf" srcId="{44AE1C07-E0CB-413D-BD33-434C5032CF16}" destId="{93A8BDC0-8303-4522-B725-6F4D16832F44}" srcOrd="0" destOrd="0" presId="urn:microsoft.com/office/officeart/2005/8/layout/bProcess4"/>
    <dgm:cxn modelId="{5A24C399-ACB4-495C-9699-FF9D3A4FECB3}" type="presOf" srcId="{DB32BADB-1499-4335-969F-4A834D655E9E}" destId="{94CC26DE-2C50-49E2-9B2C-D808467964AC}" srcOrd="0" destOrd="0" presId="urn:microsoft.com/office/officeart/2005/8/layout/bProcess4"/>
    <dgm:cxn modelId="{E932DB99-F157-4D5F-940C-9ACD16C9B7F3}" type="presOf" srcId="{BE49CBD8-FFD2-44B2-9617-12B24C38C98E}" destId="{0B32D2EB-3BC6-4AC1-8067-80E9F9946C68}" srcOrd="0" destOrd="0" presId="urn:microsoft.com/office/officeart/2005/8/layout/bProcess4"/>
    <dgm:cxn modelId="{1029E89B-C05C-4778-B9B4-31010F8AC8B5}" srcId="{2D1062AF-36EC-4BFD-BEFE-798E2142A582}" destId="{9D3710B2-0670-4568-AE37-652443871AA4}" srcOrd="1" destOrd="0" parTransId="{EFBC454E-AC40-47FA-8A71-CE9F181F466C}" sibTransId="{2B665546-9912-4F15-8AD2-7F5948F9601E}"/>
    <dgm:cxn modelId="{C1A02A9E-64C4-4F15-977B-7929BF9BC30B}" type="presOf" srcId="{C0B73492-9433-42C9-89A2-0060A6677D75}" destId="{63D04284-19BB-445C-92CA-5A5E4D82E64B}" srcOrd="0" destOrd="0" presId="urn:microsoft.com/office/officeart/2005/8/layout/bProcess4"/>
    <dgm:cxn modelId="{6E643BAA-6AEA-43A1-B20E-D591B65CA578}" srcId="{2D1062AF-36EC-4BFD-BEFE-798E2142A582}" destId="{48DBB00F-3AA5-4EBF-AF3F-3455227794EC}" srcOrd="2" destOrd="0" parTransId="{1C66D7E6-E47D-439F-A8DE-D8B34C0E7EA5}" sibTransId="{44AE1C07-E0CB-413D-BD33-434C5032CF16}"/>
    <dgm:cxn modelId="{233322AD-F0A8-4D5F-95C2-B8E5EC83DF55}" type="presOf" srcId="{4A553227-8DCA-49B5-A736-EC983E5FF47E}" destId="{6BB44A8E-E172-468B-A317-F2FE08E3836B}" srcOrd="0" destOrd="0" presId="urn:microsoft.com/office/officeart/2005/8/layout/bProcess4"/>
    <dgm:cxn modelId="{0563E7B1-3003-4A4A-B4F0-B6852CDFB04D}" type="presOf" srcId="{2D1062AF-36EC-4BFD-BEFE-798E2142A582}" destId="{E3023894-2F05-47AA-9DF3-399FBB0206C7}" srcOrd="0" destOrd="0" presId="urn:microsoft.com/office/officeart/2005/8/layout/bProcess4"/>
    <dgm:cxn modelId="{BCA323BC-3E34-46C3-9D97-D346B311B7CA}" type="presOf" srcId="{25A0E28B-DCBA-4315-8B31-54855BB33705}" destId="{100476EB-D345-4279-B09A-AA70CBD3C190}" srcOrd="0" destOrd="0" presId="urn:microsoft.com/office/officeart/2005/8/layout/bProcess4"/>
    <dgm:cxn modelId="{E322BDBD-C11C-41C7-966D-1D9CDDDE4D66}" type="presOf" srcId="{2B665546-9912-4F15-8AD2-7F5948F9601E}" destId="{5E1A6D2C-2EC2-4D9F-A9DA-EB8460CF31D9}" srcOrd="0" destOrd="0" presId="urn:microsoft.com/office/officeart/2005/8/layout/bProcess4"/>
    <dgm:cxn modelId="{15962CC4-C776-4176-BF09-F0CD53BC5A39}" srcId="{2D1062AF-36EC-4BFD-BEFE-798E2142A582}" destId="{25A0E28B-DCBA-4315-8B31-54855BB33705}" srcOrd="8" destOrd="0" parTransId="{0D716E76-C5BC-40BF-AFE5-24A51E3147C8}" sibTransId="{F16EFDE8-54B6-4C48-A85A-FF8B5AC064D9}"/>
    <dgm:cxn modelId="{B9C9F5DA-5ACA-4D26-B983-842E3BAC60A8}" type="presOf" srcId="{BE58691A-F70D-4238-8529-09DDED23C3FC}" destId="{35F16767-205C-43A6-A7A6-CE6EAB827946}" srcOrd="0" destOrd="0" presId="urn:microsoft.com/office/officeart/2005/8/layout/bProcess4"/>
    <dgm:cxn modelId="{A676E5E7-AEAE-409B-ABA2-BD6CDD0BCF01}" type="presOf" srcId="{23F6D8B1-6CA1-49D1-B646-34E67A89C85C}" destId="{1D260297-7769-499C-AA18-9C16B347396D}" srcOrd="0" destOrd="0" presId="urn:microsoft.com/office/officeart/2005/8/layout/bProcess4"/>
    <dgm:cxn modelId="{BEA8C8F6-A090-42A6-B7D5-0F90FDFF7689}" type="presOf" srcId="{724C7DEF-C34A-4169-AE6C-E02F2BA32056}" destId="{8856C9DD-4D29-4669-A79E-F6CF39ACB874}" srcOrd="0" destOrd="0" presId="urn:microsoft.com/office/officeart/2005/8/layout/bProcess4"/>
    <dgm:cxn modelId="{A357953D-CC9E-4AF4-9B22-3E37702DE85B}" type="presParOf" srcId="{E3023894-2F05-47AA-9DF3-399FBB0206C7}" destId="{D406E4FA-174F-4C3E-91CF-77358DE6BCB1}" srcOrd="0" destOrd="0" presId="urn:microsoft.com/office/officeart/2005/8/layout/bProcess4"/>
    <dgm:cxn modelId="{B04668BA-1909-47F8-83CA-4BF0553992D5}" type="presParOf" srcId="{D406E4FA-174F-4C3E-91CF-77358DE6BCB1}" destId="{94C46945-4421-49F7-987A-563E618FA3A5}" srcOrd="0" destOrd="0" presId="urn:microsoft.com/office/officeart/2005/8/layout/bProcess4"/>
    <dgm:cxn modelId="{927C8AFD-0733-4ADF-A55A-A3D9E34EA57C}" type="presParOf" srcId="{D406E4FA-174F-4C3E-91CF-77358DE6BCB1}" destId="{8856C9DD-4D29-4669-A79E-F6CF39ACB874}" srcOrd="1" destOrd="0" presId="urn:microsoft.com/office/officeart/2005/8/layout/bProcess4"/>
    <dgm:cxn modelId="{4D2541A2-DD74-473D-BB29-B153C98A85E9}" type="presParOf" srcId="{E3023894-2F05-47AA-9DF3-399FBB0206C7}" destId="{C79BEC8F-FA34-4B15-A178-263C0A9C8074}" srcOrd="1" destOrd="0" presId="urn:microsoft.com/office/officeart/2005/8/layout/bProcess4"/>
    <dgm:cxn modelId="{20DB945F-A314-4726-BFD3-301FA95DAA8D}" type="presParOf" srcId="{E3023894-2F05-47AA-9DF3-399FBB0206C7}" destId="{446239BA-F953-4521-A407-1AFB372E02AB}" srcOrd="2" destOrd="0" presId="urn:microsoft.com/office/officeart/2005/8/layout/bProcess4"/>
    <dgm:cxn modelId="{0AC15989-1107-4094-9395-87AE01AADDB3}" type="presParOf" srcId="{446239BA-F953-4521-A407-1AFB372E02AB}" destId="{348B68A5-51CE-45BC-B463-CADE526B79E7}" srcOrd="0" destOrd="0" presId="urn:microsoft.com/office/officeart/2005/8/layout/bProcess4"/>
    <dgm:cxn modelId="{89911038-EB03-46C8-AC49-C30B3556678A}" type="presParOf" srcId="{446239BA-F953-4521-A407-1AFB372E02AB}" destId="{9F56417B-14CF-4ED7-A93B-9F50219F1036}" srcOrd="1" destOrd="0" presId="urn:microsoft.com/office/officeart/2005/8/layout/bProcess4"/>
    <dgm:cxn modelId="{91A047AB-087F-4EA9-B91C-EEEDC6812FA0}" type="presParOf" srcId="{E3023894-2F05-47AA-9DF3-399FBB0206C7}" destId="{5E1A6D2C-2EC2-4D9F-A9DA-EB8460CF31D9}" srcOrd="3" destOrd="0" presId="urn:microsoft.com/office/officeart/2005/8/layout/bProcess4"/>
    <dgm:cxn modelId="{D4544D05-4463-4DD0-9830-7A6253E2FD3A}" type="presParOf" srcId="{E3023894-2F05-47AA-9DF3-399FBB0206C7}" destId="{001F52AA-30E0-4029-8C81-77954F540704}" srcOrd="4" destOrd="0" presId="urn:microsoft.com/office/officeart/2005/8/layout/bProcess4"/>
    <dgm:cxn modelId="{C8DE45A8-EBAE-40B6-BEAE-89976A44D9A0}" type="presParOf" srcId="{001F52AA-30E0-4029-8C81-77954F540704}" destId="{679DCBDA-12CF-4454-8C66-6275A9585E3D}" srcOrd="0" destOrd="0" presId="urn:microsoft.com/office/officeart/2005/8/layout/bProcess4"/>
    <dgm:cxn modelId="{BF4EE176-4936-4FDD-B8E2-CABCCEC0E5A7}" type="presParOf" srcId="{001F52AA-30E0-4029-8C81-77954F540704}" destId="{56C21DDD-C11C-4B46-BB46-DCA1ED80DF0A}" srcOrd="1" destOrd="0" presId="urn:microsoft.com/office/officeart/2005/8/layout/bProcess4"/>
    <dgm:cxn modelId="{1D015251-2CF1-426D-A7DC-F33D7F44DFFE}" type="presParOf" srcId="{E3023894-2F05-47AA-9DF3-399FBB0206C7}" destId="{93A8BDC0-8303-4522-B725-6F4D16832F44}" srcOrd="5" destOrd="0" presId="urn:microsoft.com/office/officeart/2005/8/layout/bProcess4"/>
    <dgm:cxn modelId="{EDD2158D-C7CC-42FB-BAD6-7D21FF2BA8B8}" type="presParOf" srcId="{E3023894-2F05-47AA-9DF3-399FBB0206C7}" destId="{DA609807-D9C6-45C3-A5E3-A98D82A53C3D}" srcOrd="6" destOrd="0" presId="urn:microsoft.com/office/officeart/2005/8/layout/bProcess4"/>
    <dgm:cxn modelId="{2F3AB3AE-2532-4745-A324-B6E9AF15FE3D}" type="presParOf" srcId="{DA609807-D9C6-45C3-A5E3-A98D82A53C3D}" destId="{45557FDC-F7AA-4CD6-9028-74967894FEAC}" srcOrd="0" destOrd="0" presId="urn:microsoft.com/office/officeart/2005/8/layout/bProcess4"/>
    <dgm:cxn modelId="{02378F9F-1C1B-4C1F-ADC7-72B3D12F0ADA}" type="presParOf" srcId="{DA609807-D9C6-45C3-A5E3-A98D82A53C3D}" destId="{1FDD3039-61CA-4180-9A1C-0A206DADBF7D}" srcOrd="1" destOrd="0" presId="urn:microsoft.com/office/officeart/2005/8/layout/bProcess4"/>
    <dgm:cxn modelId="{BD0A3DB7-B57B-4546-91C1-20E6B9B8AF01}" type="presParOf" srcId="{E3023894-2F05-47AA-9DF3-399FBB0206C7}" destId="{5E0E101F-DA68-4FB7-9442-ED5F4B8DDA58}" srcOrd="7" destOrd="0" presId="urn:microsoft.com/office/officeart/2005/8/layout/bProcess4"/>
    <dgm:cxn modelId="{9301F32A-E37E-4FF2-9050-A189BAC1099F}" type="presParOf" srcId="{E3023894-2F05-47AA-9DF3-399FBB0206C7}" destId="{52ECDD85-E4FF-472F-BB3F-577F7E190057}" srcOrd="8" destOrd="0" presId="urn:microsoft.com/office/officeart/2005/8/layout/bProcess4"/>
    <dgm:cxn modelId="{CB7EAFFB-E6D8-4200-BBD7-0C186F89C1A9}" type="presParOf" srcId="{52ECDD85-E4FF-472F-BB3F-577F7E190057}" destId="{C59FFA8A-8843-4AB5-A583-BA3FE2DA6BF6}" srcOrd="0" destOrd="0" presId="urn:microsoft.com/office/officeart/2005/8/layout/bProcess4"/>
    <dgm:cxn modelId="{28DD2F7F-10C6-4D34-A870-7E4F64D30D48}" type="presParOf" srcId="{52ECDD85-E4FF-472F-BB3F-577F7E190057}" destId="{541CA0B3-027B-4F00-B97F-2C95F094A499}" srcOrd="1" destOrd="0" presId="urn:microsoft.com/office/officeart/2005/8/layout/bProcess4"/>
    <dgm:cxn modelId="{490DC76B-0EEB-4BBB-863C-16AD9B5BB4A1}" type="presParOf" srcId="{E3023894-2F05-47AA-9DF3-399FBB0206C7}" destId="{1D260297-7769-499C-AA18-9C16B347396D}" srcOrd="9" destOrd="0" presId="urn:microsoft.com/office/officeart/2005/8/layout/bProcess4"/>
    <dgm:cxn modelId="{B058FDE3-C8EF-48D4-B706-F9EEDE13FAAA}" type="presParOf" srcId="{E3023894-2F05-47AA-9DF3-399FBB0206C7}" destId="{863FC6BE-7660-4206-A06C-B09C5F96F4F1}" srcOrd="10" destOrd="0" presId="urn:microsoft.com/office/officeart/2005/8/layout/bProcess4"/>
    <dgm:cxn modelId="{07F1D6AC-6378-449B-B01B-E5A0A7DA471C}" type="presParOf" srcId="{863FC6BE-7660-4206-A06C-B09C5F96F4F1}" destId="{C564C144-10A2-418D-91A1-D1897BFEC4E2}" srcOrd="0" destOrd="0" presId="urn:microsoft.com/office/officeart/2005/8/layout/bProcess4"/>
    <dgm:cxn modelId="{4676A0D8-958C-4609-9564-F188B2490377}" type="presParOf" srcId="{863FC6BE-7660-4206-A06C-B09C5F96F4F1}" destId="{35F16767-205C-43A6-A7A6-CE6EAB827946}" srcOrd="1" destOrd="0" presId="urn:microsoft.com/office/officeart/2005/8/layout/bProcess4"/>
    <dgm:cxn modelId="{553C3B18-3229-444F-8D2E-456DF6D7FF13}" type="presParOf" srcId="{E3023894-2F05-47AA-9DF3-399FBB0206C7}" destId="{6BB44A8E-E172-468B-A317-F2FE08E3836B}" srcOrd="11" destOrd="0" presId="urn:microsoft.com/office/officeart/2005/8/layout/bProcess4"/>
    <dgm:cxn modelId="{3EE57B42-4E43-4DE9-B066-8660EC958C2B}" type="presParOf" srcId="{E3023894-2F05-47AA-9DF3-399FBB0206C7}" destId="{5B723C37-36EE-4DB4-A333-467B10E16F7E}" srcOrd="12" destOrd="0" presId="urn:microsoft.com/office/officeart/2005/8/layout/bProcess4"/>
    <dgm:cxn modelId="{28E05D17-2AF2-4DE2-B9F4-D2AB54513D0D}" type="presParOf" srcId="{5B723C37-36EE-4DB4-A333-467B10E16F7E}" destId="{465CCFC9-2E92-428B-BFDC-D157F0B32924}" srcOrd="0" destOrd="0" presId="urn:microsoft.com/office/officeart/2005/8/layout/bProcess4"/>
    <dgm:cxn modelId="{B5AB99D6-52D8-4020-A7D7-99053B1F7936}" type="presParOf" srcId="{5B723C37-36EE-4DB4-A333-467B10E16F7E}" destId="{6C82D039-6E7D-4B3F-B778-897CBDE4706A}" srcOrd="1" destOrd="0" presId="urn:microsoft.com/office/officeart/2005/8/layout/bProcess4"/>
    <dgm:cxn modelId="{6AB3E761-FE83-44F6-A168-8841C76341A4}" type="presParOf" srcId="{E3023894-2F05-47AA-9DF3-399FBB0206C7}" destId="{63D04284-19BB-445C-92CA-5A5E4D82E64B}" srcOrd="13" destOrd="0" presId="urn:microsoft.com/office/officeart/2005/8/layout/bProcess4"/>
    <dgm:cxn modelId="{9D149B04-4AD2-4449-8AAB-7DD533E78613}" type="presParOf" srcId="{E3023894-2F05-47AA-9DF3-399FBB0206C7}" destId="{86589F6E-40EB-4AEF-BE56-98B850597B45}" srcOrd="14" destOrd="0" presId="urn:microsoft.com/office/officeart/2005/8/layout/bProcess4"/>
    <dgm:cxn modelId="{064CAE61-FB46-4A3F-8DB6-F0FD0D10059B}" type="presParOf" srcId="{86589F6E-40EB-4AEF-BE56-98B850597B45}" destId="{91F4B357-DD02-4C93-A52E-BB1E5CBCE817}" srcOrd="0" destOrd="0" presId="urn:microsoft.com/office/officeart/2005/8/layout/bProcess4"/>
    <dgm:cxn modelId="{F2E69ED1-633A-4B29-AC15-F05B8F1DF6B5}" type="presParOf" srcId="{86589F6E-40EB-4AEF-BE56-98B850597B45}" destId="{32025067-9E61-4A18-BA59-C975ED423B5A}" srcOrd="1" destOrd="0" presId="urn:microsoft.com/office/officeart/2005/8/layout/bProcess4"/>
    <dgm:cxn modelId="{B4C5D5EE-8D8A-4C43-8BE0-0B92D7928417}" type="presParOf" srcId="{E3023894-2F05-47AA-9DF3-399FBB0206C7}" destId="{0B32D2EB-3BC6-4AC1-8067-80E9F9946C68}" srcOrd="15" destOrd="0" presId="urn:microsoft.com/office/officeart/2005/8/layout/bProcess4"/>
    <dgm:cxn modelId="{FAAD4C84-11C9-40D9-A5FE-FF22D9BA39AC}" type="presParOf" srcId="{E3023894-2F05-47AA-9DF3-399FBB0206C7}" destId="{36B97026-856E-4959-8D1F-562A8CD8A5EC}" srcOrd="16" destOrd="0" presId="urn:microsoft.com/office/officeart/2005/8/layout/bProcess4"/>
    <dgm:cxn modelId="{24854E9B-CC99-40F0-A0F9-40BB925537C1}" type="presParOf" srcId="{36B97026-856E-4959-8D1F-562A8CD8A5EC}" destId="{2A1D2ED4-8764-4AC6-B397-6417383008AA}" srcOrd="0" destOrd="0" presId="urn:microsoft.com/office/officeart/2005/8/layout/bProcess4"/>
    <dgm:cxn modelId="{ACFEA594-EDB4-455C-B95B-2FFCFDBC86AA}" type="presParOf" srcId="{36B97026-856E-4959-8D1F-562A8CD8A5EC}" destId="{100476EB-D345-4279-B09A-AA70CBD3C190}" srcOrd="1" destOrd="0" presId="urn:microsoft.com/office/officeart/2005/8/layout/bProcess4"/>
    <dgm:cxn modelId="{C0504CB5-073D-4E73-ADDB-2C5A9B4E0E8D}" type="presParOf" srcId="{E3023894-2F05-47AA-9DF3-399FBB0206C7}" destId="{FE845AAC-DF86-430D-A227-9C7788788581}" srcOrd="17" destOrd="0" presId="urn:microsoft.com/office/officeart/2005/8/layout/bProcess4"/>
    <dgm:cxn modelId="{6033121C-2904-47B4-8C84-AECB555334F3}" type="presParOf" srcId="{E3023894-2F05-47AA-9DF3-399FBB0206C7}" destId="{E8F8CDC5-613A-4A5F-B327-5761AFBD3FE8}" srcOrd="18" destOrd="0" presId="urn:microsoft.com/office/officeart/2005/8/layout/bProcess4"/>
    <dgm:cxn modelId="{58939D47-90C9-4ED0-B0F5-F7094B79A8C7}" type="presParOf" srcId="{E8F8CDC5-613A-4A5F-B327-5761AFBD3FE8}" destId="{92F20B5A-1FAB-49C2-9454-C0261E8EB493}" srcOrd="0" destOrd="0" presId="urn:microsoft.com/office/officeart/2005/8/layout/bProcess4"/>
    <dgm:cxn modelId="{DAEF5C86-8404-4483-84FE-5569ABE27353}" type="presParOf" srcId="{E8F8CDC5-613A-4A5F-B327-5761AFBD3FE8}" destId="{94CC26DE-2C50-49E2-9B2C-D808467964AC}"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1F570D3-A08E-4074-A6B2-4B075B1EA6A7}"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0521CDEF-18DA-4E0B-ABDC-2FD73DFEA8F4}">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1. Colour</a:t>
          </a:r>
        </a:p>
      </dgm:t>
    </dgm:pt>
    <dgm:pt modelId="{EB50E4CE-E2C7-4316-A57C-CF1E02974C9D}" type="parTrans" cxnId="{18AF0DFB-1A58-46B3-982B-AB67E2161F57}">
      <dgm:prSet/>
      <dgm:spPr/>
      <dgm:t>
        <a:bodyPr/>
        <a:lstStyle/>
        <a:p>
          <a:endParaRPr lang="en-GB"/>
        </a:p>
      </dgm:t>
    </dgm:pt>
    <dgm:pt modelId="{7194EA13-42B6-4FF3-8100-282C9C56EC7F}" type="sibTrans" cxnId="{18AF0DFB-1A58-46B3-982B-AB67E2161F57}">
      <dgm:prSet/>
      <dgm:spPr>
        <a:solidFill>
          <a:schemeClr val="accent2">
            <a:lumMod val="75000"/>
          </a:schemeClr>
        </a:solidFill>
        <a:ln>
          <a:solidFill>
            <a:schemeClr val="tx1"/>
          </a:solidFill>
        </a:ln>
      </dgm:spPr>
      <dgm:t>
        <a:bodyPr/>
        <a:lstStyle/>
        <a:p>
          <a:endParaRPr lang="en-GB"/>
        </a:p>
      </dgm:t>
    </dgm:pt>
    <dgm:pt modelId="{00C8FD41-2097-41B5-8C55-ECF7A7E73D12}">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2. Make</a:t>
          </a:r>
        </a:p>
      </dgm:t>
    </dgm:pt>
    <dgm:pt modelId="{5A23B441-DB0F-4BCC-A223-25D44FB82EFC}" type="parTrans" cxnId="{0DE663C7-937A-4AB9-98DE-D8866BC292AE}">
      <dgm:prSet/>
      <dgm:spPr/>
      <dgm:t>
        <a:bodyPr/>
        <a:lstStyle/>
        <a:p>
          <a:endParaRPr lang="en-GB"/>
        </a:p>
      </dgm:t>
    </dgm:pt>
    <dgm:pt modelId="{24325875-8D45-47CD-BFB2-01662E0ACB78}" type="sibTrans" cxnId="{0DE663C7-937A-4AB9-98DE-D8866BC292AE}">
      <dgm:prSet/>
      <dgm:spPr>
        <a:solidFill>
          <a:schemeClr val="accent2">
            <a:lumMod val="75000"/>
          </a:schemeClr>
        </a:solidFill>
        <a:ln>
          <a:solidFill>
            <a:schemeClr val="tx1"/>
          </a:solidFill>
        </a:ln>
      </dgm:spPr>
      <dgm:t>
        <a:bodyPr/>
        <a:lstStyle/>
        <a:p>
          <a:endParaRPr lang="en-GB"/>
        </a:p>
      </dgm:t>
    </dgm:pt>
    <dgm:pt modelId="{F29E947D-B096-475A-9B45-A994E2A6EF38}">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3. Model</a:t>
          </a:r>
        </a:p>
      </dgm:t>
    </dgm:pt>
    <dgm:pt modelId="{9131CE68-A52F-4584-A782-EC85D0C466A0}" type="parTrans" cxnId="{DDFE4BC4-286D-46A0-8CC3-79CE2D0EE09D}">
      <dgm:prSet/>
      <dgm:spPr/>
      <dgm:t>
        <a:bodyPr/>
        <a:lstStyle/>
        <a:p>
          <a:endParaRPr lang="en-GB"/>
        </a:p>
      </dgm:t>
    </dgm:pt>
    <dgm:pt modelId="{F14F396C-3868-489A-8FF1-DC9217D2B907}" type="sibTrans" cxnId="{DDFE4BC4-286D-46A0-8CC3-79CE2D0EE09D}">
      <dgm:prSet/>
      <dgm:spPr>
        <a:solidFill>
          <a:schemeClr val="accent2">
            <a:lumMod val="75000"/>
          </a:schemeClr>
        </a:solidFill>
        <a:ln>
          <a:solidFill>
            <a:schemeClr val="tx1"/>
          </a:solidFill>
        </a:ln>
      </dgm:spPr>
      <dgm:t>
        <a:bodyPr/>
        <a:lstStyle/>
        <a:p>
          <a:endParaRPr lang="en-GB"/>
        </a:p>
      </dgm:t>
    </dgm:pt>
    <dgm:pt modelId="{1BFFDDD2-64AA-48FE-BDF6-BB87EE4A5EC5}">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4. Type (saloon, estate etc)</a:t>
          </a:r>
        </a:p>
      </dgm:t>
    </dgm:pt>
    <dgm:pt modelId="{E7112A9B-2F78-42D5-8F47-BB3B90C01250}" type="parTrans" cxnId="{07F60905-4A01-4CD9-BBC1-65496ED4193D}">
      <dgm:prSet/>
      <dgm:spPr/>
      <dgm:t>
        <a:bodyPr/>
        <a:lstStyle/>
        <a:p>
          <a:endParaRPr lang="en-GB"/>
        </a:p>
      </dgm:t>
    </dgm:pt>
    <dgm:pt modelId="{7588CD50-64BA-42B7-805C-7909ACE6E302}" type="sibTrans" cxnId="{07F60905-4A01-4CD9-BBC1-65496ED4193D}">
      <dgm:prSet/>
      <dgm:spPr>
        <a:solidFill>
          <a:schemeClr val="accent2">
            <a:lumMod val="75000"/>
          </a:schemeClr>
        </a:solidFill>
        <a:ln>
          <a:solidFill>
            <a:schemeClr val="tx1"/>
          </a:solidFill>
        </a:ln>
      </dgm:spPr>
      <dgm:t>
        <a:bodyPr/>
        <a:lstStyle/>
        <a:p>
          <a:endParaRPr lang="en-GB"/>
        </a:p>
      </dgm:t>
    </dgm:pt>
    <dgm:pt modelId="{58ADA56F-67B2-4DF3-8632-B735DA0F77D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5. Registration number</a:t>
          </a:r>
        </a:p>
      </dgm:t>
    </dgm:pt>
    <dgm:pt modelId="{34EB66D8-8112-43F5-9E7A-DD1757EF787D}" type="parTrans" cxnId="{9F60603D-E977-4D98-B75A-1B494C7F081F}">
      <dgm:prSet/>
      <dgm:spPr/>
      <dgm:t>
        <a:bodyPr/>
        <a:lstStyle/>
        <a:p>
          <a:endParaRPr lang="en-GB"/>
        </a:p>
      </dgm:t>
    </dgm:pt>
    <dgm:pt modelId="{442165DD-3B09-4E97-A966-C2A32AA5A981}" type="sibTrans" cxnId="{9F60603D-E977-4D98-B75A-1B494C7F081F}">
      <dgm:prSet/>
      <dgm:spPr>
        <a:solidFill>
          <a:schemeClr val="accent2">
            <a:lumMod val="75000"/>
          </a:schemeClr>
        </a:solidFill>
        <a:ln>
          <a:solidFill>
            <a:schemeClr val="tx1"/>
          </a:solidFill>
        </a:ln>
      </dgm:spPr>
      <dgm:t>
        <a:bodyPr/>
        <a:lstStyle/>
        <a:p>
          <a:endParaRPr lang="en-GB"/>
        </a:p>
      </dgm:t>
    </dgm:pt>
    <dgm:pt modelId="{A482CC8A-1F1E-464C-8D25-6AFBEF0D9831}">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6. Anything that makes it distinctive</a:t>
          </a:r>
        </a:p>
      </dgm:t>
    </dgm:pt>
    <dgm:pt modelId="{F0CA3521-384F-4037-8968-510CF90766C4}" type="parTrans" cxnId="{D70A131D-6407-4209-94DF-74726E337FD2}">
      <dgm:prSet/>
      <dgm:spPr/>
      <dgm:t>
        <a:bodyPr/>
        <a:lstStyle/>
        <a:p>
          <a:endParaRPr lang="en-GB"/>
        </a:p>
      </dgm:t>
    </dgm:pt>
    <dgm:pt modelId="{8B70933E-C94C-48BE-829D-C4BE8428B2CD}" type="sibTrans" cxnId="{D70A131D-6407-4209-94DF-74726E337FD2}">
      <dgm:prSet/>
      <dgm:spPr/>
      <dgm:t>
        <a:bodyPr/>
        <a:lstStyle/>
        <a:p>
          <a:endParaRPr lang="en-GB"/>
        </a:p>
      </dgm:t>
    </dgm:pt>
    <dgm:pt modelId="{707C78C5-1224-4EF0-BC5F-F451D1C37F16}" type="pres">
      <dgm:prSet presAssocID="{71F570D3-A08E-4074-A6B2-4B075B1EA6A7}" presName="diagram" presStyleCnt="0">
        <dgm:presLayoutVars>
          <dgm:dir/>
          <dgm:resizeHandles val="exact"/>
        </dgm:presLayoutVars>
      </dgm:prSet>
      <dgm:spPr/>
    </dgm:pt>
    <dgm:pt modelId="{0BC24FC3-780F-4379-B333-220902B09EE0}" type="pres">
      <dgm:prSet presAssocID="{0521CDEF-18DA-4E0B-ABDC-2FD73DFEA8F4}" presName="node" presStyleLbl="node1" presStyleIdx="0" presStyleCnt="6">
        <dgm:presLayoutVars>
          <dgm:bulletEnabled val="1"/>
        </dgm:presLayoutVars>
      </dgm:prSet>
      <dgm:spPr/>
    </dgm:pt>
    <dgm:pt modelId="{7524DB74-C0F0-4B7A-9C0B-B91CA69496C8}" type="pres">
      <dgm:prSet presAssocID="{7194EA13-42B6-4FF3-8100-282C9C56EC7F}" presName="sibTrans" presStyleLbl="sibTrans2D1" presStyleIdx="0" presStyleCnt="5"/>
      <dgm:spPr/>
    </dgm:pt>
    <dgm:pt modelId="{BA13D59F-0102-4990-9212-809517B5B0ED}" type="pres">
      <dgm:prSet presAssocID="{7194EA13-42B6-4FF3-8100-282C9C56EC7F}" presName="connectorText" presStyleLbl="sibTrans2D1" presStyleIdx="0" presStyleCnt="5"/>
      <dgm:spPr/>
    </dgm:pt>
    <dgm:pt modelId="{A1073A70-1DA9-494C-BDCF-6948AD4A52C2}" type="pres">
      <dgm:prSet presAssocID="{00C8FD41-2097-41B5-8C55-ECF7A7E73D12}" presName="node" presStyleLbl="node1" presStyleIdx="1" presStyleCnt="6">
        <dgm:presLayoutVars>
          <dgm:bulletEnabled val="1"/>
        </dgm:presLayoutVars>
      </dgm:prSet>
      <dgm:spPr/>
    </dgm:pt>
    <dgm:pt modelId="{D7CFF69B-8102-4E2F-B78F-98C8EBA556D2}" type="pres">
      <dgm:prSet presAssocID="{24325875-8D45-47CD-BFB2-01662E0ACB78}" presName="sibTrans" presStyleLbl="sibTrans2D1" presStyleIdx="1" presStyleCnt="5"/>
      <dgm:spPr/>
    </dgm:pt>
    <dgm:pt modelId="{BCF0BF9C-3658-43E5-8D72-9C308CC8BE1C}" type="pres">
      <dgm:prSet presAssocID="{24325875-8D45-47CD-BFB2-01662E0ACB78}" presName="connectorText" presStyleLbl="sibTrans2D1" presStyleIdx="1" presStyleCnt="5"/>
      <dgm:spPr/>
    </dgm:pt>
    <dgm:pt modelId="{43612AD8-2056-4F76-9D85-EC57083259CC}" type="pres">
      <dgm:prSet presAssocID="{F29E947D-B096-475A-9B45-A994E2A6EF38}" presName="node" presStyleLbl="node1" presStyleIdx="2" presStyleCnt="6">
        <dgm:presLayoutVars>
          <dgm:bulletEnabled val="1"/>
        </dgm:presLayoutVars>
      </dgm:prSet>
      <dgm:spPr/>
    </dgm:pt>
    <dgm:pt modelId="{912EC580-E535-4080-97E5-D6632AEEB786}" type="pres">
      <dgm:prSet presAssocID="{F14F396C-3868-489A-8FF1-DC9217D2B907}" presName="sibTrans" presStyleLbl="sibTrans2D1" presStyleIdx="2" presStyleCnt="5"/>
      <dgm:spPr/>
    </dgm:pt>
    <dgm:pt modelId="{54FFD8CA-27EF-4C05-AFD8-75BF1A52D892}" type="pres">
      <dgm:prSet presAssocID="{F14F396C-3868-489A-8FF1-DC9217D2B907}" presName="connectorText" presStyleLbl="sibTrans2D1" presStyleIdx="2" presStyleCnt="5"/>
      <dgm:spPr/>
    </dgm:pt>
    <dgm:pt modelId="{F81DD8EA-8516-4F67-B0D0-AB0A9F8FF764}" type="pres">
      <dgm:prSet presAssocID="{1BFFDDD2-64AA-48FE-BDF6-BB87EE4A5EC5}" presName="node" presStyleLbl="node1" presStyleIdx="3" presStyleCnt="6">
        <dgm:presLayoutVars>
          <dgm:bulletEnabled val="1"/>
        </dgm:presLayoutVars>
      </dgm:prSet>
      <dgm:spPr/>
    </dgm:pt>
    <dgm:pt modelId="{F721E7AC-A01D-4D43-8BCD-F21DF7C4E4E6}" type="pres">
      <dgm:prSet presAssocID="{7588CD50-64BA-42B7-805C-7909ACE6E302}" presName="sibTrans" presStyleLbl="sibTrans2D1" presStyleIdx="3" presStyleCnt="5"/>
      <dgm:spPr/>
    </dgm:pt>
    <dgm:pt modelId="{96B68893-2806-462A-8928-F257B3CCB715}" type="pres">
      <dgm:prSet presAssocID="{7588CD50-64BA-42B7-805C-7909ACE6E302}" presName="connectorText" presStyleLbl="sibTrans2D1" presStyleIdx="3" presStyleCnt="5"/>
      <dgm:spPr/>
    </dgm:pt>
    <dgm:pt modelId="{22B8BC38-43DE-4A18-84CE-CB0076AB5F2A}" type="pres">
      <dgm:prSet presAssocID="{58ADA56F-67B2-4DF3-8632-B735DA0F77DB}" presName="node" presStyleLbl="node1" presStyleIdx="4" presStyleCnt="6">
        <dgm:presLayoutVars>
          <dgm:bulletEnabled val="1"/>
        </dgm:presLayoutVars>
      </dgm:prSet>
      <dgm:spPr/>
    </dgm:pt>
    <dgm:pt modelId="{AE05EBD7-4518-4D4E-BE42-211353A264A1}" type="pres">
      <dgm:prSet presAssocID="{442165DD-3B09-4E97-A966-C2A32AA5A981}" presName="sibTrans" presStyleLbl="sibTrans2D1" presStyleIdx="4" presStyleCnt="5"/>
      <dgm:spPr/>
    </dgm:pt>
    <dgm:pt modelId="{C7C9BDA2-31C6-4EFE-8540-7B19EDB36206}" type="pres">
      <dgm:prSet presAssocID="{442165DD-3B09-4E97-A966-C2A32AA5A981}" presName="connectorText" presStyleLbl="sibTrans2D1" presStyleIdx="4" presStyleCnt="5"/>
      <dgm:spPr/>
    </dgm:pt>
    <dgm:pt modelId="{701954A7-F4EA-41CF-A120-2E877880A502}" type="pres">
      <dgm:prSet presAssocID="{A482CC8A-1F1E-464C-8D25-6AFBEF0D9831}" presName="node" presStyleLbl="node1" presStyleIdx="5" presStyleCnt="6">
        <dgm:presLayoutVars>
          <dgm:bulletEnabled val="1"/>
        </dgm:presLayoutVars>
      </dgm:prSet>
      <dgm:spPr/>
    </dgm:pt>
  </dgm:ptLst>
  <dgm:cxnLst>
    <dgm:cxn modelId="{07F60905-4A01-4CD9-BBC1-65496ED4193D}" srcId="{71F570D3-A08E-4074-A6B2-4B075B1EA6A7}" destId="{1BFFDDD2-64AA-48FE-BDF6-BB87EE4A5EC5}" srcOrd="3" destOrd="0" parTransId="{E7112A9B-2F78-42D5-8F47-BB3B90C01250}" sibTransId="{7588CD50-64BA-42B7-805C-7909ACE6E302}"/>
    <dgm:cxn modelId="{2222D60B-FE39-4E4F-A6CE-8B9836427ADB}" type="presOf" srcId="{F14F396C-3868-489A-8FF1-DC9217D2B907}" destId="{54FFD8CA-27EF-4C05-AFD8-75BF1A52D892}" srcOrd="1" destOrd="0" presId="urn:microsoft.com/office/officeart/2005/8/layout/process5"/>
    <dgm:cxn modelId="{4066AD0F-02DD-4225-AC3A-4AD69DE30EAC}" type="presOf" srcId="{0521CDEF-18DA-4E0B-ABDC-2FD73DFEA8F4}" destId="{0BC24FC3-780F-4379-B333-220902B09EE0}" srcOrd="0" destOrd="0" presId="urn:microsoft.com/office/officeart/2005/8/layout/process5"/>
    <dgm:cxn modelId="{9BC22B19-3365-46C0-949E-BEBA09705FFF}" type="presOf" srcId="{1BFFDDD2-64AA-48FE-BDF6-BB87EE4A5EC5}" destId="{F81DD8EA-8516-4F67-B0D0-AB0A9F8FF764}" srcOrd="0" destOrd="0" presId="urn:microsoft.com/office/officeart/2005/8/layout/process5"/>
    <dgm:cxn modelId="{D70A131D-6407-4209-94DF-74726E337FD2}" srcId="{71F570D3-A08E-4074-A6B2-4B075B1EA6A7}" destId="{A482CC8A-1F1E-464C-8D25-6AFBEF0D9831}" srcOrd="5" destOrd="0" parTransId="{F0CA3521-384F-4037-8968-510CF90766C4}" sibTransId="{8B70933E-C94C-48BE-829D-C4BE8428B2CD}"/>
    <dgm:cxn modelId="{B0847C20-98A6-48DA-9682-FD2DB8FD1C56}" type="presOf" srcId="{F29E947D-B096-475A-9B45-A994E2A6EF38}" destId="{43612AD8-2056-4F76-9D85-EC57083259CC}" srcOrd="0" destOrd="0" presId="urn:microsoft.com/office/officeart/2005/8/layout/process5"/>
    <dgm:cxn modelId="{7BDEC329-86E3-4B5D-979B-64E0CD84BFF8}" type="presOf" srcId="{24325875-8D45-47CD-BFB2-01662E0ACB78}" destId="{BCF0BF9C-3658-43E5-8D72-9C308CC8BE1C}" srcOrd="1" destOrd="0" presId="urn:microsoft.com/office/officeart/2005/8/layout/process5"/>
    <dgm:cxn modelId="{9F60603D-E977-4D98-B75A-1B494C7F081F}" srcId="{71F570D3-A08E-4074-A6B2-4B075B1EA6A7}" destId="{58ADA56F-67B2-4DF3-8632-B735DA0F77DB}" srcOrd="4" destOrd="0" parTransId="{34EB66D8-8112-43F5-9E7A-DD1757EF787D}" sibTransId="{442165DD-3B09-4E97-A966-C2A32AA5A981}"/>
    <dgm:cxn modelId="{42BF7962-2682-4289-89F3-6C2B8312E8D5}" type="presOf" srcId="{24325875-8D45-47CD-BFB2-01662E0ACB78}" destId="{D7CFF69B-8102-4E2F-B78F-98C8EBA556D2}" srcOrd="0" destOrd="0" presId="urn:microsoft.com/office/officeart/2005/8/layout/process5"/>
    <dgm:cxn modelId="{E54D264E-100C-4650-8DDE-93DF41F36DFF}" type="presOf" srcId="{442165DD-3B09-4E97-A966-C2A32AA5A981}" destId="{C7C9BDA2-31C6-4EFE-8540-7B19EDB36206}" srcOrd="1" destOrd="0" presId="urn:microsoft.com/office/officeart/2005/8/layout/process5"/>
    <dgm:cxn modelId="{FA9AD670-33D8-4698-A25A-C09458257E90}" type="presOf" srcId="{71F570D3-A08E-4074-A6B2-4B075B1EA6A7}" destId="{707C78C5-1224-4EF0-BC5F-F451D1C37F16}" srcOrd="0" destOrd="0" presId="urn:microsoft.com/office/officeart/2005/8/layout/process5"/>
    <dgm:cxn modelId="{00EF8A51-4B72-4579-A6C7-9E73299B0C47}" type="presOf" srcId="{442165DD-3B09-4E97-A966-C2A32AA5A981}" destId="{AE05EBD7-4518-4D4E-BE42-211353A264A1}" srcOrd="0" destOrd="0" presId="urn:microsoft.com/office/officeart/2005/8/layout/process5"/>
    <dgm:cxn modelId="{41DD825A-15B6-4B4B-959C-91C568C434E0}" type="presOf" srcId="{A482CC8A-1F1E-464C-8D25-6AFBEF0D9831}" destId="{701954A7-F4EA-41CF-A120-2E877880A502}" srcOrd="0" destOrd="0" presId="urn:microsoft.com/office/officeart/2005/8/layout/process5"/>
    <dgm:cxn modelId="{F719809B-27E6-4DCA-BA39-83CDA8C0DA9C}" type="presOf" srcId="{7588CD50-64BA-42B7-805C-7909ACE6E302}" destId="{96B68893-2806-462A-8928-F257B3CCB715}" srcOrd="1" destOrd="0" presId="urn:microsoft.com/office/officeart/2005/8/layout/process5"/>
    <dgm:cxn modelId="{0B035A9F-F9C2-4026-9A5E-3A44FAFA00F2}" type="presOf" srcId="{7194EA13-42B6-4FF3-8100-282C9C56EC7F}" destId="{BA13D59F-0102-4990-9212-809517B5B0ED}" srcOrd="1" destOrd="0" presId="urn:microsoft.com/office/officeart/2005/8/layout/process5"/>
    <dgm:cxn modelId="{A5F6EBA4-A922-4F46-8101-4FBC0E0BFD28}" type="presOf" srcId="{F14F396C-3868-489A-8FF1-DC9217D2B907}" destId="{912EC580-E535-4080-97E5-D6632AEEB786}" srcOrd="0" destOrd="0" presId="urn:microsoft.com/office/officeart/2005/8/layout/process5"/>
    <dgm:cxn modelId="{DDFE4BC4-286D-46A0-8CC3-79CE2D0EE09D}" srcId="{71F570D3-A08E-4074-A6B2-4B075B1EA6A7}" destId="{F29E947D-B096-475A-9B45-A994E2A6EF38}" srcOrd="2" destOrd="0" parTransId="{9131CE68-A52F-4584-A782-EC85D0C466A0}" sibTransId="{F14F396C-3868-489A-8FF1-DC9217D2B907}"/>
    <dgm:cxn modelId="{0DE663C7-937A-4AB9-98DE-D8866BC292AE}" srcId="{71F570D3-A08E-4074-A6B2-4B075B1EA6A7}" destId="{00C8FD41-2097-41B5-8C55-ECF7A7E73D12}" srcOrd="1" destOrd="0" parTransId="{5A23B441-DB0F-4BCC-A223-25D44FB82EFC}" sibTransId="{24325875-8D45-47CD-BFB2-01662E0ACB78}"/>
    <dgm:cxn modelId="{F4A2A8D8-355C-4982-B527-0669A2B9D2A1}" type="presOf" srcId="{7588CD50-64BA-42B7-805C-7909ACE6E302}" destId="{F721E7AC-A01D-4D43-8BCD-F21DF7C4E4E6}" srcOrd="0" destOrd="0" presId="urn:microsoft.com/office/officeart/2005/8/layout/process5"/>
    <dgm:cxn modelId="{4FF644F3-D2E6-4366-8F94-D471E86C1E2A}" type="presOf" srcId="{58ADA56F-67B2-4DF3-8632-B735DA0F77DB}" destId="{22B8BC38-43DE-4A18-84CE-CB0076AB5F2A}" srcOrd="0" destOrd="0" presId="urn:microsoft.com/office/officeart/2005/8/layout/process5"/>
    <dgm:cxn modelId="{6AA79AF4-AC71-4A5F-AB6C-CC9FFD20989D}" type="presOf" srcId="{7194EA13-42B6-4FF3-8100-282C9C56EC7F}" destId="{7524DB74-C0F0-4B7A-9C0B-B91CA69496C8}" srcOrd="0" destOrd="0" presId="urn:microsoft.com/office/officeart/2005/8/layout/process5"/>
    <dgm:cxn modelId="{00FF26F9-4FFF-46EE-827D-CA11866F4EA9}" type="presOf" srcId="{00C8FD41-2097-41B5-8C55-ECF7A7E73D12}" destId="{A1073A70-1DA9-494C-BDCF-6948AD4A52C2}" srcOrd="0" destOrd="0" presId="urn:microsoft.com/office/officeart/2005/8/layout/process5"/>
    <dgm:cxn modelId="{18AF0DFB-1A58-46B3-982B-AB67E2161F57}" srcId="{71F570D3-A08E-4074-A6B2-4B075B1EA6A7}" destId="{0521CDEF-18DA-4E0B-ABDC-2FD73DFEA8F4}" srcOrd="0" destOrd="0" parTransId="{EB50E4CE-E2C7-4316-A57C-CF1E02974C9D}" sibTransId="{7194EA13-42B6-4FF3-8100-282C9C56EC7F}"/>
    <dgm:cxn modelId="{BCEE78FF-4E32-472F-9294-9CEC6214FB38}" type="presParOf" srcId="{707C78C5-1224-4EF0-BC5F-F451D1C37F16}" destId="{0BC24FC3-780F-4379-B333-220902B09EE0}" srcOrd="0" destOrd="0" presId="urn:microsoft.com/office/officeart/2005/8/layout/process5"/>
    <dgm:cxn modelId="{481FC5E2-D84C-4457-AF7C-80699BBA5C63}" type="presParOf" srcId="{707C78C5-1224-4EF0-BC5F-F451D1C37F16}" destId="{7524DB74-C0F0-4B7A-9C0B-B91CA69496C8}" srcOrd="1" destOrd="0" presId="urn:microsoft.com/office/officeart/2005/8/layout/process5"/>
    <dgm:cxn modelId="{CCDA6776-30D8-4485-B039-2C7F0E325582}" type="presParOf" srcId="{7524DB74-C0F0-4B7A-9C0B-B91CA69496C8}" destId="{BA13D59F-0102-4990-9212-809517B5B0ED}" srcOrd="0" destOrd="0" presId="urn:microsoft.com/office/officeart/2005/8/layout/process5"/>
    <dgm:cxn modelId="{1945B581-AEA0-4382-9E7A-5CADFE0F7C09}" type="presParOf" srcId="{707C78C5-1224-4EF0-BC5F-F451D1C37F16}" destId="{A1073A70-1DA9-494C-BDCF-6948AD4A52C2}" srcOrd="2" destOrd="0" presId="urn:microsoft.com/office/officeart/2005/8/layout/process5"/>
    <dgm:cxn modelId="{5FA40231-087E-421A-B615-67C0944E7CDE}" type="presParOf" srcId="{707C78C5-1224-4EF0-BC5F-F451D1C37F16}" destId="{D7CFF69B-8102-4E2F-B78F-98C8EBA556D2}" srcOrd="3" destOrd="0" presId="urn:microsoft.com/office/officeart/2005/8/layout/process5"/>
    <dgm:cxn modelId="{BFC582CC-9618-49A0-B72A-94DA9EDDA314}" type="presParOf" srcId="{D7CFF69B-8102-4E2F-B78F-98C8EBA556D2}" destId="{BCF0BF9C-3658-43E5-8D72-9C308CC8BE1C}" srcOrd="0" destOrd="0" presId="urn:microsoft.com/office/officeart/2005/8/layout/process5"/>
    <dgm:cxn modelId="{C590E5F2-930D-4254-BD70-372CEBA40F8F}" type="presParOf" srcId="{707C78C5-1224-4EF0-BC5F-F451D1C37F16}" destId="{43612AD8-2056-4F76-9D85-EC57083259CC}" srcOrd="4" destOrd="0" presId="urn:microsoft.com/office/officeart/2005/8/layout/process5"/>
    <dgm:cxn modelId="{0B1EE975-B939-4AB2-AFE0-AE67324FE18B}" type="presParOf" srcId="{707C78C5-1224-4EF0-BC5F-F451D1C37F16}" destId="{912EC580-E535-4080-97E5-D6632AEEB786}" srcOrd="5" destOrd="0" presId="urn:microsoft.com/office/officeart/2005/8/layout/process5"/>
    <dgm:cxn modelId="{01C74312-44CD-4293-838E-C73161A107C3}" type="presParOf" srcId="{912EC580-E535-4080-97E5-D6632AEEB786}" destId="{54FFD8CA-27EF-4C05-AFD8-75BF1A52D892}" srcOrd="0" destOrd="0" presId="urn:microsoft.com/office/officeart/2005/8/layout/process5"/>
    <dgm:cxn modelId="{73A78C57-D7AB-482B-94AD-8934F29FB88F}" type="presParOf" srcId="{707C78C5-1224-4EF0-BC5F-F451D1C37F16}" destId="{F81DD8EA-8516-4F67-B0D0-AB0A9F8FF764}" srcOrd="6" destOrd="0" presId="urn:microsoft.com/office/officeart/2005/8/layout/process5"/>
    <dgm:cxn modelId="{467822CA-7FDE-4B57-97E8-15F695BB3598}" type="presParOf" srcId="{707C78C5-1224-4EF0-BC5F-F451D1C37F16}" destId="{F721E7AC-A01D-4D43-8BCD-F21DF7C4E4E6}" srcOrd="7" destOrd="0" presId="urn:microsoft.com/office/officeart/2005/8/layout/process5"/>
    <dgm:cxn modelId="{B85572B6-A733-4258-A240-E9B829D71BBB}" type="presParOf" srcId="{F721E7AC-A01D-4D43-8BCD-F21DF7C4E4E6}" destId="{96B68893-2806-462A-8928-F257B3CCB715}" srcOrd="0" destOrd="0" presId="urn:microsoft.com/office/officeart/2005/8/layout/process5"/>
    <dgm:cxn modelId="{E318D2ED-C62F-42B1-8D03-FEE055B94271}" type="presParOf" srcId="{707C78C5-1224-4EF0-BC5F-F451D1C37F16}" destId="{22B8BC38-43DE-4A18-84CE-CB0076AB5F2A}" srcOrd="8" destOrd="0" presId="urn:microsoft.com/office/officeart/2005/8/layout/process5"/>
    <dgm:cxn modelId="{3B4C0D64-1834-4332-971A-BCBBE16B0A0C}" type="presParOf" srcId="{707C78C5-1224-4EF0-BC5F-F451D1C37F16}" destId="{AE05EBD7-4518-4D4E-BE42-211353A264A1}" srcOrd="9" destOrd="0" presId="urn:microsoft.com/office/officeart/2005/8/layout/process5"/>
    <dgm:cxn modelId="{700F8FA9-D1CB-4CAB-AC44-EA702041C43B}" type="presParOf" srcId="{AE05EBD7-4518-4D4E-BE42-211353A264A1}" destId="{C7C9BDA2-31C6-4EFE-8540-7B19EDB36206}" srcOrd="0" destOrd="0" presId="urn:microsoft.com/office/officeart/2005/8/layout/process5"/>
    <dgm:cxn modelId="{AE3D2D6D-F32A-4296-8152-1E1B7B4974E4}" type="presParOf" srcId="{707C78C5-1224-4EF0-BC5F-F451D1C37F16}" destId="{701954A7-F4EA-41CF-A120-2E877880A502}"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AAB2D59-CA2F-4698-9303-AB67A65DDA9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C7E3669-DF1C-430B-8D98-C380E859B55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Use plain English avoiding jargon or technical language</a:t>
          </a:r>
        </a:p>
      </dgm:t>
    </dgm:pt>
    <dgm:pt modelId="{A4AECA7B-7275-4389-ADDB-7737A33468F8}" type="parTrans" cxnId="{2B61CD74-318F-429E-AA79-C8247440E1F9}">
      <dgm:prSet/>
      <dgm:spPr/>
      <dgm:t>
        <a:bodyPr/>
        <a:lstStyle/>
        <a:p>
          <a:endParaRPr lang="en-GB"/>
        </a:p>
      </dgm:t>
    </dgm:pt>
    <dgm:pt modelId="{A320627D-7737-4CE7-9915-2EF71139398E}" type="sibTrans" cxnId="{2B61CD74-318F-429E-AA79-C8247440E1F9}">
      <dgm:prSet/>
      <dgm:spPr/>
      <dgm:t>
        <a:bodyPr/>
        <a:lstStyle/>
        <a:p>
          <a:endParaRPr lang="en-GB"/>
        </a:p>
      </dgm:t>
    </dgm:pt>
    <dgm:pt modelId="{E5B89DAB-8598-4F79-9663-2F0DA2C78BA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Write in the active voice. E.G ‘I saw this, I did that’</a:t>
          </a:r>
        </a:p>
      </dgm:t>
    </dgm:pt>
    <dgm:pt modelId="{FFB51869-0D78-433C-B498-9F5693320F64}" type="parTrans" cxnId="{4F857258-257B-4C98-8B46-9612B5652FA9}">
      <dgm:prSet/>
      <dgm:spPr/>
      <dgm:t>
        <a:bodyPr/>
        <a:lstStyle/>
        <a:p>
          <a:endParaRPr lang="en-GB"/>
        </a:p>
      </dgm:t>
    </dgm:pt>
    <dgm:pt modelId="{E1F5EE67-75CF-4053-8C8E-C44C6C4E1867}" type="sibTrans" cxnId="{4F857258-257B-4C98-8B46-9612B5652FA9}">
      <dgm:prSet/>
      <dgm:spPr/>
      <dgm:t>
        <a:bodyPr/>
        <a:lstStyle/>
        <a:p>
          <a:endParaRPr lang="en-GB"/>
        </a:p>
      </dgm:t>
    </dgm:pt>
    <dgm:pt modelId="{3A2CF7A3-F118-4846-85C9-3F4D8326CD76}">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Record anything you think is relevant or may become relevant</a:t>
          </a:r>
        </a:p>
      </dgm:t>
    </dgm:pt>
    <dgm:pt modelId="{F871409B-09D2-41D6-8332-1D2986B4A85C}" type="parTrans" cxnId="{4C354936-6311-4D2F-A931-7810322B2123}">
      <dgm:prSet/>
      <dgm:spPr/>
      <dgm:t>
        <a:bodyPr/>
        <a:lstStyle/>
        <a:p>
          <a:endParaRPr lang="en-GB"/>
        </a:p>
      </dgm:t>
    </dgm:pt>
    <dgm:pt modelId="{777030BF-65BE-4811-B54D-5FA1C9B03801}" type="sibTrans" cxnId="{4C354936-6311-4D2F-A931-7810322B2123}">
      <dgm:prSet/>
      <dgm:spPr/>
      <dgm:t>
        <a:bodyPr/>
        <a:lstStyle/>
        <a:p>
          <a:endParaRPr lang="en-GB"/>
        </a:p>
      </dgm:t>
    </dgm:pt>
    <dgm:pt modelId="{C69CE640-18DD-46AA-A95E-A46B0ED5508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Also need to include material which is in defence’s favour or contradicts your case</a:t>
          </a:r>
        </a:p>
      </dgm:t>
    </dgm:pt>
    <dgm:pt modelId="{989CFC28-C3A4-4D54-BEAE-99CB21A6E86A}" type="parTrans" cxnId="{740ED7E2-4716-4BEA-B778-CA302C021F03}">
      <dgm:prSet/>
      <dgm:spPr/>
      <dgm:t>
        <a:bodyPr/>
        <a:lstStyle/>
        <a:p>
          <a:endParaRPr lang="en-GB"/>
        </a:p>
      </dgm:t>
    </dgm:pt>
    <dgm:pt modelId="{FCFF2C98-F7F6-4642-92CB-192DA22926EF}" type="sibTrans" cxnId="{740ED7E2-4716-4BEA-B778-CA302C021F03}">
      <dgm:prSet/>
      <dgm:spPr/>
      <dgm:t>
        <a:bodyPr/>
        <a:lstStyle/>
        <a:p>
          <a:endParaRPr lang="en-GB"/>
        </a:p>
      </dgm:t>
    </dgm:pt>
    <dgm:pt modelId="{B0D6B0A4-E26C-447A-9EE5-3E475557A27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Ask a colleague to check your statement to ensure it makes sense</a:t>
          </a:r>
        </a:p>
      </dgm:t>
    </dgm:pt>
    <dgm:pt modelId="{0C1AF57F-DC8C-495C-839B-69286985EB7B}" type="parTrans" cxnId="{CE1E14AE-A167-4261-8BC2-5A285C476CEF}">
      <dgm:prSet/>
      <dgm:spPr/>
      <dgm:t>
        <a:bodyPr/>
        <a:lstStyle/>
        <a:p>
          <a:endParaRPr lang="en-GB"/>
        </a:p>
      </dgm:t>
    </dgm:pt>
    <dgm:pt modelId="{CA6C4CD6-7A70-481D-89DF-F968C52FF72E}" type="sibTrans" cxnId="{CE1E14AE-A167-4261-8BC2-5A285C476CEF}">
      <dgm:prSet/>
      <dgm:spPr/>
      <dgm:t>
        <a:bodyPr/>
        <a:lstStyle/>
        <a:p>
          <a:endParaRPr lang="en-GB"/>
        </a:p>
      </dgm:t>
    </dgm:pt>
    <dgm:pt modelId="{96CEE1A5-2025-4D04-A9A4-08B47DC70035}" type="pres">
      <dgm:prSet presAssocID="{3AAB2D59-CA2F-4698-9303-AB67A65DDA98}" presName="diagram" presStyleCnt="0">
        <dgm:presLayoutVars>
          <dgm:dir/>
          <dgm:resizeHandles val="exact"/>
        </dgm:presLayoutVars>
      </dgm:prSet>
      <dgm:spPr/>
    </dgm:pt>
    <dgm:pt modelId="{669BB066-D914-4CE9-9939-1E563E49A0C2}" type="pres">
      <dgm:prSet presAssocID="{6C7E3669-DF1C-430B-8D98-C380E859B551}" presName="node" presStyleLbl="node1" presStyleIdx="0" presStyleCnt="5">
        <dgm:presLayoutVars>
          <dgm:bulletEnabled val="1"/>
        </dgm:presLayoutVars>
      </dgm:prSet>
      <dgm:spPr/>
    </dgm:pt>
    <dgm:pt modelId="{C2784A4F-70F9-4B89-98CC-4C627359E584}" type="pres">
      <dgm:prSet presAssocID="{A320627D-7737-4CE7-9915-2EF71139398E}" presName="sibTrans" presStyleCnt="0"/>
      <dgm:spPr/>
    </dgm:pt>
    <dgm:pt modelId="{9E74E592-45AA-4F8A-A4E3-E21C33F2BEA8}" type="pres">
      <dgm:prSet presAssocID="{E5B89DAB-8598-4F79-9663-2F0DA2C78BAE}" presName="node" presStyleLbl="node1" presStyleIdx="1" presStyleCnt="5">
        <dgm:presLayoutVars>
          <dgm:bulletEnabled val="1"/>
        </dgm:presLayoutVars>
      </dgm:prSet>
      <dgm:spPr/>
    </dgm:pt>
    <dgm:pt modelId="{060BA351-4AB6-41E4-8ADD-B373EBE93032}" type="pres">
      <dgm:prSet presAssocID="{E1F5EE67-75CF-4053-8C8E-C44C6C4E1867}" presName="sibTrans" presStyleCnt="0"/>
      <dgm:spPr/>
    </dgm:pt>
    <dgm:pt modelId="{A63E98A4-7B09-414E-9196-794B0F3A73A1}" type="pres">
      <dgm:prSet presAssocID="{3A2CF7A3-F118-4846-85C9-3F4D8326CD76}" presName="node" presStyleLbl="node1" presStyleIdx="2" presStyleCnt="5">
        <dgm:presLayoutVars>
          <dgm:bulletEnabled val="1"/>
        </dgm:presLayoutVars>
      </dgm:prSet>
      <dgm:spPr/>
    </dgm:pt>
    <dgm:pt modelId="{5F282330-ED69-41E2-8712-DA57C1BDAFF7}" type="pres">
      <dgm:prSet presAssocID="{777030BF-65BE-4811-B54D-5FA1C9B03801}" presName="sibTrans" presStyleCnt="0"/>
      <dgm:spPr/>
    </dgm:pt>
    <dgm:pt modelId="{1850BB40-2251-49EE-ACFA-C91891CC41A1}" type="pres">
      <dgm:prSet presAssocID="{C69CE640-18DD-46AA-A95E-A46B0ED55082}" presName="node" presStyleLbl="node1" presStyleIdx="3" presStyleCnt="5">
        <dgm:presLayoutVars>
          <dgm:bulletEnabled val="1"/>
        </dgm:presLayoutVars>
      </dgm:prSet>
      <dgm:spPr/>
    </dgm:pt>
    <dgm:pt modelId="{6A2A98EB-88F9-47A9-977B-2E594FBAB49E}" type="pres">
      <dgm:prSet presAssocID="{FCFF2C98-F7F6-4642-92CB-192DA22926EF}" presName="sibTrans" presStyleCnt="0"/>
      <dgm:spPr/>
    </dgm:pt>
    <dgm:pt modelId="{26A88218-9163-4BAA-817B-ED63F4CB8C75}" type="pres">
      <dgm:prSet presAssocID="{B0D6B0A4-E26C-447A-9EE5-3E475557A27F}" presName="node" presStyleLbl="node1" presStyleIdx="4" presStyleCnt="5">
        <dgm:presLayoutVars>
          <dgm:bulletEnabled val="1"/>
        </dgm:presLayoutVars>
      </dgm:prSet>
      <dgm:spPr/>
    </dgm:pt>
  </dgm:ptLst>
  <dgm:cxnLst>
    <dgm:cxn modelId="{4C354936-6311-4D2F-A931-7810322B2123}" srcId="{3AAB2D59-CA2F-4698-9303-AB67A65DDA98}" destId="{3A2CF7A3-F118-4846-85C9-3F4D8326CD76}" srcOrd="2" destOrd="0" parTransId="{F871409B-09D2-41D6-8332-1D2986B4A85C}" sibTransId="{777030BF-65BE-4811-B54D-5FA1C9B03801}"/>
    <dgm:cxn modelId="{2B61CD74-318F-429E-AA79-C8247440E1F9}" srcId="{3AAB2D59-CA2F-4698-9303-AB67A65DDA98}" destId="{6C7E3669-DF1C-430B-8D98-C380E859B551}" srcOrd="0" destOrd="0" parTransId="{A4AECA7B-7275-4389-ADDB-7737A33468F8}" sibTransId="{A320627D-7737-4CE7-9915-2EF71139398E}"/>
    <dgm:cxn modelId="{4F857258-257B-4C98-8B46-9612B5652FA9}" srcId="{3AAB2D59-CA2F-4698-9303-AB67A65DDA98}" destId="{E5B89DAB-8598-4F79-9663-2F0DA2C78BAE}" srcOrd="1" destOrd="0" parTransId="{FFB51869-0D78-433C-B498-9F5693320F64}" sibTransId="{E1F5EE67-75CF-4053-8C8E-C44C6C4E1867}"/>
    <dgm:cxn modelId="{29BB6096-43AE-4189-9F9E-0F7901E372B9}" type="presOf" srcId="{3AAB2D59-CA2F-4698-9303-AB67A65DDA98}" destId="{96CEE1A5-2025-4D04-A9A4-08B47DC70035}" srcOrd="0" destOrd="0" presId="urn:microsoft.com/office/officeart/2005/8/layout/default"/>
    <dgm:cxn modelId="{CB501799-52F4-478D-802D-83E4B67137D2}" type="presOf" srcId="{3A2CF7A3-F118-4846-85C9-3F4D8326CD76}" destId="{A63E98A4-7B09-414E-9196-794B0F3A73A1}" srcOrd="0" destOrd="0" presId="urn:microsoft.com/office/officeart/2005/8/layout/default"/>
    <dgm:cxn modelId="{CE1E14AE-A167-4261-8BC2-5A285C476CEF}" srcId="{3AAB2D59-CA2F-4698-9303-AB67A65DDA98}" destId="{B0D6B0A4-E26C-447A-9EE5-3E475557A27F}" srcOrd="4" destOrd="0" parTransId="{0C1AF57F-DC8C-495C-839B-69286985EB7B}" sibTransId="{CA6C4CD6-7A70-481D-89DF-F968C52FF72E}"/>
    <dgm:cxn modelId="{2F5AC8B7-6777-4CE8-BA67-D50CEB36E3A9}" type="presOf" srcId="{6C7E3669-DF1C-430B-8D98-C380E859B551}" destId="{669BB066-D914-4CE9-9939-1E563E49A0C2}" srcOrd="0" destOrd="0" presId="urn:microsoft.com/office/officeart/2005/8/layout/default"/>
    <dgm:cxn modelId="{600741DB-62C6-46C0-88D4-CBF9C16DE659}" type="presOf" srcId="{E5B89DAB-8598-4F79-9663-2F0DA2C78BAE}" destId="{9E74E592-45AA-4F8A-A4E3-E21C33F2BEA8}" srcOrd="0" destOrd="0" presId="urn:microsoft.com/office/officeart/2005/8/layout/default"/>
    <dgm:cxn modelId="{019E11DC-527F-4938-B487-645C6353FE5D}" type="presOf" srcId="{C69CE640-18DD-46AA-A95E-A46B0ED55082}" destId="{1850BB40-2251-49EE-ACFA-C91891CC41A1}" srcOrd="0" destOrd="0" presId="urn:microsoft.com/office/officeart/2005/8/layout/default"/>
    <dgm:cxn modelId="{740ED7E2-4716-4BEA-B778-CA302C021F03}" srcId="{3AAB2D59-CA2F-4698-9303-AB67A65DDA98}" destId="{C69CE640-18DD-46AA-A95E-A46B0ED55082}" srcOrd="3" destOrd="0" parTransId="{989CFC28-C3A4-4D54-BEAE-99CB21A6E86A}" sibTransId="{FCFF2C98-F7F6-4642-92CB-192DA22926EF}"/>
    <dgm:cxn modelId="{BCE17DE3-02DD-418E-9DAE-77A917B2D5D2}" type="presOf" srcId="{B0D6B0A4-E26C-447A-9EE5-3E475557A27F}" destId="{26A88218-9163-4BAA-817B-ED63F4CB8C75}" srcOrd="0" destOrd="0" presId="urn:microsoft.com/office/officeart/2005/8/layout/default"/>
    <dgm:cxn modelId="{7E8C3E68-000D-45CE-9BB7-EC71CD8E13AD}" type="presParOf" srcId="{96CEE1A5-2025-4D04-A9A4-08B47DC70035}" destId="{669BB066-D914-4CE9-9939-1E563E49A0C2}" srcOrd="0" destOrd="0" presId="urn:microsoft.com/office/officeart/2005/8/layout/default"/>
    <dgm:cxn modelId="{D7FF25AD-1A7A-4809-9972-BB49A96688B2}" type="presParOf" srcId="{96CEE1A5-2025-4D04-A9A4-08B47DC70035}" destId="{C2784A4F-70F9-4B89-98CC-4C627359E584}" srcOrd="1" destOrd="0" presId="urn:microsoft.com/office/officeart/2005/8/layout/default"/>
    <dgm:cxn modelId="{391B45B0-5367-44F8-966D-62F67C1FE4F7}" type="presParOf" srcId="{96CEE1A5-2025-4D04-A9A4-08B47DC70035}" destId="{9E74E592-45AA-4F8A-A4E3-E21C33F2BEA8}" srcOrd="2" destOrd="0" presId="urn:microsoft.com/office/officeart/2005/8/layout/default"/>
    <dgm:cxn modelId="{2E8AE3E3-A337-493D-ACDB-EF2375DC893F}" type="presParOf" srcId="{96CEE1A5-2025-4D04-A9A4-08B47DC70035}" destId="{060BA351-4AB6-41E4-8ADD-B373EBE93032}" srcOrd="3" destOrd="0" presId="urn:microsoft.com/office/officeart/2005/8/layout/default"/>
    <dgm:cxn modelId="{730B3EF2-B7AC-4C8E-969A-9F6FCC52C651}" type="presParOf" srcId="{96CEE1A5-2025-4D04-A9A4-08B47DC70035}" destId="{A63E98A4-7B09-414E-9196-794B0F3A73A1}" srcOrd="4" destOrd="0" presId="urn:microsoft.com/office/officeart/2005/8/layout/default"/>
    <dgm:cxn modelId="{385A6A00-B4DD-41C4-8AC9-C670B07E3CFE}" type="presParOf" srcId="{96CEE1A5-2025-4D04-A9A4-08B47DC70035}" destId="{5F282330-ED69-41E2-8712-DA57C1BDAFF7}" srcOrd="5" destOrd="0" presId="urn:microsoft.com/office/officeart/2005/8/layout/default"/>
    <dgm:cxn modelId="{7C48B018-55FF-48A8-9127-8C9ACB3BDEC9}" type="presParOf" srcId="{96CEE1A5-2025-4D04-A9A4-08B47DC70035}" destId="{1850BB40-2251-49EE-ACFA-C91891CC41A1}" srcOrd="6" destOrd="0" presId="urn:microsoft.com/office/officeart/2005/8/layout/default"/>
    <dgm:cxn modelId="{9DB842E0-F352-480C-9E8B-8C46EA9DCBE1}" type="presParOf" srcId="{96CEE1A5-2025-4D04-A9A4-08B47DC70035}" destId="{6A2A98EB-88F9-47A9-977B-2E594FBAB49E}" srcOrd="7" destOrd="0" presId="urn:microsoft.com/office/officeart/2005/8/layout/default"/>
    <dgm:cxn modelId="{00A0DA47-21F3-4E65-9567-87180295F430}" type="presParOf" srcId="{96CEE1A5-2025-4D04-A9A4-08B47DC70035}" destId="{26A88218-9163-4BAA-817B-ED63F4CB8C7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71EBBCB-A1B7-45F2-94C9-EAE92D388ED0}"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A8DCDFFA-DC52-4168-9609-A3400A9A0F67}">
      <dgm:prSet phldrT="[Text]" phldr="1"/>
      <dgm:spPr>
        <a:blipFill rotWithShape="0">
          <a:blip xmlns:r="http://schemas.openxmlformats.org/officeDocument/2006/relationships" r:embed="rId1"/>
          <a:srcRect/>
          <a:stretch>
            <a:fillRect l="-39000" r="-39000"/>
          </a:stretch>
        </a:blipFill>
        <a:ln>
          <a:solidFill>
            <a:schemeClr val="tx1"/>
          </a:solidFill>
        </a:ln>
      </dgm:spPr>
      <dgm:t>
        <a:bodyPr/>
        <a:lstStyle/>
        <a:p>
          <a:endParaRPr lang="en-GB" dirty="0"/>
        </a:p>
      </dgm:t>
    </dgm:pt>
    <dgm:pt modelId="{D59748F8-FF9D-43B7-9566-A8363198D112}" type="parTrans" cxnId="{B417A79F-2F0A-4D0D-93D7-4D3D8C8DC39E}">
      <dgm:prSet/>
      <dgm:spPr/>
      <dgm:t>
        <a:bodyPr/>
        <a:lstStyle/>
        <a:p>
          <a:endParaRPr lang="en-GB"/>
        </a:p>
      </dgm:t>
    </dgm:pt>
    <dgm:pt modelId="{DE18E95F-FAB2-4656-9EE2-A91CE881F34C}" type="sibTrans" cxnId="{B417A79F-2F0A-4D0D-93D7-4D3D8C8DC39E}">
      <dgm:prSet/>
      <dgm:spPr/>
      <dgm:t>
        <a:bodyPr/>
        <a:lstStyle/>
        <a:p>
          <a:endParaRPr lang="en-GB"/>
        </a:p>
      </dgm:t>
    </dgm:pt>
    <dgm:pt modelId="{1BE4D7F3-84A1-45F8-82A6-A2C09FFBDE1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Subjective &amp; prejudicial comments</a:t>
          </a:r>
        </a:p>
      </dgm:t>
    </dgm:pt>
    <dgm:pt modelId="{5E820436-079D-493C-B396-EB34CF2D2039}" type="parTrans" cxnId="{86B6C0D0-4A8E-47B6-ACF9-1D5A76FFC260}">
      <dgm:prSet/>
      <dgm:spPr/>
      <dgm:t>
        <a:bodyPr/>
        <a:lstStyle/>
        <a:p>
          <a:endParaRPr lang="en-GB"/>
        </a:p>
      </dgm:t>
    </dgm:pt>
    <dgm:pt modelId="{39D137DB-4953-4B13-A5CB-34D90CEE0228}" type="sibTrans" cxnId="{86B6C0D0-4A8E-47B6-ACF9-1D5A76FFC260}">
      <dgm:prSet/>
      <dgm:spPr/>
      <dgm:t>
        <a:bodyPr/>
        <a:lstStyle/>
        <a:p>
          <a:endParaRPr lang="en-GB"/>
        </a:p>
      </dgm:t>
    </dgm:pt>
    <dgm:pt modelId="{16D22D31-9D87-47B4-990D-3D863BFED6B3}">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Personal views which cannot be objectively tested</a:t>
          </a:r>
        </a:p>
      </dgm:t>
    </dgm:pt>
    <dgm:pt modelId="{BA85C916-1396-474C-8210-7E45EEE782DC}" type="parTrans" cxnId="{E901E770-E72D-489D-BA8B-C9D22D308094}">
      <dgm:prSet/>
      <dgm:spPr/>
      <dgm:t>
        <a:bodyPr/>
        <a:lstStyle/>
        <a:p>
          <a:endParaRPr lang="en-GB"/>
        </a:p>
      </dgm:t>
    </dgm:pt>
    <dgm:pt modelId="{202B6350-CF95-4076-9FE4-5D327AD0D70B}" type="sibTrans" cxnId="{E901E770-E72D-489D-BA8B-C9D22D308094}">
      <dgm:prSet/>
      <dgm:spPr/>
      <dgm:t>
        <a:bodyPr/>
        <a:lstStyle/>
        <a:p>
          <a:endParaRPr lang="en-GB"/>
        </a:p>
      </dgm:t>
    </dgm:pt>
    <dgm:pt modelId="{B2B3EB47-E387-4323-8DAA-EA64DE2B12D2}">
      <dgm:prSet phldrT="[Text]" custT="1"/>
      <dgm:spPr>
        <a:solidFill>
          <a:schemeClr val="accent2">
            <a:lumMod val="60000"/>
            <a:lumOff val="40000"/>
          </a:schemeClr>
        </a:solidFill>
        <a:ln>
          <a:solidFill>
            <a:schemeClr val="tx1"/>
          </a:solidFill>
        </a:ln>
      </dgm:spPr>
      <dgm:t>
        <a:bodyPr/>
        <a:lstStyle/>
        <a:p>
          <a:r>
            <a:rPr lang="en-GB" sz="2400" baseline="0" dirty="0">
              <a:solidFill>
                <a:schemeClr val="tx1"/>
              </a:solidFill>
            </a:rPr>
            <a:t>Sensitive issues (pre-cons) </a:t>
          </a:r>
          <a:endParaRPr lang="en-GB" sz="2400" dirty="0">
            <a:solidFill>
              <a:schemeClr val="tx1"/>
            </a:solidFill>
          </a:endParaRPr>
        </a:p>
      </dgm:t>
    </dgm:pt>
    <dgm:pt modelId="{3F8DCC6A-AEFD-45A0-9A36-F59AD9D2BDB5}" type="parTrans" cxnId="{74028B32-DD63-4F35-BD87-BF303B8E9720}">
      <dgm:prSet/>
      <dgm:spPr/>
      <dgm:t>
        <a:bodyPr/>
        <a:lstStyle/>
        <a:p>
          <a:endParaRPr lang="en-GB"/>
        </a:p>
      </dgm:t>
    </dgm:pt>
    <dgm:pt modelId="{D23E9683-6391-432E-8474-A243DE5CAD55}" type="sibTrans" cxnId="{74028B32-DD63-4F35-BD87-BF303B8E9720}">
      <dgm:prSet/>
      <dgm:spPr/>
      <dgm:t>
        <a:bodyPr/>
        <a:lstStyle/>
        <a:p>
          <a:endParaRPr lang="en-GB"/>
        </a:p>
      </dgm:t>
    </dgm:pt>
    <dgm:pt modelId="{B3BBD1B6-8FF7-4B1F-B839-98C8457C6719}">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Prejudicial (harmful to something or someone: detrimental) matters not relevant to the case</a:t>
          </a:r>
        </a:p>
      </dgm:t>
    </dgm:pt>
    <dgm:pt modelId="{E2ECDAB1-C6B5-4674-A336-AEEEDE3D1C2D}" type="parTrans" cxnId="{ACE9670F-4BBC-446D-857D-29137B5DF955}">
      <dgm:prSet/>
      <dgm:spPr/>
      <dgm:t>
        <a:bodyPr/>
        <a:lstStyle/>
        <a:p>
          <a:endParaRPr lang="en-GB"/>
        </a:p>
      </dgm:t>
    </dgm:pt>
    <dgm:pt modelId="{34C6017A-8872-4E06-9792-9847AF311270}" type="sibTrans" cxnId="{ACE9670F-4BBC-446D-857D-29137B5DF955}">
      <dgm:prSet/>
      <dgm:spPr/>
      <dgm:t>
        <a:bodyPr/>
        <a:lstStyle/>
        <a:p>
          <a:endParaRPr lang="en-GB"/>
        </a:p>
      </dgm:t>
    </dgm:pt>
    <dgm:pt modelId="{7C31D675-35EE-44E7-9AED-A937B33175F3}" type="pres">
      <dgm:prSet presAssocID="{371EBBCB-A1B7-45F2-94C9-EAE92D388ED0}" presName="diagram" presStyleCnt="0">
        <dgm:presLayoutVars>
          <dgm:chMax val="1"/>
          <dgm:dir/>
          <dgm:animLvl val="ctr"/>
          <dgm:resizeHandles val="exact"/>
        </dgm:presLayoutVars>
      </dgm:prSet>
      <dgm:spPr/>
    </dgm:pt>
    <dgm:pt modelId="{9E6BC117-468D-4881-9DBF-35219A3F7F2B}" type="pres">
      <dgm:prSet presAssocID="{371EBBCB-A1B7-45F2-94C9-EAE92D388ED0}" presName="matrix" presStyleCnt="0"/>
      <dgm:spPr/>
    </dgm:pt>
    <dgm:pt modelId="{26457C58-2F30-4329-93E7-47D3C7A4D4F4}" type="pres">
      <dgm:prSet presAssocID="{371EBBCB-A1B7-45F2-94C9-EAE92D388ED0}" presName="tile1" presStyleLbl="node1" presStyleIdx="0" presStyleCnt="4"/>
      <dgm:spPr/>
    </dgm:pt>
    <dgm:pt modelId="{A5DFB001-F1C2-4E32-B320-B5B5E9A456D2}" type="pres">
      <dgm:prSet presAssocID="{371EBBCB-A1B7-45F2-94C9-EAE92D388ED0}" presName="tile1text" presStyleLbl="node1" presStyleIdx="0" presStyleCnt="4">
        <dgm:presLayoutVars>
          <dgm:chMax val="0"/>
          <dgm:chPref val="0"/>
          <dgm:bulletEnabled val="1"/>
        </dgm:presLayoutVars>
      </dgm:prSet>
      <dgm:spPr/>
    </dgm:pt>
    <dgm:pt modelId="{6F4117F0-EC82-490F-BBD0-C7ED496FA099}" type="pres">
      <dgm:prSet presAssocID="{371EBBCB-A1B7-45F2-94C9-EAE92D388ED0}" presName="tile2" presStyleLbl="node1" presStyleIdx="1" presStyleCnt="4"/>
      <dgm:spPr/>
    </dgm:pt>
    <dgm:pt modelId="{1C141E6D-766B-4EC0-849C-8D34C62D81DA}" type="pres">
      <dgm:prSet presAssocID="{371EBBCB-A1B7-45F2-94C9-EAE92D388ED0}" presName="tile2text" presStyleLbl="node1" presStyleIdx="1" presStyleCnt="4">
        <dgm:presLayoutVars>
          <dgm:chMax val="0"/>
          <dgm:chPref val="0"/>
          <dgm:bulletEnabled val="1"/>
        </dgm:presLayoutVars>
      </dgm:prSet>
      <dgm:spPr/>
    </dgm:pt>
    <dgm:pt modelId="{AE4B1544-8B53-46E4-966D-F76E85016111}" type="pres">
      <dgm:prSet presAssocID="{371EBBCB-A1B7-45F2-94C9-EAE92D388ED0}" presName="tile3" presStyleLbl="node1" presStyleIdx="2" presStyleCnt="4"/>
      <dgm:spPr/>
    </dgm:pt>
    <dgm:pt modelId="{432D5339-4407-441F-9143-436DE7732CA8}" type="pres">
      <dgm:prSet presAssocID="{371EBBCB-A1B7-45F2-94C9-EAE92D388ED0}" presName="tile3text" presStyleLbl="node1" presStyleIdx="2" presStyleCnt="4">
        <dgm:presLayoutVars>
          <dgm:chMax val="0"/>
          <dgm:chPref val="0"/>
          <dgm:bulletEnabled val="1"/>
        </dgm:presLayoutVars>
      </dgm:prSet>
      <dgm:spPr/>
    </dgm:pt>
    <dgm:pt modelId="{827DD3A9-C61B-4C47-8C7C-4C8C0B496C45}" type="pres">
      <dgm:prSet presAssocID="{371EBBCB-A1B7-45F2-94C9-EAE92D388ED0}" presName="tile4" presStyleLbl="node1" presStyleIdx="3" presStyleCnt="4"/>
      <dgm:spPr/>
    </dgm:pt>
    <dgm:pt modelId="{A15095F2-59F1-4D00-A1AB-26E473A0E5E9}" type="pres">
      <dgm:prSet presAssocID="{371EBBCB-A1B7-45F2-94C9-EAE92D388ED0}" presName="tile4text" presStyleLbl="node1" presStyleIdx="3" presStyleCnt="4">
        <dgm:presLayoutVars>
          <dgm:chMax val="0"/>
          <dgm:chPref val="0"/>
          <dgm:bulletEnabled val="1"/>
        </dgm:presLayoutVars>
      </dgm:prSet>
      <dgm:spPr/>
    </dgm:pt>
    <dgm:pt modelId="{7D3C847A-DD81-4EE6-B5E5-6ED25EE47BB5}" type="pres">
      <dgm:prSet presAssocID="{371EBBCB-A1B7-45F2-94C9-EAE92D388ED0}" presName="centerTile" presStyleLbl="fgShp" presStyleIdx="0" presStyleCnt="1" custScaleX="79533" custScaleY="141221">
        <dgm:presLayoutVars>
          <dgm:chMax val="0"/>
          <dgm:chPref val="0"/>
        </dgm:presLayoutVars>
      </dgm:prSet>
      <dgm:spPr/>
    </dgm:pt>
  </dgm:ptLst>
  <dgm:cxnLst>
    <dgm:cxn modelId="{ACE9670F-4BBC-446D-857D-29137B5DF955}" srcId="{A8DCDFFA-DC52-4168-9609-A3400A9A0F67}" destId="{B3BBD1B6-8FF7-4B1F-B839-98C8457C6719}" srcOrd="3" destOrd="0" parTransId="{E2ECDAB1-C6B5-4674-A336-AEEEDE3D1C2D}" sibTransId="{34C6017A-8872-4E06-9792-9847AF311270}"/>
    <dgm:cxn modelId="{E9293216-6279-4C8D-844D-EA816EBF1751}" type="presOf" srcId="{A8DCDFFA-DC52-4168-9609-A3400A9A0F67}" destId="{7D3C847A-DD81-4EE6-B5E5-6ED25EE47BB5}" srcOrd="0" destOrd="0" presId="urn:microsoft.com/office/officeart/2005/8/layout/matrix1"/>
    <dgm:cxn modelId="{74028B32-DD63-4F35-BD87-BF303B8E9720}" srcId="{A8DCDFFA-DC52-4168-9609-A3400A9A0F67}" destId="{B2B3EB47-E387-4323-8DAA-EA64DE2B12D2}" srcOrd="2" destOrd="0" parTransId="{3F8DCC6A-AEFD-45A0-9A36-F59AD9D2BDB5}" sibTransId="{D23E9683-6391-432E-8474-A243DE5CAD55}"/>
    <dgm:cxn modelId="{749EAE3F-0647-473E-A2CF-CC570AF35BE7}" type="presOf" srcId="{371EBBCB-A1B7-45F2-94C9-EAE92D388ED0}" destId="{7C31D675-35EE-44E7-9AED-A937B33175F3}" srcOrd="0" destOrd="0" presId="urn:microsoft.com/office/officeart/2005/8/layout/matrix1"/>
    <dgm:cxn modelId="{2B1F3A5E-DBCD-4A02-9761-964B9EB10CE3}" type="presOf" srcId="{1BE4D7F3-84A1-45F8-82A6-A2C09FFBDE1C}" destId="{26457C58-2F30-4329-93E7-47D3C7A4D4F4}" srcOrd="0" destOrd="0" presId="urn:microsoft.com/office/officeart/2005/8/layout/matrix1"/>
    <dgm:cxn modelId="{25222369-F0E6-40BD-902E-C7D2F77E511F}" type="presOf" srcId="{B3BBD1B6-8FF7-4B1F-B839-98C8457C6719}" destId="{A15095F2-59F1-4D00-A1AB-26E473A0E5E9}" srcOrd="1" destOrd="0" presId="urn:microsoft.com/office/officeart/2005/8/layout/matrix1"/>
    <dgm:cxn modelId="{E901E770-E72D-489D-BA8B-C9D22D308094}" srcId="{A8DCDFFA-DC52-4168-9609-A3400A9A0F67}" destId="{16D22D31-9D87-47B4-990D-3D863BFED6B3}" srcOrd="1" destOrd="0" parTransId="{BA85C916-1396-474C-8210-7E45EEE782DC}" sibTransId="{202B6350-CF95-4076-9FE4-5D327AD0D70B}"/>
    <dgm:cxn modelId="{CF76199D-3922-4DF9-B613-0AEC5E6C9F2C}" type="presOf" srcId="{1BE4D7F3-84A1-45F8-82A6-A2C09FFBDE1C}" destId="{A5DFB001-F1C2-4E32-B320-B5B5E9A456D2}" srcOrd="1" destOrd="0" presId="urn:microsoft.com/office/officeart/2005/8/layout/matrix1"/>
    <dgm:cxn modelId="{B417A79F-2F0A-4D0D-93D7-4D3D8C8DC39E}" srcId="{371EBBCB-A1B7-45F2-94C9-EAE92D388ED0}" destId="{A8DCDFFA-DC52-4168-9609-A3400A9A0F67}" srcOrd="0" destOrd="0" parTransId="{D59748F8-FF9D-43B7-9566-A8363198D112}" sibTransId="{DE18E95F-FAB2-4656-9EE2-A91CE881F34C}"/>
    <dgm:cxn modelId="{FD1989A0-D2DF-4855-A3E8-F5B8DF435939}" type="presOf" srcId="{B2B3EB47-E387-4323-8DAA-EA64DE2B12D2}" destId="{432D5339-4407-441F-9143-436DE7732CA8}" srcOrd="1" destOrd="0" presId="urn:microsoft.com/office/officeart/2005/8/layout/matrix1"/>
    <dgm:cxn modelId="{2C3123AE-7883-4ADF-84DA-FED5BBEE1A86}" type="presOf" srcId="{16D22D31-9D87-47B4-990D-3D863BFED6B3}" destId="{1C141E6D-766B-4EC0-849C-8D34C62D81DA}" srcOrd="1" destOrd="0" presId="urn:microsoft.com/office/officeart/2005/8/layout/matrix1"/>
    <dgm:cxn modelId="{6DF0D1BF-6D5D-4C10-B1A8-C7F69498EDA0}" type="presOf" srcId="{16D22D31-9D87-47B4-990D-3D863BFED6B3}" destId="{6F4117F0-EC82-490F-BBD0-C7ED496FA099}" srcOrd="0" destOrd="0" presId="urn:microsoft.com/office/officeart/2005/8/layout/matrix1"/>
    <dgm:cxn modelId="{D14C51D0-B270-428D-8B2F-875342056FAA}" type="presOf" srcId="{B3BBD1B6-8FF7-4B1F-B839-98C8457C6719}" destId="{827DD3A9-C61B-4C47-8C7C-4C8C0B496C45}" srcOrd="0" destOrd="0" presId="urn:microsoft.com/office/officeart/2005/8/layout/matrix1"/>
    <dgm:cxn modelId="{86B6C0D0-4A8E-47B6-ACF9-1D5A76FFC260}" srcId="{A8DCDFFA-DC52-4168-9609-A3400A9A0F67}" destId="{1BE4D7F3-84A1-45F8-82A6-A2C09FFBDE1C}" srcOrd="0" destOrd="0" parTransId="{5E820436-079D-493C-B396-EB34CF2D2039}" sibTransId="{39D137DB-4953-4B13-A5CB-34D90CEE0228}"/>
    <dgm:cxn modelId="{4E7146E2-78C7-4BBA-9F7E-2EAD5537948F}" type="presOf" srcId="{B2B3EB47-E387-4323-8DAA-EA64DE2B12D2}" destId="{AE4B1544-8B53-46E4-966D-F76E85016111}" srcOrd="0" destOrd="0" presId="urn:microsoft.com/office/officeart/2005/8/layout/matrix1"/>
    <dgm:cxn modelId="{024A5CC0-B938-4C13-BB8F-F2D19E234A0C}" type="presParOf" srcId="{7C31D675-35EE-44E7-9AED-A937B33175F3}" destId="{9E6BC117-468D-4881-9DBF-35219A3F7F2B}" srcOrd="0" destOrd="0" presId="urn:microsoft.com/office/officeart/2005/8/layout/matrix1"/>
    <dgm:cxn modelId="{31B88E41-B6C0-4C9C-8E24-E865403A7BA5}" type="presParOf" srcId="{9E6BC117-468D-4881-9DBF-35219A3F7F2B}" destId="{26457C58-2F30-4329-93E7-47D3C7A4D4F4}" srcOrd="0" destOrd="0" presId="urn:microsoft.com/office/officeart/2005/8/layout/matrix1"/>
    <dgm:cxn modelId="{8EF29BE6-5488-4A12-AA06-3E9EC343B4D2}" type="presParOf" srcId="{9E6BC117-468D-4881-9DBF-35219A3F7F2B}" destId="{A5DFB001-F1C2-4E32-B320-B5B5E9A456D2}" srcOrd="1" destOrd="0" presId="urn:microsoft.com/office/officeart/2005/8/layout/matrix1"/>
    <dgm:cxn modelId="{4B4DC43C-EE33-43D4-AF61-8FE0B1F3D586}" type="presParOf" srcId="{9E6BC117-468D-4881-9DBF-35219A3F7F2B}" destId="{6F4117F0-EC82-490F-BBD0-C7ED496FA099}" srcOrd="2" destOrd="0" presId="urn:microsoft.com/office/officeart/2005/8/layout/matrix1"/>
    <dgm:cxn modelId="{AD29D8FF-A5DD-4FD7-8CAC-4A6CE55B699B}" type="presParOf" srcId="{9E6BC117-468D-4881-9DBF-35219A3F7F2B}" destId="{1C141E6D-766B-4EC0-849C-8D34C62D81DA}" srcOrd="3" destOrd="0" presId="urn:microsoft.com/office/officeart/2005/8/layout/matrix1"/>
    <dgm:cxn modelId="{99094EC4-28A8-4FCC-93F7-6F2F5CD87FD7}" type="presParOf" srcId="{9E6BC117-468D-4881-9DBF-35219A3F7F2B}" destId="{AE4B1544-8B53-46E4-966D-F76E85016111}" srcOrd="4" destOrd="0" presId="urn:microsoft.com/office/officeart/2005/8/layout/matrix1"/>
    <dgm:cxn modelId="{765D0B3C-9F51-44BE-A9D6-13B6916A356D}" type="presParOf" srcId="{9E6BC117-468D-4881-9DBF-35219A3F7F2B}" destId="{432D5339-4407-441F-9143-436DE7732CA8}" srcOrd="5" destOrd="0" presId="urn:microsoft.com/office/officeart/2005/8/layout/matrix1"/>
    <dgm:cxn modelId="{CD7D72FE-72D2-42EE-BF54-2C356A74B02A}" type="presParOf" srcId="{9E6BC117-468D-4881-9DBF-35219A3F7F2B}" destId="{827DD3A9-C61B-4C47-8C7C-4C8C0B496C45}" srcOrd="6" destOrd="0" presId="urn:microsoft.com/office/officeart/2005/8/layout/matrix1"/>
    <dgm:cxn modelId="{E9E552CA-2E75-4B55-A263-61EF5C86E476}" type="presParOf" srcId="{9E6BC117-468D-4881-9DBF-35219A3F7F2B}" destId="{A15095F2-59F1-4D00-A1AB-26E473A0E5E9}" srcOrd="7" destOrd="0" presId="urn:microsoft.com/office/officeart/2005/8/layout/matrix1"/>
    <dgm:cxn modelId="{BE329456-E3AB-4F9D-9FFD-15F6BDE4D530}" type="presParOf" srcId="{7C31D675-35EE-44E7-9AED-A937B33175F3}" destId="{7D3C847A-DD81-4EE6-B5E5-6ED25EE47BB5}"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5E4C9E5-75A0-4876-A352-B04BE223619C}"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355297B9-967D-4ABA-8313-B02A08BBCCAD}">
      <dgm:prSet phldrT="[Text]" phldr="1"/>
      <dgm:spPr>
        <a:blipFill rotWithShape="0">
          <a:blip xmlns:r="http://schemas.openxmlformats.org/officeDocument/2006/relationships" r:embed="rId1"/>
          <a:srcRect/>
          <a:stretch>
            <a:fillRect l="-39000" r="-39000"/>
          </a:stretch>
        </a:blipFill>
        <a:ln>
          <a:solidFill>
            <a:schemeClr val="tx1"/>
          </a:solidFill>
        </a:ln>
      </dgm:spPr>
      <dgm:t>
        <a:bodyPr/>
        <a:lstStyle/>
        <a:p>
          <a:endParaRPr lang="en-GB" dirty="0"/>
        </a:p>
      </dgm:t>
    </dgm:pt>
    <dgm:pt modelId="{B91B4F0E-7314-454C-A400-89A6457856E7}" type="parTrans" cxnId="{303857DD-1ECD-42CF-AB74-C235C716222A}">
      <dgm:prSet/>
      <dgm:spPr/>
      <dgm:t>
        <a:bodyPr/>
        <a:lstStyle/>
        <a:p>
          <a:endParaRPr lang="en-GB"/>
        </a:p>
      </dgm:t>
    </dgm:pt>
    <dgm:pt modelId="{3DB5D99B-DBD3-4834-9039-4162BE43D68C}" type="sibTrans" cxnId="{303857DD-1ECD-42CF-AB74-C235C716222A}">
      <dgm:prSet/>
      <dgm:spPr/>
      <dgm:t>
        <a:bodyPr/>
        <a:lstStyle/>
        <a:p>
          <a:endParaRPr lang="en-GB"/>
        </a:p>
      </dgm:t>
    </dgm:pt>
    <dgm:pt modelId="{AEA67D75-8EB0-484F-98A1-80FCBEAF7AB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Ambiguities, contradictions or gaps</a:t>
          </a:r>
        </a:p>
      </dgm:t>
    </dgm:pt>
    <dgm:pt modelId="{22F901A0-7EC5-4BD8-8D32-2A26EA74B264}" type="parTrans" cxnId="{785DD967-B705-4261-8B7E-37D0D9109C82}">
      <dgm:prSet/>
      <dgm:spPr/>
      <dgm:t>
        <a:bodyPr/>
        <a:lstStyle/>
        <a:p>
          <a:endParaRPr lang="en-GB"/>
        </a:p>
      </dgm:t>
    </dgm:pt>
    <dgm:pt modelId="{9BFC1444-72F0-4530-B16A-41651B746E6F}" type="sibTrans" cxnId="{785DD967-B705-4261-8B7E-37D0D9109C82}">
      <dgm:prSet/>
      <dgm:spPr/>
      <dgm:t>
        <a:bodyPr/>
        <a:lstStyle/>
        <a:p>
          <a:endParaRPr lang="en-GB"/>
        </a:p>
      </dgm:t>
    </dgm:pt>
    <dgm:pt modelId="{9794F2FC-AAD6-4A8D-AA66-E1872787AAC3}">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Irrelevant facts or information</a:t>
          </a:r>
        </a:p>
      </dgm:t>
    </dgm:pt>
    <dgm:pt modelId="{7B7E4AB7-C8FA-4665-98A4-D575F526FD7C}" type="parTrans" cxnId="{B746913B-9E64-45DD-AB64-F21076E47173}">
      <dgm:prSet/>
      <dgm:spPr/>
      <dgm:t>
        <a:bodyPr/>
        <a:lstStyle/>
        <a:p>
          <a:endParaRPr lang="en-GB"/>
        </a:p>
      </dgm:t>
    </dgm:pt>
    <dgm:pt modelId="{04309683-0B7F-4CED-ACFB-848D18CD8A0E}" type="sibTrans" cxnId="{B746913B-9E64-45DD-AB64-F21076E47173}">
      <dgm:prSet/>
      <dgm:spPr/>
      <dgm:t>
        <a:bodyPr/>
        <a:lstStyle/>
        <a:p>
          <a:endParaRPr lang="en-GB"/>
        </a:p>
      </dgm:t>
    </dgm:pt>
    <dgm:pt modelId="{B6F3E344-A361-4670-B980-8A049E1FF659}">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Hearsay, unless you have clearly identifies it as such</a:t>
          </a:r>
        </a:p>
      </dgm:t>
    </dgm:pt>
    <dgm:pt modelId="{4A2AEFB4-2A1B-4B2C-BA77-DBFBC8057ADF}" type="parTrans" cxnId="{FE04613D-1263-43BE-AE18-CD56717AB572}">
      <dgm:prSet/>
      <dgm:spPr/>
      <dgm:t>
        <a:bodyPr/>
        <a:lstStyle/>
        <a:p>
          <a:endParaRPr lang="en-GB"/>
        </a:p>
      </dgm:t>
    </dgm:pt>
    <dgm:pt modelId="{233A96E3-0930-4D55-8087-5F9673A40AA9}" type="sibTrans" cxnId="{FE04613D-1263-43BE-AE18-CD56717AB572}">
      <dgm:prSet/>
      <dgm:spPr/>
      <dgm:t>
        <a:bodyPr/>
        <a:lstStyle/>
        <a:p>
          <a:endParaRPr lang="en-GB"/>
        </a:p>
      </dgm:t>
    </dgm:pt>
    <dgm:pt modelId="{C45B69C7-FB22-4464-9D13-909F6427220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Anything that might be seen as ‘expert opinion’</a:t>
          </a:r>
        </a:p>
      </dgm:t>
    </dgm:pt>
    <dgm:pt modelId="{EE34899B-9139-4052-A2B4-FAD82AFA5568}" type="parTrans" cxnId="{3C6D54AA-2CCA-4DBA-8F2B-096D424E10F1}">
      <dgm:prSet/>
      <dgm:spPr/>
      <dgm:t>
        <a:bodyPr/>
        <a:lstStyle/>
        <a:p>
          <a:endParaRPr lang="en-GB"/>
        </a:p>
      </dgm:t>
    </dgm:pt>
    <dgm:pt modelId="{732B4A57-FE74-49F3-B8A2-27AA8D3ED769}" type="sibTrans" cxnId="{3C6D54AA-2CCA-4DBA-8F2B-096D424E10F1}">
      <dgm:prSet/>
      <dgm:spPr/>
      <dgm:t>
        <a:bodyPr/>
        <a:lstStyle/>
        <a:p>
          <a:endParaRPr lang="en-GB"/>
        </a:p>
      </dgm:t>
    </dgm:pt>
    <dgm:pt modelId="{144914FB-8F90-42E6-AFC2-304738C1B97F}">
      <dgm:prSet phldrT="[Text]" phldr="1" custScaleX="79533" custScaleY="141221"/>
      <dgm:spPr>
        <a:ln>
          <a:solidFill>
            <a:schemeClr val="tx1"/>
          </a:solidFill>
        </a:ln>
      </dgm:spPr>
      <dgm:t>
        <a:bodyPr/>
        <a:lstStyle/>
        <a:p>
          <a:endParaRPr lang="en-GB" dirty="0"/>
        </a:p>
      </dgm:t>
    </dgm:pt>
    <dgm:pt modelId="{4BDD197A-E352-4551-BF5A-60132CF139DA}" type="parTrans" cxnId="{CF2CE920-55C4-4651-9CA7-2C2236D9B596}">
      <dgm:prSet/>
      <dgm:spPr/>
      <dgm:t>
        <a:bodyPr/>
        <a:lstStyle/>
        <a:p>
          <a:endParaRPr lang="en-GB"/>
        </a:p>
      </dgm:t>
    </dgm:pt>
    <dgm:pt modelId="{B0A6A47E-CD39-42DB-A528-943664BC81CD}" type="sibTrans" cxnId="{CF2CE920-55C4-4651-9CA7-2C2236D9B596}">
      <dgm:prSet/>
      <dgm:spPr/>
      <dgm:t>
        <a:bodyPr/>
        <a:lstStyle/>
        <a:p>
          <a:endParaRPr lang="en-GB"/>
        </a:p>
      </dgm:t>
    </dgm:pt>
    <dgm:pt modelId="{5FC57897-C237-46C1-9F6D-47E8105D4393}">
      <dgm:prSet/>
      <dgm:spPr/>
      <dgm:t>
        <a:bodyPr/>
        <a:lstStyle/>
        <a:p>
          <a:endParaRPr lang="en-GB"/>
        </a:p>
      </dgm:t>
    </dgm:pt>
    <dgm:pt modelId="{C27BD7F8-0A7B-4EED-A6A4-F506860FC924}" type="parTrans" cxnId="{DAE3AB22-1802-4E53-B4DE-35820CBE6D44}">
      <dgm:prSet/>
      <dgm:spPr/>
      <dgm:t>
        <a:bodyPr/>
        <a:lstStyle/>
        <a:p>
          <a:endParaRPr lang="en-GB"/>
        </a:p>
      </dgm:t>
    </dgm:pt>
    <dgm:pt modelId="{D0E9838B-84E0-4E21-94E6-D22EA36D1AD8}" type="sibTrans" cxnId="{DAE3AB22-1802-4E53-B4DE-35820CBE6D44}">
      <dgm:prSet/>
      <dgm:spPr/>
      <dgm:t>
        <a:bodyPr/>
        <a:lstStyle/>
        <a:p>
          <a:endParaRPr lang="en-GB"/>
        </a:p>
      </dgm:t>
    </dgm:pt>
    <dgm:pt modelId="{3C211B06-7EB6-42D1-AD43-53A53E3FB73C}">
      <dgm:prSet/>
      <dgm:spPr/>
      <dgm:t>
        <a:bodyPr/>
        <a:lstStyle/>
        <a:p>
          <a:endParaRPr lang="en-GB"/>
        </a:p>
      </dgm:t>
    </dgm:pt>
    <dgm:pt modelId="{CC5E9B57-6D81-4B74-AE0F-431387599787}" type="parTrans" cxnId="{D60DA539-5465-4CF0-9D75-C3ADAFC76286}">
      <dgm:prSet/>
      <dgm:spPr/>
      <dgm:t>
        <a:bodyPr/>
        <a:lstStyle/>
        <a:p>
          <a:endParaRPr lang="en-GB"/>
        </a:p>
      </dgm:t>
    </dgm:pt>
    <dgm:pt modelId="{6A11A07B-A6FA-43CF-9D0F-028B6502A834}" type="sibTrans" cxnId="{D60DA539-5465-4CF0-9D75-C3ADAFC76286}">
      <dgm:prSet/>
      <dgm:spPr/>
      <dgm:t>
        <a:bodyPr/>
        <a:lstStyle/>
        <a:p>
          <a:endParaRPr lang="en-GB"/>
        </a:p>
      </dgm:t>
    </dgm:pt>
    <dgm:pt modelId="{D6A77AF6-1D9C-4266-B463-49105CA62054}">
      <dgm:prSet/>
      <dgm:spPr/>
      <dgm:t>
        <a:bodyPr/>
        <a:lstStyle/>
        <a:p>
          <a:endParaRPr lang="en-GB"/>
        </a:p>
      </dgm:t>
    </dgm:pt>
    <dgm:pt modelId="{4A5EA22C-CEF1-490B-AB25-7E84D0453EAC}" type="parTrans" cxnId="{2668861B-8F14-4C0B-A478-FDBA1739CABF}">
      <dgm:prSet/>
      <dgm:spPr/>
      <dgm:t>
        <a:bodyPr/>
        <a:lstStyle/>
        <a:p>
          <a:endParaRPr lang="en-GB"/>
        </a:p>
      </dgm:t>
    </dgm:pt>
    <dgm:pt modelId="{4095F12F-FD22-43F5-B17C-946557179D7D}" type="sibTrans" cxnId="{2668861B-8F14-4C0B-A478-FDBA1739CABF}">
      <dgm:prSet/>
      <dgm:spPr/>
      <dgm:t>
        <a:bodyPr/>
        <a:lstStyle/>
        <a:p>
          <a:endParaRPr lang="en-GB"/>
        </a:p>
      </dgm:t>
    </dgm:pt>
    <dgm:pt modelId="{6F176703-468A-491F-9901-F361F6C7DA5E}">
      <dgm:prSet/>
      <dgm:spPr/>
      <dgm:t>
        <a:bodyPr/>
        <a:lstStyle/>
        <a:p>
          <a:endParaRPr lang="en-GB"/>
        </a:p>
      </dgm:t>
    </dgm:pt>
    <dgm:pt modelId="{CC4C2B30-1A41-4A2E-8CE4-0AED76FD1FEB}" type="parTrans" cxnId="{613D4EB5-8B64-4CE7-8646-BEE1F35A2576}">
      <dgm:prSet/>
      <dgm:spPr/>
      <dgm:t>
        <a:bodyPr/>
        <a:lstStyle/>
        <a:p>
          <a:endParaRPr lang="en-GB"/>
        </a:p>
      </dgm:t>
    </dgm:pt>
    <dgm:pt modelId="{17B3F64E-20CB-4B01-BC12-8F64655E4BAA}" type="sibTrans" cxnId="{613D4EB5-8B64-4CE7-8646-BEE1F35A2576}">
      <dgm:prSet/>
      <dgm:spPr/>
      <dgm:t>
        <a:bodyPr/>
        <a:lstStyle/>
        <a:p>
          <a:endParaRPr lang="en-GB"/>
        </a:p>
      </dgm:t>
    </dgm:pt>
    <dgm:pt modelId="{88A6009D-7A9D-4929-B5D3-B6608A4B9C01}">
      <dgm:prSet/>
      <dgm:spPr/>
      <dgm:t>
        <a:bodyPr/>
        <a:lstStyle/>
        <a:p>
          <a:endParaRPr lang="en-GB" dirty="0"/>
        </a:p>
      </dgm:t>
    </dgm:pt>
    <dgm:pt modelId="{E5E2C08E-CA24-416E-9CF5-28199AF4A10E}" type="parTrans" cxnId="{5F88EFAD-2CAE-4C25-A977-1F3D95B8B4F9}">
      <dgm:prSet/>
      <dgm:spPr/>
      <dgm:t>
        <a:bodyPr/>
        <a:lstStyle/>
        <a:p>
          <a:endParaRPr lang="en-GB"/>
        </a:p>
      </dgm:t>
    </dgm:pt>
    <dgm:pt modelId="{5D23F76B-F408-4443-B659-DC0770504AD1}" type="sibTrans" cxnId="{5F88EFAD-2CAE-4C25-A977-1F3D95B8B4F9}">
      <dgm:prSet/>
      <dgm:spPr/>
      <dgm:t>
        <a:bodyPr/>
        <a:lstStyle/>
        <a:p>
          <a:endParaRPr lang="en-GB"/>
        </a:p>
      </dgm:t>
    </dgm:pt>
    <dgm:pt modelId="{7CA5D840-5C4A-4429-BD16-FA13E157349C}">
      <dgm:prSet/>
      <dgm:spPr/>
      <dgm:t>
        <a:bodyPr/>
        <a:lstStyle/>
        <a:p>
          <a:endParaRPr lang="en-GB" dirty="0"/>
        </a:p>
      </dgm:t>
    </dgm:pt>
    <dgm:pt modelId="{F807752F-A398-427C-944D-85B602D0EB99}" type="parTrans" cxnId="{3A1279FA-1769-4D5D-B938-1659F8F57016}">
      <dgm:prSet/>
      <dgm:spPr/>
      <dgm:t>
        <a:bodyPr/>
        <a:lstStyle/>
        <a:p>
          <a:endParaRPr lang="en-GB"/>
        </a:p>
      </dgm:t>
    </dgm:pt>
    <dgm:pt modelId="{DFECFECE-83A7-4F9B-B264-F7B284C984B9}" type="sibTrans" cxnId="{3A1279FA-1769-4D5D-B938-1659F8F57016}">
      <dgm:prSet/>
      <dgm:spPr/>
      <dgm:t>
        <a:bodyPr/>
        <a:lstStyle/>
        <a:p>
          <a:endParaRPr lang="en-GB"/>
        </a:p>
      </dgm:t>
    </dgm:pt>
    <dgm:pt modelId="{1318B230-D92E-4626-8076-31F8FC52D930}" type="pres">
      <dgm:prSet presAssocID="{75E4C9E5-75A0-4876-A352-B04BE223619C}" presName="diagram" presStyleCnt="0">
        <dgm:presLayoutVars>
          <dgm:chMax val="1"/>
          <dgm:dir/>
          <dgm:animLvl val="ctr"/>
          <dgm:resizeHandles val="exact"/>
        </dgm:presLayoutVars>
      </dgm:prSet>
      <dgm:spPr/>
    </dgm:pt>
    <dgm:pt modelId="{60950195-E8F9-4FD8-AD36-FC8F6C66D227}" type="pres">
      <dgm:prSet presAssocID="{75E4C9E5-75A0-4876-A352-B04BE223619C}" presName="matrix" presStyleCnt="0"/>
      <dgm:spPr/>
    </dgm:pt>
    <dgm:pt modelId="{0C1437FD-96B6-4554-B5F9-5445455ABC51}" type="pres">
      <dgm:prSet presAssocID="{75E4C9E5-75A0-4876-A352-B04BE223619C}" presName="tile1" presStyleLbl="node1" presStyleIdx="0" presStyleCnt="4"/>
      <dgm:spPr/>
    </dgm:pt>
    <dgm:pt modelId="{D0657005-691A-4AED-911E-2F8D88A3139C}" type="pres">
      <dgm:prSet presAssocID="{75E4C9E5-75A0-4876-A352-B04BE223619C}" presName="tile1text" presStyleLbl="node1" presStyleIdx="0" presStyleCnt="4">
        <dgm:presLayoutVars>
          <dgm:chMax val="0"/>
          <dgm:chPref val="0"/>
          <dgm:bulletEnabled val="1"/>
        </dgm:presLayoutVars>
      </dgm:prSet>
      <dgm:spPr/>
    </dgm:pt>
    <dgm:pt modelId="{A65FC3F7-B8DD-4F80-95D1-980973C3BC81}" type="pres">
      <dgm:prSet presAssocID="{75E4C9E5-75A0-4876-A352-B04BE223619C}" presName="tile2" presStyleLbl="node1" presStyleIdx="1" presStyleCnt="4"/>
      <dgm:spPr/>
    </dgm:pt>
    <dgm:pt modelId="{96C76242-7A45-4596-A221-0C057A9C9DEA}" type="pres">
      <dgm:prSet presAssocID="{75E4C9E5-75A0-4876-A352-B04BE223619C}" presName="tile2text" presStyleLbl="node1" presStyleIdx="1" presStyleCnt="4">
        <dgm:presLayoutVars>
          <dgm:chMax val="0"/>
          <dgm:chPref val="0"/>
          <dgm:bulletEnabled val="1"/>
        </dgm:presLayoutVars>
      </dgm:prSet>
      <dgm:spPr/>
    </dgm:pt>
    <dgm:pt modelId="{30166008-CAC2-4B9D-998E-F6001E7A3C71}" type="pres">
      <dgm:prSet presAssocID="{75E4C9E5-75A0-4876-A352-B04BE223619C}" presName="tile3" presStyleLbl="node1" presStyleIdx="2" presStyleCnt="4"/>
      <dgm:spPr/>
    </dgm:pt>
    <dgm:pt modelId="{25D524C1-9232-4B12-85FB-0C31025A10B3}" type="pres">
      <dgm:prSet presAssocID="{75E4C9E5-75A0-4876-A352-B04BE223619C}" presName="tile3text" presStyleLbl="node1" presStyleIdx="2" presStyleCnt="4">
        <dgm:presLayoutVars>
          <dgm:chMax val="0"/>
          <dgm:chPref val="0"/>
          <dgm:bulletEnabled val="1"/>
        </dgm:presLayoutVars>
      </dgm:prSet>
      <dgm:spPr/>
    </dgm:pt>
    <dgm:pt modelId="{C6DB240C-44C0-4AE8-BC1B-C8FFA345D5FF}" type="pres">
      <dgm:prSet presAssocID="{75E4C9E5-75A0-4876-A352-B04BE223619C}" presName="tile4" presStyleLbl="node1" presStyleIdx="3" presStyleCnt="4"/>
      <dgm:spPr/>
    </dgm:pt>
    <dgm:pt modelId="{9503CA3C-3090-4FF3-936F-5DD67BF42C44}" type="pres">
      <dgm:prSet presAssocID="{75E4C9E5-75A0-4876-A352-B04BE223619C}" presName="tile4text" presStyleLbl="node1" presStyleIdx="3" presStyleCnt="4">
        <dgm:presLayoutVars>
          <dgm:chMax val="0"/>
          <dgm:chPref val="0"/>
          <dgm:bulletEnabled val="1"/>
        </dgm:presLayoutVars>
      </dgm:prSet>
      <dgm:spPr/>
    </dgm:pt>
    <dgm:pt modelId="{C6E53823-2D26-4084-958B-BE830ADCF262}" type="pres">
      <dgm:prSet presAssocID="{75E4C9E5-75A0-4876-A352-B04BE223619C}" presName="centerTile" presStyleLbl="fgShp" presStyleIdx="0" presStyleCnt="1" custScaleY="161812">
        <dgm:presLayoutVars>
          <dgm:chMax val="0"/>
          <dgm:chPref val="0"/>
        </dgm:presLayoutVars>
      </dgm:prSet>
      <dgm:spPr/>
    </dgm:pt>
  </dgm:ptLst>
  <dgm:cxnLst>
    <dgm:cxn modelId="{2668861B-8F14-4C0B-A478-FDBA1739CABF}" srcId="{75E4C9E5-75A0-4876-A352-B04BE223619C}" destId="{D6A77AF6-1D9C-4266-B463-49105CA62054}" srcOrd="3" destOrd="0" parTransId="{4A5EA22C-CEF1-490B-AB25-7E84D0453EAC}" sibTransId="{4095F12F-FD22-43F5-B17C-946557179D7D}"/>
    <dgm:cxn modelId="{CF2CE920-55C4-4651-9CA7-2C2236D9B596}" srcId="{75E4C9E5-75A0-4876-A352-B04BE223619C}" destId="{144914FB-8F90-42E6-AFC2-304738C1B97F}" srcOrd="7" destOrd="0" parTransId="{4BDD197A-E352-4551-BF5A-60132CF139DA}" sibTransId="{B0A6A47E-CD39-42DB-A528-943664BC81CD}"/>
    <dgm:cxn modelId="{DAE3AB22-1802-4E53-B4DE-35820CBE6D44}" srcId="{75E4C9E5-75A0-4876-A352-B04BE223619C}" destId="{5FC57897-C237-46C1-9F6D-47E8105D4393}" srcOrd="5" destOrd="0" parTransId="{C27BD7F8-0A7B-4EED-A6A4-F506860FC924}" sibTransId="{D0E9838B-84E0-4E21-94E6-D22EA36D1AD8}"/>
    <dgm:cxn modelId="{4D5ED02A-B5C4-4998-8766-648BA0625F9F}" type="presOf" srcId="{355297B9-967D-4ABA-8313-B02A08BBCCAD}" destId="{C6E53823-2D26-4084-958B-BE830ADCF262}" srcOrd="0" destOrd="0" presId="urn:microsoft.com/office/officeart/2005/8/layout/matrix1"/>
    <dgm:cxn modelId="{D60DA539-5465-4CF0-9D75-C3ADAFC76286}" srcId="{75E4C9E5-75A0-4876-A352-B04BE223619C}" destId="{3C211B06-7EB6-42D1-AD43-53A53E3FB73C}" srcOrd="6" destOrd="0" parTransId="{CC5E9B57-6D81-4B74-AE0F-431387599787}" sibTransId="{6A11A07B-A6FA-43CF-9D0F-028B6502A834}"/>
    <dgm:cxn modelId="{B746913B-9E64-45DD-AB64-F21076E47173}" srcId="{355297B9-967D-4ABA-8313-B02A08BBCCAD}" destId="{9794F2FC-AAD6-4A8D-AA66-E1872787AAC3}" srcOrd="1" destOrd="0" parTransId="{7B7E4AB7-C8FA-4665-98A4-D575F526FD7C}" sibTransId="{04309683-0B7F-4CED-ACFB-848D18CD8A0E}"/>
    <dgm:cxn modelId="{FE04613D-1263-43BE-AE18-CD56717AB572}" srcId="{355297B9-967D-4ABA-8313-B02A08BBCCAD}" destId="{B6F3E344-A361-4670-B980-8A049E1FF659}" srcOrd="2" destOrd="0" parTransId="{4A2AEFB4-2A1B-4B2C-BA77-DBFBC8057ADF}" sibTransId="{233A96E3-0930-4D55-8087-5F9673A40AA9}"/>
    <dgm:cxn modelId="{10CBFD61-B971-4094-B4A4-E24F836476B2}" type="presOf" srcId="{75E4C9E5-75A0-4876-A352-B04BE223619C}" destId="{1318B230-D92E-4626-8076-31F8FC52D930}" srcOrd="0" destOrd="0" presId="urn:microsoft.com/office/officeart/2005/8/layout/matrix1"/>
    <dgm:cxn modelId="{785DD967-B705-4261-8B7E-37D0D9109C82}" srcId="{355297B9-967D-4ABA-8313-B02A08BBCCAD}" destId="{AEA67D75-8EB0-484F-98A1-80FCBEAF7AB7}" srcOrd="0" destOrd="0" parTransId="{22F901A0-7EC5-4BD8-8D32-2A26EA74B264}" sibTransId="{9BFC1444-72F0-4530-B16A-41651B746E6F}"/>
    <dgm:cxn modelId="{4445EE4A-C489-4027-A3C4-1036BBCB9C25}" type="presOf" srcId="{B6F3E344-A361-4670-B980-8A049E1FF659}" destId="{30166008-CAC2-4B9D-998E-F6001E7A3C71}" srcOrd="0" destOrd="0" presId="urn:microsoft.com/office/officeart/2005/8/layout/matrix1"/>
    <dgm:cxn modelId="{1BF9C551-9AA9-4554-82AA-50DE41FA1A18}" type="presOf" srcId="{C45B69C7-FB22-4464-9D13-909F64272204}" destId="{9503CA3C-3090-4FF3-936F-5DD67BF42C44}" srcOrd="1" destOrd="0" presId="urn:microsoft.com/office/officeart/2005/8/layout/matrix1"/>
    <dgm:cxn modelId="{9F9C7455-F9BC-4E86-A55B-F9268EEA4B1C}" type="presOf" srcId="{9794F2FC-AAD6-4A8D-AA66-E1872787AAC3}" destId="{96C76242-7A45-4596-A221-0C057A9C9DEA}" srcOrd="1" destOrd="0" presId="urn:microsoft.com/office/officeart/2005/8/layout/matrix1"/>
    <dgm:cxn modelId="{2EF8E176-1472-439B-825E-37E7C0C68651}" type="presOf" srcId="{9794F2FC-AAD6-4A8D-AA66-E1872787AAC3}" destId="{A65FC3F7-B8DD-4F80-95D1-980973C3BC81}" srcOrd="0" destOrd="0" presId="urn:microsoft.com/office/officeart/2005/8/layout/matrix1"/>
    <dgm:cxn modelId="{B041D182-0C15-4D9B-AC9B-4EA48BE2DB68}" type="presOf" srcId="{C45B69C7-FB22-4464-9D13-909F64272204}" destId="{C6DB240C-44C0-4AE8-BC1B-C8FFA345D5FF}" srcOrd="0" destOrd="0" presId="urn:microsoft.com/office/officeart/2005/8/layout/matrix1"/>
    <dgm:cxn modelId="{A004A99D-E5F8-4AEC-9E8B-10C32261F861}" type="presOf" srcId="{B6F3E344-A361-4670-B980-8A049E1FF659}" destId="{25D524C1-9232-4B12-85FB-0C31025A10B3}" srcOrd="1" destOrd="0" presId="urn:microsoft.com/office/officeart/2005/8/layout/matrix1"/>
    <dgm:cxn modelId="{3C6D54AA-2CCA-4DBA-8F2B-096D424E10F1}" srcId="{355297B9-967D-4ABA-8313-B02A08BBCCAD}" destId="{C45B69C7-FB22-4464-9D13-909F64272204}" srcOrd="3" destOrd="0" parTransId="{EE34899B-9139-4052-A2B4-FAD82AFA5568}" sibTransId="{732B4A57-FE74-49F3-B8A2-27AA8D3ED769}"/>
    <dgm:cxn modelId="{5F88EFAD-2CAE-4C25-A977-1F3D95B8B4F9}" srcId="{75E4C9E5-75A0-4876-A352-B04BE223619C}" destId="{88A6009D-7A9D-4929-B5D3-B6608A4B9C01}" srcOrd="1" destOrd="0" parTransId="{E5E2C08E-CA24-416E-9CF5-28199AF4A10E}" sibTransId="{5D23F76B-F408-4443-B659-DC0770504AD1}"/>
    <dgm:cxn modelId="{9B6EB7AE-1C3E-4616-9170-F007911ED1EA}" type="presOf" srcId="{AEA67D75-8EB0-484F-98A1-80FCBEAF7AB7}" destId="{0C1437FD-96B6-4554-B5F9-5445455ABC51}" srcOrd="0" destOrd="0" presId="urn:microsoft.com/office/officeart/2005/8/layout/matrix1"/>
    <dgm:cxn modelId="{613D4EB5-8B64-4CE7-8646-BEE1F35A2576}" srcId="{75E4C9E5-75A0-4876-A352-B04BE223619C}" destId="{6F176703-468A-491F-9901-F361F6C7DA5E}" srcOrd="4" destOrd="0" parTransId="{CC4C2B30-1A41-4A2E-8CE4-0AED76FD1FEB}" sibTransId="{17B3F64E-20CB-4B01-BC12-8F64655E4BAA}"/>
    <dgm:cxn modelId="{303857DD-1ECD-42CF-AB74-C235C716222A}" srcId="{75E4C9E5-75A0-4876-A352-B04BE223619C}" destId="{355297B9-967D-4ABA-8313-B02A08BBCCAD}" srcOrd="0" destOrd="0" parTransId="{B91B4F0E-7314-454C-A400-89A6457856E7}" sibTransId="{3DB5D99B-DBD3-4834-9039-4162BE43D68C}"/>
    <dgm:cxn modelId="{88F316F4-3D19-4407-B0AE-D6BB24D9D03F}" type="presOf" srcId="{AEA67D75-8EB0-484F-98A1-80FCBEAF7AB7}" destId="{D0657005-691A-4AED-911E-2F8D88A3139C}" srcOrd="1" destOrd="0" presId="urn:microsoft.com/office/officeart/2005/8/layout/matrix1"/>
    <dgm:cxn modelId="{3A1279FA-1769-4D5D-B938-1659F8F57016}" srcId="{75E4C9E5-75A0-4876-A352-B04BE223619C}" destId="{7CA5D840-5C4A-4429-BD16-FA13E157349C}" srcOrd="2" destOrd="0" parTransId="{F807752F-A398-427C-944D-85B602D0EB99}" sibTransId="{DFECFECE-83A7-4F9B-B264-F7B284C984B9}"/>
    <dgm:cxn modelId="{33E10CA8-A3DA-4380-940B-5DEB9EBBD143}" type="presParOf" srcId="{1318B230-D92E-4626-8076-31F8FC52D930}" destId="{60950195-E8F9-4FD8-AD36-FC8F6C66D227}" srcOrd="0" destOrd="0" presId="urn:microsoft.com/office/officeart/2005/8/layout/matrix1"/>
    <dgm:cxn modelId="{148D5DF2-04DC-4825-AD96-A4DEACEC16ED}" type="presParOf" srcId="{60950195-E8F9-4FD8-AD36-FC8F6C66D227}" destId="{0C1437FD-96B6-4554-B5F9-5445455ABC51}" srcOrd="0" destOrd="0" presId="urn:microsoft.com/office/officeart/2005/8/layout/matrix1"/>
    <dgm:cxn modelId="{1435DF9D-1D65-40D9-9FD3-D0081AAC9510}" type="presParOf" srcId="{60950195-E8F9-4FD8-AD36-FC8F6C66D227}" destId="{D0657005-691A-4AED-911E-2F8D88A3139C}" srcOrd="1" destOrd="0" presId="urn:microsoft.com/office/officeart/2005/8/layout/matrix1"/>
    <dgm:cxn modelId="{E3902B28-6ED4-4C45-A8E0-4F5C6B1AC1A2}" type="presParOf" srcId="{60950195-E8F9-4FD8-AD36-FC8F6C66D227}" destId="{A65FC3F7-B8DD-4F80-95D1-980973C3BC81}" srcOrd="2" destOrd="0" presId="urn:microsoft.com/office/officeart/2005/8/layout/matrix1"/>
    <dgm:cxn modelId="{D1F00FF5-CEFA-4ABF-B808-3CB60F1E6D87}" type="presParOf" srcId="{60950195-E8F9-4FD8-AD36-FC8F6C66D227}" destId="{96C76242-7A45-4596-A221-0C057A9C9DEA}" srcOrd="3" destOrd="0" presId="urn:microsoft.com/office/officeart/2005/8/layout/matrix1"/>
    <dgm:cxn modelId="{8358D625-9CDA-4E73-A7E7-071D12A163CA}" type="presParOf" srcId="{60950195-E8F9-4FD8-AD36-FC8F6C66D227}" destId="{30166008-CAC2-4B9D-998E-F6001E7A3C71}" srcOrd="4" destOrd="0" presId="urn:microsoft.com/office/officeart/2005/8/layout/matrix1"/>
    <dgm:cxn modelId="{E6A6CF66-AD37-4297-ABC0-E26F622EE846}" type="presParOf" srcId="{60950195-E8F9-4FD8-AD36-FC8F6C66D227}" destId="{25D524C1-9232-4B12-85FB-0C31025A10B3}" srcOrd="5" destOrd="0" presId="urn:microsoft.com/office/officeart/2005/8/layout/matrix1"/>
    <dgm:cxn modelId="{50672B59-99B3-4A3E-A324-DCC4D925A669}" type="presParOf" srcId="{60950195-E8F9-4FD8-AD36-FC8F6C66D227}" destId="{C6DB240C-44C0-4AE8-BC1B-C8FFA345D5FF}" srcOrd="6" destOrd="0" presId="urn:microsoft.com/office/officeart/2005/8/layout/matrix1"/>
    <dgm:cxn modelId="{FE7E305E-855C-4559-A9BF-020C5BA03A79}" type="presParOf" srcId="{60950195-E8F9-4FD8-AD36-FC8F6C66D227}" destId="{9503CA3C-3090-4FF3-936F-5DD67BF42C44}" srcOrd="7" destOrd="0" presId="urn:microsoft.com/office/officeart/2005/8/layout/matrix1"/>
    <dgm:cxn modelId="{BD743E86-4A4D-4778-9E8E-86CBAA765894}" type="presParOf" srcId="{1318B230-D92E-4626-8076-31F8FC52D930}" destId="{C6E53823-2D26-4084-958B-BE830ADCF262}"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69FE0-9E29-4E8F-8EBE-00BC8704498F}">
      <dsp:nvSpPr>
        <dsp:cNvPr id="0" name=""/>
        <dsp:cNvSpPr/>
      </dsp:nvSpPr>
      <dsp:spPr>
        <a:xfrm>
          <a:off x="1374306" y="409"/>
          <a:ext cx="2989941" cy="179396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Formal written document of a person (MG11)</a:t>
          </a:r>
        </a:p>
      </dsp:txBody>
      <dsp:txXfrm>
        <a:off x="1426849" y="52952"/>
        <a:ext cx="2884855" cy="1688878"/>
      </dsp:txXfrm>
    </dsp:sp>
    <dsp:sp modelId="{AE6494CE-AEA1-469D-808D-3EA3E2C0A2E1}">
      <dsp:nvSpPr>
        <dsp:cNvPr id="0" name=""/>
        <dsp:cNvSpPr/>
      </dsp:nvSpPr>
      <dsp:spPr>
        <a:xfrm>
          <a:off x="4627363" y="526639"/>
          <a:ext cx="633867" cy="7415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a:off x="4627363" y="674940"/>
        <a:ext cx="443707" cy="444903"/>
      </dsp:txXfrm>
    </dsp:sp>
    <dsp:sp modelId="{E4DEC0BB-FD83-4A63-842B-7C4BD2E699D9}">
      <dsp:nvSpPr>
        <dsp:cNvPr id="0" name=""/>
        <dsp:cNvSpPr/>
      </dsp:nvSpPr>
      <dsp:spPr>
        <a:xfrm>
          <a:off x="5560224" y="409"/>
          <a:ext cx="2989941" cy="179396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Facts relating to a certain event or events</a:t>
          </a:r>
        </a:p>
      </dsp:txBody>
      <dsp:txXfrm>
        <a:off x="5612767" y="52952"/>
        <a:ext cx="2884855" cy="1688878"/>
      </dsp:txXfrm>
    </dsp:sp>
    <dsp:sp modelId="{3F55A4E0-68E0-4E9A-92DA-811C9AD8EC61}">
      <dsp:nvSpPr>
        <dsp:cNvPr id="0" name=""/>
        <dsp:cNvSpPr/>
      </dsp:nvSpPr>
      <dsp:spPr>
        <a:xfrm rot="5400000">
          <a:off x="6738261" y="2003670"/>
          <a:ext cx="633867" cy="7415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5400000">
        <a:off x="6832743" y="2057489"/>
        <a:ext cx="444903" cy="443707"/>
      </dsp:txXfrm>
    </dsp:sp>
    <dsp:sp modelId="{F074AB82-531E-415E-BFBF-CBCCF4D0F61C}">
      <dsp:nvSpPr>
        <dsp:cNvPr id="0" name=""/>
        <dsp:cNvSpPr/>
      </dsp:nvSpPr>
      <dsp:spPr>
        <a:xfrm>
          <a:off x="5560224" y="2990350"/>
          <a:ext cx="2989941" cy="179396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Signed by the person who makes it confirming the contents are true</a:t>
          </a:r>
        </a:p>
      </dsp:txBody>
      <dsp:txXfrm>
        <a:off x="5612767" y="3042893"/>
        <a:ext cx="2884855" cy="1688878"/>
      </dsp:txXfrm>
    </dsp:sp>
    <dsp:sp modelId="{294E243A-04CC-42CE-9AA6-6A1A73BB1E57}">
      <dsp:nvSpPr>
        <dsp:cNvPr id="0" name=""/>
        <dsp:cNvSpPr/>
      </dsp:nvSpPr>
      <dsp:spPr>
        <a:xfrm rot="10800000">
          <a:off x="4663242" y="3516580"/>
          <a:ext cx="633867" cy="7415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10800000">
        <a:off x="4853402" y="3664881"/>
        <a:ext cx="443707" cy="444903"/>
      </dsp:txXfrm>
    </dsp:sp>
    <dsp:sp modelId="{11BA99A3-1281-48DD-972E-0B141465FF8B}">
      <dsp:nvSpPr>
        <dsp:cNvPr id="0" name=""/>
        <dsp:cNvSpPr/>
      </dsp:nvSpPr>
      <dsp:spPr>
        <a:xfrm>
          <a:off x="1374306" y="2990350"/>
          <a:ext cx="2989941" cy="179396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Used as evidence in court &amp; a copy served on the other parties before trial</a:t>
          </a:r>
        </a:p>
      </dsp:txBody>
      <dsp:txXfrm>
        <a:off x="1426849" y="3042893"/>
        <a:ext cx="2884855" cy="16888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5F46A-DBE2-4393-ACF6-F923A60F7631}">
      <dsp:nvSpPr>
        <dsp:cNvPr id="0" name=""/>
        <dsp:cNvSpPr/>
      </dsp:nvSpPr>
      <dsp:spPr>
        <a:xfrm>
          <a:off x="9243" y="734730"/>
          <a:ext cx="2762702" cy="263896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solidFill>
                <a:schemeClr val="tx1"/>
              </a:solidFill>
            </a:rPr>
            <a:t>Direct evidence </a:t>
          </a:r>
          <a:r>
            <a:rPr lang="en-GB" sz="2400" kern="1200" dirty="0">
              <a:solidFill>
                <a:schemeClr val="tx1"/>
              </a:solidFill>
            </a:rPr>
            <a:t> E.G saw an assault, hear a loud noise</a:t>
          </a:r>
        </a:p>
      </dsp:txBody>
      <dsp:txXfrm>
        <a:off x="86535" y="812022"/>
        <a:ext cx="2608118" cy="2484376"/>
      </dsp:txXfrm>
    </dsp:sp>
    <dsp:sp modelId="{3A2C0517-AD30-4DE8-8E94-CC487915907A}">
      <dsp:nvSpPr>
        <dsp:cNvPr id="0" name=""/>
        <dsp:cNvSpPr/>
      </dsp:nvSpPr>
      <dsp:spPr>
        <a:xfrm>
          <a:off x="3048215" y="1711635"/>
          <a:ext cx="585692" cy="68515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048215" y="1848665"/>
        <a:ext cx="409984" cy="411090"/>
      </dsp:txXfrm>
    </dsp:sp>
    <dsp:sp modelId="{415657F0-388A-4D7C-9DF5-B60AD532FD43}">
      <dsp:nvSpPr>
        <dsp:cNvPr id="0" name=""/>
        <dsp:cNvSpPr/>
      </dsp:nvSpPr>
      <dsp:spPr>
        <a:xfrm>
          <a:off x="3877026" y="713942"/>
          <a:ext cx="2762702" cy="268053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solidFill>
                <a:schemeClr val="tx1"/>
              </a:solidFill>
            </a:rPr>
            <a:t>Hearsay evidence </a:t>
          </a:r>
          <a:r>
            <a:rPr lang="en-GB" sz="2400" kern="1200" dirty="0">
              <a:solidFill>
                <a:schemeClr val="tx1"/>
              </a:solidFill>
            </a:rPr>
            <a:t>E.G someone told me they saw the assault, someone told me they heard a loud noise</a:t>
          </a:r>
        </a:p>
      </dsp:txBody>
      <dsp:txXfrm>
        <a:off x="3955536" y="792452"/>
        <a:ext cx="2605682" cy="2523516"/>
      </dsp:txXfrm>
    </dsp:sp>
    <dsp:sp modelId="{706313DA-40E7-40AE-8D5A-CD315F8701FD}">
      <dsp:nvSpPr>
        <dsp:cNvPr id="0" name=""/>
        <dsp:cNvSpPr/>
      </dsp:nvSpPr>
      <dsp:spPr>
        <a:xfrm>
          <a:off x="6915998" y="1711635"/>
          <a:ext cx="585692" cy="68515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6915998" y="1848665"/>
        <a:ext cx="409984" cy="411090"/>
      </dsp:txXfrm>
    </dsp:sp>
    <dsp:sp modelId="{82F96E8D-25C6-443A-B3E8-502AF76D68CE}">
      <dsp:nvSpPr>
        <dsp:cNvPr id="0" name=""/>
        <dsp:cNvSpPr/>
      </dsp:nvSpPr>
      <dsp:spPr>
        <a:xfrm>
          <a:off x="7744809" y="734730"/>
          <a:ext cx="2762702" cy="263896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solidFill>
                <a:schemeClr val="tx1"/>
              </a:solidFill>
            </a:rPr>
            <a:t>Opinion</a:t>
          </a:r>
          <a:r>
            <a:rPr lang="en-GB" sz="2400" kern="1200" dirty="0">
              <a:solidFill>
                <a:schemeClr val="tx1"/>
              </a:solidFill>
            </a:rPr>
            <a:t> </a:t>
          </a:r>
        </a:p>
        <a:p>
          <a:pPr marL="0" lvl="0" indent="0" algn="ctr" defTabSz="1066800">
            <a:lnSpc>
              <a:spcPct val="90000"/>
            </a:lnSpc>
            <a:spcBef>
              <a:spcPct val="0"/>
            </a:spcBef>
            <a:spcAft>
              <a:spcPct val="35000"/>
            </a:spcAft>
            <a:buNone/>
          </a:pPr>
          <a:r>
            <a:rPr lang="en-GB" sz="2400" kern="1200" dirty="0">
              <a:solidFill>
                <a:schemeClr val="tx1"/>
              </a:solidFill>
            </a:rPr>
            <a:t> Police Officers can only give opinion on drunkenness</a:t>
          </a:r>
        </a:p>
      </dsp:txBody>
      <dsp:txXfrm>
        <a:off x="7822101" y="812022"/>
        <a:ext cx="2608118" cy="24843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FDC425-D410-4559-A50C-FA6B16010EBB}">
      <dsp:nvSpPr>
        <dsp:cNvPr id="0" name=""/>
        <dsp:cNvSpPr/>
      </dsp:nvSpPr>
      <dsp:spPr>
        <a:xfrm rot="16200000">
          <a:off x="1063159" y="-1063159"/>
          <a:ext cx="2287509" cy="4413827"/>
        </a:xfrm>
        <a:prstGeom prst="round1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perjury clause before statement taken</a:t>
          </a:r>
        </a:p>
      </dsp:txBody>
      <dsp:txXfrm rot="5400000">
        <a:off x="-1" y="1"/>
        <a:ext cx="4413827" cy="1715631"/>
      </dsp:txXfrm>
    </dsp:sp>
    <dsp:sp modelId="{F8066501-1F42-4C0A-99AC-9A111D3A7540}">
      <dsp:nvSpPr>
        <dsp:cNvPr id="0" name=""/>
        <dsp:cNvSpPr/>
      </dsp:nvSpPr>
      <dsp:spPr>
        <a:xfrm>
          <a:off x="4413827" y="0"/>
          <a:ext cx="4413827" cy="2287509"/>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is your words</a:t>
          </a:r>
        </a:p>
      </dsp:txBody>
      <dsp:txXfrm>
        <a:off x="4413827" y="0"/>
        <a:ext cx="4413827" cy="1715631"/>
      </dsp:txXfrm>
    </dsp:sp>
    <dsp:sp modelId="{43AAEDAC-4196-4586-8CBA-6E707F3E1C96}">
      <dsp:nvSpPr>
        <dsp:cNvPr id="0" name=""/>
        <dsp:cNvSpPr/>
      </dsp:nvSpPr>
      <dsp:spPr>
        <a:xfrm rot="10800000">
          <a:off x="0" y="2287509"/>
          <a:ext cx="4413827" cy="2287509"/>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Deal with matters within your direct knowledge</a:t>
          </a:r>
        </a:p>
      </dsp:txBody>
      <dsp:txXfrm rot="10800000">
        <a:off x="0" y="2859386"/>
        <a:ext cx="4413827" cy="1715631"/>
      </dsp:txXfrm>
    </dsp:sp>
    <dsp:sp modelId="{A493C6E7-7ED1-4C9F-ABAA-2203619EB43F}">
      <dsp:nvSpPr>
        <dsp:cNvPr id="0" name=""/>
        <dsp:cNvSpPr/>
      </dsp:nvSpPr>
      <dsp:spPr>
        <a:xfrm rot="5400000">
          <a:off x="5476986" y="1224349"/>
          <a:ext cx="2287509" cy="4413827"/>
        </a:xfrm>
        <a:prstGeom prst="round1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Concise &amp; to the point</a:t>
          </a:r>
        </a:p>
      </dsp:txBody>
      <dsp:txXfrm rot="-5400000">
        <a:off x="4413827" y="2859386"/>
        <a:ext cx="4413827" cy="1715631"/>
      </dsp:txXfrm>
    </dsp:sp>
    <dsp:sp modelId="{BEB6AFD9-5D4D-40E7-B974-3162254A6407}">
      <dsp:nvSpPr>
        <dsp:cNvPr id="0" name=""/>
        <dsp:cNvSpPr/>
      </dsp:nvSpPr>
      <dsp:spPr>
        <a:xfrm>
          <a:off x="3089679" y="1267800"/>
          <a:ext cx="2648296" cy="2039417"/>
        </a:xfrm>
        <a:prstGeom prst="roundRect">
          <a:avLst/>
        </a:prstGeom>
        <a:blipFill rotWithShape="0">
          <a:blip xmlns:r="http://schemas.openxmlformats.org/officeDocument/2006/relationships" r:embed="rId1"/>
          <a:srcRect/>
          <a:stretch>
            <a:fillRect l="-25000" r="-2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endParaRPr lang="en-GB" sz="6400" kern="1200" dirty="0"/>
        </a:p>
      </dsp:txBody>
      <dsp:txXfrm>
        <a:off x="3189235" y="1367356"/>
        <a:ext cx="2449184" cy="18403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73A1B-DB06-49E0-8C83-9237B0290381}">
      <dsp:nvSpPr>
        <dsp:cNvPr id="0" name=""/>
        <dsp:cNvSpPr/>
      </dsp:nvSpPr>
      <dsp:spPr>
        <a:xfrm>
          <a:off x="8559" y="611765"/>
          <a:ext cx="2558190" cy="153491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err="1">
              <a:solidFill>
                <a:schemeClr val="tx1"/>
              </a:solidFill>
            </a:rPr>
            <a:t>IN</a:t>
          </a:r>
          <a:r>
            <a:rPr lang="en-GB" sz="2400" kern="1200" dirty="0" err="1">
              <a:solidFill>
                <a:schemeClr val="tx1"/>
              </a:solidFill>
            </a:rPr>
            <a:t>troduction</a:t>
          </a:r>
          <a:r>
            <a:rPr lang="en-GB" sz="2400" kern="1200" dirty="0">
              <a:solidFill>
                <a:schemeClr val="tx1"/>
              </a:solidFill>
            </a:rPr>
            <a:t> or opening paragraph</a:t>
          </a:r>
        </a:p>
      </dsp:txBody>
      <dsp:txXfrm>
        <a:off x="53515" y="656721"/>
        <a:ext cx="2468278" cy="1445002"/>
      </dsp:txXfrm>
    </dsp:sp>
    <dsp:sp modelId="{48872789-BC36-4627-A65E-503C9F17A9A9}">
      <dsp:nvSpPr>
        <dsp:cNvPr id="0" name=""/>
        <dsp:cNvSpPr/>
      </dsp:nvSpPr>
      <dsp:spPr>
        <a:xfrm>
          <a:off x="2791869" y="1062007"/>
          <a:ext cx="542336" cy="63443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2791869" y="1188893"/>
        <a:ext cx="379635" cy="380659"/>
      </dsp:txXfrm>
    </dsp:sp>
    <dsp:sp modelId="{9937F740-3183-4F43-AB2B-EA2AA92C3EA9}">
      <dsp:nvSpPr>
        <dsp:cNvPr id="0" name=""/>
        <dsp:cNvSpPr/>
      </dsp:nvSpPr>
      <dsp:spPr>
        <a:xfrm>
          <a:off x="3590025" y="611765"/>
          <a:ext cx="2558190" cy="153491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S</a:t>
          </a:r>
          <a:r>
            <a:rPr lang="en-GB" sz="2400" kern="1200" dirty="0">
              <a:solidFill>
                <a:schemeClr val="tx1"/>
              </a:solidFill>
            </a:rPr>
            <a:t>cene setting</a:t>
          </a:r>
        </a:p>
      </dsp:txBody>
      <dsp:txXfrm>
        <a:off x="3634981" y="656721"/>
        <a:ext cx="2468278" cy="1445002"/>
      </dsp:txXfrm>
    </dsp:sp>
    <dsp:sp modelId="{2761BED1-8A24-4A7E-8A82-049AFEE73CF7}">
      <dsp:nvSpPr>
        <dsp:cNvPr id="0" name=""/>
        <dsp:cNvSpPr/>
      </dsp:nvSpPr>
      <dsp:spPr>
        <a:xfrm>
          <a:off x="6373335" y="1062007"/>
          <a:ext cx="542336" cy="63443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6373335" y="1188893"/>
        <a:ext cx="379635" cy="380659"/>
      </dsp:txXfrm>
    </dsp:sp>
    <dsp:sp modelId="{AB87ACF0-37E7-486B-9411-A8CB75555EE5}">
      <dsp:nvSpPr>
        <dsp:cNvPr id="0" name=""/>
        <dsp:cNvSpPr/>
      </dsp:nvSpPr>
      <dsp:spPr>
        <a:xfrm>
          <a:off x="7171491" y="611765"/>
          <a:ext cx="2558190" cy="153491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I</a:t>
          </a:r>
          <a:r>
            <a:rPr lang="en-GB" sz="2400" kern="1200" dirty="0">
              <a:solidFill>
                <a:schemeClr val="tx1"/>
              </a:solidFill>
            </a:rPr>
            <a:t>ncident</a:t>
          </a:r>
        </a:p>
      </dsp:txBody>
      <dsp:txXfrm>
        <a:off x="7216447" y="656721"/>
        <a:ext cx="2468278" cy="1445002"/>
      </dsp:txXfrm>
    </dsp:sp>
    <dsp:sp modelId="{6C4ADBA8-D95F-4EDE-8000-692F4D3F8C3A}">
      <dsp:nvSpPr>
        <dsp:cNvPr id="0" name=""/>
        <dsp:cNvSpPr/>
      </dsp:nvSpPr>
      <dsp:spPr>
        <a:xfrm rot="5400000">
          <a:off x="8179417" y="2325753"/>
          <a:ext cx="542336" cy="63443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5400000">
        <a:off x="8260256" y="2371801"/>
        <a:ext cx="380659" cy="379635"/>
      </dsp:txXfrm>
    </dsp:sp>
    <dsp:sp modelId="{09C72C0F-6BB0-4569-9FA7-790D4A30D4DF}">
      <dsp:nvSpPr>
        <dsp:cNvPr id="0" name=""/>
        <dsp:cNvSpPr/>
      </dsp:nvSpPr>
      <dsp:spPr>
        <a:xfrm>
          <a:off x="7171491" y="3169956"/>
          <a:ext cx="2558190" cy="153491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D</a:t>
          </a:r>
          <a:r>
            <a:rPr lang="en-GB" sz="2400" kern="1200" dirty="0">
              <a:solidFill>
                <a:schemeClr val="tx1"/>
              </a:solidFill>
            </a:rPr>
            <a:t>escriptions of persons &amp; vehicle</a:t>
          </a:r>
        </a:p>
      </dsp:txBody>
      <dsp:txXfrm>
        <a:off x="7216447" y="3214912"/>
        <a:ext cx="2468278" cy="1445002"/>
      </dsp:txXfrm>
    </dsp:sp>
    <dsp:sp modelId="{1648868C-630F-4C2E-9EA9-36F091A04204}">
      <dsp:nvSpPr>
        <dsp:cNvPr id="0" name=""/>
        <dsp:cNvSpPr/>
      </dsp:nvSpPr>
      <dsp:spPr>
        <a:xfrm rot="10800000">
          <a:off x="6404034" y="3620197"/>
          <a:ext cx="542336" cy="63443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10800000">
        <a:off x="6566735" y="3747083"/>
        <a:ext cx="379635" cy="380659"/>
      </dsp:txXfrm>
    </dsp:sp>
    <dsp:sp modelId="{A6D5F661-3AD2-4F83-9C81-A7A9B13A5F18}">
      <dsp:nvSpPr>
        <dsp:cNvPr id="0" name=""/>
        <dsp:cNvSpPr/>
      </dsp:nvSpPr>
      <dsp:spPr>
        <a:xfrm>
          <a:off x="3590025" y="3169956"/>
          <a:ext cx="2558190" cy="153491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E</a:t>
          </a:r>
          <a:r>
            <a:rPr lang="en-GB" sz="2400" kern="1200" dirty="0">
              <a:solidFill>
                <a:schemeClr val="tx1"/>
              </a:solidFill>
            </a:rPr>
            <a:t>nding</a:t>
          </a:r>
        </a:p>
      </dsp:txBody>
      <dsp:txXfrm>
        <a:off x="3634981" y="3214912"/>
        <a:ext cx="2468278" cy="14450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636FF0-F280-4158-9038-F194C0F8ED36}">
      <dsp:nvSpPr>
        <dsp:cNvPr id="0" name=""/>
        <dsp:cNvSpPr/>
      </dsp:nvSpPr>
      <dsp:spPr>
        <a:xfrm>
          <a:off x="0" y="0"/>
          <a:ext cx="5161972" cy="168505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To ‘tell the story’ in the words of the witness</a:t>
          </a:r>
        </a:p>
      </dsp:txBody>
      <dsp:txXfrm>
        <a:off x="49354" y="49354"/>
        <a:ext cx="3420331" cy="1586351"/>
      </dsp:txXfrm>
    </dsp:sp>
    <dsp:sp modelId="{BF442B43-7C3A-4510-9B49-0F8AFFD69FDD}">
      <dsp:nvSpPr>
        <dsp:cNvPr id="0" name=""/>
        <dsp:cNvSpPr/>
      </dsp:nvSpPr>
      <dsp:spPr>
        <a:xfrm>
          <a:off x="910936" y="2059516"/>
          <a:ext cx="5161972" cy="168505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To prove the offence</a:t>
          </a:r>
        </a:p>
      </dsp:txBody>
      <dsp:txXfrm>
        <a:off x="960290" y="2108870"/>
        <a:ext cx="3057039" cy="1586351"/>
      </dsp:txXfrm>
    </dsp:sp>
    <dsp:sp modelId="{247B0E9B-76F6-4BC8-AFAD-B8080D1F6A2E}">
      <dsp:nvSpPr>
        <dsp:cNvPr id="0" name=""/>
        <dsp:cNvSpPr/>
      </dsp:nvSpPr>
      <dsp:spPr>
        <a:xfrm>
          <a:off x="4066684" y="1324643"/>
          <a:ext cx="1095288" cy="1095288"/>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4313124" y="1324643"/>
        <a:ext cx="602408" cy="8242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EE67B3-8576-4C3D-8C09-76D0BE990208}">
      <dsp:nvSpPr>
        <dsp:cNvPr id="0" name=""/>
        <dsp:cNvSpPr/>
      </dsp:nvSpPr>
      <dsp:spPr>
        <a:xfrm>
          <a:off x="7627" y="723863"/>
          <a:ext cx="2279858" cy="136791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S</a:t>
          </a:r>
          <a:r>
            <a:rPr lang="en-GB" sz="2400" kern="1200" dirty="0">
              <a:solidFill>
                <a:schemeClr val="tx1"/>
              </a:solidFill>
            </a:rPr>
            <a:t>een</a:t>
          </a:r>
        </a:p>
      </dsp:txBody>
      <dsp:txXfrm>
        <a:off x="47692" y="763928"/>
        <a:ext cx="2199728" cy="1287785"/>
      </dsp:txXfrm>
    </dsp:sp>
    <dsp:sp modelId="{0D38F31C-F0F6-45B9-ABFA-1AE60F899A0D}">
      <dsp:nvSpPr>
        <dsp:cNvPr id="0" name=""/>
        <dsp:cNvSpPr/>
      </dsp:nvSpPr>
      <dsp:spPr>
        <a:xfrm>
          <a:off x="2488114" y="1125119"/>
          <a:ext cx="483330" cy="56540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2488114" y="1238200"/>
        <a:ext cx="338331" cy="339242"/>
      </dsp:txXfrm>
    </dsp:sp>
    <dsp:sp modelId="{1FA08889-5B69-4E18-B9FC-2261D3733231}">
      <dsp:nvSpPr>
        <dsp:cNvPr id="0" name=""/>
        <dsp:cNvSpPr/>
      </dsp:nvSpPr>
      <dsp:spPr>
        <a:xfrm>
          <a:off x="3199430" y="723863"/>
          <a:ext cx="2279858" cy="136791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H</a:t>
          </a:r>
          <a:r>
            <a:rPr lang="en-GB" sz="2400" kern="1200" dirty="0">
              <a:solidFill>
                <a:schemeClr val="tx1"/>
              </a:solidFill>
            </a:rPr>
            <a:t>eard</a:t>
          </a:r>
        </a:p>
      </dsp:txBody>
      <dsp:txXfrm>
        <a:off x="3239495" y="763928"/>
        <a:ext cx="2199728" cy="1287785"/>
      </dsp:txXfrm>
    </dsp:sp>
    <dsp:sp modelId="{A525DFB5-D330-4005-9345-9A9C2024A280}">
      <dsp:nvSpPr>
        <dsp:cNvPr id="0" name=""/>
        <dsp:cNvSpPr/>
      </dsp:nvSpPr>
      <dsp:spPr>
        <a:xfrm>
          <a:off x="5679916" y="1125119"/>
          <a:ext cx="483330" cy="56540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5679916" y="1238200"/>
        <a:ext cx="338331" cy="339242"/>
      </dsp:txXfrm>
    </dsp:sp>
    <dsp:sp modelId="{195458CC-7E24-4EFD-8B42-27C3C25C5A28}">
      <dsp:nvSpPr>
        <dsp:cNvPr id="0" name=""/>
        <dsp:cNvSpPr/>
      </dsp:nvSpPr>
      <dsp:spPr>
        <a:xfrm>
          <a:off x="6391232" y="723863"/>
          <a:ext cx="2279858" cy="136791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A</a:t>
          </a:r>
          <a:r>
            <a:rPr lang="en-GB" sz="2400" kern="1200" dirty="0">
              <a:solidFill>
                <a:schemeClr val="tx1"/>
              </a:solidFill>
            </a:rPr>
            <a:t>ctions</a:t>
          </a:r>
        </a:p>
      </dsp:txBody>
      <dsp:txXfrm>
        <a:off x="6431297" y="763928"/>
        <a:ext cx="2199728" cy="1287785"/>
      </dsp:txXfrm>
    </dsp:sp>
    <dsp:sp modelId="{2FA0D6AE-3FB8-4D09-B2F4-12E41BC6D4AB}">
      <dsp:nvSpPr>
        <dsp:cNvPr id="0" name=""/>
        <dsp:cNvSpPr/>
      </dsp:nvSpPr>
      <dsp:spPr>
        <a:xfrm rot="5400000">
          <a:off x="7289496" y="2251369"/>
          <a:ext cx="483330" cy="56540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7361541" y="2292406"/>
        <a:ext cx="339242" cy="338331"/>
      </dsp:txXfrm>
    </dsp:sp>
    <dsp:sp modelId="{321EB045-1008-4348-ABC9-563416E02BA7}">
      <dsp:nvSpPr>
        <dsp:cNvPr id="0" name=""/>
        <dsp:cNvSpPr/>
      </dsp:nvSpPr>
      <dsp:spPr>
        <a:xfrm>
          <a:off x="6391232" y="3003722"/>
          <a:ext cx="2279858" cy="136791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C</a:t>
          </a:r>
          <a:r>
            <a:rPr lang="en-GB" sz="2400" kern="1200" dirty="0">
              <a:solidFill>
                <a:schemeClr val="tx1"/>
              </a:solidFill>
            </a:rPr>
            <a:t>onversation</a:t>
          </a:r>
        </a:p>
      </dsp:txBody>
      <dsp:txXfrm>
        <a:off x="6431297" y="3043787"/>
        <a:ext cx="2199728" cy="1287785"/>
      </dsp:txXfrm>
    </dsp:sp>
    <dsp:sp modelId="{561CD09C-7F31-42B6-917C-E7119CCB8A31}">
      <dsp:nvSpPr>
        <dsp:cNvPr id="0" name=""/>
        <dsp:cNvSpPr/>
      </dsp:nvSpPr>
      <dsp:spPr>
        <a:xfrm rot="10800000">
          <a:off x="5707274" y="3404977"/>
          <a:ext cx="483330" cy="56540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10800000">
        <a:off x="5852273" y="3518058"/>
        <a:ext cx="338331" cy="339242"/>
      </dsp:txXfrm>
    </dsp:sp>
    <dsp:sp modelId="{43398D01-11CA-443C-92BD-555C1CE3F97D}">
      <dsp:nvSpPr>
        <dsp:cNvPr id="0" name=""/>
        <dsp:cNvSpPr/>
      </dsp:nvSpPr>
      <dsp:spPr>
        <a:xfrm>
          <a:off x="3199430" y="3003722"/>
          <a:ext cx="2279858" cy="136791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K</a:t>
          </a:r>
          <a:r>
            <a:rPr lang="en-GB" sz="2400" kern="1200" dirty="0">
              <a:solidFill>
                <a:schemeClr val="tx1"/>
              </a:solidFill>
            </a:rPr>
            <a:t>nowledge</a:t>
          </a:r>
        </a:p>
      </dsp:txBody>
      <dsp:txXfrm>
        <a:off x="3239495" y="3043787"/>
        <a:ext cx="2199728" cy="1287785"/>
      </dsp:txXfrm>
    </dsp:sp>
    <dsp:sp modelId="{EE8FB44C-A79D-4031-8552-8265C447BB30}">
      <dsp:nvSpPr>
        <dsp:cNvPr id="0" name=""/>
        <dsp:cNvSpPr/>
      </dsp:nvSpPr>
      <dsp:spPr>
        <a:xfrm rot="10800000">
          <a:off x="2515472" y="3404977"/>
          <a:ext cx="483330" cy="56540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10800000">
        <a:off x="2660471" y="3518058"/>
        <a:ext cx="338331" cy="339242"/>
      </dsp:txXfrm>
    </dsp:sp>
    <dsp:sp modelId="{AA86387F-4CC0-4530-9F21-BC5FBC7D1C16}">
      <dsp:nvSpPr>
        <dsp:cNvPr id="0" name=""/>
        <dsp:cNvSpPr/>
      </dsp:nvSpPr>
      <dsp:spPr>
        <a:xfrm>
          <a:off x="7627" y="3003722"/>
          <a:ext cx="2279858" cy="136791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S</a:t>
          </a:r>
          <a:r>
            <a:rPr lang="en-GB" sz="2400" kern="1200" dirty="0">
              <a:solidFill>
                <a:schemeClr val="tx1"/>
              </a:solidFill>
            </a:rPr>
            <a:t>mell</a:t>
          </a:r>
        </a:p>
      </dsp:txBody>
      <dsp:txXfrm>
        <a:off x="47692" y="3043787"/>
        <a:ext cx="2199728" cy="12877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CA56BC-C880-40BE-A408-4D5A1519EA94}">
      <dsp:nvSpPr>
        <dsp:cNvPr id="0" name=""/>
        <dsp:cNvSpPr/>
      </dsp:nvSpPr>
      <dsp:spPr>
        <a:xfrm>
          <a:off x="1377445" y="1608"/>
          <a:ext cx="2637369" cy="158242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A</a:t>
          </a:r>
          <a:r>
            <a:rPr lang="en-GB" sz="2400" kern="1200" dirty="0">
              <a:solidFill>
                <a:schemeClr val="tx1"/>
              </a:solidFill>
            </a:rPr>
            <a:t>mount of time the suspect was under observation</a:t>
          </a:r>
        </a:p>
      </dsp:txBody>
      <dsp:txXfrm>
        <a:off x="1377445" y="1608"/>
        <a:ext cx="2637369" cy="1582421"/>
      </dsp:txXfrm>
    </dsp:sp>
    <dsp:sp modelId="{A9518E40-98E5-470C-A737-FE6F11E6A950}">
      <dsp:nvSpPr>
        <dsp:cNvPr id="0" name=""/>
        <dsp:cNvSpPr/>
      </dsp:nvSpPr>
      <dsp:spPr>
        <a:xfrm>
          <a:off x="4278552" y="1608"/>
          <a:ext cx="2637369" cy="158242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D</a:t>
          </a:r>
          <a:r>
            <a:rPr lang="en-GB" sz="2400" kern="1200" dirty="0">
              <a:solidFill>
                <a:schemeClr val="tx1"/>
              </a:solidFill>
            </a:rPr>
            <a:t>istance between the witness &amp; suspect</a:t>
          </a:r>
        </a:p>
      </dsp:txBody>
      <dsp:txXfrm>
        <a:off x="4278552" y="1608"/>
        <a:ext cx="2637369" cy="1582421"/>
      </dsp:txXfrm>
    </dsp:sp>
    <dsp:sp modelId="{B0E3F3FA-6AD8-405D-ADD3-1973E963093D}">
      <dsp:nvSpPr>
        <dsp:cNvPr id="0" name=""/>
        <dsp:cNvSpPr/>
      </dsp:nvSpPr>
      <dsp:spPr>
        <a:xfrm>
          <a:off x="7179658" y="1608"/>
          <a:ext cx="2637369" cy="158242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V</a:t>
          </a:r>
          <a:r>
            <a:rPr lang="en-GB" sz="2400" kern="1200" dirty="0">
              <a:solidFill>
                <a:schemeClr val="tx1"/>
              </a:solidFill>
            </a:rPr>
            <a:t>isibility</a:t>
          </a:r>
        </a:p>
      </dsp:txBody>
      <dsp:txXfrm>
        <a:off x="7179658" y="1608"/>
        <a:ext cx="2637369" cy="1582421"/>
      </dsp:txXfrm>
    </dsp:sp>
    <dsp:sp modelId="{3D609596-1E01-4724-874C-1F80255E56C7}">
      <dsp:nvSpPr>
        <dsp:cNvPr id="0" name=""/>
        <dsp:cNvSpPr/>
      </dsp:nvSpPr>
      <dsp:spPr>
        <a:xfrm>
          <a:off x="1377445" y="1847767"/>
          <a:ext cx="2637369" cy="158242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O</a:t>
          </a:r>
          <a:r>
            <a:rPr lang="en-GB" sz="2400" kern="1200" dirty="0">
              <a:solidFill>
                <a:schemeClr val="tx1"/>
              </a:solidFill>
            </a:rPr>
            <a:t>bstructions of their view of the suspect</a:t>
          </a:r>
        </a:p>
      </dsp:txBody>
      <dsp:txXfrm>
        <a:off x="1377445" y="1847767"/>
        <a:ext cx="2637369" cy="1582421"/>
      </dsp:txXfrm>
    </dsp:sp>
    <dsp:sp modelId="{52C5BB0F-7C0C-4786-A9E7-5E6A56FBB084}">
      <dsp:nvSpPr>
        <dsp:cNvPr id="0" name=""/>
        <dsp:cNvSpPr/>
      </dsp:nvSpPr>
      <dsp:spPr>
        <a:xfrm>
          <a:off x="4278552" y="1847767"/>
          <a:ext cx="2637369" cy="158242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K</a:t>
          </a:r>
          <a:r>
            <a:rPr lang="en-GB" sz="2400" kern="1200" dirty="0">
              <a:solidFill>
                <a:schemeClr val="tx1"/>
              </a:solidFill>
            </a:rPr>
            <a:t>nown or seen before</a:t>
          </a:r>
        </a:p>
      </dsp:txBody>
      <dsp:txXfrm>
        <a:off x="4278552" y="1847767"/>
        <a:ext cx="2637369" cy="1582421"/>
      </dsp:txXfrm>
    </dsp:sp>
    <dsp:sp modelId="{83B83586-3D45-43FA-9ADF-CD034A5279D5}">
      <dsp:nvSpPr>
        <dsp:cNvPr id="0" name=""/>
        <dsp:cNvSpPr/>
      </dsp:nvSpPr>
      <dsp:spPr>
        <a:xfrm>
          <a:off x="7179658" y="1847767"/>
          <a:ext cx="2637369" cy="158242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A</a:t>
          </a:r>
          <a:r>
            <a:rPr lang="en-GB" sz="2400" kern="1200" dirty="0">
              <a:solidFill>
                <a:schemeClr val="tx1"/>
              </a:solidFill>
            </a:rPr>
            <a:t>ny reason for remembering suspect</a:t>
          </a:r>
        </a:p>
      </dsp:txBody>
      <dsp:txXfrm>
        <a:off x="7179658" y="1847767"/>
        <a:ext cx="2637369" cy="1582421"/>
      </dsp:txXfrm>
    </dsp:sp>
    <dsp:sp modelId="{0F9D9A33-0DE2-439B-AA6C-2086BE4040A9}">
      <dsp:nvSpPr>
        <dsp:cNvPr id="0" name=""/>
        <dsp:cNvSpPr/>
      </dsp:nvSpPr>
      <dsp:spPr>
        <a:xfrm>
          <a:off x="2827998" y="3693926"/>
          <a:ext cx="2637369" cy="158242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T</a:t>
          </a:r>
          <a:r>
            <a:rPr lang="en-GB" sz="2400" kern="1200" dirty="0">
              <a:solidFill>
                <a:schemeClr val="tx1"/>
              </a:solidFill>
            </a:rPr>
            <a:t>ime lapse</a:t>
          </a:r>
        </a:p>
      </dsp:txBody>
      <dsp:txXfrm>
        <a:off x="2827998" y="3693926"/>
        <a:ext cx="2637369" cy="1582421"/>
      </dsp:txXfrm>
    </dsp:sp>
    <dsp:sp modelId="{1F0EDEA1-355D-4E43-AF98-F159E90C4A46}">
      <dsp:nvSpPr>
        <dsp:cNvPr id="0" name=""/>
        <dsp:cNvSpPr/>
      </dsp:nvSpPr>
      <dsp:spPr>
        <a:xfrm>
          <a:off x="5729105" y="3693926"/>
          <a:ext cx="2637369" cy="158242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u="sng" kern="1200" dirty="0">
              <a:solidFill>
                <a:schemeClr val="tx1"/>
              </a:solidFill>
            </a:rPr>
            <a:t>E</a:t>
          </a:r>
          <a:r>
            <a:rPr lang="en-GB" sz="2400" kern="1200" dirty="0">
              <a:solidFill>
                <a:schemeClr val="tx1"/>
              </a:solidFill>
            </a:rPr>
            <a:t>rrors</a:t>
          </a:r>
        </a:p>
      </dsp:txBody>
      <dsp:txXfrm>
        <a:off x="5729105" y="3693926"/>
        <a:ext cx="2637369" cy="158242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9BEC8F-FA34-4B15-A178-263C0A9C8074}">
      <dsp:nvSpPr>
        <dsp:cNvPr id="0" name=""/>
        <dsp:cNvSpPr/>
      </dsp:nvSpPr>
      <dsp:spPr>
        <a:xfrm rot="5400000">
          <a:off x="3130005" y="815038"/>
          <a:ext cx="1276700" cy="153740"/>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856C9DD-4D29-4669-A79E-F6CF39ACB874}">
      <dsp:nvSpPr>
        <dsp:cNvPr id="0" name=""/>
        <dsp:cNvSpPr/>
      </dsp:nvSpPr>
      <dsp:spPr>
        <a:xfrm>
          <a:off x="3172375" y="1396"/>
          <a:ext cx="2212426" cy="102493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1. Age</a:t>
          </a:r>
        </a:p>
      </dsp:txBody>
      <dsp:txXfrm>
        <a:off x="3202394" y="31415"/>
        <a:ext cx="2152388" cy="964897"/>
      </dsp:txXfrm>
    </dsp:sp>
    <dsp:sp modelId="{5E1A6D2C-2EC2-4D9F-A9DA-EB8460CF31D9}">
      <dsp:nvSpPr>
        <dsp:cNvPr id="0" name=""/>
        <dsp:cNvSpPr/>
      </dsp:nvSpPr>
      <dsp:spPr>
        <a:xfrm rot="5400000">
          <a:off x="3130005" y="2096208"/>
          <a:ext cx="1276700" cy="153740"/>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9F56417B-14CF-4ED7-A93B-9F50219F1036}">
      <dsp:nvSpPr>
        <dsp:cNvPr id="0" name=""/>
        <dsp:cNvSpPr/>
      </dsp:nvSpPr>
      <dsp:spPr>
        <a:xfrm>
          <a:off x="3213936" y="1282566"/>
          <a:ext cx="2129303" cy="102493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2. Build</a:t>
          </a:r>
        </a:p>
      </dsp:txBody>
      <dsp:txXfrm>
        <a:off x="3243955" y="1312585"/>
        <a:ext cx="2069265" cy="964897"/>
      </dsp:txXfrm>
    </dsp:sp>
    <dsp:sp modelId="{93A8BDC0-8303-4522-B725-6F4D16832F44}">
      <dsp:nvSpPr>
        <dsp:cNvPr id="0" name=""/>
        <dsp:cNvSpPr/>
      </dsp:nvSpPr>
      <dsp:spPr>
        <a:xfrm rot="5400000">
          <a:off x="3130005" y="3377378"/>
          <a:ext cx="1276700" cy="153740"/>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6C21DDD-C11C-4B46-BB46-DCA1ED80DF0A}">
      <dsp:nvSpPr>
        <dsp:cNvPr id="0" name=""/>
        <dsp:cNvSpPr/>
      </dsp:nvSpPr>
      <dsp:spPr>
        <a:xfrm>
          <a:off x="3193156" y="2563735"/>
          <a:ext cx="2170865" cy="102493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3. Clothing</a:t>
          </a:r>
        </a:p>
      </dsp:txBody>
      <dsp:txXfrm>
        <a:off x="3223175" y="2593754"/>
        <a:ext cx="2110827" cy="964897"/>
      </dsp:txXfrm>
    </dsp:sp>
    <dsp:sp modelId="{5E0E101F-DA68-4FB7-9442-ED5F4B8DDA58}">
      <dsp:nvSpPr>
        <dsp:cNvPr id="0" name=""/>
        <dsp:cNvSpPr/>
      </dsp:nvSpPr>
      <dsp:spPr>
        <a:xfrm>
          <a:off x="3771249" y="4017962"/>
          <a:ext cx="2683330" cy="153740"/>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FDD3039-61CA-4180-9A1C-0A206DADBF7D}">
      <dsp:nvSpPr>
        <dsp:cNvPr id="0" name=""/>
        <dsp:cNvSpPr/>
      </dsp:nvSpPr>
      <dsp:spPr>
        <a:xfrm>
          <a:off x="3172375" y="3844905"/>
          <a:ext cx="2212426" cy="102493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4. Any distinguishing features</a:t>
          </a:r>
        </a:p>
      </dsp:txBody>
      <dsp:txXfrm>
        <a:off x="3202394" y="3874924"/>
        <a:ext cx="2152388" cy="964897"/>
      </dsp:txXfrm>
    </dsp:sp>
    <dsp:sp modelId="{1D260297-7769-499C-AA18-9C16B347396D}">
      <dsp:nvSpPr>
        <dsp:cNvPr id="0" name=""/>
        <dsp:cNvSpPr/>
      </dsp:nvSpPr>
      <dsp:spPr>
        <a:xfrm rot="16200000">
          <a:off x="5818753" y="3377378"/>
          <a:ext cx="1276700" cy="153740"/>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41CA0B3-027B-4F00-B97F-2C95F094A499}">
      <dsp:nvSpPr>
        <dsp:cNvPr id="0" name=""/>
        <dsp:cNvSpPr/>
      </dsp:nvSpPr>
      <dsp:spPr>
        <a:xfrm>
          <a:off x="6003068" y="3844905"/>
          <a:ext cx="1928536" cy="102493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5. Ethnicity</a:t>
          </a:r>
        </a:p>
      </dsp:txBody>
      <dsp:txXfrm>
        <a:off x="6033087" y="3874924"/>
        <a:ext cx="1868498" cy="964897"/>
      </dsp:txXfrm>
    </dsp:sp>
    <dsp:sp modelId="{6BB44A8E-E172-468B-A317-F2FE08E3836B}">
      <dsp:nvSpPr>
        <dsp:cNvPr id="0" name=""/>
        <dsp:cNvSpPr/>
      </dsp:nvSpPr>
      <dsp:spPr>
        <a:xfrm rot="16200000">
          <a:off x="5818753" y="2096208"/>
          <a:ext cx="1276700" cy="153740"/>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5F16767-205C-43A6-A7A6-CE6EAB827946}">
      <dsp:nvSpPr>
        <dsp:cNvPr id="0" name=""/>
        <dsp:cNvSpPr/>
      </dsp:nvSpPr>
      <dsp:spPr>
        <a:xfrm>
          <a:off x="5984884" y="2563735"/>
          <a:ext cx="1964904" cy="102493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6. Colour &amp; complexion</a:t>
          </a:r>
        </a:p>
      </dsp:txBody>
      <dsp:txXfrm>
        <a:off x="6014903" y="2593754"/>
        <a:ext cx="1904866" cy="964897"/>
      </dsp:txXfrm>
    </dsp:sp>
    <dsp:sp modelId="{63D04284-19BB-445C-92CA-5A5E4D82E64B}">
      <dsp:nvSpPr>
        <dsp:cNvPr id="0" name=""/>
        <dsp:cNvSpPr/>
      </dsp:nvSpPr>
      <dsp:spPr>
        <a:xfrm rot="16200000">
          <a:off x="5818753" y="815038"/>
          <a:ext cx="1276700" cy="153740"/>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C82D039-6E7D-4B3F-B778-897CBDE4706A}">
      <dsp:nvSpPr>
        <dsp:cNvPr id="0" name=""/>
        <dsp:cNvSpPr/>
      </dsp:nvSpPr>
      <dsp:spPr>
        <a:xfrm>
          <a:off x="5966700" y="1282566"/>
          <a:ext cx="2001272" cy="102493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7. Gender</a:t>
          </a:r>
        </a:p>
      </dsp:txBody>
      <dsp:txXfrm>
        <a:off x="5996719" y="1312585"/>
        <a:ext cx="1941234" cy="964897"/>
      </dsp:txXfrm>
    </dsp:sp>
    <dsp:sp modelId="{0B32D2EB-3BC6-4AC1-8067-80E9F9946C68}">
      <dsp:nvSpPr>
        <dsp:cNvPr id="0" name=""/>
        <dsp:cNvSpPr/>
      </dsp:nvSpPr>
      <dsp:spPr>
        <a:xfrm>
          <a:off x="6459769" y="174453"/>
          <a:ext cx="2596063" cy="153740"/>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2025067-9E61-4A18-BA59-C975ED423B5A}">
      <dsp:nvSpPr>
        <dsp:cNvPr id="0" name=""/>
        <dsp:cNvSpPr/>
      </dsp:nvSpPr>
      <dsp:spPr>
        <a:xfrm>
          <a:off x="5948516" y="1396"/>
          <a:ext cx="2037640" cy="102493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8. Hair</a:t>
          </a:r>
        </a:p>
      </dsp:txBody>
      <dsp:txXfrm>
        <a:off x="5978535" y="31415"/>
        <a:ext cx="1977602" cy="964897"/>
      </dsp:txXfrm>
    </dsp:sp>
    <dsp:sp modelId="{FE845AAC-DF86-430D-A227-9C7788788581}">
      <dsp:nvSpPr>
        <dsp:cNvPr id="0" name=""/>
        <dsp:cNvSpPr/>
      </dsp:nvSpPr>
      <dsp:spPr>
        <a:xfrm rot="5400000">
          <a:off x="8420100" y="815038"/>
          <a:ext cx="1276700" cy="153740"/>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00476EB-D345-4279-B09A-AA70CBD3C190}">
      <dsp:nvSpPr>
        <dsp:cNvPr id="0" name=""/>
        <dsp:cNvSpPr/>
      </dsp:nvSpPr>
      <dsp:spPr>
        <a:xfrm>
          <a:off x="8568055" y="1396"/>
          <a:ext cx="2001255" cy="102493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9. Height</a:t>
          </a:r>
        </a:p>
      </dsp:txBody>
      <dsp:txXfrm>
        <a:off x="8598074" y="31415"/>
        <a:ext cx="1941217" cy="964897"/>
      </dsp:txXfrm>
    </dsp:sp>
    <dsp:sp modelId="{94CC26DE-2C50-49E2-9B2C-D808467964AC}">
      <dsp:nvSpPr>
        <dsp:cNvPr id="0" name=""/>
        <dsp:cNvSpPr/>
      </dsp:nvSpPr>
      <dsp:spPr>
        <a:xfrm>
          <a:off x="8549871" y="1282566"/>
          <a:ext cx="2037623" cy="102493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10. Carrying anything</a:t>
          </a:r>
        </a:p>
      </dsp:txBody>
      <dsp:txXfrm>
        <a:off x="8579890" y="1312585"/>
        <a:ext cx="1977585" cy="9648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24FC3-780F-4379-B333-220902B09EE0}">
      <dsp:nvSpPr>
        <dsp:cNvPr id="0" name=""/>
        <dsp:cNvSpPr/>
      </dsp:nvSpPr>
      <dsp:spPr>
        <a:xfrm>
          <a:off x="7949" y="808531"/>
          <a:ext cx="2376002" cy="142560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1. Colour</a:t>
          </a:r>
        </a:p>
      </dsp:txBody>
      <dsp:txXfrm>
        <a:off x="49703" y="850285"/>
        <a:ext cx="2292494" cy="1342093"/>
      </dsp:txXfrm>
    </dsp:sp>
    <dsp:sp modelId="{7524DB74-C0F0-4B7A-9C0B-B91CA69496C8}">
      <dsp:nvSpPr>
        <dsp:cNvPr id="0" name=""/>
        <dsp:cNvSpPr/>
      </dsp:nvSpPr>
      <dsp:spPr>
        <a:xfrm>
          <a:off x="2593040" y="1226707"/>
          <a:ext cx="503712" cy="58924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2593040" y="1344557"/>
        <a:ext cx="352598" cy="353548"/>
      </dsp:txXfrm>
    </dsp:sp>
    <dsp:sp modelId="{A1073A70-1DA9-494C-BDCF-6948AD4A52C2}">
      <dsp:nvSpPr>
        <dsp:cNvPr id="0" name=""/>
        <dsp:cNvSpPr/>
      </dsp:nvSpPr>
      <dsp:spPr>
        <a:xfrm>
          <a:off x="3334353" y="808531"/>
          <a:ext cx="2376002" cy="142560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2. Make</a:t>
          </a:r>
        </a:p>
      </dsp:txBody>
      <dsp:txXfrm>
        <a:off x="3376107" y="850285"/>
        <a:ext cx="2292494" cy="1342093"/>
      </dsp:txXfrm>
    </dsp:sp>
    <dsp:sp modelId="{D7CFF69B-8102-4E2F-B78F-98C8EBA556D2}">
      <dsp:nvSpPr>
        <dsp:cNvPr id="0" name=""/>
        <dsp:cNvSpPr/>
      </dsp:nvSpPr>
      <dsp:spPr>
        <a:xfrm>
          <a:off x="5919444" y="1226707"/>
          <a:ext cx="503712" cy="58924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5919444" y="1344557"/>
        <a:ext cx="352598" cy="353548"/>
      </dsp:txXfrm>
    </dsp:sp>
    <dsp:sp modelId="{43612AD8-2056-4F76-9D85-EC57083259CC}">
      <dsp:nvSpPr>
        <dsp:cNvPr id="0" name=""/>
        <dsp:cNvSpPr/>
      </dsp:nvSpPr>
      <dsp:spPr>
        <a:xfrm>
          <a:off x="6660756" y="808531"/>
          <a:ext cx="2376002" cy="142560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3. Model</a:t>
          </a:r>
        </a:p>
      </dsp:txBody>
      <dsp:txXfrm>
        <a:off x="6702510" y="850285"/>
        <a:ext cx="2292494" cy="1342093"/>
      </dsp:txXfrm>
    </dsp:sp>
    <dsp:sp modelId="{912EC580-E535-4080-97E5-D6632AEEB786}">
      <dsp:nvSpPr>
        <dsp:cNvPr id="0" name=""/>
        <dsp:cNvSpPr/>
      </dsp:nvSpPr>
      <dsp:spPr>
        <a:xfrm rot="5400000">
          <a:off x="7596901" y="2400453"/>
          <a:ext cx="503712" cy="58924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rot="-5400000">
        <a:off x="7671983" y="2443221"/>
        <a:ext cx="353548" cy="352598"/>
      </dsp:txXfrm>
    </dsp:sp>
    <dsp:sp modelId="{F81DD8EA-8516-4F67-B0D0-AB0A9F8FF764}">
      <dsp:nvSpPr>
        <dsp:cNvPr id="0" name=""/>
        <dsp:cNvSpPr/>
      </dsp:nvSpPr>
      <dsp:spPr>
        <a:xfrm>
          <a:off x="6660756" y="3184534"/>
          <a:ext cx="2376002" cy="142560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4. Type (saloon, estate etc)</a:t>
          </a:r>
        </a:p>
      </dsp:txBody>
      <dsp:txXfrm>
        <a:off x="6702510" y="3226288"/>
        <a:ext cx="2292494" cy="1342093"/>
      </dsp:txXfrm>
    </dsp:sp>
    <dsp:sp modelId="{F721E7AC-A01D-4D43-8BCD-F21DF7C4E4E6}">
      <dsp:nvSpPr>
        <dsp:cNvPr id="0" name=""/>
        <dsp:cNvSpPr/>
      </dsp:nvSpPr>
      <dsp:spPr>
        <a:xfrm rot="10800000">
          <a:off x="5947956" y="3602710"/>
          <a:ext cx="503712" cy="58924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rot="10800000">
        <a:off x="6099070" y="3720560"/>
        <a:ext cx="352598" cy="353548"/>
      </dsp:txXfrm>
    </dsp:sp>
    <dsp:sp modelId="{22B8BC38-43DE-4A18-84CE-CB0076AB5F2A}">
      <dsp:nvSpPr>
        <dsp:cNvPr id="0" name=""/>
        <dsp:cNvSpPr/>
      </dsp:nvSpPr>
      <dsp:spPr>
        <a:xfrm>
          <a:off x="3334353" y="3184534"/>
          <a:ext cx="2376002" cy="142560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5. Registration number</a:t>
          </a:r>
        </a:p>
      </dsp:txBody>
      <dsp:txXfrm>
        <a:off x="3376107" y="3226288"/>
        <a:ext cx="2292494" cy="1342093"/>
      </dsp:txXfrm>
    </dsp:sp>
    <dsp:sp modelId="{AE05EBD7-4518-4D4E-BE42-211353A264A1}">
      <dsp:nvSpPr>
        <dsp:cNvPr id="0" name=""/>
        <dsp:cNvSpPr/>
      </dsp:nvSpPr>
      <dsp:spPr>
        <a:xfrm rot="10800000">
          <a:off x="2621552" y="3602710"/>
          <a:ext cx="503712" cy="58924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rot="10800000">
        <a:off x="2772666" y="3720560"/>
        <a:ext cx="352598" cy="353548"/>
      </dsp:txXfrm>
    </dsp:sp>
    <dsp:sp modelId="{701954A7-F4EA-41CF-A120-2E877880A502}">
      <dsp:nvSpPr>
        <dsp:cNvPr id="0" name=""/>
        <dsp:cNvSpPr/>
      </dsp:nvSpPr>
      <dsp:spPr>
        <a:xfrm>
          <a:off x="7949" y="3184534"/>
          <a:ext cx="2376002" cy="142560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6. Anything that makes it distinctive</a:t>
          </a:r>
        </a:p>
      </dsp:txBody>
      <dsp:txXfrm>
        <a:off x="49703" y="3226288"/>
        <a:ext cx="2292494" cy="134209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9BB066-D914-4CE9-9939-1E563E49A0C2}">
      <dsp:nvSpPr>
        <dsp:cNvPr id="0" name=""/>
        <dsp:cNvSpPr/>
      </dsp:nvSpPr>
      <dsp:spPr>
        <a:xfrm>
          <a:off x="0" y="700929"/>
          <a:ext cx="3089851" cy="185391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Use plain English avoiding jargon or technical language</a:t>
          </a:r>
        </a:p>
      </dsp:txBody>
      <dsp:txXfrm>
        <a:off x="0" y="700929"/>
        <a:ext cx="3089851" cy="1853911"/>
      </dsp:txXfrm>
    </dsp:sp>
    <dsp:sp modelId="{9E74E592-45AA-4F8A-A4E3-E21C33F2BEA8}">
      <dsp:nvSpPr>
        <dsp:cNvPr id="0" name=""/>
        <dsp:cNvSpPr/>
      </dsp:nvSpPr>
      <dsp:spPr>
        <a:xfrm>
          <a:off x="3398837" y="700929"/>
          <a:ext cx="3089851" cy="185391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Write in the active voice. E.G ‘I saw this, I did that’</a:t>
          </a:r>
        </a:p>
      </dsp:txBody>
      <dsp:txXfrm>
        <a:off x="3398837" y="700929"/>
        <a:ext cx="3089851" cy="1853911"/>
      </dsp:txXfrm>
    </dsp:sp>
    <dsp:sp modelId="{A63E98A4-7B09-414E-9196-794B0F3A73A1}">
      <dsp:nvSpPr>
        <dsp:cNvPr id="0" name=""/>
        <dsp:cNvSpPr/>
      </dsp:nvSpPr>
      <dsp:spPr>
        <a:xfrm>
          <a:off x="6797674" y="700929"/>
          <a:ext cx="3089851" cy="185391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Record anything you think is relevant or may become relevant</a:t>
          </a:r>
        </a:p>
      </dsp:txBody>
      <dsp:txXfrm>
        <a:off x="6797674" y="700929"/>
        <a:ext cx="3089851" cy="1853911"/>
      </dsp:txXfrm>
    </dsp:sp>
    <dsp:sp modelId="{1850BB40-2251-49EE-ACFA-C91891CC41A1}">
      <dsp:nvSpPr>
        <dsp:cNvPr id="0" name=""/>
        <dsp:cNvSpPr/>
      </dsp:nvSpPr>
      <dsp:spPr>
        <a:xfrm>
          <a:off x="1699418" y="2863826"/>
          <a:ext cx="3089851" cy="185391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Also need to include material which is in defence’s favour or contradicts your case</a:t>
          </a:r>
        </a:p>
      </dsp:txBody>
      <dsp:txXfrm>
        <a:off x="1699418" y="2863826"/>
        <a:ext cx="3089851" cy="1853911"/>
      </dsp:txXfrm>
    </dsp:sp>
    <dsp:sp modelId="{26A88218-9163-4BAA-817B-ED63F4CB8C75}">
      <dsp:nvSpPr>
        <dsp:cNvPr id="0" name=""/>
        <dsp:cNvSpPr/>
      </dsp:nvSpPr>
      <dsp:spPr>
        <a:xfrm>
          <a:off x="5098255" y="2863826"/>
          <a:ext cx="3089851" cy="185391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Ask a colleague to check your statement to ensure it makes sense</a:t>
          </a:r>
        </a:p>
      </dsp:txBody>
      <dsp:txXfrm>
        <a:off x="5098255" y="2863826"/>
        <a:ext cx="3089851" cy="185391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57C58-2F30-4329-93E7-47D3C7A4D4F4}">
      <dsp:nvSpPr>
        <dsp:cNvPr id="0" name=""/>
        <dsp:cNvSpPr/>
      </dsp:nvSpPr>
      <dsp:spPr>
        <a:xfrm rot="16200000">
          <a:off x="852206" y="-852206"/>
          <a:ext cx="2292291" cy="3996703"/>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Subjective &amp; prejudicial comments</a:t>
          </a:r>
        </a:p>
      </dsp:txBody>
      <dsp:txXfrm rot="5400000">
        <a:off x="0" y="0"/>
        <a:ext cx="3996703" cy="1719218"/>
      </dsp:txXfrm>
    </dsp:sp>
    <dsp:sp modelId="{6F4117F0-EC82-490F-BBD0-C7ED496FA099}">
      <dsp:nvSpPr>
        <dsp:cNvPr id="0" name=""/>
        <dsp:cNvSpPr/>
      </dsp:nvSpPr>
      <dsp:spPr>
        <a:xfrm>
          <a:off x="3996703" y="0"/>
          <a:ext cx="3996703" cy="2292291"/>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Personal views which cannot be objectively tested</a:t>
          </a:r>
        </a:p>
      </dsp:txBody>
      <dsp:txXfrm>
        <a:off x="3996703" y="0"/>
        <a:ext cx="3996703" cy="1719218"/>
      </dsp:txXfrm>
    </dsp:sp>
    <dsp:sp modelId="{AE4B1544-8B53-46E4-966D-F76E85016111}">
      <dsp:nvSpPr>
        <dsp:cNvPr id="0" name=""/>
        <dsp:cNvSpPr/>
      </dsp:nvSpPr>
      <dsp:spPr>
        <a:xfrm rot="10800000">
          <a:off x="0" y="2292291"/>
          <a:ext cx="3996703" cy="2292291"/>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baseline="0" dirty="0">
              <a:solidFill>
                <a:schemeClr val="tx1"/>
              </a:solidFill>
            </a:rPr>
            <a:t>Sensitive issues (pre-cons) </a:t>
          </a:r>
          <a:endParaRPr lang="en-GB" sz="2400" kern="1200" dirty="0">
            <a:solidFill>
              <a:schemeClr val="tx1"/>
            </a:solidFill>
          </a:endParaRPr>
        </a:p>
      </dsp:txBody>
      <dsp:txXfrm rot="10800000">
        <a:off x="0" y="2865363"/>
        <a:ext cx="3996703" cy="1719218"/>
      </dsp:txXfrm>
    </dsp:sp>
    <dsp:sp modelId="{827DD3A9-C61B-4C47-8C7C-4C8C0B496C45}">
      <dsp:nvSpPr>
        <dsp:cNvPr id="0" name=""/>
        <dsp:cNvSpPr/>
      </dsp:nvSpPr>
      <dsp:spPr>
        <a:xfrm rot="5400000">
          <a:off x="4848909" y="1440085"/>
          <a:ext cx="2292291" cy="3996703"/>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Prejudicial (harmful to something or someone: detrimental) matters not relevant to the case</a:t>
          </a:r>
        </a:p>
      </dsp:txBody>
      <dsp:txXfrm rot="-5400000">
        <a:off x="3996703" y="2865363"/>
        <a:ext cx="3996703" cy="1719218"/>
      </dsp:txXfrm>
    </dsp:sp>
    <dsp:sp modelId="{7D3C847A-DD81-4EE6-B5E5-6ED25EE47BB5}">
      <dsp:nvSpPr>
        <dsp:cNvPr id="0" name=""/>
        <dsp:cNvSpPr/>
      </dsp:nvSpPr>
      <dsp:spPr>
        <a:xfrm>
          <a:off x="3043093" y="1482991"/>
          <a:ext cx="1907218" cy="1618598"/>
        </a:xfrm>
        <a:prstGeom prst="roundRect">
          <a:avLst/>
        </a:prstGeom>
        <a:blipFill rotWithShape="0">
          <a:blip xmlns:r="http://schemas.openxmlformats.org/officeDocument/2006/relationships" r:embed="rId1"/>
          <a:srcRect/>
          <a:stretch>
            <a:fillRect l="-39000" r="-39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endParaRPr lang="en-GB" sz="4800" kern="1200" dirty="0"/>
        </a:p>
      </dsp:txBody>
      <dsp:txXfrm>
        <a:off x="3122106" y="1562004"/>
        <a:ext cx="1749192" cy="146057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1437FD-96B6-4554-B5F9-5445455ABC51}">
      <dsp:nvSpPr>
        <dsp:cNvPr id="0" name=""/>
        <dsp:cNvSpPr/>
      </dsp:nvSpPr>
      <dsp:spPr>
        <a:xfrm rot="16200000">
          <a:off x="829751" y="-829751"/>
          <a:ext cx="2306782" cy="3966284"/>
        </a:xfrm>
        <a:prstGeom prst="round1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Ambiguities, contradictions or gaps</a:t>
          </a:r>
        </a:p>
      </dsp:txBody>
      <dsp:txXfrm rot="5400000">
        <a:off x="-1" y="1"/>
        <a:ext cx="3966284" cy="1730086"/>
      </dsp:txXfrm>
    </dsp:sp>
    <dsp:sp modelId="{A65FC3F7-B8DD-4F80-95D1-980973C3BC81}">
      <dsp:nvSpPr>
        <dsp:cNvPr id="0" name=""/>
        <dsp:cNvSpPr/>
      </dsp:nvSpPr>
      <dsp:spPr>
        <a:xfrm>
          <a:off x="3966284" y="0"/>
          <a:ext cx="3966284" cy="2306782"/>
        </a:xfrm>
        <a:prstGeom prst="round1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Irrelevant facts or information</a:t>
          </a:r>
        </a:p>
      </dsp:txBody>
      <dsp:txXfrm>
        <a:off x="3966284" y="0"/>
        <a:ext cx="3966284" cy="1730086"/>
      </dsp:txXfrm>
    </dsp:sp>
    <dsp:sp modelId="{30166008-CAC2-4B9D-998E-F6001E7A3C71}">
      <dsp:nvSpPr>
        <dsp:cNvPr id="0" name=""/>
        <dsp:cNvSpPr/>
      </dsp:nvSpPr>
      <dsp:spPr>
        <a:xfrm rot="10800000">
          <a:off x="0" y="2306782"/>
          <a:ext cx="3966284" cy="2306782"/>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Hearsay, unless you have clearly identifies it as such</a:t>
          </a:r>
        </a:p>
      </dsp:txBody>
      <dsp:txXfrm rot="10800000">
        <a:off x="0" y="2883478"/>
        <a:ext cx="3966284" cy="1730086"/>
      </dsp:txXfrm>
    </dsp:sp>
    <dsp:sp modelId="{C6DB240C-44C0-4AE8-BC1B-C8FFA345D5FF}">
      <dsp:nvSpPr>
        <dsp:cNvPr id="0" name=""/>
        <dsp:cNvSpPr/>
      </dsp:nvSpPr>
      <dsp:spPr>
        <a:xfrm rot="5400000">
          <a:off x="4796035" y="1477031"/>
          <a:ext cx="2306782" cy="3966284"/>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Anything that might be seen as ‘expert opinion’</a:t>
          </a:r>
        </a:p>
      </dsp:txBody>
      <dsp:txXfrm rot="-5400000">
        <a:off x="3966284" y="2883478"/>
        <a:ext cx="3966284" cy="1730086"/>
      </dsp:txXfrm>
    </dsp:sp>
    <dsp:sp modelId="{C6E53823-2D26-4084-958B-BE830ADCF262}">
      <dsp:nvSpPr>
        <dsp:cNvPr id="0" name=""/>
        <dsp:cNvSpPr/>
      </dsp:nvSpPr>
      <dsp:spPr>
        <a:xfrm>
          <a:off x="2776399" y="1373619"/>
          <a:ext cx="2379770" cy="1866325"/>
        </a:xfrm>
        <a:prstGeom prst="roundRect">
          <a:avLst/>
        </a:prstGeom>
        <a:blipFill rotWithShape="0">
          <a:blip xmlns:r="http://schemas.openxmlformats.org/officeDocument/2006/relationships" r:embed="rId1"/>
          <a:srcRect/>
          <a:stretch>
            <a:fillRect l="-39000" r="-39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ctr" defTabSz="2667000">
            <a:lnSpc>
              <a:spcPct val="90000"/>
            </a:lnSpc>
            <a:spcBef>
              <a:spcPct val="0"/>
            </a:spcBef>
            <a:spcAft>
              <a:spcPct val="35000"/>
            </a:spcAft>
            <a:buNone/>
          </a:pPr>
          <a:endParaRPr lang="en-GB" sz="6000" kern="1200" dirty="0"/>
        </a:p>
      </dsp:txBody>
      <dsp:txXfrm>
        <a:off x="2867505" y="1464725"/>
        <a:ext cx="2197558" cy="1684113"/>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01/07/2022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verywellmind.com/confabulation-definition-examples-and-treatments-4177450"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www.verywellmind.com/the-consequences-of-false-memories-2795350" TargetMode="External"/><Relationship Id="rId5" Type="http://schemas.openxmlformats.org/officeDocument/2006/relationships/hyperlink" Target="https://www.verywellmind.com/what-is-the-misinformation-effect-2795353" TargetMode="External"/><Relationship Id="rId4" Type="http://schemas.openxmlformats.org/officeDocument/2006/relationships/hyperlink" Target="https://www.verywellmind.com/how-do-false-memories-form-2795349"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Learners who have successfully completed this lesson will be able to: </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5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Explain what is a witness statement</a:t>
            </a: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5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Describe how to structure a police statement</a:t>
            </a: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5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Explain ADVOKATE</a:t>
            </a: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5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Explain the 10 point description method used with police statements </a:t>
            </a: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5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Describe how to produce an exhibit within a statement </a:t>
            </a:r>
            <a:endParaRPr lang="en-GB" dirty="0"/>
          </a:p>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808857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cs typeface="Arial" panose="020B0604020202020204" pitchFamily="34" charset="0"/>
              </a:rPr>
              <a:t>QTS – what is a witness statement?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Its purpose is to:</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Record all possible information before you have time to forget it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Provide information on which investigative decisions are made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Explain police action should it be questioned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Help in cross-examination at court </a:t>
            </a:r>
          </a:p>
          <a:p>
            <a:pPr marL="171450" indent="-171450">
              <a:spcBef>
                <a:spcPts val="0"/>
              </a:spcBef>
              <a:spcAft>
                <a:spcPts val="2400"/>
              </a:spcAft>
              <a:buFont typeface="Arial" panose="020B0604020202020204" pitchFamily="34" charset="0"/>
              <a:buChar char="•"/>
            </a:pPr>
            <a:r>
              <a:rPr lang="en-GB" sz="1100" dirty="0">
                <a:solidFill>
                  <a:srgbClr val="262673"/>
                </a:solidFill>
                <a:latin typeface="Arial" panose="020B0604020202020204" pitchFamily="34" charset="0"/>
                <a:cs typeface="Arial" panose="020B0604020202020204" pitchFamily="34" charset="0"/>
              </a:rPr>
              <a:t>Assist to refresh your memory </a:t>
            </a: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Writing a statement will also allow: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the quality of evidence to be evaluated for the purposes of investigation and its suitability for court,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the evidence of the witness to be recorded as soon as possible after the incident, and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expedite the investigation of that particular incident.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also  allows the CPS to check evidence (Is there sufficient admissible evidence?) and to record the evidence in a form that can disclosed to the defence.</a:t>
            </a:r>
          </a:p>
          <a:p>
            <a:r>
              <a:rPr lang="en-GB" sz="1100" dirty="0">
                <a:latin typeface="Arial" panose="020B0604020202020204" pitchFamily="34" charset="0"/>
                <a:cs typeface="Arial" panose="020B0604020202020204" pitchFamily="34" charset="0"/>
              </a:rPr>
              <a:t>Over the years stated cases, specific rules or guidelines have evolved that you must follow when describing people, exhibiting items that may become evidence in any subsequent court case or identifying suspects. These areas will be covered individually. </a:t>
            </a: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13095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cs typeface="Arial" panose="020B0604020202020204" pitchFamily="34" charset="0"/>
              </a:rPr>
              <a:t>QTS:  </a:t>
            </a:r>
            <a:r>
              <a:rPr lang="en-US" altLang="en-US" sz="1100" b="1" dirty="0">
                <a:latin typeface="Arial" panose="020B0604020202020204" pitchFamily="34" charset="0"/>
                <a:cs typeface="Arial" panose="020B0604020202020204" pitchFamily="34" charset="0"/>
              </a:rPr>
              <a:t>What types of evidence can a witness give?</a:t>
            </a:r>
          </a:p>
          <a:p>
            <a:endParaRPr lang="en-GB" altLang="en-US" sz="1100" b="1"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Direct evidence</a:t>
            </a:r>
          </a:p>
          <a:p>
            <a:r>
              <a:rPr lang="en-GB" altLang="en-US" sz="1100" dirty="0">
                <a:latin typeface="Arial" panose="020B0604020202020204" pitchFamily="34" charset="0"/>
                <a:cs typeface="Arial" panose="020B0604020202020204" pitchFamily="34" charset="0"/>
              </a:rPr>
              <a:t>Evidence which (if believed) directly establishes a particular fact in issue itself.</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Hearsay Evidence</a:t>
            </a:r>
          </a:p>
          <a:p>
            <a:r>
              <a:rPr lang="en-GB" altLang="en-US" sz="1100" dirty="0">
                <a:latin typeface="Arial" panose="020B0604020202020204" pitchFamily="34" charset="0"/>
                <a:cs typeface="Arial" panose="020B0604020202020204" pitchFamily="34" charset="0"/>
              </a:rPr>
              <a:t>Second hand evidence, consists of evidence of what someone else expressly or impliedly asserted orally.</a:t>
            </a:r>
          </a:p>
          <a:p>
            <a:r>
              <a:rPr lang="en-GB" altLang="en-US" sz="1100" dirty="0">
                <a:latin typeface="Arial" panose="020B0604020202020204" pitchFamily="34" charset="0"/>
                <a:cs typeface="Arial" panose="020B0604020202020204" pitchFamily="34" charset="0"/>
              </a:rPr>
              <a:t>Hearsay evidence is inadmissible in criminal cases unless its admission is permitted under certain circumstances –  Criminal Justice Act 2003 prescribes which circumstances hearsay is </a:t>
            </a:r>
            <a:r>
              <a:rPr lang="en-GB" altLang="en-US" sz="1100" dirty="0" err="1">
                <a:latin typeface="Arial" panose="020B0604020202020204" pitchFamily="34" charset="0"/>
                <a:cs typeface="Arial" panose="020B0604020202020204" pitchFamily="34" charset="0"/>
              </a:rPr>
              <a:t>admissable</a:t>
            </a:r>
            <a:r>
              <a:rPr lang="en-GB" altLang="en-US" sz="1100" dirty="0">
                <a:latin typeface="Arial" panose="020B0604020202020204" pitchFamily="34" charset="0"/>
                <a:cs typeface="Arial" panose="020B0604020202020204" pitchFamily="34" charset="0"/>
              </a:rPr>
              <a: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For example: A saw B assault C in a pub. A could provide </a:t>
            </a:r>
            <a:r>
              <a:rPr lang="en-GB" sz="1100" b="1" dirty="0">
                <a:latin typeface="Arial" panose="020B0604020202020204" pitchFamily="34" charset="0"/>
                <a:cs typeface="Arial" panose="020B0604020202020204" pitchFamily="34" charset="0"/>
              </a:rPr>
              <a:t>Direct</a:t>
            </a:r>
            <a:r>
              <a:rPr lang="en-GB" sz="1100" dirty="0">
                <a:latin typeface="Arial" panose="020B0604020202020204" pitchFamily="34" charset="0"/>
                <a:cs typeface="Arial" panose="020B0604020202020204" pitchFamily="34" charset="0"/>
              </a:rPr>
              <a:t> evidence as A actually witnessed the assault. </a:t>
            </a:r>
          </a:p>
          <a:p>
            <a:r>
              <a:rPr lang="en-GB" sz="1100" dirty="0">
                <a:latin typeface="Arial" panose="020B0604020202020204" pitchFamily="34" charset="0"/>
                <a:cs typeface="Arial" panose="020B0604020202020204" pitchFamily="34" charset="0"/>
              </a:rPr>
              <a:t>A then tells D about the assault the following day - D now has knowledge of the assault but their evidence would be </a:t>
            </a:r>
            <a:r>
              <a:rPr lang="en-GB" sz="1100" b="1" dirty="0">
                <a:latin typeface="Arial" panose="020B0604020202020204" pitchFamily="34" charset="0"/>
                <a:cs typeface="Arial" panose="020B0604020202020204" pitchFamily="34" charset="0"/>
              </a:rPr>
              <a:t>Hearsay </a:t>
            </a:r>
            <a:r>
              <a:rPr lang="en-GB" sz="1100" dirty="0">
                <a:latin typeface="Arial" panose="020B0604020202020204" pitchFamily="34" charset="0"/>
                <a:cs typeface="Arial" panose="020B0604020202020204" pitchFamily="34" charset="0"/>
              </a:rPr>
              <a:t>evidence but  did not actually witness the assault.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483239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do you think is important when providing a statement?</a:t>
            </a:r>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771580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Trainer to distribute MG11s to each student</a:t>
            </a:r>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Students</a:t>
            </a:r>
            <a:r>
              <a:rPr lang="en-GB" sz="1100" baseline="0" dirty="0">
                <a:latin typeface="Arial" panose="020B0604020202020204" pitchFamily="34" charset="0"/>
                <a:cs typeface="Arial" panose="020B0604020202020204" pitchFamily="34" charset="0"/>
              </a:rPr>
              <a:t> to </a:t>
            </a:r>
            <a:r>
              <a:rPr lang="en-GB" sz="1100" dirty="0">
                <a:latin typeface="Arial" panose="020B0604020202020204" pitchFamily="34" charset="0"/>
                <a:cs typeface="Arial" panose="020B0604020202020204" pitchFamily="34" charset="0"/>
              </a:rPr>
              <a:t>look through the statement form used for police officer statements. These</a:t>
            </a:r>
            <a:r>
              <a:rPr lang="en-GB" sz="1100" baseline="0" dirty="0">
                <a:latin typeface="Arial" panose="020B0604020202020204" pitchFamily="34" charset="0"/>
                <a:cs typeface="Arial" panose="020B0604020202020204" pitchFamily="34" charset="0"/>
              </a:rPr>
              <a:t> statements are used on </a:t>
            </a:r>
            <a:r>
              <a:rPr lang="en-GB" sz="1100" dirty="0">
                <a:latin typeface="Arial" panose="020B0604020202020204" pitchFamily="34" charset="0"/>
                <a:cs typeface="Arial" panose="020B0604020202020204" pitchFamily="34" charset="0"/>
              </a:rPr>
              <a:t>BCU and</a:t>
            </a:r>
            <a:r>
              <a:rPr lang="en-GB" sz="1100" baseline="0" dirty="0">
                <a:latin typeface="Arial" panose="020B0604020202020204" pitchFamily="34" charset="0"/>
                <a:cs typeface="Arial" panose="020B0604020202020204" pitchFamily="34" charset="0"/>
              </a:rPr>
              <a:t> is in an </a:t>
            </a:r>
            <a:r>
              <a:rPr lang="en-GB" sz="1100" dirty="0">
                <a:latin typeface="Arial" panose="020B0604020202020204" pitchFamily="34" charset="0"/>
                <a:cs typeface="Arial" panose="020B0604020202020204" pitchFamily="34" charset="0"/>
              </a:rPr>
              <a:t>electronic format on NICHE.  </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For police officers the relevant parts of the Front page of the MG11 are the contact details. (these do</a:t>
            </a:r>
            <a:r>
              <a:rPr lang="en-GB" sz="1100" baseline="0" dirty="0">
                <a:latin typeface="Arial" panose="020B0604020202020204" pitchFamily="34" charset="0"/>
                <a:cs typeface="Arial" panose="020B0604020202020204" pitchFamily="34" charset="0"/>
              </a:rPr>
              <a:t> not include your personal home address and telephone number, only care of the place you work) </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Unique Reference Number (URN) is generated</a:t>
            </a:r>
            <a:r>
              <a:rPr lang="en-GB" sz="1100" baseline="0" dirty="0">
                <a:latin typeface="Arial" panose="020B0604020202020204" pitchFamily="34" charset="0"/>
                <a:cs typeface="Arial" panose="020B0604020202020204" pitchFamily="34" charset="0"/>
              </a:rPr>
              <a:t> at a </a:t>
            </a:r>
            <a:r>
              <a:rPr lang="en-GB" sz="1100" dirty="0">
                <a:latin typeface="Arial" panose="020B0604020202020204" pitchFamily="34" charset="0"/>
                <a:cs typeface="Arial" panose="020B0604020202020204" pitchFamily="34" charset="0"/>
              </a:rPr>
              <a:t>later</a:t>
            </a:r>
            <a:r>
              <a:rPr lang="en-GB" sz="1100" baseline="0" dirty="0">
                <a:latin typeface="Arial" panose="020B0604020202020204" pitchFamily="34" charset="0"/>
                <a:cs typeface="Arial" panose="020B0604020202020204" pitchFamily="34" charset="0"/>
              </a:rPr>
              <a:t> stage. </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You can fil in this part of the document completely as it is not disclosed to the defence.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257932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Include your full name at the top of the form, with your SURNAME ONLY in CAPITALS. If you write entirely in CAPITALS then show which the SURNAME is by </a:t>
            </a:r>
            <a:r>
              <a:rPr lang="en-GB" sz="1100" b="1" u="sng" dirty="0">
                <a:latin typeface="Arial" panose="020B0604020202020204" pitchFamily="34" charset="0"/>
                <a:cs typeface="Arial" panose="020B0604020202020204" pitchFamily="34" charset="0"/>
              </a:rPr>
              <a:t>underlining </a:t>
            </a:r>
            <a:r>
              <a:rPr lang="en-GB" sz="1100" dirty="0">
                <a:latin typeface="Arial" panose="020B0604020202020204" pitchFamily="34" charset="0"/>
                <a:cs typeface="Arial" panose="020B0604020202020204" pitchFamily="34" charset="0"/>
              </a:rPr>
              <a:t>it. This applies to all names written in a statement so that it is obvious to the reader which is the surname,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Complete the ‘Age if under 18’ section.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After ‘Occupation’ insert ‘Police Constable’ OR ‘Police Community Support Officer’ and your collar number. Do not put ‘Police Officer’ as this does not give your rank. </a:t>
            </a:r>
          </a:p>
          <a:p>
            <a:r>
              <a:rPr lang="en-GB" sz="1100" dirty="0">
                <a:latin typeface="Arial" panose="020B0604020202020204" pitchFamily="34" charset="0"/>
                <a:cs typeface="Arial" panose="020B0604020202020204" pitchFamily="34" charset="0"/>
              </a:rPr>
              <a:t>Complete the ‘Number of pages’ section.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Sign the declaration and ensure that you include the date.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is an offence to give false evidence on oath and it is also an offence to wilfully make a statement, material to the proceedings, which you know to be false or do not believe to be true. The certificate on the front of a witness statement (MG11), the declaration, is your acknowledgement that you are aware of the consequences of making a false statement.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Before beginning the statement, you should be aware of the certificate and the text should be read.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Complete the ‘Witness Evidence Visually Recorded?’ box with, yes or no.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5370855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dirty="0">
                <a:latin typeface="Arial" panose="020B0604020202020204" pitchFamily="34" charset="0"/>
                <a:cs typeface="Arial" panose="020B0604020202020204" pitchFamily="34" charset="0"/>
              </a:rPr>
              <a:t>The statement should make sense and be accurate. </a:t>
            </a:r>
          </a:p>
          <a:p>
            <a:pPr defTabSz="920892">
              <a:defRPr/>
            </a:pPr>
            <a:endParaRPr lang="en-GB" sz="1100" dirty="0">
              <a:latin typeface="Arial" panose="020B0604020202020204" pitchFamily="34" charset="0"/>
              <a:cs typeface="Arial" panose="020B0604020202020204" pitchFamily="34" charset="0"/>
            </a:endParaRPr>
          </a:p>
          <a:p>
            <a:pPr defTabSz="920892">
              <a:defRPr/>
            </a:pPr>
            <a:r>
              <a:rPr lang="en-GB" sz="1100" dirty="0">
                <a:latin typeface="Arial" panose="020B0604020202020204" pitchFamily="34" charset="0"/>
                <a:cs typeface="Arial" panose="020B0604020202020204" pitchFamily="34" charset="0"/>
              </a:rPr>
              <a:t>In general terms the resulting statement should provide a word picture of the events as they occurred.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Hand out example </a:t>
            </a:r>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6849830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dirty="0">
                <a:latin typeface="Arial" panose="020B0604020202020204" pitchFamily="34" charset="0"/>
                <a:cs typeface="Arial" panose="020B0604020202020204" pitchFamily="34" charset="0"/>
              </a:rPr>
              <a:t>Police officer statements should commence</a:t>
            </a:r>
            <a:r>
              <a:rPr lang="en-GB" sz="1100" baseline="0" dirty="0">
                <a:latin typeface="Arial" panose="020B0604020202020204" pitchFamily="34" charset="0"/>
                <a:cs typeface="Arial" panose="020B0604020202020204" pitchFamily="34" charset="0"/>
              </a:rPr>
              <a:t> with the time, day</a:t>
            </a:r>
            <a:r>
              <a:rPr lang="en-GB" sz="1100" baseline="0">
                <a:latin typeface="Arial" panose="020B0604020202020204" pitchFamily="34" charset="0"/>
                <a:cs typeface="Arial" panose="020B0604020202020204" pitchFamily="34" charset="0"/>
              </a:rPr>
              <a:t>, date and</a:t>
            </a:r>
            <a:r>
              <a:rPr lang="en-GB" sz="110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outline the tour and type of duty being undertaken at the time of the incident and identify any other officers who were present.</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Police officers should make their statements without consulting with other officers as this can be seen as collusion.  </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Officers can view body worn camera footage prior to making their statements but should not show this video footage to other witnesses, including other police officers, as this will contaminate their memory of the incident. </a:t>
            </a:r>
          </a:p>
          <a:p>
            <a:pPr lvl="0"/>
            <a:r>
              <a:rPr lang="en-GB" sz="1100" dirty="0">
                <a:latin typeface="Arial" panose="020B0604020202020204" pitchFamily="34" charset="0"/>
                <a:cs typeface="Arial" panose="020B0604020202020204" pitchFamily="34" charset="0"/>
              </a:rPr>
              <a:t>Acknowledgement</a:t>
            </a:r>
            <a:r>
              <a:rPr lang="en-GB" sz="1100" baseline="0" dirty="0">
                <a:latin typeface="Arial" panose="020B0604020202020204" pitchFamily="34" charset="0"/>
                <a:cs typeface="Arial" panose="020B0604020202020204" pitchFamily="34" charset="0"/>
              </a:rPr>
              <a:t> of the footage should be recorded in the PC statement</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There is no need to include details of technical processes such as attaching documents or photographs to Niche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You can use the 24-hour clock or am/pm, but you must follow the time with ‘hours’ or ‘am/pm’ as applicable.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Open the statement with the correct time, day, date (including the year) and place. </a:t>
            </a:r>
            <a:endParaRPr lang="en-GB" sz="1100" b="1" dirty="0">
              <a:latin typeface="Arial" panose="020B0604020202020204" pitchFamily="34" charset="0"/>
              <a:cs typeface="Arial" panose="020B0604020202020204" pitchFamily="34" charset="0"/>
            </a:endParaRPr>
          </a:p>
          <a:p>
            <a:br>
              <a:rPr lang="en-GB" sz="1100" b="1"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State if you were in full uniform. This is relevant for exercising certain arrest powers. </a:t>
            </a:r>
          </a:p>
          <a:p>
            <a:pPr lvl="0">
              <a:defRPr/>
            </a:pPr>
            <a:endParaRPr lang="en-GB" sz="1100" dirty="0">
              <a:latin typeface="Arial" panose="020B0604020202020204" pitchFamily="34" charset="0"/>
              <a:cs typeface="Arial" panose="020B0604020202020204" pitchFamily="34" charset="0"/>
            </a:endParaRPr>
          </a:p>
          <a:p>
            <a:pPr lvl="0">
              <a:defRPr/>
            </a:pPr>
            <a:r>
              <a:rPr lang="en-GB" sz="1100" dirty="0">
                <a:latin typeface="Arial" panose="020B0604020202020204" pitchFamily="34" charset="0"/>
                <a:cs typeface="Arial" panose="020B0604020202020204" pitchFamily="34" charset="0"/>
              </a:rPr>
              <a:t>All statements must be written in the first person which means writing from your point of view or perspective using the pronouns “I,” and “we.”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All place names throughout the statement must be written in full and in CAPITALS, include town and county.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ONLY time you would include the home address of the victim in the body of the statement is when it is evidentially relevant such as burglary offences, domestic violence and interfamilial child abuse.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same will apply to telephone numbers and other features that could identify or compromise the witness.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28954076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ts val="0"/>
              </a:spcBef>
              <a:spcAft>
                <a:spcPts val="1800"/>
              </a:spcAft>
              <a:buClrTx/>
              <a:buSzTx/>
              <a:buFontTx/>
              <a:buNone/>
              <a:tabLst/>
              <a:defRPr/>
            </a:pPr>
            <a:r>
              <a:rPr lang="en-GB" sz="1100" b="1" kern="1200" dirty="0">
                <a:solidFill>
                  <a:schemeClr val="tx1"/>
                </a:solidFill>
                <a:effectLst/>
                <a:latin typeface="Arial" panose="020B0604020202020204" pitchFamily="34" charset="0"/>
                <a:ea typeface="ＭＳ Ｐゴシック" pitchFamily="-112" charset="-128"/>
                <a:cs typeface="Arial" panose="020B0604020202020204" pitchFamily="34" charset="0"/>
              </a:rPr>
              <a:t>QTS – what information needs to go into the body of a statement?</a:t>
            </a:r>
          </a:p>
          <a:p>
            <a:pPr marL="0" marR="0" indent="0" algn="l" defTabSz="914400" rtl="0" eaLnBrk="0" fontAlgn="base" latinLnBrk="0" hangingPunct="0">
              <a:lnSpc>
                <a:spcPct val="100000"/>
              </a:lnSpc>
              <a:spcBef>
                <a:spcPts val="0"/>
              </a:spcBef>
              <a:spcAft>
                <a:spcPts val="1800"/>
              </a:spcAft>
              <a:buClrTx/>
              <a:buSzTx/>
              <a:buFontTx/>
              <a:buNone/>
              <a:tabLst/>
              <a:defRPr/>
            </a:pPr>
            <a:endParaRPr lang="en-GB" sz="1100" kern="1200" dirty="0">
              <a:solidFill>
                <a:schemeClr val="tx1"/>
              </a:solidFill>
              <a:effectLst/>
              <a:latin typeface="Arial" panose="020B0604020202020204" pitchFamily="34" charset="0"/>
              <a:ea typeface="ＭＳ Ｐゴシック" pitchFamily="-112" charset="-128"/>
              <a:cs typeface="Arial" panose="020B0604020202020204" pitchFamily="34" charset="0"/>
            </a:endParaRPr>
          </a:p>
          <a:p>
            <a:pPr marL="0" marR="0" indent="0" algn="l" defTabSz="914400" rtl="0" eaLnBrk="0" fontAlgn="base" latinLnBrk="0" hangingPunct="0">
              <a:lnSpc>
                <a:spcPct val="100000"/>
              </a:lnSpc>
              <a:spcBef>
                <a:spcPts val="0"/>
              </a:spcBef>
              <a:spcAft>
                <a:spcPts val="1800"/>
              </a:spcAft>
              <a:buClrTx/>
              <a:buSzTx/>
              <a:buFontTx/>
              <a:buNone/>
              <a:tabLst/>
              <a:defRPr/>
            </a:pPr>
            <a:r>
              <a:rPr lang="en-GB" sz="1100" kern="1200" dirty="0">
                <a:solidFill>
                  <a:schemeClr val="tx1"/>
                </a:solidFill>
                <a:effectLst/>
                <a:latin typeface="Arial" panose="020B0604020202020204" pitchFamily="34" charset="0"/>
                <a:ea typeface="ＭＳ Ｐゴシック" pitchFamily="-112" charset="-128"/>
                <a:cs typeface="Arial" panose="020B0604020202020204" pitchFamily="34" charset="0"/>
              </a:rPr>
              <a:t>Police officers are required to produce statements. Statements may be written</a:t>
            </a:r>
            <a:r>
              <a:rPr lang="en-GB" sz="1100" kern="1200" baseline="0" dirty="0">
                <a:solidFill>
                  <a:schemeClr val="tx1"/>
                </a:solidFill>
                <a:effectLst/>
                <a:latin typeface="Arial" panose="020B0604020202020204" pitchFamily="34" charset="0"/>
                <a:ea typeface="ＭＳ Ｐゴシック" pitchFamily="-112" charset="-128"/>
                <a:cs typeface="Arial" panose="020B0604020202020204" pitchFamily="34" charset="0"/>
              </a:rPr>
              <a:t> </a:t>
            </a:r>
            <a:r>
              <a:rPr lang="en-GB" sz="1100" kern="1200" dirty="0">
                <a:solidFill>
                  <a:schemeClr val="tx1"/>
                </a:solidFill>
                <a:effectLst/>
                <a:latin typeface="Arial" panose="020B0604020202020204" pitchFamily="34" charset="0"/>
                <a:ea typeface="ＭＳ Ｐゴシック" pitchFamily="-112" charset="-128"/>
                <a:cs typeface="Arial" panose="020B0604020202020204" pitchFamily="34" charset="0"/>
              </a:rPr>
              <a:t>immediately following an incident or some</a:t>
            </a:r>
            <a:r>
              <a:rPr lang="en-GB" sz="1100" kern="1200" baseline="0" dirty="0">
                <a:solidFill>
                  <a:schemeClr val="tx1"/>
                </a:solidFill>
                <a:effectLst/>
                <a:latin typeface="Arial" panose="020B0604020202020204" pitchFamily="34" charset="0"/>
                <a:ea typeface="ＭＳ Ｐゴシック" pitchFamily="-112" charset="-128"/>
                <a:cs typeface="Arial" panose="020B0604020202020204" pitchFamily="34" charset="0"/>
              </a:rPr>
              <a:t> time later following the incident. </a:t>
            </a:r>
            <a:endParaRPr lang="en-GB" altLang="en-US" sz="1100" dirty="0">
              <a:latin typeface="Arial" panose="020B0604020202020204" pitchFamily="34" charset="0"/>
              <a:cs typeface="Arial" panose="020B0604020202020204" pitchFamily="34" charset="0"/>
            </a:endParaRP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b="1" dirty="0">
                <a:latin typeface="Arial" panose="020B0604020202020204" pitchFamily="34" charset="0"/>
                <a:cs typeface="Arial" panose="020B0604020202020204" pitchFamily="34" charset="0"/>
              </a:rPr>
              <a:t>The statement has to fulfil two functions</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to tell the ‘story’ in the</a:t>
            </a:r>
            <a:r>
              <a:rPr lang="en-GB" altLang="en-US" sz="1100" baseline="0" dirty="0">
                <a:latin typeface="Arial" panose="020B0604020202020204" pitchFamily="34" charset="0"/>
                <a:cs typeface="Arial" panose="020B0604020202020204" pitchFamily="34" charset="0"/>
              </a:rPr>
              <a:t> words of the officer</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to prove the offence</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What might be included in the statement?</a:t>
            </a:r>
          </a:p>
          <a:p>
            <a:pPr>
              <a:lnSpc>
                <a:spcPct val="100000"/>
              </a:lnSpc>
            </a:pPr>
            <a:endParaRPr lang="en-GB" sz="11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What were you doing at the location?</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What did you see, hear, smell, touch </a:t>
            </a:r>
            <a:r>
              <a:rPr lang="en-GB" sz="1100" dirty="0" err="1">
                <a:latin typeface="Arial" panose="020B0604020202020204" pitchFamily="34" charset="0"/>
                <a:cs typeface="Arial" panose="020B0604020202020204" pitchFamily="34" charset="0"/>
              </a:rPr>
              <a:t>etc</a:t>
            </a:r>
            <a:r>
              <a:rPr lang="en-GB" sz="1100" dirty="0">
                <a:latin typeface="Arial" panose="020B0604020202020204" pitchFamily="34" charset="0"/>
                <a:cs typeface="Arial" panose="020B0604020202020204" pitchFamily="34" charset="0"/>
              </a:rPr>
              <a:t>?</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What happened?</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What did you do/say?</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What was the result of all this?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1" dirty="0">
                <a:latin typeface="Arial" panose="020B0604020202020204" pitchFamily="34" charset="0"/>
                <a:cs typeface="Arial" panose="020B0604020202020204" pitchFamily="34" charset="0"/>
              </a:rPr>
              <a:t>WHAT YOU SAW </a:t>
            </a:r>
            <a:endParaRPr lang="en-GB" sz="11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9250980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0" dirty="0">
                <a:latin typeface="Arial" charset="0"/>
              </a:rPr>
              <a:t>The principles of evidence suggest that a person, as a general rule, can only give evidence of what he/she has perceived through their own senses. i.e. what they : See, Hear, Touch, Smell, Feel</a:t>
            </a:r>
            <a:r>
              <a:rPr lang="en-US" altLang="en-US" sz="1100" b="0" baseline="0" dirty="0">
                <a:latin typeface="Arial" charset="0"/>
              </a:rPr>
              <a:t> </a:t>
            </a:r>
            <a:r>
              <a:rPr lang="en-US" altLang="en-US" sz="1100" b="0" baseline="0" dirty="0" err="1">
                <a:latin typeface="Arial" charset="0"/>
              </a:rPr>
              <a:t>etc</a:t>
            </a:r>
            <a:endParaRPr lang="en-US" altLang="en-US" sz="1100" b="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3638311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click</a:t>
            </a:r>
            <a:r>
              <a:rPr lang="en-GB" baseline="0" dirty="0"/>
              <a:t> on Hyperlink to video clip of ‘My cousin Vinny’ which emphasises the importance of ADVOKATE.</a:t>
            </a:r>
          </a:p>
          <a:p>
            <a:endParaRPr lang="en-GB" baseline="0" dirty="0"/>
          </a:p>
          <a:p>
            <a:r>
              <a:rPr lang="en-GB" baseline="0" dirty="0"/>
              <a:t>Trainer to ask students as they are watching the clip to note down the issues of identification that are raised by Vinny during his cross examination. This can be de-briefed and linked into the following ADVOKATE slide and R V Turnbull</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7646026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ts val="0"/>
              </a:spcBef>
              <a:spcAft>
                <a:spcPts val="1800"/>
              </a:spcAft>
              <a:buClrTx/>
              <a:buSzTx/>
              <a:buFontTx/>
              <a:buNone/>
              <a:tabLst/>
              <a:defRPr/>
            </a:pPr>
            <a:r>
              <a:rPr lang="en-GB" sz="1100" b="1"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Identification (see R v Turnbull Handout) </a:t>
            </a:r>
          </a:p>
          <a:p>
            <a:pPr marL="0" marR="0" lvl="0" indent="0" algn="l" defTabSz="914400" rtl="0" eaLnBrk="0" fontAlgn="base" latinLnBrk="0" hangingPunct="0">
              <a:lnSpc>
                <a:spcPct val="100000"/>
              </a:lnSpc>
              <a:spcBef>
                <a:spcPts val="0"/>
              </a:spcBef>
              <a:spcAft>
                <a:spcPts val="1800"/>
              </a:spcAft>
              <a:buClrTx/>
              <a:buSzTx/>
              <a:buFontTx/>
              <a:buNone/>
              <a:tabLst/>
              <a:defRPr/>
            </a:pPr>
            <a:endParaRPr lang="en-GB" sz="1100" dirty="0">
              <a:latin typeface="Arial" panose="020B0604020202020204" pitchFamily="34" charset="0"/>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ＭＳ Ｐゴシック" pitchFamily="-112" charset="-128"/>
                <a:cs typeface="Arial" panose="020B0604020202020204" pitchFamily="34" charset="0"/>
              </a:rPr>
              <a:t>In 1976 the Court of Appeal considered the case of R v Turnbull and created guidelines on the subject of identification, which have been followed in subsequent cases. The points raised indicate the areas to which police officers must pay particular attention whenever they are involved in identification processes. </a:t>
            </a: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The visual evidence from the witness’s first sighting is less likely to be disputed in court if the Turnbull guidelines are followed. </a:t>
            </a:r>
            <a:endParaRPr lang="en-GB" altLang="en-US" sz="1100" i="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ADVOKATE is a useful way to remember them:</a:t>
            </a:r>
          </a:p>
          <a:p>
            <a:pPr>
              <a:lnSpc>
                <a:spcPct val="100000"/>
              </a:lnSpc>
            </a:pPr>
            <a:endParaRPr lang="en-GB" sz="1100" b="1"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endParaRPr>
          </a:p>
          <a:p>
            <a:pPr>
              <a:lnSpc>
                <a:spcPct val="100000"/>
              </a:lnSpc>
            </a:pPr>
            <a:r>
              <a:rPr lang="en-GB" sz="1100" b="1" baseline="0" dirty="0">
                <a:latin typeface="Arial" panose="020B0604020202020204" pitchFamily="34" charset="0"/>
                <a:cs typeface="Arial" panose="020B0604020202020204" pitchFamily="34" charset="0"/>
              </a:rPr>
              <a:t>Amount of time </a:t>
            </a:r>
            <a:r>
              <a:rPr lang="en-GB" sz="1100" baseline="0" dirty="0">
                <a:latin typeface="Arial" panose="020B0604020202020204" pitchFamily="34" charset="0"/>
                <a:cs typeface="Arial" panose="020B0604020202020204" pitchFamily="34" charset="0"/>
              </a:rPr>
              <a:t>the suspect was under observation – the time the suspect carried out the criminal act, were there any breaks in observation? Was it frontal or rear view? </a:t>
            </a:r>
          </a:p>
          <a:p>
            <a:pPr>
              <a:lnSpc>
                <a:spcPct val="100000"/>
              </a:lnSpc>
            </a:pPr>
            <a:r>
              <a:rPr lang="en-GB" sz="1100" b="1" baseline="0" dirty="0">
                <a:latin typeface="Arial" panose="020B0604020202020204" pitchFamily="34" charset="0"/>
                <a:cs typeface="Arial" panose="020B0604020202020204" pitchFamily="34" charset="0"/>
              </a:rPr>
              <a:t>Distance</a:t>
            </a:r>
            <a:r>
              <a:rPr lang="en-GB" sz="1100" baseline="0" dirty="0">
                <a:latin typeface="Arial" panose="020B0604020202020204" pitchFamily="34" charset="0"/>
                <a:cs typeface="Arial" panose="020B0604020202020204" pitchFamily="34" charset="0"/>
              </a:rPr>
              <a:t> from the eye witness and the suspect or incident – how far away was the witness when the incident took place? Distance can vary during the course of the observation and will be rarely one measurement</a:t>
            </a:r>
          </a:p>
          <a:p>
            <a:pPr>
              <a:lnSpc>
                <a:spcPct val="100000"/>
              </a:lnSpc>
            </a:pPr>
            <a:r>
              <a:rPr lang="en-GB" sz="1100" b="1" baseline="0" dirty="0">
                <a:latin typeface="Arial" panose="020B0604020202020204" pitchFamily="34" charset="0"/>
                <a:cs typeface="Arial" panose="020B0604020202020204" pitchFamily="34" charset="0"/>
              </a:rPr>
              <a:t>Visibility</a:t>
            </a:r>
            <a:r>
              <a:rPr lang="en-GB" sz="1100" baseline="0" dirty="0">
                <a:latin typeface="Arial" panose="020B0604020202020204" pitchFamily="34" charset="0"/>
                <a:cs typeface="Arial" panose="020B0604020202020204" pitchFamily="34" charset="0"/>
              </a:rPr>
              <a:t> – including time of day, street lighting, weather conditions etc. </a:t>
            </a:r>
            <a:endParaRPr lang="en-GB" sz="110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Obstructions </a:t>
            </a:r>
            <a:r>
              <a:rPr lang="en-GB" sz="1100" b="0" dirty="0">
                <a:latin typeface="Arial" panose="020B0604020202020204" pitchFamily="34" charset="0"/>
                <a:cs typeface="Arial" panose="020B0604020202020204" pitchFamily="34" charset="0"/>
              </a:rPr>
              <a:t>– was there anything obstructing the view  - this </a:t>
            </a:r>
            <a:r>
              <a:rPr lang="en-GB" sz="1100" b="0" baseline="0" dirty="0">
                <a:latin typeface="Arial" panose="020B0604020202020204" pitchFamily="34" charset="0"/>
                <a:cs typeface="Arial" panose="020B0604020202020204" pitchFamily="34" charset="0"/>
              </a:rPr>
              <a:t>should be described in as much detail as possible. Obstructions include dirty or clean glass, open or closed window or glare from the sun. Record the distance between the witness and any obstruction</a:t>
            </a:r>
            <a:endParaRPr lang="en-GB" sz="1100" b="1"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Known or seen before </a:t>
            </a:r>
            <a:r>
              <a:rPr lang="en-GB" sz="1100" b="0" dirty="0">
                <a:latin typeface="Arial" panose="020B0604020202020204" pitchFamily="34" charset="0"/>
                <a:cs typeface="Arial" panose="020B0604020202020204" pitchFamily="34" charset="0"/>
              </a:rPr>
              <a:t>– did the witness know or had they seen the suspect before? Consider the relationship</a:t>
            </a:r>
            <a:r>
              <a:rPr lang="en-GB" sz="1100" b="0" baseline="0" dirty="0">
                <a:latin typeface="Arial" panose="020B0604020202020204" pitchFamily="34" charset="0"/>
                <a:cs typeface="Arial" panose="020B0604020202020204" pitchFamily="34" charset="0"/>
              </a:rPr>
              <a:t> they have or whether they work together. How long has the witness known the suspect? In what context and how well? </a:t>
            </a:r>
            <a:endParaRPr lang="en-GB" sz="1100" b="1"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Any reason to remember suspect </a:t>
            </a:r>
            <a:r>
              <a:rPr lang="en-GB" sz="1100" b="0" dirty="0">
                <a:latin typeface="Arial" panose="020B0604020202020204" pitchFamily="34" charset="0"/>
                <a:cs typeface="Arial" panose="020B0604020202020204" pitchFamily="34" charset="0"/>
              </a:rPr>
              <a:t>– This could be a distinguishing feature or peculiarity</a:t>
            </a:r>
            <a:r>
              <a:rPr lang="en-GB" sz="1100" b="0" baseline="0" dirty="0">
                <a:latin typeface="Arial" panose="020B0604020202020204" pitchFamily="34" charset="0"/>
                <a:cs typeface="Arial" panose="020B0604020202020204" pitchFamily="34" charset="0"/>
              </a:rPr>
              <a:t> of the person. What makes the person memorable - their appearance, features or accent? The nature of the incident, what has stuck in the mind?</a:t>
            </a:r>
            <a:endParaRPr lang="en-GB" sz="1100" b="1"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Time lapse </a:t>
            </a:r>
            <a:r>
              <a:rPr lang="en-GB" sz="1100" b="0" dirty="0">
                <a:latin typeface="Arial" panose="020B0604020202020204" pitchFamily="34" charset="0"/>
                <a:cs typeface="Arial" panose="020B0604020202020204" pitchFamily="34" charset="0"/>
              </a:rPr>
              <a:t>–</a:t>
            </a:r>
            <a:r>
              <a:rPr lang="en-GB" sz="1100" b="0" baseline="0" dirty="0">
                <a:latin typeface="Arial" panose="020B0604020202020204" pitchFamily="34" charset="0"/>
                <a:cs typeface="Arial" panose="020B0604020202020204" pitchFamily="34" charset="0"/>
              </a:rPr>
              <a:t> the time lapse between the first and any subsequent identification to the police. How much time lapsed between recording or obtaining a first description and the sighting of the suspect? How long since witness last saw suspect?</a:t>
            </a:r>
            <a:endParaRPr lang="en-GB" sz="1100" b="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Errors </a:t>
            </a:r>
            <a:r>
              <a:rPr lang="en-GB" sz="1100" b="0" dirty="0">
                <a:latin typeface="Arial" panose="020B0604020202020204" pitchFamily="34" charset="0"/>
                <a:cs typeface="Arial" panose="020B0604020202020204" pitchFamily="34" charset="0"/>
              </a:rPr>
              <a:t>– any errors between the </a:t>
            </a:r>
            <a:r>
              <a:rPr lang="en-GB" sz="1100" b="0" i="1" dirty="0">
                <a:latin typeface="Arial" panose="020B0604020202020204" pitchFamily="34" charset="0"/>
                <a:cs typeface="Arial" panose="020B0604020202020204" pitchFamily="34" charset="0"/>
              </a:rPr>
              <a:t>first recorded description </a:t>
            </a:r>
            <a:r>
              <a:rPr lang="en-GB" sz="1100" b="0" dirty="0">
                <a:latin typeface="Arial" panose="020B0604020202020204" pitchFamily="34" charset="0"/>
                <a:cs typeface="Arial" panose="020B0604020202020204" pitchFamily="34" charset="0"/>
              </a:rPr>
              <a:t>of the suspect given by the witness when first seen by them and their actual appearance. </a:t>
            </a:r>
          </a:p>
          <a:p>
            <a:pPr>
              <a:lnSpc>
                <a:spcPct val="100000"/>
              </a:lnSpc>
            </a:pPr>
            <a:r>
              <a:rPr lang="en-GB" sz="1100" b="0" dirty="0">
                <a:latin typeface="Arial" panose="020B0604020202020204" pitchFamily="34" charset="0"/>
                <a:cs typeface="Arial" panose="020B0604020202020204" pitchFamily="34" charset="0"/>
              </a:rPr>
              <a:t>For example - the male now has a beard.</a:t>
            </a:r>
          </a:p>
          <a:p>
            <a:pPr>
              <a:lnSpc>
                <a:spcPct val="100000"/>
              </a:lnSpc>
            </a:pPr>
            <a:r>
              <a:rPr lang="en-GB" sz="1100" b="0" dirty="0">
                <a:latin typeface="Arial" panose="020B0604020202020204" pitchFamily="34" charset="0"/>
                <a:cs typeface="Arial" panose="020B0604020202020204" pitchFamily="34" charset="0"/>
              </a:rPr>
              <a:t>Remember the first description must always</a:t>
            </a:r>
            <a:r>
              <a:rPr lang="en-GB" sz="1100" b="0" baseline="0" dirty="0">
                <a:latin typeface="Arial" panose="020B0604020202020204" pitchFamily="34" charset="0"/>
                <a:cs typeface="Arial" panose="020B0604020202020204" pitchFamily="34" charset="0"/>
              </a:rPr>
              <a:t> be recorded. </a:t>
            </a:r>
          </a:p>
          <a:p>
            <a:pPr>
              <a:lnSpc>
                <a:spcPct val="100000"/>
              </a:lnSpc>
            </a:pPr>
            <a:r>
              <a:rPr lang="en-GB" sz="1100" b="0" baseline="0" dirty="0">
                <a:latin typeface="Arial" panose="020B0604020202020204" pitchFamily="34" charset="0"/>
                <a:cs typeface="Arial" panose="020B0604020202020204" pitchFamily="34" charset="0"/>
              </a:rPr>
              <a:t>Not all these points will be applicable to every statement but you need to consider each point.</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7850026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a:latin typeface="Arial" panose="020B0604020202020204" pitchFamily="34" charset="0"/>
                <a:cs typeface="Arial" panose="020B0604020202020204" pitchFamily="34" charset="0"/>
              </a:rPr>
              <a:t>QTS – what information helps describe an individual? Name 10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An</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offender must be described in as much detail as possible.</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Most people are not trained observers. They do not consciously make detailed visual examinations of the people they meet and many people find it difficult to describe a person.</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Police</a:t>
            </a:r>
            <a:r>
              <a:rPr lang="en-GB" sz="1100" baseline="0" dirty="0">
                <a:latin typeface="Arial" panose="020B0604020202020204" pitchFamily="34" charset="0"/>
                <a:cs typeface="Arial" panose="020B0604020202020204" pitchFamily="34" charset="0"/>
              </a:rPr>
              <a:t> d</a:t>
            </a:r>
            <a:r>
              <a:rPr lang="en-GB" sz="1100" dirty="0">
                <a:latin typeface="Arial" panose="020B0604020202020204" pitchFamily="34" charset="0"/>
                <a:cs typeface="Arial" panose="020B0604020202020204" pitchFamily="34" charset="0"/>
              </a:rPr>
              <a:t>escribe a person using</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 10-point description. </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End the</a:t>
            </a:r>
            <a:r>
              <a:rPr lang="en-GB" sz="1100" baseline="0" dirty="0">
                <a:latin typeface="Arial" panose="020B0604020202020204" pitchFamily="34" charset="0"/>
                <a:cs typeface="Arial" panose="020B0604020202020204" pitchFamily="34" charset="0"/>
              </a:rPr>
              <a:t> description paragraph</a:t>
            </a:r>
            <a:r>
              <a:rPr lang="en-GB" sz="1100" dirty="0">
                <a:latin typeface="Arial" panose="020B0604020202020204" pitchFamily="34" charset="0"/>
                <a:cs typeface="Arial" panose="020B0604020202020204" pitchFamily="34" charset="0"/>
              </a:rPr>
              <a:t> with the phrase, “That is all I can tell you about that person.”</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Age, build, clothing, any distinguishing marks (e.g. tattoos, scars, beard etc.), , ethnicity, colour &amp; complexion, gender, hair (style &amp; colour),  height, if carrying anything</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When describing someone’s height use between heights rather that exact or relate to a fixed object – shorter than me.</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If you are not sure of a detail say so, e.g.   I am not sure of the colour of the jumper. </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0551731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information helps to describe a vehicle?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11932527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Show the next slide for a 10 seconds only </a:t>
            </a:r>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28550707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Show picture to the group for 10 seconds and then move on to next slide</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Group led discussion with class what descriptions they have and compare to others in the group/actual picture</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Then move on to discussing in the group ADVOKATE in relation to this scene.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9398648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dirty="0">
                <a:latin typeface="Arial" panose="020B0604020202020204" pitchFamily="34" charset="0"/>
                <a:cs typeface="Arial" panose="020B0604020202020204" pitchFamily="34" charset="0"/>
              </a:rPr>
              <a:t>Exhibits produced in a statement MUST be allocated a unique reference number and an exhibit label should be signed at that time. The unique reference number should be recorded in the statement.</a:t>
            </a:r>
          </a:p>
          <a:p>
            <a:r>
              <a:rPr lang="en-GB" sz="1100" dirty="0">
                <a:latin typeface="Arial" panose="020B0604020202020204" pitchFamily="34" charset="0"/>
                <a:cs typeface="Arial" panose="020B0604020202020204" pitchFamily="34" charset="0"/>
              </a:rPr>
              <a:t>If an exhibit is produced or created by the witness it will be their exhibit and it will be produced as a part of their statement.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unique reference number will consist of the exhibitor’s initials and a sequential number, i.e. the third exhibit produced by David Steven Roberts would be identified as DSR/3. The officer will write the exhibit reference in the following format:</a:t>
            </a: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You will see in the extra brackets ‘Exhibit numbers’. These are only allocated by the court and are left blank until that time.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is essential that accurate descriptions of property are included in the statement and should also be included on the exhibit label. Any marks or damage that the owner would be able to recognise again should be recorded and the reason why the owner can positively identify that property as theirs.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Where an exhibit is stored or who it is handed to is an important aspect in the continuity of that exhibit and must be included in the statement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suspect cannot produce an exhibit anything taken from them or made by them during interview should be exhibited by an officer with their initials as the reference number. A prepared statement or sketch plan, for example, would be an exhibit taken and produced by the interviewing officer and given a consecutive reference number.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5999565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17241284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altLang="en-US" sz="1100" dirty="0">
                <a:latin typeface="Arial" panose="020B0604020202020204" pitchFamily="34" charset="0"/>
              </a:rPr>
              <a:t>For example ‘the defendant in my view is guilty or the defendant is a criminal type.</a:t>
            </a:r>
          </a:p>
          <a:p>
            <a:pPr marL="171450" indent="-171450">
              <a:buFontTx/>
              <a:buChar char="•"/>
            </a:pPr>
            <a:r>
              <a:rPr lang="en-GB" altLang="en-US" sz="1100" dirty="0">
                <a:latin typeface="Arial" panose="020B0604020202020204" pitchFamily="34" charset="0"/>
              </a:rPr>
              <a:t>Personal views such as he appeared to be drunk without objective test</a:t>
            </a:r>
          </a:p>
          <a:p>
            <a:pPr marL="171450" indent="-171450">
              <a:buFontTx/>
              <a:buChar char="•"/>
            </a:pPr>
            <a:r>
              <a:rPr lang="en-GB" altLang="en-US" sz="1100" dirty="0">
                <a:latin typeface="Arial" panose="020B0604020202020204" pitchFamily="34" charset="0"/>
              </a:rPr>
              <a:t>Sensitive issues such as he has a previous record for robbery so I stopped him as he looked suspicious.  Must not include PNC of person or points on licence as sensitive information </a:t>
            </a:r>
            <a:r>
              <a:rPr lang="en-GB" altLang="en-US" sz="1100" dirty="0" err="1">
                <a:latin typeface="Arial" panose="020B0604020202020204" pitchFamily="34" charset="0"/>
              </a:rPr>
              <a:t>i.e</a:t>
            </a:r>
            <a:r>
              <a:rPr lang="en-GB" altLang="en-US" sz="1100" dirty="0">
                <a:latin typeface="Arial" panose="020B0604020202020204" pitchFamily="34" charset="0"/>
              </a:rPr>
              <a:t> I conducted a PNC check and he is known to Police for robbery.  Different if he is wanted and this information is sued as evidence for your arrest.  Also comes under prejudicial as forming an opinion before evidence gathered that he committed the offence.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27891855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These are things that you should try and avoid not doing.  Hearsay rules apply and in some situations it maybe applicable to include.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Irrelevant facts or information is a key aspect.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Make it relevant to the offence and think is this needed?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maybe relevant in some situations but not in others depending on the offence and what relevance it can bring.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Think about is this evidence that proves or disproves the offence and does it make sense to another?</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Provide Completing</a:t>
            </a:r>
            <a:r>
              <a:rPr lang="en-GB" sz="1100" baseline="0" dirty="0">
                <a:latin typeface="Arial" panose="020B0604020202020204" pitchFamily="34" charset="0"/>
                <a:cs typeface="Arial" panose="020B0604020202020204" pitchFamily="34" charset="0"/>
              </a:rPr>
              <a:t> Statements Top Tips Handout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16254753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itchFamily="34" charset="-128"/>
                <a:cs typeface="Arial" panose="020B0604020202020204" pitchFamily="34" charset="0"/>
              </a:rPr>
              <a:t>A Police</a:t>
            </a:r>
            <a:r>
              <a:rPr lang="en-GB" altLang="en-US" sz="1100" baseline="0" dirty="0">
                <a:latin typeface="Arial" panose="020B0604020202020204" pitchFamily="34" charset="0"/>
                <a:ea typeface="ＭＳ Ｐゴシック" pitchFamily="34" charset="-128"/>
                <a:cs typeface="Arial" panose="020B0604020202020204" pitchFamily="34" charset="0"/>
              </a:rPr>
              <a:t> Officer </a:t>
            </a:r>
            <a:r>
              <a:rPr lang="en-GB" altLang="en-US" sz="1100" dirty="0">
                <a:latin typeface="Arial" panose="020B0604020202020204" pitchFamily="34" charset="0"/>
                <a:ea typeface="ＭＳ Ｐゴシック" pitchFamily="34" charset="-128"/>
                <a:cs typeface="Arial" panose="020B0604020202020204" pitchFamily="34" charset="0"/>
              </a:rPr>
              <a:t>may be required to provide a statement days, weeks or even months after the event.  Even if they provide it shortly after something has happened it is likely that they will need to rely on memory at some point.</a:t>
            </a:r>
          </a:p>
          <a:p>
            <a:endParaRPr lang="en-GB" altLang="en-US" sz="1100" dirty="0">
              <a:latin typeface="Arial" panose="020B0604020202020204" pitchFamily="34" charset="0"/>
              <a:ea typeface="ＭＳ Ｐゴシック" pitchFamily="34" charset="-128"/>
              <a:cs typeface="Arial" panose="020B0604020202020204" pitchFamily="34" charset="0"/>
            </a:endParaRPr>
          </a:p>
          <a:p>
            <a:r>
              <a:rPr lang="en-GB" altLang="en-US" sz="1100" dirty="0">
                <a:latin typeface="Arial" panose="020B0604020202020204" pitchFamily="34" charset="0"/>
                <a:ea typeface="ＭＳ Ｐゴシック" pitchFamily="34" charset="-128"/>
                <a:cs typeface="Arial" panose="020B0604020202020204" pitchFamily="34" charset="0"/>
              </a:rPr>
              <a:t>How good generally are peoples’ memories?</a:t>
            </a:r>
          </a:p>
          <a:p>
            <a:endParaRPr lang="en-GB" altLang="en-US" sz="1100" dirty="0">
              <a:latin typeface="Arial" panose="020B0604020202020204" pitchFamily="34" charset="0"/>
              <a:ea typeface="ＭＳ Ｐゴシック" pitchFamily="34" charset="-128"/>
              <a:cs typeface="Arial" panose="020B0604020202020204" pitchFamily="34" charset="0"/>
            </a:endParaRPr>
          </a:p>
          <a:p>
            <a:r>
              <a:rPr lang="en-GB" altLang="en-US" sz="1100" dirty="0">
                <a:latin typeface="Arial" panose="020B0604020202020204" pitchFamily="34" charset="0"/>
                <a:ea typeface="ＭＳ Ｐゴシック" pitchFamily="34" charset="-128"/>
                <a:cs typeface="Arial" panose="020B0604020202020204" pitchFamily="34" charset="0"/>
              </a:rPr>
              <a:t>How good is your memory?</a:t>
            </a:r>
          </a:p>
          <a:p>
            <a:endParaRPr lang="en-GB" altLang="en-US" sz="1100" dirty="0">
              <a:latin typeface="Arial" panose="020B0604020202020204" pitchFamily="34" charset="0"/>
              <a:ea typeface="ＭＳ Ｐゴシック" pitchFamily="34" charset="-128"/>
              <a:cs typeface="Arial" panose="020B0604020202020204" pitchFamily="34" charset="0"/>
            </a:endParaRPr>
          </a:p>
          <a:p>
            <a:r>
              <a:rPr lang="en-GB" altLang="en-US" sz="1100" dirty="0">
                <a:latin typeface="Arial" panose="020B0604020202020204" pitchFamily="34" charset="0"/>
                <a:ea typeface="ＭＳ Ｐゴシック" pitchFamily="34" charset="-128"/>
                <a:cs typeface="Arial" panose="020B0604020202020204" pitchFamily="34" charset="0"/>
              </a:rPr>
              <a:t>Who regards themselves as having a good memory?</a:t>
            </a:r>
          </a:p>
          <a:p>
            <a:endParaRPr lang="en-GB" altLang="en-US" sz="1100" dirty="0">
              <a:latin typeface="Arial" panose="020B0604020202020204" pitchFamily="34" charset="0"/>
              <a:ea typeface="ＭＳ Ｐゴシック" pitchFamily="34" charset="-128"/>
              <a:cs typeface="Arial" panose="020B0604020202020204" pitchFamily="34" charset="0"/>
            </a:endParaRPr>
          </a:p>
          <a:p>
            <a:r>
              <a:rPr lang="en-GB" altLang="en-US" sz="1100" dirty="0">
                <a:latin typeface="Arial" panose="020B0604020202020204" pitchFamily="34" charset="0"/>
                <a:ea typeface="ＭＳ Ｐゴシック" pitchFamily="34" charset="-128"/>
                <a:cs typeface="Arial" panose="020B0604020202020204" pitchFamily="34" charset="0"/>
              </a:rPr>
              <a:t>Lets put it to the test…</a:t>
            </a:r>
          </a:p>
          <a:p>
            <a:endParaRPr lang="en-GB" altLang="en-US" sz="1100" dirty="0">
              <a:latin typeface="Arial" panose="020B0604020202020204" pitchFamily="34" charset="0"/>
              <a:ea typeface="ＭＳ Ｐゴシック" pitchFamily="34" charset="-128"/>
              <a:cs typeface="Arial" panose="020B0604020202020204" pitchFamily="34" charset="0"/>
            </a:endParaRPr>
          </a:p>
          <a:p>
            <a:r>
              <a:rPr lang="en-GB" altLang="en-US" sz="1100" dirty="0">
                <a:latin typeface="Arial" panose="020B0604020202020204" pitchFamily="34" charset="0"/>
                <a:ea typeface="ＭＳ Ｐゴシック" pitchFamily="34" charset="-128"/>
                <a:cs typeface="Arial" panose="020B0604020202020204" pitchFamily="34" charset="0"/>
              </a:rPr>
              <a:t>All you need is a piece of paper and a pen.</a:t>
            </a:r>
          </a:p>
          <a:p>
            <a:endParaRPr lang="en-GB" sz="1100" dirty="0">
              <a:latin typeface="Arial" panose="020B0604020202020204" pitchFamily="34" charset="0"/>
              <a:ea typeface="ＭＳ Ｐゴシック" pitchFamily="34" charset="-128"/>
              <a:cs typeface="Arial" panose="020B0604020202020204" pitchFamily="34" charset="0"/>
            </a:endParaRPr>
          </a:p>
          <a:p>
            <a:r>
              <a:rPr lang="en-GB" altLang="en-US" sz="1100" dirty="0">
                <a:latin typeface="Arial" panose="020B0604020202020204" pitchFamily="34" charset="0"/>
                <a:ea typeface="ＭＳ Ｐゴシック" pitchFamily="34" charset="-128"/>
                <a:cs typeface="Arial" panose="020B0604020202020204" pitchFamily="34" charset="0"/>
              </a:rPr>
              <a:t>“I am going to show you a list of words and will read them out.</a:t>
            </a:r>
          </a:p>
          <a:p>
            <a:endParaRPr lang="en-GB" altLang="en-US" sz="1100" dirty="0">
              <a:latin typeface="Arial" panose="020B0604020202020204" pitchFamily="34" charset="0"/>
              <a:ea typeface="ＭＳ Ｐゴシック" pitchFamily="34" charset="-128"/>
              <a:cs typeface="Arial" panose="020B0604020202020204" pitchFamily="34" charset="0"/>
            </a:endParaRPr>
          </a:p>
          <a:p>
            <a:r>
              <a:rPr lang="en-GB" altLang="en-US" sz="1100" dirty="0">
                <a:latin typeface="Arial" panose="020B0604020202020204" pitchFamily="34" charset="0"/>
                <a:ea typeface="ＭＳ Ｐゴシック" pitchFamily="34" charset="-128"/>
                <a:cs typeface="Arial" panose="020B0604020202020204" pitchFamily="34" charset="0"/>
              </a:rPr>
              <a:t>Once the list has gone you </a:t>
            </a:r>
            <a:r>
              <a:rPr lang="en-GB" altLang="en-US" sz="1100">
                <a:latin typeface="Arial" panose="020B0604020202020204" pitchFamily="34" charset="0"/>
                <a:ea typeface="ＭＳ Ｐゴシック" pitchFamily="34" charset="-128"/>
                <a:cs typeface="Arial" panose="020B0604020202020204" pitchFamily="34" charset="0"/>
              </a:rPr>
              <a:t>have 30</a:t>
            </a:r>
            <a:r>
              <a:rPr lang="en-GB" altLang="en-US" sz="1100" baseline="0">
                <a:latin typeface="Arial" panose="020B0604020202020204" pitchFamily="34" charset="0"/>
                <a:ea typeface="ＭＳ Ｐゴシック" pitchFamily="34" charset="-128"/>
                <a:cs typeface="Arial" panose="020B0604020202020204" pitchFamily="34" charset="0"/>
              </a:rPr>
              <a:t> sec</a:t>
            </a:r>
            <a:r>
              <a:rPr lang="en-GB" altLang="en-US" sz="1100">
                <a:latin typeface="Arial" panose="020B0604020202020204" pitchFamily="34" charset="0"/>
                <a:ea typeface="ＭＳ Ｐゴシック" pitchFamily="34" charset="-128"/>
                <a:cs typeface="Arial" panose="020B0604020202020204" pitchFamily="34" charset="0"/>
              </a:rPr>
              <a:t> </a:t>
            </a:r>
            <a:r>
              <a:rPr lang="en-GB" altLang="en-US" sz="1100" dirty="0">
                <a:latin typeface="Arial" panose="020B0604020202020204" pitchFamily="34" charset="0"/>
                <a:ea typeface="ＭＳ Ｐゴシック" pitchFamily="34" charset="-128"/>
                <a:cs typeface="Arial" panose="020B0604020202020204" pitchFamily="34" charset="0"/>
              </a:rPr>
              <a:t>to write down as many of the words as you can remember. – Ready?”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1443735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itchFamily="34" charset="-128"/>
                <a:cs typeface="Arial" panose="020B0604020202020204" pitchFamily="34" charset="0"/>
              </a:rPr>
              <a:t>How many think that they did well? </a:t>
            </a:r>
          </a:p>
          <a:p>
            <a:endParaRPr lang="en-GB" altLang="en-US" sz="1100" dirty="0">
              <a:latin typeface="Arial" panose="020B0604020202020204" pitchFamily="34" charset="0"/>
              <a:ea typeface="ＭＳ Ｐゴシック" pitchFamily="34" charset="-128"/>
              <a:cs typeface="Arial" panose="020B0604020202020204" pitchFamily="34" charset="0"/>
            </a:endParaRPr>
          </a:p>
          <a:p>
            <a:r>
              <a:rPr lang="en-GB" altLang="en-US" sz="1100" dirty="0">
                <a:latin typeface="Arial" panose="020B0604020202020204" pitchFamily="34" charset="0"/>
                <a:ea typeface="ＭＳ Ｐゴシック" pitchFamily="34" charset="-128"/>
                <a:cs typeface="Arial" panose="020B0604020202020204" pitchFamily="34" charset="0"/>
              </a:rPr>
              <a:t>How many would like another chance?</a:t>
            </a:r>
          </a:p>
          <a:p>
            <a:endParaRPr lang="en-GB" altLang="en-US" sz="1100" dirty="0">
              <a:latin typeface="Arial" panose="020B0604020202020204" pitchFamily="34" charset="0"/>
              <a:ea typeface="ＭＳ Ｐゴシック" pitchFamily="34" charset="-128"/>
              <a:cs typeface="Arial" panose="020B0604020202020204" pitchFamily="34" charset="0"/>
            </a:endParaRPr>
          </a:p>
          <a:p>
            <a:r>
              <a:rPr lang="en-GB" altLang="en-US" sz="1100" dirty="0">
                <a:latin typeface="Arial" panose="020B0604020202020204" pitchFamily="34" charset="0"/>
                <a:ea typeface="ＭＳ Ｐゴシック" pitchFamily="34" charset="-128"/>
                <a:cs typeface="Arial" panose="020B0604020202020204" pitchFamily="34" charset="0"/>
              </a:rPr>
              <a:t>Okay, we’ll give you another chance with a new set of words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18767112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40789326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itchFamily="34" charset="-128"/>
                <a:cs typeface="Arial" panose="020B0604020202020204" pitchFamily="34" charset="0"/>
              </a:rPr>
              <a:t>How many think that they did better the 2</a:t>
            </a:r>
            <a:r>
              <a:rPr lang="en-GB" altLang="en-US" sz="1100" baseline="30000" dirty="0">
                <a:latin typeface="Arial" panose="020B0604020202020204" pitchFamily="34" charset="0"/>
                <a:ea typeface="ＭＳ Ｐゴシック" pitchFamily="34" charset="-128"/>
                <a:cs typeface="Arial" panose="020B0604020202020204" pitchFamily="34" charset="0"/>
              </a:rPr>
              <a:t>nd</a:t>
            </a:r>
            <a:r>
              <a:rPr lang="en-GB" altLang="en-US" sz="1100" dirty="0">
                <a:latin typeface="Arial" panose="020B0604020202020204" pitchFamily="34" charset="0"/>
                <a:ea typeface="ＭＳ Ｐゴシック" pitchFamily="34" charset="-128"/>
                <a:cs typeface="Arial" panose="020B0604020202020204" pitchFamily="34" charset="0"/>
              </a:rPr>
              <a:t> time around?</a:t>
            </a:r>
          </a:p>
          <a:p>
            <a:endParaRPr lang="en-GB" altLang="en-US" sz="1100" dirty="0">
              <a:latin typeface="Arial" panose="020B0604020202020204" pitchFamily="34" charset="0"/>
              <a:ea typeface="ＭＳ Ｐゴシック" pitchFamily="34" charset="-128"/>
              <a:cs typeface="Arial" panose="020B0604020202020204" pitchFamily="34" charset="0"/>
            </a:endParaRPr>
          </a:p>
          <a:p>
            <a:r>
              <a:rPr lang="en-GB" altLang="en-US" sz="1100" dirty="0">
                <a:latin typeface="Arial" panose="020B0604020202020204" pitchFamily="34" charset="0"/>
                <a:ea typeface="ＭＳ Ｐゴシック" pitchFamily="34" charset="-128"/>
                <a:cs typeface="Arial" panose="020B0604020202020204" pitchFamily="34" charset="0"/>
              </a:rPr>
              <a:t>You knew what to expect?</a:t>
            </a:r>
          </a:p>
          <a:p>
            <a:endParaRPr lang="en-GB" altLang="en-US" sz="1100" dirty="0">
              <a:latin typeface="Arial" panose="020B0604020202020204" pitchFamily="34" charset="0"/>
              <a:ea typeface="ＭＳ Ｐゴシック" pitchFamily="34" charset="-128"/>
              <a:cs typeface="Arial" panose="020B0604020202020204" pitchFamily="34" charset="0"/>
            </a:endParaRPr>
          </a:p>
          <a:p>
            <a:endParaRPr lang="en-GB" altLang="en-US" sz="1100" dirty="0">
              <a:latin typeface="Arial" panose="020B0604020202020204" pitchFamily="34" charset="0"/>
              <a:ea typeface="ＭＳ Ｐゴシック" pitchFamily="34" charset="-128"/>
              <a:cs typeface="Arial" panose="020B0604020202020204" pitchFamily="34" charset="0"/>
            </a:endParaRPr>
          </a:p>
          <a:p>
            <a:r>
              <a:rPr lang="en-GB" altLang="en-US" sz="1100" dirty="0">
                <a:latin typeface="Arial" panose="020B0604020202020204" pitchFamily="34" charset="0"/>
                <a:ea typeface="ＭＳ Ｐゴシック" pitchFamily="34" charset="-128"/>
                <a:cs typeface="Arial" panose="020B0604020202020204" pitchFamily="34" charset="0"/>
              </a:rPr>
              <a:t>Okay, lets look at the first list……raise your hand of you got the word ‘sweet’ on your list?</a:t>
            </a:r>
          </a:p>
          <a:p>
            <a:r>
              <a:rPr lang="en-GB" altLang="en-US" sz="1100" dirty="0">
                <a:latin typeface="Arial" panose="020B0604020202020204" pitchFamily="34" charset="0"/>
                <a:ea typeface="ＭＳ Ｐゴシック" pitchFamily="34" charset="-128"/>
                <a:cs typeface="Arial" panose="020B0604020202020204" pitchFamily="34" charset="0"/>
              </a:rPr>
              <a:t>(</a:t>
            </a:r>
            <a:r>
              <a:rPr lang="en-GB" altLang="en-US" sz="1100" b="1" dirty="0">
                <a:latin typeface="Arial" panose="020B0604020202020204" pitchFamily="34" charset="0"/>
                <a:ea typeface="ＭＳ Ｐゴシック" pitchFamily="34" charset="-128"/>
                <a:cs typeface="Arial" panose="020B0604020202020204" pitchFamily="34" charset="0"/>
              </a:rPr>
              <a:t>Trainer to raise his/her hand whilst asking the question)</a:t>
            </a:r>
          </a:p>
          <a:p>
            <a:endParaRPr lang="en-GB" altLang="en-US" sz="1100" b="1" dirty="0">
              <a:latin typeface="Arial" panose="020B0604020202020204" pitchFamily="34" charset="0"/>
              <a:ea typeface="ＭＳ Ｐゴシック" pitchFamily="34" charset="-128"/>
              <a:cs typeface="Arial" panose="020B0604020202020204" pitchFamily="34" charset="0"/>
            </a:endParaRPr>
          </a:p>
          <a:p>
            <a:r>
              <a:rPr lang="en-GB" altLang="en-US" sz="1100" b="1" dirty="0">
                <a:latin typeface="Arial" panose="020B0604020202020204" pitchFamily="34" charset="0"/>
                <a:ea typeface="ＭＳ Ｐゴシック" pitchFamily="34" charset="-128"/>
                <a:cs typeface="Arial" panose="020B0604020202020204" pitchFamily="34" charset="0"/>
              </a:rPr>
              <a:t>Reveal first list</a:t>
            </a:r>
            <a:r>
              <a:rPr lang="en-GB" altLang="en-US" sz="1100" b="1" baseline="0" dirty="0">
                <a:latin typeface="Arial" panose="020B0604020202020204" pitchFamily="34" charset="0"/>
                <a:ea typeface="ＭＳ Ｐゴシック" pitchFamily="34" charset="-128"/>
                <a:cs typeface="Arial" panose="020B0604020202020204" pitchFamily="34" charset="0"/>
              </a:rPr>
              <a:t>….</a:t>
            </a:r>
            <a:endParaRPr lang="en-GB" altLang="en-US" sz="1100" b="1" dirty="0">
              <a:latin typeface="Arial" panose="020B0604020202020204" pitchFamily="34" charset="0"/>
              <a:ea typeface="ＭＳ Ｐゴシック" pitchFamily="34" charset="-128"/>
              <a:cs typeface="Arial" panose="020B0604020202020204" pitchFamily="34" charset="0"/>
            </a:endParaRPr>
          </a:p>
          <a:p>
            <a:endParaRPr lang="en-GB" altLang="en-US" sz="1100" b="1" dirty="0">
              <a:latin typeface="Arial" panose="020B0604020202020204" pitchFamily="34" charset="0"/>
              <a:ea typeface="ＭＳ Ｐゴシック" pitchFamily="34" charset="-128"/>
              <a:cs typeface="Arial" panose="020B0604020202020204" pitchFamily="34" charset="0"/>
            </a:endParaRPr>
          </a:p>
          <a:p>
            <a:r>
              <a:rPr lang="en-GB" altLang="en-US" sz="1100" dirty="0">
                <a:latin typeface="Arial" panose="020B0604020202020204" pitchFamily="34" charset="0"/>
                <a:ea typeface="ＭＳ Ｐゴシック" pitchFamily="34" charset="-128"/>
                <a:cs typeface="Arial" panose="020B0604020202020204" pitchFamily="34" charset="0"/>
              </a:rPr>
              <a:t>Look at list No.2…..raise your hand if you got the word ‘anger’ or ‘angry’ on the list?</a:t>
            </a:r>
          </a:p>
          <a:p>
            <a:r>
              <a:rPr lang="en-GB" altLang="en-US" sz="1100" b="1" dirty="0">
                <a:latin typeface="Arial" panose="020B0604020202020204" pitchFamily="34" charset="0"/>
                <a:ea typeface="ＭＳ Ｐゴシック" pitchFamily="34" charset="-128"/>
                <a:cs typeface="Arial" panose="020B0604020202020204" pitchFamily="34" charset="0"/>
              </a:rPr>
              <a:t>(Trainer again to raise his/her hand whilst asking question)</a:t>
            </a:r>
          </a:p>
          <a:p>
            <a:endParaRPr lang="en-GB" altLang="en-US" sz="1100" b="1" dirty="0">
              <a:latin typeface="Arial" panose="020B0604020202020204" pitchFamily="34" charset="0"/>
              <a:ea typeface="ＭＳ Ｐゴシック" pitchFamily="34" charset="-128"/>
              <a:cs typeface="Arial" panose="020B0604020202020204" pitchFamily="34" charset="0"/>
            </a:endParaRPr>
          </a:p>
          <a:p>
            <a:r>
              <a:rPr lang="en-GB" altLang="en-US" sz="1100" b="1" dirty="0">
                <a:latin typeface="Arial" panose="020B0604020202020204" pitchFamily="34" charset="0"/>
                <a:ea typeface="ＭＳ Ｐゴシック" pitchFamily="34" charset="-128"/>
                <a:cs typeface="Arial" panose="020B0604020202020204" pitchFamily="34" charset="0"/>
              </a:rPr>
              <a:t>Reveal second</a:t>
            </a:r>
            <a:r>
              <a:rPr lang="en-GB" altLang="en-US" sz="1100" b="1" baseline="0" dirty="0">
                <a:latin typeface="Arial" panose="020B0604020202020204" pitchFamily="34" charset="0"/>
                <a:ea typeface="ＭＳ Ｐゴシック" pitchFamily="34" charset="-128"/>
                <a:cs typeface="Arial" panose="020B0604020202020204" pitchFamily="34" charset="0"/>
              </a:rPr>
              <a:t> list…. </a:t>
            </a:r>
            <a:endParaRPr lang="en-GB" altLang="en-US" sz="1100" b="1" dirty="0">
              <a:latin typeface="Arial" panose="020B0604020202020204" pitchFamily="34" charset="0"/>
              <a:ea typeface="ＭＳ Ｐゴシック" pitchFamily="34" charset="-128"/>
              <a:cs typeface="Arial" panose="020B0604020202020204" pitchFamily="34" charset="0"/>
            </a:endParaRPr>
          </a:p>
          <a:p>
            <a:endParaRPr lang="en-GB" altLang="en-US" sz="1100" b="1" dirty="0">
              <a:latin typeface="Arial" panose="020B0604020202020204" pitchFamily="34" charset="0"/>
              <a:ea typeface="ＭＳ Ｐゴシック" pitchFamily="34" charset="-128"/>
              <a:cs typeface="Arial" panose="020B0604020202020204" pitchFamily="34" charset="0"/>
            </a:endParaRPr>
          </a:p>
          <a:p>
            <a:r>
              <a:rPr lang="en-GB" altLang="en-US" sz="1100" dirty="0">
                <a:latin typeface="Arial" panose="020B0604020202020204" pitchFamily="34" charset="0"/>
                <a:ea typeface="ＭＳ Ｐゴシック" pitchFamily="34" charset="-128"/>
                <a:cs typeface="Arial" panose="020B0604020202020204" pitchFamily="34" charset="0"/>
              </a:rPr>
              <a:t>Good, excellent….. If you raised your hand either time, you have experienced a ‘false memory’</a:t>
            </a:r>
          </a:p>
          <a:p>
            <a:endParaRPr lang="en-GB" altLang="en-US" sz="1100" dirty="0">
              <a:latin typeface="Arial" panose="020B0604020202020204" pitchFamily="34" charset="0"/>
              <a:ea typeface="ＭＳ Ｐゴシック" pitchFamily="34" charset="-128"/>
              <a:cs typeface="Arial" panose="020B0604020202020204" pitchFamily="34" charset="0"/>
            </a:endParaRPr>
          </a:p>
          <a:p>
            <a:r>
              <a:rPr lang="en-GB" altLang="en-US" sz="1100" dirty="0">
                <a:latin typeface="Arial" panose="020B0604020202020204" pitchFamily="34" charset="0"/>
                <a:ea typeface="ＭＳ Ｐゴシック" pitchFamily="34" charset="-128"/>
                <a:cs typeface="Arial" panose="020B0604020202020204" pitchFamily="34" charset="0"/>
              </a:rPr>
              <a:t>Neither of those two words were on the lists</a:t>
            </a:r>
          </a:p>
          <a:p>
            <a:endParaRPr lang="en-GB" dirty="0"/>
          </a:p>
          <a:p>
            <a:r>
              <a:rPr lang="en-GB" sz="1200" b="0" i="0" kern="1200" dirty="0">
                <a:solidFill>
                  <a:schemeClr val="tx1"/>
                </a:solidFill>
                <a:effectLst/>
                <a:latin typeface="+mn-lt"/>
                <a:ea typeface="+mn-ea"/>
                <a:cs typeface="+mn-cs"/>
              </a:rPr>
              <a:t>A false memory is a </a:t>
            </a:r>
            <a:r>
              <a:rPr lang="en-GB" sz="1200" b="0" i="0" u="sng" kern="1200" dirty="0">
                <a:solidFill>
                  <a:schemeClr val="tx1"/>
                </a:solidFill>
                <a:effectLst/>
                <a:latin typeface="+mn-lt"/>
                <a:ea typeface="+mn-ea"/>
                <a:cs typeface="+mn-cs"/>
                <a:hlinkClick r:id="rId3"/>
              </a:rPr>
              <a:t>fabricated or distorted recollection</a:t>
            </a:r>
            <a:r>
              <a:rPr lang="en-GB" sz="1200" b="0" i="0" kern="1200" dirty="0">
                <a:solidFill>
                  <a:schemeClr val="tx1"/>
                </a:solidFill>
                <a:effectLst/>
                <a:latin typeface="+mn-lt"/>
                <a:ea typeface="+mn-ea"/>
                <a:cs typeface="+mn-cs"/>
              </a:rPr>
              <a:t> of an event. Such memories may be entirely false and imaginary. In other cases, they may contain elements of fact that have been distorted by interfering information or other memory distortions.</a:t>
            </a:r>
          </a:p>
          <a:p>
            <a:endParaRPr lang="en-GB" altLang="en-US"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Examples of this phenomenon can range from the fairly mundane, such as incorrectly recalling that you locked the front door, to the much more serious, such as falsely remembering details of an accident you witnessed.  Some common elements of false memory include:</a:t>
            </a:r>
          </a:p>
          <a:p>
            <a:pPr fontAlgn="base"/>
            <a:r>
              <a:rPr lang="en-GB" sz="1200" b="0" i="0" kern="1200" dirty="0">
                <a:solidFill>
                  <a:schemeClr val="tx1"/>
                </a:solidFill>
                <a:effectLst/>
                <a:latin typeface="+mn-lt"/>
                <a:ea typeface="+mn-ea"/>
                <a:cs typeface="+mn-cs"/>
              </a:rPr>
              <a:t>Mental experiences that people believe are accurate representations of past events</a:t>
            </a:r>
          </a:p>
          <a:p>
            <a:pPr fontAlgn="base"/>
            <a:r>
              <a:rPr lang="en-GB" sz="1200" b="0" i="0" kern="1200" dirty="0">
                <a:solidFill>
                  <a:schemeClr val="tx1"/>
                </a:solidFill>
                <a:effectLst/>
                <a:latin typeface="+mn-lt"/>
                <a:ea typeface="+mn-ea"/>
                <a:cs typeface="+mn-cs"/>
              </a:rPr>
              <a:t>Trivial details (believing you put your keys on the table when you got home) to much more serious (believing you saw someone at the scene of a crime)</a:t>
            </a:r>
          </a:p>
          <a:p>
            <a:pPr fontAlgn="base"/>
            <a:r>
              <a:rPr lang="en-GB" sz="1200" b="0" i="0" kern="1200" dirty="0">
                <a:solidFill>
                  <a:schemeClr val="tx1"/>
                </a:solidFill>
                <a:effectLst/>
                <a:latin typeface="+mn-lt"/>
                <a:ea typeface="+mn-ea"/>
                <a:cs typeface="+mn-cs"/>
              </a:rPr>
              <a:t>False memory differs from simple memory errors. While we are all prone to memory fallibility false memory is more than a simple mistake; it involves a level of certitude in the validity of the memory.</a:t>
            </a:r>
          </a:p>
          <a:p>
            <a:pPr fontAlgn="base"/>
            <a:r>
              <a:rPr lang="en-GB" sz="1200" b="0" i="0" kern="1200" dirty="0">
                <a:solidFill>
                  <a:schemeClr val="tx1"/>
                </a:solidFill>
                <a:effectLst/>
                <a:latin typeface="+mn-lt"/>
                <a:ea typeface="+mn-ea"/>
                <a:cs typeface="+mn-cs"/>
              </a:rPr>
              <a:t>Everyone experiences memory failures from time to time, false memories are unique in that they represent a distinct recollection of something that did not actually happen. It is not about forgetting or mixing up details of things that we experienced; it is about remembering things that we never experienced in the first place.</a:t>
            </a:r>
          </a:p>
          <a:p>
            <a:pPr fontAlgn="base"/>
            <a:r>
              <a:rPr lang="en-GB" sz="1200" b="1" i="0" kern="1200" dirty="0">
                <a:solidFill>
                  <a:schemeClr val="tx1"/>
                </a:solidFill>
                <a:effectLst/>
                <a:latin typeface="+mn-lt"/>
                <a:ea typeface="+mn-ea"/>
                <a:cs typeface="+mn-cs"/>
              </a:rPr>
              <a:t>What Causes False Memory?</a:t>
            </a:r>
          </a:p>
          <a:p>
            <a:pPr fontAlgn="base"/>
            <a:r>
              <a:rPr lang="en-GB" sz="1200" b="0" i="0" kern="1200" dirty="0">
                <a:solidFill>
                  <a:schemeClr val="tx1"/>
                </a:solidFill>
                <a:effectLst/>
                <a:latin typeface="+mn-lt"/>
                <a:ea typeface="+mn-ea"/>
                <a:cs typeface="+mn-cs"/>
              </a:rPr>
              <a:t>So why do false memories happen? </a:t>
            </a:r>
            <a:r>
              <a:rPr lang="en-GB" sz="1200" b="0" i="0" u="sng" kern="1200" dirty="0">
                <a:solidFill>
                  <a:schemeClr val="tx1"/>
                </a:solidFill>
                <a:effectLst/>
                <a:latin typeface="+mn-lt"/>
                <a:ea typeface="+mn-ea"/>
                <a:cs typeface="+mn-cs"/>
                <a:hlinkClick r:id="rId4"/>
              </a:rPr>
              <a:t>Factors that can influence false memory</a:t>
            </a:r>
            <a:r>
              <a:rPr lang="en-GB" sz="1200" b="0" i="0" kern="1200" dirty="0">
                <a:solidFill>
                  <a:schemeClr val="tx1"/>
                </a:solidFill>
                <a:effectLst/>
                <a:latin typeface="+mn-lt"/>
                <a:ea typeface="+mn-ea"/>
                <a:cs typeface="+mn-cs"/>
              </a:rPr>
              <a:t> include </a:t>
            </a:r>
            <a:r>
              <a:rPr lang="en-GB" sz="1200" b="0" i="0" u="sng" kern="1200" dirty="0">
                <a:solidFill>
                  <a:schemeClr val="tx1"/>
                </a:solidFill>
                <a:effectLst/>
                <a:latin typeface="+mn-lt"/>
                <a:ea typeface="+mn-ea"/>
                <a:cs typeface="+mn-cs"/>
                <a:hlinkClick r:id="rId5"/>
              </a:rPr>
              <a:t>misinformation</a:t>
            </a:r>
            <a:r>
              <a:rPr lang="en-GB" sz="1200" b="0" i="0" kern="1200" dirty="0">
                <a:solidFill>
                  <a:schemeClr val="tx1"/>
                </a:solidFill>
                <a:effectLst/>
                <a:latin typeface="+mn-lt"/>
                <a:ea typeface="+mn-ea"/>
                <a:cs typeface="+mn-cs"/>
              </a:rPr>
              <a:t> and misattribution of the original source of the information. Existing knowledge and other memories can also interfere with the formation of a new memory, causing the recollection of an event to be mistaken or entirely false.</a:t>
            </a:r>
          </a:p>
          <a:p>
            <a:endParaRPr lang="en-GB" altLang="en-US" sz="1200" dirty="0">
              <a:latin typeface="Arial" panose="020B0604020202020204" pitchFamily="34" charset="0"/>
              <a:ea typeface="ＭＳ Ｐゴシック" pitchFamily="34" charset="-128"/>
              <a:cs typeface="Arial" panose="020B0604020202020204" pitchFamily="34" charset="0"/>
            </a:endParaRPr>
          </a:p>
          <a:p>
            <a:r>
              <a:rPr lang="en-GB" sz="1200" b="0" i="0" kern="1200" dirty="0">
                <a:solidFill>
                  <a:schemeClr val="tx1"/>
                </a:solidFill>
                <a:effectLst/>
                <a:latin typeface="+mn-lt"/>
                <a:ea typeface="+mn-ea"/>
                <a:cs typeface="+mn-cs"/>
              </a:rPr>
              <a:t>In other instances, </a:t>
            </a:r>
            <a:r>
              <a:rPr lang="en-GB" sz="1200" b="0" i="0" u="sng" kern="1200" dirty="0">
                <a:solidFill>
                  <a:schemeClr val="tx1"/>
                </a:solidFill>
                <a:effectLst/>
                <a:latin typeface="+mn-lt"/>
                <a:ea typeface="+mn-ea"/>
                <a:cs typeface="+mn-cs"/>
                <a:hlinkClick r:id="rId6"/>
              </a:rPr>
              <a:t>false memories can have serious implications</a:t>
            </a:r>
            <a:r>
              <a:rPr lang="en-GB" sz="1200" b="0" i="0" kern="1200" dirty="0">
                <a:solidFill>
                  <a:schemeClr val="tx1"/>
                </a:solidFill>
                <a:effectLst/>
                <a:latin typeface="+mn-lt"/>
                <a:ea typeface="+mn-ea"/>
                <a:cs typeface="+mn-cs"/>
              </a:rPr>
              <a:t>. </a:t>
            </a:r>
            <a:r>
              <a:rPr lang="en-GB" sz="1200" b="0" i="0" kern="1200">
                <a:solidFill>
                  <a:schemeClr val="tx1"/>
                </a:solidFill>
                <a:effectLst/>
                <a:latin typeface="+mn-lt"/>
                <a:ea typeface="+mn-ea"/>
                <a:cs typeface="+mn-cs"/>
              </a:rPr>
              <a:t>Researchers have found that false memories are one of the leading causes of false convictions, usually through the false identification of a suspect or false recollections during police interrogations.</a:t>
            </a:r>
            <a:endParaRPr lang="en-GB" altLang="en-US" sz="1200">
              <a:latin typeface="Arial" panose="020B0604020202020204" pitchFamily="34" charset="0"/>
              <a:ea typeface="ＭＳ Ｐゴシック"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23675822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2539748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771110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23438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745769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54900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972481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078021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881090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695935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933953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661463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86354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227413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4.png"/><Relationship Id="rId7" Type="http://schemas.openxmlformats.org/officeDocument/2006/relationships/diagramColors" Target="../diagrams/colors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notesSlide" Target="../notesSlides/notesSlide10.xml"/><Relationship Id="rId7" Type="http://schemas.openxmlformats.org/officeDocument/2006/relationships/diagramQuickStyle" Target="../diagrams/quickStyle6.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9.jpeg"/><Relationship Id="rId9" Type="http://schemas.microsoft.com/office/2007/relationships/diagramDrawing" Target="../diagrams/drawing6.xml"/></Relationships>
</file>

<file path=ppt/slides/_rels/slide11.xml.rels><?xml version="1.0" encoding="UTF-8" standalone="yes"?>
<Relationships xmlns="http://schemas.openxmlformats.org/package/2006/relationships"><Relationship Id="rId3" Type="http://schemas.openxmlformats.org/officeDocument/2006/relationships/hyperlink" Target="https://www.bing.com/videos/search?q=my+cousin+vinny+cross+examination+leaves&amp;view=detail&amp;mid=F284C418531CD042DD54F284C418531CD042DD54&amp;FORM=VIRE"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519B5A-D3ED-4003-B919-410EE18BBB53}"/>
              </a:ext>
            </a:extLst>
          </p:cNvPr>
          <p:cNvSpPr txBox="1"/>
          <p:nvPr/>
        </p:nvSpPr>
        <p:spPr>
          <a:xfrm>
            <a:off x="300780" y="5174673"/>
            <a:ext cx="4666076" cy="20774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Police Statement Writing</a:t>
            </a:r>
            <a:endParaRPr kumimoji="0" lang="en-GB" sz="35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300" b="1"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60386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768927" y="208221"/>
            <a:ext cx="10640291" cy="646331"/>
          </a:xfrm>
          <a:prstGeom prst="rect">
            <a:avLst/>
          </a:prstGeom>
          <a:solidFill>
            <a:srgbClr val="002060"/>
          </a:solidFill>
        </p:spPr>
        <p:txBody>
          <a:bodyPr wrap="square" rtlCol="0">
            <a:spAutoFit/>
          </a:bodyPr>
          <a:lstStyle/>
          <a:p>
            <a:pPr algn="ctr"/>
            <a:r>
              <a:rPr lang="en-GB" sz="3600" b="1" dirty="0">
                <a:solidFill>
                  <a:schemeClr val="bg1"/>
                </a:solidFill>
              </a:rPr>
              <a:t>What is a Witness Statement? </a:t>
            </a:r>
          </a:p>
        </p:txBody>
      </p:sp>
      <p:pic>
        <p:nvPicPr>
          <p:cNvPr id="7"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8927" y="1052941"/>
            <a:ext cx="2639291" cy="42633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2" name="Diagram 1">
            <a:extLst>
              <a:ext uri="{FF2B5EF4-FFF2-40B4-BE49-F238E27FC236}">
                <a16:creationId xmlns:a16="http://schemas.microsoft.com/office/drawing/2014/main" id="{1F519E96-5854-4C33-8361-F851274DDFC2}"/>
              </a:ext>
            </a:extLst>
          </p:cNvPr>
          <p:cNvGraphicFramePr/>
          <p:nvPr>
            <p:extLst>
              <p:ext uri="{D42A27DB-BD31-4B8C-83A1-F6EECF244321}">
                <p14:modId xmlns:p14="http://schemas.microsoft.com/office/powerpoint/2010/main" val="1027336876"/>
              </p:ext>
            </p:extLst>
          </p:nvPr>
        </p:nvGraphicFramePr>
        <p:xfrm>
          <a:off x="2710871" y="909966"/>
          <a:ext cx="9924473" cy="47847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C169FE0-9E29-4E8F-8EBE-00BC8704498F}"/>
                                            </p:graphicEl>
                                          </p:spTgt>
                                        </p:tgtEl>
                                        <p:attrNameLst>
                                          <p:attrName>style.visibility</p:attrName>
                                        </p:attrNameLst>
                                      </p:cBhvr>
                                      <p:to>
                                        <p:strVal val="visible"/>
                                      </p:to>
                                    </p:set>
                                    <p:animEffect transition="in" filter="fade">
                                      <p:cBhvr>
                                        <p:cTn id="7" dur="500"/>
                                        <p:tgtEl>
                                          <p:spTgt spid="2">
                                            <p:graphicEl>
                                              <a:dgm id="{BC169FE0-9E29-4E8F-8EBE-00BC8704498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E6494CE-AEA1-469D-808D-3EA3E2C0A2E1}"/>
                                            </p:graphicEl>
                                          </p:spTgt>
                                        </p:tgtEl>
                                        <p:attrNameLst>
                                          <p:attrName>style.visibility</p:attrName>
                                        </p:attrNameLst>
                                      </p:cBhvr>
                                      <p:to>
                                        <p:strVal val="visible"/>
                                      </p:to>
                                    </p:set>
                                    <p:animEffect transition="in" filter="fade">
                                      <p:cBhvr>
                                        <p:cTn id="12" dur="500"/>
                                        <p:tgtEl>
                                          <p:spTgt spid="2">
                                            <p:graphicEl>
                                              <a:dgm id="{AE6494CE-AEA1-469D-808D-3EA3E2C0A2E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4DEC0BB-FD83-4A63-842B-7C4BD2E699D9}"/>
                                            </p:graphicEl>
                                          </p:spTgt>
                                        </p:tgtEl>
                                        <p:attrNameLst>
                                          <p:attrName>style.visibility</p:attrName>
                                        </p:attrNameLst>
                                      </p:cBhvr>
                                      <p:to>
                                        <p:strVal val="visible"/>
                                      </p:to>
                                    </p:set>
                                    <p:animEffect transition="in" filter="fade">
                                      <p:cBhvr>
                                        <p:cTn id="15" dur="500"/>
                                        <p:tgtEl>
                                          <p:spTgt spid="2">
                                            <p:graphicEl>
                                              <a:dgm id="{E4DEC0BB-FD83-4A63-842B-7C4BD2E699D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F55A4E0-68E0-4E9A-92DA-811C9AD8EC61}"/>
                                            </p:graphicEl>
                                          </p:spTgt>
                                        </p:tgtEl>
                                        <p:attrNameLst>
                                          <p:attrName>style.visibility</p:attrName>
                                        </p:attrNameLst>
                                      </p:cBhvr>
                                      <p:to>
                                        <p:strVal val="visible"/>
                                      </p:to>
                                    </p:set>
                                    <p:animEffect transition="in" filter="fade">
                                      <p:cBhvr>
                                        <p:cTn id="20" dur="500"/>
                                        <p:tgtEl>
                                          <p:spTgt spid="2">
                                            <p:graphicEl>
                                              <a:dgm id="{3F55A4E0-68E0-4E9A-92DA-811C9AD8EC6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074AB82-531E-415E-BFBF-CBCCF4D0F61C}"/>
                                            </p:graphicEl>
                                          </p:spTgt>
                                        </p:tgtEl>
                                        <p:attrNameLst>
                                          <p:attrName>style.visibility</p:attrName>
                                        </p:attrNameLst>
                                      </p:cBhvr>
                                      <p:to>
                                        <p:strVal val="visible"/>
                                      </p:to>
                                    </p:set>
                                    <p:animEffect transition="in" filter="fade">
                                      <p:cBhvr>
                                        <p:cTn id="23" dur="500"/>
                                        <p:tgtEl>
                                          <p:spTgt spid="2">
                                            <p:graphicEl>
                                              <a:dgm id="{F074AB82-531E-415E-BFBF-CBCCF4D0F61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294E243A-04CC-42CE-9AA6-6A1A73BB1E57}"/>
                                            </p:graphicEl>
                                          </p:spTgt>
                                        </p:tgtEl>
                                        <p:attrNameLst>
                                          <p:attrName>style.visibility</p:attrName>
                                        </p:attrNameLst>
                                      </p:cBhvr>
                                      <p:to>
                                        <p:strVal val="visible"/>
                                      </p:to>
                                    </p:set>
                                    <p:animEffect transition="in" filter="fade">
                                      <p:cBhvr>
                                        <p:cTn id="28" dur="500"/>
                                        <p:tgtEl>
                                          <p:spTgt spid="2">
                                            <p:graphicEl>
                                              <a:dgm id="{294E243A-04CC-42CE-9AA6-6A1A73BB1E5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11BA99A3-1281-48DD-972E-0B141465FF8B}"/>
                                            </p:graphicEl>
                                          </p:spTgt>
                                        </p:tgtEl>
                                        <p:attrNameLst>
                                          <p:attrName>style.visibility</p:attrName>
                                        </p:attrNameLst>
                                      </p:cBhvr>
                                      <p:to>
                                        <p:strVal val="visible"/>
                                      </p:to>
                                    </p:set>
                                    <p:animEffect transition="in" filter="fade">
                                      <p:cBhvr>
                                        <p:cTn id="31" dur="500"/>
                                        <p:tgtEl>
                                          <p:spTgt spid="2">
                                            <p:graphicEl>
                                              <a:dgm id="{11BA99A3-1281-48DD-972E-0B141465FF8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46234" y="311635"/>
            <a:ext cx="10699532" cy="646331"/>
          </a:xfrm>
          <a:prstGeom prst="rect">
            <a:avLst/>
          </a:prstGeom>
          <a:solidFill>
            <a:srgbClr val="002060"/>
          </a:solidFill>
        </p:spPr>
        <p:txBody>
          <a:bodyPr wrap="square" rtlCol="0">
            <a:spAutoFit/>
          </a:bodyPr>
          <a:lstStyle/>
          <a:p>
            <a:pPr algn="ctr"/>
            <a:r>
              <a:rPr lang="en-GB" sz="3600" b="1" dirty="0">
                <a:solidFill>
                  <a:schemeClr val="bg1"/>
                </a:solidFill>
              </a:rPr>
              <a:t>What can a witness say? </a:t>
            </a:r>
          </a:p>
        </p:txBody>
      </p:sp>
      <p:graphicFrame>
        <p:nvGraphicFramePr>
          <p:cNvPr id="3" name="Diagram 2">
            <a:extLst>
              <a:ext uri="{FF2B5EF4-FFF2-40B4-BE49-F238E27FC236}">
                <a16:creationId xmlns:a16="http://schemas.microsoft.com/office/drawing/2014/main" id="{570CAEF6-240C-4CB2-9E54-7EFDA577DD32}"/>
              </a:ext>
            </a:extLst>
          </p:cNvPr>
          <p:cNvGraphicFramePr/>
          <p:nvPr>
            <p:extLst>
              <p:ext uri="{D42A27DB-BD31-4B8C-83A1-F6EECF244321}">
                <p14:modId xmlns:p14="http://schemas.microsoft.com/office/powerpoint/2010/main" val="2247306109"/>
              </p:ext>
            </p:extLst>
          </p:nvPr>
        </p:nvGraphicFramePr>
        <p:xfrm>
          <a:off x="929011" y="1884109"/>
          <a:ext cx="10516755" cy="41084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7F22640F-58F4-4FD7-954A-9CF59B6626E3}"/>
              </a:ext>
            </a:extLst>
          </p:cNvPr>
          <p:cNvSpPr/>
          <p:nvPr/>
        </p:nvSpPr>
        <p:spPr>
          <a:xfrm>
            <a:off x="1995055" y="1184564"/>
            <a:ext cx="8915400" cy="935181"/>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can only give evidence of what he/she has perceived through his/her own senses</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F5A5F46A-DBE2-4393-ACF6-F923A60F7631}"/>
                                            </p:graphicEl>
                                          </p:spTgt>
                                        </p:tgtEl>
                                        <p:attrNameLst>
                                          <p:attrName>style.visibility</p:attrName>
                                        </p:attrNameLst>
                                      </p:cBhvr>
                                      <p:to>
                                        <p:strVal val="visible"/>
                                      </p:to>
                                    </p:set>
                                    <p:animEffect transition="in" filter="fade">
                                      <p:cBhvr>
                                        <p:cTn id="7" dur="500"/>
                                        <p:tgtEl>
                                          <p:spTgt spid="3">
                                            <p:graphicEl>
                                              <a:dgm id="{F5A5F46A-DBE2-4393-ACF6-F923A60F763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3A2C0517-AD30-4DE8-8E94-CC487915907A}"/>
                                            </p:graphicEl>
                                          </p:spTgt>
                                        </p:tgtEl>
                                        <p:attrNameLst>
                                          <p:attrName>style.visibility</p:attrName>
                                        </p:attrNameLst>
                                      </p:cBhvr>
                                      <p:to>
                                        <p:strVal val="visible"/>
                                      </p:to>
                                    </p:set>
                                    <p:animEffect transition="in" filter="fade">
                                      <p:cBhvr>
                                        <p:cTn id="12" dur="500"/>
                                        <p:tgtEl>
                                          <p:spTgt spid="3">
                                            <p:graphicEl>
                                              <a:dgm id="{3A2C0517-AD30-4DE8-8E94-CC487915907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415657F0-388A-4D7C-9DF5-B60AD532FD43}"/>
                                            </p:graphicEl>
                                          </p:spTgt>
                                        </p:tgtEl>
                                        <p:attrNameLst>
                                          <p:attrName>style.visibility</p:attrName>
                                        </p:attrNameLst>
                                      </p:cBhvr>
                                      <p:to>
                                        <p:strVal val="visible"/>
                                      </p:to>
                                    </p:set>
                                    <p:animEffect transition="in" filter="fade">
                                      <p:cBhvr>
                                        <p:cTn id="15" dur="500"/>
                                        <p:tgtEl>
                                          <p:spTgt spid="3">
                                            <p:graphicEl>
                                              <a:dgm id="{415657F0-388A-4D7C-9DF5-B60AD532FD4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706313DA-40E7-40AE-8D5A-CD315F8701FD}"/>
                                            </p:graphicEl>
                                          </p:spTgt>
                                        </p:tgtEl>
                                        <p:attrNameLst>
                                          <p:attrName>style.visibility</p:attrName>
                                        </p:attrNameLst>
                                      </p:cBhvr>
                                      <p:to>
                                        <p:strVal val="visible"/>
                                      </p:to>
                                    </p:set>
                                    <p:animEffect transition="in" filter="fade">
                                      <p:cBhvr>
                                        <p:cTn id="20" dur="500"/>
                                        <p:tgtEl>
                                          <p:spTgt spid="3">
                                            <p:graphicEl>
                                              <a:dgm id="{706313DA-40E7-40AE-8D5A-CD315F8701FD}"/>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82F96E8D-25C6-443A-B3E8-502AF76D68CE}"/>
                                            </p:graphicEl>
                                          </p:spTgt>
                                        </p:tgtEl>
                                        <p:attrNameLst>
                                          <p:attrName>style.visibility</p:attrName>
                                        </p:attrNameLst>
                                      </p:cBhvr>
                                      <p:to>
                                        <p:strVal val="visible"/>
                                      </p:to>
                                    </p:set>
                                    <p:animEffect transition="in" filter="fade">
                                      <p:cBhvr>
                                        <p:cTn id="23" dur="500"/>
                                        <p:tgtEl>
                                          <p:spTgt spid="3">
                                            <p:graphicEl>
                                              <a:dgm id="{82F96E8D-25C6-443A-B3E8-502AF76D68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10492" y="305725"/>
            <a:ext cx="10598726" cy="671020"/>
          </a:xfrm>
          <a:prstGeom prst="rect">
            <a:avLst/>
          </a:prstGeom>
          <a:solidFill>
            <a:srgbClr val="002060"/>
          </a:solidFill>
        </p:spPr>
        <p:txBody>
          <a:bodyPr wrap="square" rtlCol="0">
            <a:spAutoFit/>
          </a:bodyPr>
          <a:lstStyle/>
          <a:p>
            <a:pPr algn="ctr"/>
            <a:r>
              <a:rPr lang="en-GB" sz="3600" b="1" dirty="0">
                <a:solidFill>
                  <a:schemeClr val="bg1"/>
                </a:solidFill>
              </a:rPr>
              <a:t>What you must be aware of.. </a:t>
            </a:r>
          </a:p>
        </p:txBody>
      </p:sp>
      <p:graphicFrame>
        <p:nvGraphicFramePr>
          <p:cNvPr id="2" name="Diagram 1">
            <a:extLst>
              <a:ext uri="{FF2B5EF4-FFF2-40B4-BE49-F238E27FC236}">
                <a16:creationId xmlns:a16="http://schemas.microsoft.com/office/drawing/2014/main" id="{850318D0-764C-4536-A2CB-6FBE52A234C5}"/>
              </a:ext>
            </a:extLst>
          </p:cNvPr>
          <p:cNvGraphicFramePr/>
          <p:nvPr>
            <p:extLst>
              <p:ext uri="{D42A27DB-BD31-4B8C-83A1-F6EECF244321}">
                <p14:modId xmlns:p14="http://schemas.microsoft.com/office/powerpoint/2010/main" val="3327413284"/>
              </p:ext>
            </p:extLst>
          </p:nvPr>
        </p:nvGraphicFramePr>
        <p:xfrm>
          <a:off x="1563254" y="1139983"/>
          <a:ext cx="8827655" cy="4575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6853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EB6AFD9-5D4D-40E7-B974-3162254A6407}"/>
                                            </p:graphicEl>
                                          </p:spTgt>
                                        </p:tgtEl>
                                        <p:attrNameLst>
                                          <p:attrName>style.visibility</p:attrName>
                                        </p:attrNameLst>
                                      </p:cBhvr>
                                      <p:to>
                                        <p:strVal val="visible"/>
                                      </p:to>
                                    </p:set>
                                    <p:animEffect transition="in" filter="fade">
                                      <p:cBhvr>
                                        <p:cTn id="7" dur="500"/>
                                        <p:tgtEl>
                                          <p:spTgt spid="2">
                                            <p:graphicEl>
                                              <a:dgm id="{BEB6AFD9-5D4D-40E7-B974-3162254A640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3FDC425-D410-4559-A50C-FA6B16010EBB}"/>
                                            </p:graphicEl>
                                          </p:spTgt>
                                        </p:tgtEl>
                                        <p:attrNameLst>
                                          <p:attrName>style.visibility</p:attrName>
                                        </p:attrNameLst>
                                      </p:cBhvr>
                                      <p:to>
                                        <p:strVal val="visible"/>
                                      </p:to>
                                    </p:set>
                                    <p:animEffect transition="in" filter="fade">
                                      <p:cBhvr>
                                        <p:cTn id="12" dur="500"/>
                                        <p:tgtEl>
                                          <p:spTgt spid="2">
                                            <p:graphicEl>
                                              <a:dgm id="{03FDC425-D410-4559-A50C-FA6B16010EB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8066501-1F42-4C0A-99AC-9A111D3A7540}"/>
                                            </p:graphicEl>
                                          </p:spTgt>
                                        </p:tgtEl>
                                        <p:attrNameLst>
                                          <p:attrName>style.visibility</p:attrName>
                                        </p:attrNameLst>
                                      </p:cBhvr>
                                      <p:to>
                                        <p:strVal val="visible"/>
                                      </p:to>
                                    </p:set>
                                    <p:animEffect transition="in" filter="fade">
                                      <p:cBhvr>
                                        <p:cTn id="17" dur="500"/>
                                        <p:tgtEl>
                                          <p:spTgt spid="2">
                                            <p:graphicEl>
                                              <a:dgm id="{F8066501-1F42-4C0A-99AC-9A111D3A754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43AAEDAC-4196-4586-8CBA-6E707F3E1C96}"/>
                                            </p:graphicEl>
                                          </p:spTgt>
                                        </p:tgtEl>
                                        <p:attrNameLst>
                                          <p:attrName>style.visibility</p:attrName>
                                        </p:attrNameLst>
                                      </p:cBhvr>
                                      <p:to>
                                        <p:strVal val="visible"/>
                                      </p:to>
                                    </p:set>
                                    <p:animEffect transition="in" filter="fade">
                                      <p:cBhvr>
                                        <p:cTn id="22" dur="500"/>
                                        <p:tgtEl>
                                          <p:spTgt spid="2">
                                            <p:graphicEl>
                                              <a:dgm id="{43AAEDAC-4196-4586-8CBA-6E707F3E1C9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A493C6E7-7ED1-4C9F-ABAA-2203619EB43F}"/>
                                            </p:graphicEl>
                                          </p:spTgt>
                                        </p:tgtEl>
                                        <p:attrNameLst>
                                          <p:attrName>style.visibility</p:attrName>
                                        </p:attrNameLst>
                                      </p:cBhvr>
                                      <p:to>
                                        <p:strVal val="visible"/>
                                      </p:to>
                                    </p:set>
                                    <p:animEffect transition="in" filter="fade">
                                      <p:cBhvr>
                                        <p:cTn id="27" dur="500"/>
                                        <p:tgtEl>
                                          <p:spTgt spid="2">
                                            <p:graphicEl>
                                              <a:dgm id="{A493C6E7-7ED1-4C9F-ABAA-2203619EB43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t="6383" b="61909"/>
          <a:stretch/>
        </p:blipFill>
        <p:spPr>
          <a:xfrm>
            <a:off x="1557932" y="1559921"/>
            <a:ext cx="8992883" cy="4032448"/>
          </a:xfrm>
          <a:prstGeom prst="rect">
            <a:avLst/>
          </a:prstGeom>
        </p:spPr>
      </p:pic>
      <p:sp>
        <p:nvSpPr>
          <p:cNvPr id="4" name="TextBox 3"/>
          <p:cNvSpPr txBox="1"/>
          <p:nvPr/>
        </p:nvSpPr>
        <p:spPr>
          <a:xfrm>
            <a:off x="1488612" y="471979"/>
            <a:ext cx="8827290" cy="646331"/>
          </a:xfrm>
          <a:prstGeom prst="rect">
            <a:avLst/>
          </a:prstGeom>
          <a:solidFill>
            <a:srgbClr val="002060"/>
          </a:solidFill>
        </p:spPr>
        <p:txBody>
          <a:bodyPr wrap="square" rtlCol="0">
            <a:spAutoFit/>
          </a:bodyPr>
          <a:lstStyle/>
          <a:p>
            <a:pPr algn="ctr"/>
            <a:r>
              <a:rPr lang="en-GB" sz="3600" b="1" dirty="0">
                <a:solidFill>
                  <a:schemeClr val="bg1"/>
                </a:solidFill>
              </a:rPr>
              <a:t>Front Page </a:t>
            </a:r>
          </a:p>
        </p:txBody>
      </p:sp>
    </p:spTree>
    <p:extLst>
      <p:ext uri="{BB962C8B-B14F-4D97-AF65-F5344CB8AC3E}">
        <p14:creationId xmlns:p14="http://schemas.microsoft.com/office/powerpoint/2010/main" val="1166154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t="5900" b="52100"/>
          <a:stretch/>
        </p:blipFill>
        <p:spPr>
          <a:xfrm>
            <a:off x="2112580" y="1103723"/>
            <a:ext cx="7567448" cy="4557045"/>
          </a:xfrm>
          <a:prstGeom prst="rect">
            <a:avLst/>
          </a:prstGeom>
        </p:spPr>
      </p:pic>
      <p:sp>
        <p:nvSpPr>
          <p:cNvPr id="5" name="TextBox 4"/>
          <p:cNvSpPr txBox="1"/>
          <p:nvPr/>
        </p:nvSpPr>
        <p:spPr>
          <a:xfrm>
            <a:off x="1488612" y="471979"/>
            <a:ext cx="8827290" cy="646331"/>
          </a:xfrm>
          <a:prstGeom prst="rect">
            <a:avLst/>
          </a:prstGeom>
          <a:solidFill>
            <a:srgbClr val="002060"/>
          </a:solidFill>
        </p:spPr>
        <p:txBody>
          <a:bodyPr wrap="square" rtlCol="0">
            <a:spAutoFit/>
          </a:bodyPr>
          <a:lstStyle/>
          <a:p>
            <a:pPr algn="ctr"/>
            <a:r>
              <a:rPr lang="en-GB" sz="3600" b="1" dirty="0">
                <a:solidFill>
                  <a:schemeClr val="bg1"/>
                </a:solidFill>
              </a:rPr>
              <a:t>Declaration</a:t>
            </a:r>
            <a:r>
              <a:rPr lang="en-GB" sz="3200" b="1" dirty="0">
                <a:solidFill>
                  <a:schemeClr val="bg1"/>
                </a:solidFill>
              </a:rPr>
              <a:t> </a:t>
            </a:r>
          </a:p>
        </p:txBody>
      </p:sp>
      <p:sp>
        <p:nvSpPr>
          <p:cNvPr id="4" name="Arrow: Up 3">
            <a:extLst>
              <a:ext uri="{FF2B5EF4-FFF2-40B4-BE49-F238E27FC236}">
                <a16:creationId xmlns:a16="http://schemas.microsoft.com/office/drawing/2014/main" id="{E55C3982-8951-4137-B253-AE76A03F9445}"/>
              </a:ext>
            </a:extLst>
          </p:cNvPr>
          <p:cNvSpPr/>
          <p:nvPr/>
        </p:nvSpPr>
        <p:spPr>
          <a:xfrm rot="19967800">
            <a:off x="6287997" y="3070518"/>
            <a:ext cx="1184564" cy="2000246"/>
          </a:xfrm>
          <a:prstGeom prst="upArrow">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68290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82355" y="190546"/>
            <a:ext cx="8827290" cy="646331"/>
          </a:xfrm>
          <a:prstGeom prst="rect">
            <a:avLst/>
          </a:prstGeom>
          <a:solidFill>
            <a:srgbClr val="002060"/>
          </a:solidFill>
        </p:spPr>
        <p:txBody>
          <a:bodyPr wrap="square" rtlCol="0">
            <a:spAutoFit/>
          </a:bodyPr>
          <a:lstStyle/>
          <a:p>
            <a:pPr algn="ctr"/>
            <a:r>
              <a:rPr lang="en-GB" sz="3600" b="1" dirty="0">
                <a:solidFill>
                  <a:schemeClr val="bg1"/>
                </a:solidFill>
              </a:rPr>
              <a:t>Structure of a Statement? </a:t>
            </a:r>
          </a:p>
        </p:txBody>
      </p:sp>
      <p:graphicFrame>
        <p:nvGraphicFramePr>
          <p:cNvPr id="6" name="Diagram 5">
            <a:extLst>
              <a:ext uri="{FF2B5EF4-FFF2-40B4-BE49-F238E27FC236}">
                <a16:creationId xmlns:a16="http://schemas.microsoft.com/office/drawing/2014/main" id="{A963DE61-21F3-4A25-B98D-411E04AD2D15}"/>
              </a:ext>
            </a:extLst>
          </p:cNvPr>
          <p:cNvGraphicFramePr/>
          <p:nvPr>
            <p:extLst>
              <p:ext uri="{D42A27DB-BD31-4B8C-83A1-F6EECF244321}">
                <p14:modId xmlns:p14="http://schemas.microsoft.com/office/powerpoint/2010/main" val="3122162479"/>
              </p:ext>
            </p:extLst>
          </p:nvPr>
        </p:nvGraphicFramePr>
        <p:xfrm>
          <a:off x="1453384" y="992221"/>
          <a:ext cx="9738240" cy="53166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a:extLst>
              <a:ext uri="{FF2B5EF4-FFF2-40B4-BE49-F238E27FC236}">
                <a16:creationId xmlns:a16="http://schemas.microsoft.com/office/drawing/2014/main" id="{AAD52447-DF2B-420B-AA1C-46D0014A4548}"/>
              </a:ext>
            </a:extLst>
          </p:cNvPr>
          <p:cNvSpPr/>
          <p:nvPr/>
        </p:nvSpPr>
        <p:spPr>
          <a:xfrm>
            <a:off x="2420410" y="914549"/>
            <a:ext cx="7190509" cy="646331"/>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IN.S.I.D.E</a:t>
            </a:r>
          </a:p>
        </p:txBody>
      </p:sp>
      <p:pic>
        <p:nvPicPr>
          <p:cNvPr id="9" name="Picture 8">
            <a:extLst>
              <a:ext uri="{FF2B5EF4-FFF2-40B4-BE49-F238E27FC236}">
                <a16:creationId xmlns:a16="http://schemas.microsoft.com/office/drawing/2014/main" id="{DF1B1138-B483-4CB3-BF64-8AB50C0705F2}"/>
              </a:ext>
            </a:extLst>
          </p:cNvPr>
          <p:cNvPicPr>
            <a:picLocks noChangeAspect="1"/>
          </p:cNvPicPr>
          <p:nvPr/>
        </p:nvPicPr>
        <p:blipFill>
          <a:blip r:embed="rId8"/>
          <a:stretch>
            <a:fillRect/>
          </a:stretch>
        </p:blipFill>
        <p:spPr>
          <a:xfrm>
            <a:off x="1453384" y="3636819"/>
            <a:ext cx="1934052" cy="2228960"/>
          </a:xfrm>
          <a:prstGeom prst="rect">
            <a:avLst/>
          </a:prstGeom>
        </p:spPr>
      </p:pic>
    </p:spTree>
    <p:extLst>
      <p:ext uri="{BB962C8B-B14F-4D97-AF65-F5344CB8AC3E}">
        <p14:creationId xmlns:p14="http://schemas.microsoft.com/office/powerpoint/2010/main" val="1600270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C6D73A1B-DB06-49E0-8C83-9237B0290381}"/>
                                            </p:graphicEl>
                                          </p:spTgt>
                                        </p:tgtEl>
                                        <p:attrNameLst>
                                          <p:attrName>style.visibility</p:attrName>
                                        </p:attrNameLst>
                                      </p:cBhvr>
                                      <p:to>
                                        <p:strVal val="visible"/>
                                      </p:to>
                                    </p:set>
                                    <p:animEffect transition="in" filter="fade">
                                      <p:cBhvr>
                                        <p:cTn id="12" dur="500"/>
                                        <p:tgtEl>
                                          <p:spTgt spid="6">
                                            <p:graphicEl>
                                              <a:dgm id="{C6D73A1B-DB06-49E0-8C83-9237B029038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48872789-BC36-4627-A65E-503C9F17A9A9}"/>
                                            </p:graphicEl>
                                          </p:spTgt>
                                        </p:tgtEl>
                                        <p:attrNameLst>
                                          <p:attrName>style.visibility</p:attrName>
                                        </p:attrNameLst>
                                      </p:cBhvr>
                                      <p:to>
                                        <p:strVal val="visible"/>
                                      </p:to>
                                    </p:set>
                                    <p:animEffect transition="in" filter="fade">
                                      <p:cBhvr>
                                        <p:cTn id="17" dur="500"/>
                                        <p:tgtEl>
                                          <p:spTgt spid="6">
                                            <p:graphicEl>
                                              <a:dgm id="{48872789-BC36-4627-A65E-503C9F17A9A9}"/>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9937F740-3183-4F43-AB2B-EA2AA92C3EA9}"/>
                                            </p:graphicEl>
                                          </p:spTgt>
                                        </p:tgtEl>
                                        <p:attrNameLst>
                                          <p:attrName>style.visibility</p:attrName>
                                        </p:attrNameLst>
                                      </p:cBhvr>
                                      <p:to>
                                        <p:strVal val="visible"/>
                                      </p:to>
                                    </p:set>
                                    <p:animEffect transition="in" filter="fade">
                                      <p:cBhvr>
                                        <p:cTn id="20" dur="500"/>
                                        <p:tgtEl>
                                          <p:spTgt spid="6">
                                            <p:graphicEl>
                                              <a:dgm id="{9937F740-3183-4F43-AB2B-EA2AA92C3EA9}"/>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2761BED1-8A24-4A7E-8A82-049AFEE73CF7}"/>
                                            </p:graphicEl>
                                          </p:spTgt>
                                        </p:tgtEl>
                                        <p:attrNameLst>
                                          <p:attrName>style.visibility</p:attrName>
                                        </p:attrNameLst>
                                      </p:cBhvr>
                                      <p:to>
                                        <p:strVal val="visible"/>
                                      </p:to>
                                    </p:set>
                                    <p:animEffect transition="in" filter="fade">
                                      <p:cBhvr>
                                        <p:cTn id="25" dur="500"/>
                                        <p:tgtEl>
                                          <p:spTgt spid="6">
                                            <p:graphicEl>
                                              <a:dgm id="{2761BED1-8A24-4A7E-8A82-049AFEE73CF7}"/>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AB87ACF0-37E7-486B-9411-A8CB75555EE5}"/>
                                            </p:graphicEl>
                                          </p:spTgt>
                                        </p:tgtEl>
                                        <p:attrNameLst>
                                          <p:attrName>style.visibility</p:attrName>
                                        </p:attrNameLst>
                                      </p:cBhvr>
                                      <p:to>
                                        <p:strVal val="visible"/>
                                      </p:to>
                                    </p:set>
                                    <p:animEffect transition="in" filter="fade">
                                      <p:cBhvr>
                                        <p:cTn id="28" dur="500"/>
                                        <p:tgtEl>
                                          <p:spTgt spid="6">
                                            <p:graphicEl>
                                              <a:dgm id="{AB87ACF0-37E7-486B-9411-A8CB75555EE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6C4ADBA8-D95F-4EDE-8000-692F4D3F8C3A}"/>
                                            </p:graphicEl>
                                          </p:spTgt>
                                        </p:tgtEl>
                                        <p:attrNameLst>
                                          <p:attrName>style.visibility</p:attrName>
                                        </p:attrNameLst>
                                      </p:cBhvr>
                                      <p:to>
                                        <p:strVal val="visible"/>
                                      </p:to>
                                    </p:set>
                                    <p:animEffect transition="in" filter="fade">
                                      <p:cBhvr>
                                        <p:cTn id="33" dur="500"/>
                                        <p:tgtEl>
                                          <p:spTgt spid="6">
                                            <p:graphicEl>
                                              <a:dgm id="{6C4ADBA8-D95F-4EDE-8000-692F4D3F8C3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09C72C0F-6BB0-4569-9FA7-790D4A30D4DF}"/>
                                            </p:graphicEl>
                                          </p:spTgt>
                                        </p:tgtEl>
                                        <p:attrNameLst>
                                          <p:attrName>style.visibility</p:attrName>
                                        </p:attrNameLst>
                                      </p:cBhvr>
                                      <p:to>
                                        <p:strVal val="visible"/>
                                      </p:to>
                                    </p:set>
                                    <p:animEffect transition="in" filter="fade">
                                      <p:cBhvr>
                                        <p:cTn id="36" dur="500"/>
                                        <p:tgtEl>
                                          <p:spTgt spid="6">
                                            <p:graphicEl>
                                              <a:dgm id="{09C72C0F-6BB0-4569-9FA7-790D4A30D4DF}"/>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1648868C-630F-4C2E-9EA9-36F091A04204}"/>
                                            </p:graphicEl>
                                          </p:spTgt>
                                        </p:tgtEl>
                                        <p:attrNameLst>
                                          <p:attrName>style.visibility</p:attrName>
                                        </p:attrNameLst>
                                      </p:cBhvr>
                                      <p:to>
                                        <p:strVal val="visible"/>
                                      </p:to>
                                    </p:set>
                                    <p:animEffect transition="in" filter="fade">
                                      <p:cBhvr>
                                        <p:cTn id="41" dur="500"/>
                                        <p:tgtEl>
                                          <p:spTgt spid="6">
                                            <p:graphicEl>
                                              <a:dgm id="{1648868C-630F-4C2E-9EA9-36F091A04204}"/>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A6D5F661-3AD2-4F83-9C81-A7A9B13A5F18}"/>
                                            </p:graphicEl>
                                          </p:spTgt>
                                        </p:tgtEl>
                                        <p:attrNameLst>
                                          <p:attrName>style.visibility</p:attrName>
                                        </p:attrNameLst>
                                      </p:cBhvr>
                                      <p:to>
                                        <p:strVal val="visible"/>
                                      </p:to>
                                    </p:set>
                                    <p:animEffect transition="in" filter="fade">
                                      <p:cBhvr>
                                        <p:cTn id="44" dur="500"/>
                                        <p:tgtEl>
                                          <p:spTgt spid="6">
                                            <p:graphicEl>
                                              <a:dgm id="{A6D5F661-3AD2-4F83-9C81-A7A9B13A5F1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t="32150"/>
          <a:stretch/>
        </p:blipFill>
        <p:spPr>
          <a:xfrm>
            <a:off x="1628375" y="1387367"/>
            <a:ext cx="8568952" cy="4466896"/>
          </a:xfrm>
          <a:prstGeom prst="rect">
            <a:avLst/>
          </a:prstGeom>
        </p:spPr>
      </p:pic>
      <p:sp>
        <p:nvSpPr>
          <p:cNvPr id="3" name="TextBox 2"/>
          <p:cNvSpPr txBox="1"/>
          <p:nvPr/>
        </p:nvSpPr>
        <p:spPr>
          <a:xfrm>
            <a:off x="2312451" y="1687169"/>
            <a:ext cx="7200800" cy="1015663"/>
          </a:xfrm>
          <a:prstGeom prst="rect">
            <a:avLst/>
          </a:prstGeom>
          <a:noFill/>
        </p:spPr>
        <p:txBody>
          <a:bodyPr wrap="square" rtlCol="0">
            <a:spAutoFit/>
          </a:bodyPr>
          <a:lstStyle/>
          <a:p>
            <a:r>
              <a:rPr lang="en-GB" sz="2000" b="0" dirty="0">
                <a:solidFill>
                  <a:srgbClr val="262673"/>
                </a:solidFill>
                <a:latin typeface="+mn-lt"/>
              </a:rPr>
              <a:t>At 14:35hrs on Friday 9</a:t>
            </a:r>
            <a:r>
              <a:rPr lang="en-GB" sz="2000" b="0" baseline="30000" dirty="0">
                <a:solidFill>
                  <a:srgbClr val="262673"/>
                </a:solidFill>
                <a:latin typeface="+mn-lt"/>
              </a:rPr>
              <a:t>th</a:t>
            </a:r>
            <a:r>
              <a:rPr lang="en-GB" sz="2000" b="0" dirty="0">
                <a:solidFill>
                  <a:srgbClr val="262673"/>
                </a:solidFill>
                <a:latin typeface="+mn-lt"/>
              </a:rPr>
              <a:t> June 2017 I was on duty, in full uniform, in the company of PC 5747 GOUGH in HIGH STREET, SANDFORD, where I witnessed a male writing on the wall of a nearby building.</a:t>
            </a:r>
          </a:p>
        </p:txBody>
      </p:sp>
      <p:sp>
        <p:nvSpPr>
          <p:cNvPr id="5" name="TextBox 4"/>
          <p:cNvSpPr txBox="1"/>
          <p:nvPr/>
        </p:nvSpPr>
        <p:spPr>
          <a:xfrm>
            <a:off x="1059873" y="267970"/>
            <a:ext cx="10266217" cy="646331"/>
          </a:xfrm>
          <a:prstGeom prst="rect">
            <a:avLst/>
          </a:prstGeom>
          <a:solidFill>
            <a:srgbClr val="002060"/>
          </a:solidFill>
        </p:spPr>
        <p:txBody>
          <a:bodyPr wrap="square" rtlCol="0">
            <a:spAutoFit/>
          </a:bodyPr>
          <a:lstStyle/>
          <a:p>
            <a:pPr algn="ctr"/>
            <a:r>
              <a:rPr lang="en-GB" sz="3600" b="1" dirty="0">
                <a:solidFill>
                  <a:schemeClr val="bg1"/>
                </a:solidFill>
              </a:rPr>
              <a:t>Introduction</a:t>
            </a:r>
          </a:p>
        </p:txBody>
      </p:sp>
    </p:spTree>
    <p:extLst>
      <p:ext uri="{BB962C8B-B14F-4D97-AF65-F5344CB8AC3E}">
        <p14:creationId xmlns:p14="http://schemas.microsoft.com/office/powerpoint/2010/main" val="3731326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6786" y="1122218"/>
            <a:ext cx="3218539" cy="4746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747792" y="343428"/>
            <a:ext cx="10696415" cy="646331"/>
          </a:xfrm>
          <a:prstGeom prst="rect">
            <a:avLst/>
          </a:prstGeom>
          <a:solidFill>
            <a:srgbClr val="002060"/>
          </a:solidFill>
        </p:spPr>
        <p:txBody>
          <a:bodyPr wrap="square" rtlCol="0">
            <a:spAutoFit/>
          </a:bodyPr>
          <a:lstStyle/>
          <a:p>
            <a:pPr algn="ctr"/>
            <a:r>
              <a:rPr lang="en-GB" sz="3600" b="1" dirty="0">
                <a:solidFill>
                  <a:schemeClr val="bg1"/>
                </a:solidFill>
              </a:rPr>
              <a:t>Statement </a:t>
            </a:r>
          </a:p>
        </p:txBody>
      </p:sp>
      <p:graphicFrame>
        <p:nvGraphicFramePr>
          <p:cNvPr id="2" name="Diagram 1">
            <a:extLst>
              <a:ext uri="{FF2B5EF4-FFF2-40B4-BE49-F238E27FC236}">
                <a16:creationId xmlns:a16="http://schemas.microsoft.com/office/drawing/2014/main" id="{EE88356D-A9EC-47E7-B10F-9B6DBDD15DB2}"/>
              </a:ext>
            </a:extLst>
          </p:cNvPr>
          <p:cNvGraphicFramePr/>
          <p:nvPr>
            <p:extLst>
              <p:ext uri="{D42A27DB-BD31-4B8C-83A1-F6EECF244321}">
                <p14:modId xmlns:p14="http://schemas.microsoft.com/office/powerpoint/2010/main" val="3887683488"/>
              </p:ext>
            </p:extLst>
          </p:nvPr>
        </p:nvGraphicFramePr>
        <p:xfrm>
          <a:off x="4992305" y="1222279"/>
          <a:ext cx="6072909" cy="37445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1612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B636FF0-F280-4158-9038-F194C0F8ED36}"/>
                                            </p:graphicEl>
                                          </p:spTgt>
                                        </p:tgtEl>
                                        <p:attrNameLst>
                                          <p:attrName>style.visibility</p:attrName>
                                        </p:attrNameLst>
                                      </p:cBhvr>
                                      <p:to>
                                        <p:strVal val="visible"/>
                                      </p:to>
                                    </p:set>
                                    <p:animEffect transition="in" filter="fade">
                                      <p:cBhvr>
                                        <p:cTn id="7" dur="500"/>
                                        <p:tgtEl>
                                          <p:spTgt spid="2">
                                            <p:graphicEl>
                                              <a:dgm id="{FB636FF0-F280-4158-9038-F194C0F8ED3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47B0E9B-76F6-4BC8-AFAD-B8080D1F6A2E}"/>
                                            </p:graphicEl>
                                          </p:spTgt>
                                        </p:tgtEl>
                                        <p:attrNameLst>
                                          <p:attrName>style.visibility</p:attrName>
                                        </p:attrNameLst>
                                      </p:cBhvr>
                                      <p:to>
                                        <p:strVal val="visible"/>
                                      </p:to>
                                    </p:set>
                                    <p:animEffect transition="in" filter="fade">
                                      <p:cBhvr>
                                        <p:cTn id="12" dur="500"/>
                                        <p:tgtEl>
                                          <p:spTgt spid="2">
                                            <p:graphicEl>
                                              <a:dgm id="{247B0E9B-76F6-4BC8-AFAD-B8080D1F6A2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F442B43-7C3A-4510-9B49-0F8AFFD69FDD}"/>
                                            </p:graphicEl>
                                          </p:spTgt>
                                        </p:tgtEl>
                                        <p:attrNameLst>
                                          <p:attrName>style.visibility</p:attrName>
                                        </p:attrNameLst>
                                      </p:cBhvr>
                                      <p:to>
                                        <p:strVal val="visible"/>
                                      </p:to>
                                    </p:set>
                                    <p:animEffect transition="in" filter="fade">
                                      <p:cBhvr>
                                        <p:cTn id="15" dur="500"/>
                                        <p:tgtEl>
                                          <p:spTgt spid="2">
                                            <p:graphicEl>
                                              <a:dgm id="{BF442B43-7C3A-4510-9B49-0F8AFFD69F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lient\G$\Roger Images\Images\Photos\DSCF4927.JPG"/>
          <p:cNvPicPr>
            <a:picLocks noChangeAspect="1" noChangeArrowheads="1"/>
          </p:cNvPicPr>
          <p:nvPr>
            <p:custDataLst>
              <p:tags r:id="rId1"/>
            </p:custDataLst>
          </p:nvPr>
        </p:nvPicPr>
        <p:blipFill rotWithShape="1">
          <a:blip r:embed="rId4" cstate="print">
            <a:extLst>
              <a:ext uri="{28A0092B-C50C-407E-A947-70E740481C1C}">
                <a14:useLocalDpi xmlns:a14="http://schemas.microsoft.com/office/drawing/2010/main" val="0"/>
              </a:ext>
            </a:extLst>
          </a:blip>
          <a:srcRect l="13987" t="2960" r="17922" b="2161"/>
          <a:stretch/>
        </p:blipFill>
        <p:spPr bwMode="auto">
          <a:xfrm>
            <a:off x="4322619" y="1342888"/>
            <a:ext cx="3183776" cy="3872111"/>
          </a:xfrm>
          <a:prstGeom prst="rect">
            <a:avLst/>
          </a:prstGeom>
          <a:noFill/>
          <a:ln>
            <a:noFill/>
          </a:ln>
          <a:effectLst>
            <a:softEdge rad="317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852631" y="396500"/>
            <a:ext cx="11118273" cy="646331"/>
          </a:xfrm>
          <a:prstGeom prst="rect">
            <a:avLst/>
          </a:prstGeom>
          <a:solidFill>
            <a:srgbClr val="002060"/>
          </a:solidFill>
        </p:spPr>
        <p:txBody>
          <a:bodyPr wrap="square" rtlCol="0">
            <a:spAutoFit/>
          </a:bodyPr>
          <a:lstStyle/>
          <a:p>
            <a:pPr algn="ctr"/>
            <a:r>
              <a:rPr lang="en-GB" sz="3600" b="1" dirty="0">
                <a:solidFill>
                  <a:schemeClr val="bg1"/>
                </a:solidFill>
              </a:rPr>
              <a:t>Evidence</a:t>
            </a:r>
            <a:r>
              <a:rPr lang="en-GB" sz="3200" b="1" dirty="0">
                <a:solidFill>
                  <a:schemeClr val="bg1"/>
                </a:solidFill>
              </a:rPr>
              <a:t> </a:t>
            </a:r>
          </a:p>
        </p:txBody>
      </p:sp>
      <p:graphicFrame>
        <p:nvGraphicFramePr>
          <p:cNvPr id="6" name="Diagram 5">
            <a:extLst>
              <a:ext uri="{FF2B5EF4-FFF2-40B4-BE49-F238E27FC236}">
                <a16:creationId xmlns:a16="http://schemas.microsoft.com/office/drawing/2014/main" id="{28865CB7-4E18-476F-8F43-C9DE23040C7D}"/>
              </a:ext>
            </a:extLst>
          </p:cNvPr>
          <p:cNvGraphicFramePr/>
          <p:nvPr>
            <p:extLst>
              <p:ext uri="{D42A27DB-BD31-4B8C-83A1-F6EECF244321}">
                <p14:modId xmlns:p14="http://schemas.microsoft.com/office/powerpoint/2010/main" val="3620604735"/>
              </p:ext>
            </p:extLst>
          </p:nvPr>
        </p:nvGraphicFramePr>
        <p:xfrm>
          <a:off x="2660650" y="982580"/>
          <a:ext cx="8678719" cy="50955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Callout: Right Arrow 6">
            <a:extLst>
              <a:ext uri="{FF2B5EF4-FFF2-40B4-BE49-F238E27FC236}">
                <a16:creationId xmlns:a16="http://schemas.microsoft.com/office/drawing/2014/main" id="{1B567E27-BFF0-4677-AFD9-073C46277B0D}"/>
              </a:ext>
            </a:extLst>
          </p:cNvPr>
          <p:cNvSpPr/>
          <p:nvPr/>
        </p:nvSpPr>
        <p:spPr>
          <a:xfrm>
            <a:off x="644236" y="1252717"/>
            <a:ext cx="1870364" cy="4052455"/>
          </a:xfrm>
          <a:prstGeom prst="rightArrowCallou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rPr>
              <a:t>S</a:t>
            </a:r>
          </a:p>
          <a:p>
            <a:pPr algn="ctr"/>
            <a:r>
              <a:rPr lang="en-GB" sz="3200" b="1" dirty="0">
                <a:solidFill>
                  <a:schemeClr val="tx1"/>
                </a:solidFill>
              </a:rPr>
              <a:t>H</a:t>
            </a:r>
          </a:p>
          <a:p>
            <a:pPr algn="ctr"/>
            <a:r>
              <a:rPr lang="en-GB" sz="3200" b="1" dirty="0">
                <a:solidFill>
                  <a:schemeClr val="tx1"/>
                </a:solidFill>
              </a:rPr>
              <a:t>A</a:t>
            </a:r>
          </a:p>
          <a:p>
            <a:pPr algn="ctr"/>
            <a:r>
              <a:rPr lang="en-GB" sz="3200" b="1" dirty="0">
                <a:solidFill>
                  <a:schemeClr val="tx1"/>
                </a:solidFill>
              </a:rPr>
              <a:t>C</a:t>
            </a:r>
          </a:p>
          <a:p>
            <a:pPr algn="ctr"/>
            <a:r>
              <a:rPr lang="en-GB" sz="3200" b="1" dirty="0">
                <a:solidFill>
                  <a:schemeClr val="tx1"/>
                </a:solidFill>
              </a:rPr>
              <a:t>K</a:t>
            </a:r>
          </a:p>
          <a:p>
            <a:pPr algn="ctr"/>
            <a:r>
              <a:rPr lang="en-GB" sz="3200" b="1" dirty="0">
                <a:solidFill>
                  <a:schemeClr val="tx1"/>
                </a:solidFill>
              </a:rPr>
              <a:t>S</a:t>
            </a:r>
          </a:p>
        </p:txBody>
      </p:sp>
    </p:spTree>
    <p:extLst>
      <p:ext uri="{BB962C8B-B14F-4D97-AF65-F5344CB8AC3E}">
        <p14:creationId xmlns:p14="http://schemas.microsoft.com/office/powerpoint/2010/main" val="2197579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31EE67B3-8576-4C3D-8C09-76D0BE990208}"/>
                                            </p:graphicEl>
                                          </p:spTgt>
                                        </p:tgtEl>
                                        <p:attrNameLst>
                                          <p:attrName>style.visibility</p:attrName>
                                        </p:attrNameLst>
                                      </p:cBhvr>
                                      <p:to>
                                        <p:strVal val="visible"/>
                                      </p:to>
                                    </p:set>
                                    <p:animEffect transition="in" filter="fade">
                                      <p:cBhvr>
                                        <p:cTn id="12" dur="500"/>
                                        <p:tgtEl>
                                          <p:spTgt spid="6">
                                            <p:graphicEl>
                                              <a:dgm id="{31EE67B3-8576-4C3D-8C09-76D0BE99020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0D38F31C-F0F6-45B9-ABFA-1AE60F899A0D}"/>
                                            </p:graphicEl>
                                          </p:spTgt>
                                        </p:tgtEl>
                                        <p:attrNameLst>
                                          <p:attrName>style.visibility</p:attrName>
                                        </p:attrNameLst>
                                      </p:cBhvr>
                                      <p:to>
                                        <p:strVal val="visible"/>
                                      </p:to>
                                    </p:set>
                                    <p:animEffect transition="in" filter="fade">
                                      <p:cBhvr>
                                        <p:cTn id="17" dur="500"/>
                                        <p:tgtEl>
                                          <p:spTgt spid="6">
                                            <p:graphicEl>
                                              <a:dgm id="{0D38F31C-F0F6-45B9-ABFA-1AE60F899A0D}"/>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1FA08889-5B69-4E18-B9FC-2261D3733231}"/>
                                            </p:graphicEl>
                                          </p:spTgt>
                                        </p:tgtEl>
                                        <p:attrNameLst>
                                          <p:attrName>style.visibility</p:attrName>
                                        </p:attrNameLst>
                                      </p:cBhvr>
                                      <p:to>
                                        <p:strVal val="visible"/>
                                      </p:to>
                                    </p:set>
                                    <p:animEffect transition="in" filter="fade">
                                      <p:cBhvr>
                                        <p:cTn id="20" dur="500"/>
                                        <p:tgtEl>
                                          <p:spTgt spid="6">
                                            <p:graphicEl>
                                              <a:dgm id="{1FA08889-5B69-4E18-B9FC-2261D373323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A525DFB5-D330-4005-9345-9A9C2024A280}"/>
                                            </p:graphicEl>
                                          </p:spTgt>
                                        </p:tgtEl>
                                        <p:attrNameLst>
                                          <p:attrName>style.visibility</p:attrName>
                                        </p:attrNameLst>
                                      </p:cBhvr>
                                      <p:to>
                                        <p:strVal val="visible"/>
                                      </p:to>
                                    </p:set>
                                    <p:animEffect transition="in" filter="fade">
                                      <p:cBhvr>
                                        <p:cTn id="25" dur="500"/>
                                        <p:tgtEl>
                                          <p:spTgt spid="6">
                                            <p:graphicEl>
                                              <a:dgm id="{A525DFB5-D330-4005-9345-9A9C2024A280}"/>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195458CC-7E24-4EFD-8B42-27C3C25C5A28}"/>
                                            </p:graphicEl>
                                          </p:spTgt>
                                        </p:tgtEl>
                                        <p:attrNameLst>
                                          <p:attrName>style.visibility</p:attrName>
                                        </p:attrNameLst>
                                      </p:cBhvr>
                                      <p:to>
                                        <p:strVal val="visible"/>
                                      </p:to>
                                    </p:set>
                                    <p:animEffect transition="in" filter="fade">
                                      <p:cBhvr>
                                        <p:cTn id="28" dur="500"/>
                                        <p:tgtEl>
                                          <p:spTgt spid="6">
                                            <p:graphicEl>
                                              <a:dgm id="{195458CC-7E24-4EFD-8B42-27C3C25C5A28}"/>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2FA0D6AE-3FB8-4D09-B2F4-12E41BC6D4AB}"/>
                                            </p:graphicEl>
                                          </p:spTgt>
                                        </p:tgtEl>
                                        <p:attrNameLst>
                                          <p:attrName>style.visibility</p:attrName>
                                        </p:attrNameLst>
                                      </p:cBhvr>
                                      <p:to>
                                        <p:strVal val="visible"/>
                                      </p:to>
                                    </p:set>
                                    <p:animEffect transition="in" filter="fade">
                                      <p:cBhvr>
                                        <p:cTn id="33" dur="500"/>
                                        <p:tgtEl>
                                          <p:spTgt spid="6">
                                            <p:graphicEl>
                                              <a:dgm id="{2FA0D6AE-3FB8-4D09-B2F4-12E41BC6D4AB}"/>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321EB045-1008-4348-ABC9-563416E02BA7}"/>
                                            </p:graphicEl>
                                          </p:spTgt>
                                        </p:tgtEl>
                                        <p:attrNameLst>
                                          <p:attrName>style.visibility</p:attrName>
                                        </p:attrNameLst>
                                      </p:cBhvr>
                                      <p:to>
                                        <p:strVal val="visible"/>
                                      </p:to>
                                    </p:set>
                                    <p:animEffect transition="in" filter="fade">
                                      <p:cBhvr>
                                        <p:cTn id="36" dur="500"/>
                                        <p:tgtEl>
                                          <p:spTgt spid="6">
                                            <p:graphicEl>
                                              <a:dgm id="{321EB045-1008-4348-ABC9-563416E02BA7}"/>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561CD09C-7F31-42B6-917C-E7119CCB8A31}"/>
                                            </p:graphicEl>
                                          </p:spTgt>
                                        </p:tgtEl>
                                        <p:attrNameLst>
                                          <p:attrName>style.visibility</p:attrName>
                                        </p:attrNameLst>
                                      </p:cBhvr>
                                      <p:to>
                                        <p:strVal val="visible"/>
                                      </p:to>
                                    </p:set>
                                    <p:animEffect transition="in" filter="fade">
                                      <p:cBhvr>
                                        <p:cTn id="41" dur="500"/>
                                        <p:tgtEl>
                                          <p:spTgt spid="6">
                                            <p:graphicEl>
                                              <a:dgm id="{561CD09C-7F31-42B6-917C-E7119CCB8A31}"/>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43398D01-11CA-443C-92BD-555C1CE3F97D}"/>
                                            </p:graphicEl>
                                          </p:spTgt>
                                        </p:tgtEl>
                                        <p:attrNameLst>
                                          <p:attrName>style.visibility</p:attrName>
                                        </p:attrNameLst>
                                      </p:cBhvr>
                                      <p:to>
                                        <p:strVal val="visible"/>
                                      </p:to>
                                    </p:set>
                                    <p:animEffect transition="in" filter="fade">
                                      <p:cBhvr>
                                        <p:cTn id="44" dur="500"/>
                                        <p:tgtEl>
                                          <p:spTgt spid="6">
                                            <p:graphicEl>
                                              <a:dgm id="{43398D01-11CA-443C-92BD-555C1CE3F97D}"/>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6">
                                            <p:graphicEl>
                                              <a:dgm id="{EE8FB44C-A79D-4031-8552-8265C447BB30}"/>
                                            </p:graphicEl>
                                          </p:spTgt>
                                        </p:tgtEl>
                                        <p:attrNameLst>
                                          <p:attrName>style.visibility</p:attrName>
                                        </p:attrNameLst>
                                      </p:cBhvr>
                                      <p:to>
                                        <p:strVal val="visible"/>
                                      </p:to>
                                    </p:set>
                                    <p:animEffect transition="in" filter="fade">
                                      <p:cBhvr>
                                        <p:cTn id="49" dur="500"/>
                                        <p:tgtEl>
                                          <p:spTgt spid="6">
                                            <p:graphicEl>
                                              <a:dgm id="{EE8FB44C-A79D-4031-8552-8265C447BB30}"/>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6">
                                            <p:graphicEl>
                                              <a:dgm id="{AA86387F-4CC0-4530-9F21-BC5FBC7D1C16}"/>
                                            </p:graphicEl>
                                          </p:spTgt>
                                        </p:tgtEl>
                                        <p:attrNameLst>
                                          <p:attrName>style.visibility</p:attrName>
                                        </p:attrNameLst>
                                      </p:cBhvr>
                                      <p:to>
                                        <p:strVal val="visible"/>
                                      </p:to>
                                    </p:set>
                                    <p:animEffect transition="in" filter="fade">
                                      <p:cBhvr>
                                        <p:cTn id="52" dur="500"/>
                                        <p:tgtEl>
                                          <p:spTgt spid="6">
                                            <p:graphicEl>
                                              <a:dgm id="{AA86387F-4CC0-4530-9F21-BC5FBC7D1C1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0" y="2967335"/>
            <a:ext cx="6096000" cy="923330"/>
          </a:xfrm>
          <a:prstGeom prst="rect">
            <a:avLst/>
          </a:prstGeom>
        </p:spPr>
        <p:txBody>
          <a:bodyPr>
            <a:spAutoFit/>
          </a:bodyPr>
          <a:lstStyle/>
          <a:p>
            <a:pPr>
              <a:spcAft>
                <a:spcPts val="0"/>
              </a:spcAft>
            </a:pPr>
            <a:r>
              <a:rPr lang="en-GB" u="sng" dirty="0">
                <a:solidFill>
                  <a:srgbClr val="0563C1"/>
                </a:solidFill>
                <a:latin typeface="Calibri" panose="020F0502020204030204" pitchFamily="34" charset="0"/>
                <a:ea typeface="Calibri" panose="020F0502020204030204" pitchFamily="34" charset="0"/>
                <a:hlinkClick r:id="rId3"/>
              </a:rPr>
              <a:t>https://www.bing.com/videos/search?q=my+cousin+vinny+cross+examination+leaves&amp;view=detail&amp;mid=F284C418531CD042DD54F284C418531CD042DD54&amp;FORM=VIRE</a:t>
            </a:r>
            <a:endParaRPr lang="en-GB" dirty="0">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337129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030EC41-71D3-4AE0-B225-7395F82C433A}"/>
              </a:ext>
            </a:extLst>
          </p:cNvPr>
          <p:cNvSpPr>
            <a:spLocks noGrp="1"/>
          </p:cNvSpPr>
          <p:nvPr>
            <p:ph type="title"/>
          </p:nvPr>
        </p:nvSpPr>
        <p:spPr>
          <a:xfrm>
            <a:off x="838200" y="137151"/>
            <a:ext cx="10515600" cy="581408"/>
          </a:xfrm>
          <a:solidFill>
            <a:srgbClr val="002060"/>
          </a:solidFill>
        </p:spPr>
        <p:txBody>
          <a:bodyPr>
            <a:normAutofit/>
          </a:bodyPr>
          <a:lstStyle/>
          <a:p>
            <a:pPr algn="ctr"/>
            <a:r>
              <a:rPr lang="en-GB" sz="3200" b="1" dirty="0">
                <a:solidFill>
                  <a:schemeClr val="bg1"/>
                </a:solidFill>
                <a:latin typeface="+mn-lt"/>
              </a:rPr>
              <a:t>ADVOKATE</a:t>
            </a:r>
          </a:p>
        </p:txBody>
      </p:sp>
      <p:graphicFrame>
        <p:nvGraphicFramePr>
          <p:cNvPr id="4" name="Diagram 3">
            <a:extLst>
              <a:ext uri="{FF2B5EF4-FFF2-40B4-BE49-F238E27FC236}">
                <a16:creationId xmlns:a16="http://schemas.microsoft.com/office/drawing/2014/main" id="{63AC88B6-07F2-410F-9E32-21AE8E471BB8}"/>
              </a:ext>
            </a:extLst>
          </p:cNvPr>
          <p:cNvGraphicFramePr/>
          <p:nvPr>
            <p:extLst>
              <p:ext uri="{D42A27DB-BD31-4B8C-83A1-F6EECF244321}">
                <p14:modId xmlns:p14="http://schemas.microsoft.com/office/powerpoint/2010/main" val="2609981604"/>
              </p:ext>
            </p:extLst>
          </p:nvPr>
        </p:nvGraphicFramePr>
        <p:xfrm>
          <a:off x="997526" y="790021"/>
          <a:ext cx="11194474" cy="52779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BE4A77CA-EB14-4CD1-81B8-9CB3747E74AF}"/>
              </a:ext>
            </a:extLst>
          </p:cNvPr>
          <p:cNvSpPr/>
          <p:nvPr/>
        </p:nvSpPr>
        <p:spPr>
          <a:xfrm>
            <a:off x="838200" y="1454727"/>
            <a:ext cx="1136073" cy="4168199"/>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rPr>
              <a:t>A</a:t>
            </a:r>
          </a:p>
          <a:p>
            <a:pPr algn="ctr"/>
            <a:r>
              <a:rPr lang="en-GB" sz="3200" b="1" dirty="0">
                <a:solidFill>
                  <a:schemeClr val="tx1"/>
                </a:solidFill>
              </a:rPr>
              <a:t>D</a:t>
            </a:r>
          </a:p>
          <a:p>
            <a:pPr algn="ctr"/>
            <a:r>
              <a:rPr lang="en-GB" sz="3200" b="1" dirty="0">
                <a:solidFill>
                  <a:schemeClr val="tx1"/>
                </a:solidFill>
              </a:rPr>
              <a:t>V</a:t>
            </a:r>
          </a:p>
          <a:p>
            <a:pPr algn="ctr"/>
            <a:r>
              <a:rPr lang="en-GB" sz="3200" b="1" dirty="0">
                <a:solidFill>
                  <a:schemeClr val="tx1"/>
                </a:solidFill>
              </a:rPr>
              <a:t>O</a:t>
            </a:r>
          </a:p>
          <a:p>
            <a:pPr algn="ctr"/>
            <a:r>
              <a:rPr lang="en-GB" sz="3200" b="1" dirty="0">
                <a:solidFill>
                  <a:schemeClr val="tx1"/>
                </a:solidFill>
              </a:rPr>
              <a:t>K</a:t>
            </a:r>
          </a:p>
          <a:p>
            <a:pPr algn="ctr"/>
            <a:r>
              <a:rPr lang="en-GB" sz="3200" b="1" dirty="0">
                <a:solidFill>
                  <a:schemeClr val="tx1"/>
                </a:solidFill>
              </a:rPr>
              <a:t>A</a:t>
            </a:r>
          </a:p>
          <a:p>
            <a:pPr algn="ctr"/>
            <a:r>
              <a:rPr lang="en-GB" sz="3200" b="1" dirty="0">
                <a:solidFill>
                  <a:schemeClr val="tx1"/>
                </a:solidFill>
              </a:rPr>
              <a:t>T</a:t>
            </a:r>
          </a:p>
          <a:p>
            <a:pPr algn="ctr"/>
            <a:r>
              <a:rPr lang="en-GB" sz="3200" b="1" dirty="0">
                <a:solidFill>
                  <a:schemeClr val="tx1"/>
                </a:solidFill>
              </a:rPr>
              <a:t>E</a:t>
            </a:r>
          </a:p>
        </p:txBody>
      </p:sp>
    </p:spTree>
    <p:extLst>
      <p:ext uri="{BB962C8B-B14F-4D97-AF65-F5344CB8AC3E}">
        <p14:creationId xmlns:p14="http://schemas.microsoft.com/office/powerpoint/2010/main" val="4225882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4ECA56BC-C880-40BE-A408-4D5A1519EA94}"/>
                                            </p:graphicEl>
                                          </p:spTgt>
                                        </p:tgtEl>
                                        <p:attrNameLst>
                                          <p:attrName>style.visibility</p:attrName>
                                        </p:attrNameLst>
                                      </p:cBhvr>
                                      <p:to>
                                        <p:strVal val="visible"/>
                                      </p:to>
                                    </p:set>
                                    <p:animEffect transition="in" filter="fade">
                                      <p:cBhvr>
                                        <p:cTn id="7" dur="500"/>
                                        <p:tgtEl>
                                          <p:spTgt spid="4">
                                            <p:graphicEl>
                                              <a:dgm id="{4ECA56BC-C880-40BE-A408-4D5A1519EA9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9518E40-98E5-470C-A737-FE6F11E6A950}"/>
                                            </p:graphicEl>
                                          </p:spTgt>
                                        </p:tgtEl>
                                        <p:attrNameLst>
                                          <p:attrName>style.visibility</p:attrName>
                                        </p:attrNameLst>
                                      </p:cBhvr>
                                      <p:to>
                                        <p:strVal val="visible"/>
                                      </p:to>
                                    </p:set>
                                    <p:animEffect transition="in" filter="fade">
                                      <p:cBhvr>
                                        <p:cTn id="12" dur="500"/>
                                        <p:tgtEl>
                                          <p:spTgt spid="4">
                                            <p:graphicEl>
                                              <a:dgm id="{A9518E40-98E5-470C-A737-FE6F11E6A95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0E3F3FA-6AD8-405D-ADD3-1973E963093D}"/>
                                            </p:graphicEl>
                                          </p:spTgt>
                                        </p:tgtEl>
                                        <p:attrNameLst>
                                          <p:attrName>style.visibility</p:attrName>
                                        </p:attrNameLst>
                                      </p:cBhvr>
                                      <p:to>
                                        <p:strVal val="visible"/>
                                      </p:to>
                                    </p:set>
                                    <p:animEffect transition="in" filter="fade">
                                      <p:cBhvr>
                                        <p:cTn id="17" dur="500"/>
                                        <p:tgtEl>
                                          <p:spTgt spid="4">
                                            <p:graphicEl>
                                              <a:dgm id="{B0E3F3FA-6AD8-405D-ADD3-1973E963093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D609596-1E01-4724-874C-1F80255E56C7}"/>
                                            </p:graphicEl>
                                          </p:spTgt>
                                        </p:tgtEl>
                                        <p:attrNameLst>
                                          <p:attrName>style.visibility</p:attrName>
                                        </p:attrNameLst>
                                      </p:cBhvr>
                                      <p:to>
                                        <p:strVal val="visible"/>
                                      </p:to>
                                    </p:set>
                                    <p:animEffect transition="in" filter="fade">
                                      <p:cBhvr>
                                        <p:cTn id="22" dur="500"/>
                                        <p:tgtEl>
                                          <p:spTgt spid="4">
                                            <p:graphicEl>
                                              <a:dgm id="{3D609596-1E01-4724-874C-1F80255E56C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52C5BB0F-7C0C-4786-A9E7-5E6A56FBB084}"/>
                                            </p:graphicEl>
                                          </p:spTgt>
                                        </p:tgtEl>
                                        <p:attrNameLst>
                                          <p:attrName>style.visibility</p:attrName>
                                        </p:attrNameLst>
                                      </p:cBhvr>
                                      <p:to>
                                        <p:strVal val="visible"/>
                                      </p:to>
                                    </p:set>
                                    <p:animEffect transition="in" filter="fade">
                                      <p:cBhvr>
                                        <p:cTn id="27" dur="500"/>
                                        <p:tgtEl>
                                          <p:spTgt spid="4">
                                            <p:graphicEl>
                                              <a:dgm id="{52C5BB0F-7C0C-4786-A9E7-5E6A56FBB08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83B83586-3D45-43FA-9ADF-CD034A5279D5}"/>
                                            </p:graphicEl>
                                          </p:spTgt>
                                        </p:tgtEl>
                                        <p:attrNameLst>
                                          <p:attrName>style.visibility</p:attrName>
                                        </p:attrNameLst>
                                      </p:cBhvr>
                                      <p:to>
                                        <p:strVal val="visible"/>
                                      </p:to>
                                    </p:set>
                                    <p:animEffect transition="in" filter="fade">
                                      <p:cBhvr>
                                        <p:cTn id="32" dur="500"/>
                                        <p:tgtEl>
                                          <p:spTgt spid="4">
                                            <p:graphicEl>
                                              <a:dgm id="{83B83586-3D45-43FA-9ADF-CD034A5279D5}"/>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0F9D9A33-0DE2-439B-AA6C-2086BE4040A9}"/>
                                            </p:graphicEl>
                                          </p:spTgt>
                                        </p:tgtEl>
                                        <p:attrNameLst>
                                          <p:attrName>style.visibility</p:attrName>
                                        </p:attrNameLst>
                                      </p:cBhvr>
                                      <p:to>
                                        <p:strVal val="visible"/>
                                      </p:to>
                                    </p:set>
                                    <p:animEffect transition="in" filter="fade">
                                      <p:cBhvr>
                                        <p:cTn id="37" dur="500"/>
                                        <p:tgtEl>
                                          <p:spTgt spid="4">
                                            <p:graphicEl>
                                              <a:dgm id="{0F9D9A33-0DE2-439B-AA6C-2086BE4040A9}"/>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graphicEl>
                                              <a:dgm id="{1F0EDEA1-355D-4E43-AF98-F159E90C4A46}"/>
                                            </p:graphicEl>
                                          </p:spTgt>
                                        </p:tgtEl>
                                        <p:attrNameLst>
                                          <p:attrName>style.visibility</p:attrName>
                                        </p:attrNameLst>
                                      </p:cBhvr>
                                      <p:to>
                                        <p:strVal val="visible"/>
                                      </p:to>
                                    </p:set>
                                    <p:animEffect transition="in" filter="fade">
                                      <p:cBhvr>
                                        <p:cTn id="42" dur="500"/>
                                        <p:tgtEl>
                                          <p:spTgt spid="4">
                                            <p:graphicEl>
                                              <a:dgm id="{1F0EDEA1-355D-4E43-AF98-F159E90C4A4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40686" y="147670"/>
            <a:ext cx="9972442" cy="584775"/>
          </a:xfrm>
          <a:prstGeom prst="rect">
            <a:avLst/>
          </a:prstGeom>
          <a:solidFill>
            <a:srgbClr val="002060"/>
          </a:solidFill>
        </p:spPr>
        <p:txBody>
          <a:bodyPr wrap="square" rtlCol="0">
            <a:spAutoFit/>
          </a:bodyPr>
          <a:lstStyle/>
          <a:p>
            <a:pPr algn="ctr"/>
            <a:r>
              <a:rPr lang="en-GB" sz="3200" b="1" dirty="0">
                <a:solidFill>
                  <a:schemeClr val="bg1"/>
                </a:solidFill>
              </a:rPr>
              <a:t>10 Point Description </a:t>
            </a:r>
          </a:p>
        </p:txBody>
      </p:sp>
      <p:graphicFrame>
        <p:nvGraphicFramePr>
          <p:cNvPr id="3" name="Diagram 2">
            <a:extLst>
              <a:ext uri="{FF2B5EF4-FFF2-40B4-BE49-F238E27FC236}">
                <a16:creationId xmlns:a16="http://schemas.microsoft.com/office/drawing/2014/main" id="{3BC34F8E-A908-46E2-A7E4-7FCB96D27BB1}"/>
              </a:ext>
            </a:extLst>
          </p:cNvPr>
          <p:cNvGraphicFramePr/>
          <p:nvPr>
            <p:extLst>
              <p:ext uri="{D42A27DB-BD31-4B8C-83A1-F6EECF244321}">
                <p14:modId xmlns:p14="http://schemas.microsoft.com/office/powerpoint/2010/main" val="1125932956"/>
              </p:ext>
            </p:extLst>
          </p:nvPr>
        </p:nvGraphicFramePr>
        <p:xfrm>
          <a:off x="-979054" y="832208"/>
          <a:ext cx="13759871" cy="4871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957CA5FD-9E5A-403D-9296-E70CD101A10C}"/>
              </a:ext>
            </a:extLst>
          </p:cNvPr>
          <p:cNvPicPr>
            <a:picLocks noChangeAspect="1"/>
          </p:cNvPicPr>
          <p:nvPr/>
        </p:nvPicPr>
        <p:blipFill>
          <a:blip r:embed="rId8"/>
          <a:stretch>
            <a:fillRect/>
          </a:stretch>
        </p:blipFill>
        <p:spPr>
          <a:xfrm>
            <a:off x="7453849" y="3831014"/>
            <a:ext cx="3052723" cy="2033605"/>
          </a:xfrm>
          <a:prstGeom prst="rect">
            <a:avLst/>
          </a:prstGeom>
        </p:spPr>
      </p:pic>
    </p:spTree>
    <p:extLst>
      <p:ext uri="{BB962C8B-B14F-4D97-AF65-F5344CB8AC3E}">
        <p14:creationId xmlns:p14="http://schemas.microsoft.com/office/powerpoint/2010/main" val="644983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8856C9DD-4D29-4669-A79E-F6CF39ACB874}"/>
                                            </p:graphicEl>
                                          </p:spTgt>
                                        </p:tgtEl>
                                        <p:attrNameLst>
                                          <p:attrName>style.visibility</p:attrName>
                                        </p:attrNameLst>
                                      </p:cBhvr>
                                      <p:to>
                                        <p:strVal val="visible"/>
                                      </p:to>
                                    </p:set>
                                    <p:animEffect transition="in" filter="fade">
                                      <p:cBhvr>
                                        <p:cTn id="7" dur="500"/>
                                        <p:tgtEl>
                                          <p:spTgt spid="3">
                                            <p:graphicEl>
                                              <a:dgm id="{8856C9DD-4D29-4669-A79E-F6CF39ACB87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79BEC8F-FA34-4B15-A178-263C0A9C8074}"/>
                                            </p:graphicEl>
                                          </p:spTgt>
                                        </p:tgtEl>
                                        <p:attrNameLst>
                                          <p:attrName>style.visibility</p:attrName>
                                        </p:attrNameLst>
                                      </p:cBhvr>
                                      <p:to>
                                        <p:strVal val="visible"/>
                                      </p:to>
                                    </p:set>
                                    <p:animEffect transition="in" filter="fade">
                                      <p:cBhvr>
                                        <p:cTn id="12" dur="500"/>
                                        <p:tgtEl>
                                          <p:spTgt spid="3">
                                            <p:graphicEl>
                                              <a:dgm id="{C79BEC8F-FA34-4B15-A178-263C0A9C807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9F56417B-14CF-4ED7-A93B-9F50219F1036}"/>
                                            </p:graphicEl>
                                          </p:spTgt>
                                        </p:tgtEl>
                                        <p:attrNameLst>
                                          <p:attrName>style.visibility</p:attrName>
                                        </p:attrNameLst>
                                      </p:cBhvr>
                                      <p:to>
                                        <p:strVal val="visible"/>
                                      </p:to>
                                    </p:set>
                                    <p:animEffect transition="in" filter="fade">
                                      <p:cBhvr>
                                        <p:cTn id="15" dur="500"/>
                                        <p:tgtEl>
                                          <p:spTgt spid="3">
                                            <p:graphicEl>
                                              <a:dgm id="{9F56417B-14CF-4ED7-A93B-9F50219F103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5E1A6D2C-2EC2-4D9F-A9DA-EB8460CF31D9}"/>
                                            </p:graphicEl>
                                          </p:spTgt>
                                        </p:tgtEl>
                                        <p:attrNameLst>
                                          <p:attrName>style.visibility</p:attrName>
                                        </p:attrNameLst>
                                      </p:cBhvr>
                                      <p:to>
                                        <p:strVal val="visible"/>
                                      </p:to>
                                    </p:set>
                                    <p:animEffect transition="in" filter="fade">
                                      <p:cBhvr>
                                        <p:cTn id="20" dur="500"/>
                                        <p:tgtEl>
                                          <p:spTgt spid="3">
                                            <p:graphicEl>
                                              <a:dgm id="{5E1A6D2C-2EC2-4D9F-A9DA-EB8460CF31D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56C21DDD-C11C-4B46-BB46-DCA1ED80DF0A}"/>
                                            </p:graphicEl>
                                          </p:spTgt>
                                        </p:tgtEl>
                                        <p:attrNameLst>
                                          <p:attrName>style.visibility</p:attrName>
                                        </p:attrNameLst>
                                      </p:cBhvr>
                                      <p:to>
                                        <p:strVal val="visible"/>
                                      </p:to>
                                    </p:set>
                                    <p:animEffect transition="in" filter="fade">
                                      <p:cBhvr>
                                        <p:cTn id="23" dur="500"/>
                                        <p:tgtEl>
                                          <p:spTgt spid="3">
                                            <p:graphicEl>
                                              <a:dgm id="{56C21DDD-C11C-4B46-BB46-DCA1ED80DF0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8BDC0-8303-4522-B725-6F4D16832F44}"/>
                                            </p:graphicEl>
                                          </p:spTgt>
                                        </p:tgtEl>
                                        <p:attrNameLst>
                                          <p:attrName>style.visibility</p:attrName>
                                        </p:attrNameLst>
                                      </p:cBhvr>
                                      <p:to>
                                        <p:strVal val="visible"/>
                                      </p:to>
                                    </p:set>
                                    <p:animEffect transition="in" filter="fade">
                                      <p:cBhvr>
                                        <p:cTn id="28" dur="500"/>
                                        <p:tgtEl>
                                          <p:spTgt spid="3">
                                            <p:graphicEl>
                                              <a:dgm id="{93A8BDC0-8303-4522-B725-6F4D16832F4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1FDD3039-61CA-4180-9A1C-0A206DADBF7D}"/>
                                            </p:graphicEl>
                                          </p:spTgt>
                                        </p:tgtEl>
                                        <p:attrNameLst>
                                          <p:attrName>style.visibility</p:attrName>
                                        </p:attrNameLst>
                                      </p:cBhvr>
                                      <p:to>
                                        <p:strVal val="visible"/>
                                      </p:to>
                                    </p:set>
                                    <p:animEffect transition="in" filter="fade">
                                      <p:cBhvr>
                                        <p:cTn id="31" dur="500"/>
                                        <p:tgtEl>
                                          <p:spTgt spid="3">
                                            <p:graphicEl>
                                              <a:dgm id="{1FDD3039-61CA-4180-9A1C-0A206DADBF7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5E0E101F-DA68-4FB7-9442-ED5F4B8DDA58}"/>
                                            </p:graphicEl>
                                          </p:spTgt>
                                        </p:tgtEl>
                                        <p:attrNameLst>
                                          <p:attrName>style.visibility</p:attrName>
                                        </p:attrNameLst>
                                      </p:cBhvr>
                                      <p:to>
                                        <p:strVal val="visible"/>
                                      </p:to>
                                    </p:set>
                                    <p:animEffect transition="in" filter="fade">
                                      <p:cBhvr>
                                        <p:cTn id="36" dur="500"/>
                                        <p:tgtEl>
                                          <p:spTgt spid="3">
                                            <p:graphicEl>
                                              <a:dgm id="{5E0E101F-DA68-4FB7-9442-ED5F4B8DDA58}"/>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541CA0B3-027B-4F00-B97F-2C95F094A499}"/>
                                            </p:graphicEl>
                                          </p:spTgt>
                                        </p:tgtEl>
                                        <p:attrNameLst>
                                          <p:attrName>style.visibility</p:attrName>
                                        </p:attrNameLst>
                                      </p:cBhvr>
                                      <p:to>
                                        <p:strVal val="visible"/>
                                      </p:to>
                                    </p:set>
                                    <p:animEffect transition="in" filter="fade">
                                      <p:cBhvr>
                                        <p:cTn id="39" dur="500"/>
                                        <p:tgtEl>
                                          <p:spTgt spid="3">
                                            <p:graphicEl>
                                              <a:dgm id="{541CA0B3-027B-4F00-B97F-2C95F094A49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1D260297-7769-499C-AA18-9C16B347396D}"/>
                                            </p:graphicEl>
                                          </p:spTgt>
                                        </p:tgtEl>
                                        <p:attrNameLst>
                                          <p:attrName>style.visibility</p:attrName>
                                        </p:attrNameLst>
                                      </p:cBhvr>
                                      <p:to>
                                        <p:strVal val="visible"/>
                                      </p:to>
                                    </p:set>
                                    <p:animEffect transition="in" filter="fade">
                                      <p:cBhvr>
                                        <p:cTn id="44" dur="500"/>
                                        <p:tgtEl>
                                          <p:spTgt spid="3">
                                            <p:graphicEl>
                                              <a:dgm id="{1D260297-7769-499C-AA18-9C16B347396D}"/>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35F16767-205C-43A6-A7A6-CE6EAB827946}"/>
                                            </p:graphicEl>
                                          </p:spTgt>
                                        </p:tgtEl>
                                        <p:attrNameLst>
                                          <p:attrName>style.visibility</p:attrName>
                                        </p:attrNameLst>
                                      </p:cBhvr>
                                      <p:to>
                                        <p:strVal val="visible"/>
                                      </p:to>
                                    </p:set>
                                    <p:animEffect transition="in" filter="fade">
                                      <p:cBhvr>
                                        <p:cTn id="47" dur="500"/>
                                        <p:tgtEl>
                                          <p:spTgt spid="3">
                                            <p:graphicEl>
                                              <a:dgm id="{35F16767-205C-43A6-A7A6-CE6EAB827946}"/>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6BB44A8E-E172-468B-A317-F2FE08E3836B}"/>
                                            </p:graphicEl>
                                          </p:spTgt>
                                        </p:tgtEl>
                                        <p:attrNameLst>
                                          <p:attrName>style.visibility</p:attrName>
                                        </p:attrNameLst>
                                      </p:cBhvr>
                                      <p:to>
                                        <p:strVal val="visible"/>
                                      </p:to>
                                    </p:set>
                                    <p:animEffect transition="in" filter="fade">
                                      <p:cBhvr>
                                        <p:cTn id="52" dur="500"/>
                                        <p:tgtEl>
                                          <p:spTgt spid="3">
                                            <p:graphicEl>
                                              <a:dgm id="{6BB44A8E-E172-468B-A317-F2FE08E3836B}"/>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6C82D039-6E7D-4B3F-B778-897CBDE4706A}"/>
                                            </p:graphicEl>
                                          </p:spTgt>
                                        </p:tgtEl>
                                        <p:attrNameLst>
                                          <p:attrName>style.visibility</p:attrName>
                                        </p:attrNameLst>
                                      </p:cBhvr>
                                      <p:to>
                                        <p:strVal val="visible"/>
                                      </p:to>
                                    </p:set>
                                    <p:animEffect transition="in" filter="fade">
                                      <p:cBhvr>
                                        <p:cTn id="55" dur="500"/>
                                        <p:tgtEl>
                                          <p:spTgt spid="3">
                                            <p:graphicEl>
                                              <a:dgm id="{6C82D039-6E7D-4B3F-B778-897CBDE4706A}"/>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3">
                                            <p:graphicEl>
                                              <a:dgm id="{63D04284-19BB-445C-92CA-5A5E4D82E64B}"/>
                                            </p:graphicEl>
                                          </p:spTgt>
                                        </p:tgtEl>
                                        <p:attrNameLst>
                                          <p:attrName>style.visibility</p:attrName>
                                        </p:attrNameLst>
                                      </p:cBhvr>
                                      <p:to>
                                        <p:strVal val="visible"/>
                                      </p:to>
                                    </p:set>
                                    <p:animEffect transition="in" filter="fade">
                                      <p:cBhvr>
                                        <p:cTn id="60" dur="500"/>
                                        <p:tgtEl>
                                          <p:spTgt spid="3">
                                            <p:graphicEl>
                                              <a:dgm id="{63D04284-19BB-445C-92CA-5A5E4D82E64B}"/>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
                                            <p:graphicEl>
                                              <a:dgm id="{32025067-9E61-4A18-BA59-C975ED423B5A}"/>
                                            </p:graphicEl>
                                          </p:spTgt>
                                        </p:tgtEl>
                                        <p:attrNameLst>
                                          <p:attrName>style.visibility</p:attrName>
                                        </p:attrNameLst>
                                      </p:cBhvr>
                                      <p:to>
                                        <p:strVal val="visible"/>
                                      </p:to>
                                    </p:set>
                                    <p:animEffect transition="in" filter="fade">
                                      <p:cBhvr>
                                        <p:cTn id="63" dur="500"/>
                                        <p:tgtEl>
                                          <p:spTgt spid="3">
                                            <p:graphicEl>
                                              <a:dgm id="{32025067-9E61-4A18-BA59-C975ED423B5A}"/>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3">
                                            <p:graphicEl>
                                              <a:dgm id="{0B32D2EB-3BC6-4AC1-8067-80E9F9946C68}"/>
                                            </p:graphicEl>
                                          </p:spTgt>
                                        </p:tgtEl>
                                        <p:attrNameLst>
                                          <p:attrName>style.visibility</p:attrName>
                                        </p:attrNameLst>
                                      </p:cBhvr>
                                      <p:to>
                                        <p:strVal val="visible"/>
                                      </p:to>
                                    </p:set>
                                    <p:animEffect transition="in" filter="fade">
                                      <p:cBhvr>
                                        <p:cTn id="68" dur="500"/>
                                        <p:tgtEl>
                                          <p:spTgt spid="3">
                                            <p:graphicEl>
                                              <a:dgm id="{0B32D2EB-3BC6-4AC1-8067-80E9F9946C68}"/>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3">
                                            <p:graphicEl>
                                              <a:dgm id="{100476EB-D345-4279-B09A-AA70CBD3C190}"/>
                                            </p:graphicEl>
                                          </p:spTgt>
                                        </p:tgtEl>
                                        <p:attrNameLst>
                                          <p:attrName>style.visibility</p:attrName>
                                        </p:attrNameLst>
                                      </p:cBhvr>
                                      <p:to>
                                        <p:strVal val="visible"/>
                                      </p:to>
                                    </p:set>
                                    <p:animEffect transition="in" filter="fade">
                                      <p:cBhvr>
                                        <p:cTn id="71" dur="500"/>
                                        <p:tgtEl>
                                          <p:spTgt spid="3">
                                            <p:graphicEl>
                                              <a:dgm id="{100476EB-D345-4279-B09A-AA70CBD3C190}"/>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3">
                                            <p:graphicEl>
                                              <a:dgm id="{FE845AAC-DF86-430D-A227-9C7788788581}"/>
                                            </p:graphicEl>
                                          </p:spTgt>
                                        </p:tgtEl>
                                        <p:attrNameLst>
                                          <p:attrName>style.visibility</p:attrName>
                                        </p:attrNameLst>
                                      </p:cBhvr>
                                      <p:to>
                                        <p:strVal val="visible"/>
                                      </p:to>
                                    </p:set>
                                    <p:animEffect transition="in" filter="fade">
                                      <p:cBhvr>
                                        <p:cTn id="76" dur="500"/>
                                        <p:tgtEl>
                                          <p:spTgt spid="3">
                                            <p:graphicEl>
                                              <a:dgm id="{FE845AAC-DF86-430D-A227-9C7788788581}"/>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3">
                                            <p:graphicEl>
                                              <a:dgm id="{94CC26DE-2C50-49E2-9B2C-D808467964AC}"/>
                                            </p:graphicEl>
                                          </p:spTgt>
                                        </p:tgtEl>
                                        <p:attrNameLst>
                                          <p:attrName>style.visibility</p:attrName>
                                        </p:attrNameLst>
                                      </p:cBhvr>
                                      <p:to>
                                        <p:strVal val="visible"/>
                                      </p:to>
                                    </p:set>
                                    <p:animEffect transition="in" filter="fade">
                                      <p:cBhvr>
                                        <p:cTn id="79" dur="500"/>
                                        <p:tgtEl>
                                          <p:spTgt spid="3">
                                            <p:graphicEl>
                                              <a:dgm id="{94CC26DE-2C50-49E2-9B2C-D808467964A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72836" y="222359"/>
            <a:ext cx="10590025" cy="646331"/>
          </a:xfrm>
          <a:prstGeom prst="rect">
            <a:avLst/>
          </a:prstGeom>
          <a:solidFill>
            <a:srgbClr val="002060"/>
          </a:solidFill>
        </p:spPr>
        <p:txBody>
          <a:bodyPr wrap="square" rtlCol="0">
            <a:spAutoFit/>
          </a:bodyPr>
          <a:lstStyle/>
          <a:p>
            <a:pPr algn="ctr"/>
            <a:r>
              <a:rPr lang="en-GB" sz="3600" b="1" dirty="0">
                <a:solidFill>
                  <a:schemeClr val="bg1"/>
                </a:solidFill>
              </a:rPr>
              <a:t>6 Point Vehicle Description </a:t>
            </a:r>
          </a:p>
        </p:txBody>
      </p:sp>
      <p:graphicFrame>
        <p:nvGraphicFramePr>
          <p:cNvPr id="3" name="Diagram 2">
            <a:extLst>
              <a:ext uri="{FF2B5EF4-FFF2-40B4-BE49-F238E27FC236}">
                <a16:creationId xmlns:a16="http://schemas.microsoft.com/office/drawing/2014/main" id="{40A6DBCF-4E17-45FC-8C1E-A7A55051ECE9}"/>
              </a:ext>
            </a:extLst>
          </p:cNvPr>
          <p:cNvGraphicFramePr/>
          <p:nvPr>
            <p:extLst>
              <p:ext uri="{D42A27DB-BD31-4B8C-83A1-F6EECF244321}">
                <p14:modId xmlns:p14="http://schemas.microsoft.com/office/powerpoint/2010/main" val="302011251"/>
              </p:ext>
            </p:extLst>
          </p:nvPr>
        </p:nvGraphicFramePr>
        <p:xfrm>
          <a:off x="1645493" y="634390"/>
          <a:ext cx="9044709"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AAEA2CB2-0DCC-458B-9020-134B1B047543}"/>
              </a:ext>
            </a:extLst>
          </p:cNvPr>
          <p:cNvPicPr>
            <a:picLocks noChangeAspect="1"/>
          </p:cNvPicPr>
          <p:nvPr/>
        </p:nvPicPr>
        <p:blipFill>
          <a:blip r:embed="rId8"/>
          <a:stretch>
            <a:fillRect/>
          </a:stretch>
        </p:blipFill>
        <p:spPr>
          <a:xfrm>
            <a:off x="1231634" y="3381836"/>
            <a:ext cx="2966293" cy="2250037"/>
          </a:xfrm>
          <a:prstGeom prst="rect">
            <a:avLst/>
          </a:prstGeom>
        </p:spPr>
      </p:pic>
    </p:spTree>
    <p:extLst>
      <p:ext uri="{BB962C8B-B14F-4D97-AF65-F5344CB8AC3E}">
        <p14:creationId xmlns:p14="http://schemas.microsoft.com/office/powerpoint/2010/main" val="3407396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0BC24FC3-780F-4379-B333-220902B09EE0}"/>
                                            </p:graphicEl>
                                          </p:spTgt>
                                        </p:tgtEl>
                                        <p:attrNameLst>
                                          <p:attrName>style.visibility</p:attrName>
                                        </p:attrNameLst>
                                      </p:cBhvr>
                                      <p:to>
                                        <p:strVal val="visible"/>
                                      </p:to>
                                    </p:set>
                                    <p:animEffect transition="in" filter="fade">
                                      <p:cBhvr>
                                        <p:cTn id="7" dur="500"/>
                                        <p:tgtEl>
                                          <p:spTgt spid="3">
                                            <p:graphicEl>
                                              <a:dgm id="{0BC24FC3-780F-4379-B333-220902B09EE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7524DB74-C0F0-4B7A-9C0B-B91CA69496C8}"/>
                                            </p:graphicEl>
                                          </p:spTgt>
                                        </p:tgtEl>
                                        <p:attrNameLst>
                                          <p:attrName>style.visibility</p:attrName>
                                        </p:attrNameLst>
                                      </p:cBhvr>
                                      <p:to>
                                        <p:strVal val="visible"/>
                                      </p:to>
                                    </p:set>
                                    <p:animEffect transition="in" filter="fade">
                                      <p:cBhvr>
                                        <p:cTn id="12" dur="500"/>
                                        <p:tgtEl>
                                          <p:spTgt spid="3">
                                            <p:graphicEl>
                                              <a:dgm id="{7524DB74-C0F0-4B7A-9C0B-B91CA69496C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A1073A70-1DA9-494C-BDCF-6948AD4A52C2}"/>
                                            </p:graphicEl>
                                          </p:spTgt>
                                        </p:tgtEl>
                                        <p:attrNameLst>
                                          <p:attrName>style.visibility</p:attrName>
                                        </p:attrNameLst>
                                      </p:cBhvr>
                                      <p:to>
                                        <p:strVal val="visible"/>
                                      </p:to>
                                    </p:set>
                                    <p:animEffect transition="in" filter="fade">
                                      <p:cBhvr>
                                        <p:cTn id="15" dur="500"/>
                                        <p:tgtEl>
                                          <p:spTgt spid="3">
                                            <p:graphicEl>
                                              <a:dgm id="{A1073A70-1DA9-494C-BDCF-6948AD4A52C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D7CFF69B-8102-4E2F-B78F-98C8EBA556D2}"/>
                                            </p:graphicEl>
                                          </p:spTgt>
                                        </p:tgtEl>
                                        <p:attrNameLst>
                                          <p:attrName>style.visibility</p:attrName>
                                        </p:attrNameLst>
                                      </p:cBhvr>
                                      <p:to>
                                        <p:strVal val="visible"/>
                                      </p:to>
                                    </p:set>
                                    <p:animEffect transition="in" filter="fade">
                                      <p:cBhvr>
                                        <p:cTn id="20" dur="500"/>
                                        <p:tgtEl>
                                          <p:spTgt spid="3">
                                            <p:graphicEl>
                                              <a:dgm id="{D7CFF69B-8102-4E2F-B78F-98C8EBA556D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43612AD8-2056-4F76-9D85-EC57083259CC}"/>
                                            </p:graphicEl>
                                          </p:spTgt>
                                        </p:tgtEl>
                                        <p:attrNameLst>
                                          <p:attrName>style.visibility</p:attrName>
                                        </p:attrNameLst>
                                      </p:cBhvr>
                                      <p:to>
                                        <p:strVal val="visible"/>
                                      </p:to>
                                    </p:set>
                                    <p:animEffect transition="in" filter="fade">
                                      <p:cBhvr>
                                        <p:cTn id="23" dur="500"/>
                                        <p:tgtEl>
                                          <p:spTgt spid="3">
                                            <p:graphicEl>
                                              <a:dgm id="{43612AD8-2056-4F76-9D85-EC57083259C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12EC580-E535-4080-97E5-D6632AEEB786}"/>
                                            </p:graphicEl>
                                          </p:spTgt>
                                        </p:tgtEl>
                                        <p:attrNameLst>
                                          <p:attrName>style.visibility</p:attrName>
                                        </p:attrNameLst>
                                      </p:cBhvr>
                                      <p:to>
                                        <p:strVal val="visible"/>
                                      </p:to>
                                    </p:set>
                                    <p:animEffect transition="in" filter="fade">
                                      <p:cBhvr>
                                        <p:cTn id="28" dur="500"/>
                                        <p:tgtEl>
                                          <p:spTgt spid="3">
                                            <p:graphicEl>
                                              <a:dgm id="{912EC580-E535-4080-97E5-D6632AEEB78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F81DD8EA-8516-4F67-B0D0-AB0A9F8FF764}"/>
                                            </p:graphicEl>
                                          </p:spTgt>
                                        </p:tgtEl>
                                        <p:attrNameLst>
                                          <p:attrName>style.visibility</p:attrName>
                                        </p:attrNameLst>
                                      </p:cBhvr>
                                      <p:to>
                                        <p:strVal val="visible"/>
                                      </p:to>
                                    </p:set>
                                    <p:animEffect transition="in" filter="fade">
                                      <p:cBhvr>
                                        <p:cTn id="31" dur="500"/>
                                        <p:tgtEl>
                                          <p:spTgt spid="3">
                                            <p:graphicEl>
                                              <a:dgm id="{F81DD8EA-8516-4F67-B0D0-AB0A9F8FF7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F721E7AC-A01D-4D43-8BCD-F21DF7C4E4E6}"/>
                                            </p:graphicEl>
                                          </p:spTgt>
                                        </p:tgtEl>
                                        <p:attrNameLst>
                                          <p:attrName>style.visibility</p:attrName>
                                        </p:attrNameLst>
                                      </p:cBhvr>
                                      <p:to>
                                        <p:strVal val="visible"/>
                                      </p:to>
                                    </p:set>
                                    <p:animEffect transition="in" filter="fade">
                                      <p:cBhvr>
                                        <p:cTn id="36" dur="500"/>
                                        <p:tgtEl>
                                          <p:spTgt spid="3">
                                            <p:graphicEl>
                                              <a:dgm id="{F721E7AC-A01D-4D43-8BCD-F21DF7C4E4E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22B8BC38-43DE-4A18-84CE-CB0076AB5F2A}"/>
                                            </p:graphicEl>
                                          </p:spTgt>
                                        </p:tgtEl>
                                        <p:attrNameLst>
                                          <p:attrName>style.visibility</p:attrName>
                                        </p:attrNameLst>
                                      </p:cBhvr>
                                      <p:to>
                                        <p:strVal val="visible"/>
                                      </p:to>
                                    </p:set>
                                    <p:animEffect transition="in" filter="fade">
                                      <p:cBhvr>
                                        <p:cTn id="39" dur="500"/>
                                        <p:tgtEl>
                                          <p:spTgt spid="3">
                                            <p:graphicEl>
                                              <a:dgm id="{22B8BC38-43DE-4A18-84CE-CB0076AB5F2A}"/>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AE05EBD7-4518-4D4E-BE42-211353A264A1}"/>
                                            </p:graphicEl>
                                          </p:spTgt>
                                        </p:tgtEl>
                                        <p:attrNameLst>
                                          <p:attrName>style.visibility</p:attrName>
                                        </p:attrNameLst>
                                      </p:cBhvr>
                                      <p:to>
                                        <p:strVal val="visible"/>
                                      </p:to>
                                    </p:set>
                                    <p:animEffect transition="in" filter="fade">
                                      <p:cBhvr>
                                        <p:cTn id="44" dur="500"/>
                                        <p:tgtEl>
                                          <p:spTgt spid="3">
                                            <p:graphicEl>
                                              <a:dgm id="{AE05EBD7-4518-4D4E-BE42-211353A264A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701954A7-F4EA-41CF-A120-2E877880A502}"/>
                                            </p:graphicEl>
                                          </p:spTgt>
                                        </p:tgtEl>
                                        <p:attrNameLst>
                                          <p:attrName>style.visibility</p:attrName>
                                        </p:attrNameLst>
                                      </p:cBhvr>
                                      <p:to>
                                        <p:strVal val="visible"/>
                                      </p:to>
                                    </p:set>
                                    <p:animEffect transition="in" filter="fade">
                                      <p:cBhvr>
                                        <p:cTn id="47" dur="500"/>
                                        <p:tgtEl>
                                          <p:spTgt spid="3">
                                            <p:graphicEl>
                                              <a:dgm id="{701954A7-F4EA-41CF-A120-2E877880A502}"/>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nodeType="clickEffect">
                                  <p:stCondLst>
                                    <p:cond delay="0"/>
                                  </p:stCondLst>
                                  <p:childTnLst>
                                    <p:set>
                                      <p:cBhvr>
                                        <p:cTn id="51" dur="1" fill="hold">
                                          <p:stCondLst>
                                            <p:cond delay="0"/>
                                          </p:stCondLst>
                                        </p:cTn>
                                        <p:tgtEl>
                                          <p:spTgt spid="5"/>
                                        </p:tgtEl>
                                        <p:attrNameLst>
                                          <p:attrName>style.visibility</p:attrName>
                                        </p:attrNameLst>
                                      </p:cBhvr>
                                      <p:to>
                                        <p:strVal val="visible"/>
                                      </p:to>
                                    </p:set>
                                    <p:animEffect transition="in" filter="barn(inVertical)">
                                      <p:cBhvr>
                                        <p:cTn id="52" dur="500"/>
                                        <p:tgtEl>
                                          <p:spTgt spid="5"/>
                                        </p:tgtEl>
                                      </p:cBhvr>
                                    </p:animEffect>
                                  </p:childTnLst>
                                </p:cTn>
                              </p:par>
                            </p:childTnLst>
                          </p:cTn>
                        </p:par>
                      </p:childTnLst>
                    </p:cTn>
                  </p:par>
                  <p:par>
                    <p:cTn id="53" fill="hold">
                      <p:stCondLst>
                        <p:cond delay="indefinite"/>
                      </p:stCondLst>
                      <p:childTnLst>
                        <p:par>
                          <p:cTn id="54" fill="hold">
                            <p:stCondLst>
                              <p:cond delay="0"/>
                            </p:stCondLst>
                            <p:childTnLst>
                              <p:par>
                                <p:cTn id="55" presetID="1" presetClass="exit" presetSubtype="0" fill="hold" nodeType="clickEffect">
                                  <p:stCondLst>
                                    <p:cond delay="0"/>
                                  </p:stCondLst>
                                  <p:childTnLst>
                                    <p:set>
                                      <p:cBhvr>
                                        <p:cTn id="56" dur="1" fill="hold">
                                          <p:stCondLst>
                                            <p:cond delay="0"/>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nvSpPr>
        <p:spPr bwMode="auto">
          <a:xfrm>
            <a:off x="997527" y="536710"/>
            <a:ext cx="10432473" cy="793325"/>
          </a:xfrm>
          <a:prstGeom prst="rect">
            <a:avLst/>
          </a:prstGeom>
          <a:solidFill>
            <a:schemeClr val="accent5">
              <a:lumMod val="50000"/>
            </a:schemeClr>
          </a:solidFill>
          <a:ln>
            <a:noFill/>
          </a:ln>
          <a:effec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2400">
                <a:solidFill>
                  <a:schemeClr val="bg1"/>
                </a:solidFill>
                <a:latin typeface="+mj-lt"/>
                <a:ea typeface="+mj-ea"/>
                <a:cs typeface="+mj-cs"/>
              </a:defRPr>
            </a:lvl1pPr>
            <a:lvl2pPr algn="l" rtl="0" eaLnBrk="0" fontAlgn="base" hangingPunct="0">
              <a:spcBef>
                <a:spcPct val="0"/>
              </a:spcBef>
              <a:spcAft>
                <a:spcPct val="0"/>
              </a:spcAft>
              <a:defRPr sz="2400">
                <a:solidFill>
                  <a:schemeClr val="bg1"/>
                </a:solidFill>
                <a:latin typeface="Arial" charset="0"/>
              </a:defRPr>
            </a:lvl2pPr>
            <a:lvl3pPr algn="l" rtl="0" eaLnBrk="0" fontAlgn="base" hangingPunct="0">
              <a:spcBef>
                <a:spcPct val="0"/>
              </a:spcBef>
              <a:spcAft>
                <a:spcPct val="0"/>
              </a:spcAft>
              <a:defRPr sz="2400">
                <a:solidFill>
                  <a:schemeClr val="bg1"/>
                </a:solidFill>
                <a:latin typeface="Arial" charset="0"/>
              </a:defRPr>
            </a:lvl3pPr>
            <a:lvl4pPr algn="l" rtl="0" eaLnBrk="0" fontAlgn="base" hangingPunct="0">
              <a:spcBef>
                <a:spcPct val="0"/>
              </a:spcBef>
              <a:spcAft>
                <a:spcPct val="0"/>
              </a:spcAft>
              <a:defRPr sz="2400">
                <a:solidFill>
                  <a:schemeClr val="bg1"/>
                </a:solidFill>
                <a:latin typeface="Arial" charset="0"/>
              </a:defRPr>
            </a:lvl4pPr>
            <a:lvl5pPr algn="l" rtl="0" eaLnBrk="0" fontAlgn="base" hangingPunct="0">
              <a:spcBef>
                <a:spcPct val="0"/>
              </a:spcBef>
              <a:spcAft>
                <a:spcPct val="0"/>
              </a:spcAft>
              <a:defRPr sz="2400">
                <a:solidFill>
                  <a:schemeClr val="bg1"/>
                </a:solidFill>
                <a:latin typeface="Arial" charset="0"/>
              </a:defRPr>
            </a:lvl5pPr>
            <a:lvl6pPr marL="457200" algn="l" rtl="0" fontAlgn="base">
              <a:spcBef>
                <a:spcPct val="0"/>
              </a:spcBef>
              <a:spcAft>
                <a:spcPct val="0"/>
              </a:spcAft>
              <a:defRPr sz="2400">
                <a:solidFill>
                  <a:schemeClr val="bg1"/>
                </a:solidFill>
                <a:latin typeface="Arial" charset="0"/>
              </a:defRPr>
            </a:lvl6pPr>
            <a:lvl7pPr marL="914400" algn="l" rtl="0" fontAlgn="base">
              <a:spcBef>
                <a:spcPct val="0"/>
              </a:spcBef>
              <a:spcAft>
                <a:spcPct val="0"/>
              </a:spcAft>
              <a:defRPr sz="2400">
                <a:solidFill>
                  <a:schemeClr val="bg1"/>
                </a:solidFill>
                <a:latin typeface="Arial" charset="0"/>
              </a:defRPr>
            </a:lvl7pPr>
            <a:lvl8pPr marL="1371600" algn="l" rtl="0" fontAlgn="base">
              <a:spcBef>
                <a:spcPct val="0"/>
              </a:spcBef>
              <a:spcAft>
                <a:spcPct val="0"/>
              </a:spcAft>
              <a:defRPr sz="2400">
                <a:solidFill>
                  <a:schemeClr val="bg1"/>
                </a:solidFill>
                <a:latin typeface="Arial" charset="0"/>
              </a:defRPr>
            </a:lvl8pPr>
            <a:lvl9pPr marL="1828800" algn="l" rtl="0" fontAlgn="base">
              <a:spcBef>
                <a:spcPct val="0"/>
              </a:spcBef>
              <a:spcAft>
                <a:spcPct val="0"/>
              </a:spcAft>
              <a:defRPr sz="2400">
                <a:solidFill>
                  <a:schemeClr val="bg1"/>
                </a:solidFill>
                <a:latin typeface="Arial" charset="0"/>
              </a:defRPr>
            </a:lvl9pPr>
          </a:lstStyle>
          <a:p>
            <a:pPr algn="ctr"/>
            <a:r>
              <a:rPr lang="en-GB" altLang="en-US" sz="3600" b="1" dirty="0">
                <a:latin typeface="+mn-lt"/>
                <a:cs typeface="Arial" panose="020B0604020202020204" pitchFamily="34" charset="0"/>
              </a:rPr>
              <a:t>Exercise</a:t>
            </a:r>
            <a:r>
              <a:rPr lang="en-GB" altLang="en-US" sz="3200" b="1" dirty="0">
                <a:solidFill>
                  <a:srgbClr val="FF0000"/>
                </a:solidFill>
              </a:rPr>
              <a:t> </a:t>
            </a:r>
          </a:p>
        </p:txBody>
      </p:sp>
      <p:sp>
        <p:nvSpPr>
          <p:cNvPr id="3" name="Content Placeholder 2"/>
          <p:cNvSpPr>
            <a:spLocks noGrp="1"/>
          </p:cNvSpPr>
          <p:nvPr/>
        </p:nvSpPr>
        <p:spPr bwMode="auto">
          <a:xfrm>
            <a:off x="2209799" y="2018671"/>
            <a:ext cx="8229600" cy="2820658"/>
          </a:xfrm>
          <a:prstGeom prst="rect">
            <a:avLst/>
          </a:prstGeom>
          <a:solidFill>
            <a:schemeClr val="accent2">
              <a:lumMod val="20000"/>
              <a:lumOff val="80000"/>
            </a:schemeClr>
          </a:solidFill>
          <a:ln>
            <a:solidFill>
              <a:schemeClr val="tx1"/>
            </a:solidFill>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lnSpc>
                <a:spcPct val="150000"/>
              </a:lnSpc>
              <a:buFontTx/>
              <a:buNone/>
              <a:defRPr/>
            </a:pPr>
            <a:r>
              <a:rPr lang="en-GB" sz="2800" dirty="0"/>
              <a:t>As a group and using the 10 point description  please describe the two males and be prepared to discuss your description with the rest of the Class.</a:t>
            </a:r>
          </a:p>
        </p:txBody>
      </p:sp>
    </p:spTree>
    <p:extLst>
      <p:ext uri="{BB962C8B-B14F-4D97-AF65-F5344CB8AC3E}">
        <p14:creationId xmlns:p14="http://schemas.microsoft.com/office/powerpoint/2010/main" val="23004989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5"/>
          <p:cNvPicPr>
            <a:picLocks noGrp="1"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13358" y="700306"/>
            <a:ext cx="7197725" cy="4784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856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t="32150"/>
          <a:stretch/>
        </p:blipFill>
        <p:spPr>
          <a:xfrm>
            <a:off x="2478116" y="1379158"/>
            <a:ext cx="6976731" cy="4538167"/>
          </a:xfrm>
          <a:prstGeom prst="rect">
            <a:avLst/>
          </a:prstGeom>
        </p:spPr>
      </p:pic>
      <p:sp>
        <p:nvSpPr>
          <p:cNvPr id="3" name="Content Placeholder 2"/>
          <p:cNvSpPr txBox="1">
            <a:spLocks/>
          </p:cNvSpPr>
          <p:nvPr/>
        </p:nvSpPr>
        <p:spPr>
          <a:xfrm>
            <a:off x="3144432" y="1579179"/>
            <a:ext cx="5644100" cy="49251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i="1" dirty="0">
              <a:solidFill>
                <a:srgbClr val="262673"/>
              </a:solidFill>
            </a:endParaRPr>
          </a:p>
          <a:p>
            <a:pPr algn="ctr"/>
            <a:endParaRPr lang="en-GB" i="1" dirty="0">
              <a:solidFill>
                <a:srgbClr val="262673"/>
              </a:solidFill>
            </a:endParaRPr>
          </a:p>
          <a:p>
            <a:pPr marL="0" indent="0">
              <a:buNone/>
            </a:pPr>
            <a:r>
              <a:rPr lang="en-GB" sz="2400" dirty="0">
                <a:solidFill>
                  <a:srgbClr val="262673"/>
                </a:solidFill>
              </a:rPr>
              <a:t>‘I now produce the knife as an exhibit </a:t>
            </a:r>
          </a:p>
          <a:p>
            <a:pPr marL="0" indent="0">
              <a:buNone/>
            </a:pPr>
            <a:r>
              <a:rPr lang="en-GB" sz="2400" dirty="0">
                <a:solidFill>
                  <a:srgbClr val="262673"/>
                </a:solidFill>
              </a:rPr>
              <a:t>(Ref marked DSR/3 (Exhibit no.    ))’</a:t>
            </a:r>
          </a:p>
          <a:p>
            <a:pPr lvl="3" algn="ctr"/>
            <a:endParaRPr lang="en-GB" dirty="0">
              <a:solidFill>
                <a:srgbClr val="262673"/>
              </a:solidFill>
            </a:endParaRPr>
          </a:p>
        </p:txBody>
      </p:sp>
      <p:sp>
        <p:nvSpPr>
          <p:cNvPr id="5" name="TextBox 4"/>
          <p:cNvSpPr txBox="1"/>
          <p:nvPr/>
        </p:nvSpPr>
        <p:spPr>
          <a:xfrm>
            <a:off x="1552837" y="293303"/>
            <a:ext cx="8827290" cy="646331"/>
          </a:xfrm>
          <a:prstGeom prst="rect">
            <a:avLst/>
          </a:prstGeom>
          <a:solidFill>
            <a:srgbClr val="002060"/>
          </a:solidFill>
        </p:spPr>
        <p:txBody>
          <a:bodyPr wrap="square" rtlCol="0">
            <a:spAutoFit/>
          </a:bodyPr>
          <a:lstStyle/>
          <a:p>
            <a:pPr algn="ctr"/>
            <a:r>
              <a:rPr lang="en-GB" sz="3600" b="1" dirty="0">
                <a:solidFill>
                  <a:schemeClr val="bg1"/>
                </a:solidFill>
              </a:rPr>
              <a:t>Exhibits</a:t>
            </a:r>
          </a:p>
        </p:txBody>
      </p:sp>
    </p:spTree>
    <p:extLst>
      <p:ext uri="{BB962C8B-B14F-4D97-AF65-F5344CB8AC3E}">
        <p14:creationId xmlns:p14="http://schemas.microsoft.com/office/powerpoint/2010/main" val="721944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07474" y="230246"/>
            <a:ext cx="10667999" cy="646331"/>
          </a:xfrm>
          <a:prstGeom prst="rect">
            <a:avLst/>
          </a:prstGeom>
          <a:solidFill>
            <a:srgbClr val="002060"/>
          </a:solidFill>
        </p:spPr>
        <p:txBody>
          <a:bodyPr wrap="square" rtlCol="0">
            <a:spAutoFit/>
          </a:bodyPr>
          <a:lstStyle/>
          <a:p>
            <a:pPr algn="ctr"/>
            <a:r>
              <a:rPr lang="en-GB" sz="3600" b="1" dirty="0">
                <a:solidFill>
                  <a:schemeClr val="bg1"/>
                </a:solidFill>
              </a:rPr>
              <a:t>Remember…</a:t>
            </a:r>
          </a:p>
        </p:txBody>
      </p:sp>
      <p:graphicFrame>
        <p:nvGraphicFramePr>
          <p:cNvPr id="2" name="Diagram 1">
            <a:extLst>
              <a:ext uri="{FF2B5EF4-FFF2-40B4-BE49-F238E27FC236}">
                <a16:creationId xmlns:a16="http://schemas.microsoft.com/office/drawing/2014/main" id="{4CBE54EE-D449-47AE-9C54-3E40190DC5ED}"/>
              </a:ext>
            </a:extLst>
          </p:cNvPr>
          <p:cNvGraphicFramePr/>
          <p:nvPr>
            <p:extLst>
              <p:ext uri="{D42A27DB-BD31-4B8C-83A1-F6EECF244321}">
                <p14:modId xmlns:p14="http://schemas.microsoft.com/office/powerpoint/2010/main" val="4168351987"/>
              </p:ext>
            </p:extLst>
          </p:nvPr>
        </p:nvGraphicFramePr>
        <p:xfrm>
          <a:off x="1397000" y="719666"/>
          <a:ext cx="988752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9040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69BB066-D914-4CE9-9939-1E563E49A0C2}"/>
                                            </p:graphicEl>
                                          </p:spTgt>
                                        </p:tgtEl>
                                        <p:attrNameLst>
                                          <p:attrName>style.visibility</p:attrName>
                                        </p:attrNameLst>
                                      </p:cBhvr>
                                      <p:to>
                                        <p:strVal val="visible"/>
                                      </p:to>
                                    </p:set>
                                    <p:animEffect transition="in" filter="fade">
                                      <p:cBhvr>
                                        <p:cTn id="7" dur="500"/>
                                        <p:tgtEl>
                                          <p:spTgt spid="2">
                                            <p:graphicEl>
                                              <a:dgm id="{669BB066-D914-4CE9-9939-1E563E49A0C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E74E592-45AA-4F8A-A4E3-E21C33F2BEA8}"/>
                                            </p:graphicEl>
                                          </p:spTgt>
                                        </p:tgtEl>
                                        <p:attrNameLst>
                                          <p:attrName>style.visibility</p:attrName>
                                        </p:attrNameLst>
                                      </p:cBhvr>
                                      <p:to>
                                        <p:strVal val="visible"/>
                                      </p:to>
                                    </p:set>
                                    <p:animEffect transition="in" filter="fade">
                                      <p:cBhvr>
                                        <p:cTn id="12" dur="500"/>
                                        <p:tgtEl>
                                          <p:spTgt spid="2">
                                            <p:graphicEl>
                                              <a:dgm id="{9E74E592-45AA-4F8A-A4E3-E21C33F2BEA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63E98A4-7B09-414E-9196-794B0F3A73A1}"/>
                                            </p:graphicEl>
                                          </p:spTgt>
                                        </p:tgtEl>
                                        <p:attrNameLst>
                                          <p:attrName>style.visibility</p:attrName>
                                        </p:attrNameLst>
                                      </p:cBhvr>
                                      <p:to>
                                        <p:strVal val="visible"/>
                                      </p:to>
                                    </p:set>
                                    <p:animEffect transition="in" filter="fade">
                                      <p:cBhvr>
                                        <p:cTn id="17" dur="500"/>
                                        <p:tgtEl>
                                          <p:spTgt spid="2">
                                            <p:graphicEl>
                                              <a:dgm id="{A63E98A4-7B09-414E-9196-794B0F3A73A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1850BB40-2251-49EE-ACFA-C91891CC41A1}"/>
                                            </p:graphicEl>
                                          </p:spTgt>
                                        </p:tgtEl>
                                        <p:attrNameLst>
                                          <p:attrName>style.visibility</p:attrName>
                                        </p:attrNameLst>
                                      </p:cBhvr>
                                      <p:to>
                                        <p:strVal val="visible"/>
                                      </p:to>
                                    </p:set>
                                    <p:animEffect transition="in" filter="fade">
                                      <p:cBhvr>
                                        <p:cTn id="22" dur="500"/>
                                        <p:tgtEl>
                                          <p:spTgt spid="2">
                                            <p:graphicEl>
                                              <a:dgm id="{1850BB40-2251-49EE-ACFA-C91891CC41A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26A88218-9163-4BAA-817B-ED63F4CB8C75}"/>
                                            </p:graphicEl>
                                          </p:spTgt>
                                        </p:tgtEl>
                                        <p:attrNameLst>
                                          <p:attrName>style.visibility</p:attrName>
                                        </p:attrNameLst>
                                      </p:cBhvr>
                                      <p:to>
                                        <p:strVal val="visible"/>
                                      </p:to>
                                    </p:set>
                                    <p:animEffect transition="in" filter="fade">
                                      <p:cBhvr>
                                        <p:cTn id="27" dur="500"/>
                                        <p:tgtEl>
                                          <p:spTgt spid="2">
                                            <p:graphicEl>
                                              <a:dgm id="{26A88218-9163-4BAA-817B-ED63F4CB8C7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682354" y="151578"/>
            <a:ext cx="8827290" cy="646331"/>
          </a:xfrm>
          <a:prstGeom prst="rect">
            <a:avLst/>
          </a:prstGeom>
          <a:solidFill>
            <a:srgbClr val="002060"/>
          </a:solidFill>
        </p:spPr>
        <p:txBody>
          <a:bodyPr wrap="square" rtlCol="0">
            <a:spAutoFit/>
          </a:bodyPr>
          <a:lstStyle/>
          <a:p>
            <a:pPr algn="ctr"/>
            <a:r>
              <a:rPr lang="en-GB" sz="3600" b="1" dirty="0">
                <a:solidFill>
                  <a:schemeClr val="bg1"/>
                </a:solidFill>
              </a:rPr>
              <a:t>You must never include…</a:t>
            </a:r>
          </a:p>
        </p:txBody>
      </p:sp>
      <p:graphicFrame>
        <p:nvGraphicFramePr>
          <p:cNvPr id="2" name="Diagram 1">
            <a:extLst>
              <a:ext uri="{FF2B5EF4-FFF2-40B4-BE49-F238E27FC236}">
                <a16:creationId xmlns:a16="http://schemas.microsoft.com/office/drawing/2014/main" id="{B4898773-6607-41BB-8162-3674AE0AE4BD}"/>
              </a:ext>
            </a:extLst>
          </p:cNvPr>
          <p:cNvGraphicFramePr/>
          <p:nvPr>
            <p:extLst>
              <p:ext uri="{D42A27DB-BD31-4B8C-83A1-F6EECF244321}">
                <p14:modId xmlns:p14="http://schemas.microsoft.com/office/powerpoint/2010/main" val="1450654506"/>
              </p:ext>
            </p:extLst>
          </p:nvPr>
        </p:nvGraphicFramePr>
        <p:xfrm>
          <a:off x="2099296" y="984945"/>
          <a:ext cx="7993406" cy="45845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6777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D3C847A-DD81-4EE6-B5E5-6ED25EE47BB5}"/>
                                            </p:graphicEl>
                                          </p:spTgt>
                                        </p:tgtEl>
                                        <p:attrNameLst>
                                          <p:attrName>style.visibility</p:attrName>
                                        </p:attrNameLst>
                                      </p:cBhvr>
                                      <p:to>
                                        <p:strVal val="visible"/>
                                      </p:to>
                                    </p:set>
                                    <p:animEffect transition="in" filter="fade">
                                      <p:cBhvr>
                                        <p:cTn id="7" dur="500"/>
                                        <p:tgtEl>
                                          <p:spTgt spid="2">
                                            <p:graphicEl>
                                              <a:dgm id="{7D3C847A-DD81-4EE6-B5E5-6ED25EE47BB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6457C58-2F30-4329-93E7-47D3C7A4D4F4}"/>
                                            </p:graphicEl>
                                          </p:spTgt>
                                        </p:tgtEl>
                                        <p:attrNameLst>
                                          <p:attrName>style.visibility</p:attrName>
                                        </p:attrNameLst>
                                      </p:cBhvr>
                                      <p:to>
                                        <p:strVal val="visible"/>
                                      </p:to>
                                    </p:set>
                                    <p:animEffect transition="in" filter="fade">
                                      <p:cBhvr>
                                        <p:cTn id="12" dur="500"/>
                                        <p:tgtEl>
                                          <p:spTgt spid="2">
                                            <p:graphicEl>
                                              <a:dgm id="{26457C58-2F30-4329-93E7-47D3C7A4D4F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6F4117F0-EC82-490F-BBD0-C7ED496FA099}"/>
                                            </p:graphicEl>
                                          </p:spTgt>
                                        </p:tgtEl>
                                        <p:attrNameLst>
                                          <p:attrName>style.visibility</p:attrName>
                                        </p:attrNameLst>
                                      </p:cBhvr>
                                      <p:to>
                                        <p:strVal val="visible"/>
                                      </p:to>
                                    </p:set>
                                    <p:animEffect transition="in" filter="fade">
                                      <p:cBhvr>
                                        <p:cTn id="17" dur="500"/>
                                        <p:tgtEl>
                                          <p:spTgt spid="2">
                                            <p:graphicEl>
                                              <a:dgm id="{6F4117F0-EC82-490F-BBD0-C7ED496FA09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AE4B1544-8B53-46E4-966D-F76E85016111}"/>
                                            </p:graphicEl>
                                          </p:spTgt>
                                        </p:tgtEl>
                                        <p:attrNameLst>
                                          <p:attrName>style.visibility</p:attrName>
                                        </p:attrNameLst>
                                      </p:cBhvr>
                                      <p:to>
                                        <p:strVal val="visible"/>
                                      </p:to>
                                    </p:set>
                                    <p:animEffect transition="in" filter="fade">
                                      <p:cBhvr>
                                        <p:cTn id="22" dur="500"/>
                                        <p:tgtEl>
                                          <p:spTgt spid="2">
                                            <p:graphicEl>
                                              <a:dgm id="{AE4B1544-8B53-46E4-966D-F76E8501611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827DD3A9-C61B-4C47-8C7C-4C8C0B496C45}"/>
                                            </p:graphicEl>
                                          </p:spTgt>
                                        </p:tgtEl>
                                        <p:attrNameLst>
                                          <p:attrName>style.visibility</p:attrName>
                                        </p:attrNameLst>
                                      </p:cBhvr>
                                      <p:to>
                                        <p:strVal val="visible"/>
                                      </p:to>
                                    </p:set>
                                    <p:animEffect transition="in" filter="fade">
                                      <p:cBhvr>
                                        <p:cTn id="27" dur="500"/>
                                        <p:tgtEl>
                                          <p:spTgt spid="2">
                                            <p:graphicEl>
                                              <a:dgm id="{827DD3A9-C61B-4C47-8C7C-4C8C0B496C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52056" y="258517"/>
            <a:ext cx="10598726" cy="646331"/>
          </a:xfrm>
          <a:prstGeom prst="rect">
            <a:avLst/>
          </a:prstGeom>
          <a:solidFill>
            <a:srgbClr val="002060"/>
          </a:solidFill>
        </p:spPr>
        <p:txBody>
          <a:bodyPr wrap="square" rtlCol="0">
            <a:spAutoFit/>
          </a:bodyPr>
          <a:lstStyle/>
          <a:p>
            <a:pPr algn="ctr"/>
            <a:r>
              <a:rPr lang="en-GB" sz="3600" b="1" dirty="0">
                <a:solidFill>
                  <a:schemeClr val="bg1"/>
                </a:solidFill>
              </a:rPr>
              <a:t>You must avoid using…</a:t>
            </a:r>
          </a:p>
        </p:txBody>
      </p:sp>
      <p:graphicFrame>
        <p:nvGraphicFramePr>
          <p:cNvPr id="12" name="Diagram 11">
            <a:extLst>
              <a:ext uri="{FF2B5EF4-FFF2-40B4-BE49-F238E27FC236}">
                <a16:creationId xmlns:a16="http://schemas.microsoft.com/office/drawing/2014/main" id="{97B909F3-8AD4-45C6-8000-B15F6C299F93}"/>
              </a:ext>
            </a:extLst>
          </p:cNvPr>
          <p:cNvGraphicFramePr/>
          <p:nvPr>
            <p:extLst>
              <p:ext uri="{D42A27DB-BD31-4B8C-83A1-F6EECF244321}">
                <p14:modId xmlns:p14="http://schemas.microsoft.com/office/powerpoint/2010/main" val="641154183"/>
              </p:ext>
            </p:extLst>
          </p:nvPr>
        </p:nvGraphicFramePr>
        <p:xfrm>
          <a:off x="2312867" y="1122217"/>
          <a:ext cx="7932569" cy="4613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9419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graphicEl>
                                              <a:dgm id="{C6E53823-2D26-4084-958B-BE830ADCF262}"/>
                                            </p:graphicEl>
                                          </p:spTgt>
                                        </p:tgtEl>
                                        <p:attrNameLst>
                                          <p:attrName>style.visibility</p:attrName>
                                        </p:attrNameLst>
                                      </p:cBhvr>
                                      <p:to>
                                        <p:strVal val="visible"/>
                                      </p:to>
                                    </p:set>
                                    <p:animEffect transition="in" filter="fade">
                                      <p:cBhvr>
                                        <p:cTn id="7" dur="500"/>
                                        <p:tgtEl>
                                          <p:spTgt spid="12">
                                            <p:graphicEl>
                                              <a:dgm id="{C6E53823-2D26-4084-958B-BE830ADCF26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graphicEl>
                                              <a:dgm id="{0C1437FD-96B6-4554-B5F9-5445455ABC51}"/>
                                            </p:graphicEl>
                                          </p:spTgt>
                                        </p:tgtEl>
                                        <p:attrNameLst>
                                          <p:attrName>style.visibility</p:attrName>
                                        </p:attrNameLst>
                                      </p:cBhvr>
                                      <p:to>
                                        <p:strVal val="visible"/>
                                      </p:to>
                                    </p:set>
                                    <p:animEffect transition="in" filter="fade">
                                      <p:cBhvr>
                                        <p:cTn id="12" dur="500"/>
                                        <p:tgtEl>
                                          <p:spTgt spid="12">
                                            <p:graphicEl>
                                              <a:dgm id="{0C1437FD-96B6-4554-B5F9-5445455ABC5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graphicEl>
                                              <a:dgm id="{A65FC3F7-B8DD-4F80-95D1-980973C3BC81}"/>
                                            </p:graphicEl>
                                          </p:spTgt>
                                        </p:tgtEl>
                                        <p:attrNameLst>
                                          <p:attrName>style.visibility</p:attrName>
                                        </p:attrNameLst>
                                      </p:cBhvr>
                                      <p:to>
                                        <p:strVal val="visible"/>
                                      </p:to>
                                    </p:set>
                                    <p:animEffect transition="in" filter="fade">
                                      <p:cBhvr>
                                        <p:cTn id="17" dur="500"/>
                                        <p:tgtEl>
                                          <p:spTgt spid="12">
                                            <p:graphicEl>
                                              <a:dgm id="{A65FC3F7-B8DD-4F80-95D1-980973C3BC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graphicEl>
                                              <a:dgm id="{30166008-CAC2-4B9D-998E-F6001E7A3C71}"/>
                                            </p:graphicEl>
                                          </p:spTgt>
                                        </p:tgtEl>
                                        <p:attrNameLst>
                                          <p:attrName>style.visibility</p:attrName>
                                        </p:attrNameLst>
                                      </p:cBhvr>
                                      <p:to>
                                        <p:strVal val="visible"/>
                                      </p:to>
                                    </p:set>
                                    <p:animEffect transition="in" filter="fade">
                                      <p:cBhvr>
                                        <p:cTn id="22" dur="500"/>
                                        <p:tgtEl>
                                          <p:spTgt spid="12">
                                            <p:graphicEl>
                                              <a:dgm id="{30166008-CAC2-4B9D-998E-F6001E7A3C7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
                                            <p:graphicEl>
                                              <a:dgm id="{C6DB240C-44C0-4AE8-BC1B-C8FFA345D5FF}"/>
                                            </p:graphicEl>
                                          </p:spTgt>
                                        </p:tgtEl>
                                        <p:attrNameLst>
                                          <p:attrName>style.visibility</p:attrName>
                                        </p:attrNameLst>
                                      </p:cBhvr>
                                      <p:to>
                                        <p:strVal val="visible"/>
                                      </p:to>
                                    </p:set>
                                    <p:animEffect transition="in" filter="fade">
                                      <p:cBhvr>
                                        <p:cTn id="27" dur="500"/>
                                        <p:tgtEl>
                                          <p:spTgt spid="12">
                                            <p:graphicEl>
                                              <a:dgm id="{C6DB240C-44C0-4AE8-BC1B-C8FFA345D5F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872837" y="483168"/>
            <a:ext cx="10702636" cy="594701"/>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dirty="0">
                <a:solidFill>
                  <a:schemeClr val="bg1"/>
                </a:solidFill>
                <a:latin typeface="+mn-lt"/>
                <a:ea typeface="ＭＳ Ｐゴシック" pitchFamily="34" charset="-128"/>
                <a:cs typeface="Arial" panose="020B0604020202020204" pitchFamily="34" charset="0"/>
              </a:rPr>
              <a:t>What is the statement going to rely on?</a:t>
            </a:r>
          </a:p>
        </p:txBody>
      </p:sp>
      <p:pic>
        <p:nvPicPr>
          <p:cNvPr id="6" name="Picture 5">
            <a:extLst>
              <a:ext uri="{FF2B5EF4-FFF2-40B4-BE49-F238E27FC236}">
                <a16:creationId xmlns:a16="http://schemas.microsoft.com/office/drawing/2014/main" id="{DB5D4788-AE9D-4B46-9CDF-813C6F164575}"/>
              </a:ext>
            </a:extLst>
          </p:cNvPr>
          <p:cNvPicPr>
            <a:picLocks noChangeAspect="1"/>
          </p:cNvPicPr>
          <p:nvPr/>
        </p:nvPicPr>
        <p:blipFill>
          <a:blip r:embed="rId3"/>
          <a:stretch>
            <a:fillRect/>
          </a:stretch>
        </p:blipFill>
        <p:spPr>
          <a:xfrm>
            <a:off x="1318823" y="2464720"/>
            <a:ext cx="2987299" cy="2249619"/>
          </a:xfrm>
          <a:prstGeom prst="rect">
            <a:avLst/>
          </a:prstGeom>
        </p:spPr>
      </p:pic>
      <p:sp>
        <p:nvSpPr>
          <p:cNvPr id="7" name="Rectangle 6">
            <a:extLst>
              <a:ext uri="{FF2B5EF4-FFF2-40B4-BE49-F238E27FC236}">
                <a16:creationId xmlns:a16="http://schemas.microsoft.com/office/drawing/2014/main" id="{D865CFE8-FE82-4DA2-AC35-8A768A8F5173}"/>
              </a:ext>
            </a:extLst>
          </p:cNvPr>
          <p:cNvSpPr/>
          <p:nvPr/>
        </p:nvSpPr>
        <p:spPr>
          <a:xfrm>
            <a:off x="5430981" y="2448432"/>
            <a:ext cx="4481945" cy="1691644"/>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Memory</a:t>
            </a:r>
          </a:p>
        </p:txBody>
      </p:sp>
    </p:spTree>
    <p:extLst>
      <p:ext uri="{BB962C8B-B14F-4D97-AF65-F5344CB8AC3E}">
        <p14:creationId xmlns:p14="http://schemas.microsoft.com/office/powerpoint/2010/main" val="1039896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a:xfrm>
            <a:off x="2476531" y="1759932"/>
            <a:ext cx="7238937" cy="2733413"/>
          </a:xfrm>
          <a:prstGeom prst="rect">
            <a:avLst/>
          </a:prstGeom>
          <a:solidFill>
            <a:schemeClr val="accent2">
              <a:lumMod val="20000"/>
              <a:lumOff val="80000"/>
            </a:schemeClr>
          </a:solidFill>
          <a:ln>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r>
              <a:rPr lang="en-GB" altLang="en-US" b="1" dirty="0">
                <a:ea typeface="ＭＳ Ｐゴシック" pitchFamily="34" charset="-128"/>
              </a:rPr>
              <a:t>sour           		nice              		candy</a:t>
            </a:r>
          </a:p>
          <a:p>
            <a:pPr>
              <a:buFontTx/>
              <a:buNone/>
            </a:pPr>
            <a:r>
              <a:rPr lang="en-GB" altLang="en-US" b="1" dirty="0">
                <a:ea typeface="ＭＳ Ｐゴシック" pitchFamily="34" charset="-128"/>
              </a:rPr>
              <a:t>honey        		sugar           		soda</a:t>
            </a:r>
          </a:p>
          <a:p>
            <a:pPr>
              <a:buFontTx/>
              <a:buNone/>
            </a:pPr>
            <a:r>
              <a:rPr lang="en-GB" altLang="en-US" b="1" dirty="0">
                <a:ea typeface="ＭＳ Ｐゴシック" pitchFamily="34" charset="-128"/>
              </a:rPr>
              <a:t>bitter          		chocolate      	good</a:t>
            </a:r>
          </a:p>
          <a:p>
            <a:pPr>
              <a:buFontTx/>
              <a:buNone/>
            </a:pPr>
            <a:r>
              <a:rPr lang="en-GB" altLang="en-US" b="1" dirty="0">
                <a:ea typeface="ＭＳ Ｐゴシック" pitchFamily="34" charset="-128"/>
              </a:rPr>
              <a:t>heart          		taste             		cake</a:t>
            </a:r>
          </a:p>
          <a:p>
            <a:pPr>
              <a:buFontTx/>
              <a:buNone/>
            </a:pPr>
            <a:r>
              <a:rPr lang="en-GB" altLang="en-US" b="1" dirty="0">
                <a:ea typeface="ＭＳ Ｐゴシック" pitchFamily="34" charset="-128"/>
              </a:rPr>
              <a:t>tooth          		tart               		pie</a:t>
            </a:r>
          </a:p>
        </p:txBody>
      </p:sp>
      <p:sp>
        <p:nvSpPr>
          <p:cNvPr id="4" name="Title 3">
            <a:extLst>
              <a:ext uri="{FF2B5EF4-FFF2-40B4-BE49-F238E27FC236}">
                <a16:creationId xmlns:a16="http://schemas.microsoft.com/office/drawing/2014/main" id="{BB291C38-3787-49D0-A8EF-B0EC11E45334}"/>
              </a:ext>
            </a:extLst>
          </p:cNvPr>
          <p:cNvSpPr>
            <a:spLocks noGrp="1"/>
          </p:cNvSpPr>
          <p:nvPr>
            <p:ph type="title"/>
          </p:nvPr>
        </p:nvSpPr>
        <p:spPr>
          <a:xfrm>
            <a:off x="838200" y="365125"/>
            <a:ext cx="10515600" cy="736311"/>
          </a:xfrm>
          <a:solidFill>
            <a:schemeClr val="accent5">
              <a:lumMod val="50000"/>
            </a:schemeClr>
          </a:solidFill>
        </p:spPr>
        <p:txBody>
          <a:bodyPr>
            <a:normAutofit/>
          </a:bodyPr>
          <a:lstStyle/>
          <a:p>
            <a:pPr algn="ctr"/>
            <a:r>
              <a:rPr lang="en-GB" sz="3600" b="1" dirty="0">
                <a:solidFill>
                  <a:schemeClr val="bg1"/>
                </a:solidFill>
                <a:latin typeface="+mn-lt"/>
              </a:rPr>
              <a:t>Memory</a:t>
            </a:r>
          </a:p>
        </p:txBody>
      </p:sp>
    </p:spTree>
    <p:extLst>
      <p:ext uri="{BB962C8B-B14F-4D97-AF65-F5344CB8AC3E}">
        <p14:creationId xmlns:p14="http://schemas.microsoft.com/office/powerpoint/2010/main" val="2897472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1981200" y="1916906"/>
            <a:ext cx="8229600" cy="3024187"/>
          </a:xfrm>
          <a:prstGeom prst="rect">
            <a:avLst/>
          </a:prstGeom>
          <a:solidFill>
            <a:schemeClr val="accent2">
              <a:lumMod val="20000"/>
              <a:lumOff val="80000"/>
            </a:schemeClr>
          </a:solidFill>
          <a:ln>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r>
              <a:rPr lang="en-GB" altLang="en-US" b="1" dirty="0">
                <a:ea typeface="ＭＳ Ｐゴシック" pitchFamily="34" charset="-128"/>
              </a:rPr>
              <a:t>mad            		wrath           		fear</a:t>
            </a:r>
          </a:p>
          <a:p>
            <a:pPr>
              <a:buFontTx/>
              <a:buNone/>
            </a:pPr>
            <a:r>
              <a:rPr lang="en-GB" altLang="en-US" b="1" dirty="0">
                <a:ea typeface="ＭＳ Ｐゴシック" pitchFamily="34" charset="-128"/>
              </a:rPr>
              <a:t>happy         		hate             		fight</a:t>
            </a:r>
          </a:p>
          <a:p>
            <a:pPr>
              <a:buFontTx/>
              <a:buNone/>
            </a:pPr>
            <a:r>
              <a:rPr lang="en-GB" altLang="en-US" b="1" dirty="0">
                <a:ea typeface="ＭＳ Ｐゴシック" pitchFamily="34" charset="-128"/>
              </a:rPr>
              <a:t>rage           		hatred          		temper</a:t>
            </a:r>
          </a:p>
          <a:p>
            <a:pPr>
              <a:buFontTx/>
              <a:buNone/>
            </a:pPr>
            <a:r>
              <a:rPr lang="en-GB" altLang="en-US" b="1" dirty="0">
                <a:ea typeface="ＭＳ Ｐゴシック" pitchFamily="34" charset="-128"/>
              </a:rPr>
              <a:t>mean          		fury              		calm</a:t>
            </a:r>
          </a:p>
          <a:p>
            <a:pPr>
              <a:buFontTx/>
              <a:buNone/>
            </a:pPr>
            <a:r>
              <a:rPr lang="en-GB" altLang="en-US" b="1" dirty="0">
                <a:ea typeface="ＭＳ Ｐゴシック" pitchFamily="34" charset="-128"/>
              </a:rPr>
              <a:t>angst          		emotion        	enrage </a:t>
            </a:r>
          </a:p>
        </p:txBody>
      </p:sp>
      <p:sp>
        <p:nvSpPr>
          <p:cNvPr id="4" name="Title 3">
            <a:extLst>
              <a:ext uri="{FF2B5EF4-FFF2-40B4-BE49-F238E27FC236}">
                <a16:creationId xmlns:a16="http://schemas.microsoft.com/office/drawing/2014/main" id="{14AAD2DB-C8CE-4198-AB7A-293AF5FBE7EB}"/>
              </a:ext>
            </a:extLst>
          </p:cNvPr>
          <p:cNvSpPr>
            <a:spLocks noGrp="1"/>
          </p:cNvSpPr>
          <p:nvPr>
            <p:ph type="title"/>
          </p:nvPr>
        </p:nvSpPr>
        <p:spPr>
          <a:xfrm>
            <a:off x="838200" y="365125"/>
            <a:ext cx="10515600" cy="736311"/>
          </a:xfrm>
          <a:solidFill>
            <a:srgbClr val="002060"/>
          </a:solidFill>
        </p:spPr>
        <p:txBody>
          <a:bodyPr>
            <a:normAutofit/>
          </a:bodyPr>
          <a:lstStyle/>
          <a:p>
            <a:pPr algn="ctr"/>
            <a:r>
              <a:rPr lang="en-GB" sz="3600" b="1" dirty="0">
                <a:solidFill>
                  <a:schemeClr val="bg1"/>
                </a:solidFill>
                <a:latin typeface="+mn-lt"/>
              </a:rPr>
              <a:t>Memory</a:t>
            </a:r>
          </a:p>
        </p:txBody>
      </p:sp>
    </p:spTree>
    <p:extLst>
      <p:ext uri="{BB962C8B-B14F-4D97-AF65-F5344CB8AC3E}">
        <p14:creationId xmlns:p14="http://schemas.microsoft.com/office/powerpoint/2010/main" val="1401791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a:xfrm>
            <a:off x="850268" y="836767"/>
            <a:ext cx="8409709" cy="2592233"/>
          </a:xfrm>
          <a:prstGeom prst="rect">
            <a:avLst/>
          </a:prstGeom>
          <a:solidFill>
            <a:schemeClr val="accent2">
              <a:lumMod val="20000"/>
              <a:lumOff val="80000"/>
            </a:schemeClr>
          </a:solidFill>
          <a:ln>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r>
              <a:rPr lang="en-GB" altLang="en-US" sz="2600" b="1" dirty="0">
                <a:ea typeface="ＭＳ Ｐゴシック" pitchFamily="34" charset="-128"/>
              </a:rPr>
              <a:t>sour           		nice              		candy</a:t>
            </a:r>
          </a:p>
          <a:p>
            <a:pPr>
              <a:buFontTx/>
              <a:buNone/>
            </a:pPr>
            <a:r>
              <a:rPr lang="en-GB" altLang="en-US" sz="2600" b="1" dirty="0">
                <a:ea typeface="ＭＳ Ｐゴシック" pitchFamily="34" charset="-128"/>
              </a:rPr>
              <a:t>honey        		sugar           		soda</a:t>
            </a:r>
          </a:p>
          <a:p>
            <a:pPr>
              <a:buFontTx/>
              <a:buNone/>
            </a:pPr>
            <a:r>
              <a:rPr lang="en-GB" altLang="en-US" sz="2600" b="1" dirty="0">
                <a:ea typeface="ＭＳ Ｐゴシック" pitchFamily="34" charset="-128"/>
              </a:rPr>
              <a:t>bitter          		chocolate       	good</a:t>
            </a:r>
          </a:p>
          <a:p>
            <a:pPr>
              <a:buFontTx/>
              <a:buNone/>
            </a:pPr>
            <a:r>
              <a:rPr lang="en-GB" altLang="en-US" sz="2600" b="1" dirty="0">
                <a:ea typeface="ＭＳ Ｐゴシック" pitchFamily="34" charset="-128"/>
              </a:rPr>
              <a:t>heart          		taste             		cake</a:t>
            </a:r>
          </a:p>
          <a:p>
            <a:pPr>
              <a:buFontTx/>
              <a:buNone/>
            </a:pPr>
            <a:r>
              <a:rPr lang="en-GB" altLang="en-US" sz="2600" b="1" dirty="0">
                <a:ea typeface="ＭＳ Ｐゴシック" pitchFamily="34" charset="-128"/>
              </a:rPr>
              <a:t>tooth          		tart               		pie</a:t>
            </a:r>
          </a:p>
        </p:txBody>
      </p:sp>
      <p:sp>
        <p:nvSpPr>
          <p:cNvPr id="4" name="Rectangle 3"/>
          <p:cNvSpPr txBox="1">
            <a:spLocks noChangeArrowheads="1"/>
          </p:cNvSpPr>
          <p:nvPr/>
        </p:nvSpPr>
        <p:spPr>
          <a:xfrm>
            <a:off x="1981200" y="3531713"/>
            <a:ext cx="8229600" cy="2592233"/>
          </a:xfrm>
          <a:prstGeom prst="rect">
            <a:avLst/>
          </a:prstGeom>
          <a:solidFill>
            <a:schemeClr val="accent2">
              <a:lumMod val="40000"/>
              <a:lumOff val="60000"/>
            </a:schemeClr>
          </a:solidFill>
          <a:ln>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r>
              <a:rPr lang="en-GB" altLang="en-US" sz="2600" b="1" dirty="0">
                <a:ea typeface="ＭＳ Ｐゴシック" pitchFamily="34" charset="-128"/>
              </a:rPr>
              <a:t>mad            		wrath           		fear</a:t>
            </a:r>
          </a:p>
          <a:p>
            <a:pPr>
              <a:buFontTx/>
              <a:buNone/>
            </a:pPr>
            <a:r>
              <a:rPr lang="en-GB" altLang="en-US" sz="2600" b="1" dirty="0">
                <a:ea typeface="ＭＳ Ｐゴシック" pitchFamily="34" charset="-128"/>
              </a:rPr>
              <a:t>happy         		hate             		fight</a:t>
            </a:r>
          </a:p>
          <a:p>
            <a:pPr>
              <a:buFontTx/>
              <a:buNone/>
            </a:pPr>
            <a:r>
              <a:rPr lang="en-GB" altLang="en-US" sz="2600" b="1" dirty="0">
                <a:ea typeface="ＭＳ Ｐゴシック" pitchFamily="34" charset="-128"/>
              </a:rPr>
              <a:t>rage           		hatred          		temper</a:t>
            </a:r>
          </a:p>
          <a:p>
            <a:pPr>
              <a:buFontTx/>
              <a:buNone/>
            </a:pPr>
            <a:r>
              <a:rPr lang="en-GB" altLang="en-US" sz="2600" b="1" dirty="0">
                <a:ea typeface="ＭＳ Ｐゴシック" pitchFamily="34" charset="-128"/>
              </a:rPr>
              <a:t>mean          		fury              		calm</a:t>
            </a:r>
          </a:p>
          <a:p>
            <a:pPr>
              <a:buFontTx/>
              <a:buNone/>
            </a:pPr>
            <a:r>
              <a:rPr lang="en-GB" altLang="en-US" sz="2600" b="1" dirty="0">
                <a:ea typeface="ＭＳ Ｐゴシック" pitchFamily="34" charset="-128"/>
              </a:rPr>
              <a:t>angst          		emotion         	enrage </a:t>
            </a:r>
          </a:p>
        </p:txBody>
      </p:sp>
      <p:sp>
        <p:nvSpPr>
          <p:cNvPr id="2" name="Title 1">
            <a:extLst>
              <a:ext uri="{FF2B5EF4-FFF2-40B4-BE49-F238E27FC236}">
                <a16:creationId xmlns:a16="http://schemas.microsoft.com/office/drawing/2014/main" id="{9DE9593C-0DFA-4BE9-8631-B00FBFEBDBAC}"/>
              </a:ext>
            </a:extLst>
          </p:cNvPr>
          <p:cNvSpPr>
            <a:spLocks noGrp="1"/>
          </p:cNvSpPr>
          <p:nvPr>
            <p:ph type="title"/>
          </p:nvPr>
        </p:nvSpPr>
        <p:spPr>
          <a:xfrm>
            <a:off x="850268" y="122434"/>
            <a:ext cx="10515600" cy="611620"/>
          </a:xfrm>
          <a:solidFill>
            <a:schemeClr val="accent5">
              <a:lumMod val="50000"/>
            </a:schemeClr>
          </a:solidFill>
        </p:spPr>
        <p:txBody>
          <a:bodyPr>
            <a:normAutofit/>
          </a:bodyPr>
          <a:lstStyle/>
          <a:p>
            <a:pPr algn="ctr"/>
            <a:r>
              <a:rPr lang="en-GB" sz="3200" b="1" dirty="0">
                <a:solidFill>
                  <a:schemeClr val="bg1"/>
                </a:solidFill>
                <a:latin typeface="+mn-lt"/>
              </a:rPr>
              <a:t>Memory</a:t>
            </a:r>
          </a:p>
        </p:txBody>
      </p:sp>
    </p:spTree>
    <p:extLst>
      <p:ext uri="{BB962C8B-B14F-4D97-AF65-F5344CB8AC3E}">
        <p14:creationId xmlns:p14="http://schemas.microsoft.com/office/powerpoint/2010/main" val="273097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258403" y="1038057"/>
            <a:ext cx="5748961" cy="4193148"/>
          </a:xfrm>
          <a:prstGeom prst="rect">
            <a:avLst/>
          </a:prstGeom>
        </p:spPr>
      </p:pic>
    </p:spTree>
    <p:extLst>
      <p:ext uri="{BB962C8B-B14F-4D97-AF65-F5344CB8AC3E}">
        <p14:creationId xmlns:p14="http://schemas.microsoft.com/office/powerpoint/2010/main" val="148871286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5C37249E-B235-4A68-8708-EEDFFB722C73}&quot;/&gt;&lt;isInvalidForFieldText val=&quot;0&quot;/&gt;&lt;Image&gt;&lt;filename val=&quot;C:\DOCUME~1\swp54152\LOCALS~1\Temp\PR\data\asimages\{5C37249E-B235-4A68-8708-EEDFFB722C73}_3.png&quot;/&gt;&lt;left val=&quot;325&quot;/&gt;&lt;top val=&quot;105&quot;/&gt;&lt;width val=&quot;342&quot;/&gt;&lt;height val=&quot;381&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762</TotalTime>
  <Words>3759</Words>
  <Application>Microsoft Office PowerPoint</Application>
  <PresentationFormat>Widescreen</PresentationFormat>
  <Paragraphs>377</Paragraphs>
  <Slides>25</Slides>
  <Notes>25</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25</vt:i4>
      </vt:variant>
    </vt:vector>
  </HeadingPairs>
  <TitlesOfParts>
    <vt:vector size="35" baseType="lpstr">
      <vt:lpstr>Arial</vt:lpstr>
      <vt:lpstr>Arial Nova</vt:lpstr>
      <vt:lpstr>Arial Nova Cond</vt:lpstr>
      <vt:lpstr>Calibri</vt:lpstr>
      <vt:lpstr>Calibri Light</vt:lpstr>
      <vt:lpstr>Microsoft Sans Serif</vt:lpstr>
      <vt:lpstr>Tahoma</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ADVOKATE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Memory</vt:lpstr>
      <vt:lpstr>Memory</vt:lpstr>
      <vt:lpstr>Memory</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112</cp:revision>
  <dcterms:created xsi:type="dcterms:W3CDTF">2018-01-30T11:09:50Z</dcterms:created>
  <dcterms:modified xsi:type="dcterms:W3CDTF">2022-07-01T08:27:11Z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2021-12-22T10:46:34Z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d90f7395-2240-48a2-a6c6-f6723962b911</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