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handoutMasterIdLst>
    <p:handoutMasterId r:id="rId21"/>
  </p:handoutMasterIdLst>
  <p:sldIdLst>
    <p:sldId id="272" r:id="rId2"/>
    <p:sldId id="273" r:id="rId3"/>
    <p:sldId id="259" r:id="rId4"/>
    <p:sldId id="278" r:id="rId5"/>
    <p:sldId id="283" r:id="rId6"/>
    <p:sldId id="261" r:id="rId7"/>
    <p:sldId id="262" r:id="rId8"/>
    <p:sldId id="284" r:id="rId9"/>
    <p:sldId id="263" r:id="rId10"/>
    <p:sldId id="264" r:id="rId11"/>
    <p:sldId id="285" r:id="rId12"/>
    <p:sldId id="266" r:id="rId13"/>
    <p:sldId id="286" r:id="rId14"/>
    <p:sldId id="287" r:id="rId15"/>
    <p:sldId id="288" r:id="rId16"/>
    <p:sldId id="268" r:id="rId17"/>
    <p:sldId id="289" r:id="rId18"/>
    <p:sldId id="281" r:id="rId19"/>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D5D4C-0429-4118-BF4A-EE6F74DC7173}" v="128" dt="2025-10-10T14:40:43.708"/>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30"/>
  </p:normalViewPr>
  <p:slideViewPr>
    <p:cSldViewPr snapToGrid="0">
      <p:cViewPr varScale="1">
        <p:scale>
          <a:sx n="56" d="100"/>
          <a:sy n="56" d="100"/>
        </p:scale>
        <p:origin x="1068" y="268"/>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28" Type="http://schemas.microsoft.com/office/2018/10/relationships/authors" Target="author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John" userId="e6694ea556e16cdf" providerId="LiveId" clId="{CB183380-A334-4632-9A39-F86B70A90F4E}"/>
    <pc:docChg chg="undo custSel addSld delSld modSld sldOrd">
      <pc:chgData name="Stephanie John" userId="e6694ea556e16cdf" providerId="LiveId" clId="{CB183380-A334-4632-9A39-F86B70A90F4E}" dt="2025-10-10T14:41:04.805" v="2135" actId="403"/>
      <pc:docMkLst>
        <pc:docMk/>
      </pc:docMkLst>
      <pc:sldChg chg="addSp delSp modSp mod setBg modClrScheme chgLayout">
        <pc:chgData name="Stephanie John" userId="e6694ea556e16cdf" providerId="LiveId" clId="{CB183380-A334-4632-9A39-F86B70A90F4E}" dt="2025-10-10T13:34:43.473" v="701" actId="478"/>
        <pc:sldMkLst>
          <pc:docMk/>
          <pc:sldMk cId="1699088621" sldId="261"/>
        </pc:sldMkLst>
        <pc:spChg chg="add del mod">
          <ac:chgData name="Stephanie John" userId="e6694ea556e16cdf" providerId="LiveId" clId="{CB183380-A334-4632-9A39-F86B70A90F4E}" dt="2025-10-10T13:26:12.509" v="468"/>
          <ac:spMkLst>
            <pc:docMk/>
            <pc:sldMk cId="1699088621" sldId="261"/>
            <ac:spMk id="3" creationId="{67CF2579-5CC6-AA58-09A7-2A68D04E4FEB}"/>
          </ac:spMkLst>
        </pc:spChg>
        <pc:spChg chg="mod ord">
          <ac:chgData name="Stephanie John" userId="e6694ea556e16cdf" providerId="LiveId" clId="{CB183380-A334-4632-9A39-F86B70A90F4E}" dt="2025-10-10T13:27:05.430" v="481" actId="1076"/>
          <ac:spMkLst>
            <pc:docMk/>
            <pc:sldMk cId="1699088621" sldId="261"/>
            <ac:spMk id="4" creationId="{BCD1D6FF-1122-B11D-0CE3-E62BA27376FA}"/>
          </ac:spMkLst>
        </pc:spChg>
        <pc:spChg chg="del mod">
          <ac:chgData name="Stephanie John" userId="e6694ea556e16cdf" providerId="LiveId" clId="{CB183380-A334-4632-9A39-F86B70A90F4E}" dt="2025-10-10T13:34:43.473" v="701" actId="478"/>
          <ac:spMkLst>
            <pc:docMk/>
            <pc:sldMk cId="1699088621" sldId="261"/>
            <ac:spMk id="5" creationId="{623087F1-0A22-4E04-6B3F-B1DDA246A111}"/>
          </ac:spMkLst>
        </pc:spChg>
        <pc:spChg chg="del mod">
          <ac:chgData name="Stephanie John" userId="e6694ea556e16cdf" providerId="LiveId" clId="{CB183380-A334-4632-9A39-F86B70A90F4E}" dt="2025-10-10T13:34:40.240" v="700" actId="478"/>
          <ac:spMkLst>
            <pc:docMk/>
            <pc:sldMk cId="1699088621" sldId="261"/>
            <ac:spMk id="7" creationId="{8FD92B98-444C-00D2-3246-91E7E1BFB673}"/>
          </ac:spMkLst>
        </pc:spChg>
        <pc:spChg chg="mod">
          <ac:chgData name="Stephanie John" userId="e6694ea556e16cdf" providerId="LiveId" clId="{CB183380-A334-4632-9A39-F86B70A90F4E}" dt="2025-10-10T13:26:59.263" v="480" actId="26606"/>
          <ac:spMkLst>
            <pc:docMk/>
            <pc:sldMk cId="1699088621" sldId="261"/>
            <ac:spMk id="9" creationId="{CFCF8520-CF3A-DEEA-6A9F-571CC04E7ADA}"/>
          </ac:spMkLst>
        </pc:spChg>
        <pc:spChg chg="add mod ord">
          <ac:chgData name="Stephanie John" userId="e6694ea556e16cdf" providerId="LiveId" clId="{CB183380-A334-4632-9A39-F86B70A90F4E}" dt="2025-10-10T13:27:13.016" v="483" actId="20577"/>
          <ac:spMkLst>
            <pc:docMk/>
            <pc:sldMk cId="1699088621" sldId="261"/>
            <ac:spMk id="10" creationId="{1A319378-1E55-4157-E09F-8D2561D7D288}"/>
          </ac:spMkLst>
        </pc:spChg>
        <pc:graphicFrameChg chg="add mod modGraphic">
          <ac:chgData name="Stephanie John" userId="e6694ea556e16cdf" providerId="LiveId" clId="{CB183380-A334-4632-9A39-F86B70A90F4E}" dt="2025-10-10T13:27:17.092" v="484" actId="14100"/>
          <ac:graphicFrameMkLst>
            <pc:docMk/>
            <pc:sldMk cId="1699088621" sldId="261"/>
            <ac:graphicFrameMk id="6" creationId="{DA1FE2BA-FE65-D185-21F0-788D18BAE409}"/>
          </ac:graphicFrameMkLst>
        </pc:graphicFrameChg>
        <pc:graphicFrameChg chg="del">
          <ac:chgData name="Stephanie John" userId="e6694ea556e16cdf" providerId="LiveId" clId="{CB183380-A334-4632-9A39-F86B70A90F4E}" dt="2025-10-10T13:20:45.323" v="329" actId="478"/>
          <ac:graphicFrameMkLst>
            <pc:docMk/>
            <pc:sldMk cId="1699088621" sldId="261"/>
            <ac:graphicFrameMk id="8" creationId="{19FBC95D-B600-B1AC-D5BA-3F204E3FE1DF}"/>
          </ac:graphicFrameMkLst>
        </pc:graphicFrameChg>
      </pc:sldChg>
      <pc:sldChg chg="addSp delSp modSp mod">
        <pc:chgData name="Stephanie John" userId="e6694ea556e16cdf" providerId="LiveId" clId="{CB183380-A334-4632-9A39-F86B70A90F4E}" dt="2025-10-10T13:34:56.562" v="704" actId="478"/>
        <pc:sldMkLst>
          <pc:docMk/>
          <pc:sldMk cId="2752853293" sldId="262"/>
        </pc:sldMkLst>
        <pc:spChg chg="mod">
          <ac:chgData name="Stephanie John" userId="e6694ea556e16cdf" providerId="LiveId" clId="{CB183380-A334-4632-9A39-F86B70A90F4E}" dt="2025-10-10T13:28:49.708" v="551" actId="1076"/>
          <ac:spMkLst>
            <pc:docMk/>
            <pc:sldMk cId="2752853293" sldId="262"/>
            <ac:spMk id="3" creationId="{79D4ADC4-01B6-AA8C-9B56-49464B100BE3}"/>
          </ac:spMkLst>
        </pc:spChg>
        <pc:spChg chg="del mod">
          <ac:chgData name="Stephanie John" userId="e6694ea556e16cdf" providerId="LiveId" clId="{CB183380-A334-4632-9A39-F86B70A90F4E}" dt="2025-10-10T13:34:56.562" v="704" actId="478"/>
          <ac:spMkLst>
            <pc:docMk/>
            <pc:sldMk cId="2752853293" sldId="262"/>
            <ac:spMk id="4" creationId="{D74CC35A-169D-2E87-6515-5E6B9D8F47EF}"/>
          </ac:spMkLst>
        </pc:spChg>
        <pc:spChg chg="add del mod">
          <ac:chgData name="Stephanie John" userId="e6694ea556e16cdf" providerId="LiveId" clId="{CB183380-A334-4632-9A39-F86B70A90F4E}" dt="2025-10-10T13:27:57.255" v="536"/>
          <ac:spMkLst>
            <pc:docMk/>
            <pc:sldMk cId="2752853293" sldId="262"/>
            <ac:spMk id="5" creationId="{DCA8A661-3346-6063-AE3C-9E091A3642DF}"/>
          </ac:spMkLst>
        </pc:spChg>
        <pc:spChg chg="del">
          <ac:chgData name="Stephanie John" userId="e6694ea556e16cdf" providerId="LiveId" clId="{CB183380-A334-4632-9A39-F86B70A90F4E}" dt="2025-10-10T13:34:49.962" v="702" actId="478"/>
          <ac:spMkLst>
            <pc:docMk/>
            <pc:sldMk cId="2752853293" sldId="262"/>
            <ac:spMk id="6" creationId="{8F9C73CF-CD73-39D0-D208-17D75BEB817B}"/>
          </ac:spMkLst>
        </pc:spChg>
        <pc:spChg chg="add del">
          <ac:chgData name="Stephanie John" userId="e6694ea556e16cdf" providerId="LiveId" clId="{CB183380-A334-4632-9A39-F86B70A90F4E}" dt="2025-10-10T13:28:01.300" v="537" actId="478"/>
          <ac:spMkLst>
            <pc:docMk/>
            <pc:sldMk cId="2752853293" sldId="262"/>
            <ac:spMk id="10" creationId="{F89723E5-FCCD-8A58-7148-D4334599723E}"/>
          </ac:spMkLst>
        </pc:spChg>
        <pc:graphicFrameChg chg="add mod modGraphic">
          <ac:chgData name="Stephanie John" userId="e6694ea556e16cdf" providerId="LiveId" clId="{CB183380-A334-4632-9A39-F86B70A90F4E}" dt="2025-10-10T13:29:23.118" v="557" actId="14100"/>
          <ac:graphicFrameMkLst>
            <pc:docMk/>
            <pc:sldMk cId="2752853293" sldId="262"/>
            <ac:graphicFrameMk id="7" creationId="{BFC4F05E-82B1-E4C4-2947-662A73940388}"/>
          </ac:graphicFrameMkLst>
        </pc:graphicFrameChg>
        <pc:graphicFrameChg chg="del">
          <ac:chgData name="Stephanie John" userId="e6694ea556e16cdf" providerId="LiveId" clId="{CB183380-A334-4632-9A39-F86B70A90F4E}" dt="2025-10-10T13:27:29.865" v="497" actId="478"/>
          <ac:graphicFrameMkLst>
            <pc:docMk/>
            <pc:sldMk cId="2752853293" sldId="262"/>
            <ac:graphicFrameMk id="9" creationId="{599C0C9D-9A88-B612-EE50-DB2991538472}"/>
          </ac:graphicFrameMkLst>
        </pc:graphicFrameChg>
      </pc:sldChg>
      <pc:sldChg chg="addSp delSp modSp mod modClrScheme chgLayout">
        <pc:chgData name="Stephanie John" userId="e6694ea556e16cdf" providerId="LiveId" clId="{CB183380-A334-4632-9A39-F86B70A90F4E}" dt="2025-10-10T14:41:04.805" v="2135" actId="403"/>
        <pc:sldMkLst>
          <pc:docMk/>
          <pc:sldMk cId="1096717490" sldId="263"/>
        </pc:sldMkLst>
        <pc:spChg chg="del">
          <ac:chgData name="Stephanie John" userId="e6694ea556e16cdf" providerId="LiveId" clId="{CB183380-A334-4632-9A39-F86B70A90F4E}" dt="2025-10-10T13:36:33.718" v="869" actId="478"/>
          <ac:spMkLst>
            <pc:docMk/>
            <pc:sldMk cId="1096717490" sldId="263"/>
            <ac:spMk id="2" creationId="{E9350B43-2FC6-DBFA-2920-C8265C1C6A48}"/>
          </ac:spMkLst>
        </pc:spChg>
        <pc:spChg chg="del">
          <ac:chgData name="Stephanie John" userId="e6694ea556e16cdf" providerId="LiveId" clId="{CB183380-A334-4632-9A39-F86B70A90F4E}" dt="2025-10-10T13:36:30.430" v="868" actId="478"/>
          <ac:spMkLst>
            <pc:docMk/>
            <pc:sldMk cId="1096717490" sldId="263"/>
            <ac:spMk id="3" creationId="{B1EFDBE1-8C88-4D39-6BA3-537373DFA091}"/>
          </ac:spMkLst>
        </pc:spChg>
        <pc:spChg chg="mod ord">
          <ac:chgData name="Stephanie John" userId="e6694ea556e16cdf" providerId="LiveId" clId="{CB183380-A334-4632-9A39-F86B70A90F4E}" dt="2025-10-10T14:40:32.138" v="2118" actId="26606"/>
          <ac:spMkLst>
            <pc:docMk/>
            <pc:sldMk cId="1096717490" sldId="263"/>
            <ac:spMk id="4" creationId="{6D91CF39-6540-5B9E-8E6C-4310213A7FEF}"/>
          </ac:spMkLst>
        </pc:spChg>
        <pc:spChg chg="add del mod">
          <ac:chgData name="Stephanie John" userId="e6694ea556e16cdf" providerId="LiveId" clId="{CB183380-A334-4632-9A39-F86B70A90F4E}" dt="2025-10-10T13:35:56.216" v="855" actId="478"/>
          <ac:spMkLst>
            <pc:docMk/>
            <pc:sldMk cId="1096717490" sldId="263"/>
            <ac:spMk id="6" creationId="{73CFE0A8-A548-7B1F-7EF9-AE6C3F6CCAE5}"/>
          </ac:spMkLst>
        </pc:spChg>
        <pc:spChg chg="mod">
          <ac:chgData name="Stephanie John" userId="e6694ea556e16cdf" providerId="LiveId" clId="{CB183380-A334-4632-9A39-F86B70A90F4E}" dt="2025-10-10T14:41:04.805" v="2135" actId="403"/>
          <ac:spMkLst>
            <pc:docMk/>
            <pc:sldMk cId="1096717490" sldId="263"/>
            <ac:spMk id="14" creationId="{F5768EFB-B317-47EA-C969-D365EB136882}"/>
          </ac:spMkLst>
        </pc:spChg>
        <pc:spChg chg="del">
          <ac:chgData name="Stephanie John" userId="e6694ea556e16cdf" providerId="LiveId" clId="{CB183380-A334-4632-9A39-F86B70A90F4E}" dt="2025-10-10T13:35:54.606" v="854" actId="478"/>
          <ac:spMkLst>
            <pc:docMk/>
            <pc:sldMk cId="1096717490" sldId="263"/>
            <ac:spMk id="16" creationId="{BB801EE7-C3C0-5B30-EB9B-2C995032EE99}"/>
          </ac:spMkLst>
        </pc:spChg>
        <pc:spChg chg="add mod">
          <ac:chgData name="Stephanie John" userId="e6694ea556e16cdf" providerId="LiveId" clId="{CB183380-A334-4632-9A39-F86B70A90F4E}" dt="2025-10-10T14:40:32.138" v="2118" actId="26606"/>
          <ac:spMkLst>
            <pc:docMk/>
            <pc:sldMk cId="1096717490" sldId="263"/>
            <ac:spMk id="15367" creationId="{B960BDBD-E68C-8775-A9D9-F9049B997ED7}"/>
          </ac:spMkLst>
        </pc:spChg>
        <pc:spChg chg="add mod">
          <ac:chgData name="Stephanie John" userId="e6694ea556e16cdf" providerId="LiveId" clId="{CB183380-A334-4632-9A39-F86B70A90F4E}" dt="2025-10-10T14:40:32.138" v="2118" actId="26606"/>
          <ac:spMkLst>
            <pc:docMk/>
            <pc:sldMk cId="1096717490" sldId="263"/>
            <ac:spMk id="15369" creationId="{5E2257CF-447E-A511-437B-FBC59F22E03B}"/>
          </ac:spMkLst>
        </pc:spChg>
        <pc:picChg chg="add mod">
          <ac:chgData name="Stephanie John" userId="e6694ea556e16cdf" providerId="LiveId" clId="{CB183380-A334-4632-9A39-F86B70A90F4E}" dt="2025-10-10T14:40:43.708" v="2122" actId="1076"/>
          <ac:picMkLst>
            <pc:docMk/>
            <pc:sldMk cId="1096717490" sldId="263"/>
            <ac:picMk id="15362" creationId="{D563D0F4-FA52-9EAE-3C50-7F3E82438133}"/>
          </ac:picMkLst>
        </pc:picChg>
      </pc:sldChg>
      <pc:sldChg chg="addSp delSp modSp mod">
        <pc:chgData name="Stephanie John" userId="e6694ea556e16cdf" providerId="LiveId" clId="{CB183380-A334-4632-9A39-F86B70A90F4E}" dt="2025-10-10T14:08:05.674" v="1384" actId="1076"/>
        <pc:sldMkLst>
          <pc:docMk/>
          <pc:sldMk cId="1002104821" sldId="264"/>
        </pc:sldMkLst>
        <pc:spChg chg="del">
          <ac:chgData name="Stephanie John" userId="e6694ea556e16cdf" providerId="LiveId" clId="{CB183380-A334-4632-9A39-F86B70A90F4E}" dt="2025-10-10T13:43:30.961" v="918" actId="478"/>
          <ac:spMkLst>
            <pc:docMk/>
            <pc:sldMk cId="1002104821" sldId="264"/>
            <ac:spMk id="2" creationId="{EB170A85-84B6-5E89-7F16-4811AE5FD44B}"/>
          </ac:spMkLst>
        </pc:spChg>
        <pc:spChg chg="del">
          <ac:chgData name="Stephanie John" userId="e6694ea556e16cdf" providerId="LiveId" clId="{CB183380-A334-4632-9A39-F86B70A90F4E}" dt="2025-10-10T13:43:27.539" v="917" actId="478"/>
          <ac:spMkLst>
            <pc:docMk/>
            <pc:sldMk cId="1002104821" sldId="264"/>
            <ac:spMk id="3" creationId="{A29B6800-D0C2-8D9D-7F2C-5D0E41F51909}"/>
          </ac:spMkLst>
        </pc:spChg>
        <pc:spChg chg="add del mod">
          <ac:chgData name="Stephanie John" userId="e6694ea556e16cdf" providerId="LiveId" clId="{CB183380-A334-4632-9A39-F86B70A90F4E}" dt="2025-10-10T13:48:48.838" v="941" actId="931"/>
          <ac:spMkLst>
            <pc:docMk/>
            <pc:sldMk cId="1002104821" sldId="264"/>
            <ac:spMk id="6" creationId="{5C41E6B0-F5CF-9C15-89E4-89212A0D0C7F}"/>
          </ac:spMkLst>
        </pc:spChg>
        <pc:spChg chg="add del mod">
          <ac:chgData name="Stephanie John" userId="e6694ea556e16cdf" providerId="LiveId" clId="{CB183380-A334-4632-9A39-F86B70A90F4E}" dt="2025-10-10T13:44:15.333" v="924" actId="478"/>
          <ac:spMkLst>
            <pc:docMk/>
            <pc:sldMk cId="1002104821" sldId="264"/>
            <ac:spMk id="8" creationId="{B92F6613-1212-CE25-146D-8E1AC04449DD}"/>
          </ac:spMkLst>
        </pc:spChg>
        <pc:spChg chg="add del mod">
          <ac:chgData name="Stephanie John" userId="e6694ea556e16cdf" providerId="LiveId" clId="{CB183380-A334-4632-9A39-F86B70A90F4E}" dt="2025-10-10T13:55:31.616" v="1151" actId="478"/>
          <ac:spMkLst>
            <pc:docMk/>
            <pc:sldMk cId="1002104821" sldId="264"/>
            <ac:spMk id="10" creationId="{7FD85B9B-BA0C-61D3-4D94-BB2DDAC3CF47}"/>
          </ac:spMkLst>
        </pc:spChg>
        <pc:spChg chg="add del mod">
          <ac:chgData name="Stephanie John" userId="e6694ea556e16cdf" providerId="LiveId" clId="{CB183380-A334-4632-9A39-F86B70A90F4E}" dt="2025-10-10T13:55:10.083" v="1143" actId="931"/>
          <ac:spMkLst>
            <pc:docMk/>
            <pc:sldMk cId="1002104821" sldId="264"/>
            <ac:spMk id="12" creationId="{0DC856AD-F6DF-F770-F6FF-860249CC699A}"/>
          </ac:spMkLst>
        </pc:spChg>
        <pc:spChg chg="add del mod">
          <ac:chgData name="Stephanie John" userId="e6694ea556e16cdf" providerId="LiveId" clId="{CB183380-A334-4632-9A39-F86B70A90F4E}" dt="2025-10-10T13:44:47.568" v="930" actId="478"/>
          <ac:spMkLst>
            <pc:docMk/>
            <pc:sldMk cId="1002104821" sldId="264"/>
            <ac:spMk id="14" creationId="{60CEFE6A-5C6C-2764-851D-6811704A1935}"/>
          </ac:spMkLst>
        </pc:spChg>
        <pc:spChg chg="add del mod">
          <ac:chgData name="Stephanie John" userId="e6694ea556e16cdf" providerId="LiveId" clId="{CB183380-A334-4632-9A39-F86B70A90F4E}" dt="2025-10-10T13:44:54.258" v="932" actId="478"/>
          <ac:spMkLst>
            <pc:docMk/>
            <pc:sldMk cId="1002104821" sldId="264"/>
            <ac:spMk id="16" creationId="{DECA7DC7-5E15-07EF-01F3-DD71AE71AF9F}"/>
          </ac:spMkLst>
        </pc:spChg>
        <pc:spChg chg="add mod">
          <ac:chgData name="Stephanie John" userId="e6694ea556e16cdf" providerId="LiveId" clId="{CB183380-A334-4632-9A39-F86B70A90F4E}" dt="2025-10-10T14:06:39.357" v="1311" actId="1076"/>
          <ac:spMkLst>
            <pc:docMk/>
            <pc:sldMk cId="1002104821" sldId="264"/>
            <ac:spMk id="17" creationId="{1955F879-AEAA-C799-8342-CE30ECAF1AA4}"/>
          </ac:spMkLst>
        </pc:spChg>
        <pc:spChg chg="add del mod">
          <ac:chgData name="Stephanie John" userId="e6694ea556e16cdf" providerId="LiveId" clId="{CB183380-A334-4632-9A39-F86B70A90F4E}" dt="2025-10-10T13:55:30.072" v="1150" actId="478"/>
          <ac:spMkLst>
            <pc:docMk/>
            <pc:sldMk cId="1002104821" sldId="264"/>
            <ac:spMk id="23" creationId="{2443B4C7-9A99-B3BF-50D5-20763B82F77C}"/>
          </ac:spMkLst>
        </pc:spChg>
        <pc:spChg chg="add del mod">
          <ac:chgData name="Stephanie John" userId="e6694ea556e16cdf" providerId="LiveId" clId="{CB183380-A334-4632-9A39-F86B70A90F4E}" dt="2025-10-10T13:55:34.954" v="1153" actId="478"/>
          <ac:spMkLst>
            <pc:docMk/>
            <pc:sldMk cId="1002104821" sldId="264"/>
            <ac:spMk id="25" creationId="{4C853B79-EA8F-A64B-F12F-9C69585D7559}"/>
          </ac:spMkLst>
        </pc:spChg>
        <pc:spChg chg="mod">
          <ac:chgData name="Stephanie John" userId="e6694ea556e16cdf" providerId="LiveId" clId="{CB183380-A334-4632-9A39-F86B70A90F4E}" dt="2025-10-10T14:06:36.045" v="1310" actId="14100"/>
          <ac:spMkLst>
            <pc:docMk/>
            <pc:sldMk cId="1002104821" sldId="264"/>
            <ac:spMk id="26" creationId="{F237C2FF-8AE7-02AF-7E17-D62F80F65FAA}"/>
          </ac:spMkLst>
        </pc:spChg>
        <pc:spChg chg="mod">
          <ac:chgData name="Stephanie John" userId="e6694ea556e16cdf" providerId="LiveId" clId="{CB183380-A334-4632-9A39-F86B70A90F4E}" dt="2025-10-10T14:06:07.940" v="1305" actId="1076"/>
          <ac:spMkLst>
            <pc:docMk/>
            <pc:sldMk cId="1002104821" sldId="264"/>
            <ac:spMk id="27" creationId="{00C27F86-4C80-C4F3-6CE8-D40C84F64932}"/>
          </ac:spMkLst>
        </pc:spChg>
        <pc:spChg chg="del">
          <ac:chgData name="Stephanie John" userId="e6694ea556e16cdf" providerId="LiveId" clId="{CB183380-A334-4632-9A39-F86B70A90F4E}" dt="2025-10-10T13:44:45.515" v="929" actId="478"/>
          <ac:spMkLst>
            <pc:docMk/>
            <pc:sldMk cId="1002104821" sldId="264"/>
            <ac:spMk id="28" creationId="{437F270A-5AE8-3D7C-4649-C8CE5C3BBE73}"/>
          </ac:spMkLst>
        </pc:spChg>
        <pc:spChg chg="mod">
          <ac:chgData name="Stephanie John" userId="e6694ea556e16cdf" providerId="LiveId" clId="{CB183380-A334-4632-9A39-F86B70A90F4E}" dt="2025-10-10T14:07:03.364" v="1321" actId="20577"/>
          <ac:spMkLst>
            <pc:docMk/>
            <pc:sldMk cId="1002104821" sldId="264"/>
            <ac:spMk id="29" creationId="{88C30139-2108-5DD5-D7B5-F4C5CA6CCBF3}"/>
          </ac:spMkLst>
        </pc:spChg>
        <pc:spChg chg="del mod">
          <ac:chgData name="Stephanie John" userId="e6694ea556e16cdf" providerId="LiveId" clId="{CB183380-A334-4632-9A39-F86B70A90F4E}" dt="2025-10-10T13:48:05.247" v="940" actId="478"/>
          <ac:spMkLst>
            <pc:docMk/>
            <pc:sldMk cId="1002104821" sldId="264"/>
            <ac:spMk id="30" creationId="{7E1DA776-AFFE-AE39-7F7B-59EB501D7E5F}"/>
          </ac:spMkLst>
        </pc:spChg>
        <pc:spChg chg="mod">
          <ac:chgData name="Stephanie John" userId="e6694ea556e16cdf" providerId="LiveId" clId="{CB183380-A334-4632-9A39-F86B70A90F4E}" dt="2025-10-10T14:06:49.960" v="1315" actId="113"/>
          <ac:spMkLst>
            <pc:docMk/>
            <pc:sldMk cId="1002104821" sldId="264"/>
            <ac:spMk id="31" creationId="{1F74C8AB-F847-F58A-7B89-FC1F3E125FB9}"/>
          </ac:spMkLst>
        </pc:spChg>
        <pc:spChg chg="del">
          <ac:chgData name="Stephanie John" userId="e6694ea556e16cdf" providerId="LiveId" clId="{CB183380-A334-4632-9A39-F86B70A90F4E}" dt="2025-10-10T13:44:50.506" v="931" actId="478"/>
          <ac:spMkLst>
            <pc:docMk/>
            <pc:sldMk cId="1002104821" sldId="264"/>
            <ac:spMk id="32" creationId="{0A4B179D-6ECE-CDC7-80E3-5E1843793A1D}"/>
          </ac:spMkLst>
        </pc:spChg>
        <pc:spChg chg="mod">
          <ac:chgData name="Stephanie John" userId="e6694ea556e16cdf" providerId="LiveId" clId="{CB183380-A334-4632-9A39-F86B70A90F4E}" dt="2025-10-10T14:06:17.269" v="1307" actId="1076"/>
          <ac:spMkLst>
            <pc:docMk/>
            <pc:sldMk cId="1002104821" sldId="264"/>
            <ac:spMk id="34" creationId="{20510531-78E7-6DD4-B8ED-F8484240C2E1}"/>
          </ac:spMkLst>
        </pc:spChg>
        <pc:spChg chg="del mod">
          <ac:chgData name="Stephanie John" userId="e6694ea556e16cdf" providerId="LiveId" clId="{CB183380-A334-4632-9A39-F86B70A90F4E}" dt="2025-10-10T13:43:35.736" v="920" actId="478"/>
          <ac:spMkLst>
            <pc:docMk/>
            <pc:sldMk cId="1002104821" sldId="264"/>
            <ac:spMk id="38" creationId="{BE14C3C8-CE39-133E-31F8-E2A69DFA914D}"/>
          </ac:spMkLst>
        </pc:spChg>
        <pc:spChg chg="add del mod">
          <ac:chgData name="Stephanie John" userId="e6694ea556e16cdf" providerId="LiveId" clId="{CB183380-A334-4632-9A39-F86B70A90F4E}" dt="2025-10-10T14:07:05.196" v="1323"/>
          <ac:spMkLst>
            <pc:docMk/>
            <pc:sldMk cId="1002104821" sldId="264"/>
            <ac:spMk id="41" creationId="{6088D49A-1BF6-98D0-3919-7802C50FC6DD}"/>
          </ac:spMkLst>
        </pc:spChg>
        <pc:spChg chg="add mod">
          <ac:chgData name="Stephanie John" userId="e6694ea556e16cdf" providerId="LiveId" clId="{CB183380-A334-4632-9A39-F86B70A90F4E}" dt="2025-10-10T14:08:05.674" v="1384" actId="1076"/>
          <ac:spMkLst>
            <pc:docMk/>
            <pc:sldMk cId="1002104821" sldId="264"/>
            <ac:spMk id="42" creationId="{A3D8766E-C946-D43F-7204-05BD169266CD}"/>
          </ac:spMkLst>
        </pc:spChg>
        <pc:picChg chg="add del mod">
          <ac:chgData name="Stephanie John" userId="e6694ea556e16cdf" providerId="LiveId" clId="{CB183380-A334-4632-9A39-F86B70A90F4E}" dt="2025-10-10T13:55:33.621" v="1152" actId="478"/>
          <ac:picMkLst>
            <pc:docMk/>
            <pc:sldMk cId="1002104821" sldId="264"/>
            <ac:picMk id="19" creationId="{4DA58873-92D8-6DC4-76C4-7EEFD2A525C5}"/>
          </ac:picMkLst>
        </pc:picChg>
        <pc:picChg chg="add del mod">
          <ac:chgData name="Stephanie John" userId="e6694ea556e16cdf" providerId="LiveId" clId="{CB183380-A334-4632-9A39-F86B70A90F4E}" dt="2025-10-10T13:55:28.775" v="1149" actId="478"/>
          <ac:picMkLst>
            <pc:docMk/>
            <pc:sldMk cId="1002104821" sldId="264"/>
            <ac:picMk id="21" creationId="{3FF84F86-982E-7828-629A-70993590EE15}"/>
          </ac:picMkLst>
        </pc:picChg>
        <pc:picChg chg="add mod">
          <ac:chgData name="Stephanie John" userId="e6694ea556e16cdf" providerId="LiveId" clId="{CB183380-A334-4632-9A39-F86B70A90F4E}" dt="2025-10-10T14:05:58.221" v="1303" actId="1076"/>
          <ac:picMkLst>
            <pc:docMk/>
            <pc:sldMk cId="1002104821" sldId="264"/>
            <ac:picMk id="35" creationId="{B465D859-171F-2377-B396-D61FA9A0E132}"/>
          </ac:picMkLst>
        </pc:picChg>
        <pc:picChg chg="add mod">
          <ac:chgData name="Stephanie John" userId="e6694ea556e16cdf" providerId="LiveId" clId="{CB183380-A334-4632-9A39-F86B70A90F4E}" dt="2025-10-10T14:05:56.156" v="1302" actId="1076"/>
          <ac:picMkLst>
            <pc:docMk/>
            <pc:sldMk cId="1002104821" sldId="264"/>
            <ac:picMk id="37" creationId="{92E7C2B7-A2C4-99F9-3409-AC4BA4998062}"/>
          </ac:picMkLst>
        </pc:picChg>
        <pc:picChg chg="add mod">
          <ac:chgData name="Stephanie John" userId="e6694ea556e16cdf" providerId="LiveId" clId="{CB183380-A334-4632-9A39-F86B70A90F4E}" dt="2025-10-10T14:06:20.695" v="1308" actId="14100"/>
          <ac:picMkLst>
            <pc:docMk/>
            <pc:sldMk cId="1002104821" sldId="264"/>
            <ac:picMk id="40" creationId="{9980529B-04F8-86F6-0206-D51B10194B8E}"/>
          </ac:picMkLst>
        </pc:picChg>
        <pc:picChg chg="del">
          <ac:chgData name="Stephanie John" userId="e6694ea556e16cdf" providerId="LiveId" clId="{CB183380-A334-4632-9A39-F86B70A90F4E}" dt="2025-10-10T13:37:27.506" v="870" actId="478"/>
          <ac:picMkLst>
            <pc:docMk/>
            <pc:sldMk cId="1002104821" sldId="264"/>
            <ac:picMk id="45" creationId="{BF83E8E2-2284-9684-FCF6-1A6EA943A1FB}"/>
          </ac:picMkLst>
        </pc:picChg>
        <pc:picChg chg="del">
          <ac:chgData name="Stephanie John" userId="e6694ea556e16cdf" providerId="LiveId" clId="{CB183380-A334-4632-9A39-F86B70A90F4E}" dt="2025-10-10T13:37:32.654" v="871" actId="478"/>
          <ac:picMkLst>
            <pc:docMk/>
            <pc:sldMk cId="1002104821" sldId="264"/>
            <ac:picMk id="48" creationId="{B0AC71BE-6C36-5953-EF84-04DB27D399EF}"/>
          </ac:picMkLst>
        </pc:picChg>
        <pc:picChg chg="del">
          <ac:chgData name="Stephanie John" userId="e6694ea556e16cdf" providerId="LiveId" clId="{CB183380-A334-4632-9A39-F86B70A90F4E}" dt="2025-10-10T13:37:34.060" v="872" actId="478"/>
          <ac:picMkLst>
            <pc:docMk/>
            <pc:sldMk cId="1002104821" sldId="264"/>
            <ac:picMk id="51" creationId="{E67A1306-8387-8408-FEAF-520A43BB1D8D}"/>
          </ac:picMkLst>
        </pc:picChg>
        <pc:picChg chg="del">
          <ac:chgData name="Stephanie John" userId="e6694ea556e16cdf" providerId="LiveId" clId="{CB183380-A334-4632-9A39-F86B70A90F4E}" dt="2025-10-10T13:37:35.502" v="873" actId="478"/>
          <ac:picMkLst>
            <pc:docMk/>
            <pc:sldMk cId="1002104821" sldId="264"/>
            <ac:picMk id="58" creationId="{A5E932A8-FB95-D4B9-7C31-E32737B02106}"/>
          </ac:picMkLst>
        </pc:picChg>
        <pc:picChg chg="add del">
          <ac:chgData name="Stephanie John" userId="e6694ea556e16cdf" providerId="LiveId" clId="{CB183380-A334-4632-9A39-F86B70A90F4E}" dt="2025-10-10T13:48:05.247" v="940" actId="478"/>
          <ac:picMkLst>
            <pc:docMk/>
            <pc:sldMk cId="1002104821" sldId="264"/>
            <ac:picMk id="6146" creationId="{715D1C64-4194-DBFB-B080-FFCA0644ECC2}"/>
          </ac:picMkLst>
        </pc:picChg>
      </pc:sldChg>
      <pc:sldChg chg="addSp delSp modSp mod ord">
        <pc:chgData name="Stephanie John" userId="e6694ea556e16cdf" providerId="LiveId" clId="{CB183380-A334-4632-9A39-F86B70A90F4E}" dt="2025-10-10T14:20:41.605" v="1748" actId="207"/>
        <pc:sldMkLst>
          <pc:docMk/>
          <pc:sldMk cId="1234133501" sldId="266"/>
        </pc:sldMkLst>
        <pc:spChg chg="add del">
          <ac:chgData name="Stephanie John" userId="e6694ea556e16cdf" providerId="LiveId" clId="{CB183380-A334-4632-9A39-F86B70A90F4E}" dt="2025-10-10T14:19:44.602" v="1729" actId="478"/>
          <ac:spMkLst>
            <pc:docMk/>
            <pc:sldMk cId="1234133501" sldId="266"/>
            <ac:spMk id="3" creationId="{F4461112-1314-1F15-2239-5EFCF120CB67}"/>
          </ac:spMkLst>
        </pc:spChg>
        <pc:spChg chg="del mod">
          <ac:chgData name="Stephanie John" userId="e6694ea556e16cdf" providerId="LiveId" clId="{CB183380-A334-4632-9A39-F86B70A90F4E}" dt="2025-10-10T14:19:12.021" v="1726" actId="478"/>
          <ac:spMkLst>
            <pc:docMk/>
            <pc:sldMk cId="1234133501" sldId="266"/>
            <ac:spMk id="4" creationId="{33D4406C-089C-C2FF-4CED-A1744760FE3A}"/>
          </ac:spMkLst>
        </pc:spChg>
        <pc:spChg chg="add del mod">
          <ac:chgData name="Stephanie John" userId="e6694ea556e16cdf" providerId="LiveId" clId="{CB183380-A334-4632-9A39-F86B70A90F4E}" dt="2025-10-10T14:15:28.338" v="1502"/>
          <ac:spMkLst>
            <pc:docMk/>
            <pc:sldMk cId="1234133501" sldId="266"/>
            <ac:spMk id="5" creationId="{9D321711-EFED-64F4-FF96-20F0C6D2CAB0}"/>
          </ac:spMkLst>
        </pc:spChg>
        <pc:spChg chg="add del mod">
          <ac:chgData name="Stephanie John" userId="e6694ea556e16cdf" providerId="LiveId" clId="{CB183380-A334-4632-9A39-F86B70A90F4E}" dt="2025-10-10T14:20:35.942" v="1747" actId="207"/>
          <ac:spMkLst>
            <pc:docMk/>
            <pc:sldMk cId="1234133501" sldId="266"/>
            <ac:spMk id="6" creationId="{2705CC93-7672-B278-4A84-0AB0F7221F04}"/>
          </ac:spMkLst>
        </pc:spChg>
        <pc:spChg chg="add del mod">
          <ac:chgData name="Stephanie John" userId="e6694ea556e16cdf" providerId="LiveId" clId="{CB183380-A334-4632-9A39-F86B70A90F4E}" dt="2025-10-10T14:16:30.549" v="1547" actId="478"/>
          <ac:spMkLst>
            <pc:docMk/>
            <pc:sldMk cId="1234133501" sldId="266"/>
            <ac:spMk id="8" creationId="{66323E9A-4FDC-4A48-C08A-338E732CD2C0}"/>
          </ac:spMkLst>
        </pc:spChg>
        <pc:spChg chg="add del mod">
          <ac:chgData name="Stephanie John" userId="e6694ea556e16cdf" providerId="LiveId" clId="{CB183380-A334-4632-9A39-F86B70A90F4E}" dt="2025-10-10T14:20:35.942" v="1747" actId="207"/>
          <ac:spMkLst>
            <pc:docMk/>
            <pc:sldMk cId="1234133501" sldId="266"/>
            <ac:spMk id="9" creationId="{924D5DE0-3537-1D92-F5C4-F1B31E50BC45}"/>
          </ac:spMkLst>
        </pc:spChg>
        <pc:spChg chg="del mod">
          <ac:chgData name="Stephanie John" userId="e6694ea556e16cdf" providerId="LiveId" clId="{CB183380-A334-4632-9A39-F86B70A90F4E}" dt="2025-10-10T14:16:37.262" v="1550" actId="478"/>
          <ac:spMkLst>
            <pc:docMk/>
            <pc:sldMk cId="1234133501" sldId="266"/>
            <ac:spMk id="10" creationId="{9645BD6E-D504-0AAE-E7AB-615D99588185}"/>
          </ac:spMkLst>
        </pc:spChg>
        <pc:spChg chg="add del mod">
          <ac:chgData name="Stephanie John" userId="e6694ea556e16cdf" providerId="LiveId" clId="{CB183380-A334-4632-9A39-F86B70A90F4E}" dt="2025-10-10T14:19:34.640" v="1728" actId="478"/>
          <ac:spMkLst>
            <pc:docMk/>
            <pc:sldMk cId="1234133501" sldId="266"/>
            <ac:spMk id="12" creationId="{8ADAA9BF-C71A-F21C-3225-E5681B3EBCF0}"/>
          </ac:spMkLst>
        </pc:spChg>
        <pc:graphicFrameChg chg="add del mod modGraphic">
          <ac:chgData name="Stephanie John" userId="e6694ea556e16cdf" providerId="LiveId" clId="{CB183380-A334-4632-9A39-F86B70A90F4E}" dt="2025-10-10T14:20:41.605" v="1748" actId="207"/>
          <ac:graphicFrameMkLst>
            <pc:docMk/>
            <pc:sldMk cId="1234133501" sldId="266"/>
            <ac:graphicFrameMk id="7" creationId="{D0302826-DA06-9E11-7E8E-9DE6FC602ED2}"/>
          </ac:graphicFrameMkLst>
        </pc:graphicFrameChg>
        <pc:graphicFrameChg chg="del">
          <ac:chgData name="Stephanie John" userId="e6694ea556e16cdf" providerId="LiveId" clId="{CB183380-A334-4632-9A39-F86B70A90F4E}" dt="2025-10-10T14:15:25.631" v="1501" actId="478"/>
          <ac:graphicFrameMkLst>
            <pc:docMk/>
            <pc:sldMk cId="1234133501" sldId="266"/>
            <ac:graphicFrameMk id="14" creationId="{8B282638-605F-AABF-CB34-2453951B1089}"/>
          </ac:graphicFrameMkLst>
        </pc:graphicFrameChg>
      </pc:sldChg>
      <pc:sldChg chg="del">
        <pc:chgData name="Stephanie John" userId="e6694ea556e16cdf" providerId="LiveId" clId="{CB183380-A334-4632-9A39-F86B70A90F4E}" dt="2025-10-10T14:30:39.699" v="1983" actId="47"/>
        <pc:sldMkLst>
          <pc:docMk/>
          <pc:sldMk cId="327257719" sldId="267"/>
        </pc:sldMkLst>
      </pc:sldChg>
      <pc:sldChg chg="addSp delSp modSp mod ord">
        <pc:chgData name="Stephanie John" userId="e6694ea556e16cdf" providerId="LiveId" clId="{CB183380-A334-4632-9A39-F86B70A90F4E}" dt="2025-10-10T14:37:31.397" v="2087" actId="1076"/>
        <pc:sldMkLst>
          <pc:docMk/>
          <pc:sldMk cId="2759600390" sldId="268"/>
        </pc:sldMkLst>
        <pc:spChg chg="mod">
          <ac:chgData name="Stephanie John" userId="e6694ea556e16cdf" providerId="LiveId" clId="{CB183380-A334-4632-9A39-F86B70A90F4E}" dt="2025-10-10T14:30:32.117" v="1982" actId="20577"/>
          <ac:spMkLst>
            <pc:docMk/>
            <pc:sldMk cId="2759600390" sldId="268"/>
            <ac:spMk id="2" creationId="{6C47DC31-1488-8091-935A-1B03A14A5CD8}"/>
          </ac:spMkLst>
        </pc:spChg>
        <pc:spChg chg="del">
          <ac:chgData name="Stephanie John" userId="e6694ea556e16cdf" providerId="LiveId" clId="{CB183380-A334-4632-9A39-F86B70A90F4E}" dt="2025-10-10T14:29:44.782" v="1965" actId="478"/>
          <ac:spMkLst>
            <pc:docMk/>
            <pc:sldMk cId="2759600390" sldId="268"/>
            <ac:spMk id="3" creationId="{62F50689-D84C-7977-0A2B-2F0FFFB2014E}"/>
          </ac:spMkLst>
        </pc:spChg>
        <pc:spChg chg="del mod">
          <ac:chgData name="Stephanie John" userId="e6694ea556e16cdf" providerId="LiveId" clId="{CB183380-A334-4632-9A39-F86B70A90F4E}" dt="2025-10-10T14:29:39.459" v="1963" actId="478"/>
          <ac:spMkLst>
            <pc:docMk/>
            <pc:sldMk cId="2759600390" sldId="268"/>
            <ac:spMk id="4" creationId="{45A9ECAA-48CB-8CE7-4844-AA2C77D9E359}"/>
          </ac:spMkLst>
        </pc:spChg>
        <pc:spChg chg="del">
          <ac:chgData name="Stephanie John" userId="e6694ea556e16cdf" providerId="LiveId" clId="{CB183380-A334-4632-9A39-F86B70A90F4E}" dt="2025-10-10T14:29:33.384" v="1961" actId="478"/>
          <ac:spMkLst>
            <pc:docMk/>
            <pc:sldMk cId="2759600390" sldId="268"/>
            <ac:spMk id="5" creationId="{E7B10A79-E2EE-5230-2C2A-E6884B5125B1}"/>
          </ac:spMkLst>
        </pc:spChg>
        <pc:spChg chg="del mod">
          <ac:chgData name="Stephanie John" userId="e6694ea556e16cdf" providerId="LiveId" clId="{CB183380-A334-4632-9A39-F86B70A90F4E}" dt="2025-10-10T14:29:49.583" v="1967" actId="478"/>
          <ac:spMkLst>
            <pc:docMk/>
            <pc:sldMk cId="2759600390" sldId="268"/>
            <ac:spMk id="7" creationId="{BD1C6792-93C5-DED1-0872-50E165128229}"/>
          </ac:spMkLst>
        </pc:spChg>
        <pc:spChg chg="del">
          <ac:chgData name="Stephanie John" userId="e6694ea556e16cdf" providerId="LiveId" clId="{CB183380-A334-4632-9A39-F86B70A90F4E}" dt="2025-10-10T14:30:30.044" v="1981" actId="478"/>
          <ac:spMkLst>
            <pc:docMk/>
            <pc:sldMk cId="2759600390" sldId="268"/>
            <ac:spMk id="8" creationId="{3B8B492D-0778-C859-9200-08161ABEBFE5}"/>
          </ac:spMkLst>
        </pc:spChg>
        <pc:spChg chg="del mod">
          <ac:chgData name="Stephanie John" userId="e6694ea556e16cdf" providerId="LiveId" clId="{CB183380-A334-4632-9A39-F86B70A90F4E}" dt="2025-10-10T14:30:24.178" v="1980" actId="478"/>
          <ac:spMkLst>
            <pc:docMk/>
            <pc:sldMk cId="2759600390" sldId="268"/>
            <ac:spMk id="9" creationId="{B1185DEE-1419-7DB6-949B-929195894BC8}"/>
          </ac:spMkLst>
        </pc:spChg>
        <pc:spChg chg="add del mod">
          <ac:chgData name="Stephanie John" userId="e6694ea556e16cdf" providerId="LiveId" clId="{CB183380-A334-4632-9A39-F86B70A90F4E}" dt="2025-10-10T14:29:41.313" v="1964" actId="478"/>
          <ac:spMkLst>
            <pc:docMk/>
            <pc:sldMk cId="2759600390" sldId="268"/>
            <ac:spMk id="11" creationId="{6877BD12-BA7D-4733-C843-C8EF6823B2D9}"/>
          </ac:spMkLst>
        </pc:spChg>
        <pc:spChg chg="add del mod">
          <ac:chgData name="Stephanie John" userId="e6694ea556e16cdf" providerId="LiveId" clId="{CB183380-A334-4632-9A39-F86B70A90F4E}" dt="2025-10-10T14:29:47.620" v="1966" actId="478"/>
          <ac:spMkLst>
            <pc:docMk/>
            <pc:sldMk cId="2759600390" sldId="268"/>
            <ac:spMk id="13" creationId="{A6EA4476-9522-7E7A-9C71-C65CEBEE2BFD}"/>
          </ac:spMkLst>
        </pc:spChg>
        <pc:picChg chg="add mod">
          <ac:chgData name="Stephanie John" userId="e6694ea556e16cdf" providerId="LiveId" clId="{CB183380-A334-4632-9A39-F86B70A90F4E}" dt="2025-10-10T14:37:31.397" v="2087" actId="1076"/>
          <ac:picMkLst>
            <pc:docMk/>
            <pc:sldMk cId="2759600390" sldId="268"/>
            <ac:picMk id="13314" creationId="{7B326CDC-56E1-1FF0-8686-0648CDC97C46}"/>
          </ac:picMkLst>
        </pc:picChg>
      </pc:sldChg>
      <pc:sldChg chg="modSp mod">
        <pc:chgData name="Stephanie John" userId="e6694ea556e16cdf" providerId="LiveId" clId="{CB183380-A334-4632-9A39-F86B70A90F4E}" dt="2025-10-10T13:13:09.446" v="100" actId="27636"/>
        <pc:sldMkLst>
          <pc:docMk/>
          <pc:sldMk cId="3474133943" sldId="273"/>
        </pc:sldMkLst>
        <pc:spChg chg="mod">
          <ac:chgData name="Stephanie John" userId="e6694ea556e16cdf" providerId="LiveId" clId="{CB183380-A334-4632-9A39-F86B70A90F4E}" dt="2025-10-10T13:13:09.446" v="100" actId="27636"/>
          <ac:spMkLst>
            <pc:docMk/>
            <pc:sldMk cId="3474133943" sldId="273"/>
            <ac:spMk id="5" creationId="{D969799F-AE60-FB36-33F1-ADC13FF588AD}"/>
          </ac:spMkLst>
        </pc:spChg>
      </pc:sldChg>
      <pc:sldChg chg="addSp delSp modSp mod setBg modClrScheme modAnim chgLayout">
        <pc:chgData name="Stephanie John" userId="e6694ea556e16cdf" providerId="LiveId" clId="{CB183380-A334-4632-9A39-F86B70A90F4E}" dt="2025-10-10T13:20:30.125" v="311" actId="1076"/>
        <pc:sldMkLst>
          <pc:docMk/>
          <pc:sldMk cId="520000563" sldId="278"/>
        </pc:sldMkLst>
        <pc:spChg chg="del">
          <ac:chgData name="Stephanie John" userId="e6694ea556e16cdf" providerId="LiveId" clId="{CB183380-A334-4632-9A39-F86B70A90F4E}" dt="2025-10-10T13:13:22.487" v="101" actId="478"/>
          <ac:spMkLst>
            <pc:docMk/>
            <pc:sldMk cId="520000563" sldId="278"/>
            <ac:spMk id="3" creationId="{61377AF6-2477-81EC-D1BC-43FD72DF18F6}"/>
          </ac:spMkLst>
        </pc:spChg>
        <pc:spChg chg="add del mod">
          <ac:chgData name="Stephanie John" userId="e6694ea556e16cdf" providerId="LiveId" clId="{CB183380-A334-4632-9A39-F86B70A90F4E}" dt="2025-10-10T13:13:24.879" v="102" actId="478"/>
          <ac:spMkLst>
            <pc:docMk/>
            <pc:sldMk cId="520000563" sldId="278"/>
            <ac:spMk id="4" creationId="{87CDD28B-6366-5CE4-9A96-CB249E7B91DC}"/>
          </ac:spMkLst>
        </pc:spChg>
        <pc:spChg chg="add mod">
          <ac:chgData name="Stephanie John" userId="e6694ea556e16cdf" providerId="LiveId" clId="{CB183380-A334-4632-9A39-F86B70A90F4E}" dt="2025-10-10T13:19:04.413" v="305" actId="1076"/>
          <ac:spMkLst>
            <pc:docMk/>
            <pc:sldMk cId="520000563" sldId="278"/>
            <ac:spMk id="6" creationId="{3FB36717-6DE9-14B8-A436-03B981A1235F}"/>
          </ac:spMkLst>
        </pc:spChg>
        <pc:spChg chg="add mod">
          <ac:chgData name="Stephanie John" userId="e6694ea556e16cdf" providerId="LiveId" clId="{CB183380-A334-4632-9A39-F86B70A90F4E}" dt="2025-10-10T13:17:40.102" v="291" actId="1076"/>
          <ac:spMkLst>
            <pc:docMk/>
            <pc:sldMk cId="520000563" sldId="278"/>
            <ac:spMk id="7" creationId="{4493666F-6D17-6BDA-E90C-1149BB11CAAD}"/>
          </ac:spMkLst>
        </pc:spChg>
        <pc:spChg chg="add mod">
          <ac:chgData name="Stephanie John" userId="e6694ea556e16cdf" providerId="LiveId" clId="{CB183380-A334-4632-9A39-F86B70A90F4E}" dt="2025-10-10T13:16:25.159" v="155" actId="1076"/>
          <ac:spMkLst>
            <pc:docMk/>
            <pc:sldMk cId="520000563" sldId="278"/>
            <ac:spMk id="11" creationId="{368A2A7A-37B7-BC22-4F21-7D481FAF911A}"/>
          </ac:spMkLst>
        </pc:spChg>
        <pc:picChg chg="add mod">
          <ac:chgData name="Stephanie John" userId="e6694ea556e16cdf" providerId="LiveId" clId="{CB183380-A334-4632-9A39-F86B70A90F4E}" dt="2025-10-10T13:20:30.125" v="311" actId="1076"/>
          <ac:picMkLst>
            <pc:docMk/>
            <pc:sldMk cId="520000563" sldId="278"/>
            <ac:picMk id="1026" creationId="{777770FC-B54E-A0E6-5A04-FFA86B374001}"/>
          </ac:picMkLst>
        </pc:picChg>
      </pc:sldChg>
      <pc:sldChg chg="addSp delSp modSp del mod">
        <pc:chgData name="Stephanie John" userId="e6694ea556e16cdf" providerId="LiveId" clId="{CB183380-A334-4632-9A39-F86B70A90F4E}" dt="2025-10-10T14:15:13.219" v="1457" actId="47"/>
        <pc:sldMkLst>
          <pc:docMk/>
          <pc:sldMk cId="1445010188" sldId="279"/>
        </pc:sldMkLst>
        <pc:spChg chg="del">
          <ac:chgData name="Stephanie John" userId="e6694ea556e16cdf" providerId="LiveId" clId="{CB183380-A334-4632-9A39-F86B70A90F4E}" dt="2025-10-10T14:14:38.683" v="1452" actId="478"/>
          <ac:spMkLst>
            <pc:docMk/>
            <pc:sldMk cId="1445010188" sldId="279"/>
            <ac:spMk id="3" creationId="{7D3D91FA-B6A7-B07A-51F2-137953998538}"/>
          </ac:spMkLst>
        </pc:spChg>
        <pc:spChg chg="del">
          <ac:chgData name="Stephanie John" userId="e6694ea556e16cdf" providerId="LiveId" clId="{CB183380-A334-4632-9A39-F86B70A90F4E}" dt="2025-10-10T14:14:38.683" v="1452" actId="478"/>
          <ac:spMkLst>
            <pc:docMk/>
            <pc:sldMk cId="1445010188" sldId="279"/>
            <ac:spMk id="5" creationId="{6816C56D-FC2D-0037-356B-32D1D12A33E6}"/>
          </ac:spMkLst>
        </pc:spChg>
        <pc:spChg chg="add del mod">
          <ac:chgData name="Stephanie John" userId="e6694ea556e16cdf" providerId="LiveId" clId="{CB183380-A334-4632-9A39-F86B70A90F4E}" dt="2025-10-10T14:14:38.683" v="1452" actId="478"/>
          <ac:spMkLst>
            <pc:docMk/>
            <pc:sldMk cId="1445010188" sldId="279"/>
            <ac:spMk id="7" creationId="{A3E460F2-F5DA-D026-2AAF-FE0E700D4E16}"/>
          </ac:spMkLst>
        </pc:spChg>
        <pc:spChg chg="add del mod">
          <ac:chgData name="Stephanie John" userId="e6694ea556e16cdf" providerId="LiveId" clId="{CB183380-A334-4632-9A39-F86B70A90F4E}" dt="2025-10-10T14:14:38.683" v="1452" actId="478"/>
          <ac:spMkLst>
            <pc:docMk/>
            <pc:sldMk cId="1445010188" sldId="279"/>
            <ac:spMk id="9" creationId="{D73B1447-EDD0-51F3-BD3D-6DE623EC4109}"/>
          </ac:spMkLst>
        </pc:spChg>
        <pc:spChg chg="add del mod">
          <ac:chgData name="Stephanie John" userId="e6694ea556e16cdf" providerId="LiveId" clId="{CB183380-A334-4632-9A39-F86B70A90F4E}" dt="2025-10-10T14:14:38.683" v="1452" actId="478"/>
          <ac:spMkLst>
            <pc:docMk/>
            <pc:sldMk cId="1445010188" sldId="279"/>
            <ac:spMk id="11" creationId="{412F1BF1-9B97-CF6B-0CF0-1402259B12E5}"/>
          </ac:spMkLst>
        </pc:spChg>
        <pc:spChg chg="add del mod">
          <ac:chgData name="Stephanie John" userId="e6694ea556e16cdf" providerId="LiveId" clId="{CB183380-A334-4632-9A39-F86B70A90F4E}" dt="2025-10-10T14:14:38.683" v="1452" actId="478"/>
          <ac:spMkLst>
            <pc:docMk/>
            <pc:sldMk cId="1445010188" sldId="279"/>
            <ac:spMk id="13" creationId="{2F239158-F565-EBCB-CF2F-C70C3CBBCE44}"/>
          </ac:spMkLst>
        </pc:spChg>
        <pc:spChg chg="add del mod">
          <ac:chgData name="Stephanie John" userId="e6694ea556e16cdf" providerId="LiveId" clId="{CB183380-A334-4632-9A39-F86B70A90F4E}" dt="2025-10-10T14:14:42.635" v="1453" actId="478"/>
          <ac:spMkLst>
            <pc:docMk/>
            <pc:sldMk cId="1445010188" sldId="279"/>
            <ac:spMk id="15" creationId="{077CDEED-7D37-1428-7DC9-AF7984FE79B1}"/>
          </ac:spMkLst>
        </pc:spChg>
        <pc:spChg chg="add del mod">
          <ac:chgData name="Stephanie John" userId="e6694ea556e16cdf" providerId="LiveId" clId="{CB183380-A334-4632-9A39-F86B70A90F4E}" dt="2025-10-10T14:14:42.635" v="1453" actId="478"/>
          <ac:spMkLst>
            <pc:docMk/>
            <pc:sldMk cId="1445010188" sldId="279"/>
            <ac:spMk id="17" creationId="{ED031D2B-E455-C0E3-0791-E08B577BEE7E}"/>
          </ac:spMkLst>
        </pc:spChg>
        <pc:spChg chg="add del mod">
          <ac:chgData name="Stephanie John" userId="e6694ea556e16cdf" providerId="LiveId" clId="{CB183380-A334-4632-9A39-F86B70A90F4E}" dt="2025-10-10T14:14:42.635" v="1453" actId="478"/>
          <ac:spMkLst>
            <pc:docMk/>
            <pc:sldMk cId="1445010188" sldId="279"/>
            <ac:spMk id="21" creationId="{53212B13-4CC1-4155-9FAE-311C1A0D9424}"/>
          </ac:spMkLst>
        </pc:spChg>
        <pc:spChg chg="add del mod">
          <ac:chgData name="Stephanie John" userId="e6694ea556e16cdf" providerId="LiveId" clId="{CB183380-A334-4632-9A39-F86B70A90F4E}" dt="2025-10-10T14:14:42.635" v="1453" actId="478"/>
          <ac:spMkLst>
            <pc:docMk/>
            <pc:sldMk cId="1445010188" sldId="279"/>
            <ac:spMk id="25" creationId="{25E6628B-65C0-0C04-8167-E0068F90ED22}"/>
          </ac:spMkLst>
        </pc:spChg>
        <pc:spChg chg="del">
          <ac:chgData name="Stephanie John" userId="e6694ea556e16cdf" providerId="LiveId" clId="{CB183380-A334-4632-9A39-F86B70A90F4E}" dt="2025-10-10T14:14:35.319" v="1451" actId="478"/>
          <ac:spMkLst>
            <pc:docMk/>
            <pc:sldMk cId="1445010188" sldId="279"/>
            <ac:spMk id="27" creationId="{00C27F86-4C80-C4F3-6CE8-D40C84F64932}"/>
          </ac:spMkLst>
        </pc:spChg>
        <pc:spChg chg="del">
          <ac:chgData name="Stephanie John" userId="e6694ea556e16cdf" providerId="LiveId" clId="{CB183380-A334-4632-9A39-F86B70A90F4E}" dt="2025-10-10T14:14:35.319" v="1451" actId="478"/>
          <ac:spMkLst>
            <pc:docMk/>
            <pc:sldMk cId="1445010188" sldId="279"/>
            <ac:spMk id="34" creationId="{20510531-78E7-6DD4-B8ED-F8484240C2E1}"/>
          </ac:spMkLst>
        </pc:spChg>
        <pc:spChg chg="add mod">
          <ac:chgData name="Stephanie John" userId="e6694ea556e16cdf" providerId="LiveId" clId="{CB183380-A334-4632-9A39-F86B70A90F4E}" dt="2025-10-10T14:14:42.635" v="1453" actId="478"/>
          <ac:spMkLst>
            <pc:docMk/>
            <pc:sldMk cId="1445010188" sldId="279"/>
            <ac:spMk id="35" creationId="{74BF6331-3CC0-DC5E-D385-B2E477B422CE}"/>
          </ac:spMkLst>
        </pc:spChg>
        <pc:spChg chg="mod">
          <ac:chgData name="Stephanie John" userId="e6694ea556e16cdf" providerId="LiveId" clId="{CB183380-A334-4632-9A39-F86B70A90F4E}" dt="2025-10-10T14:14:23.531" v="1450" actId="20577"/>
          <ac:spMkLst>
            <pc:docMk/>
            <pc:sldMk cId="1445010188" sldId="279"/>
            <ac:spMk id="38" creationId="{BE14C3C8-CE39-133E-31F8-E2A69DFA914D}"/>
          </ac:spMkLst>
        </pc:spChg>
        <pc:spChg chg="add mod">
          <ac:chgData name="Stephanie John" userId="e6694ea556e16cdf" providerId="LiveId" clId="{CB183380-A334-4632-9A39-F86B70A90F4E}" dt="2025-10-10T14:14:42.635" v="1453" actId="478"/>
          <ac:spMkLst>
            <pc:docMk/>
            <pc:sldMk cId="1445010188" sldId="279"/>
            <ac:spMk id="42" creationId="{C3226D1D-D7CD-EF1D-AF82-5F088B975AC0}"/>
          </ac:spMkLst>
        </pc:spChg>
        <pc:spChg chg="add mod">
          <ac:chgData name="Stephanie John" userId="e6694ea556e16cdf" providerId="LiveId" clId="{CB183380-A334-4632-9A39-F86B70A90F4E}" dt="2025-10-10T14:14:42.635" v="1453" actId="478"/>
          <ac:spMkLst>
            <pc:docMk/>
            <pc:sldMk cId="1445010188" sldId="279"/>
            <ac:spMk id="44" creationId="{CD7D0A21-D765-F7E4-D557-14270D7D166A}"/>
          </ac:spMkLst>
        </pc:spChg>
        <pc:spChg chg="add mod">
          <ac:chgData name="Stephanie John" userId="e6694ea556e16cdf" providerId="LiveId" clId="{CB183380-A334-4632-9A39-F86B70A90F4E}" dt="2025-10-10T14:14:42.635" v="1453" actId="478"/>
          <ac:spMkLst>
            <pc:docMk/>
            <pc:sldMk cId="1445010188" sldId="279"/>
            <ac:spMk id="47" creationId="{E073EA54-67D3-A4A9-EF59-2BAEDD0B8F9B}"/>
          </ac:spMkLst>
        </pc:spChg>
        <pc:spChg chg="del">
          <ac:chgData name="Stephanie John" userId="e6694ea556e16cdf" providerId="LiveId" clId="{CB183380-A334-4632-9A39-F86B70A90F4E}" dt="2025-10-10T14:14:42.635" v="1453" actId="478"/>
          <ac:spMkLst>
            <pc:docMk/>
            <pc:sldMk cId="1445010188" sldId="279"/>
            <ac:spMk id="85" creationId="{D57903CE-292D-8F9A-9BDD-7840423075D1}"/>
          </ac:spMkLst>
        </pc:spChg>
        <pc:spChg chg="del">
          <ac:chgData name="Stephanie John" userId="e6694ea556e16cdf" providerId="LiveId" clId="{CB183380-A334-4632-9A39-F86B70A90F4E}" dt="2025-10-10T14:14:42.635" v="1453" actId="478"/>
          <ac:spMkLst>
            <pc:docMk/>
            <pc:sldMk cId="1445010188" sldId="279"/>
            <ac:spMk id="87" creationId="{FE25E76F-DE56-E8CD-2546-5CDB57197BF5}"/>
          </ac:spMkLst>
        </pc:spChg>
      </pc:sldChg>
      <pc:sldChg chg="del">
        <pc:chgData name="Stephanie John" userId="e6694ea556e16cdf" providerId="LiveId" clId="{CB183380-A334-4632-9A39-F86B70A90F4E}" dt="2025-10-10T14:30:43.084" v="1985" actId="47"/>
        <pc:sldMkLst>
          <pc:docMk/>
          <pc:sldMk cId="3418206844" sldId="280"/>
        </pc:sldMkLst>
      </pc:sldChg>
      <pc:sldChg chg="addSp delSp modSp mod">
        <pc:chgData name="Stephanie John" userId="e6694ea556e16cdf" providerId="LiveId" clId="{CB183380-A334-4632-9A39-F86B70A90F4E}" dt="2025-10-10T14:34:05.830" v="2069" actId="20577"/>
        <pc:sldMkLst>
          <pc:docMk/>
          <pc:sldMk cId="2577936335" sldId="281"/>
        </pc:sldMkLst>
        <pc:spChg chg="mod">
          <ac:chgData name="Stephanie John" userId="e6694ea556e16cdf" providerId="LiveId" clId="{CB183380-A334-4632-9A39-F86B70A90F4E}" dt="2025-10-10T14:34:05.830" v="2069" actId="20577"/>
          <ac:spMkLst>
            <pc:docMk/>
            <pc:sldMk cId="2577936335" sldId="281"/>
            <ac:spMk id="2" creationId="{34096D4E-8B4F-62B8-F551-56379B923E78}"/>
          </ac:spMkLst>
        </pc:spChg>
        <pc:spChg chg="del mod">
          <ac:chgData name="Stephanie John" userId="e6694ea556e16cdf" providerId="LiveId" clId="{CB183380-A334-4632-9A39-F86B70A90F4E}" dt="2025-10-10T14:33:56.267" v="2066" actId="478"/>
          <ac:spMkLst>
            <pc:docMk/>
            <pc:sldMk cId="2577936335" sldId="281"/>
            <ac:spMk id="3" creationId="{FF07BEBE-18E8-4025-FF6F-EC0130CB4F22}"/>
          </ac:spMkLst>
        </pc:spChg>
        <pc:spChg chg="add del mod">
          <ac:chgData name="Stephanie John" userId="e6694ea556e16cdf" providerId="LiveId" clId="{CB183380-A334-4632-9A39-F86B70A90F4E}" dt="2025-10-10T14:34:00.485" v="2067" actId="478"/>
          <ac:spMkLst>
            <pc:docMk/>
            <pc:sldMk cId="2577936335" sldId="281"/>
            <ac:spMk id="5" creationId="{B1D5D9C9-8491-EF5D-811E-FA4E2361C585}"/>
          </ac:spMkLst>
        </pc:spChg>
        <pc:picChg chg="add mod">
          <ac:chgData name="Stephanie John" userId="e6694ea556e16cdf" providerId="LiveId" clId="{CB183380-A334-4632-9A39-F86B70A90F4E}" dt="2025-10-10T14:34:04.019" v="2068" actId="1076"/>
          <ac:picMkLst>
            <pc:docMk/>
            <pc:sldMk cId="2577936335" sldId="281"/>
            <ac:picMk id="12290" creationId="{226F3B78-8DC1-7FE5-2B46-DA834ADF0D64}"/>
          </ac:picMkLst>
        </pc:picChg>
      </pc:sldChg>
      <pc:sldChg chg="del">
        <pc:chgData name="Stephanie John" userId="e6694ea556e16cdf" providerId="LiveId" clId="{CB183380-A334-4632-9A39-F86B70A90F4E}" dt="2025-10-10T14:30:41.313" v="1984" actId="47"/>
        <pc:sldMkLst>
          <pc:docMk/>
          <pc:sldMk cId="1164941242" sldId="282"/>
        </pc:sldMkLst>
      </pc:sldChg>
      <pc:sldChg chg="addSp delSp modSp add mod modAnim">
        <pc:chgData name="Stephanie John" userId="e6694ea556e16cdf" providerId="LiveId" clId="{CB183380-A334-4632-9A39-F86B70A90F4E}" dt="2025-10-10T13:24:52.369" v="417" actId="1440"/>
        <pc:sldMkLst>
          <pc:docMk/>
          <pc:sldMk cId="3855687662" sldId="283"/>
        </pc:sldMkLst>
        <pc:spChg chg="mod">
          <ac:chgData name="Stephanie John" userId="e6694ea556e16cdf" providerId="LiveId" clId="{CB183380-A334-4632-9A39-F86B70A90F4E}" dt="2025-10-10T13:24:03.249" v="410" actId="27636"/>
          <ac:spMkLst>
            <pc:docMk/>
            <pc:sldMk cId="3855687662" sldId="283"/>
            <ac:spMk id="6" creationId="{F5F8FDC2-A226-74C3-9F6F-65912666831A}"/>
          </ac:spMkLst>
        </pc:spChg>
        <pc:spChg chg="del mod">
          <ac:chgData name="Stephanie John" userId="e6694ea556e16cdf" providerId="LiveId" clId="{CB183380-A334-4632-9A39-F86B70A90F4E}" dt="2025-10-10T13:23:20.887" v="397" actId="478"/>
          <ac:spMkLst>
            <pc:docMk/>
            <pc:sldMk cId="3855687662" sldId="283"/>
            <ac:spMk id="7" creationId="{4681F74D-6031-AA99-806D-ECFF7ABE7188}"/>
          </ac:spMkLst>
        </pc:spChg>
        <pc:spChg chg="mod">
          <ac:chgData name="Stephanie John" userId="e6694ea556e16cdf" providerId="LiveId" clId="{CB183380-A334-4632-9A39-F86B70A90F4E}" dt="2025-10-10T13:22:16.018" v="372" actId="20577"/>
          <ac:spMkLst>
            <pc:docMk/>
            <pc:sldMk cId="3855687662" sldId="283"/>
            <ac:spMk id="11" creationId="{EECABD6E-220B-E261-AEEF-E4D95099F22E}"/>
          </ac:spMkLst>
        </pc:spChg>
        <pc:picChg chg="del">
          <ac:chgData name="Stephanie John" userId="e6694ea556e16cdf" providerId="LiveId" clId="{CB183380-A334-4632-9A39-F86B70A90F4E}" dt="2025-10-10T13:24:09.533" v="411" actId="478"/>
          <ac:picMkLst>
            <pc:docMk/>
            <pc:sldMk cId="3855687662" sldId="283"/>
            <ac:picMk id="1026" creationId="{13BA39A6-A9D1-4C40-2793-06758AC1EEA0}"/>
          </ac:picMkLst>
        </pc:picChg>
        <pc:picChg chg="add mod">
          <ac:chgData name="Stephanie John" userId="e6694ea556e16cdf" providerId="LiveId" clId="{CB183380-A334-4632-9A39-F86B70A90F4E}" dt="2025-10-10T13:24:52.369" v="417" actId="1440"/>
          <ac:picMkLst>
            <pc:docMk/>
            <pc:sldMk cId="3855687662" sldId="283"/>
            <ac:picMk id="2050" creationId="{D380D9E4-3A03-5C56-EC38-5177FF599406}"/>
          </ac:picMkLst>
        </pc:picChg>
      </pc:sldChg>
      <pc:sldChg chg="addSp delSp modSp new mod modClrScheme chgLayout">
        <pc:chgData name="Stephanie John" userId="e6694ea556e16cdf" providerId="LiveId" clId="{CB183380-A334-4632-9A39-F86B70A90F4E}" dt="2025-10-10T13:34:22.931" v="698" actId="20577"/>
        <pc:sldMkLst>
          <pc:docMk/>
          <pc:sldMk cId="3988595259" sldId="284"/>
        </pc:sldMkLst>
        <pc:spChg chg="mod ord">
          <ac:chgData name="Stephanie John" userId="e6694ea556e16cdf" providerId="LiveId" clId="{CB183380-A334-4632-9A39-F86B70A90F4E}" dt="2025-10-10T13:33:49.372" v="657" actId="113"/>
          <ac:spMkLst>
            <pc:docMk/>
            <pc:sldMk cId="3988595259" sldId="284"/>
            <ac:spMk id="2" creationId="{750FD63E-1E81-292C-CD64-FB9DE2332AE4}"/>
          </ac:spMkLst>
        </pc:spChg>
        <pc:spChg chg="mod">
          <ac:chgData name="Stephanie John" userId="e6694ea556e16cdf" providerId="LiveId" clId="{CB183380-A334-4632-9A39-F86B70A90F4E}" dt="2025-10-10T13:33:56.928" v="661" actId="20577"/>
          <ac:spMkLst>
            <pc:docMk/>
            <pc:sldMk cId="3988595259" sldId="284"/>
            <ac:spMk id="3" creationId="{1AEB1C23-8C46-ED8B-0D95-B137C248114F}"/>
          </ac:spMkLst>
        </pc:spChg>
        <pc:spChg chg="mod">
          <ac:chgData name="Stephanie John" userId="e6694ea556e16cdf" providerId="LiveId" clId="{CB183380-A334-4632-9A39-F86B70A90F4E}" dt="2025-10-10T13:34:22.931" v="698" actId="20577"/>
          <ac:spMkLst>
            <pc:docMk/>
            <pc:sldMk cId="3988595259" sldId="284"/>
            <ac:spMk id="4" creationId="{E7A55441-C8AA-D4C3-5713-AD031F3AC8F3}"/>
          </ac:spMkLst>
        </pc:spChg>
        <pc:spChg chg="del mod">
          <ac:chgData name="Stephanie John" userId="e6694ea556e16cdf" providerId="LiveId" clId="{CB183380-A334-4632-9A39-F86B70A90F4E}" dt="2025-10-10T13:34:09.656" v="663" actId="478"/>
          <ac:spMkLst>
            <pc:docMk/>
            <pc:sldMk cId="3988595259" sldId="284"/>
            <ac:spMk id="5" creationId="{A5C95112-7E2C-7FC8-469C-2E836F8AF2F3}"/>
          </ac:spMkLst>
        </pc:spChg>
        <pc:spChg chg="mod">
          <ac:chgData name="Stephanie John" userId="e6694ea556e16cdf" providerId="LiveId" clId="{CB183380-A334-4632-9A39-F86B70A90F4E}" dt="2025-10-10T13:33:13.881" v="623" actId="26606"/>
          <ac:spMkLst>
            <pc:docMk/>
            <pc:sldMk cId="3988595259" sldId="284"/>
            <ac:spMk id="6" creationId="{C737BD80-764B-779B-EAA6-DABD8FCE4880}"/>
          </ac:spMkLst>
        </pc:spChg>
        <pc:picChg chg="add mod ord">
          <ac:chgData name="Stephanie John" userId="e6694ea556e16cdf" providerId="LiveId" clId="{CB183380-A334-4632-9A39-F86B70A90F4E}" dt="2025-10-10T13:34:05.032" v="662" actId="1076"/>
          <ac:picMkLst>
            <pc:docMk/>
            <pc:sldMk cId="3988595259" sldId="284"/>
            <ac:picMk id="5122" creationId="{78770ACF-3B44-815B-E0EC-0C78EB34489F}"/>
          </ac:picMkLst>
        </pc:picChg>
      </pc:sldChg>
      <pc:sldChg chg="new del">
        <pc:chgData name="Stephanie John" userId="e6694ea556e16cdf" providerId="LiveId" clId="{CB183380-A334-4632-9A39-F86B70A90F4E}" dt="2025-10-10T14:16:46.821" v="1552" actId="47"/>
        <pc:sldMkLst>
          <pc:docMk/>
          <pc:sldMk cId="1059782282" sldId="285"/>
        </pc:sldMkLst>
      </pc:sldChg>
      <pc:sldChg chg="addSp delSp modSp new mod modClrScheme chgLayout">
        <pc:chgData name="Stephanie John" userId="e6694ea556e16cdf" providerId="LiveId" clId="{CB183380-A334-4632-9A39-F86B70A90F4E}" dt="2025-10-10T14:39:01.601" v="2111" actId="1076"/>
        <pc:sldMkLst>
          <pc:docMk/>
          <pc:sldMk cId="1335947586" sldId="285"/>
        </pc:sldMkLst>
        <pc:spChg chg="mod">
          <ac:chgData name="Stephanie John" userId="e6694ea556e16cdf" providerId="LiveId" clId="{CB183380-A334-4632-9A39-F86B70A90F4E}" dt="2025-10-10T14:38:55.878" v="2109" actId="27636"/>
          <ac:spMkLst>
            <pc:docMk/>
            <pc:sldMk cId="1335947586" sldId="285"/>
            <ac:spMk id="2" creationId="{3F8C1D29-14A4-AB79-32BB-1ECD913A767C}"/>
          </ac:spMkLst>
        </pc:spChg>
        <pc:spChg chg="del">
          <ac:chgData name="Stephanie John" userId="e6694ea556e16cdf" providerId="LiveId" clId="{CB183380-A334-4632-9A39-F86B70A90F4E}" dt="2025-10-10T14:17:23.330" v="1670" actId="478"/>
          <ac:spMkLst>
            <pc:docMk/>
            <pc:sldMk cId="1335947586" sldId="285"/>
            <ac:spMk id="3" creationId="{52376141-772C-02D5-B235-3242099BDCB2}"/>
          </ac:spMkLst>
        </pc:spChg>
        <pc:picChg chg="add mod">
          <ac:chgData name="Stephanie John" userId="e6694ea556e16cdf" providerId="LiveId" clId="{CB183380-A334-4632-9A39-F86B70A90F4E}" dt="2025-10-10T14:39:01.601" v="2111" actId="1076"/>
          <ac:picMkLst>
            <pc:docMk/>
            <pc:sldMk cId="1335947586" sldId="285"/>
            <ac:picMk id="14338" creationId="{B224F717-2775-A91A-7388-7520A54E8241}"/>
          </ac:picMkLst>
        </pc:picChg>
      </pc:sldChg>
      <pc:sldChg chg="addSp delSp modSp new del mod modClrScheme chgLayout">
        <pc:chgData name="Stephanie John" userId="e6694ea556e16cdf" providerId="LiveId" clId="{CB183380-A334-4632-9A39-F86B70A90F4E}" dt="2025-10-10T14:15:04.158" v="1456" actId="47"/>
        <pc:sldMkLst>
          <pc:docMk/>
          <pc:sldMk cId="4011701000" sldId="285"/>
        </pc:sldMkLst>
        <pc:spChg chg="mod">
          <ac:chgData name="Stephanie John" userId="e6694ea556e16cdf" providerId="LiveId" clId="{CB183380-A334-4632-9A39-F86B70A90F4E}" dt="2025-10-10T14:14:52.088" v="1455" actId="26606"/>
          <ac:spMkLst>
            <pc:docMk/>
            <pc:sldMk cId="4011701000" sldId="285"/>
            <ac:spMk id="2" creationId="{699185FE-DBE8-C255-197F-36BF89ABB2CC}"/>
          </ac:spMkLst>
        </pc:spChg>
        <pc:spChg chg="del">
          <ac:chgData name="Stephanie John" userId="e6694ea556e16cdf" providerId="LiveId" clId="{CB183380-A334-4632-9A39-F86B70A90F4E}" dt="2025-10-10T14:14:52.088" v="1455" actId="26606"/>
          <ac:spMkLst>
            <pc:docMk/>
            <pc:sldMk cId="4011701000" sldId="285"/>
            <ac:spMk id="3" creationId="{AA518C03-3336-D6F0-5CCD-6F3B0D64A8D9}"/>
          </ac:spMkLst>
        </pc:spChg>
        <pc:spChg chg="add mod">
          <ac:chgData name="Stephanie John" userId="e6694ea556e16cdf" providerId="LiveId" clId="{CB183380-A334-4632-9A39-F86B70A90F4E}" dt="2025-10-10T14:14:52.088" v="1455" actId="26606"/>
          <ac:spMkLst>
            <pc:docMk/>
            <pc:sldMk cId="4011701000" sldId="285"/>
            <ac:spMk id="10" creationId="{FDDA1252-C8DC-58F1-808E-0D20188B2471}"/>
          </ac:spMkLst>
        </pc:spChg>
        <pc:spChg chg="add mod">
          <ac:chgData name="Stephanie John" userId="e6694ea556e16cdf" providerId="LiveId" clId="{CB183380-A334-4632-9A39-F86B70A90F4E}" dt="2025-10-10T14:14:52.088" v="1455" actId="26606"/>
          <ac:spMkLst>
            <pc:docMk/>
            <pc:sldMk cId="4011701000" sldId="285"/>
            <ac:spMk id="12" creationId="{C4B7A95C-C1E1-4E6A-29DF-9828AE8D658E}"/>
          </ac:spMkLst>
        </pc:spChg>
        <pc:spChg chg="add mod">
          <ac:chgData name="Stephanie John" userId="e6694ea556e16cdf" providerId="LiveId" clId="{CB183380-A334-4632-9A39-F86B70A90F4E}" dt="2025-10-10T14:14:52.088" v="1455" actId="26606"/>
          <ac:spMkLst>
            <pc:docMk/>
            <pc:sldMk cId="4011701000" sldId="285"/>
            <ac:spMk id="14" creationId="{A98C5F2B-DA58-38A4-D894-49BEEBA8C6C4}"/>
          </ac:spMkLst>
        </pc:spChg>
        <pc:graphicFrameChg chg="add mod">
          <ac:chgData name="Stephanie John" userId="e6694ea556e16cdf" providerId="LiveId" clId="{CB183380-A334-4632-9A39-F86B70A90F4E}" dt="2025-10-10T14:14:52.088" v="1455" actId="26606"/>
          <ac:graphicFrameMkLst>
            <pc:docMk/>
            <pc:sldMk cId="4011701000" sldId="285"/>
            <ac:graphicFrameMk id="5" creationId="{AA518C03-3336-D6F0-5CCD-6F3B0D64A8D9}"/>
          </ac:graphicFrameMkLst>
        </pc:graphicFrameChg>
      </pc:sldChg>
      <pc:sldChg chg="addSp delSp modSp add mod setBg modClrScheme chgLayout">
        <pc:chgData name="Stephanie John" userId="e6694ea556e16cdf" providerId="LiveId" clId="{CB183380-A334-4632-9A39-F86B70A90F4E}" dt="2025-10-10T14:23:44.388" v="1808" actId="113"/>
        <pc:sldMkLst>
          <pc:docMk/>
          <pc:sldMk cId="3249224391" sldId="286"/>
        </pc:sldMkLst>
        <pc:spChg chg="add del mod">
          <ac:chgData name="Stephanie John" userId="e6694ea556e16cdf" providerId="LiveId" clId="{CB183380-A334-4632-9A39-F86B70A90F4E}" dt="2025-10-10T14:20:10.152" v="1745" actId="478"/>
          <ac:spMkLst>
            <pc:docMk/>
            <pc:sldMk cId="3249224391" sldId="286"/>
            <ac:spMk id="3" creationId="{87FDB4C1-2F71-23FB-98BE-5154FD65F34A}"/>
          </ac:spMkLst>
        </pc:spChg>
        <pc:spChg chg="del">
          <ac:chgData name="Stephanie John" userId="e6694ea556e16cdf" providerId="LiveId" clId="{CB183380-A334-4632-9A39-F86B70A90F4E}" dt="2025-10-10T14:21:44.100" v="1753" actId="478"/>
          <ac:spMkLst>
            <pc:docMk/>
            <pc:sldMk cId="3249224391" sldId="286"/>
            <ac:spMk id="6" creationId="{AC1B588C-BD5D-43D4-50C5-7DBED9BDFA26}"/>
          </ac:spMkLst>
        </pc:spChg>
        <pc:spChg chg="del mod">
          <ac:chgData name="Stephanie John" userId="e6694ea556e16cdf" providerId="LiveId" clId="{CB183380-A334-4632-9A39-F86B70A90F4E}" dt="2025-10-10T14:21:44.100" v="1753" actId="478"/>
          <ac:spMkLst>
            <pc:docMk/>
            <pc:sldMk cId="3249224391" sldId="286"/>
            <ac:spMk id="9" creationId="{01D38C1F-9339-62AD-905D-885A998A34E9}"/>
          </ac:spMkLst>
        </pc:spChg>
        <pc:spChg chg="add mod">
          <ac:chgData name="Stephanie John" userId="e6694ea556e16cdf" providerId="LiveId" clId="{CB183380-A334-4632-9A39-F86B70A90F4E}" dt="2025-10-10T14:23:44.388" v="1808" actId="113"/>
          <ac:spMkLst>
            <pc:docMk/>
            <pc:sldMk cId="3249224391" sldId="286"/>
            <ac:spMk id="24" creationId="{8D428B89-2F3F-A64F-8BEF-2ECA01C028B7}"/>
          </ac:spMkLst>
        </pc:spChg>
        <pc:spChg chg="add del mod">
          <ac:chgData name="Stephanie John" userId="e6694ea556e16cdf" providerId="LiveId" clId="{CB183380-A334-4632-9A39-F86B70A90F4E}" dt="2025-10-10T14:22:42.642" v="1777" actId="478"/>
          <ac:spMkLst>
            <pc:docMk/>
            <pc:sldMk cId="3249224391" sldId="286"/>
            <ac:spMk id="26" creationId="{4F888FDB-C5A3-1DF7-FA23-F96A23D0A95E}"/>
          </ac:spMkLst>
        </pc:spChg>
        <pc:spChg chg="add del mod">
          <ac:chgData name="Stephanie John" userId="e6694ea556e16cdf" providerId="LiveId" clId="{CB183380-A334-4632-9A39-F86B70A90F4E}" dt="2025-10-10T14:22:40.238" v="1776" actId="478"/>
          <ac:spMkLst>
            <pc:docMk/>
            <pc:sldMk cId="3249224391" sldId="286"/>
            <ac:spMk id="28" creationId="{6E338D7F-BB18-FECF-3F3E-6591971967FC}"/>
          </ac:spMkLst>
        </pc:spChg>
        <pc:spChg chg="add mod">
          <ac:chgData name="Stephanie John" userId="e6694ea556e16cdf" providerId="LiveId" clId="{CB183380-A334-4632-9A39-F86B70A90F4E}" dt="2025-10-10T14:22:26.114" v="1758" actId="26606"/>
          <ac:spMkLst>
            <pc:docMk/>
            <pc:sldMk cId="3249224391" sldId="286"/>
            <ac:spMk id="30" creationId="{29D6455C-2684-D10C-8C23-2A17A99699DD}"/>
          </ac:spMkLst>
        </pc:spChg>
        <pc:graphicFrameChg chg="add del mod">
          <ac:chgData name="Stephanie John" userId="e6694ea556e16cdf" providerId="LiveId" clId="{CB183380-A334-4632-9A39-F86B70A90F4E}" dt="2025-10-10T14:21:44.100" v="1753" actId="478"/>
          <ac:graphicFrameMkLst>
            <pc:docMk/>
            <pc:sldMk cId="3249224391" sldId="286"/>
            <ac:graphicFrameMk id="4" creationId="{BDFB13DA-B6BF-0670-6FBA-04E554A85F07}"/>
          </ac:graphicFrameMkLst>
        </pc:graphicFrameChg>
        <pc:graphicFrameChg chg="add del mod">
          <ac:chgData name="Stephanie John" userId="e6694ea556e16cdf" providerId="LiveId" clId="{CB183380-A334-4632-9A39-F86B70A90F4E}" dt="2025-10-10T14:21:44.100" v="1753" actId="478"/>
          <ac:graphicFrameMkLst>
            <pc:docMk/>
            <pc:sldMk cId="3249224391" sldId="286"/>
            <ac:graphicFrameMk id="5" creationId="{2F3BFAF9-89E9-D883-66A2-D509205F758E}"/>
          </ac:graphicFrameMkLst>
        </pc:graphicFrameChg>
        <pc:graphicFrameChg chg="del">
          <ac:chgData name="Stephanie John" userId="e6694ea556e16cdf" providerId="LiveId" clId="{CB183380-A334-4632-9A39-F86B70A90F4E}" dt="2025-10-10T14:20:08.297" v="1744" actId="478"/>
          <ac:graphicFrameMkLst>
            <pc:docMk/>
            <pc:sldMk cId="3249224391" sldId="286"/>
            <ac:graphicFrameMk id="7" creationId="{AF3BA4EE-E7A2-59B2-8FC5-BCCA7B0A30C6}"/>
          </ac:graphicFrameMkLst>
        </pc:graphicFrameChg>
        <pc:graphicFrameChg chg="add del mod">
          <ac:chgData name="Stephanie John" userId="e6694ea556e16cdf" providerId="LiveId" clId="{CB183380-A334-4632-9A39-F86B70A90F4E}" dt="2025-10-10T14:21:44.100" v="1753" actId="478"/>
          <ac:graphicFrameMkLst>
            <pc:docMk/>
            <pc:sldMk cId="3249224391" sldId="286"/>
            <ac:graphicFrameMk id="8" creationId="{B9EC10CF-3977-A64E-CBD7-C8F6D0391C4C}"/>
          </ac:graphicFrameMkLst>
        </pc:graphicFrameChg>
        <pc:graphicFrameChg chg="add del mod">
          <ac:chgData name="Stephanie John" userId="e6694ea556e16cdf" providerId="LiveId" clId="{CB183380-A334-4632-9A39-F86B70A90F4E}" dt="2025-10-10T14:21:44.100" v="1753" actId="478"/>
          <ac:graphicFrameMkLst>
            <pc:docMk/>
            <pc:sldMk cId="3249224391" sldId="286"/>
            <ac:graphicFrameMk id="10" creationId="{1A14228F-00FD-3EF5-B564-ED50A7231A02}"/>
          </ac:graphicFrameMkLst>
        </pc:graphicFrameChg>
        <pc:graphicFrameChg chg="add del mod">
          <ac:chgData name="Stephanie John" userId="e6694ea556e16cdf" providerId="LiveId" clId="{CB183380-A334-4632-9A39-F86B70A90F4E}" dt="2025-10-10T14:21:44.100" v="1753" actId="478"/>
          <ac:graphicFrameMkLst>
            <pc:docMk/>
            <pc:sldMk cId="3249224391" sldId="286"/>
            <ac:graphicFrameMk id="11" creationId="{DEEEFB45-1DAC-C876-2553-0988625A5761}"/>
          </ac:graphicFrameMkLst>
        </pc:graphicFrameChg>
        <pc:graphicFrameChg chg="add del mod modGraphic">
          <ac:chgData name="Stephanie John" userId="e6694ea556e16cdf" providerId="LiveId" clId="{CB183380-A334-4632-9A39-F86B70A90F4E}" dt="2025-10-10T14:21:41.325" v="1752" actId="478"/>
          <ac:graphicFrameMkLst>
            <pc:docMk/>
            <pc:sldMk cId="3249224391" sldId="286"/>
            <ac:graphicFrameMk id="12" creationId="{7F8742DF-E8DF-CD00-606D-F3AF7574D6B3}"/>
          </ac:graphicFrameMkLst>
        </pc:graphicFrameChg>
        <pc:graphicFrameChg chg="add del mod">
          <ac:chgData name="Stephanie John" userId="e6694ea556e16cdf" providerId="LiveId" clId="{CB183380-A334-4632-9A39-F86B70A90F4E}" dt="2025-10-10T14:22:00.122" v="1755" actId="478"/>
          <ac:graphicFrameMkLst>
            <pc:docMk/>
            <pc:sldMk cId="3249224391" sldId="286"/>
            <ac:graphicFrameMk id="13" creationId="{47A4A5B4-238B-3C85-1D54-8BC352C0D93E}"/>
          </ac:graphicFrameMkLst>
        </pc:graphicFrameChg>
        <pc:graphicFrameChg chg="add del mod">
          <ac:chgData name="Stephanie John" userId="e6694ea556e16cdf" providerId="LiveId" clId="{CB183380-A334-4632-9A39-F86B70A90F4E}" dt="2025-10-10T14:22:00.122" v="1755" actId="478"/>
          <ac:graphicFrameMkLst>
            <pc:docMk/>
            <pc:sldMk cId="3249224391" sldId="286"/>
            <ac:graphicFrameMk id="14" creationId="{780D4BBF-87AC-EFAD-2A95-78E6B02B88E3}"/>
          </ac:graphicFrameMkLst>
        </pc:graphicFrameChg>
        <pc:graphicFrameChg chg="add del mod">
          <ac:chgData name="Stephanie John" userId="e6694ea556e16cdf" providerId="LiveId" clId="{CB183380-A334-4632-9A39-F86B70A90F4E}" dt="2025-10-10T14:22:00.122" v="1755" actId="478"/>
          <ac:graphicFrameMkLst>
            <pc:docMk/>
            <pc:sldMk cId="3249224391" sldId="286"/>
            <ac:graphicFrameMk id="15" creationId="{D8F91B82-F7A5-705E-E493-46F62D13834B}"/>
          </ac:graphicFrameMkLst>
        </pc:graphicFrameChg>
        <pc:graphicFrameChg chg="add del mod">
          <ac:chgData name="Stephanie John" userId="e6694ea556e16cdf" providerId="LiveId" clId="{CB183380-A334-4632-9A39-F86B70A90F4E}" dt="2025-10-10T14:22:00.122" v="1755" actId="478"/>
          <ac:graphicFrameMkLst>
            <pc:docMk/>
            <pc:sldMk cId="3249224391" sldId="286"/>
            <ac:graphicFrameMk id="16" creationId="{95582BEA-1BEB-4ECB-DD9B-A7DF4FD09D6F}"/>
          </ac:graphicFrameMkLst>
        </pc:graphicFrameChg>
        <pc:graphicFrameChg chg="add del mod">
          <ac:chgData name="Stephanie John" userId="e6694ea556e16cdf" providerId="LiveId" clId="{CB183380-A334-4632-9A39-F86B70A90F4E}" dt="2025-10-10T14:22:00.122" v="1755" actId="478"/>
          <ac:graphicFrameMkLst>
            <pc:docMk/>
            <pc:sldMk cId="3249224391" sldId="286"/>
            <ac:graphicFrameMk id="17" creationId="{2143F351-8194-FA8B-D31A-8D71599C56FF}"/>
          </ac:graphicFrameMkLst>
        </pc:graphicFrameChg>
        <pc:graphicFrameChg chg="add del mod">
          <ac:chgData name="Stephanie John" userId="e6694ea556e16cdf" providerId="LiveId" clId="{CB183380-A334-4632-9A39-F86B70A90F4E}" dt="2025-10-10T14:22:00.122" v="1755" actId="478"/>
          <ac:graphicFrameMkLst>
            <pc:docMk/>
            <pc:sldMk cId="3249224391" sldId="286"/>
            <ac:graphicFrameMk id="18" creationId="{871B95E3-F1B7-FC08-B9F5-007FA9C52952}"/>
          </ac:graphicFrameMkLst>
        </pc:graphicFrameChg>
        <pc:graphicFrameChg chg="add mod modGraphic">
          <ac:chgData name="Stephanie John" userId="e6694ea556e16cdf" providerId="LiveId" clId="{CB183380-A334-4632-9A39-F86B70A90F4E}" dt="2025-10-10T14:23:14.389" v="1788" actId="1076"/>
          <ac:graphicFrameMkLst>
            <pc:docMk/>
            <pc:sldMk cId="3249224391" sldId="286"/>
            <ac:graphicFrameMk id="19" creationId="{51DAFF3B-C4FF-493E-A095-24E779B98037}"/>
          </ac:graphicFrameMkLst>
        </pc:graphicFrameChg>
      </pc:sldChg>
      <pc:sldChg chg="addSp delSp modSp add mod">
        <pc:chgData name="Stephanie John" userId="e6694ea556e16cdf" providerId="LiveId" clId="{CB183380-A334-4632-9A39-F86B70A90F4E}" dt="2025-10-10T14:25:05.976" v="1828" actId="115"/>
        <pc:sldMkLst>
          <pc:docMk/>
          <pc:sldMk cId="4168283084" sldId="287"/>
        </pc:sldMkLst>
        <pc:spChg chg="mod">
          <ac:chgData name="Stephanie John" userId="e6694ea556e16cdf" providerId="LiveId" clId="{CB183380-A334-4632-9A39-F86B70A90F4E}" dt="2025-10-10T14:23:35.197" v="1805" actId="113"/>
          <ac:spMkLst>
            <pc:docMk/>
            <pc:sldMk cId="4168283084" sldId="287"/>
            <ac:spMk id="24" creationId="{C556A95A-5DFF-C844-47DE-F933E295C040}"/>
          </ac:spMkLst>
        </pc:spChg>
        <pc:graphicFrameChg chg="add mod modGraphic">
          <ac:chgData name="Stephanie John" userId="e6694ea556e16cdf" providerId="LiveId" clId="{CB183380-A334-4632-9A39-F86B70A90F4E}" dt="2025-10-10T14:25:05.976" v="1828" actId="115"/>
          <ac:graphicFrameMkLst>
            <pc:docMk/>
            <pc:sldMk cId="4168283084" sldId="287"/>
            <ac:graphicFrameMk id="2" creationId="{11C2A75D-CD4C-621D-7B51-93577CF9649C}"/>
          </ac:graphicFrameMkLst>
        </pc:graphicFrameChg>
        <pc:graphicFrameChg chg="del">
          <ac:chgData name="Stephanie John" userId="e6694ea556e16cdf" providerId="LiveId" clId="{CB183380-A334-4632-9A39-F86B70A90F4E}" dt="2025-10-10T14:23:31.193" v="1804" actId="478"/>
          <ac:graphicFrameMkLst>
            <pc:docMk/>
            <pc:sldMk cId="4168283084" sldId="287"/>
            <ac:graphicFrameMk id="19" creationId="{C9F70556-3958-A00B-38D4-BC904E422721}"/>
          </ac:graphicFrameMkLst>
        </pc:graphicFrameChg>
      </pc:sldChg>
      <pc:sldChg chg="addSp delSp modSp new mod modClrScheme chgLayout">
        <pc:chgData name="Stephanie John" userId="e6694ea556e16cdf" providerId="LiveId" clId="{CB183380-A334-4632-9A39-F86B70A90F4E}" dt="2025-10-10T14:36:35.885" v="2085" actId="403"/>
        <pc:sldMkLst>
          <pc:docMk/>
          <pc:sldMk cId="221828949" sldId="288"/>
        </pc:sldMkLst>
        <pc:spChg chg="del">
          <ac:chgData name="Stephanie John" userId="e6694ea556e16cdf" providerId="LiveId" clId="{CB183380-A334-4632-9A39-F86B70A90F4E}" dt="2025-10-10T14:26:18.276" v="1830" actId="26606"/>
          <ac:spMkLst>
            <pc:docMk/>
            <pc:sldMk cId="221828949" sldId="288"/>
            <ac:spMk id="2" creationId="{F71EBFDC-7007-325E-F0D3-7A0B04F5C1CA}"/>
          </ac:spMkLst>
        </pc:spChg>
        <pc:spChg chg="del mod">
          <ac:chgData name="Stephanie John" userId="e6694ea556e16cdf" providerId="LiveId" clId="{CB183380-A334-4632-9A39-F86B70A90F4E}" dt="2025-10-10T14:26:24.432" v="1832" actId="478"/>
          <ac:spMkLst>
            <pc:docMk/>
            <pc:sldMk cId="221828949" sldId="288"/>
            <ac:spMk id="3" creationId="{3A03AB5E-31B5-9426-8E2D-0D978E84DC4B}"/>
          </ac:spMkLst>
        </pc:spChg>
        <pc:spChg chg="mod">
          <ac:chgData name="Stephanie John" userId="e6694ea556e16cdf" providerId="LiveId" clId="{CB183380-A334-4632-9A39-F86B70A90F4E}" dt="2025-10-10T14:36:15.031" v="2073" actId="26606"/>
          <ac:spMkLst>
            <pc:docMk/>
            <pc:sldMk cId="221828949" sldId="288"/>
            <ac:spMk id="4" creationId="{C67B030C-A5E1-13E0-3E1B-F9ADE89BC9D7}"/>
          </ac:spMkLst>
        </pc:spChg>
        <pc:spChg chg="mod">
          <ac:chgData name="Stephanie John" userId="e6694ea556e16cdf" providerId="LiveId" clId="{CB183380-A334-4632-9A39-F86B70A90F4E}" dt="2025-10-10T14:36:15.031" v="2073" actId="26606"/>
          <ac:spMkLst>
            <pc:docMk/>
            <pc:sldMk cId="221828949" sldId="288"/>
            <ac:spMk id="5" creationId="{56B38B43-5B5B-358D-B5D9-F18FEEDDFB10}"/>
          </ac:spMkLst>
        </pc:spChg>
        <pc:spChg chg="mod">
          <ac:chgData name="Stephanie John" userId="e6694ea556e16cdf" providerId="LiveId" clId="{CB183380-A334-4632-9A39-F86B70A90F4E}" dt="2025-10-10T14:36:15.031" v="2073" actId="26606"/>
          <ac:spMkLst>
            <pc:docMk/>
            <pc:sldMk cId="221828949" sldId="288"/>
            <ac:spMk id="6" creationId="{C9632B8E-8446-8500-7212-6FF0E8B18661}"/>
          </ac:spMkLst>
        </pc:spChg>
        <pc:spChg chg="add mod ord">
          <ac:chgData name="Stephanie John" userId="e6694ea556e16cdf" providerId="LiveId" clId="{CB183380-A334-4632-9A39-F86B70A90F4E}" dt="2025-10-10T14:36:35.885" v="2085" actId="403"/>
          <ac:spMkLst>
            <pc:docMk/>
            <pc:sldMk cId="221828949" sldId="288"/>
            <ac:spMk id="7" creationId="{AA0BA199-5AF0-B15D-3F9A-F6769497A564}"/>
          </ac:spMkLst>
        </pc:spChg>
        <pc:spChg chg="add del mod">
          <ac:chgData name="Stephanie John" userId="e6694ea556e16cdf" providerId="LiveId" clId="{CB183380-A334-4632-9A39-F86B70A90F4E}" dt="2025-10-10T14:26:36.174" v="1836" actId="478"/>
          <ac:spMkLst>
            <pc:docMk/>
            <pc:sldMk cId="221828949" sldId="288"/>
            <ac:spMk id="9" creationId="{1B9E9C3D-BC83-1DCF-B3A8-AA1E3F580A2F}"/>
          </ac:spMkLst>
        </pc:spChg>
        <pc:spChg chg="add del">
          <ac:chgData name="Stephanie John" userId="e6694ea556e16cdf" providerId="LiveId" clId="{CB183380-A334-4632-9A39-F86B70A90F4E}" dt="2025-10-10T14:26:26.818" v="1833" actId="478"/>
          <ac:spMkLst>
            <pc:docMk/>
            <pc:sldMk cId="221828949" sldId="288"/>
            <ac:spMk id="11" creationId="{333649C1-A4B6-E286-B635-7A06627903B0}"/>
          </ac:spMkLst>
        </pc:spChg>
        <pc:spChg chg="add del mod">
          <ac:chgData name="Stephanie John" userId="e6694ea556e16cdf" providerId="LiveId" clId="{CB183380-A334-4632-9A39-F86B70A90F4E}" dt="2025-10-10T14:36:15.031" v="2073" actId="26606"/>
          <ac:spMkLst>
            <pc:docMk/>
            <pc:sldMk cId="221828949" sldId="288"/>
            <ac:spMk id="10248" creationId="{070E5D50-8D2C-BB7E-F03F-EEC03CFAEBE2}"/>
          </ac:spMkLst>
        </pc:spChg>
        <pc:spChg chg="add del mod">
          <ac:chgData name="Stephanie John" userId="e6694ea556e16cdf" providerId="LiveId" clId="{CB183380-A334-4632-9A39-F86B70A90F4E}" dt="2025-10-10T14:36:18.761" v="2074" actId="478"/>
          <ac:spMkLst>
            <pc:docMk/>
            <pc:sldMk cId="221828949" sldId="288"/>
            <ac:spMk id="10253" creationId="{0D60C66A-D117-DEB4-FA24-7B1DF4DD66C3}"/>
          </ac:spMkLst>
        </pc:spChg>
        <pc:picChg chg="add mod ord">
          <ac:chgData name="Stephanie John" userId="e6694ea556e16cdf" providerId="LiveId" clId="{CB183380-A334-4632-9A39-F86B70A90F4E}" dt="2025-10-10T14:36:15.031" v="2073" actId="26606"/>
          <ac:picMkLst>
            <pc:docMk/>
            <pc:sldMk cId="221828949" sldId="288"/>
            <ac:picMk id="10243" creationId="{5F0702D4-C52E-281A-95BE-AC93E605C568}"/>
          </ac:picMkLst>
        </pc:picChg>
      </pc:sldChg>
      <pc:sldChg chg="add del">
        <pc:chgData name="Stephanie John" userId="e6694ea556e16cdf" providerId="LiveId" clId="{CB183380-A334-4632-9A39-F86B70A90F4E}" dt="2025-10-10T14:23:40.319" v="1807"/>
        <pc:sldMkLst>
          <pc:docMk/>
          <pc:sldMk cId="3703274420" sldId="288"/>
        </pc:sldMkLst>
      </pc:sldChg>
      <pc:sldChg chg="addSp delSp modSp new mod">
        <pc:chgData name="Stephanie John" userId="e6694ea556e16cdf" providerId="LiveId" clId="{CB183380-A334-4632-9A39-F86B70A90F4E}" dt="2025-10-10T14:32:42.345" v="2059" actId="207"/>
        <pc:sldMkLst>
          <pc:docMk/>
          <pc:sldMk cId="3181081470" sldId="289"/>
        </pc:sldMkLst>
        <pc:spChg chg="del">
          <ac:chgData name="Stephanie John" userId="e6694ea556e16cdf" providerId="LiveId" clId="{CB183380-A334-4632-9A39-F86B70A90F4E}" dt="2025-10-10T14:31:21.756" v="2048" actId="478"/>
          <ac:spMkLst>
            <pc:docMk/>
            <pc:sldMk cId="3181081470" sldId="289"/>
            <ac:spMk id="2" creationId="{3DF9708A-32F4-3753-78E8-1D4223ADC2AC}"/>
          </ac:spMkLst>
        </pc:spChg>
        <pc:spChg chg="del">
          <ac:chgData name="Stephanie John" userId="e6694ea556e16cdf" providerId="LiveId" clId="{CB183380-A334-4632-9A39-F86B70A90F4E}" dt="2025-10-10T14:31:21.756" v="2048" actId="478"/>
          <ac:spMkLst>
            <pc:docMk/>
            <pc:sldMk cId="3181081470" sldId="289"/>
            <ac:spMk id="6" creationId="{6D74D605-C8AA-5F46-3CA9-F1F903CCC708}"/>
          </ac:spMkLst>
        </pc:spChg>
        <pc:spChg chg="del">
          <ac:chgData name="Stephanie John" userId="e6694ea556e16cdf" providerId="LiveId" clId="{CB183380-A334-4632-9A39-F86B70A90F4E}" dt="2025-10-10T14:31:21.756" v="2048" actId="478"/>
          <ac:spMkLst>
            <pc:docMk/>
            <pc:sldMk cId="3181081470" sldId="289"/>
            <ac:spMk id="7" creationId="{1A284371-076B-352C-D67C-0B56D0A3E207}"/>
          </ac:spMkLst>
        </pc:spChg>
        <pc:spChg chg="del">
          <ac:chgData name="Stephanie John" userId="e6694ea556e16cdf" providerId="LiveId" clId="{CB183380-A334-4632-9A39-F86B70A90F4E}" dt="2025-10-10T14:31:27.483" v="2049" actId="478"/>
          <ac:spMkLst>
            <pc:docMk/>
            <pc:sldMk cId="3181081470" sldId="289"/>
            <ac:spMk id="8" creationId="{4024E73B-DB40-A442-3A9E-A13B74457180}"/>
          </ac:spMkLst>
        </pc:spChg>
        <pc:spChg chg="mod">
          <ac:chgData name="Stephanie John" userId="e6694ea556e16cdf" providerId="LiveId" clId="{CB183380-A334-4632-9A39-F86B70A90F4E}" dt="2025-10-10T14:31:12.726" v="2047" actId="20577"/>
          <ac:spMkLst>
            <pc:docMk/>
            <pc:sldMk cId="3181081470" sldId="289"/>
            <ac:spMk id="9" creationId="{1A94E9B4-B0B7-5E65-9FD9-A86FA9D87B4A}"/>
          </ac:spMkLst>
        </pc:spChg>
        <pc:spChg chg="add mod">
          <ac:chgData name="Stephanie John" userId="e6694ea556e16cdf" providerId="LiveId" clId="{CB183380-A334-4632-9A39-F86B70A90F4E}" dt="2025-10-10T14:32:42.345" v="2059" actId="207"/>
          <ac:spMkLst>
            <pc:docMk/>
            <pc:sldMk cId="3181081470" sldId="289"/>
            <ac:spMk id="10" creationId="{24866F51-D493-06A1-EE24-EA9E17C1A0D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10/10/2025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10/10/2025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347891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007BB1-AD40-653E-2196-C4A430AAA43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F4133D-472D-A646-65FB-E24C6F729DC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839FB7-FE7D-7DBB-D7A3-FBF1C62B3AC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BFB2942-D6E8-DA36-10D6-4FF94D0826E9}"/>
              </a:ext>
            </a:extLst>
          </p:cNvPr>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17804643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12</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05C51A-C0A4-4159-6EAB-18C0A2E240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5D09BE-3090-1B88-9892-E85007A2DF7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C6063DD-69CD-D8AE-2ED9-29A2EDBD77AF}"/>
              </a:ext>
            </a:extLst>
          </p:cNvPr>
          <p:cNvSpPr>
            <a:spLocks noGrp="1"/>
          </p:cNvSpPr>
          <p:nvPr>
            <p:ph type="body" idx="1"/>
          </p:nvPr>
        </p:nvSpPr>
        <p:spPr/>
        <p:txBody>
          <a:bodyPr rtlCol="0"/>
          <a:lstStyle>
            <a:defPPr>
              <a:defRPr lang="en-GB"/>
            </a:defPPr>
          </a:lstStyle>
          <a:p>
            <a:pPr rtl="0"/>
            <a:endParaRPr lang="en-GB" dirty="0"/>
          </a:p>
        </p:txBody>
      </p:sp>
      <p:sp>
        <p:nvSpPr>
          <p:cNvPr id="4" name="Slide Number Placeholder 3">
            <a:extLst>
              <a:ext uri="{FF2B5EF4-FFF2-40B4-BE49-F238E27FC236}">
                <a16:creationId xmlns:a16="http://schemas.microsoft.com/office/drawing/2014/main" id="{E925C50A-5B24-CE32-9422-FB751A9EBC8A}"/>
              </a:ext>
            </a:extLst>
          </p:cNvPr>
          <p:cNvSpPr>
            <a:spLocks noGrp="1"/>
          </p:cNvSpPr>
          <p:nvPr>
            <p:ph type="sldNum" sz="quarter" idx="5"/>
          </p:nvPr>
        </p:nvSpPr>
        <p:spPr/>
        <p:txBody>
          <a:bodyPr rtlCol="0"/>
          <a:lstStyle>
            <a:defPPr>
              <a:defRPr lang="en-GB"/>
            </a:defPPr>
          </a:lstStyle>
          <a:p>
            <a:pPr rtl="0"/>
            <a:fld id="{7C366290-4595-5745-A50F-D5EC13BAC604}" type="slidenum">
              <a:rPr lang="en-GB" smtClean="0"/>
              <a:t>13</a:t>
            </a:fld>
            <a:endParaRPr lang="en-GB" dirty="0"/>
          </a:p>
        </p:txBody>
      </p:sp>
    </p:spTree>
    <p:extLst>
      <p:ext uri="{BB962C8B-B14F-4D97-AF65-F5344CB8AC3E}">
        <p14:creationId xmlns:p14="http://schemas.microsoft.com/office/powerpoint/2010/main" val="23079983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A03390-0515-FA03-0C37-77AF353909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5600FA-7BC0-A15D-6D41-7E4114CF97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BA9291-797C-AF5A-FF9B-9AD7E4F526C6}"/>
              </a:ext>
            </a:extLst>
          </p:cNvPr>
          <p:cNvSpPr>
            <a:spLocks noGrp="1"/>
          </p:cNvSpPr>
          <p:nvPr>
            <p:ph type="body" idx="1"/>
          </p:nvPr>
        </p:nvSpPr>
        <p:spPr/>
        <p:txBody>
          <a:bodyPr rtlCol="0"/>
          <a:lstStyle>
            <a:defPPr>
              <a:defRPr lang="en-GB"/>
            </a:defPPr>
          </a:lstStyle>
          <a:p>
            <a:pPr rtl="0"/>
            <a:endParaRPr lang="en-GB" dirty="0"/>
          </a:p>
        </p:txBody>
      </p:sp>
      <p:sp>
        <p:nvSpPr>
          <p:cNvPr id="4" name="Slide Number Placeholder 3">
            <a:extLst>
              <a:ext uri="{FF2B5EF4-FFF2-40B4-BE49-F238E27FC236}">
                <a16:creationId xmlns:a16="http://schemas.microsoft.com/office/drawing/2014/main" id="{499921B7-1408-BE16-0083-A042E147D46B}"/>
              </a:ext>
            </a:extLst>
          </p:cNvPr>
          <p:cNvSpPr>
            <a:spLocks noGrp="1"/>
          </p:cNvSpPr>
          <p:nvPr>
            <p:ph type="sldNum" sz="quarter" idx="5"/>
          </p:nvPr>
        </p:nvSpPr>
        <p:spPr/>
        <p:txBody>
          <a:bodyPr rtlCol="0"/>
          <a:lstStyle>
            <a:defPPr>
              <a:defRPr lang="en-GB"/>
            </a:defPPr>
          </a:lstStyle>
          <a:p>
            <a:pPr rtl="0"/>
            <a:fld id="{7C366290-4595-5745-A50F-D5EC13BAC604}" type="slidenum">
              <a:rPr lang="en-GB" smtClean="0"/>
              <a:t>14</a:t>
            </a:fld>
            <a:endParaRPr lang="en-GB" dirty="0"/>
          </a:p>
        </p:txBody>
      </p:sp>
    </p:spTree>
    <p:extLst>
      <p:ext uri="{BB962C8B-B14F-4D97-AF65-F5344CB8AC3E}">
        <p14:creationId xmlns:p14="http://schemas.microsoft.com/office/powerpoint/2010/main" val="16815087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16</a:t>
            </a:fld>
            <a:endParaRPr lang="en-GB" dirty="0"/>
          </a:p>
        </p:txBody>
      </p:sp>
    </p:spTree>
    <p:extLst>
      <p:ext uri="{BB962C8B-B14F-4D97-AF65-F5344CB8AC3E}">
        <p14:creationId xmlns:p14="http://schemas.microsoft.com/office/powerpoint/2010/main" val="31507074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18</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hyperlink" Target="https://www.google.com/search?sca_esv=be3055b6bc52ef27&amp;cs=0&amp;sxsrf=AE3TifMRPvbvPMxRidfZTyjmP6RwrveIbg%3A1760104725124&amp;q=Nursing+and+Midwifery+Order+2001&amp;sa=X&amp;ved=2ahUKEwj1_fqG5ZmQAxX-YEEAHfYFC4MQxccNegQIFBAB&amp;mstk=AUtExfCgkVh0i68vpLlDZixN-36I0Q7OAgYNh5QGJrg866LhHyRq-OwV6Upa0WCgjw326HoMl3huGBMs0MtLoeDBO2R_VJQuIz3EGvCOVSadqf147GD5QD8iBASqp0hdi_K0EMCZvxXynX2KY5nsFDx6kZ-yreohpFsbrCF4xGuuPwXB59sJRnglwOYK59T8SZQXU9PSLkY9YAZ50friqCXGKvFN1m_Rr8FHH6yOP-tle7oS1l2dn6-6XdsiQBaAGkRlhsJ5SfRS8mkFml-55b2bX8TN4orrwgIyZiCqninMz3ckIA&amp;csui=3" TargetMode="External"/><Relationship Id="rId7" Type="http://schemas.openxmlformats.org/officeDocument/2006/relationships/hyperlink" Target="https://www.google.com/search?sca_esv=be3055b6bc52ef27&amp;cs=0&amp;sxsrf=AE3TifNucj21Dj1r3Ks_qVB-0SMP4k7bDA%3A1760104378977&amp;q=Children+and+Families+%28Wales%29+Measure+2010&amp;sa=X&amp;ved=2ahUKEwjsl_vh45mQAxWYTkEAHdriGCQQxccNegQIAxAC&amp;mstk=AUtExfARs72dWPt6YljhylYK-A5effm-VDSU2nZoe2HlgkWN-v1LWQT-asQMIddYsXIt0uRfevosfdwechwUIHyJ766faR0wktjX-TP6Sn7vqFPBl_NZoo5zBgcL7Nu4S4V-owuAdbP1fc6PdO3qVGXqt8qxA6QF8XEJjnJiwhJEXgU_UjY9WtjEDnOfk0qiRKFS6OtNt9NgjjPkz4ZvL_rMeZWTauHWIXVhrXcouYbPpufWSKGkGHfXBg3tJ0fEeIuKprpIjgCSV_Pn0pnawHQpBnT_N09YKFwuxif1XfKgE8dHcw&amp;csui=3" TargetMode="Externa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hyperlink" Target="https://www.google.com/search?sca_esv=be3055b6bc52ef27&amp;cs=0&amp;sxsrf=AE3TifNucj21Dj1r3Ks_qVB-0SMP4k7bDA%3A1760104378977&amp;q=Social+Services+and+Well-being+%28Wales%29+Act+2014&amp;sa=X&amp;ved=2ahUKEwjsl_vh45mQAxWYTkEAHdriGCQQxccNegQIAxAB&amp;mstk=AUtExfARs72dWPt6YljhylYK-A5effm-VDSU2nZoe2HlgkWN-v1LWQT-asQMIddYsXIt0uRfevosfdwechwUIHyJ766faR0wktjX-TP6Sn7vqFPBl_NZoo5zBgcL7Nu4S4V-owuAdbP1fc6PdO3qVGXqt8qxA6QF8XEJjnJiwhJEXgU_UjY9WtjEDnOfk0qiRKFS6OtNt9NgjjPkz4ZvL_rMeZWTauHWIXVhrXcouYbPpufWSKGkGHfXBg3tJ0fEeIuKprpIjgCSV_Pn0pnawHQpBnT_N09YKFwuxif1XfKgE8dHcw&amp;csui=3" TargetMode="External"/><Relationship Id="rId5" Type="http://schemas.openxmlformats.org/officeDocument/2006/relationships/hyperlink" Target="https://www.google.com/search?sca_esv=be3055b6bc52ef27&amp;cs=0&amp;sxsrf=AE3TifNucj21Dj1r3Ks_qVB-0SMP4k7bDA%3A1760104378977&amp;q=Regulation+and+Inspection+of+Social+Care+%28Wales%29+Act+2016&amp;sa=X&amp;ved=2ahUKEwjsl_vh45mQAxWYTkEAHdriGCQQxccNegQIAhAB&amp;mstk=AUtExfARs72dWPt6YljhylYK-A5effm-VDSU2nZoe2HlgkWN-v1LWQT-asQMIddYsXIt0uRfevosfdwechwUIHyJ766faR0wktjX-TP6Sn7vqFPBl_NZoo5zBgcL7Nu4S4V-owuAdbP1fc6PdO3qVGXqt8qxA6QF8XEJjnJiwhJEXgU_UjY9WtjEDnOfk0qiRKFS6OtNt9NgjjPkz4ZvL_rMeZWTauHWIXVhrXcouYbPpufWSKGkGHfXBg3tJ0fEeIuKprpIjgCSV_Pn0pnawHQpBnT_N09YKFwuxif1XfKgE8dHcw&amp;csui=3" TargetMode="External"/><Relationship Id="rId10" Type="http://schemas.openxmlformats.org/officeDocument/2006/relationships/image" Target="../media/image11.png"/><Relationship Id="rId4" Type="http://schemas.openxmlformats.org/officeDocument/2006/relationships/hyperlink" Target="https://www.google.com/search?sca_esv=be3055b6bc52ef27&amp;cs=0&amp;sxsrf=AE3TifMRPvbvPMxRidfZTyjmP6RwrveIbg%3A1760104725124&amp;q=Well-being+of+Future+Generations+%28Wales%29+Act+2015&amp;sa=X&amp;ved=2ahUKEwj1_fqG5ZmQAxX-YEEAHfYFC4MQxccNegQIJBAB&amp;mstk=AUtExfCgkVh0i68vpLlDZixN-36I0Q7OAgYNh5QGJrg866LhHyRq-OwV6Upa0WCgjw326HoMl3huGBMs0MtLoeDBO2R_VJQuIz3EGvCOVSadqf147GD5QD8iBASqp0hdi_K0EMCZvxXynX2KY5nsFDx6kZ-yreohpFsbrCF4xGuuPwXB59sJRnglwOYK59T8SZQXU9PSLkY9YAZ50friqCXGKvFN1m_Rr8FHH6yOP-tle7oS1l2dn6-6XdsiQBaAGkRlhsJ5SfRS8mkFml-55b2bX8TN4orrwgIyZiCqninMz3ckIA&amp;csui=3" TargetMode="External"/><Relationship Id="rId9" Type="http://schemas.openxmlformats.org/officeDocument/2006/relationships/image" Target="../media/image10.jpeg"/></Relationships>
</file>

<file path=ppt/slides/_rels/slide11.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3" Type="http://schemas.openxmlformats.org/officeDocument/2006/relationships/hyperlink" Target="https://heiw.nhs.wales/our-work/strategic-review-of-undergraduate-education/?utm_source=chatgpt.com" TargetMode="External"/><Relationship Id="rId2" Type="http://schemas.openxmlformats.org/officeDocument/2006/relationships/hyperlink" Target="https://heiw.nhs.wales/news/working-together-for-a-healthier-wales-our-workforce-strategy-for-health-and-social-care/?utm_source=chatgpt.com" TargetMode="External"/><Relationship Id="rId1" Type="http://schemas.openxmlformats.org/officeDocument/2006/relationships/slideLayout" Target="../slideLayouts/slideLayout12.xml"/><Relationship Id="rId6" Type="http://schemas.openxmlformats.org/officeDocument/2006/relationships/hyperlink" Target="https://complexwales.com/wp-content/uploads/2019/09/multidisciplinary-working-a-framework-for-practice-in-wales-2011.pdf?utm_source=chatgpt.com" TargetMode="External"/><Relationship Id="rId5" Type="http://schemas.openxmlformats.org/officeDocument/2006/relationships/hyperlink" Target="https://www.gov.wales/protected-learning-time-position-statement?utm_source=chatgpt.com" TargetMode="External"/><Relationship Id="rId4" Type="http://schemas.openxmlformats.org/officeDocument/2006/relationships/hyperlink" Target="https://www.ewc.wales/site/index.php/en/fitness-to-practise/code-of-professional-conduct-and-practice/the-code?utm_source=chatgpt.com"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p:txBody>
          <a:bodyPr rtlCol="0"/>
          <a:lstStyle>
            <a:defPPr>
              <a:defRPr lang="en-GB"/>
            </a:defPPr>
          </a:lstStyle>
          <a:p>
            <a:pPr rtl="0"/>
            <a:r>
              <a:rPr lang="en-GB" dirty="0"/>
              <a:t>Principles of care and working practices.</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4079875"/>
            <a:ext cx="9144000" cy="1655762"/>
          </a:xfrm>
        </p:spPr>
        <p:txBody>
          <a:bodyPr rtlCol="0"/>
          <a:lstStyle>
            <a:defPPr>
              <a:defRPr lang="en-GB"/>
            </a:defPPr>
          </a:lstStyle>
          <a:p>
            <a:pPr rtl="0"/>
            <a:r>
              <a:rPr lang="en-GB" dirty="0"/>
              <a:t>Stephanie John</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576072" y="704088"/>
            <a:ext cx="10515600" cy="676656"/>
          </a:xfrm>
        </p:spPr>
        <p:txBody>
          <a:bodyPr rtlCol="0" anchor="ctr">
            <a:normAutofit/>
          </a:bodyPr>
          <a:lstStyle>
            <a:defPPr>
              <a:defRPr lang="en-GB"/>
            </a:defPPr>
          </a:lstStyle>
          <a:p>
            <a:pPr rtl="0"/>
            <a:r>
              <a:rPr lang="en-GB" sz="4100"/>
              <a:t>Learning outcomes: </a:t>
            </a:r>
          </a:p>
        </p:txBody>
      </p:sp>
      <p:sp>
        <p:nvSpPr>
          <p:cNvPr id="5" name="Content Placeholder 4">
            <a:extLst>
              <a:ext uri="{FF2B5EF4-FFF2-40B4-BE49-F238E27FC236}">
                <a16:creationId xmlns:a16="http://schemas.microsoft.com/office/drawing/2014/main" id="{D969799F-AE60-FB36-33F1-ADC13FF588AD}"/>
              </a:ext>
            </a:extLst>
          </p:cNvPr>
          <p:cNvSpPr>
            <a:spLocks noGrp="1"/>
          </p:cNvSpPr>
          <p:nvPr>
            <p:ph idx="1"/>
          </p:nvPr>
        </p:nvSpPr>
        <p:spPr>
          <a:xfrm>
            <a:off x="576072" y="1508760"/>
            <a:ext cx="10339578" cy="4270248"/>
          </a:xfrm>
        </p:spPr>
        <p:txBody>
          <a:bodyPr>
            <a:normAutofit fontScale="85000" lnSpcReduction="10000"/>
          </a:bodyPr>
          <a:lstStyle/>
          <a:p>
            <a:r>
              <a:rPr lang="en-GB" sz="3600" dirty="0"/>
              <a:t>Recap on the professional standards and regulatory frameworks for health, care, and education professionals in Wales.</a:t>
            </a:r>
          </a:p>
          <a:p>
            <a:r>
              <a:rPr lang="en-GB" sz="3600" dirty="0"/>
              <a:t>Identify the difference between working practices and principles</a:t>
            </a:r>
          </a:p>
          <a:p>
            <a:r>
              <a:rPr lang="en-GB" sz="3600" dirty="0"/>
              <a:t>Describe key working practices (multi‑professional &amp; multidisciplinary working, care settings, educational roles).</a:t>
            </a:r>
          </a:p>
          <a:p>
            <a:r>
              <a:rPr lang="en-GB" sz="3600" dirty="0"/>
              <a:t>Understand current policies and strategies shaping working practices in Wales.</a:t>
            </a:r>
          </a:p>
          <a:p>
            <a:r>
              <a:rPr lang="en-GB" sz="3600" dirty="0"/>
              <a:t>Reflect on challenges &amp; opportunities for professionals in these sectors.</a:t>
            </a:r>
          </a:p>
          <a:p>
            <a:pPr marL="0" indent="0">
              <a:buNone/>
            </a:pPr>
            <a:endParaRPr lang="en-GB" sz="3600" dirty="0"/>
          </a:p>
        </p:txBody>
      </p:sp>
      <p:sp>
        <p:nvSpPr>
          <p:cNvPr id="10" name="Date Placeholder 3">
            <a:extLst>
              <a:ext uri="{FF2B5EF4-FFF2-40B4-BE49-F238E27FC236}">
                <a16:creationId xmlns:a16="http://schemas.microsoft.com/office/drawing/2014/main" id="{69DE930F-53A6-FFD4-32E5-F4C85EB28AE2}"/>
              </a:ext>
            </a:extLst>
          </p:cNvPr>
          <p:cNvSpPr>
            <a:spLocks noGrp="1"/>
          </p:cNvSpPr>
          <p:nvPr>
            <p:ph type="dt" sz="half" idx="10"/>
          </p:nvPr>
        </p:nvSpPr>
        <p:spPr>
          <a:xfrm>
            <a:off x="365760" y="6464808"/>
            <a:ext cx="987552" cy="310896"/>
          </a:xfrm>
        </p:spPr>
        <p:txBody>
          <a:bodyPr/>
          <a:lstStyle/>
          <a:p>
            <a:pPr rtl="0">
              <a:spcAft>
                <a:spcPts val="600"/>
              </a:spcAft>
            </a:pPr>
            <a:r>
              <a:rPr lang="en-GB"/>
              <a:t>20XX</a:t>
            </a:r>
          </a:p>
        </p:txBody>
      </p:sp>
      <p:sp>
        <p:nvSpPr>
          <p:cNvPr id="12" name="Footer Placeholder 4">
            <a:extLst>
              <a:ext uri="{FF2B5EF4-FFF2-40B4-BE49-F238E27FC236}">
                <a16:creationId xmlns:a16="http://schemas.microsoft.com/office/drawing/2014/main" id="{5CDA85E8-AAD0-6E7A-F5A5-8DDAB2E23180}"/>
              </a:ext>
            </a:extLst>
          </p:cNvPr>
          <p:cNvSpPr>
            <a:spLocks noGrp="1"/>
          </p:cNvSpPr>
          <p:nvPr>
            <p:ph type="ftr" sz="quarter" idx="11"/>
          </p:nvPr>
        </p:nvSpPr>
        <p:spPr>
          <a:xfrm>
            <a:off x="4379976" y="6464808"/>
            <a:ext cx="3438144" cy="310896"/>
          </a:xfrm>
        </p:spPr>
        <p:txBody>
          <a:bodyPr/>
          <a:lstStyle/>
          <a:p>
            <a:pPr rtl="0">
              <a:spcAft>
                <a:spcPts val="600"/>
              </a:spcAft>
            </a:pPr>
            <a:r>
              <a:rPr lang="en-GB"/>
              <a:t>presentation title</a:t>
            </a:r>
          </a:p>
        </p:txBody>
      </p:sp>
      <p:sp>
        <p:nvSpPr>
          <p:cNvPr id="14" name="Slide Number Placeholder 5">
            <a:extLst>
              <a:ext uri="{FF2B5EF4-FFF2-40B4-BE49-F238E27FC236}">
                <a16:creationId xmlns:a16="http://schemas.microsoft.com/office/drawing/2014/main" id="{29B3BB97-2418-F0C1-DC26-1C76091FF496}"/>
              </a:ext>
            </a:extLst>
          </p:cNvPr>
          <p:cNvSpPr>
            <a:spLocks noGrp="1"/>
          </p:cNvSpPr>
          <p:nvPr>
            <p:ph type="sldNum" sz="quarter" idx="12"/>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2</a:t>
            </a:fld>
            <a:endParaRPr lang="en-GB"/>
          </a:p>
        </p:txBody>
      </p:sp>
    </p:spTree>
    <p:extLst>
      <p:ext uri="{BB962C8B-B14F-4D97-AF65-F5344CB8AC3E}">
        <p14:creationId xmlns:p14="http://schemas.microsoft.com/office/powerpoint/2010/main" val="34741339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a:xfrm>
            <a:off x="365760" y="6464808"/>
            <a:ext cx="987552" cy="310896"/>
          </a:xfrm>
        </p:spPr>
        <p:txBody>
          <a:bodyPr rtlCol="0" anchor="ctr">
            <a:normAutofit/>
          </a:bodyPr>
          <a:lstStyle>
            <a:defPPr>
              <a:defRPr lang="en-GB"/>
            </a:defPPr>
          </a:lstStyle>
          <a:p>
            <a:pPr rtl="0">
              <a:spcAft>
                <a:spcPts val="600"/>
              </a:spcAft>
            </a:pPr>
            <a:r>
              <a:rPr lang="en-GB"/>
              <a:t>20XX</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a:xfrm>
            <a:off x="4379976" y="6464808"/>
            <a:ext cx="3438144" cy="310896"/>
          </a:xfrm>
        </p:spPr>
        <p:txBody>
          <a:bodyPr rtlCol="0" anchor="ctr">
            <a:normAutofit/>
          </a:bodyPr>
          <a:lstStyle>
            <a:defPPr>
              <a:defRPr lang="en-GB"/>
            </a:defPPr>
          </a:lstStyle>
          <a:p>
            <a:pPr rtl="0">
              <a:spcAft>
                <a:spcPts val="600"/>
              </a:spcAft>
            </a:pPr>
            <a:r>
              <a:rPr lang="en-GB"/>
              <a:t>presentation title</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3</a:t>
            </a:fld>
            <a:endParaRPr lang="en-GB"/>
          </a:p>
        </p:txBody>
      </p:sp>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859536" y="4613148"/>
            <a:ext cx="3470149" cy="676656"/>
          </a:xfrm>
        </p:spPr>
        <p:txBody>
          <a:bodyPr rtlCol="0" anchor="b">
            <a:noAutofit/>
          </a:bodyPr>
          <a:lstStyle>
            <a:defPPr>
              <a:defRPr lang="en-GB"/>
            </a:defPPr>
          </a:lstStyle>
          <a:p>
            <a:pPr rtl="0"/>
            <a:r>
              <a:rPr lang="en-GB" sz="4000" dirty="0"/>
              <a:t>What is the difference between Working practices and principles of care?</a:t>
            </a:r>
          </a:p>
        </p:txBody>
      </p:sp>
      <p:pic>
        <p:nvPicPr>
          <p:cNvPr id="1026" name="Picture 2">
            <a:extLst>
              <a:ext uri="{FF2B5EF4-FFF2-40B4-BE49-F238E27FC236}">
                <a16:creationId xmlns:a16="http://schemas.microsoft.com/office/drawing/2014/main" id="{C2D2B2C3-9A19-60ED-B9D6-371D0873B63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646264" y="258678"/>
            <a:ext cx="5545736" cy="5545736"/>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FFFFFF"/>
          </a:solidFill>
        </p:spPr>
      </p:pic>
    </p:spTree>
    <p:extLst>
      <p:ext uri="{BB962C8B-B14F-4D97-AF65-F5344CB8AC3E}">
        <p14:creationId xmlns:p14="http://schemas.microsoft.com/office/powerpoint/2010/main" val="34350770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68A2A7A-37B7-BC22-4F21-7D481FAF911A}"/>
              </a:ext>
            </a:extLst>
          </p:cNvPr>
          <p:cNvSpPr>
            <a:spLocks noGrp="1"/>
          </p:cNvSpPr>
          <p:nvPr>
            <p:ph type="title"/>
          </p:nvPr>
        </p:nvSpPr>
        <p:spPr>
          <a:xfrm>
            <a:off x="0" y="1794111"/>
            <a:ext cx="6229530" cy="1325563"/>
          </a:xfrm>
        </p:spPr>
        <p:txBody>
          <a:bodyPr/>
          <a:lstStyle/>
          <a:p>
            <a:pPr>
              <a:spcBef>
                <a:spcPts val="1000"/>
              </a:spcBef>
              <a:spcAft>
                <a:spcPts val="800"/>
              </a:spcAft>
            </a:pPr>
            <a:r>
              <a:rPr lang="en-US" sz="2800" b="1" dirty="0"/>
              <a:t>Principles of care</a:t>
            </a:r>
            <a:br>
              <a:rPr lang="en-US" sz="2800" dirty="0"/>
            </a:br>
            <a:r>
              <a:rPr lang="en-US" sz="2800" dirty="0"/>
              <a:t>are </a:t>
            </a:r>
            <a:r>
              <a:rPr lang="en-US" sz="2800" b="1" dirty="0"/>
              <a:t>core values and ethical guidelines</a:t>
            </a:r>
            <a:r>
              <a:rPr lang="en-US" sz="2800" dirty="0"/>
              <a:t> that underpin all professional </a:t>
            </a:r>
            <a:r>
              <a:rPr lang="en-US" sz="2800" dirty="0" err="1"/>
              <a:t>behaviour</a:t>
            </a:r>
            <a:r>
              <a:rPr lang="en-US" sz="2800" dirty="0"/>
              <a:t>.</a:t>
            </a:r>
            <a:br>
              <a:rPr lang="en-US" sz="2800" dirty="0"/>
            </a:br>
            <a:br>
              <a:rPr lang="en-US" sz="2800" dirty="0"/>
            </a:br>
            <a:r>
              <a:rPr lang="en-US" sz="2800" dirty="0"/>
              <a:t>They ensure the care provided is </a:t>
            </a:r>
            <a:r>
              <a:rPr lang="en-US" sz="2800" b="1" dirty="0"/>
              <a:t>respectful, fair, and person-centered</a:t>
            </a:r>
            <a:r>
              <a:rPr lang="en-US" sz="2800" dirty="0"/>
              <a:t>.</a:t>
            </a:r>
            <a:br>
              <a:rPr lang="en-US" sz="2800" dirty="0"/>
            </a:br>
            <a:br>
              <a:rPr lang="en-US" sz="2800" dirty="0"/>
            </a:br>
            <a:r>
              <a:rPr lang="en-US" sz="2800" dirty="0"/>
              <a:t>They </a:t>
            </a:r>
            <a:r>
              <a:rPr lang="en-US" sz="2800" b="1" dirty="0"/>
              <a:t>do not change</a:t>
            </a:r>
            <a:r>
              <a:rPr lang="en-US" sz="2800" dirty="0"/>
              <a:t> much across </a:t>
            </a:r>
            <a:r>
              <a:rPr lang="en-US" sz="2800" dirty="0" err="1"/>
              <a:t>organisations</a:t>
            </a:r>
            <a:r>
              <a:rPr lang="en-US" sz="2800" dirty="0"/>
              <a:t> or sectors. They are universal</a:t>
            </a:r>
          </a:p>
        </p:txBody>
      </p:sp>
      <p:sp>
        <p:nvSpPr>
          <p:cNvPr id="6" name="TextBox 5">
            <a:extLst>
              <a:ext uri="{FF2B5EF4-FFF2-40B4-BE49-F238E27FC236}">
                <a16:creationId xmlns:a16="http://schemas.microsoft.com/office/drawing/2014/main" id="{3FB36717-6DE9-14B8-A436-03B981A1235F}"/>
              </a:ext>
            </a:extLst>
          </p:cNvPr>
          <p:cNvSpPr txBox="1"/>
          <p:nvPr/>
        </p:nvSpPr>
        <p:spPr>
          <a:xfrm>
            <a:off x="7344919" y="2376882"/>
            <a:ext cx="4133088" cy="4351338"/>
          </a:xfrm>
          <a:prstGeom prst="rect">
            <a:avLst/>
          </a:prstGeom>
        </p:spPr>
        <p:txBody>
          <a:bodyPr vert="horz" lIns="91440" tIns="45720" rIns="91440" bIns="45720" rtlCol="0">
            <a:normAutofit/>
          </a:bodyPr>
          <a:lstStyle/>
          <a:p>
            <a:pPr>
              <a:lnSpc>
                <a:spcPct val="90000"/>
              </a:lnSpc>
              <a:spcBef>
                <a:spcPts val="1000"/>
              </a:spcBef>
              <a:spcAft>
                <a:spcPts val="800"/>
              </a:spcAft>
            </a:pPr>
            <a:endParaRPr lang="en-US" sz="2400" baseline="0" dirty="0">
              <a:effectLst/>
            </a:endParaRPr>
          </a:p>
          <a:p>
            <a:pPr>
              <a:lnSpc>
                <a:spcPct val="90000"/>
              </a:lnSpc>
              <a:spcBef>
                <a:spcPts val="1000"/>
              </a:spcBef>
              <a:spcAft>
                <a:spcPts val="800"/>
              </a:spcAft>
            </a:pPr>
            <a:r>
              <a:rPr lang="en-US" sz="2400" b="1" dirty="0"/>
              <a:t>E</a:t>
            </a:r>
            <a:r>
              <a:rPr lang="en-US" sz="2400" b="1" baseline="0" dirty="0">
                <a:effectLst/>
              </a:rPr>
              <a:t>xamples:</a:t>
            </a:r>
            <a:endParaRPr lang="en-US" sz="2400" baseline="0" dirty="0">
              <a:effectLst/>
            </a:endParaRPr>
          </a:p>
          <a:p>
            <a:pPr lvl="0">
              <a:lnSpc>
                <a:spcPct val="90000"/>
              </a:lnSpc>
              <a:spcBef>
                <a:spcPts val="1000"/>
              </a:spcBef>
              <a:spcAft>
                <a:spcPts val="800"/>
              </a:spcAft>
              <a:buSzPts val="1000"/>
              <a:tabLst>
                <a:tab pos="457200" algn="l"/>
              </a:tabLst>
            </a:pPr>
            <a:r>
              <a:rPr lang="en-US" sz="2400" dirty="0"/>
              <a:t>D</a:t>
            </a:r>
            <a:r>
              <a:rPr lang="en-US" sz="2400" baseline="0" dirty="0">
                <a:effectLst/>
              </a:rPr>
              <a:t>ignity and respect</a:t>
            </a:r>
          </a:p>
          <a:p>
            <a:pPr lvl="0">
              <a:lnSpc>
                <a:spcPct val="90000"/>
              </a:lnSpc>
              <a:spcBef>
                <a:spcPts val="1000"/>
              </a:spcBef>
              <a:spcAft>
                <a:spcPts val="800"/>
              </a:spcAft>
              <a:buSzPts val="1000"/>
              <a:tabLst>
                <a:tab pos="457200" algn="l"/>
              </a:tabLst>
            </a:pPr>
            <a:r>
              <a:rPr lang="en-US" sz="2400" dirty="0"/>
              <a:t>C</a:t>
            </a:r>
            <a:r>
              <a:rPr lang="en-US" sz="2400" baseline="0" dirty="0">
                <a:effectLst/>
              </a:rPr>
              <a:t>onfidentiality</a:t>
            </a:r>
          </a:p>
          <a:p>
            <a:pPr lvl="0">
              <a:lnSpc>
                <a:spcPct val="90000"/>
              </a:lnSpc>
              <a:spcBef>
                <a:spcPts val="1000"/>
              </a:spcBef>
              <a:spcAft>
                <a:spcPts val="800"/>
              </a:spcAft>
              <a:buSzPts val="1000"/>
              <a:tabLst>
                <a:tab pos="457200" algn="l"/>
              </a:tabLst>
            </a:pPr>
            <a:r>
              <a:rPr lang="en-US" sz="2400" baseline="0" dirty="0">
                <a:effectLst/>
              </a:rPr>
              <a:t>Safeguarding</a:t>
            </a:r>
          </a:p>
          <a:p>
            <a:pPr lvl="0">
              <a:lnSpc>
                <a:spcPct val="90000"/>
              </a:lnSpc>
              <a:spcBef>
                <a:spcPts val="1000"/>
              </a:spcBef>
              <a:spcAft>
                <a:spcPts val="800"/>
              </a:spcAft>
              <a:buSzPts val="1000"/>
              <a:tabLst>
                <a:tab pos="457200" algn="l"/>
              </a:tabLst>
            </a:pPr>
            <a:r>
              <a:rPr lang="en-US" sz="2400" dirty="0"/>
              <a:t>P</a:t>
            </a:r>
            <a:r>
              <a:rPr lang="en-US" sz="2400" baseline="0" dirty="0">
                <a:effectLst/>
              </a:rPr>
              <a:t>romoting independence</a:t>
            </a:r>
          </a:p>
          <a:p>
            <a:pPr lvl="0">
              <a:lnSpc>
                <a:spcPct val="90000"/>
              </a:lnSpc>
              <a:spcBef>
                <a:spcPts val="1000"/>
              </a:spcBef>
              <a:spcAft>
                <a:spcPts val="800"/>
              </a:spcAft>
              <a:buSzPts val="1000"/>
              <a:tabLst>
                <a:tab pos="457200" algn="l"/>
              </a:tabLst>
            </a:pPr>
            <a:r>
              <a:rPr lang="en-US" sz="2400" dirty="0"/>
              <a:t>E</a:t>
            </a:r>
            <a:r>
              <a:rPr lang="en-US" sz="2400" baseline="0" dirty="0">
                <a:effectLst/>
              </a:rPr>
              <a:t>quality and diversity</a:t>
            </a:r>
          </a:p>
          <a:p>
            <a:pPr lvl="0">
              <a:lnSpc>
                <a:spcPct val="90000"/>
              </a:lnSpc>
              <a:spcBef>
                <a:spcPts val="1000"/>
              </a:spcBef>
              <a:spcAft>
                <a:spcPts val="800"/>
              </a:spcAft>
              <a:buSzPts val="1000"/>
              <a:tabLst>
                <a:tab pos="457200" algn="l"/>
              </a:tabLst>
            </a:pPr>
            <a:r>
              <a:rPr lang="en-US" sz="2400" dirty="0"/>
              <a:t>Compassion</a:t>
            </a:r>
            <a:endParaRPr lang="en-US" sz="2400" baseline="0" dirty="0">
              <a:effectLst/>
            </a:endParaRPr>
          </a:p>
        </p:txBody>
      </p:sp>
      <p:sp>
        <p:nvSpPr>
          <p:cNvPr id="7" name="TextBox 6">
            <a:extLst>
              <a:ext uri="{FF2B5EF4-FFF2-40B4-BE49-F238E27FC236}">
                <a16:creationId xmlns:a16="http://schemas.microsoft.com/office/drawing/2014/main" id="{4493666F-6D17-6BDA-E90C-1149BB11CAAD}"/>
              </a:ext>
            </a:extLst>
          </p:cNvPr>
          <p:cNvSpPr txBox="1"/>
          <p:nvPr/>
        </p:nvSpPr>
        <p:spPr>
          <a:xfrm>
            <a:off x="7344919" y="0"/>
            <a:ext cx="3936492" cy="2862322"/>
          </a:xfrm>
          <a:prstGeom prst="rect">
            <a:avLst/>
          </a:prstGeom>
          <a:noFill/>
        </p:spPr>
        <p:txBody>
          <a:bodyPr wrap="square" rtlCol="0">
            <a:spAutoFit/>
          </a:bodyPr>
          <a:lstStyle/>
          <a:p>
            <a:r>
              <a:rPr lang="en-GB" sz="3600" b="1" dirty="0"/>
              <a:t>Now that you know the definition of principles of care, can you provide some examples?</a:t>
            </a:r>
          </a:p>
        </p:txBody>
      </p:sp>
      <p:pic>
        <p:nvPicPr>
          <p:cNvPr id="1026" name="Picture 2" descr="How to Cultivate Compassion in Your ...">
            <a:extLst>
              <a:ext uri="{FF2B5EF4-FFF2-40B4-BE49-F238E27FC236}">
                <a16:creationId xmlns:a16="http://schemas.microsoft.com/office/drawing/2014/main" id="{777770FC-B54E-A0E6-5A04-FFA86B3740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5353" y="4880370"/>
            <a:ext cx="2466975" cy="1847850"/>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20000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anim calcmode="lin" valueType="num">
                                      <p:cBhvr additive="base">
                                        <p:cTn id="11"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anim calcmode="lin" valueType="num">
                                      <p:cBhvr additive="base">
                                        <p:cTn id="1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anim calcmode="lin" valueType="num">
                                      <p:cBhvr additive="base">
                                        <p:cTn id="2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anim calcmode="lin" valueType="num">
                                      <p:cBhvr additive="base">
                                        <p:cTn id="2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7" end="7"/>
                                            </p:txEl>
                                          </p:spTgt>
                                        </p:tgtEl>
                                        <p:attrNameLst>
                                          <p:attrName>style.visibility</p:attrName>
                                        </p:attrNameLst>
                                      </p:cBhvr>
                                      <p:to>
                                        <p:strVal val="visible"/>
                                      </p:to>
                                    </p:set>
                                    <p:anim calcmode="lin" valueType="num">
                                      <p:cBhvr additive="base">
                                        <p:cTn id="31"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CB35D-C8AE-3E02-B47F-A323BC02A762}"/>
            </a:ext>
          </a:extLst>
        </p:cNvPr>
        <p:cNvGrpSpPr/>
        <p:nvPr/>
      </p:nvGrpSpPr>
      <p:grpSpPr>
        <a:xfrm>
          <a:off x="0" y="0"/>
          <a:ext cx="0" cy="0"/>
          <a:chOff x="0" y="0"/>
          <a:chExt cx="0" cy="0"/>
        </a:xfrm>
      </p:grpSpPr>
      <p:sp>
        <p:nvSpPr>
          <p:cNvPr id="11" name="Title 1">
            <a:extLst>
              <a:ext uri="{FF2B5EF4-FFF2-40B4-BE49-F238E27FC236}">
                <a16:creationId xmlns:a16="http://schemas.microsoft.com/office/drawing/2014/main" id="{EECABD6E-220B-E261-AEEF-E4D95099F22E}"/>
              </a:ext>
            </a:extLst>
          </p:cNvPr>
          <p:cNvSpPr>
            <a:spLocks noGrp="1"/>
          </p:cNvSpPr>
          <p:nvPr>
            <p:ph type="title"/>
          </p:nvPr>
        </p:nvSpPr>
        <p:spPr>
          <a:xfrm>
            <a:off x="0" y="1794111"/>
            <a:ext cx="6229530" cy="1325563"/>
          </a:xfrm>
        </p:spPr>
        <p:txBody>
          <a:bodyPr/>
          <a:lstStyle/>
          <a:p>
            <a:pPr lvl="0"/>
            <a:br>
              <a:rPr lang="en-GB" sz="2800" b="1" u="sng" dirty="0"/>
            </a:br>
            <a:r>
              <a:rPr lang="en-GB" sz="2800" b="1" u="sng" dirty="0"/>
              <a:t>Working practices:</a:t>
            </a:r>
            <a:br>
              <a:rPr lang="en-GB" sz="2800" dirty="0"/>
            </a:br>
            <a:r>
              <a:rPr lang="en-GB" sz="2800" dirty="0"/>
              <a:t> Are the </a:t>
            </a:r>
            <a:r>
              <a:rPr lang="en-GB" sz="2800" b="1" dirty="0"/>
              <a:t>specific methods, routines, or procedures</a:t>
            </a:r>
            <a:r>
              <a:rPr lang="en-GB" sz="2800" dirty="0"/>
              <a:t> professionals use to apply the principles of care in their daily work.</a:t>
            </a:r>
            <a:br>
              <a:rPr lang="en-GB" sz="2800" dirty="0"/>
            </a:br>
            <a:r>
              <a:rPr lang="en-GB" sz="2800" dirty="0"/>
              <a:t>They can vary between organisations or even individual roles.</a:t>
            </a:r>
            <a:br>
              <a:rPr lang="en-GB" sz="2800" dirty="0"/>
            </a:br>
            <a:r>
              <a:rPr lang="en-GB" sz="2800" dirty="0"/>
              <a:t>Often shaped by </a:t>
            </a:r>
            <a:r>
              <a:rPr lang="en-GB" sz="2800" b="1" dirty="0"/>
              <a:t>training</a:t>
            </a:r>
            <a:r>
              <a:rPr lang="en-GB" sz="2800" dirty="0"/>
              <a:t>, </a:t>
            </a:r>
            <a:r>
              <a:rPr lang="en-GB" sz="2800" b="1" dirty="0"/>
              <a:t>employer policies</a:t>
            </a:r>
            <a:r>
              <a:rPr lang="en-GB" sz="2800" dirty="0"/>
              <a:t>, </a:t>
            </a:r>
            <a:r>
              <a:rPr lang="en-GB" sz="2800" b="1" dirty="0"/>
              <a:t>government guidelines</a:t>
            </a:r>
            <a:r>
              <a:rPr lang="en-GB" sz="2800" dirty="0"/>
              <a:t>, and </a:t>
            </a:r>
            <a:r>
              <a:rPr lang="en-GB" sz="2800" b="1" dirty="0"/>
              <a:t>professional standards</a:t>
            </a:r>
            <a:r>
              <a:rPr lang="en-GB" sz="2800" dirty="0"/>
              <a:t>.</a:t>
            </a:r>
          </a:p>
        </p:txBody>
      </p:sp>
      <p:sp>
        <p:nvSpPr>
          <p:cNvPr id="6" name="TextBox 5">
            <a:extLst>
              <a:ext uri="{FF2B5EF4-FFF2-40B4-BE49-F238E27FC236}">
                <a16:creationId xmlns:a16="http://schemas.microsoft.com/office/drawing/2014/main" id="{F5F8FDC2-A226-74C3-9F6F-65912666831A}"/>
              </a:ext>
            </a:extLst>
          </p:cNvPr>
          <p:cNvSpPr txBox="1"/>
          <p:nvPr/>
        </p:nvSpPr>
        <p:spPr>
          <a:xfrm>
            <a:off x="7619239" y="-114858"/>
            <a:ext cx="4133088" cy="6184188"/>
          </a:xfrm>
          <a:prstGeom prst="rect">
            <a:avLst/>
          </a:prstGeom>
        </p:spPr>
        <p:txBody>
          <a:bodyPr vert="horz" lIns="91440" tIns="45720" rIns="91440" bIns="45720" rtlCol="0">
            <a:normAutofit fontScale="92500" lnSpcReduction="20000"/>
          </a:bodyPr>
          <a:lstStyle/>
          <a:p>
            <a:pPr>
              <a:lnSpc>
                <a:spcPct val="90000"/>
              </a:lnSpc>
              <a:spcBef>
                <a:spcPts val="1000"/>
              </a:spcBef>
              <a:spcAft>
                <a:spcPts val="800"/>
              </a:spcAft>
            </a:pPr>
            <a:endParaRPr lang="en-US" sz="2400" baseline="0" dirty="0">
              <a:effectLst/>
            </a:endParaRPr>
          </a:p>
          <a:p>
            <a:pPr>
              <a:lnSpc>
                <a:spcPct val="90000"/>
              </a:lnSpc>
              <a:spcBef>
                <a:spcPts val="1000"/>
              </a:spcBef>
              <a:spcAft>
                <a:spcPts val="800"/>
              </a:spcAft>
            </a:pPr>
            <a:r>
              <a:rPr lang="en-US" sz="4300" b="1" dirty="0"/>
              <a:t>E</a:t>
            </a:r>
            <a:r>
              <a:rPr lang="en-US" sz="4300" b="1" baseline="0" dirty="0">
                <a:effectLst/>
              </a:rPr>
              <a:t>xamples:</a:t>
            </a:r>
          </a:p>
          <a:p>
            <a:pPr lvl="0">
              <a:lnSpc>
                <a:spcPct val="160000"/>
              </a:lnSpc>
            </a:pPr>
            <a:r>
              <a:rPr lang="en-GB" sz="3000" dirty="0"/>
              <a:t>Conducting risk assessments</a:t>
            </a:r>
          </a:p>
          <a:p>
            <a:pPr lvl="0">
              <a:lnSpc>
                <a:spcPct val="160000"/>
              </a:lnSpc>
            </a:pPr>
            <a:r>
              <a:rPr lang="en-GB" sz="3000" dirty="0"/>
              <a:t>Writing individual care plans</a:t>
            </a:r>
          </a:p>
          <a:p>
            <a:pPr lvl="0">
              <a:lnSpc>
                <a:spcPct val="160000"/>
              </a:lnSpc>
            </a:pPr>
            <a:r>
              <a:rPr lang="en-GB" sz="3000" dirty="0"/>
              <a:t>Attending safeguarding training</a:t>
            </a:r>
          </a:p>
          <a:p>
            <a:pPr lvl="0">
              <a:lnSpc>
                <a:spcPct val="160000"/>
              </a:lnSpc>
            </a:pPr>
            <a:r>
              <a:rPr lang="en-GB" sz="3000" dirty="0"/>
              <a:t>Following infection control protocols</a:t>
            </a:r>
          </a:p>
          <a:p>
            <a:pPr lvl="0">
              <a:lnSpc>
                <a:spcPct val="160000"/>
              </a:lnSpc>
            </a:pPr>
            <a:r>
              <a:rPr lang="en-GB" sz="3000" dirty="0"/>
              <a:t>Holding multi-agency meetings</a:t>
            </a:r>
          </a:p>
          <a:p>
            <a:pPr>
              <a:lnSpc>
                <a:spcPct val="90000"/>
              </a:lnSpc>
              <a:spcBef>
                <a:spcPts val="1000"/>
              </a:spcBef>
              <a:spcAft>
                <a:spcPts val="800"/>
              </a:spcAft>
            </a:pPr>
            <a:endParaRPr lang="en-US" sz="2400" baseline="0" dirty="0">
              <a:effectLst/>
            </a:endParaRPr>
          </a:p>
        </p:txBody>
      </p:sp>
      <p:pic>
        <p:nvPicPr>
          <p:cNvPr id="2050" name="Picture 2" descr="100 Modern Team-Building Activities for Work in 2026 Your Team Will  Actually Enjoy | Wellable">
            <a:extLst>
              <a:ext uri="{FF2B5EF4-FFF2-40B4-BE49-F238E27FC236}">
                <a16:creationId xmlns:a16="http://schemas.microsoft.com/office/drawing/2014/main" id="{D380D9E4-3A03-5C56-EC38-5177FF5994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57700" y="4981306"/>
            <a:ext cx="2679010" cy="1752868"/>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568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anim calcmode="lin" valueType="num">
                                      <p:cBhvr additive="base">
                                        <p:cTn id="19"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4" end="4"/>
                                            </p:txEl>
                                          </p:spTgt>
                                        </p:tgtEl>
                                        <p:attrNameLst>
                                          <p:attrName>style.visibility</p:attrName>
                                        </p:attrNameLst>
                                      </p:cBhvr>
                                      <p:to>
                                        <p:strVal val="visible"/>
                                      </p:to>
                                    </p:set>
                                    <p:anim calcmode="lin" valueType="num">
                                      <p:cBhvr additive="base">
                                        <p:cTn id="25"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1">
            <a:extLst>
              <a:ext uri="{FF2B5EF4-FFF2-40B4-BE49-F238E27FC236}">
                <a16:creationId xmlns:a16="http://schemas.microsoft.com/office/drawing/2014/main" id="{1A319378-1E55-4157-E09F-8D2561D7D288}"/>
              </a:ext>
            </a:extLst>
          </p:cNvPr>
          <p:cNvSpPr>
            <a:spLocks noChangeArrowheads="1"/>
          </p:cNvSpPr>
          <p:nvPr/>
        </p:nvSpPr>
        <p:spPr bwMode="auto">
          <a:xfrm>
            <a:off x="838200" y="1825625"/>
            <a:ext cx="5181600" cy="435133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228600" marR="0" indent="-228600" fontAlgn="base">
              <a:lnSpc>
                <a:spcPct val="90000"/>
              </a:lnSpc>
              <a:spcBef>
                <a:spcPts val="100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effectLst/>
              </a:rPr>
              <a:t>Principles guide</a:t>
            </a:r>
            <a:r>
              <a:rPr kumimoji="0" lang="en-US" altLang="en-US" sz="2800" b="0" i="0" u="none" strike="noStrike" cap="none" normalizeH="0" baseline="0" dirty="0">
                <a:ln>
                  <a:noFill/>
                </a:ln>
                <a:effectLst/>
              </a:rPr>
              <a:t> what is </a:t>
            </a:r>
            <a:r>
              <a:rPr kumimoji="0" lang="en-US" altLang="en-US" sz="2800" b="1" i="0" u="none" strike="noStrike" cap="none" normalizeH="0" baseline="0" dirty="0">
                <a:ln>
                  <a:noFill/>
                </a:ln>
                <a:effectLst/>
              </a:rPr>
              <a:t>important</a:t>
            </a:r>
            <a:r>
              <a:rPr kumimoji="0" lang="en-US" altLang="en-US" sz="2800" b="0" i="0" u="none" strike="noStrike" cap="none" normalizeH="0" baseline="0" dirty="0">
                <a:ln>
                  <a:noFill/>
                </a:ln>
                <a:effectLst/>
              </a:rPr>
              <a:t> in care and education (e.g., dignity).</a:t>
            </a:r>
          </a:p>
          <a:p>
            <a:pPr marL="228600" marR="0" indent="-228600" fontAlgn="base">
              <a:lnSpc>
                <a:spcPct val="90000"/>
              </a:lnSpc>
              <a:spcBef>
                <a:spcPts val="1000"/>
              </a:spcBef>
              <a:spcAft>
                <a:spcPct val="0"/>
              </a:spcAft>
              <a:buClrTx/>
              <a:buSzTx/>
              <a:buFont typeface="Arial" panose="020B0604020202020204" pitchFamily="34" charset="0"/>
              <a:buChar char="•"/>
              <a:tabLst/>
            </a:pPr>
            <a:endParaRPr kumimoji="0" lang="en-US" altLang="en-US" sz="2800" b="0" i="0" u="none" strike="noStrike" cap="none" normalizeH="0" baseline="0" dirty="0">
              <a:ln>
                <a:noFill/>
              </a:ln>
              <a:effectLst/>
            </a:endParaRPr>
          </a:p>
          <a:p>
            <a:pPr marL="228600" marR="0" indent="-228600" fontAlgn="base">
              <a:lnSpc>
                <a:spcPct val="90000"/>
              </a:lnSpc>
              <a:spcBef>
                <a:spcPts val="1000"/>
              </a:spcBef>
              <a:spcAft>
                <a:spcPct val="0"/>
              </a:spcAft>
              <a:buClrTx/>
              <a:buSzTx/>
              <a:buFont typeface="Arial" panose="020B0604020202020204" pitchFamily="34" charset="0"/>
              <a:buChar char="•"/>
              <a:tabLst/>
            </a:pPr>
            <a:r>
              <a:rPr kumimoji="0" lang="en-US" altLang="en-US" sz="2800" b="1" i="0" u="none" strike="noStrike" cap="none" normalizeH="0" baseline="0" dirty="0">
                <a:ln>
                  <a:noFill/>
                </a:ln>
                <a:effectLst/>
              </a:rPr>
              <a:t>Working practices ensure</a:t>
            </a:r>
            <a:r>
              <a:rPr kumimoji="0" lang="en-US" altLang="en-US" sz="2800" b="0" i="0" u="none" strike="noStrike" cap="none" normalizeH="0" baseline="0" dirty="0">
                <a:ln>
                  <a:noFill/>
                </a:ln>
                <a:effectLst/>
              </a:rPr>
              <a:t> those principles are </a:t>
            </a:r>
            <a:r>
              <a:rPr kumimoji="0" lang="en-US" altLang="en-US" sz="2800" b="1" i="0" u="none" strike="noStrike" cap="none" normalizeH="0" baseline="0" dirty="0">
                <a:ln>
                  <a:noFill/>
                </a:ln>
                <a:effectLst/>
              </a:rPr>
              <a:t>put into action</a:t>
            </a:r>
            <a:r>
              <a:rPr kumimoji="0" lang="en-US" altLang="en-US" sz="2800" b="0" i="0" u="none" strike="noStrike" cap="none" normalizeH="0" baseline="0" dirty="0">
                <a:ln>
                  <a:noFill/>
                </a:ln>
                <a:effectLst/>
              </a:rPr>
              <a:t> (e.g., closing the door before providing personal care to maintain dignity).</a:t>
            </a:r>
          </a:p>
          <a:p>
            <a:pPr marL="228600" marR="0" indent="-228600" fontAlgn="base">
              <a:lnSpc>
                <a:spcPct val="90000"/>
              </a:lnSpc>
              <a:spcBef>
                <a:spcPts val="1000"/>
              </a:spcBef>
              <a:spcAft>
                <a:spcPct val="0"/>
              </a:spcAft>
              <a:buClrTx/>
              <a:buSzTx/>
              <a:buFont typeface="Arial" panose="020B0604020202020204" pitchFamily="34" charset="0"/>
              <a:buChar char="•"/>
              <a:tabLst/>
            </a:pPr>
            <a:endParaRPr kumimoji="0" lang="en-US" altLang="en-US" sz="2800" b="0" i="0" u="none" strike="noStrike" cap="none" normalizeH="0" baseline="0" dirty="0">
              <a:ln>
                <a:noFill/>
              </a:ln>
              <a:effectLst/>
            </a:endParaRP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defPPr>
              <a:defRPr lang="en-GB"/>
            </a:defPPr>
          </a:lstStyle>
          <a:p>
            <a:pPr>
              <a:spcAft>
                <a:spcPts val="600"/>
              </a:spcAft>
            </a:pPr>
            <a:fld id="{58FB4751-880F-D840-AAA9-3A15815CC996}" type="slidenum">
              <a:rPr lang="en-GB" smtClean="0"/>
              <a:pPr>
                <a:spcAft>
                  <a:spcPts val="600"/>
                </a:spcAft>
              </a:pPr>
              <a:t>6</a:t>
            </a:fld>
            <a:endParaRPr lang="en-GB"/>
          </a:p>
        </p:txBody>
      </p:sp>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2209801" y="537834"/>
            <a:ext cx="9144000" cy="676656"/>
          </a:xfrm>
        </p:spPr>
        <p:txBody>
          <a:bodyPr vert="horz" lIns="91440" tIns="45720" rIns="91440" bIns="45720" rtlCol="0" anchor="b">
            <a:normAutofit/>
          </a:bodyPr>
          <a:lstStyle>
            <a:defPPr>
              <a:defRPr lang="en-GB"/>
            </a:defPPr>
          </a:lstStyle>
          <a:p>
            <a:r>
              <a:rPr lang="en-GB" sz="4100" b="1" kern="1200" dirty="0">
                <a:latin typeface="+mj-lt"/>
                <a:ea typeface="+mj-ea"/>
                <a:cs typeface="+mj-cs"/>
              </a:rPr>
              <a:t>How they work together: </a:t>
            </a:r>
          </a:p>
        </p:txBody>
      </p:sp>
      <p:graphicFrame>
        <p:nvGraphicFramePr>
          <p:cNvPr id="6" name="Content Placeholder 5">
            <a:extLst>
              <a:ext uri="{FF2B5EF4-FFF2-40B4-BE49-F238E27FC236}">
                <a16:creationId xmlns:a16="http://schemas.microsoft.com/office/drawing/2014/main" id="{DA1FE2BA-FE65-D185-21F0-788D18BAE409}"/>
              </a:ext>
            </a:extLst>
          </p:cNvPr>
          <p:cNvGraphicFramePr>
            <a:graphicFrameLocks noGrp="1"/>
          </p:cNvGraphicFramePr>
          <p:nvPr>
            <p:ph sz="half" idx="2"/>
            <p:extLst>
              <p:ext uri="{D42A27DB-BD31-4B8C-83A1-F6EECF244321}">
                <p14:modId xmlns:p14="http://schemas.microsoft.com/office/powerpoint/2010/main" val="3603698979"/>
              </p:ext>
            </p:extLst>
          </p:nvPr>
        </p:nvGraphicFramePr>
        <p:xfrm>
          <a:off x="6172200" y="1353788"/>
          <a:ext cx="5843016" cy="4749770"/>
        </p:xfrm>
        <a:graphic>
          <a:graphicData uri="http://schemas.openxmlformats.org/drawingml/2006/table">
            <a:tbl>
              <a:tblPr firstRow="1" firstCol="1" bandRow="1">
                <a:noFill/>
              </a:tblPr>
              <a:tblGrid>
                <a:gridCol w="2784128">
                  <a:extLst>
                    <a:ext uri="{9D8B030D-6E8A-4147-A177-3AD203B41FA5}">
                      <a16:colId xmlns:a16="http://schemas.microsoft.com/office/drawing/2014/main" val="966898076"/>
                    </a:ext>
                  </a:extLst>
                </a:gridCol>
                <a:gridCol w="3058888">
                  <a:extLst>
                    <a:ext uri="{9D8B030D-6E8A-4147-A177-3AD203B41FA5}">
                      <a16:colId xmlns:a16="http://schemas.microsoft.com/office/drawing/2014/main" val="3378576684"/>
                    </a:ext>
                  </a:extLst>
                </a:gridCol>
              </a:tblGrid>
              <a:tr h="756152">
                <a:tc>
                  <a:txBody>
                    <a:bodyPr/>
                    <a:lstStyle/>
                    <a:p>
                      <a:pPr algn="l" fontAlgn="ctr">
                        <a:lnSpc>
                          <a:spcPct val="107000"/>
                        </a:lnSpc>
                        <a:spcAft>
                          <a:spcPts val="800"/>
                        </a:spcAft>
                        <a:buNone/>
                      </a:pPr>
                      <a:r>
                        <a:rPr lang="en-GB" sz="1900" b="1" i="0" u="none" strike="noStrike"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Principles of Care</a:t>
                      </a:r>
                      <a:endParaRPr lang="en-GB" sz="1900" b="1" i="0" u="none" strike="noStrike">
                        <a:solidFill>
                          <a:srgbClr val="FFFFFF"/>
                        </a:solidFill>
                        <a:effectLst/>
                        <a:latin typeface="Arial" panose="020B0604020202020204" pitchFamily="34" charset="0"/>
                      </a:endParaRPr>
                    </a:p>
                  </a:txBody>
                  <a:tcPr marL="267591" marR="160555" marT="160555" marB="160555" anchor="ctr">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l" fontAlgn="ctr">
                        <a:lnSpc>
                          <a:spcPct val="107000"/>
                        </a:lnSpc>
                        <a:spcAft>
                          <a:spcPts val="800"/>
                        </a:spcAft>
                        <a:buNone/>
                      </a:pPr>
                      <a:r>
                        <a:rPr lang="en-GB" sz="1900" b="1" i="0" u="none" strike="noStrike"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Working Practices</a:t>
                      </a:r>
                      <a:endParaRPr lang="en-GB" sz="1900" b="1" i="0" u="none" strike="noStrike">
                        <a:solidFill>
                          <a:srgbClr val="FFFFFF"/>
                        </a:solidFill>
                        <a:effectLst/>
                        <a:latin typeface="Arial" panose="020B0604020202020204" pitchFamily="34" charset="0"/>
                      </a:endParaRPr>
                    </a:p>
                  </a:txBody>
                  <a:tcPr marL="267591" marR="160555" marT="160555" marB="160555" anchor="ctr">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370242754"/>
                  </a:ext>
                </a:extLst>
              </a:tr>
              <a:tr h="1446217">
                <a:tc>
                  <a:txBody>
                    <a:bodyPr/>
                    <a:lstStyle/>
                    <a:p>
                      <a:pPr algn="l" fontAlgn="ctr">
                        <a:lnSpc>
                          <a:spcPct val="107000"/>
                        </a:lnSpc>
                        <a:spcAft>
                          <a:spcPts val="800"/>
                        </a:spcAft>
                        <a:buNone/>
                      </a:pPr>
                      <a:r>
                        <a:rPr lang="en-GB" sz="1900" b="1" i="0" u="none" strike="noStrike"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What professionals believe in (values, ethics, standards).</a:t>
                      </a:r>
                      <a:endParaRPr lang="en-GB" sz="1900" b="1" i="0" u="none" strike="noStrike">
                        <a:solidFill>
                          <a:srgbClr val="FFFFFF"/>
                        </a:solidFill>
                        <a:effectLst/>
                        <a:latin typeface="Arial" panose="020B0604020202020204" pitchFamily="34" charset="0"/>
                      </a:endParaRPr>
                    </a:p>
                  </a:txBody>
                  <a:tcPr marL="267591" marR="160555" marT="160555" marB="160555"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l" fontAlgn="ctr">
                        <a:lnSpc>
                          <a:spcPct val="107000"/>
                        </a:lnSpc>
                        <a:spcAft>
                          <a:spcPts val="800"/>
                        </a:spcAft>
                        <a:buNone/>
                      </a:pPr>
                      <a:r>
                        <a:rPr lang="en-GB" sz="1900" b="1" i="0" u="none" strike="noStrike"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What professionals actually do</a:t>
                      </a:r>
                      <a:r>
                        <a:rPr lang="en-GB" sz="1900" b="0" i="0" u="none" strike="noStrike"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(methods, procedures, routines).</a:t>
                      </a:r>
                      <a:endParaRPr lang="en-GB" sz="1900" b="0" i="0" u="none" strike="noStrike">
                        <a:solidFill>
                          <a:schemeClr val="tx1">
                            <a:lumMod val="85000"/>
                            <a:lumOff val="15000"/>
                          </a:schemeClr>
                        </a:solidFill>
                        <a:effectLst/>
                        <a:latin typeface="Arial" panose="020B0604020202020204" pitchFamily="34" charset="0"/>
                      </a:endParaRPr>
                    </a:p>
                  </a:txBody>
                  <a:tcPr marL="267591" marR="160555" marT="160555" marB="160555"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3680828587"/>
                  </a:ext>
                </a:extLst>
              </a:tr>
              <a:tr h="1101184">
                <a:tc>
                  <a:txBody>
                    <a:bodyPr/>
                    <a:lstStyle/>
                    <a:p>
                      <a:pPr algn="l" fontAlgn="ctr">
                        <a:lnSpc>
                          <a:spcPct val="107000"/>
                        </a:lnSpc>
                        <a:spcAft>
                          <a:spcPts val="800"/>
                        </a:spcAft>
                        <a:buNone/>
                      </a:pPr>
                      <a:r>
                        <a:rPr lang="en-GB" sz="1900" b="1" i="0" u="none" strike="noStrike"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They are the "why" behind the work.</a:t>
                      </a:r>
                      <a:endParaRPr lang="en-GB" sz="1900" b="1" i="0" u="none" strike="noStrike">
                        <a:solidFill>
                          <a:srgbClr val="FFFFFF"/>
                        </a:solidFill>
                        <a:effectLst/>
                        <a:latin typeface="Arial" panose="020B0604020202020204" pitchFamily="34" charset="0"/>
                      </a:endParaRPr>
                    </a:p>
                  </a:txBody>
                  <a:tcPr marL="267591" marR="160555" marT="160555" marB="160555"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tc>
                  <a:txBody>
                    <a:bodyPr/>
                    <a:lstStyle/>
                    <a:p>
                      <a:pPr algn="l" fontAlgn="ctr">
                        <a:lnSpc>
                          <a:spcPct val="107000"/>
                        </a:lnSpc>
                        <a:spcAft>
                          <a:spcPts val="800"/>
                        </a:spcAft>
                        <a:buNone/>
                      </a:pPr>
                      <a:r>
                        <a:rPr lang="en-GB" sz="1900" b="0" i="0" u="none" strike="noStrike"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They are the </a:t>
                      </a:r>
                      <a:r>
                        <a:rPr lang="en-GB" sz="1900" b="1" i="0" u="none" strike="noStrike"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"how"</a:t>
                      </a:r>
                      <a:r>
                        <a:rPr lang="en-GB" sz="1900" b="0" i="0" u="none" strike="noStrike" kern="10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 the work is carried out.</a:t>
                      </a:r>
                      <a:endParaRPr lang="en-GB" sz="1900" b="0" i="0" u="none" strike="noStrike">
                        <a:solidFill>
                          <a:schemeClr val="tx1">
                            <a:lumMod val="85000"/>
                            <a:lumOff val="15000"/>
                          </a:schemeClr>
                        </a:solidFill>
                        <a:effectLst/>
                        <a:latin typeface="Arial" panose="020B0604020202020204" pitchFamily="34" charset="0"/>
                      </a:endParaRPr>
                    </a:p>
                  </a:txBody>
                  <a:tcPr marL="267591" marR="160555" marT="160555" marB="160555"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186349042"/>
                  </a:ext>
                </a:extLst>
              </a:tr>
              <a:tr h="1446217">
                <a:tc>
                  <a:txBody>
                    <a:bodyPr/>
                    <a:lstStyle/>
                    <a:p>
                      <a:pPr algn="l" fontAlgn="ctr">
                        <a:lnSpc>
                          <a:spcPct val="107000"/>
                        </a:lnSpc>
                        <a:spcAft>
                          <a:spcPts val="800"/>
                        </a:spcAft>
                        <a:buNone/>
                      </a:pPr>
                      <a:r>
                        <a:rPr lang="en-GB" sz="1900" b="1" i="0" u="none" strike="noStrike" kern="10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Based on moral, ethical, and legal standards.</a:t>
                      </a:r>
                      <a:endParaRPr lang="en-GB" sz="1900" b="1" i="0" u="none" strike="noStrike">
                        <a:solidFill>
                          <a:srgbClr val="FFFFFF"/>
                        </a:solidFill>
                        <a:effectLst/>
                        <a:latin typeface="Arial" panose="020B0604020202020204" pitchFamily="34" charset="0"/>
                      </a:endParaRPr>
                    </a:p>
                  </a:txBody>
                  <a:tcPr marL="267591" marR="160555" marT="160555" marB="160555"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tc>
                  <a:txBody>
                    <a:bodyPr/>
                    <a:lstStyle/>
                    <a:p>
                      <a:pPr algn="l" fontAlgn="ctr">
                        <a:lnSpc>
                          <a:spcPct val="107000"/>
                        </a:lnSpc>
                        <a:spcAft>
                          <a:spcPts val="800"/>
                        </a:spcAft>
                        <a:buNone/>
                      </a:pPr>
                      <a:r>
                        <a:rPr lang="en-GB" sz="1900" b="0" i="0" u="none" strike="noStrike" kern="100" dirty="0">
                          <a:solidFill>
                            <a:schemeClr val="tx1">
                              <a:lumMod val="85000"/>
                              <a:lumOff val="15000"/>
                            </a:schemeClr>
                          </a:solidFill>
                          <a:effectLst/>
                          <a:latin typeface="Calibri" panose="020F0502020204030204" pitchFamily="34" charset="0"/>
                          <a:ea typeface="Calibri" panose="020F0502020204030204" pitchFamily="34" charset="0"/>
                          <a:cs typeface="Times New Roman" panose="02020603050405020304" pitchFamily="18" charset="0"/>
                        </a:rPr>
                        <a:t>Based on training, policies, and job roles.</a:t>
                      </a:r>
                      <a:endParaRPr lang="en-GB" sz="1900" b="0" i="0" u="none" strike="noStrike" dirty="0">
                        <a:solidFill>
                          <a:schemeClr val="tx1">
                            <a:lumMod val="85000"/>
                            <a:lumOff val="15000"/>
                          </a:schemeClr>
                        </a:solidFill>
                        <a:effectLst/>
                        <a:latin typeface="Arial" panose="020B0604020202020204" pitchFamily="34" charset="0"/>
                      </a:endParaRPr>
                    </a:p>
                  </a:txBody>
                  <a:tcPr marL="267591" marR="160555" marT="160555" marB="160555" anchor="ctr">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3209565528"/>
                  </a:ext>
                </a:extLst>
              </a:tr>
            </a:tbl>
          </a:graphicData>
        </a:graphic>
      </p:graphicFrame>
    </p:spTree>
    <p:extLst>
      <p:ext uri="{BB962C8B-B14F-4D97-AF65-F5344CB8AC3E}">
        <p14:creationId xmlns:p14="http://schemas.microsoft.com/office/powerpoint/2010/main" val="169908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9D4ADC4-01B6-AA8C-9B56-49464B100BE3}"/>
              </a:ext>
            </a:extLst>
          </p:cNvPr>
          <p:cNvSpPr>
            <a:spLocks noGrp="1"/>
          </p:cNvSpPr>
          <p:nvPr>
            <p:ph type="title"/>
          </p:nvPr>
        </p:nvSpPr>
        <p:spPr>
          <a:xfrm>
            <a:off x="3022092" y="82296"/>
            <a:ext cx="10515600" cy="676656"/>
          </a:xfrm>
        </p:spPr>
        <p:txBody>
          <a:bodyPr rtlCol="0"/>
          <a:lstStyle>
            <a:defPPr>
              <a:defRPr lang="en-GB"/>
            </a:defPPr>
          </a:lstStyle>
          <a:p>
            <a:pPr rtl="0"/>
            <a:r>
              <a:rPr lang="en-GB" sz="4800" dirty="0">
                <a:latin typeface="Sagona Book" panose="020F0502020204030204" pitchFamily="34" charset="0"/>
                <a:cs typeface="Sagona Book" panose="020F0502020204030204" pitchFamily="34" charset="0"/>
              </a:rPr>
              <a:t>Examples for clarity</a:t>
            </a:r>
            <a:endParaRPr lang="en-GB" dirty="0"/>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graphicFrame>
        <p:nvGraphicFramePr>
          <p:cNvPr id="7" name="Content Placeholder 6">
            <a:extLst>
              <a:ext uri="{FF2B5EF4-FFF2-40B4-BE49-F238E27FC236}">
                <a16:creationId xmlns:a16="http://schemas.microsoft.com/office/drawing/2014/main" id="{BFC4F05E-82B1-E4C4-2947-662A73940388}"/>
              </a:ext>
            </a:extLst>
          </p:cNvPr>
          <p:cNvGraphicFramePr>
            <a:graphicFrameLocks noGrp="1"/>
          </p:cNvGraphicFramePr>
          <p:nvPr>
            <p:ph idx="1"/>
            <p:extLst>
              <p:ext uri="{D42A27DB-BD31-4B8C-83A1-F6EECF244321}">
                <p14:modId xmlns:p14="http://schemas.microsoft.com/office/powerpoint/2010/main" val="1886942414"/>
              </p:ext>
            </p:extLst>
          </p:nvPr>
        </p:nvGraphicFramePr>
        <p:xfrm>
          <a:off x="425388" y="1014940"/>
          <a:ext cx="11107482" cy="4654339"/>
        </p:xfrm>
        <a:graphic>
          <a:graphicData uri="http://schemas.openxmlformats.org/drawingml/2006/table">
            <a:tbl>
              <a:tblPr firstRow="1" firstCol="1" bandRow="1">
                <a:tableStyleId>{616DA210-FB5B-4158-B5E0-FEB733F419BA}</a:tableStyleId>
              </a:tblPr>
              <a:tblGrid>
                <a:gridCol w="3702494">
                  <a:extLst>
                    <a:ext uri="{9D8B030D-6E8A-4147-A177-3AD203B41FA5}">
                      <a16:colId xmlns:a16="http://schemas.microsoft.com/office/drawing/2014/main" val="1754995700"/>
                    </a:ext>
                  </a:extLst>
                </a:gridCol>
                <a:gridCol w="3702494">
                  <a:extLst>
                    <a:ext uri="{9D8B030D-6E8A-4147-A177-3AD203B41FA5}">
                      <a16:colId xmlns:a16="http://schemas.microsoft.com/office/drawing/2014/main" val="3745508933"/>
                    </a:ext>
                  </a:extLst>
                </a:gridCol>
                <a:gridCol w="3702494">
                  <a:extLst>
                    <a:ext uri="{9D8B030D-6E8A-4147-A177-3AD203B41FA5}">
                      <a16:colId xmlns:a16="http://schemas.microsoft.com/office/drawing/2014/main" val="3148713604"/>
                    </a:ext>
                  </a:extLst>
                </a:gridCol>
              </a:tblGrid>
              <a:tr h="908620">
                <a:tc>
                  <a:txBody>
                    <a:bodyPr/>
                    <a:lstStyle/>
                    <a:p>
                      <a:pPr>
                        <a:lnSpc>
                          <a:spcPct val="107000"/>
                        </a:lnSpc>
                        <a:spcAft>
                          <a:spcPts val="800"/>
                        </a:spcAft>
                        <a:buNone/>
                      </a:pPr>
                      <a:r>
                        <a:rPr lang="en-GB" sz="2800" kern="100">
                          <a:effectLst/>
                        </a:rPr>
                        <a:t>Situation</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a:effectLst/>
                        </a:rPr>
                        <a:t>Principle of Care</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a:effectLst/>
                        </a:rPr>
                        <a:t>Working Practice</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extLst>
                  <a:ext uri="{0D108BD9-81ED-4DB2-BD59-A6C34878D82A}">
                    <a16:rowId xmlns:a16="http://schemas.microsoft.com/office/drawing/2014/main" val="3717351592"/>
                  </a:ext>
                </a:extLst>
              </a:tr>
              <a:tr h="992622">
                <a:tc>
                  <a:txBody>
                    <a:bodyPr/>
                    <a:lstStyle/>
                    <a:p>
                      <a:pPr>
                        <a:lnSpc>
                          <a:spcPct val="107000"/>
                        </a:lnSpc>
                        <a:spcAft>
                          <a:spcPts val="800"/>
                        </a:spcAft>
                        <a:buNone/>
                      </a:pPr>
                      <a:r>
                        <a:rPr lang="en-GB" sz="2800" kern="100">
                          <a:effectLst/>
                        </a:rPr>
                        <a:t>Supporting a child with autism in school</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a:effectLst/>
                        </a:rPr>
                        <a:t>Inclusion and equality</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a:effectLst/>
                        </a:rPr>
                        <a:t>Using a visual timetable and communication cards</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extLst>
                  <a:ext uri="{0D108BD9-81ED-4DB2-BD59-A6C34878D82A}">
                    <a16:rowId xmlns:a16="http://schemas.microsoft.com/office/drawing/2014/main" val="2532349705"/>
                  </a:ext>
                </a:extLst>
              </a:tr>
              <a:tr h="992622">
                <a:tc>
                  <a:txBody>
                    <a:bodyPr/>
                    <a:lstStyle/>
                    <a:p>
                      <a:pPr>
                        <a:lnSpc>
                          <a:spcPct val="107000"/>
                        </a:lnSpc>
                        <a:spcAft>
                          <a:spcPts val="800"/>
                        </a:spcAft>
                        <a:buNone/>
                      </a:pPr>
                      <a:r>
                        <a:rPr lang="en-GB" sz="2800" kern="100" dirty="0">
                          <a:effectLst/>
                        </a:rPr>
                        <a:t>Caring for an elderly person</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a:effectLst/>
                        </a:rPr>
                        <a:t>Respect and dignity</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a:effectLst/>
                        </a:rPr>
                        <a:t>Asking for consent before providing personal care</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extLst>
                  <a:ext uri="{0D108BD9-81ED-4DB2-BD59-A6C34878D82A}">
                    <a16:rowId xmlns:a16="http://schemas.microsoft.com/office/drawing/2014/main" val="3809127183"/>
                  </a:ext>
                </a:extLst>
              </a:tr>
              <a:tr h="1760475">
                <a:tc>
                  <a:txBody>
                    <a:bodyPr/>
                    <a:lstStyle/>
                    <a:p>
                      <a:pPr>
                        <a:lnSpc>
                          <a:spcPct val="107000"/>
                        </a:lnSpc>
                        <a:spcAft>
                          <a:spcPts val="800"/>
                        </a:spcAft>
                        <a:buNone/>
                      </a:pPr>
                      <a:r>
                        <a:rPr lang="en-GB" sz="2800" kern="100">
                          <a:effectLst/>
                        </a:rPr>
                        <a:t>Protecting a vulnerable adult from abuse</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a:effectLst/>
                        </a:rPr>
                        <a:t>Safeguarding</a:t>
                      </a:r>
                      <a:endParaRPr lang="en-GB" sz="2800" kern="10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tc>
                  <a:txBody>
                    <a:bodyPr/>
                    <a:lstStyle/>
                    <a:p>
                      <a:pPr>
                        <a:lnSpc>
                          <a:spcPct val="107000"/>
                        </a:lnSpc>
                        <a:spcAft>
                          <a:spcPts val="800"/>
                        </a:spcAft>
                        <a:buNone/>
                      </a:pPr>
                      <a:r>
                        <a:rPr lang="en-GB" sz="2800" kern="100" dirty="0">
                          <a:effectLst/>
                        </a:rPr>
                        <a:t>Reporting concerns through the correct safeguarding procedures</a:t>
                      </a:r>
                      <a:endParaRPr lang="en-GB" sz="28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8481" marR="8481" marT="8481" marB="8481" anchor="ctr"/>
                </a:tc>
                <a:extLst>
                  <a:ext uri="{0D108BD9-81ED-4DB2-BD59-A6C34878D82A}">
                    <a16:rowId xmlns:a16="http://schemas.microsoft.com/office/drawing/2014/main" val="1426443081"/>
                  </a:ext>
                </a:extLst>
              </a:tr>
            </a:tbl>
          </a:graphicData>
        </a:graphic>
      </p:graphicFrame>
    </p:spTree>
    <p:extLst>
      <p:ext uri="{BB962C8B-B14F-4D97-AF65-F5344CB8AC3E}">
        <p14:creationId xmlns:p14="http://schemas.microsoft.com/office/powerpoint/2010/main" val="2752853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EB1C23-8C46-ED8B-0D95-B137C248114F}"/>
              </a:ext>
            </a:extLst>
          </p:cNvPr>
          <p:cNvSpPr>
            <a:spLocks noGrp="1"/>
          </p:cNvSpPr>
          <p:nvPr>
            <p:ph sz="half" idx="1"/>
          </p:nvPr>
        </p:nvSpPr>
        <p:spPr>
          <a:xfrm>
            <a:off x="838198" y="1241710"/>
            <a:ext cx="5181600" cy="4351338"/>
          </a:xfrm>
        </p:spPr>
        <p:txBody>
          <a:bodyPr>
            <a:normAutofit fontScale="92500"/>
          </a:bodyPr>
          <a:lstStyle/>
          <a:p>
            <a:pPr marL="0" indent="0">
              <a:buNone/>
            </a:pPr>
            <a:r>
              <a:rPr lang="en-GB" sz="2400" b="1" dirty="0"/>
              <a:t>Practice Settings &amp; Environments</a:t>
            </a:r>
          </a:p>
          <a:p>
            <a:r>
              <a:rPr lang="en-GB" sz="2400" dirty="0"/>
              <a:t>Acute hospital settings</a:t>
            </a:r>
          </a:p>
          <a:p>
            <a:r>
              <a:rPr lang="en-GB" sz="2400" dirty="0"/>
              <a:t>Primary care &amp; community health services (clinics, GP practices)</a:t>
            </a:r>
          </a:p>
          <a:p>
            <a:r>
              <a:rPr lang="en-GB" sz="2400" dirty="0"/>
              <a:t>Acute hospital settings/ specialised settings</a:t>
            </a:r>
          </a:p>
          <a:p>
            <a:r>
              <a:rPr lang="en-GB" sz="2400" dirty="0"/>
              <a:t>Social care / residential care / care homes</a:t>
            </a:r>
          </a:p>
          <a:p>
            <a:r>
              <a:rPr lang="en-GB" sz="2400" dirty="0"/>
              <a:t>Education settings (schools, further education, university)</a:t>
            </a:r>
          </a:p>
          <a:p>
            <a:r>
              <a:rPr lang="en-GB" sz="2400" dirty="0"/>
              <a:t>Integrated services: combining health &amp; social care; joint working with third sector &amp; private providers.</a:t>
            </a:r>
          </a:p>
          <a:p>
            <a:endParaRPr lang="en-GB" sz="2400" dirty="0"/>
          </a:p>
        </p:txBody>
      </p:sp>
      <p:pic>
        <p:nvPicPr>
          <p:cNvPr id="5122" name="Picture 2" descr="Levels of Medical Care">
            <a:extLst>
              <a:ext uri="{FF2B5EF4-FFF2-40B4-BE49-F238E27FC236}">
                <a16:creationId xmlns:a16="http://schemas.microsoft.com/office/drawing/2014/main" id="{78770ACF-3B44-815B-E0EC-0C78EB34489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23662" y="1474279"/>
            <a:ext cx="5181600" cy="349758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E7A55441-C8AA-D4C3-5713-AD031F3AC8F3}"/>
              </a:ext>
            </a:extLst>
          </p:cNvPr>
          <p:cNvSpPr>
            <a:spLocks noGrp="1"/>
          </p:cNvSpPr>
          <p:nvPr>
            <p:ph type="dt" sz="half" idx="10"/>
          </p:nvPr>
        </p:nvSpPr>
        <p:spPr>
          <a:xfrm>
            <a:off x="365760" y="6464808"/>
            <a:ext cx="987552" cy="310896"/>
          </a:xfrm>
        </p:spPr>
        <p:txBody>
          <a:bodyPr anchor="ctr">
            <a:normAutofit fontScale="55000" lnSpcReduction="20000"/>
          </a:bodyPr>
          <a:lstStyle/>
          <a:p>
            <a:pPr rtl="0">
              <a:spcAft>
                <a:spcPts val="600"/>
              </a:spcAft>
            </a:pPr>
            <a:r>
              <a:rPr lang="en-GB" dirty="0"/>
              <a:t>Stephanie John 2025</a:t>
            </a:r>
          </a:p>
        </p:txBody>
      </p:sp>
      <p:sp>
        <p:nvSpPr>
          <p:cNvPr id="6" name="Slide Number Placeholder 5">
            <a:extLst>
              <a:ext uri="{FF2B5EF4-FFF2-40B4-BE49-F238E27FC236}">
                <a16:creationId xmlns:a16="http://schemas.microsoft.com/office/drawing/2014/main" id="{C737BD80-764B-779B-EAA6-DABD8FCE4880}"/>
              </a:ext>
            </a:extLst>
          </p:cNvPr>
          <p:cNvSpPr>
            <a:spLocks noGrp="1"/>
          </p:cNvSpPr>
          <p:nvPr>
            <p:ph type="sldNum" sz="quarter" idx="12"/>
          </p:nvPr>
        </p:nvSpPr>
        <p:spPr>
          <a:xfrm>
            <a:off x="11027664" y="6464808"/>
            <a:ext cx="987552" cy="310896"/>
          </a:xfrm>
        </p:spPr>
        <p:txBody>
          <a:bodyPr anchor="ctr">
            <a:normAutofit/>
          </a:bodyPr>
          <a:lstStyle/>
          <a:p>
            <a:pPr rtl="0">
              <a:spcAft>
                <a:spcPts val="600"/>
              </a:spcAft>
            </a:pPr>
            <a:fld id="{58FB4751-880F-D840-AAA9-3A15815CC996}" type="slidenum">
              <a:rPr lang="en-GB" smtClean="0"/>
              <a:pPr rtl="0">
                <a:spcAft>
                  <a:spcPts val="600"/>
                </a:spcAft>
              </a:pPr>
              <a:t>8</a:t>
            </a:fld>
            <a:endParaRPr lang="en-GB"/>
          </a:p>
        </p:txBody>
      </p:sp>
      <p:sp>
        <p:nvSpPr>
          <p:cNvPr id="2" name="Title 1">
            <a:extLst>
              <a:ext uri="{FF2B5EF4-FFF2-40B4-BE49-F238E27FC236}">
                <a16:creationId xmlns:a16="http://schemas.microsoft.com/office/drawing/2014/main" id="{750FD63E-1E81-292C-CD64-FB9DE2332AE4}"/>
              </a:ext>
            </a:extLst>
          </p:cNvPr>
          <p:cNvSpPr>
            <a:spLocks noGrp="1"/>
          </p:cNvSpPr>
          <p:nvPr>
            <p:ph type="title"/>
          </p:nvPr>
        </p:nvSpPr>
        <p:spPr>
          <a:xfrm>
            <a:off x="1707641" y="161322"/>
            <a:ext cx="9144000" cy="676656"/>
          </a:xfrm>
        </p:spPr>
        <p:txBody>
          <a:bodyPr anchor="b">
            <a:normAutofit/>
          </a:bodyPr>
          <a:lstStyle/>
          <a:p>
            <a:r>
              <a:rPr lang="en-GB" sz="3400" b="1" dirty="0"/>
              <a:t>Where are these practices implemented?</a:t>
            </a:r>
          </a:p>
        </p:txBody>
      </p:sp>
    </p:spTree>
    <p:extLst>
      <p:ext uri="{BB962C8B-B14F-4D97-AF65-F5344CB8AC3E}">
        <p14:creationId xmlns:p14="http://schemas.microsoft.com/office/powerpoint/2010/main" val="3988595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2014347" y="3954779"/>
            <a:ext cx="8163306" cy="2297431"/>
          </a:xfrm>
        </p:spPr>
        <p:txBody>
          <a:bodyPr rtlCol="0" anchor="ctr">
            <a:normAutofit/>
          </a:bodyPr>
          <a:lstStyle>
            <a:defPPr>
              <a:defRPr lang="en-GB"/>
            </a:defPPr>
          </a:lstStyle>
          <a:p>
            <a:pPr algn="ctr" rtl="0"/>
            <a:r>
              <a:rPr lang="en-GB" sz="3600" b="1" cap="none" dirty="0"/>
              <a:t>Can you remember any relevant professional frameworks, governing bodies or legislation for these sectors?</a:t>
            </a:r>
          </a:p>
        </p:txBody>
      </p:sp>
      <p:pic>
        <p:nvPicPr>
          <p:cNvPr id="15362" name="Picture 2" descr="Confused Teddy Bear GIF by BEARISH">
            <a:extLst>
              <a:ext uri="{FF2B5EF4-FFF2-40B4-BE49-F238E27FC236}">
                <a16:creationId xmlns:a16="http://schemas.microsoft.com/office/drawing/2014/main" id="{D563D0F4-FA52-9EAE-3C50-7F3E8243813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87062" y="278892"/>
            <a:ext cx="3054858" cy="3054858"/>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15367" name="Date Placeholder 3">
            <a:extLst>
              <a:ext uri="{FF2B5EF4-FFF2-40B4-BE49-F238E27FC236}">
                <a16:creationId xmlns:a16="http://schemas.microsoft.com/office/drawing/2014/main" id="{B960BDBD-E68C-8775-A9D9-F9049B997ED7}"/>
              </a:ext>
            </a:extLst>
          </p:cNvPr>
          <p:cNvSpPr>
            <a:spLocks noGrp="1"/>
          </p:cNvSpPr>
          <p:nvPr>
            <p:ph type="dt" sz="half" idx="10"/>
          </p:nvPr>
        </p:nvSpPr>
        <p:spPr>
          <a:xfrm>
            <a:off x="365760" y="6464808"/>
            <a:ext cx="987552" cy="310896"/>
          </a:xfrm>
        </p:spPr>
        <p:txBody>
          <a:bodyPr/>
          <a:lstStyle/>
          <a:p>
            <a:pPr rtl="0">
              <a:spcAft>
                <a:spcPts val="600"/>
              </a:spcAft>
            </a:pPr>
            <a:r>
              <a:rPr lang="en-GB"/>
              <a:t>20XX</a:t>
            </a:r>
          </a:p>
        </p:txBody>
      </p:sp>
      <p:sp>
        <p:nvSpPr>
          <p:cNvPr id="15369" name="Footer Placeholder 4">
            <a:extLst>
              <a:ext uri="{FF2B5EF4-FFF2-40B4-BE49-F238E27FC236}">
                <a16:creationId xmlns:a16="http://schemas.microsoft.com/office/drawing/2014/main" id="{5E2257CF-447E-A511-437B-FBC59F22E03B}"/>
              </a:ext>
            </a:extLst>
          </p:cNvPr>
          <p:cNvSpPr>
            <a:spLocks noGrp="1"/>
          </p:cNvSpPr>
          <p:nvPr>
            <p:ph type="ftr" sz="quarter" idx="11"/>
          </p:nvPr>
        </p:nvSpPr>
        <p:spPr>
          <a:xfrm>
            <a:off x="4379976" y="6464808"/>
            <a:ext cx="3438144" cy="310896"/>
          </a:xfrm>
        </p:spPr>
        <p:txBody>
          <a:bodyPr/>
          <a:lstStyle/>
          <a:p>
            <a:pPr rtl="0">
              <a:spcAft>
                <a:spcPts val="600"/>
              </a:spcAft>
            </a:pPr>
            <a:r>
              <a:rPr lang="en-GB"/>
              <a:t>presentation title</a:t>
            </a:r>
          </a:p>
        </p:txBody>
      </p:sp>
      <p:sp>
        <p:nvSpPr>
          <p:cNvPr id="4" name="Slide Number Placeholder 3">
            <a:extLst>
              <a:ext uri="{FF2B5EF4-FFF2-40B4-BE49-F238E27FC236}">
                <a16:creationId xmlns:a16="http://schemas.microsoft.com/office/drawing/2014/main" id="{6D91CF39-6540-5B9E-8E6C-4310213A7FEF}"/>
              </a:ext>
            </a:extLst>
          </p:cNvPr>
          <p:cNvSpPr>
            <a:spLocks noGrp="1"/>
          </p:cNvSpPr>
          <p:nvPr>
            <p:ph type="sldNum" sz="quarter" idx="12"/>
          </p:nvPr>
        </p:nvSpPr>
        <p:spPr>
          <a:xfrm>
            <a:off x="11027664" y="6464808"/>
            <a:ext cx="987552" cy="310896"/>
          </a:xfrm>
        </p:spPr>
        <p:txBody>
          <a:bodyPr rtlCol="0" anchor="ctr">
            <a:normAutofit/>
          </a:bodyPr>
          <a:lstStyle>
            <a:defPPr>
              <a:defRPr lang="en-GB"/>
            </a:defPPr>
          </a:lstStyle>
          <a:p>
            <a:pPr rtl="0">
              <a:spcAft>
                <a:spcPts val="600"/>
              </a:spcAft>
            </a:pPr>
            <a:fld id="{58FB4751-880F-D840-AAA9-3A15815CC996}" type="slidenum">
              <a:rPr lang="en-GB" smtClean="0"/>
              <a:pPr rtl="0">
                <a:spcAft>
                  <a:spcPts val="600"/>
                </a:spcAft>
              </a:pPr>
              <a:t>9</a:t>
            </a:fld>
            <a:endParaRPr lang="en-GB"/>
          </a:p>
        </p:txBody>
      </p:sp>
    </p:spTree>
    <p:extLst>
      <p:ext uri="{BB962C8B-B14F-4D97-AF65-F5344CB8AC3E}">
        <p14:creationId xmlns:p14="http://schemas.microsoft.com/office/powerpoint/2010/main" val="1096717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F237C2FF-8AE7-02AF-7E17-D62F80F65FAA}"/>
              </a:ext>
            </a:extLst>
          </p:cNvPr>
          <p:cNvSpPr>
            <a:spLocks noGrp="1"/>
          </p:cNvSpPr>
          <p:nvPr>
            <p:ph type="body" sz="quarter" idx="17"/>
          </p:nvPr>
        </p:nvSpPr>
        <p:spPr>
          <a:xfrm>
            <a:off x="151044" y="2568604"/>
            <a:ext cx="3060786" cy="365760"/>
          </a:xfrm>
        </p:spPr>
        <p:txBody>
          <a:bodyPr rtlCol="0"/>
          <a:lstStyle>
            <a:defPPr>
              <a:defRPr lang="en-GB"/>
            </a:defPPr>
          </a:lstStyle>
          <a:p>
            <a:r>
              <a:rPr lang="en-GB" b="1" dirty="0"/>
              <a:t>Education Workforce Council (EWC).</a:t>
            </a:r>
          </a:p>
        </p:txBody>
      </p:sp>
      <p:sp>
        <p:nvSpPr>
          <p:cNvPr id="27" name="Text Placeholder 26">
            <a:extLst>
              <a:ext uri="{FF2B5EF4-FFF2-40B4-BE49-F238E27FC236}">
                <a16:creationId xmlns:a16="http://schemas.microsoft.com/office/drawing/2014/main" id="{00C27F86-4C80-C4F3-6CE8-D40C84F64932}"/>
              </a:ext>
            </a:extLst>
          </p:cNvPr>
          <p:cNvSpPr>
            <a:spLocks noGrp="1"/>
          </p:cNvSpPr>
          <p:nvPr>
            <p:ph type="body" sz="quarter" idx="18"/>
          </p:nvPr>
        </p:nvSpPr>
        <p:spPr>
          <a:xfrm>
            <a:off x="4584304" y="2648330"/>
            <a:ext cx="2423160" cy="365760"/>
          </a:xfrm>
        </p:spPr>
        <p:txBody>
          <a:bodyPr rtlCol="0"/>
          <a:lstStyle>
            <a:defPPr>
              <a:defRPr lang="en-GB"/>
            </a:defPPr>
          </a:lstStyle>
          <a:p>
            <a:pPr rtl="0"/>
            <a:r>
              <a:rPr lang="en-GB" b="1" dirty="0"/>
              <a:t>The Nursing and Midwifery Council (NMC)</a:t>
            </a:r>
          </a:p>
        </p:txBody>
      </p:sp>
      <p:sp>
        <p:nvSpPr>
          <p:cNvPr id="29" name="Text Placeholder 28">
            <a:extLst>
              <a:ext uri="{FF2B5EF4-FFF2-40B4-BE49-F238E27FC236}">
                <a16:creationId xmlns:a16="http://schemas.microsoft.com/office/drawing/2014/main" id="{88C30139-2108-5DD5-D7B5-F4C5CA6CCBF3}"/>
              </a:ext>
            </a:extLst>
          </p:cNvPr>
          <p:cNvSpPr>
            <a:spLocks noGrp="1"/>
          </p:cNvSpPr>
          <p:nvPr>
            <p:ph type="body" sz="quarter" idx="20"/>
          </p:nvPr>
        </p:nvSpPr>
        <p:spPr>
          <a:xfrm>
            <a:off x="8604504" y="2568604"/>
            <a:ext cx="2423160" cy="365760"/>
          </a:xfrm>
        </p:spPr>
        <p:txBody>
          <a:bodyPr rtlCol="0"/>
          <a:lstStyle>
            <a:defPPr>
              <a:defRPr lang="en-GB"/>
            </a:defPPr>
          </a:lstStyle>
          <a:p>
            <a:pPr rtl="0"/>
            <a:r>
              <a:rPr lang="en-GB" b="1" dirty="0"/>
              <a:t>Care inspectorate </a:t>
            </a:r>
            <a:r>
              <a:rPr lang="en-GB" b="1" dirty="0" err="1"/>
              <a:t>wales</a:t>
            </a:r>
            <a:r>
              <a:rPr lang="en-GB" b="1" dirty="0"/>
              <a:t>.</a:t>
            </a:r>
          </a:p>
        </p:txBody>
      </p:sp>
      <p:sp>
        <p:nvSpPr>
          <p:cNvPr id="31" name="Text Placeholder 30">
            <a:extLst>
              <a:ext uri="{FF2B5EF4-FFF2-40B4-BE49-F238E27FC236}">
                <a16:creationId xmlns:a16="http://schemas.microsoft.com/office/drawing/2014/main" id="{1F74C8AB-F847-F58A-7B89-FC1F3E125FB9}"/>
              </a:ext>
            </a:extLst>
          </p:cNvPr>
          <p:cNvSpPr>
            <a:spLocks noGrp="1"/>
          </p:cNvSpPr>
          <p:nvPr>
            <p:ph type="body" sz="quarter" idx="22"/>
          </p:nvPr>
        </p:nvSpPr>
        <p:spPr>
          <a:xfrm>
            <a:off x="4626948" y="3119822"/>
            <a:ext cx="2423160" cy="2708625"/>
          </a:xfrm>
        </p:spPr>
        <p:txBody>
          <a:bodyPr rtlCol="0"/>
          <a:lstStyle>
            <a:defPPr>
              <a:defRPr lang="en-GB"/>
            </a:defPPr>
          </a:lstStyle>
          <a:p>
            <a:pPr rtl="0"/>
            <a:r>
              <a:rPr lang="en-GB" b="1" u="sng" dirty="0"/>
              <a:t>Code of professional conduct (2015)</a:t>
            </a:r>
          </a:p>
          <a:p>
            <a:pPr rtl="0"/>
            <a:endParaRPr lang="en-GB" sz="2400" b="1" u="sng" dirty="0"/>
          </a:p>
          <a:p>
            <a:r>
              <a:rPr lang="en-GB" b="1" dirty="0">
                <a:hlinkClick r:id="rId3">
                  <a:extLst>
                    <a:ext uri="{A12FA001-AC4F-418D-AE19-62706E023703}">
                      <ahyp:hlinkClr xmlns:ahyp="http://schemas.microsoft.com/office/drawing/2018/hyperlinkcolor" val="tx"/>
                    </a:ext>
                  </a:extLst>
                </a:hlinkClick>
              </a:rPr>
              <a:t>Nursing and Midwifery Order 2001</a:t>
            </a:r>
            <a:r>
              <a:rPr lang="en-GB" b="1" dirty="0"/>
              <a:t>.</a:t>
            </a:r>
          </a:p>
          <a:p>
            <a:endParaRPr lang="en-GB" sz="2400" b="1" u="sng" dirty="0"/>
          </a:p>
          <a:p>
            <a:r>
              <a:rPr lang="en-GB" b="1" dirty="0">
                <a:hlinkClick r:id="rId4">
                  <a:extLst>
                    <a:ext uri="{A12FA001-AC4F-418D-AE19-62706E023703}">
                      <ahyp:hlinkClr xmlns:ahyp="http://schemas.microsoft.com/office/drawing/2018/hyperlinkcolor" val="tx"/>
                    </a:ext>
                  </a:extLst>
                </a:hlinkClick>
              </a:rPr>
              <a:t>Well-being of Future Generations (Wales) Act 2015</a:t>
            </a:r>
            <a:endParaRPr lang="en-GB" b="1" dirty="0"/>
          </a:p>
          <a:p>
            <a:endParaRPr lang="en-GB" sz="2400" b="1" u="sng" dirty="0"/>
          </a:p>
          <a:p>
            <a:endParaRPr lang="en-GB" sz="2400" b="1" u="sng" dirty="0"/>
          </a:p>
        </p:txBody>
      </p:sp>
      <p:sp>
        <p:nvSpPr>
          <p:cNvPr id="34" name="Text Placeholder 33">
            <a:extLst>
              <a:ext uri="{FF2B5EF4-FFF2-40B4-BE49-F238E27FC236}">
                <a16:creationId xmlns:a16="http://schemas.microsoft.com/office/drawing/2014/main" id="{20510531-78E7-6DD4-B8ED-F8484240C2E1}"/>
              </a:ext>
            </a:extLst>
          </p:cNvPr>
          <p:cNvSpPr>
            <a:spLocks noGrp="1"/>
          </p:cNvSpPr>
          <p:nvPr>
            <p:ph type="body" sz="quarter" idx="24"/>
          </p:nvPr>
        </p:nvSpPr>
        <p:spPr>
          <a:xfrm>
            <a:off x="8604504" y="3014090"/>
            <a:ext cx="2423160" cy="2805848"/>
          </a:xfrm>
        </p:spPr>
        <p:txBody>
          <a:bodyPr rtlCol="0"/>
          <a:lstStyle>
            <a:defPPr>
              <a:defRPr lang="en-GB"/>
            </a:defPPr>
          </a:lstStyle>
          <a:p>
            <a:r>
              <a:rPr lang="en-GB" b="1" dirty="0">
                <a:hlinkClick r:id="rId5">
                  <a:extLst>
                    <a:ext uri="{A12FA001-AC4F-418D-AE19-62706E023703}">
                      <ahyp:hlinkClr xmlns:ahyp="http://schemas.microsoft.com/office/drawing/2018/hyperlinkcolor" val="tx"/>
                    </a:ext>
                  </a:extLst>
                </a:hlinkClick>
              </a:rPr>
              <a:t>Regulation and Inspection of Social Care (Wales) Act 2016</a:t>
            </a:r>
            <a:r>
              <a:rPr lang="en-GB" b="1" dirty="0"/>
              <a:t>.</a:t>
            </a:r>
          </a:p>
          <a:p>
            <a:endParaRPr lang="en-GB" b="1" dirty="0"/>
          </a:p>
          <a:p>
            <a:r>
              <a:rPr lang="en-GB" dirty="0"/>
              <a:t> </a:t>
            </a:r>
            <a:r>
              <a:rPr lang="en-GB" b="1" dirty="0">
                <a:hlinkClick r:id="rId6">
                  <a:extLst>
                    <a:ext uri="{A12FA001-AC4F-418D-AE19-62706E023703}">
                      <ahyp:hlinkClr xmlns:ahyp="http://schemas.microsoft.com/office/drawing/2018/hyperlinkcolor" val="tx"/>
                    </a:ext>
                  </a:extLst>
                </a:hlinkClick>
              </a:rPr>
              <a:t>Social Services and Well-being (Wales) Act 2014</a:t>
            </a:r>
            <a:endParaRPr lang="en-GB" b="1" dirty="0"/>
          </a:p>
          <a:p>
            <a:endParaRPr lang="en-GB" b="1" dirty="0"/>
          </a:p>
          <a:p>
            <a:r>
              <a:rPr lang="en-GB" b="1" dirty="0">
                <a:hlinkClick r:id="rId7">
                  <a:extLst>
                    <a:ext uri="{A12FA001-AC4F-418D-AE19-62706E023703}">
                      <ahyp:hlinkClr xmlns:ahyp="http://schemas.microsoft.com/office/drawing/2018/hyperlinkcolor" val="tx"/>
                    </a:ext>
                  </a:extLst>
                </a:hlinkClick>
              </a:rPr>
              <a:t>Children and Families (Wales) Measure 2010</a:t>
            </a:r>
            <a:endParaRPr lang="en-GB" b="1" dirty="0"/>
          </a:p>
          <a:p>
            <a:endParaRPr lang="en-GB" dirty="0"/>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10</a:t>
            </a:fld>
            <a:endParaRPr lang="en-GB" dirty="0"/>
          </a:p>
        </p:txBody>
      </p:sp>
      <p:sp>
        <p:nvSpPr>
          <p:cNvPr id="17" name="Text Placeholder 16">
            <a:extLst>
              <a:ext uri="{FF2B5EF4-FFF2-40B4-BE49-F238E27FC236}">
                <a16:creationId xmlns:a16="http://schemas.microsoft.com/office/drawing/2014/main" id="{1955F879-AEAA-C799-8342-CE30ECAF1AA4}"/>
              </a:ext>
            </a:extLst>
          </p:cNvPr>
          <p:cNvSpPr>
            <a:spLocks noGrp="1"/>
          </p:cNvSpPr>
          <p:nvPr>
            <p:ph type="body" sz="quarter" idx="21"/>
          </p:nvPr>
        </p:nvSpPr>
        <p:spPr>
          <a:xfrm>
            <a:off x="469857" y="2951051"/>
            <a:ext cx="2423160" cy="3046166"/>
          </a:xfrm>
        </p:spPr>
        <p:txBody>
          <a:bodyPr/>
          <a:lstStyle/>
          <a:p>
            <a:r>
              <a:rPr lang="en-GB" b="1" u="sng" dirty="0"/>
              <a:t>Code of Professional Conduct and Practice (2025)</a:t>
            </a:r>
          </a:p>
          <a:p>
            <a:endParaRPr lang="en-GB" b="1" dirty="0"/>
          </a:p>
          <a:p>
            <a:r>
              <a:rPr lang="en-GB" b="1" u="sng" dirty="0"/>
              <a:t>The Education (Wales) Act 2014</a:t>
            </a:r>
          </a:p>
          <a:p>
            <a:endParaRPr lang="en-GB" b="1" u="sng" dirty="0"/>
          </a:p>
          <a:p>
            <a:r>
              <a:rPr lang="en-GB" b="1" u="sng" dirty="0"/>
              <a:t>Children Act 2004</a:t>
            </a:r>
          </a:p>
          <a:p>
            <a:endParaRPr lang="en-GB" b="1" u="sng" dirty="0"/>
          </a:p>
          <a:p>
            <a:r>
              <a:rPr lang="en-GB" b="1" u="sng" dirty="0"/>
              <a:t>The education Act 2001</a:t>
            </a:r>
          </a:p>
        </p:txBody>
      </p:sp>
      <p:pic>
        <p:nvPicPr>
          <p:cNvPr id="35" name="Picture 34" descr="A logo with text on it&#10;&#10;AI-generated content may be incorrect.">
            <a:extLst>
              <a:ext uri="{FF2B5EF4-FFF2-40B4-BE49-F238E27FC236}">
                <a16:creationId xmlns:a16="http://schemas.microsoft.com/office/drawing/2014/main" id="{B465D859-171F-2377-B396-D61FA9A0E132}"/>
              </a:ext>
            </a:extLst>
          </p:cNvPr>
          <p:cNvPicPr>
            <a:picLocks noChangeAspect="1"/>
          </p:cNvPicPr>
          <p:nvPr/>
        </p:nvPicPr>
        <p:blipFill>
          <a:blip r:embed="rId8"/>
          <a:stretch>
            <a:fillRect/>
          </a:stretch>
        </p:blipFill>
        <p:spPr>
          <a:xfrm>
            <a:off x="8408289" y="211386"/>
            <a:ext cx="2619375" cy="1667988"/>
          </a:xfrm>
          <a:prstGeom prst="rect">
            <a:avLst/>
          </a:prstGeom>
        </p:spPr>
      </p:pic>
      <p:pic>
        <p:nvPicPr>
          <p:cNvPr id="37" name="Picture 36" descr="A close-up of a logo&#10;&#10;AI-generated content may be incorrect.">
            <a:extLst>
              <a:ext uri="{FF2B5EF4-FFF2-40B4-BE49-F238E27FC236}">
                <a16:creationId xmlns:a16="http://schemas.microsoft.com/office/drawing/2014/main" id="{92E7C2B7-A2C4-99F9-3409-AC4BA4998062}"/>
              </a:ext>
            </a:extLst>
          </p:cNvPr>
          <p:cNvPicPr>
            <a:picLocks noChangeAspect="1"/>
          </p:cNvPicPr>
          <p:nvPr/>
        </p:nvPicPr>
        <p:blipFill>
          <a:blip r:embed="rId9"/>
          <a:stretch>
            <a:fillRect/>
          </a:stretch>
        </p:blipFill>
        <p:spPr>
          <a:xfrm>
            <a:off x="4541660" y="211386"/>
            <a:ext cx="2508448" cy="1667988"/>
          </a:xfrm>
          <a:prstGeom prst="rect">
            <a:avLst/>
          </a:prstGeom>
        </p:spPr>
      </p:pic>
      <p:pic>
        <p:nvPicPr>
          <p:cNvPr id="40" name="Picture 39" descr="A red white and green logo&#10;&#10;AI-generated content may be incorrect.">
            <a:extLst>
              <a:ext uri="{FF2B5EF4-FFF2-40B4-BE49-F238E27FC236}">
                <a16:creationId xmlns:a16="http://schemas.microsoft.com/office/drawing/2014/main" id="{9980529B-04F8-86F6-0206-D51B10194B8E}"/>
              </a:ext>
            </a:extLst>
          </p:cNvPr>
          <p:cNvPicPr>
            <a:picLocks noChangeAspect="1"/>
          </p:cNvPicPr>
          <p:nvPr/>
        </p:nvPicPr>
        <p:blipFill>
          <a:blip r:embed="rId10"/>
          <a:stretch>
            <a:fillRect/>
          </a:stretch>
        </p:blipFill>
        <p:spPr>
          <a:xfrm>
            <a:off x="428057" y="1"/>
            <a:ext cx="2032813" cy="2137410"/>
          </a:xfrm>
          <a:prstGeom prst="rect">
            <a:avLst/>
          </a:prstGeom>
        </p:spPr>
      </p:pic>
      <p:sp>
        <p:nvSpPr>
          <p:cNvPr id="42" name="TextBox 41">
            <a:extLst>
              <a:ext uri="{FF2B5EF4-FFF2-40B4-BE49-F238E27FC236}">
                <a16:creationId xmlns:a16="http://schemas.microsoft.com/office/drawing/2014/main" id="{A3D8766E-C946-D43F-7204-05BD169266CD}"/>
              </a:ext>
            </a:extLst>
          </p:cNvPr>
          <p:cNvSpPr txBox="1"/>
          <p:nvPr/>
        </p:nvSpPr>
        <p:spPr>
          <a:xfrm>
            <a:off x="5209794" y="6232271"/>
            <a:ext cx="6789420" cy="461665"/>
          </a:xfrm>
          <a:prstGeom prst="rect">
            <a:avLst/>
          </a:prstGeom>
          <a:noFill/>
        </p:spPr>
        <p:txBody>
          <a:bodyPr wrap="square" rtlCol="0">
            <a:spAutoFit/>
          </a:bodyPr>
          <a:lstStyle/>
          <a:p>
            <a:r>
              <a:rPr lang="en-GB" sz="2400" b="1" u="sng" dirty="0"/>
              <a:t>Working together for a healthier Wales (2024)</a:t>
            </a:r>
          </a:p>
        </p:txBody>
      </p:sp>
    </p:spTree>
    <p:extLst>
      <p:ext uri="{BB962C8B-B14F-4D97-AF65-F5344CB8AC3E}">
        <p14:creationId xmlns:p14="http://schemas.microsoft.com/office/powerpoint/2010/main" val="10021048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C1D29-14A4-AB79-32BB-1ECD913A767C}"/>
              </a:ext>
            </a:extLst>
          </p:cNvPr>
          <p:cNvSpPr>
            <a:spLocks noGrp="1"/>
          </p:cNvSpPr>
          <p:nvPr>
            <p:ph type="title"/>
          </p:nvPr>
        </p:nvSpPr>
        <p:spPr>
          <a:xfrm>
            <a:off x="704384" y="537210"/>
            <a:ext cx="4416256" cy="4697729"/>
          </a:xfrm>
        </p:spPr>
        <p:txBody>
          <a:bodyPr anchor="ctr">
            <a:normAutofit fontScale="90000"/>
          </a:bodyPr>
          <a:lstStyle/>
          <a:p>
            <a:r>
              <a:rPr lang="en-GB" sz="4400" b="1" dirty="0"/>
              <a:t>Now let’s apply working practices to each sector:</a:t>
            </a:r>
            <a:br>
              <a:rPr lang="en-GB" sz="4400" b="1" dirty="0"/>
            </a:br>
            <a:br>
              <a:rPr lang="en-GB" sz="4400" b="1" dirty="0"/>
            </a:br>
            <a:r>
              <a:rPr lang="en-GB" sz="4400" b="1" dirty="0"/>
              <a:t>Make notes to help with your assignment</a:t>
            </a:r>
          </a:p>
        </p:txBody>
      </p:sp>
      <p:pic>
        <p:nvPicPr>
          <p:cNvPr id="14338" name="Picture 2" descr="Bull Terrier Writing GIF by Jimmy the Bull">
            <a:extLst>
              <a:ext uri="{FF2B5EF4-FFF2-40B4-BE49-F238E27FC236}">
                <a16:creationId xmlns:a16="http://schemas.microsoft.com/office/drawing/2014/main" id="{B224F717-2775-A91A-7388-7520A54E824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62088" y="1221179"/>
            <a:ext cx="4133088" cy="332979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5947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12</a:t>
            </a:fld>
            <a:endParaRPr lang="en-GB" dirty="0"/>
          </a:p>
        </p:txBody>
      </p:sp>
      <p:graphicFrame>
        <p:nvGraphicFramePr>
          <p:cNvPr id="7" name="Content Placeholder 6">
            <a:extLst>
              <a:ext uri="{FF2B5EF4-FFF2-40B4-BE49-F238E27FC236}">
                <a16:creationId xmlns:a16="http://schemas.microsoft.com/office/drawing/2014/main" id="{D0302826-DA06-9E11-7E8E-9DE6FC602ED2}"/>
              </a:ext>
            </a:extLst>
          </p:cNvPr>
          <p:cNvGraphicFramePr>
            <a:graphicFrameLocks noGrp="1"/>
          </p:cNvGraphicFramePr>
          <p:nvPr>
            <p:ph idx="1"/>
            <p:extLst>
              <p:ext uri="{D42A27DB-BD31-4B8C-83A1-F6EECF244321}">
                <p14:modId xmlns:p14="http://schemas.microsoft.com/office/powerpoint/2010/main" val="4148554726"/>
              </p:ext>
            </p:extLst>
          </p:nvPr>
        </p:nvGraphicFramePr>
        <p:xfrm>
          <a:off x="396240" y="863970"/>
          <a:ext cx="11430000" cy="5822581"/>
        </p:xfrm>
        <a:graphic>
          <a:graphicData uri="http://schemas.openxmlformats.org/drawingml/2006/table">
            <a:tbl>
              <a:tblPr>
                <a:tableStyleId>{125E5076-3810-47DD-B79F-674D7AD40C01}</a:tableStyleId>
              </a:tblPr>
              <a:tblGrid>
                <a:gridCol w="3810000">
                  <a:extLst>
                    <a:ext uri="{9D8B030D-6E8A-4147-A177-3AD203B41FA5}">
                      <a16:colId xmlns:a16="http://schemas.microsoft.com/office/drawing/2014/main" val="2083012820"/>
                    </a:ext>
                  </a:extLst>
                </a:gridCol>
                <a:gridCol w="3810000">
                  <a:extLst>
                    <a:ext uri="{9D8B030D-6E8A-4147-A177-3AD203B41FA5}">
                      <a16:colId xmlns:a16="http://schemas.microsoft.com/office/drawing/2014/main" val="2411758293"/>
                    </a:ext>
                  </a:extLst>
                </a:gridCol>
                <a:gridCol w="3810000">
                  <a:extLst>
                    <a:ext uri="{9D8B030D-6E8A-4147-A177-3AD203B41FA5}">
                      <a16:colId xmlns:a16="http://schemas.microsoft.com/office/drawing/2014/main" val="3026691107"/>
                    </a:ext>
                  </a:extLst>
                </a:gridCol>
              </a:tblGrid>
              <a:tr h="388346">
                <a:tc>
                  <a:txBody>
                    <a:bodyPr/>
                    <a:lstStyle/>
                    <a:p>
                      <a:pPr>
                        <a:buNone/>
                      </a:pPr>
                      <a:r>
                        <a:rPr lang="en-GB" sz="2000" b="1" u="sng">
                          <a:solidFill>
                            <a:schemeClr val="tx1"/>
                          </a:solidFill>
                        </a:rPr>
                        <a:t>Practice</a:t>
                      </a:r>
                    </a:p>
                  </a:txBody>
                  <a:tcPr marL="68012" marR="68012" marT="34006" marB="34006" anchor="ctr"/>
                </a:tc>
                <a:tc>
                  <a:txBody>
                    <a:bodyPr/>
                    <a:lstStyle/>
                    <a:p>
                      <a:pPr>
                        <a:buNone/>
                      </a:pPr>
                      <a:r>
                        <a:rPr lang="en-GB" sz="2000" b="1" u="sng" dirty="0">
                          <a:solidFill>
                            <a:schemeClr val="tx1"/>
                          </a:solidFill>
                        </a:rPr>
                        <a:t>Explanation</a:t>
                      </a:r>
                    </a:p>
                  </a:txBody>
                  <a:tcPr marL="68012" marR="68012" marT="34006" marB="34006" anchor="ctr"/>
                </a:tc>
                <a:tc>
                  <a:txBody>
                    <a:bodyPr/>
                    <a:lstStyle/>
                    <a:p>
                      <a:pPr>
                        <a:buNone/>
                      </a:pPr>
                      <a:r>
                        <a:rPr lang="en-GB" sz="2000" b="1" u="sng" dirty="0">
                          <a:solidFill>
                            <a:schemeClr val="tx1"/>
                          </a:solidFill>
                        </a:rPr>
                        <a:t>Real-life Example</a:t>
                      </a:r>
                    </a:p>
                  </a:txBody>
                  <a:tcPr marL="68012" marR="68012" marT="34006" marB="34006" anchor="ctr"/>
                </a:tc>
                <a:extLst>
                  <a:ext uri="{0D108BD9-81ED-4DB2-BD59-A6C34878D82A}">
                    <a16:rowId xmlns:a16="http://schemas.microsoft.com/office/drawing/2014/main" val="1843610976"/>
                  </a:ext>
                </a:extLst>
              </a:tr>
              <a:tr h="1023347">
                <a:tc>
                  <a:txBody>
                    <a:bodyPr/>
                    <a:lstStyle/>
                    <a:p>
                      <a:pPr>
                        <a:buNone/>
                      </a:pPr>
                      <a:r>
                        <a:rPr lang="en-GB" sz="2000" b="1" dirty="0">
                          <a:solidFill>
                            <a:schemeClr val="tx1"/>
                          </a:solidFill>
                        </a:rPr>
                        <a:t>Following infection control procedures</a:t>
                      </a:r>
                      <a:endParaRPr lang="en-GB" sz="2000" dirty="0">
                        <a:solidFill>
                          <a:schemeClr val="tx1"/>
                        </a:solidFill>
                      </a:endParaRPr>
                    </a:p>
                  </a:txBody>
                  <a:tcPr marL="68012" marR="68012" marT="34006" marB="34006" anchor="ctr"/>
                </a:tc>
                <a:tc>
                  <a:txBody>
                    <a:bodyPr/>
                    <a:lstStyle/>
                    <a:p>
                      <a:pPr>
                        <a:buNone/>
                      </a:pPr>
                      <a:r>
                        <a:rPr lang="en-GB" sz="2000" dirty="0">
                          <a:solidFill>
                            <a:schemeClr val="tx1"/>
                          </a:solidFill>
                        </a:rPr>
                        <a:t>To prevent the spread of disease or infections.</a:t>
                      </a:r>
                    </a:p>
                  </a:txBody>
                  <a:tcPr marL="68012" marR="68012" marT="34006" marB="34006" anchor="ctr"/>
                </a:tc>
                <a:tc>
                  <a:txBody>
                    <a:bodyPr/>
                    <a:lstStyle/>
                    <a:p>
                      <a:pPr>
                        <a:buNone/>
                      </a:pPr>
                      <a:r>
                        <a:rPr lang="en-GB" sz="2000">
                          <a:solidFill>
                            <a:schemeClr val="tx1"/>
                          </a:solidFill>
                        </a:rPr>
                        <a:t>A nurse uses PPE and follows hand hygiene protocols before and after treating a patient.</a:t>
                      </a:r>
                    </a:p>
                  </a:txBody>
                  <a:tcPr marL="68012" marR="68012" marT="34006" marB="34006" anchor="ctr"/>
                </a:tc>
                <a:extLst>
                  <a:ext uri="{0D108BD9-81ED-4DB2-BD59-A6C34878D82A}">
                    <a16:rowId xmlns:a16="http://schemas.microsoft.com/office/drawing/2014/main" val="1408812312"/>
                  </a:ext>
                </a:extLst>
              </a:tr>
              <a:tr h="1023347">
                <a:tc>
                  <a:txBody>
                    <a:bodyPr/>
                    <a:lstStyle/>
                    <a:p>
                      <a:pPr>
                        <a:buNone/>
                      </a:pPr>
                      <a:r>
                        <a:rPr lang="en-GB" sz="2000" b="1" dirty="0">
                          <a:solidFill>
                            <a:schemeClr val="tx1"/>
                          </a:solidFill>
                        </a:rPr>
                        <a:t>Record keeping and documentation</a:t>
                      </a:r>
                      <a:endParaRPr lang="en-GB" sz="2000" dirty="0">
                        <a:solidFill>
                          <a:schemeClr val="tx1"/>
                        </a:solidFill>
                      </a:endParaRPr>
                    </a:p>
                  </a:txBody>
                  <a:tcPr marL="68012" marR="68012" marT="34006" marB="34006" anchor="ctr"/>
                </a:tc>
                <a:tc>
                  <a:txBody>
                    <a:bodyPr/>
                    <a:lstStyle/>
                    <a:p>
                      <a:pPr>
                        <a:buNone/>
                      </a:pPr>
                      <a:r>
                        <a:rPr lang="en-GB" sz="2000" dirty="0">
                          <a:solidFill>
                            <a:schemeClr val="tx1"/>
                          </a:solidFill>
                        </a:rPr>
                        <a:t>Accurate notes protect patients and support continuity of care.</a:t>
                      </a:r>
                    </a:p>
                  </a:txBody>
                  <a:tcPr marL="68012" marR="68012" marT="34006" marB="34006" anchor="ctr"/>
                </a:tc>
                <a:tc>
                  <a:txBody>
                    <a:bodyPr/>
                    <a:lstStyle/>
                    <a:p>
                      <a:pPr>
                        <a:buNone/>
                      </a:pPr>
                      <a:r>
                        <a:rPr lang="en-GB" sz="2000">
                          <a:solidFill>
                            <a:schemeClr val="tx1"/>
                          </a:solidFill>
                        </a:rPr>
                        <a:t>A paramedic logs all observations and medications given in a patient’s electronic health record.</a:t>
                      </a:r>
                    </a:p>
                  </a:txBody>
                  <a:tcPr marL="68012" marR="68012" marT="34006" marB="34006" anchor="ctr"/>
                </a:tc>
                <a:extLst>
                  <a:ext uri="{0D108BD9-81ED-4DB2-BD59-A6C34878D82A}">
                    <a16:rowId xmlns:a16="http://schemas.microsoft.com/office/drawing/2014/main" val="149655118"/>
                  </a:ext>
                </a:extLst>
              </a:tr>
              <a:tr h="1023347">
                <a:tc>
                  <a:txBody>
                    <a:bodyPr/>
                    <a:lstStyle/>
                    <a:p>
                      <a:pPr>
                        <a:buNone/>
                      </a:pPr>
                      <a:r>
                        <a:rPr lang="en-GB" sz="2000" b="1">
                          <a:solidFill>
                            <a:schemeClr val="tx1"/>
                          </a:solidFill>
                        </a:rPr>
                        <a:t>Maintaining confidentiality</a:t>
                      </a:r>
                      <a:endParaRPr lang="en-GB" sz="2000">
                        <a:solidFill>
                          <a:schemeClr val="tx1"/>
                        </a:solidFill>
                      </a:endParaRPr>
                    </a:p>
                  </a:txBody>
                  <a:tcPr marL="68012" marR="68012" marT="34006" marB="34006" anchor="ctr"/>
                </a:tc>
                <a:tc>
                  <a:txBody>
                    <a:bodyPr/>
                    <a:lstStyle/>
                    <a:p>
                      <a:pPr>
                        <a:buNone/>
                      </a:pPr>
                      <a:r>
                        <a:rPr lang="en-GB" sz="2000">
                          <a:solidFill>
                            <a:schemeClr val="tx1"/>
                          </a:solidFill>
                        </a:rPr>
                        <a:t>Respecting patients’ private information.</a:t>
                      </a:r>
                    </a:p>
                  </a:txBody>
                  <a:tcPr marL="68012" marR="68012" marT="34006" marB="34006" anchor="ctr"/>
                </a:tc>
                <a:tc>
                  <a:txBody>
                    <a:bodyPr/>
                    <a:lstStyle/>
                    <a:p>
                      <a:pPr>
                        <a:buNone/>
                      </a:pPr>
                      <a:r>
                        <a:rPr lang="en-GB" sz="2000" dirty="0">
                          <a:solidFill>
                            <a:schemeClr val="tx1"/>
                          </a:solidFill>
                        </a:rPr>
                        <a:t>A GP discusses a diagnosis only in private, with consent from the patient.</a:t>
                      </a:r>
                    </a:p>
                  </a:txBody>
                  <a:tcPr marL="68012" marR="68012" marT="34006" marB="34006" anchor="ctr"/>
                </a:tc>
                <a:extLst>
                  <a:ext uri="{0D108BD9-81ED-4DB2-BD59-A6C34878D82A}">
                    <a16:rowId xmlns:a16="http://schemas.microsoft.com/office/drawing/2014/main" val="975179707"/>
                  </a:ext>
                </a:extLst>
              </a:tr>
              <a:tr h="1340847">
                <a:tc>
                  <a:txBody>
                    <a:bodyPr/>
                    <a:lstStyle/>
                    <a:p>
                      <a:pPr>
                        <a:buNone/>
                      </a:pPr>
                      <a:r>
                        <a:rPr lang="en-GB" sz="2000" b="1">
                          <a:solidFill>
                            <a:schemeClr val="tx1"/>
                          </a:solidFill>
                        </a:rPr>
                        <a:t>Teamworking and handovers</a:t>
                      </a:r>
                      <a:endParaRPr lang="en-GB" sz="2000">
                        <a:solidFill>
                          <a:schemeClr val="tx1"/>
                        </a:solidFill>
                      </a:endParaRPr>
                    </a:p>
                  </a:txBody>
                  <a:tcPr marL="68012" marR="68012" marT="34006" marB="34006" anchor="ctr"/>
                </a:tc>
                <a:tc>
                  <a:txBody>
                    <a:bodyPr/>
                    <a:lstStyle/>
                    <a:p>
                      <a:pPr>
                        <a:buNone/>
                      </a:pPr>
                      <a:r>
                        <a:rPr lang="en-GB" sz="2000">
                          <a:solidFill>
                            <a:schemeClr val="tx1"/>
                          </a:solidFill>
                        </a:rPr>
                        <a:t>To ensure all staff are aware of a patient’s needs.</a:t>
                      </a:r>
                    </a:p>
                  </a:txBody>
                  <a:tcPr marL="68012" marR="68012" marT="34006" marB="34006" anchor="ctr"/>
                </a:tc>
                <a:tc>
                  <a:txBody>
                    <a:bodyPr/>
                    <a:lstStyle/>
                    <a:p>
                      <a:pPr>
                        <a:buNone/>
                      </a:pPr>
                      <a:r>
                        <a:rPr lang="en-GB" sz="2000">
                          <a:solidFill>
                            <a:schemeClr val="tx1"/>
                          </a:solidFill>
                        </a:rPr>
                        <a:t>A ward nurse gives a detailed handover to the next shift using SBAR (Situation, Background, Assessment, Recommendation).</a:t>
                      </a:r>
                    </a:p>
                  </a:txBody>
                  <a:tcPr marL="68012" marR="68012" marT="34006" marB="34006" anchor="ctr"/>
                </a:tc>
                <a:extLst>
                  <a:ext uri="{0D108BD9-81ED-4DB2-BD59-A6C34878D82A}">
                    <a16:rowId xmlns:a16="http://schemas.microsoft.com/office/drawing/2014/main" val="3969617922"/>
                  </a:ext>
                </a:extLst>
              </a:tr>
              <a:tr h="1023347">
                <a:tc>
                  <a:txBody>
                    <a:bodyPr/>
                    <a:lstStyle/>
                    <a:p>
                      <a:pPr>
                        <a:buNone/>
                      </a:pPr>
                      <a:r>
                        <a:rPr lang="en-GB" sz="2000" b="1" dirty="0">
                          <a:solidFill>
                            <a:schemeClr val="tx1"/>
                          </a:solidFill>
                        </a:rPr>
                        <a:t>Ongoing training / CPD</a:t>
                      </a:r>
                      <a:endParaRPr lang="en-GB" sz="2000" dirty="0">
                        <a:solidFill>
                          <a:schemeClr val="tx1"/>
                        </a:solidFill>
                      </a:endParaRPr>
                    </a:p>
                  </a:txBody>
                  <a:tcPr marL="68012" marR="68012" marT="34006" marB="34006" anchor="ctr"/>
                </a:tc>
                <a:tc>
                  <a:txBody>
                    <a:bodyPr/>
                    <a:lstStyle/>
                    <a:p>
                      <a:pPr>
                        <a:buNone/>
                      </a:pPr>
                      <a:r>
                        <a:rPr lang="en-GB" sz="2000" dirty="0">
                          <a:solidFill>
                            <a:schemeClr val="tx1"/>
                          </a:solidFill>
                        </a:rPr>
                        <a:t>Keeps knowledge and skills up to date.</a:t>
                      </a:r>
                    </a:p>
                  </a:txBody>
                  <a:tcPr marL="68012" marR="68012" marT="34006" marB="34006" anchor="ctr"/>
                </a:tc>
                <a:tc>
                  <a:txBody>
                    <a:bodyPr/>
                    <a:lstStyle/>
                    <a:p>
                      <a:pPr>
                        <a:buNone/>
                      </a:pPr>
                      <a:r>
                        <a:rPr lang="en-GB" sz="2000" dirty="0">
                          <a:solidFill>
                            <a:schemeClr val="tx1"/>
                          </a:solidFill>
                        </a:rPr>
                        <a:t>A radiographer completes mandatory training on new scanning equipment.</a:t>
                      </a:r>
                    </a:p>
                  </a:txBody>
                  <a:tcPr marL="68012" marR="68012" marT="34006" marB="34006" anchor="ctr"/>
                </a:tc>
                <a:extLst>
                  <a:ext uri="{0D108BD9-81ED-4DB2-BD59-A6C34878D82A}">
                    <a16:rowId xmlns:a16="http://schemas.microsoft.com/office/drawing/2014/main" val="4087349093"/>
                  </a:ext>
                </a:extLst>
              </a:tr>
            </a:tbl>
          </a:graphicData>
        </a:graphic>
      </p:graphicFrame>
      <p:sp>
        <p:nvSpPr>
          <p:cNvPr id="9" name="TextBox 8">
            <a:extLst>
              <a:ext uri="{FF2B5EF4-FFF2-40B4-BE49-F238E27FC236}">
                <a16:creationId xmlns:a16="http://schemas.microsoft.com/office/drawing/2014/main" id="{924D5DE0-3537-1D92-F5C4-F1B31E50BC45}"/>
              </a:ext>
            </a:extLst>
          </p:cNvPr>
          <p:cNvSpPr txBox="1"/>
          <p:nvPr/>
        </p:nvSpPr>
        <p:spPr>
          <a:xfrm>
            <a:off x="2457450" y="-85170"/>
            <a:ext cx="7018020" cy="1107996"/>
          </a:xfrm>
          <a:prstGeom prst="rect">
            <a:avLst/>
          </a:prstGeom>
          <a:noFill/>
        </p:spPr>
        <p:txBody>
          <a:bodyPr wrap="square" rtlCol="0">
            <a:spAutoFit/>
          </a:bodyPr>
          <a:lstStyle/>
          <a:p>
            <a:pPr algn="ctr"/>
            <a:r>
              <a:rPr lang="en-GB" sz="6600" b="1" dirty="0"/>
              <a:t>The health sector</a:t>
            </a:r>
          </a:p>
        </p:txBody>
      </p:sp>
    </p:spTree>
    <p:extLst>
      <p:ext uri="{BB962C8B-B14F-4D97-AF65-F5344CB8AC3E}">
        <p14:creationId xmlns:p14="http://schemas.microsoft.com/office/powerpoint/2010/main" val="1234133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A40379-B758-1A1B-51E2-815466655644}"/>
            </a:ext>
          </a:extLst>
        </p:cNvPr>
        <p:cNvGrpSpPr/>
        <p:nvPr/>
      </p:nvGrpSpPr>
      <p:grpSpPr>
        <a:xfrm>
          <a:off x="0" y="0"/>
          <a:ext cx="0" cy="0"/>
          <a:chOff x="0" y="0"/>
          <a:chExt cx="0" cy="0"/>
        </a:xfrm>
      </p:grpSpPr>
      <p:sp>
        <p:nvSpPr>
          <p:cNvPr id="24" name="Title 1">
            <a:extLst>
              <a:ext uri="{FF2B5EF4-FFF2-40B4-BE49-F238E27FC236}">
                <a16:creationId xmlns:a16="http://schemas.microsoft.com/office/drawing/2014/main" id="{8D428B89-2F3F-A64F-8BEF-2ECA01C028B7}"/>
              </a:ext>
            </a:extLst>
          </p:cNvPr>
          <p:cNvSpPr>
            <a:spLocks noGrp="1"/>
          </p:cNvSpPr>
          <p:nvPr>
            <p:ph type="title"/>
          </p:nvPr>
        </p:nvSpPr>
        <p:spPr>
          <a:xfrm>
            <a:off x="3765042" y="103778"/>
            <a:ext cx="10515600" cy="676656"/>
          </a:xfrm>
        </p:spPr>
        <p:txBody>
          <a:bodyPr/>
          <a:lstStyle/>
          <a:p>
            <a:r>
              <a:rPr lang="en-US" b="1" dirty="0"/>
              <a:t>The care sector</a:t>
            </a:r>
          </a:p>
        </p:txBody>
      </p:sp>
      <p:sp>
        <p:nvSpPr>
          <p:cNvPr id="30" name="Slide Number Placeholder 5">
            <a:extLst>
              <a:ext uri="{FF2B5EF4-FFF2-40B4-BE49-F238E27FC236}">
                <a16:creationId xmlns:a16="http://schemas.microsoft.com/office/drawing/2014/main" id="{29D6455C-2684-D10C-8C23-2A17A99699DD}"/>
              </a:ext>
            </a:extLst>
          </p:cNvPr>
          <p:cNvSpPr>
            <a:spLocks noGrp="1"/>
          </p:cNvSpPr>
          <p:nvPr>
            <p:ph type="sldNum" sz="quarter" idx="12"/>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13</a:t>
            </a:fld>
            <a:endParaRPr lang="en-GB"/>
          </a:p>
        </p:txBody>
      </p:sp>
      <p:graphicFrame>
        <p:nvGraphicFramePr>
          <p:cNvPr id="19" name="Table 18">
            <a:extLst>
              <a:ext uri="{FF2B5EF4-FFF2-40B4-BE49-F238E27FC236}">
                <a16:creationId xmlns:a16="http://schemas.microsoft.com/office/drawing/2014/main" id="{51DAFF3B-C4FF-493E-A095-24E779B98037}"/>
              </a:ext>
            </a:extLst>
          </p:cNvPr>
          <p:cNvGraphicFramePr>
            <a:graphicFrameLocks noGrp="1"/>
          </p:cNvGraphicFramePr>
          <p:nvPr>
            <p:extLst>
              <p:ext uri="{D42A27DB-BD31-4B8C-83A1-F6EECF244321}">
                <p14:modId xmlns:p14="http://schemas.microsoft.com/office/powerpoint/2010/main" val="1178246621"/>
              </p:ext>
            </p:extLst>
          </p:nvPr>
        </p:nvGraphicFramePr>
        <p:xfrm>
          <a:off x="640461" y="823428"/>
          <a:ext cx="10911078" cy="5641380"/>
        </p:xfrm>
        <a:graphic>
          <a:graphicData uri="http://schemas.openxmlformats.org/drawingml/2006/table">
            <a:tbl>
              <a:tblPr>
                <a:tableStyleId>{69C7853C-536D-4A76-A0AE-DD22124D55A5}</a:tableStyleId>
              </a:tblPr>
              <a:tblGrid>
                <a:gridCol w="3653879">
                  <a:extLst>
                    <a:ext uri="{9D8B030D-6E8A-4147-A177-3AD203B41FA5}">
                      <a16:colId xmlns:a16="http://schemas.microsoft.com/office/drawing/2014/main" val="217215267"/>
                    </a:ext>
                  </a:extLst>
                </a:gridCol>
                <a:gridCol w="3571463">
                  <a:extLst>
                    <a:ext uri="{9D8B030D-6E8A-4147-A177-3AD203B41FA5}">
                      <a16:colId xmlns:a16="http://schemas.microsoft.com/office/drawing/2014/main" val="1670185571"/>
                    </a:ext>
                  </a:extLst>
                </a:gridCol>
                <a:gridCol w="3685736">
                  <a:extLst>
                    <a:ext uri="{9D8B030D-6E8A-4147-A177-3AD203B41FA5}">
                      <a16:colId xmlns:a16="http://schemas.microsoft.com/office/drawing/2014/main" val="3082305204"/>
                    </a:ext>
                  </a:extLst>
                </a:gridCol>
              </a:tblGrid>
              <a:tr h="766720">
                <a:tc>
                  <a:txBody>
                    <a:bodyPr/>
                    <a:lstStyle/>
                    <a:p>
                      <a:pPr>
                        <a:buNone/>
                      </a:pPr>
                      <a:r>
                        <a:rPr lang="en-GB" sz="2000" b="1" u="sng"/>
                        <a:t>Practice</a:t>
                      </a:r>
                    </a:p>
                  </a:txBody>
                  <a:tcPr marL="60532" marR="60532" marT="30266" marB="30266" anchor="ctr"/>
                </a:tc>
                <a:tc>
                  <a:txBody>
                    <a:bodyPr/>
                    <a:lstStyle/>
                    <a:p>
                      <a:pPr>
                        <a:buNone/>
                      </a:pPr>
                      <a:r>
                        <a:rPr lang="en-GB" sz="2000" b="1" u="sng"/>
                        <a:t>Explanation</a:t>
                      </a:r>
                    </a:p>
                  </a:txBody>
                  <a:tcPr marL="60532" marR="60532" marT="30266" marB="30266" anchor="ctr"/>
                </a:tc>
                <a:tc>
                  <a:txBody>
                    <a:bodyPr/>
                    <a:lstStyle/>
                    <a:p>
                      <a:pPr>
                        <a:buNone/>
                      </a:pPr>
                      <a:r>
                        <a:rPr lang="en-GB" sz="2000" b="1" u="sng" dirty="0"/>
                        <a:t>Real-life Example</a:t>
                      </a:r>
                    </a:p>
                  </a:txBody>
                  <a:tcPr marL="60532" marR="60532" marT="30266" marB="30266" anchor="ctr"/>
                </a:tc>
                <a:extLst>
                  <a:ext uri="{0D108BD9-81ED-4DB2-BD59-A6C34878D82A}">
                    <a16:rowId xmlns:a16="http://schemas.microsoft.com/office/drawing/2014/main" val="1062139915"/>
                  </a:ext>
                </a:extLst>
              </a:tr>
              <a:tr h="568082">
                <a:tc>
                  <a:txBody>
                    <a:bodyPr/>
                    <a:lstStyle/>
                    <a:p>
                      <a:pPr>
                        <a:buNone/>
                      </a:pPr>
                      <a:r>
                        <a:rPr lang="en-GB" sz="2000" b="1"/>
                        <a:t>Person-centred care</a:t>
                      </a:r>
                      <a:endParaRPr lang="en-GB" sz="2000"/>
                    </a:p>
                  </a:txBody>
                  <a:tcPr marL="60532" marR="60532" marT="30266" marB="30266" anchor="ctr"/>
                </a:tc>
                <a:tc>
                  <a:txBody>
                    <a:bodyPr/>
                    <a:lstStyle/>
                    <a:p>
                      <a:pPr>
                        <a:buNone/>
                      </a:pPr>
                      <a:r>
                        <a:rPr lang="en-GB" sz="2000" dirty="0"/>
                        <a:t>Supporting individuals to live in the way they choose.</a:t>
                      </a:r>
                    </a:p>
                  </a:txBody>
                  <a:tcPr marL="60532" marR="60532" marT="30266" marB="30266" anchor="ctr"/>
                </a:tc>
                <a:tc>
                  <a:txBody>
                    <a:bodyPr/>
                    <a:lstStyle/>
                    <a:p>
                      <a:pPr>
                        <a:buNone/>
                      </a:pPr>
                      <a:r>
                        <a:rPr lang="en-GB" sz="2000"/>
                        <a:t>A care worker allows a resident to choose when to eat or bathe.</a:t>
                      </a:r>
                    </a:p>
                  </a:txBody>
                  <a:tcPr marL="60532" marR="60532" marT="30266" marB="30266" anchor="ctr"/>
                </a:tc>
                <a:extLst>
                  <a:ext uri="{0D108BD9-81ED-4DB2-BD59-A6C34878D82A}">
                    <a16:rowId xmlns:a16="http://schemas.microsoft.com/office/drawing/2014/main" val="2981897561"/>
                  </a:ext>
                </a:extLst>
              </a:tr>
              <a:tr h="797103">
                <a:tc>
                  <a:txBody>
                    <a:bodyPr/>
                    <a:lstStyle/>
                    <a:p>
                      <a:pPr>
                        <a:buNone/>
                      </a:pPr>
                      <a:r>
                        <a:rPr lang="en-GB" sz="2000" b="1"/>
                        <a:t>Promoting independence</a:t>
                      </a:r>
                      <a:endParaRPr lang="en-GB" sz="2000"/>
                    </a:p>
                  </a:txBody>
                  <a:tcPr marL="60532" marR="60532" marT="30266" marB="30266" anchor="ctr"/>
                </a:tc>
                <a:tc>
                  <a:txBody>
                    <a:bodyPr/>
                    <a:lstStyle/>
                    <a:p>
                      <a:pPr>
                        <a:buNone/>
                      </a:pPr>
                      <a:r>
                        <a:rPr lang="en-GB" sz="2000" dirty="0"/>
                        <a:t>Encouraging people to do as much as they can for themselves.</a:t>
                      </a:r>
                    </a:p>
                  </a:txBody>
                  <a:tcPr marL="60532" marR="60532" marT="30266" marB="30266" anchor="ctr"/>
                </a:tc>
                <a:tc>
                  <a:txBody>
                    <a:bodyPr/>
                    <a:lstStyle/>
                    <a:p>
                      <a:pPr>
                        <a:buNone/>
                      </a:pPr>
                      <a:r>
                        <a:rPr lang="en-GB" sz="2000"/>
                        <a:t>A support worker helps a disabled person use a mobility aid rather than doing tasks for them.</a:t>
                      </a:r>
                    </a:p>
                  </a:txBody>
                  <a:tcPr marL="60532" marR="60532" marT="30266" marB="30266" anchor="ctr"/>
                </a:tc>
                <a:extLst>
                  <a:ext uri="{0D108BD9-81ED-4DB2-BD59-A6C34878D82A}">
                    <a16:rowId xmlns:a16="http://schemas.microsoft.com/office/drawing/2014/main" val="480683534"/>
                  </a:ext>
                </a:extLst>
              </a:tr>
              <a:tr h="797103">
                <a:tc>
                  <a:txBody>
                    <a:bodyPr/>
                    <a:lstStyle/>
                    <a:p>
                      <a:pPr>
                        <a:buNone/>
                      </a:pPr>
                      <a:r>
                        <a:rPr lang="en-GB" sz="2000" b="1"/>
                        <a:t>Safeguarding and reporting concerns</a:t>
                      </a:r>
                      <a:endParaRPr lang="en-GB" sz="2000"/>
                    </a:p>
                  </a:txBody>
                  <a:tcPr marL="60532" marR="60532" marT="30266" marB="30266" anchor="ctr"/>
                </a:tc>
                <a:tc>
                  <a:txBody>
                    <a:bodyPr/>
                    <a:lstStyle/>
                    <a:p>
                      <a:pPr>
                        <a:buNone/>
                      </a:pPr>
                      <a:r>
                        <a:rPr lang="en-GB" sz="2000"/>
                        <a:t>Keeping individuals safe from abuse or neglect.</a:t>
                      </a:r>
                    </a:p>
                  </a:txBody>
                  <a:tcPr marL="60532" marR="60532" marT="30266" marB="30266" anchor="ctr"/>
                </a:tc>
                <a:tc>
                  <a:txBody>
                    <a:bodyPr/>
                    <a:lstStyle/>
                    <a:p>
                      <a:pPr>
                        <a:buNone/>
                      </a:pPr>
                      <a:r>
                        <a:rPr lang="en-GB" sz="2000"/>
                        <a:t>A home care worker reports bruising and changes in behaviour that could suggest abuse.</a:t>
                      </a:r>
                    </a:p>
                  </a:txBody>
                  <a:tcPr marL="60532" marR="60532" marT="30266" marB="30266" anchor="ctr"/>
                </a:tc>
                <a:extLst>
                  <a:ext uri="{0D108BD9-81ED-4DB2-BD59-A6C34878D82A}">
                    <a16:rowId xmlns:a16="http://schemas.microsoft.com/office/drawing/2014/main" val="4111661356"/>
                  </a:ext>
                </a:extLst>
              </a:tr>
              <a:tr h="568082">
                <a:tc>
                  <a:txBody>
                    <a:bodyPr/>
                    <a:lstStyle/>
                    <a:p>
                      <a:pPr>
                        <a:buNone/>
                      </a:pPr>
                      <a:r>
                        <a:rPr lang="en-GB" sz="2000" b="1"/>
                        <a:t>Respecting dignity and privacy</a:t>
                      </a:r>
                      <a:endParaRPr lang="en-GB" sz="2000"/>
                    </a:p>
                  </a:txBody>
                  <a:tcPr marL="60532" marR="60532" marT="30266" marB="30266" anchor="ctr"/>
                </a:tc>
                <a:tc>
                  <a:txBody>
                    <a:bodyPr/>
                    <a:lstStyle/>
                    <a:p>
                      <a:pPr>
                        <a:buNone/>
                      </a:pPr>
                      <a:r>
                        <a:rPr lang="en-GB" sz="2000" dirty="0"/>
                        <a:t>Treating people with respect during personal care.</a:t>
                      </a:r>
                    </a:p>
                  </a:txBody>
                  <a:tcPr marL="60532" marR="60532" marT="30266" marB="30266" anchor="ctr"/>
                </a:tc>
                <a:tc>
                  <a:txBody>
                    <a:bodyPr/>
                    <a:lstStyle/>
                    <a:p>
                      <a:pPr>
                        <a:buNone/>
                      </a:pPr>
                      <a:r>
                        <a:rPr lang="en-GB" sz="2000"/>
                        <a:t>A male resident is asked if he prefers a male or female staff member for bathing support.</a:t>
                      </a:r>
                    </a:p>
                  </a:txBody>
                  <a:tcPr marL="60532" marR="60532" marT="30266" marB="30266" anchor="ctr"/>
                </a:tc>
                <a:extLst>
                  <a:ext uri="{0D108BD9-81ED-4DB2-BD59-A6C34878D82A}">
                    <a16:rowId xmlns:a16="http://schemas.microsoft.com/office/drawing/2014/main" val="2092570751"/>
                  </a:ext>
                </a:extLst>
              </a:tr>
              <a:tr h="797103">
                <a:tc>
                  <a:txBody>
                    <a:bodyPr/>
                    <a:lstStyle/>
                    <a:p>
                      <a:pPr>
                        <a:buNone/>
                      </a:pPr>
                      <a:r>
                        <a:rPr lang="en-GB" sz="2000" b="1"/>
                        <a:t>Multi-agency collaboration</a:t>
                      </a:r>
                      <a:endParaRPr lang="en-GB" sz="2000"/>
                    </a:p>
                  </a:txBody>
                  <a:tcPr marL="60532" marR="60532" marT="30266" marB="30266" anchor="ctr"/>
                </a:tc>
                <a:tc>
                  <a:txBody>
                    <a:bodyPr/>
                    <a:lstStyle/>
                    <a:p>
                      <a:pPr>
                        <a:buNone/>
                      </a:pPr>
                      <a:r>
                        <a:rPr lang="en-GB" sz="2000"/>
                        <a:t>Working with others to meet a person’s needs.</a:t>
                      </a:r>
                    </a:p>
                  </a:txBody>
                  <a:tcPr marL="60532" marR="60532" marT="30266" marB="30266" anchor="ctr"/>
                </a:tc>
                <a:tc>
                  <a:txBody>
                    <a:bodyPr/>
                    <a:lstStyle/>
                    <a:p>
                      <a:pPr>
                        <a:buNone/>
                      </a:pPr>
                      <a:r>
                        <a:rPr lang="en-GB" sz="2000" dirty="0"/>
                        <a:t>A care coordinator organises meetings between district nurses, housing, and mental health services to support a vulnerable adult.</a:t>
                      </a:r>
                    </a:p>
                  </a:txBody>
                  <a:tcPr marL="60532" marR="60532" marT="30266" marB="30266" anchor="ctr"/>
                </a:tc>
                <a:extLst>
                  <a:ext uri="{0D108BD9-81ED-4DB2-BD59-A6C34878D82A}">
                    <a16:rowId xmlns:a16="http://schemas.microsoft.com/office/drawing/2014/main" val="1449174361"/>
                  </a:ext>
                </a:extLst>
              </a:tr>
            </a:tbl>
          </a:graphicData>
        </a:graphic>
      </p:graphicFrame>
    </p:spTree>
    <p:extLst>
      <p:ext uri="{BB962C8B-B14F-4D97-AF65-F5344CB8AC3E}">
        <p14:creationId xmlns:p14="http://schemas.microsoft.com/office/powerpoint/2010/main" val="3249224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A38569-DF76-2F18-6254-B827BAECCD0E}"/>
            </a:ext>
          </a:extLst>
        </p:cNvPr>
        <p:cNvGrpSpPr/>
        <p:nvPr/>
      </p:nvGrpSpPr>
      <p:grpSpPr>
        <a:xfrm>
          <a:off x="0" y="0"/>
          <a:ext cx="0" cy="0"/>
          <a:chOff x="0" y="0"/>
          <a:chExt cx="0" cy="0"/>
        </a:xfrm>
      </p:grpSpPr>
      <p:sp>
        <p:nvSpPr>
          <p:cNvPr id="24" name="Title 1">
            <a:extLst>
              <a:ext uri="{FF2B5EF4-FFF2-40B4-BE49-F238E27FC236}">
                <a16:creationId xmlns:a16="http://schemas.microsoft.com/office/drawing/2014/main" id="{C556A95A-5DFF-C844-47DE-F933E295C040}"/>
              </a:ext>
            </a:extLst>
          </p:cNvPr>
          <p:cNvSpPr>
            <a:spLocks noGrp="1"/>
          </p:cNvSpPr>
          <p:nvPr>
            <p:ph type="title"/>
          </p:nvPr>
        </p:nvSpPr>
        <p:spPr>
          <a:xfrm>
            <a:off x="2976372" y="54864"/>
            <a:ext cx="10515600" cy="676656"/>
          </a:xfrm>
        </p:spPr>
        <p:txBody>
          <a:bodyPr/>
          <a:lstStyle/>
          <a:p>
            <a:r>
              <a:rPr lang="en-US" b="1" dirty="0"/>
              <a:t>The education sector</a:t>
            </a:r>
          </a:p>
        </p:txBody>
      </p:sp>
      <p:sp>
        <p:nvSpPr>
          <p:cNvPr id="30" name="Slide Number Placeholder 5">
            <a:extLst>
              <a:ext uri="{FF2B5EF4-FFF2-40B4-BE49-F238E27FC236}">
                <a16:creationId xmlns:a16="http://schemas.microsoft.com/office/drawing/2014/main" id="{3140579D-1586-BD5A-BDE0-5A985B16475C}"/>
              </a:ext>
            </a:extLst>
          </p:cNvPr>
          <p:cNvSpPr>
            <a:spLocks noGrp="1"/>
          </p:cNvSpPr>
          <p:nvPr>
            <p:ph type="sldNum" sz="quarter" idx="12"/>
          </p:nvPr>
        </p:nvSpPr>
        <p:spPr>
          <a:xfrm>
            <a:off x="11027664" y="6464808"/>
            <a:ext cx="987552" cy="310896"/>
          </a:xfrm>
        </p:spPr>
        <p:txBody>
          <a:bodyPr/>
          <a:lstStyle/>
          <a:p>
            <a:pPr rtl="0">
              <a:spcAft>
                <a:spcPts val="600"/>
              </a:spcAft>
            </a:pPr>
            <a:fld id="{58FB4751-880F-D840-AAA9-3A15815CC996}" type="slidenum">
              <a:rPr lang="en-GB" smtClean="0"/>
              <a:pPr rtl="0">
                <a:spcAft>
                  <a:spcPts val="600"/>
                </a:spcAft>
              </a:pPr>
              <a:t>14</a:t>
            </a:fld>
            <a:endParaRPr lang="en-GB"/>
          </a:p>
        </p:txBody>
      </p:sp>
      <p:graphicFrame>
        <p:nvGraphicFramePr>
          <p:cNvPr id="2" name="Table 1">
            <a:extLst>
              <a:ext uri="{FF2B5EF4-FFF2-40B4-BE49-F238E27FC236}">
                <a16:creationId xmlns:a16="http://schemas.microsoft.com/office/drawing/2014/main" id="{11C2A75D-CD4C-621D-7B51-93577CF9649C}"/>
              </a:ext>
            </a:extLst>
          </p:cNvPr>
          <p:cNvGraphicFramePr>
            <a:graphicFrameLocks noGrp="1"/>
          </p:cNvGraphicFramePr>
          <p:nvPr>
            <p:extLst>
              <p:ext uri="{D42A27DB-BD31-4B8C-83A1-F6EECF244321}">
                <p14:modId xmlns:p14="http://schemas.microsoft.com/office/powerpoint/2010/main" val="363626658"/>
              </p:ext>
            </p:extLst>
          </p:nvPr>
        </p:nvGraphicFramePr>
        <p:xfrm>
          <a:off x="298542" y="731520"/>
          <a:ext cx="11716674" cy="5947435"/>
        </p:xfrm>
        <a:graphic>
          <a:graphicData uri="http://schemas.openxmlformats.org/drawingml/2006/table">
            <a:tbl>
              <a:tblPr>
                <a:tableStyleId>{08FB837D-C827-4EFA-A057-4D05807E0F7C}</a:tableStyleId>
              </a:tblPr>
              <a:tblGrid>
                <a:gridCol w="3905558">
                  <a:extLst>
                    <a:ext uri="{9D8B030D-6E8A-4147-A177-3AD203B41FA5}">
                      <a16:colId xmlns:a16="http://schemas.microsoft.com/office/drawing/2014/main" val="3748974157"/>
                    </a:ext>
                  </a:extLst>
                </a:gridCol>
                <a:gridCol w="3905558">
                  <a:extLst>
                    <a:ext uri="{9D8B030D-6E8A-4147-A177-3AD203B41FA5}">
                      <a16:colId xmlns:a16="http://schemas.microsoft.com/office/drawing/2014/main" val="12343233"/>
                    </a:ext>
                  </a:extLst>
                </a:gridCol>
                <a:gridCol w="3905558">
                  <a:extLst>
                    <a:ext uri="{9D8B030D-6E8A-4147-A177-3AD203B41FA5}">
                      <a16:colId xmlns:a16="http://schemas.microsoft.com/office/drawing/2014/main" val="1122904348"/>
                    </a:ext>
                  </a:extLst>
                </a:gridCol>
              </a:tblGrid>
              <a:tr h="375033">
                <a:tc>
                  <a:txBody>
                    <a:bodyPr/>
                    <a:lstStyle/>
                    <a:p>
                      <a:pPr>
                        <a:buNone/>
                      </a:pPr>
                      <a:r>
                        <a:rPr lang="en-GB" sz="2000" b="1" u="sng"/>
                        <a:t>Practice</a:t>
                      </a:r>
                    </a:p>
                  </a:txBody>
                  <a:tcPr marL="85320" marR="85320" marT="42660" marB="42660" anchor="ctr"/>
                </a:tc>
                <a:tc>
                  <a:txBody>
                    <a:bodyPr/>
                    <a:lstStyle/>
                    <a:p>
                      <a:pPr>
                        <a:buNone/>
                      </a:pPr>
                      <a:r>
                        <a:rPr lang="en-GB" sz="2000" b="1" u="sng"/>
                        <a:t>Explanation</a:t>
                      </a:r>
                    </a:p>
                  </a:txBody>
                  <a:tcPr marL="85320" marR="85320" marT="42660" marB="42660" anchor="ctr"/>
                </a:tc>
                <a:tc>
                  <a:txBody>
                    <a:bodyPr/>
                    <a:lstStyle/>
                    <a:p>
                      <a:pPr>
                        <a:buNone/>
                      </a:pPr>
                      <a:r>
                        <a:rPr lang="en-GB" sz="2000" b="1" u="sng" dirty="0"/>
                        <a:t>Real-life Example</a:t>
                      </a:r>
                    </a:p>
                  </a:txBody>
                  <a:tcPr marL="85320" marR="85320" marT="42660" marB="42660" anchor="ctr"/>
                </a:tc>
                <a:extLst>
                  <a:ext uri="{0D108BD9-81ED-4DB2-BD59-A6C34878D82A}">
                    <a16:rowId xmlns:a16="http://schemas.microsoft.com/office/drawing/2014/main" val="3299603730"/>
                  </a:ext>
                </a:extLst>
              </a:tr>
              <a:tr h="983227">
                <a:tc>
                  <a:txBody>
                    <a:bodyPr/>
                    <a:lstStyle/>
                    <a:p>
                      <a:pPr>
                        <a:buNone/>
                      </a:pPr>
                      <a:r>
                        <a:rPr lang="en-GB" sz="2000" b="1"/>
                        <a:t>Lesson planning and delivery</a:t>
                      </a:r>
                      <a:endParaRPr lang="en-GB" sz="2000"/>
                    </a:p>
                  </a:txBody>
                  <a:tcPr marL="85320" marR="85320" marT="42660" marB="42660" anchor="ctr"/>
                </a:tc>
                <a:tc>
                  <a:txBody>
                    <a:bodyPr/>
                    <a:lstStyle/>
                    <a:p>
                      <a:pPr>
                        <a:buNone/>
                      </a:pPr>
                      <a:r>
                        <a:rPr lang="en-GB" sz="2000"/>
                        <a:t>Ensuring sessions are engaging and meet learning outcomes.</a:t>
                      </a:r>
                    </a:p>
                  </a:txBody>
                  <a:tcPr marL="85320" marR="85320" marT="42660" marB="42660" anchor="ctr"/>
                </a:tc>
                <a:tc>
                  <a:txBody>
                    <a:bodyPr/>
                    <a:lstStyle/>
                    <a:p>
                      <a:pPr>
                        <a:buNone/>
                      </a:pPr>
                      <a:r>
                        <a:rPr lang="en-GB" sz="2000"/>
                        <a:t>A college tutor designs interactive lessons using group work and visual aids.</a:t>
                      </a:r>
                    </a:p>
                  </a:txBody>
                  <a:tcPr marL="85320" marR="85320" marT="42660" marB="42660" anchor="ctr"/>
                </a:tc>
                <a:extLst>
                  <a:ext uri="{0D108BD9-81ED-4DB2-BD59-A6C34878D82A}">
                    <a16:rowId xmlns:a16="http://schemas.microsoft.com/office/drawing/2014/main" val="3197502295"/>
                  </a:ext>
                </a:extLst>
              </a:tr>
              <a:tr h="1287324">
                <a:tc>
                  <a:txBody>
                    <a:bodyPr/>
                    <a:lstStyle/>
                    <a:p>
                      <a:pPr>
                        <a:buNone/>
                      </a:pPr>
                      <a:r>
                        <a:rPr lang="en-GB" sz="2000" b="1"/>
                        <a:t>Safeguarding and child protection</a:t>
                      </a:r>
                      <a:endParaRPr lang="en-GB" sz="2000"/>
                    </a:p>
                  </a:txBody>
                  <a:tcPr marL="85320" marR="85320" marT="42660" marB="42660" anchor="ctr"/>
                </a:tc>
                <a:tc>
                  <a:txBody>
                    <a:bodyPr/>
                    <a:lstStyle/>
                    <a:p>
                      <a:pPr>
                        <a:buNone/>
                      </a:pPr>
                      <a:r>
                        <a:rPr lang="en-GB" sz="2000" dirty="0"/>
                        <a:t>Recognising and reporting concerns about a learner’s safety.</a:t>
                      </a:r>
                    </a:p>
                  </a:txBody>
                  <a:tcPr marL="85320" marR="85320" marT="42660" marB="42660" anchor="ctr"/>
                </a:tc>
                <a:tc>
                  <a:txBody>
                    <a:bodyPr/>
                    <a:lstStyle/>
                    <a:p>
                      <a:pPr>
                        <a:buNone/>
                      </a:pPr>
                      <a:r>
                        <a:rPr lang="en-GB" sz="2000"/>
                        <a:t>A teaching assistant notices neglect signs and follows the school’s safeguarding procedure.</a:t>
                      </a:r>
                    </a:p>
                  </a:txBody>
                  <a:tcPr marL="85320" marR="85320" marT="42660" marB="42660" anchor="ctr"/>
                </a:tc>
                <a:extLst>
                  <a:ext uri="{0D108BD9-81ED-4DB2-BD59-A6C34878D82A}">
                    <a16:rowId xmlns:a16="http://schemas.microsoft.com/office/drawing/2014/main" val="936510787"/>
                  </a:ext>
                </a:extLst>
              </a:tr>
              <a:tr h="983227">
                <a:tc>
                  <a:txBody>
                    <a:bodyPr/>
                    <a:lstStyle/>
                    <a:p>
                      <a:pPr>
                        <a:buNone/>
                      </a:pPr>
                      <a:r>
                        <a:rPr lang="en-GB" sz="2000" b="1"/>
                        <a:t>Differentiation</a:t>
                      </a:r>
                      <a:endParaRPr lang="en-GB" sz="2000"/>
                    </a:p>
                  </a:txBody>
                  <a:tcPr marL="85320" marR="85320" marT="42660" marB="42660" anchor="ctr"/>
                </a:tc>
                <a:tc>
                  <a:txBody>
                    <a:bodyPr/>
                    <a:lstStyle/>
                    <a:p>
                      <a:pPr>
                        <a:buNone/>
                      </a:pPr>
                      <a:r>
                        <a:rPr lang="en-GB" sz="2000"/>
                        <a:t>Adapting teaching to meet individual learning needs.</a:t>
                      </a:r>
                    </a:p>
                  </a:txBody>
                  <a:tcPr marL="85320" marR="85320" marT="42660" marB="42660" anchor="ctr"/>
                </a:tc>
                <a:tc>
                  <a:txBody>
                    <a:bodyPr/>
                    <a:lstStyle/>
                    <a:p>
                      <a:pPr>
                        <a:buNone/>
                      </a:pPr>
                      <a:r>
                        <a:rPr lang="en-GB" sz="2000" dirty="0"/>
                        <a:t>A tutor provides large print materials for a visually impaired student.</a:t>
                      </a:r>
                    </a:p>
                  </a:txBody>
                  <a:tcPr marL="85320" marR="85320" marT="42660" marB="42660" anchor="ctr"/>
                </a:tc>
                <a:extLst>
                  <a:ext uri="{0D108BD9-81ED-4DB2-BD59-A6C34878D82A}">
                    <a16:rowId xmlns:a16="http://schemas.microsoft.com/office/drawing/2014/main" val="3471472524"/>
                  </a:ext>
                </a:extLst>
              </a:tr>
              <a:tr h="983227">
                <a:tc>
                  <a:txBody>
                    <a:bodyPr/>
                    <a:lstStyle/>
                    <a:p>
                      <a:pPr>
                        <a:buNone/>
                      </a:pPr>
                      <a:r>
                        <a:rPr lang="en-GB" sz="2000" b="1"/>
                        <a:t>Reflective practice</a:t>
                      </a:r>
                      <a:endParaRPr lang="en-GB" sz="2000"/>
                    </a:p>
                  </a:txBody>
                  <a:tcPr marL="85320" marR="85320" marT="42660" marB="42660" anchor="ctr"/>
                </a:tc>
                <a:tc>
                  <a:txBody>
                    <a:bodyPr/>
                    <a:lstStyle/>
                    <a:p>
                      <a:pPr>
                        <a:buNone/>
                      </a:pPr>
                      <a:r>
                        <a:rPr lang="en-GB" sz="2000"/>
                        <a:t>Continuously improving based on feedback and self-review.</a:t>
                      </a:r>
                    </a:p>
                  </a:txBody>
                  <a:tcPr marL="85320" marR="85320" marT="42660" marB="42660" anchor="ctr"/>
                </a:tc>
                <a:tc>
                  <a:txBody>
                    <a:bodyPr/>
                    <a:lstStyle/>
                    <a:p>
                      <a:pPr>
                        <a:buNone/>
                      </a:pPr>
                      <a:r>
                        <a:rPr lang="en-GB" sz="2000"/>
                        <a:t>After a poorly received lesson, a teacher adapts their approach for the next session.</a:t>
                      </a:r>
                    </a:p>
                  </a:txBody>
                  <a:tcPr marL="85320" marR="85320" marT="42660" marB="42660" anchor="ctr"/>
                </a:tc>
                <a:extLst>
                  <a:ext uri="{0D108BD9-81ED-4DB2-BD59-A6C34878D82A}">
                    <a16:rowId xmlns:a16="http://schemas.microsoft.com/office/drawing/2014/main" val="3742271"/>
                  </a:ext>
                </a:extLst>
              </a:tr>
              <a:tr h="1287324">
                <a:tc>
                  <a:txBody>
                    <a:bodyPr/>
                    <a:lstStyle/>
                    <a:p>
                      <a:pPr>
                        <a:buNone/>
                      </a:pPr>
                      <a:r>
                        <a:rPr lang="en-GB" sz="2000" b="1"/>
                        <a:t>Maintaining professional boundaries</a:t>
                      </a:r>
                      <a:endParaRPr lang="en-GB" sz="2000"/>
                    </a:p>
                  </a:txBody>
                  <a:tcPr marL="85320" marR="85320" marT="42660" marB="42660" anchor="ctr"/>
                </a:tc>
                <a:tc>
                  <a:txBody>
                    <a:bodyPr/>
                    <a:lstStyle/>
                    <a:p>
                      <a:pPr>
                        <a:buNone/>
                      </a:pPr>
                      <a:r>
                        <a:rPr lang="en-GB" sz="2000"/>
                        <a:t>Avoiding inappropriate relationships with students.</a:t>
                      </a:r>
                    </a:p>
                  </a:txBody>
                  <a:tcPr marL="85320" marR="85320" marT="42660" marB="42660" anchor="ctr"/>
                </a:tc>
                <a:tc>
                  <a:txBody>
                    <a:bodyPr/>
                    <a:lstStyle/>
                    <a:p>
                      <a:pPr>
                        <a:buNone/>
                      </a:pPr>
                      <a:r>
                        <a:rPr lang="en-GB" sz="2000" dirty="0"/>
                        <a:t>A teacher keeps communication with students through official school channels only.</a:t>
                      </a:r>
                    </a:p>
                  </a:txBody>
                  <a:tcPr marL="85320" marR="85320" marT="42660" marB="42660" anchor="ctr"/>
                </a:tc>
                <a:extLst>
                  <a:ext uri="{0D108BD9-81ED-4DB2-BD59-A6C34878D82A}">
                    <a16:rowId xmlns:a16="http://schemas.microsoft.com/office/drawing/2014/main" val="4011122940"/>
                  </a:ext>
                </a:extLst>
              </a:tr>
            </a:tbl>
          </a:graphicData>
        </a:graphic>
      </p:graphicFrame>
    </p:spTree>
    <p:extLst>
      <p:ext uri="{BB962C8B-B14F-4D97-AF65-F5344CB8AC3E}">
        <p14:creationId xmlns:p14="http://schemas.microsoft.com/office/powerpoint/2010/main" val="4168283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1">
            <a:extLst>
              <a:ext uri="{FF2B5EF4-FFF2-40B4-BE49-F238E27FC236}">
                <a16:creationId xmlns:a16="http://schemas.microsoft.com/office/drawing/2014/main" id="{AA0BA199-5AF0-B15D-3F9A-F6769497A564}"/>
              </a:ext>
            </a:extLst>
          </p:cNvPr>
          <p:cNvSpPr>
            <a:spLocks noChangeArrowheads="1"/>
          </p:cNvSpPr>
          <p:nvPr/>
        </p:nvSpPr>
        <p:spPr bwMode="auto">
          <a:xfrm>
            <a:off x="576072" y="514351"/>
            <a:ext cx="5607558" cy="550405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R="0" fontAlgn="base">
              <a:spcAft>
                <a:spcPts val="600"/>
              </a:spcAft>
              <a:buClrTx/>
              <a:buSzTx/>
              <a:tabLst/>
            </a:pPr>
            <a:r>
              <a:rPr kumimoji="0" lang="en-US" altLang="en-US" sz="3600" b="0" i="0" u="none" strike="noStrike" kern="1200" cap="none" normalizeH="0" baseline="0" dirty="0">
                <a:ln>
                  <a:noFill/>
                </a:ln>
                <a:effectLst/>
                <a:latin typeface="+mn-lt"/>
                <a:ea typeface="+mn-ea"/>
                <a:cs typeface="+mn-cs"/>
              </a:rPr>
              <a:t>Each profession follows </a:t>
            </a:r>
            <a:r>
              <a:rPr kumimoji="0" lang="en-US" altLang="en-US" sz="3600" b="1" i="0" u="none" strike="noStrike" kern="1200" cap="none" normalizeH="0" baseline="0" dirty="0">
                <a:ln>
                  <a:noFill/>
                </a:ln>
                <a:effectLst/>
                <a:latin typeface="+mn-lt"/>
                <a:ea typeface="+mn-ea"/>
                <a:cs typeface="+mn-cs"/>
              </a:rPr>
              <a:t>specific working practices</a:t>
            </a:r>
            <a:r>
              <a:rPr kumimoji="0" lang="en-US" altLang="en-US" sz="3600" b="0" i="0" u="none" strike="noStrike" kern="1200" cap="none" normalizeH="0" baseline="0" dirty="0">
                <a:ln>
                  <a:noFill/>
                </a:ln>
                <a:effectLst/>
                <a:latin typeface="+mn-lt"/>
                <a:ea typeface="+mn-ea"/>
                <a:cs typeface="+mn-cs"/>
              </a:rPr>
              <a:t> based on their </a:t>
            </a:r>
            <a:r>
              <a:rPr kumimoji="0" lang="en-US" altLang="en-US" sz="3600" b="1" i="0" u="none" strike="noStrike" kern="1200" cap="none" normalizeH="0" baseline="0" dirty="0">
                <a:ln>
                  <a:noFill/>
                </a:ln>
                <a:effectLst/>
                <a:latin typeface="+mn-lt"/>
                <a:ea typeface="+mn-ea"/>
                <a:cs typeface="+mn-cs"/>
              </a:rPr>
              <a:t>code of conduct, law, and setting</a:t>
            </a:r>
            <a:r>
              <a:rPr kumimoji="0" lang="en-US" altLang="en-US" sz="3600" b="0" i="0" u="none" strike="noStrike" kern="1200" cap="none" normalizeH="0" baseline="0" dirty="0">
                <a:ln>
                  <a:noFill/>
                </a:ln>
                <a:effectLst/>
                <a:latin typeface="+mn-lt"/>
                <a:ea typeface="+mn-ea"/>
                <a:cs typeface="+mn-cs"/>
              </a:rPr>
              <a:t>.</a:t>
            </a:r>
          </a:p>
          <a:p>
            <a:pPr marR="0" fontAlgn="base">
              <a:spcAft>
                <a:spcPts val="600"/>
              </a:spcAft>
              <a:buClrTx/>
              <a:buSzTx/>
              <a:tabLst/>
            </a:pPr>
            <a:r>
              <a:rPr kumimoji="0" lang="en-US" altLang="en-US" sz="3600" b="0" i="0" u="none" strike="noStrike" kern="1200" cap="none" normalizeH="0" baseline="0" dirty="0">
                <a:ln>
                  <a:noFill/>
                </a:ln>
                <a:effectLst/>
                <a:latin typeface="+mn-lt"/>
                <a:ea typeface="+mn-ea"/>
                <a:cs typeface="+mn-cs"/>
              </a:rPr>
              <a:t>These practices aim to </a:t>
            </a:r>
            <a:r>
              <a:rPr kumimoji="0" lang="en-US" altLang="en-US" sz="3600" b="1" i="0" u="none" strike="noStrike" kern="1200" cap="none" normalizeH="0" baseline="0" dirty="0">
                <a:ln>
                  <a:noFill/>
                </a:ln>
                <a:effectLst/>
                <a:latin typeface="+mn-lt"/>
                <a:ea typeface="+mn-ea"/>
                <a:cs typeface="+mn-cs"/>
              </a:rPr>
              <a:t>protect service users, promote learning or care</a:t>
            </a:r>
            <a:r>
              <a:rPr kumimoji="0" lang="en-US" altLang="en-US" sz="3600" b="0" i="0" u="none" strike="noStrike" kern="1200" cap="none" normalizeH="0" baseline="0" dirty="0">
                <a:ln>
                  <a:noFill/>
                </a:ln>
                <a:effectLst/>
                <a:latin typeface="+mn-lt"/>
                <a:ea typeface="+mn-ea"/>
                <a:cs typeface="+mn-cs"/>
              </a:rPr>
              <a:t>, and ensure </a:t>
            </a:r>
            <a:r>
              <a:rPr kumimoji="0" lang="en-US" altLang="en-US" sz="3600" b="1" i="0" u="none" strike="noStrike" kern="1200" cap="none" normalizeH="0" baseline="0" dirty="0">
                <a:ln>
                  <a:noFill/>
                </a:ln>
                <a:effectLst/>
                <a:latin typeface="+mn-lt"/>
                <a:ea typeface="+mn-ea"/>
                <a:cs typeface="+mn-cs"/>
              </a:rPr>
              <a:t>professional accountability</a:t>
            </a:r>
            <a:r>
              <a:rPr kumimoji="0" lang="en-US" altLang="en-US" sz="3600" b="0" i="0" u="none" strike="noStrike" kern="1200" cap="none" normalizeH="0" baseline="0" dirty="0">
                <a:ln>
                  <a:noFill/>
                </a:ln>
                <a:effectLst/>
                <a:latin typeface="+mn-lt"/>
                <a:ea typeface="+mn-ea"/>
                <a:cs typeface="+mn-cs"/>
              </a:rPr>
              <a:t>.</a:t>
            </a:r>
          </a:p>
        </p:txBody>
      </p:sp>
      <p:pic>
        <p:nvPicPr>
          <p:cNvPr id="10243" name="Picture 3">
            <a:extLst>
              <a:ext uri="{FF2B5EF4-FFF2-40B4-BE49-F238E27FC236}">
                <a16:creationId xmlns:a16="http://schemas.microsoft.com/office/drawing/2014/main" id="{5F0702D4-C52E-281A-95BE-AC93E605C56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15470" y="1779396"/>
            <a:ext cx="4376530" cy="2459609"/>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C67B030C-A5E1-13E0-3E1B-F9ADE89BC9D7}"/>
              </a:ext>
            </a:extLst>
          </p:cNvPr>
          <p:cNvSpPr>
            <a:spLocks noGrp="1"/>
          </p:cNvSpPr>
          <p:nvPr>
            <p:ph type="dt" sz="half" idx="10"/>
          </p:nvPr>
        </p:nvSpPr>
        <p:spPr>
          <a:xfrm>
            <a:off x="365760" y="6464808"/>
            <a:ext cx="987552" cy="310896"/>
          </a:xfrm>
        </p:spPr>
        <p:txBody>
          <a:bodyPr vert="horz" lIns="91440" tIns="45720" rIns="91440" bIns="45720" rtlCol="0" anchor="ctr">
            <a:normAutofit/>
          </a:bodyPr>
          <a:lstStyle/>
          <a:p>
            <a:pPr>
              <a:spcAft>
                <a:spcPts val="600"/>
              </a:spcAft>
            </a:pPr>
            <a:r>
              <a:rPr lang="en-GB" kern="1200">
                <a:latin typeface="+mn-lt"/>
                <a:ea typeface="+mn-ea"/>
                <a:cs typeface="+mn-cs"/>
              </a:rPr>
              <a:t>20XX</a:t>
            </a:r>
          </a:p>
        </p:txBody>
      </p:sp>
      <p:sp>
        <p:nvSpPr>
          <p:cNvPr id="5" name="Footer Placeholder 4">
            <a:extLst>
              <a:ext uri="{FF2B5EF4-FFF2-40B4-BE49-F238E27FC236}">
                <a16:creationId xmlns:a16="http://schemas.microsoft.com/office/drawing/2014/main" id="{56B38B43-5B5B-358D-B5D9-F18FEEDDFB10}"/>
              </a:ext>
            </a:extLst>
          </p:cNvPr>
          <p:cNvSpPr>
            <a:spLocks noGrp="1"/>
          </p:cNvSpPr>
          <p:nvPr>
            <p:ph type="ftr" sz="quarter" idx="11"/>
          </p:nvPr>
        </p:nvSpPr>
        <p:spPr>
          <a:xfrm>
            <a:off x="4379976" y="6464808"/>
            <a:ext cx="3438144" cy="310896"/>
          </a:xfrm>
        </p:spPr>
        <p:txBody>
          <a:bodyPr vert="horz" lIns="91440" tIns="45720" rIns="91440" bIns="45720" rtlCol="0" anchor="ctr">
            <a:normAutofit/>
          </a:bodyPr>
          <a:lstStyle/>
          <a:p>
            <a:pPr>
              <a:spcAft>
                <a:spcPts val="600"/>
              </a:spcAft>
            </a:pPr>
            <a:r>
              <a:rPr lang="en-GB" kern="1200">
                <a:latin typeface="+mn-lt"/>
                <a:ea typeface="+mn-ea"/>
                <a:cs typeface="+mn-cs"/>
              </a:rPr>
              <a:t>presentation title</a:t>
            </a:r>
          </a:p>
        </p:txBody>
      </p:sp>
      <p:sp>
        <p:nvSpPr>
          <p:cNvPr id="6" name="Slide Number Placeholder 5">
            <a:extLst>
              <a:ext uri="{FF2B5EF4-FFF2-40B4-BE49-F238E27FC236}">
                <a16:creationId xmlns:a16="http://schemas.microsoft.com/office/drawing/2014/main" id="{C9632B8E-8446-8500-7212-6FF0E8B18661}"/>
              </a:ext>
            </a:extLst>
          </p:cNvPr>
          <p:cNvSpPr>
            <a:spLocks noGrp="1"/>
          </p:cNvSpPr>
          <p:nvPr>
            <p:ph type="sldNum" sz="quarter" idx="12"/>
          </p:nvPr>
        </p:nvSpPr>
        <p:spPr>
          <a:xfrm>
            <a:off x="11027664" y="6464808"/>
            <a:ext cx="987552" cy="310896"/>
          </a:xfrm>
        </p:spPr>
        <p:txBody>
          <a:bodyPr vert="horz" lIns="91440" tIns="45720" rIns="91440" bIns="45720" rtlCol="0" anchor="ctr">
            <a:normAutofit/>
          </a:bodyPr>
          <a:lstStyle/>
          <a:p>
            <a:pPr>
              <a:spcAft>
                <a:spcPts val="600"/>
              </a:spcAft>
            </a:pPr>
            <a:fld id="{58FB4751-880F-D840-AAA9-3A15815CC996}" type="slidenum">
              <a:rPr lang="en-GB" smtClean="0"/>
              <a:pPr>
                <a:spcAft>
                  <a:spcPts val="600"/>
                </a:spcAft>
              </a:pPr>
              <a:t>15</a:t>
            </a:fld>
            <a:endParaRPr lang="en-GB"/>
          </a:p>
        </p:txBody>
      </p:sp>
    </p:spTree>
    <p:extLst>
      <p:ext uri="{BB962C8B-B14F-4D97-AF65-F5344CB8AC3E}">
        <p14:creationId xmlns:p14="http://schemas.microsoft.com/office/powerpoint/2010/main" val="221828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a:xfrm>
            <a:off x="153162" y="3090672"/>
            <a:ext cx="7470648" cy="676656"/>
          </a:xfrm>
        </p:spPr>
        <p:txBody>
          <a:bodyPr rtlCol="0"/>
          <a:lstStyle>
            <a:defPPr>
              <a:defRPr lang="en-GB"/>
            </a:defPPr>
          </a:lstStyle>
          <a:p>
            <a:pPr rtl="0"/>
            <a:r>
              <a:rPr lang="en-GB" sz="5400" b="1" dirty="0"/>
              <a:t>Now that we have </a:t>
            </a:r>
            <a:br>
              <a:rPr lang="en-GB" sz="5400" b="1" dirty="0"/>
            </a:br>
            <a:r>
              <a:rPr lang="en-GB" sz="5400" b="1" dirty="0"/>
              <a:t>an understanding of working practices and principles, we can complete the activity</a:t>
            </a:r>
          </a:p>
        </p:txBody>
      </p:sp>
      <p:sp>
        <p:nvSpPr>
          <p:cNvPr id="10" name="Slide Number Placeholder 9">
            <a:extLst>
              <a:ext uri="{FF2B5EF4-FFF2-40B4-BE49-F238E27FC236}">
                <a16:creationId xmlns:a16="http://schemas.microsoft.com/office/drawing/2014/main" id="{A9210D02-BD78-856B-08E2-820032AC6B71}"/>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16</a:t>
            </a:fld>
            <a:endParaRPr lang="en-GB" dirty="0"/>
          </a:p>
        </p:txBody>
      </p:sp>
      <p:pic>
        <p:nvPicPr>
          <p:cNvPr id="13314" name="Picture 2" descr="trazoz colors idea brain mind GIF">
            <a:extLst>
              <a:ext uri="{FF2B5EF4-FFF2-40B4-BE49-F238E27FC236}">
                <a16:creationId xmlns:a16="http://schemas.microsoft.com/office/drawing/2014/main" id="{7B326CDC-56E1-1FF0-8686-0648CDC97C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4720" y="1028700"/>
            <a:ext cx="4572000" cy="457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96003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9E2FC6A0-EBDB-E63C-299E-F62664298818}"/>
              </a:ext>
            </a:extLst>
          </p:cNvPr>
          <p:cNvSpPr>
            <a:spLocks noGrp="1"/>
          </p:cNvSpPr>
          <p:nvPr>
            <p:ph type="dt" sz="half" idx="10"/>
          </p:nvPr>
        </p:nvSpPr>
        <p:spPr/>
        <p:txBody>
          <a:bodyPr/>
          <a:lstStyle/>
          <a:p>
            <a:pPr rtl="0"/>
            <a:r>
              <a:rPr lang="en-GB"/>
              <a:t>20XX</a:t>
            </a:r>
          </a:p>
        </p:txBody>
      </p:sp>
      <p:sp>
        <p:nvSpPr>
          <p:cNvPr id="4" name="Footer Placeholder 3">
            <a:extLst>
              <a:ext uri="{FF2B5EF4-FFF2-40B4-BE49-F238E27FC236}">
                <a16:creationId xmlns:a16="http://schemas.microsoft.com/office/drawing/2014/main" id="{94DC5C6E-F627-A71D-648D-23ED952F1546}"/>
              </a:ext>
            </a:extLst>
          </p:cNvPr>
          <p:cNvSpPr>
            <a:spLocks noGrp="1"/>
          </p:cNvSpPr>
          <p:nvPr>
            <p:ph type="ftr" sz="quarter" idx="11"/>
          </p:nvPr>
        </p:nvSpPr>
        <p:spPr/>
        <p:txBody>
          <a:bodyPr/>
          <a:lstStyle/>
          <a:p>
            <a:pPr rtl="0"/>
            <a:r>
              <a:rPr lang="en-GB"/>
              <a:t>presentation title</a:t>
            </a:r>
          </a:p>
        </p:txBody>
      </p:sp>
      <p:sp>
        <p:nvSpPr>
          <p:cNvPr id="5" name="Slide Number Placeholder 4">
            <a:extLst>
              <a:ext uri="{FF2B5EF4-FFF2-40B4-BE49-F238E27FC236}">
                <a16:creationId xmlns:a16="http://schemas.microsoft.com/office/drawing/2014/main" id="{2EB53AA6-1233-B109-654E-3043E34C949F}"/>
              </a:ext>
            </a:extLst>
          </p:cNvPr>
          <p:cNvSpPr>
            <a:spLocks noGrp="1"/>
          </p:cNvSpPr>
          <p:nvPr>
            <p:ph type="sldNum" sz="quarter" idx="12"/>
          </p:nvPr>
        </p:nvSpPr>
        <p:spPr/>
        <p:txBody>
          <a:bodyPr/>
          <a:lstStyle/>
          <a:p>
            <a:pPr rtl="0"/>
            <a:fld id="{58FB4751-880F-D840-AAA9-3A15815CC996}" type="slidenum">
              <a:rPr lang="en-GB" smtClean="0"/>
              <a:pPr rtl="0"/>
              <a:t>17</a:t>
            </a:fld>
            <a:endParaRPr lang="en-GB" dirty="0"/>
          </a:p>
        </p:txBody>
      </p:sp>
      <p:sp>
        <p:nvSpPr>
          <p:cNvPr id="9" name="Title 8">
            <a:extLst>
              <a:ext uri="{FF2B5EF4-FFF2-40B4-BE49-F238E27FC236}">
                <a16:creationId xmlns:a16="http://schemas.microsoft.com/office/drawing/2014/main" id="{1A94E9B4-B0B7-5E65-9FD9-A86FA9D87B4A}"/>
              </a:ext>
            </a:extLst>
          </p:cNvPr>
          <p:cNvSpPr>
            <a:spLocks noGrp="1"/>
          </p:cNvSpPr>
          <p:nvPr>
            <p:ph type="title"/>
          </p:nvPr>
        </p:nvSpPr>
        <p:spPr/>
        <p:txBody>
          <a:bodyPr/>
          <a:lstStyle/>
          <a:p>
            <a:r>
              <a:rPr lang="en-GB" dirty="0"/>
              <a:t>Further reading:</a:t>
            </a:r>
          </a:p>
        </p:txBody>
      </p:sp>
      <p:sp>
        <p:nvSpPr>
          <p:cNvPr id="10" name="Rectangle 1">
            <a:extLst>
              <a:ext uri="{FF2B5EF4-FFF2-40B4-BE49-F238E27FC236}">
                <a16:creationId xmlns:a16="http://schemas.microsoft.com/office/drawing/2014/main" id="{24866F51-D493-06A1-EE24-EA9E17C1A0D3}"/>
              </a:ext>
            </a:extLst>
          </p:cNvPr>
          <p:cNvSpPr>
            <a:spLocks noChangeArrowheads="1"/>
          </p:cNvSpPr>
          <p:nvPr/>
        </p:nvSpPr>
        <p:spPr bwMode="auto">
          <a:xfrm>
            <a:off x="317754" y="1667888"/>
            <a:ext cx="10709910" cy="415498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bg1"/>
                </a:solidFill>
                <a:effectLst/>
                <a:latin typeface="Arial" panose="020B0604020202020204" pitchFamily="34" charset="0"/>
              </a:rPr>
              <a:t>Working Together for a Healthier Wales: Our Workforce Strategy for Health and Social Care (HEIW / Social Care Wales), Phase 2 (2024‑2027) </a:t>
            </a:r>
            <a:r>
              <a:rPr kumimoji="0" lang="en-US" altLang="en-US" sz="2400" b="0" i="0" u="none" strike="noStrike" cap="none" normalizeH="0" baseline="0" dirty="0">
                <a:ln>
                  <a:noFill/>
                </a:ln>
                <a:solidFill>
                  <a:schemeClr val="bg1"/>
                </a:solidFill>
                <a:effectLst/>
                <a:latin typeface="Arial" panose="020B0604020202020204" pitchFamily="34" charset="0"/>
                <a:hlinkClick r:id="rId2">
                  <a:extLst>
                    <a:ext uri="{A12FA001-AC4F-418D-AE19-62706E023703}">
                      <ahyp:hlinkClr xmlns:ahyp="http://schemas.microsoft.com/office/drawing/2018/hyperlinkcolor" val="tx"/>
                    </a:ext>
                  </a:extLst>
                </a:hlinkClick>
              </a:rPr>
              <a:t>HEIW</a:t>
            </a: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bg1"/>
                </a:solidFill>
                <a:effectLst/>
                <a:latin typeface="Arial" panose="020B0604020202020204" pitchFamily="34" charset="0"/>
              </a:rPr>
              <a:t>Strategic Review of Undergraduate Education, HEIW </a:t>
            </a:r>
            <a:r>
              <a:rPr kumimoji="0" lang="en-US" altLang="en-US" sz="2400" b="0" i="0" u="none" strike="noStrike" cap="none" normalizeH="0" baseline="0" dirty="0" err="1">
                <a:ln>
                  <a:noFill/>
                </a:ln>
                <a:solidFill>
                  <a:schemeClr val="bg1"/>
                </a:solidFill>
                <a:effectLst/>
                <a:latin typeface="Arial" panose="020B0604020202020204" pitchFamily="34" charset="0"/>
                <a:hlinkClick r:id="rId3">
                  <a:extLst>
                    <a:ext uri="{A12FA001-AC4F-418D-AE19-62706E023703}">
                      <ahyp:hlinkClr xmlns:ahyp="http://schemas.microsoft.com/office/drawing/2018/hyperlinkcolor" val="tx"/>
                    </a:ext>
                  </a:extLst>
                </a:hlinkClick>
              </a:rPr>
              <a:t>HEIW</a:t>
            </a: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bg1"/>
                </a:solidFill>
                <a:effectLst/>
                <a:latin typeface="Arial" panose="020B0604020202020204" pitchFamily="34" charset="0"/>
              </a:rPr>
              <a:t>Code of Professional Conduct and Practice, EWC, updated September 2025 </a:t>
            </a:r>
            <a:r>
              <a:rPr kumimoji="0" lang="en-US" altLang="en-US" sz="2400" b="0" i="0" u="none" strike="noStrike" cap="none" normalizeH="0" baseline="0" dirty="0" err="1">
                <a:ln>
                  <a:noFill/>
                </a:ln>
                <a:solidFill>
                  <a:schemeClr val="bg1"/>
                </a:solidFill>
                <a:effectLst/>
                <a:latin typeface="Arial" panose="020B0604020202020204" pitchFamily="34" charset="0"/>
                <a:hlinkClick r:id="rId4">
                  <a:extLst>
                    <a:ext uri="{A12FA001-AC4F-418D-AE19-62706E023703}">
                      <ahyp:hlinkClr xmlns:ahyp="http://schemas.microsoft.com/office/drawing/2018/hyperlinkcolor" val="tx"/>
                    </a:ext>
                  </a:extLst>
                </a:hlinkClick>
              </a:rPr>
              <a:t>ewc.wales</a:t>
            </a: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bg1"/>
                </a:solidFill>
                <a:effectLst/>
                <a:latin typeface="Arial" panose="020B0604020202020204" pitchFamily="34" charset="0"/>
              </a:rPr>
              <a:t>Protected Learning Time for Pharmacy Professionals (Welsh Pharmaceutical Committee / HEIW) </a:t>
            </a:r>
            <a:r>
              <a:rPr kumimoji="0" lang="en-US" altLang="en-US" sz="2400" b="0" i="0" u="none" strike="noStrike" cap="none" normalizeH="0" baseline="0" dirty="0">
                <a:ln>
                  <a:noFill/>
                </a:ln>
                <a:solidFill>
                  <a:schemeClr val="bg1"/>
                </a:solidFill>
                <a:effectLst/>
                <a:latin typeface="Arial" panose="020B0604020202020204" pitchFamily="34" charset="0"/>
                <a:hlinkClick r:id="rId5">
                  <a:extLst>
                    <a:ext uri="{A12FA001-AC4F-418D-AE19-62706E023703}">
                      <ahyp:hlinkClr xmlns:ahyp="http://schemas.microsoft.com/office/drawing/2018/hyperlinkcolor" val="tx"/>
                    </a:ext>
                  </a:extLst>
                </a:hlinkClick>
              </a:rPr>
              <a:t>GOV.WALES</a:t>
            </a: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bg1"/>
                </a:solidFill>
                <a:effectLst/>
                <a:latin typeface="Arial" panose="020B0604020202020204" pitchFamily="34" charset="0"/>
              </a:rPr>
              <a:t>Multidisciplinary Working: A Framework for Practice in Wales (2011) </a:t>
            </a:r>
            <a:r>
              <a:rPr kumimoji="0" lang="en-US" altLang="en-US" sz="2400" b="0" i="0" u="none" strike="noStrike" cap="none" normalizeH="0" baseline="0" dirty="0">
                <a:ln>
                  <a:noFill/>
                </a:ln>
                <a:solidFill>
                  <a:schemeClr val="bg1"/>
                </a:solidFill>
                <a:effectLst/>
                <a:latin typeface="Arial" panose="020B0604020202020204" pitchFamily="34" charset="0"/>
                <a:hlinkClick r:id="rId6">
                  <a:extLst>
                    <a:ext uri="{A12FA001-AC4F-418D-AE19-62706E023703}">
                      <ahyp:hlinkClr xmlns:ahyp="http://schemas.microsoft.com/office/drawing/2018/hyperlinkcolor" val="tx"/>
                    </a:ext>
                  </a:extLst>
                </a:hlinkClick>
              </a:rPr>
              <a:t>complexwales.com</a:t>
            </a:r>
            <a:endParaRPr kumimoji="0" lang="en-US" altLang="en-US" sz="24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0" i="0" u="none" strike="noStrike" cap="none" normalizeH="0" baseline="0" dirty="0">
                <a:ln>
                  <a:noFill/>
                </a:ln>
                <a:solidFill>
                  <a:schemeClr val="bg1"/>
                </a:solidFill>
                <a:effectLst/>
                <a:latin typeface="Arial" panose="020B0604020202020204" pitchFamily="34" charset="0"/>
              </a:rPr>
              <a:t>Expanding student nurse placement activity in Welsh care homes: evaluation study (2024)</a:t>
            </a:r>
          </a:p>
        </p:txBody>
      </p:sp>
    </p:spTree>
    <p:extLst>
      <p:ext uri="{BB962C8B-B14F-4D97-AF65-F5344CB8AC3E}">
        <p14:creationId xmlns:p14="http://schemas.microsoft.com/office/powerpoint/2010/main" val="31810814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a:xfrm>
            <a:off x="1626870" y="4137660"/>
            <a:ext cx="9144000" cy="1156018"/>
          </a:xfrm>
        </p:spPr>
        <p:txBody>
          <a:bodyPr rtlCol="0"/>
          <a:lstStyle>
            <a:defPPr>
              <a:defRPr lang="en-GB"/>
            </a:defPPr>
          </a:lstStyle>
          <a:p>
            <a:pPr rtl="0"/>
            <a:br>
              <a:rPr lang="en-GB" dirty="0"/>
            </a:br>
            <a:r>
              <a:rPr lang="en-GB" dirty="0"/>
              <a:t>Any questions? </a:t>
            </a:r>
          </a:p>
        </p:txBody>
      </p:sp>
      <p:pic>
        <p:nvPicPr>
          <p:cNvPr id="12290" name="Picture 2" descr="Text gif. Cursive block lettering flashes in many colors and gradients, with stars on either side, &quot;Thank you!&quot;">
            <a:extLst>
              <a:ext uri="{FF2B5EF4-FFF2-40B4-BE49-F238E27FC236}">
                <a16:creationId xmlns:a16="http://schemas.microsoft.com/office/drawing/2014/main" id="{226F3B78-8DC1-7FE5-2B46-DA834ADF0D6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2335" y="645996"/>
            <a:ext cx="5307330" cy="3491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{01CCAEEA-688F-43EF-BB4F-E5A569FE6BAB}tf11964407_win32</Template>
  <TotalTime>121</TotalTime>
  <Words>1244</Words>
  <Application>Microsoft Office PowerPoint</Application>
  <PresentationFormat>Widescreen</PresentationFormat>
  <Paragraphs>189</Paragraphs>
  <Slides>18</Slides>
  <Notes>14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Courier New</vt:lpstr>
      <vt:lpstr>Gill Sans Nova</vt:lpstr>
      <vt:lpstr>Gill Sans Nova Light</vt:lpstr>
      <vt:lpstr>Sagona Book</vt:lpstr>
      <vt:lpstr>Office Theme</vt:lpstr>
      <vt:lpstr>Principles of care and working practices.</vt:lpstr>
      <vt:lpstr>Learning outcomes: </vt:lpstr>
      <vt:lpstr>What is the difference between Working practices and principles of care?</vt:lpstr>
      <vt:lpstr>Principles of care are core values and ethical guidelines that underpin all professional behaviour.  They ensure the care provided is respectful, fair, and person-centered.  They do not change much across organisations or sectors. They are universal</vt:lpstr>
      <vt:lpstr> Working practices:  Are the specific methods, routines, or procedures professionals use to apply the principles of care in their daily work. They can vary between organisations or even individual roles. Often shaped by training, employer policies, government guidelines, and professional standards.</vt:lpstr>
      <vt:lpstr>How they work together: </vt:lpstr>
      <vt:lpstr>Examples for clarity</vt:lpstr>
      <vt:lpstr>Where are these practices implemented?</vt:lpstr>
      <vt:lpstr>Can you remember any relevant professional frameworks, governing bodies or legislation for these sectors?</vt:lpstr>
      <vt:lpstr>PowerPoint Presentation</vt:lpstr>
      <vt:lpstr>Now let’s apply working practices to each sector:  Make notes to help with your assignment</vt:lpstr>
      <vt:lpstr>PowerPoint Presentation</vt:lpstr>
      <vt:lpstr>The care sector</vt:lpstr>
      <vt:lpstr>The education sector</vt:lpstr>
      <vt:lpstr>PowerPoint Presentation</vt:lpstr>
      <vt:lpstr>Now that we have  an understanding of working practices and principles, we can complete the activity</vt:lpstr>
      <vt:lpstr>Further reading:</vt:lpstr>
      <vt:lpstr> 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John</dc:creator>
  <cp:lastModifiedBy>Stephanie John</cp:lastModifiedBy>
  <cp:revision>1</cp:revision>
  <dcterms:created xsi:type="dcterms:W3CDTF">2025-10-06T14:46:39Z</dcterms:created>
  <dcterms:modified xsi:type="dcterms:W3CDTF">2025-10-10T14:41:13Z</dcterms:modified>
</cp:coreProperties>
</file>