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4"/>
  </p:sldMasterIdLst>
  <p:sldIdLst>
    <p:sldId id="270" r:id="rId5"/>
    <p:sldId id="271" r:id="rId6"/>
    <p:sldId id="272" r:id="rId7"/>
    <p:sldId id="274" r:id="rId8"/>
    <p:sldId id="273" r:id="rId9"/>
    <p:sldId id="261" r:id="rId10"/>
    <p:sldId id="337" r:id="rId11"/>
    <p:sldId id="363" r:id="rId12"/>
    <p:sldId id="265" r:id="rId13"/>
    <p:sldId id="263" r:id="rId14"/>
    <p:sldId id="266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1ADD2E-EF72-EA09-C345-9C1B856A6BCC}" v="69" dt="2026-06-15T00:12:14.992"/>
    <p1510:client id="{B9D4C1C0-953E-E8ED-4A23-8FE7547C8D7C}" v="1615" dt="2026-06-15T00:01:15.8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gata Sekal (2511913)" userId="410abe97-c82e-46bc-8116-da17a4f1f286" providerId="ADAL" clId="{914D48E1-FD6F-4B73-83C0-8397B624C7B7}"/>
    <pc:docChg chg="undo custSel modSld">
      <pc:chgData name="Agata Sekal (2511913)" userId="410abe97-c82e-46bc-8116-da17a4f1f286" providerId="ADAL" clId="{914D48E1-FD6F-4B73-83C0-8397B624C7B7}" dt="2026-06-12T01:11:42.322" v="7630" actId="20577"/>
      <pc:docMkLst>
        <pc:docMk/>
      </pc:docMkLst>
      <pc:sldChg chg="addSp delSp modSp mod">
        <pc:chgData name="Agata Sekal (2511913)" userId="410abe97-c82e-46bc-8116-da17a4f1f286" providerId="ADAL" clId="{914D48E1-FD6F-4B73-83C0-8397B624C7B7}" dt="2026-06-12T00:58:06.050" v="7361" actId="20577"/>
        <pc:sldMkLst>
          <pc:docMk/>
          <pc:sldMk cId="764605052" sldId="261"/>
        </pc:sldMkLst>
        <pc:spChg chg="mod">
          <ac:chgData name="Agata Sekal (2511913)" userId="410abe97-c82e-46bc-8116-da17a4f1f286" providerId="ADAL" clId="{914D48E1-FD6F-4B73-83C0-8397B624C7B7}" dt="2026-06-12T00:58:06.050" v="7361" actId="20577"/>
          <ac:spMkLst>
            <pc:docMk/>
            <pc:sldMk cId="764605052" sldId="261"/>
            <ac:spMk id="2" creationId="{68A8AF1C-86E0-7043-44A2-DA950ED42D52}"/>
          </ac:spMkLst>
        </pc:spChg>
        <pc:spChg chg="add mod">
          <ac:chgData name="Agata Sekal (2511913)" userId="410abe97-c82e-46bc-8116-da17a4f1f286" providerId="ADAL" clId="{914D48E1-FD6F-4B73-83C0-8397B624C7B7}" dt="2026-06-11T23:01:41.658" v="3705" actId="1076"/>
          <ac:spMkLst>
            <pc:docMk/>
            <pc:sldMk cId="764605052" sldId="261"/>
            <ac:spMk id="5" creationId="{07201058-FC1F-4252-0BB1-055388943D4F}"/>
          </ac:spMkLst>
        </pc:spChg>
        <pc:graphicFrameChg chg="mod modGraphic">
          <ac:chgData name="Agata Sekal (2511913)" userId="410abe97-c82e-46bc-8116-da17a4f1f286" providerId="ADAL" clId="{914D48E1-FD6F-4B73-83C0-8397B624C7B7}" dt="2026-06-11T23:18:38.484" v="4355" actId="2711"/>
          <ac:graphicFrameMkLst>
            <pc:docMk/>
            <pc:sldMk cId="764605052" sldId="261"/>
            <ac:graphicFrameMk id="7" creationId="{108D2D3F-BBD3-F859-AF29-5BEF174F1637}"/>
          </ac:graphicFrameMkLst>
        </pc:graphicFrameChg>
      </pc:sldChg>
      <pc:sldChg chg="modSp mod">
        <pc:chgData name="Agata Sekal (2511913)" userId="410abe97-c82e-46bc-8116-da17a4f1f286" providerId="ADAL" clId="{914D48E1-FD6F-4B73-83C0-8397B624C7B7}" dt="2026-06-11T23:40:16.430" v="4974" actId="27636"/>
        <pc:sldMkLst>
          <pc:docMk/>
          <pc:sldMk cId="2451324015" sldId="263"/>
        </pc:sldMkLst>
        <pc:spChg chg="mod">
          <ac:chgData name="Agata Sekal (2511913)" userId="410abe97-c82e-46bc-8116-da17a4f1f286" providerId="ADAL" clId="{914D48E1-FD6F-4B73-83C0-8397B624C7B7}" dt="2026-06-11T23:40:16.430" v="4974" actId="27636"/>
          <ac:spMkLst>
            <pc:docMk/>
            <pc:sldMk cId="2451324015" sldId="263"/>
            <ac:spMk id="3" creationId="{E04C29E1-0FF6-7114-4118-5B68E71110F6}"/>
          </ac:spMkLst>
        </pc:spChg>
      </pc:sldChg>
      <pc:sldChg chg="addSp delSp modSp mod setBg">
        <pc:chgData name="Agata Sekal (2511913)" userId="410abe97-c82e-46bc-8116-da17a4f1f286" providerId="ADAL" clId="{914D48E1-FD6F-4B73-83C0-8397B624C7B7}" dt="2026-06-12T01:11:42.322" v="7630" actId="20577"/>
        <pc:sldMkLst>
          <pc:docMk/>
          <pc:sldMk cId="1037257886" sldId="265"/>
        </pc:sldMkLst>
        <pc:spChg chg="mod">
          <ac:chgData name="Agata Sekal (2511913)" userId="410abe97-c82e-46bc-8116-da17a4f1f286" providerId="ADAL" clId="{914D48E1-FD6F-4B73-83C0-8397B624C7B7}" dt="2026-06-12T00:41:57.832" v="7191" actId="26606"/>
          <ac:spMkLst>
            <pc:docMk/>
            <pc:sldMk cId="1037257886" sldId="265"/>
            <ac:spMk id="2" creationId="{68A8AF1C-86E0-7043-44A2-DA950ED42D52}"/>
          </ac:spMkLst>
        </pc:spChg>
        <pc:spChg chg="mod">
          <ac:chgData name="Agata Sekal (2511913)" userId="410abe97-c82e-46bc-8116-da17a4f1f286" providerId="ADAL" clId="{914D48E1-FD6F-4B73-83C0-8397B624C7B7}" dt="2026-06-12T01:11:42.322" v="7630" actId="20577"/>
          <ac:spMkLst>
            <pc:docMk/>
            <pc:sldMk cId="1037257886" sldId="265"/>
            <ac:spMk id="3" creationId="{E04C29E1-0FF6-7114-4118-5B68E71110F6}"/>
          </ac:spMkLst>
        </pc:spChg>
        <pc:spChg chg="add">
          <ac:chgData name="Agata Sekal (2511913)" userId="410abe97-c82e-46bc-8116-da17a4f1f286" providerId="ADAL" clId="{914D48E1-FD6F-4B73-83C0-8397B624C7B7}" dt="2026-06-12T00:41:57.832" v="7191" actId="26606"/>
          <ac:spMkLst>
            <pc:docMk/>
            <pc:sldMk cId="1037257886" sldId="265"/>
            <ac:spMk id="12" creationId="{C8A3C342-1D03-412F-8DD3-BF519E8E0AE9}"/>
          </ac:spMkLst>
        </pc:spChg>
        <pc:spChg chg="add">
          <ac:chgData name="Agata Sekal (2511913)" userId="410abe97-c82e-46bc-8116-da17a4f1f286" providerId="ADAL" clId="{914D48E1-FD6F-4B73-83C0-8397B624C7B7}" dt="2026-06-12T00:41:57.832" v="7191" actId="26606"/>
          <ac:spMkLst>
            <pc:docMk/>
            <pc:sldMk cId="1037257886" sldId="265"/>
            <ac:spMk id="14" creationId="{81CC9B02-E087-4350-AEBD-2C3CF001AF01}"/>
          </ac:spMkLst>
        </pc:spChg>
        <pc:picChg chg="add mod ord">
          <ac:chgData name="Agata Sekal (2511913)" userId="410abe97-c82e-46bc-8116-da17a4f1f286" providerId="ADAL" clId="{914D48E1-FD6F-4B73-83C0-8397B624C7B7}" dt="2026-06-12T00:42:06.707" v="7195" actId="1076"/>
          <ac:picMkLst>
            <pc:docMk/>
            <pc:sldMk cId="1037257886" sldId="265"/>
            <ac:picMk id="7" creationId="{D689CF96-F1C4-47A4-4321-34AEC048481D}"/>
          </ac:picMkLst>
        </pc:picChg>
      </pc:sldChg>
      <pc:sldChg chg="modSp">
        <pc:chgData name="Agata Sekal (2511913)" userId="410abe97-c82e-46bc-8116-da17a4f1f286" providerId="ADAL" clId="{914D48E1-FD6F-4B73-83C0-8397B624C7B7}" dt="2026-06-11T23:43:04.518" v="5011"/>
        <pc:sldMkLst>
          <pc:docMk/>
          <pc:sldMk cId="3258301802" sldId="266"/>
        </pc:sldMkLst>
        <pc:spChg chg="mod">
          <ac:chgData name="Agata Sekal (2511913)" userId="410abe97-c82e-46bc-8116-da17a4f1f286" providerId="ADAL" clId="{914D48E1-FD6F-4B73-83C0-8397B624C7B7}" dt="2026-06-11T23:43:04.518" v="5011"/>
          <ac:spMkLst>
            <pc:docMk/>
            <pc:sldMk cId="3258301802" sldId="266"/>
            <ac:spMk id="2" creationId="{68A8AF1C-86E0-7043-44A2-DA950ED42D52}"/>
          </ac:spMkLst>
        </pc:spChg>
      </pc:sldChg>
      <pc:sldChg chg="modSp mod">
        <pc:chgData name="Agata Sekal (2511913)" userId="410abe97-c82e-46bc-8116-da17a4f1f286" providerId="ADAL" clId="{914D48E1-FD6F-4B73-83C0-8397B624C7B7}" dt="2026-06-11T22:07:04.755" v="824" actId="20577"/>
        <pc:sldMkLst>
          <pc:docMk/>
          <pc:sldMk cId="702059637" sldId="270"/>
        </pc:sldMkLst>
        <pc:spChg chg="mod">
          <ac:chgData name="Agata Sekal (2511913)" userId="410abe97-c82e-46bc-8116-da17a4f1f286" providerId="ADAL" clId="{914D48E1-FD6F-4B73-83C0-8397B624C7B7}" dt="2026-06-11T22:07:04.755" v="824" actId="20577"/>
          <ac:spMkLst>
            <pc:docMk/>
            <pc:sldMk cId="702059637" sldId="270"/>
            <ac:spMk id="4" creationId="{0275301B-F9FE-639C-99FA-5A78A9B0F8AC}"/>
          </ac:spMkLst>
        </pc:spChg>
      </pc:sldChg>
      <pc:sldChg chg="addSp delSp modSp mod setBg delDesignElem">
        <pc:chgData name="Agata Sekal (2511913)" userId="410abe97-c82e-46bc-8116-da17a4f1f286" providerId="ADAL" clId="{914D48E1-FD6F-4B73-83C0-8397B624C7B7}" dt="2026-06-12T00:46:17.259" v="7311" actId="14100"/>
        <pc:sldMkLst>
          <pc:docMk/>
          <pc:sldMk cId="3321023050" sldId="271"/>
        </pc:sldMkLst>
        <pc:spChg chg="mod">
          <ac:chgData name="Agata Sekal (2511913)" userId="410abe97-c82e-46bc-8116-da17a4f1f286" providerId="ADAL" clId="{914D48E1-FD6F-4B73-83C0-8397B624C7B7}" dt="2026-06-12T00:46:17.259" v="7311" actId="14100"/>
          <ac:spMkLst>
            <pc:docMk/>
            <pc:sldMk cId="3321023050" sldId="271"/>
            <ac:spMk id="2" creationId="{23379A11-1CF0-5125-F775-02C08085203B}"/>
          </ac:spMkLst>
        </pc:spChg>
        <pc:spChg chg="add del mod">
          <ac:chgData name="Agata Sekal (2511913)" userId="410abe97-c82e-46bc-8116-da17a4f1f286" providerId="ADAL" clId="{914D48E1-FD6F-4B73-83C0-8397B624C7B7}" dt="2026-06-12T00:46:08.639" v="7310" actId="255"/>
          <ac:spMkLst>
            <pc:docMk/>
            <pc:sldMk cId="3321023050" sldId="271"/>
            <ac:spMk id="3" creationId="{04A3744F-9B08-5DB9-23DC-76B7A65F7E67}"/>
          </ac:spMkLst>
        </pc:spChg>
      </pc:sldChg>
      <pc:sldChg chg="addSp modSp mod setBg">
        <pc:chgData name="Agata Sekal (2511913)" userId="410abe97-c82e-46bc-8116-da17a4f1f286" providerId="ADAL" clId="{914D48E1-FD6F-4B73-83C0-8397B624C7B7}" dt="2026-06-12T01:04:28.160" v="7494" actId="20577"/>
        <pc:sldMkLst>
          <pc:docMk/>
          <pc:sldMk cId="1027608494" sldId="272"/>
        </pc:sldMkLst>
        <pc:spChg chg="mod">
          <ac:chgData name="Agata Sekal (2511913)" userId="410abe97-c82e-46bc-8116-da17a4f1f286" providerId="ADAL" clId="{914D48E1-FD6F-4B73-83C0-8397B624C7B7}" dt="2026-06-11T22:17:35.573" v="1545" actId="26606"/>
          <ac:spMkLst>
            <pc:docMk/>
            <pc:sldMk cId="1027608494" sldId="272"/>
            <ac:spMk id="2" creationId="{8A50C2D0-4F0F-32FA-368C-29CAACE5786E}"/>
          </ac:spMkLst>
        </pc:spChg>
        <pc:spChg chg="mod">
          <ac:chgData name="Agata Sekal (2511913)" userId="410abe97-c82e-46bc-8116-da17a4f1f286" providerId="ADAL" clId="{914D48E1-FD6F-4B73-83C0-8397B624C7B7}" dt="2026-06-12T01:04:28.160" v="7494" actId="20577"/>
          <ac:spMkLst>
            <pc:docMk/>
            <pc:sldMk cId="1027608494" sldId="272"/>
            <ac:spMk id="3" creationId="{E292113E-450D-CB08-601E-E45AB99509E7}"/>
          </ac:spMkLst>
        </pc:spChg>
        <pc:picChg chg="add">
          <ac:chgData name="Agata Sekal (2511913)" userId="410abe97-c82e-46bc-8116-da17a4f1f286" providerId="ADAL" clId="{914D48E1-FD6F-4B73-83C0-8397B624C7B7}" dt="2026-06-11T22:17:35.573" v="1545" actId="26606"/>
          <ac:picMkLst>
            <pc:docMk/>
            <pc:sldMk cId="1027608494" sldId="272"/>
            <ac:picMk id="5" creationId="{B6568834-9111-CD61-50F6-E089B9D89F69}"/>
          </ac:picMkLst>
        </pc:picChg>
      </pc:sldChg>
      <pc:sldChg chg="addSp modSp mod setBg">
        <pc:chgData name="Agata Sekal (2511913)" userId="410abe97-c82e-46bc-8116-da17a4f1f286" providerId="ADAL" clId="{914D48E1-FD6F-4B73-83C0-8397B624C7B7}" dt="2026-06-12T00:57:11.762" v="7350" actId="20577"/>
        <pc:sldMkLst>
          <pc:docMk/>
          <pc:sldMk cId="2661610389" sldId="273"/>
        </pc:sldMkLst>
        <pc:spChg chg="mod">
          <ac:chgData name="Agata Sekal (2511913)" userId="410abe97-c82e-46bc-8116-da17a4f1f286" providerId="ADAL" clId="{914D48E1-FD6F-4B73-83C0-8397B624C7B7}" dt="2026-06-11T22:50:16.402" v="3272" actId="27636"/>
          <ac:spMkLst>
            <pc:docMk/>
            <pc:sldMk cId="2661610389" sldId="273"/>
            <ac:spMk id="2" creationId="{F1DF348C-F75E-75E9-74BA-22A65FB9E02F}"/>
          </ac:spMkLst>
        </pc:spChg>
        <pc:spChg chg="mod">
          <ac:chgData name="Agata Sekal (2511913)" userId="410abe97-c82e-46bc-8116-da17a4f1f286" providerId="ADAL" clId="{914D48E1-FD6F-4B73-83C0-8397B624C7B7}" dt="2026-06-12T00:57:11.762" v="7350" actId="20577"/>
          <ac:spMkLst>
            <pc:docMk/>
            <pc:sldMk cId="2661610389" sldId="273"/>
            <ac:spMk id="3" creationId="{881B820E-B9B3-5CF2-E1AE-F54AA3FA003E}"/>
          </ac:spMkLst>
        </pc:spChg>
        <pc:picChg chg="add mod">
          <ac:chgData name="Agata Sekal (2511913)" userId="410abe97-c82e-46bc-8116-da17a4f1f286" providerId="ADAL" clId="{914D48E1-FD6F-4B73-83C0-8397B624C7B7}" dt="2026-06-11T22:55:53.074" v="3518" actId="1076"/>
          <ac:picMkLst>
            <pc:docMk/>
            <pc:sldMk cId="2661610389" sldId="273"/>
            <ac:picMk id="7" creationId="{67D24E31-8056-2A69-38BB-5791F531B203}"/>
          </ac:picMkLst>
        </pc:picChg>
      </pc:sldChg>
      <pc:sldChg chg="addSp modSp mod setBg">
        <pc:chgData name="Agata Sekal (2511913)" userId="410abe97-c82e-46bc-8116-da17a4f1f286" providerId="ADAL" clId="{914D48E1-FD6F-4B73-83C0-8397B624C7B7}" dt="2026-06-12T00:54:41.402" v="7324" actId="20577"/>
        <pc:sldMkLst>
          <pc:docMk/>
          <pc:sldMk cId="860344735" sldId="274"/>
        </pc:sldMkLst>
        <pc:spChg chg="mod">
          <ac:chgData name="Agata Sekal (2511913)" userId="410abe97-c82e-46bc-8116-da17a4f1f286" providerId="ADAL" clId="{914D48E1-FD6F-4B73-83C0-8397B624C7B7}" dt="2026-06-11T22:42:42.147" v="2766" actId="20577"/>
          <ac:spMkLst>
            <pc:docMk/>
            <pc:sldMk cId="860344735" sldId="274"/>
            <ac:spMk id="2" creationId="{A4625D9A-89A8-7973-B86A-02BB98C95A4B}"/>
          </ac:spMkLst>
        </pc:spChg>
        <pc:spChg chg="mod">
          <ac:chgData name="Agata Sekal (2511913)" userId="410abe97-c82e-46bc-8116-da17a4f1f286" providerId="ADAL" clId="{914D48E1-FD6F-4B73-83C0-8397B624C7B7}" dt="2026-06-12T00:54:41.402" v="7324" actId="20577"/>
          <ac:spMkLst>
            <pc:docMk/>
            <pc:sldMk cId="860344735" sldId="274"/>
            <ac:spMk id="3" creationId="{5A83545D-6FBE-2985-5F35-4C84283CFC53}"/>
          </ac:spMkLst>
        </pc:spChg>
        <pc:picChg chg="add mod ord">
          <ac:chgData name="Agata Sekal (2511913)" userId="410abe97-c82e-46bc-8116-da17a4f1f286" providerId="ADAL" clId="{914D48E1-FD6F-4B73-83C0-8397B624C7B7}" dt="2026-06-11T22:40:29.554" v="2744" actId="26606"/>
          <ac:picMkLst>
            <pc:docMk/>
            <pc:sldMk cId="860344735" sldId="274"/>
            <ac:picMk id="5" creationId="{F3012B30-9284-0F22-DBB4-D1545C73B091}"/>
          </ac:picMkLst>
        </pc:picChg>
      </pc:sldChg>
      <pc:sldChg chg="addSp delSp modSp mod setBg setClrOvrMap delDesignElem">
        <pc:chgData name="Agata Sekal (2511913)" userId="410abe97-c82e-46bc-8116-da17a4f1f286" providerId="ADAL" clId="{914D48E1-FD6F-4B73-83C0-8397B624C7B7}" dt="2026-06-12T01:00:12.617" v="7367" actId="20577"/>
        <pc:sldMkLst>
          <pc:docMk/>
          <pc:sldMk cId="2319079123" sldId="337"/>
        </pc:sldMkLst>
        <pc:spChg chg="mod ord">
          <ac:chgData name="Agata Sekal (2511913)" userId="410abe97-c82e-46bc-8116-da17a4f1f286" providerId="ADAL" clId="{914D48E1-FD6F-4B73-83C0-8397B624C7B7}" dt="2026-06-11T23:29:16.599" v="4942" actId="14100"/>
          <ac:spMkLst>
            <pc:docMk/>
            <pc:sldMk cId="2319079123" sldId="337"/>
            <ac:spMk id="2" creationId="{F6A380E8-2AC0-F0B7-9432-FB8903B92FD6}"/>
          </ac:spMkLst>
        </pc:spChg>
        <pc:spChg chg="mod ord">
          <ac:chgData name="Agata Sekal (2511913)" userId="410abe97-c82e-46bc-8116-da17a4f1f286" providerId="ADAL" clId="{914D48E1-FD6F-4B73-83C0-8397B624C7B7}" dt="2026-06-12T01:00:12.617" v="7367" actId="20577"/>
          <ac:spMkLst>
            <pc:docMk/>
            <pc:sldMk cId="2319079123" sldId="337"/>
            <ac:spMk id="3" creationId="{1B4D8426-20C5-630E-80E5-EAB06B11CCD5}"/>
          </ac:spMkLst>
        </pc:spChg>
      </pc:sldChg>
      <pc:sldChg chg="addSp delSp modSp mod">
        <pc:chgData name="Agata Sekal (2511913)" userId="410abe97-c82e-46bc-8116-da17a4f1f286" providerId="ADAL" clId="{914D48E1-FD6F-4B73-83C0-8397B624C7B7}" dt="2026-06-12T01:08:11.981" v="7561" actId="20577"/>
        <pc:sldMkLst>
          <pc:docMk/>
          <pc:sldMk cId="642852813" sldId="363"/>
        </pc:sldMkLst>
        <pc:spChg chg="add mod">
          <ac:chgData name="Agata Sekal (2511913)" userId="410abe97-c82e-46bc-8116-da17a4f1f286" providerId="ADAL" clId="{914D48E1-FD6F-4B73-83C0-8397B624C7B7}" dt="2026-06-12T00:34:44.947" v="6809" actId="20577"/>
          <ac:spMkLst>
            <pc:docMk/>
            <pc:sldMk cId="642852813" sldId="363"/>
            <ac:spMk id="14" creationId="{79E40FF5-83C7-B027-BE98-066A60483926}"/>
          </ac:spMkLst>
        </pc:spChg>
        <pc:spChg chg="add mod">
          <ac:chgData name="Agata Sekal (2511913)" userId="410abe97-c82e-46bc-8116-da17a4f1f286" providerId="ADAL" clId="{914D48E1-FD6F-4B73-83C0-8397B624C7B7}" dt="2026-06-12T00:36:10.001" v="6815" actId="20577"/>
          <ac:spMkLst>
            <pc:docMk/>
            <pc:sldMk cId="642852813" sldId="363"/>
            <ac:spMk id="17" creationId="{DC445651-9E7D-B227-AAC2-F8DF28096DC4}"/>
          </ac:spMkLst>
        </pc:spChg>
        <pc:spChg chg="add del mod">
          <ac:chgData name="Agata Sekal (2511913)" userId="410abe97-c82e-46bc-8116-da17a4f1f286" providerId="ADAL" clId="{914D48E1-FD6F-4B73-83C0-8397B624C7B7}" dt="2026-06-12T00:19:42.308" v="6352" actId="47"/>
          <ac:spMkLst>
            <pc:docMk/>
            <pc:sldMk cId="642852813" sldId="363"/>
            <ac:spMk id="18" creationId="{F02A9532-B79D-0F02-1949-3449670FBD58}"/>
          </ac:spMkLst>
        </pc:spChg>
        <pc:spChg chg="add mod">
          <ac:chgData name="Agata Sekal (2511913)" userId="410abe97-c82e-46bc-8116-da17a4f1f286" providerId="ADAL" clId="{914D48E1-FD6F-4B73-83C0-8397B624C7B7}" dt="2026-06-12T01:08:11.981" v="7561" actId="20577"/>
          <ac:spMkLst>
            <pc:docMk/>
            <pc:sldMk cId="642852813" sldId="363"/>
            <ac:spMk id="19" creationId="{71940431-FA1E-F0F1-B314-C746B8918559}"/>
          </ac:spMkLst>
        </pc:spChg>
        <pc:spChg chg="add mod">
          <ac:chgData name="Agata Sekal (2511913)" userId="410abe97-c82e-46bc-8116-da17a4f1f286" providerId="ADAL" clId="{914D48E1-FD6F-4B73-83C0-8397B624C7B7}" dt="2026-06-12T00:31:03.907" v="6654" actId="1076"/>
          <ac:spMkLst>
            <pc:docMk/>
            <pc:sldMk cId="642852813" sldId="363"/>
            <ac:spMk id="20" creationId="{ECA13E32-C1E2-EB60-CB78-8A5B1C811121}"/>
          </ac:spMkLst>
        </pc:spChg>
        <pc:spChg chg="add mod">
          <ac:chgData name="Agata Sekal (2511913)" userId="410abe97-c82e-46bc-8116-da17a4f1f286" providerId="ADAL" clId="{914D48E1-FD6F-4B73-83C0-8397B624C7B7}" dt="2026-06-12T01:07:50.734" v="7537" actId="20577"/>
          <ac:spMkLst>
            <pc:docMk/>
            <pc:sldMk cId="642852813" sldId="363"/>
            <ac:spMk id="21" creationId="{5C0387C6-DAA5-DBFE-F4FE-8FC113537C0A}"/>
          </ac:spMkLst>
        </pc:spChg>
        <pc:spChg chg="add del mod">
          <ac:chgData name="Agata Sekal (2511913)" userId="410abe97-c82e-46bc-8116-da17a4f1f286" providerId="ADAL" clId="{914D48E1-FD6F-4B73-83C0-8397B624C7B7}" dt="2026-06-12T01:05:56.720" v="7495" actId="20577"/>
          <ac:spMkLst>
            <pc:docMk/>
            <pc:sldMk cId="642852813" sldId="363"/>
            <ac:spMk id="31" creationId="{D3B994F6-BB20-88F1-925A-272C4C1BB063}"/>
          </ac:spMkLst>
        </pc:spChg>
        <pc:spChg chg="add del mod">
          <ac:chgData name="Agata Sekal (2511913)" userId="410abe97-c82e-46bc-8116-da17a4f1f286" providerId="ADAL" clId="{914D48E1-FD6F-4B73-83C0-8397B624C7B7}" dt="2026-06-12T01:06:00.274" v="7496" actId="20577"/>
          <ac:spMkLst>
            <pc:docMk/>
            <pc:sldMk cId="642852813" sldId="363"/>
            <ac:spMk id="32" creationId="{5DB6A20C-CFF4-B26B-E98B-7BE2AD6107BC}"/>
          </ac:spMkLst>
        </pc:spChg>
        <pc:spChg chg="mod">
          <ac:chgData name="Agata Sekal (2511913)" userId="410abe97-c82e-46bc-8116-da17a4f1f286" providerId="ADAL" clId="{914D48E1-FD6F-4B73-83C0-8397B624C7B7}" dt="2026-06-12T01:06:05.996" v="7497" actId="20577"/>
          <ac:spMkLst>
            <pc:docMk/>
            <pc:sldMk cId="642852813" sldId="363"/>
            <ac:spMk id="33" creationId="{41489ABC-2CE6-75F6-77BF-F7A56B625F65}"/>
          </ac:spMkLst>
        </pc:spChg>
        <pc:spChg chg="mod">
          <ac:chgData name="Agata Sekal (2511913)" userId="410abe97-c82e-46bc-8116-da17a4f1f286" providerId="ADAL" clId="{914D48E1-FD6F-4B73-83C0-8397B624C7B7}" dt="2026-06-12T01:06:15.617" v="7500" actId="20577"/>
          <ac:spMkLst>
            <pc:docMk/>
            <pc:sldMk cId="642852813" sldId="363"/>
            <ac:spMk id="34" creationId="{18A0BA3C-0398-33B0-8A61-9B6B82677B43}"/>
          </ac:spMkLst>
        </pc:spChg>
        <pc:spChg chg="mod">
          <ac:chgData name="Agata Sekal (2511913)" userId="410abe97-c82e-46bc-8116-da17a4f1f286" providerId="ADAL" clId="{914D48E1-FD6F-4B73-83C0-8397B624C7B7}" dt="2026-06-12T01:06:09.379" v="7498" actId="20577"/>
          <ac:spMkLst>
            <pc:docMk/>
            <pc:sldMk cId="642852813" sldId="363"/>
            <ac:spMk id="35" creationId="{25280725-B1FF-C78B-7A5D-9000F381FF02}"/>
          </ac:spMkLst>
        </pc:spChg>
        <pc:spChg chg="add del mod">
          <ac:chgData name="Agata Sekal (2511913)" userId="410abe97-c82e-46bc-8116-da17a4f1f286" providerId="ADAL" clId="{914D48E1-FD6F-4B73-83C0-8397B624C7B7}" dt="2026-06-12T01:06:12.308" v="7499" actId="20577"/>
          <ac:spMkLst>
            <pc:docMk/>
            <pc:sldMk cId="642852813" sldId="363"/>
            <ac:spMk id="36" creationId="{182A6F30-A98D-AA4B-6D38-F12F52305694}"/>
          </ac:spMkLst>
        </pc:spChg>
        <pc:spChg chg="add mod">
          <ac:chgData name="Agata Sekal (2511913)" userId="410abe97-c82e-46bc-8116-da17a4f1f286" providerId="ADAL" clId="{914D48E1-FD6F-4B73-83C0-8397B624C7B7}" dt="2026-06-12T00:36:14.124" v="6816" actId="20577"/>
          <ac:spMkLst>
            <pc:docMk/>
            <pc:sldMk cId="642852813" sldId="363"/>
            <ac:spMk id="41" creationId="{A76C7F44-D4C3-07B9-0EB0-FAC373A4DE06}"/>
          </ac:spMkLst>
        </pc:spChg>
        <pc:spChg chg="add mod">
          <ac:chgData name="Agata Sekal (2511913)" userId="410abe97-c82e-46bc-8116-da17a4f1f286" providerId="ADAL" clId="{914D48E1-FD6F-4B73-83C0-8397B624C7B7}" dt="2026-06-12T01:06:24.631" v="7501" actId="20577"/>
          <ac:spMkLst>
            <pc:docMk/>
            <pc:sldMk cId="642852813" sldId="363"/>
            <ac:spMk id="42" creationId="{5647720F-2385-9D40-1A69-607ADDBA0F14}"/>
          </ac:spMkLst>
        </pc:spChg>
        <pc:cxnChg chg="mod">
          <ac:chgData name="Agata Sekal (2511913)" userId="410abe97-c82e-46bc-8116-da17a4f1f286" providerId="ADAL" clId="{914D48E1-FD6F-4B73-83C0-8397B624C7B7}" dt="2026-06-12T00:15:17.749" v="6164" actId="255"/>
          <ac:cxnSpMkLst>
            <pc:docMk/>
            <pc:sldMk cId="642852813" sldId="363"/>
            <ac:cxnSpMk id="15" creationId="{7629CFFD-B4EB-9320-8F6D-4F5EB8E5314C}"/>
          </ac:cxnSpMkLst>
        </pc:cxnChg>
      </pc:sldChg>
    </pc:docChg>
  </pc:docChgLst>
  <pc:docChgLst>
    <pc:chgData name="Agata Sekal (2511913)" userId="S::2511913@student.uwtsd.ac.uk::410abe97-c82e-46bc-8116-da17a4f1f286" providerId="AD" clId="Web-{C482015A-30A5-E8D8-6F85-5209F1597D09}"/>
    <pc:docChg chg="modSld">
      <pc:chgData name="Agata Sekal (2511913)" userId="S::2511913@student.uwtsd.ac.uk::410abe97-c82e-46bc-8116-da17a4f1f286" providerId="AD" clId="Web-{C482015A-30A5-E8D8-6F85-5209F1597D09}" dt="2026-06-12T14:18:29.530" v="214" actId="1076"/>
      <pc:docMkLst>
        <pc:docMk/>
      </pc:docMkLst>
      <pc:sldChg chg="addSp modSp">
        <pc:chgData name="Agata Sekal (2511913)" userId="S::2511913@student.uwtsd.ac.uk::410abe97-c82e-46bc-8116-da17a4f1f286" providerId="AD" clId="Web-{C482015A-30A5-E8D8-6F85-5209F1597D09}" dt="2026-06-12T14:07:57.155" v="166" actId="20577"/>
        <pc:sldMkLst>
          <pc:docMk/>
          <pc:sldMk cId="764605052" sldId="261"/>
        </pc:sldMkLst>
        <pc:spChg chg="mod">
          <ac:chgData name="Agata Sekal (2511913)" userId="S::2511913@student.uwtsd.ac.uk::410abe97-c82e-46bc-8116-da17a4f1f286" providerId="AD" clId="Web-{C482015A-30A5-E8D8-6F85-5209F1597D09}" dt="2026-06-12T14:06:07.933" v="131" actId="14100"/>
          <ac:spMkLst>
            <pc:docMk/>
            <pc:sldMk cId="764605052" sldId="261"/>
            <ac:spMk id="2" creationId="{68A8AF1C-86E0-7043-44A2-DA950ED42D52}"/>
          </ac:spMkLst>
        </pc:spChg>
        <pc:spChg chg="add mod">
          <ac:chgData name="Agata Sekal (2511913)" userId="S::2511913@student.uwtsd.ac.uk::410abe97-c82e-46bc-8116-da17a4f1f286" providerId="AD" clId="Web-{C482015A-30A5-E8D8-6F85-5209F1597D09}" dt="2026-06-12T14:07:57.155" v="166" actId="20577"/>
          <ac:spMkLst>
            <pc:docMk/>
            <pc:sldMk cId="764605052" sldId="261"/>
            <ac:spMk id="3" creationId="{1C2206B3-6C57-1C67-CDAC-C5555ACED6E2}"/>
          </ac:spMkLst>
        </pc:spChg>
        <pc:graphicFrameChg chg="mod">
          <ac:chgData name="Agata Sekal (2511913)" userId="S::2511913@student.uwtsd.ac.uk::410abe97-c82e-46bc-8116-da17a4f1f286" providerId="AD" clId="Web-{C482015A-30A5-E8D8-6F85-5209F1597D09}" dt="2026-06-12T14:06:22.512" v="132" actId="1076"/>
          <ac:graphicFrameMkLst>
            <pc:docMk/>
            <pc:sldMk cId="764605052" sldId="261"/>
            <ac:graphicFrameMk id="7" creationId="{108D2D3F-BBD3-F859-AF29-5BEF174F1637}"/>
          </ac:graphicFrameMkLst>
        </pc:graphicFrameChg>
      </pc:sldChg>
      <pc:sldChg chg="modSp">
        <pc:chgData name="Agata Sekal (2511913)" userId="S::2511913@student.uwtsd.ac.uk::410abe97-c82e-46bc-8116-da17a4f1f286" providerId="AD" clId="Web-{C482015A-30A5-E8D8-6F85-5209F1597D09}" dt="2026-06-12T14:04:25.430" v="129" actId="20577"/>
        <pc:sldMkLst>
          <pc:docMk/>
          <pc:sldMk cId="2451324015" sldId="263"/>
        </pc:sldMkLst>
        <pc:spChg chg="mod">
          <ac:chgData name="Agata Sekal (2511913)" userId="S::2511913@student.uwtsd.ac.uk::410abe97-c82e-46bc-8116-da17a4f1f286" providerId="AD" clId="Web-{C482015A-30A5-E8D8-6F85-5209F1597D09}" dt="2026-06-12T14:04:25.430" v="129" actId="20577"/>
          <ac:spMkLst>
            <pc:docMk/>
            <pc:sldMk cId="2451324015" sldId="263"/>
            <ac:spMk id="3" creationId="{E04C29E1-0FF6-7114-4118-5B68E71110F6}"/>
          </ac:spMkLst>
        </pc:spChg>
      </pc:sldChg>
      <pc:sldChg chg="addSp delSp modSp">
        <pc:chgData name="Agata Sekal (2511913)" userId="S::2511913@student.uwtsd.ac.uk::410abe97-c82e-46bc-8116-da17a4f1f286" providerId="AD" clId="Web-{C482015A-30A5-E8D8-6F85-5209F1597D09}" dt="2026-06-12T14:15:37.479" v="204" actId="1076"/>
        <pc:sldMkLst>
          <pc:docMk/>
          <pc:sldMk cId="702059637" sldId="270"/>
        </pc:sldMkLst>
        <pc:spChg chg="mod">
          <ac:chgData name="Agata Sekal (2511913)" userId="S::2511913@student.uwtsd.ac.uk::410abe97-c82e-46bc-8116-da17a4f1f286" providerId="AD" clId="Web-{C482015A-30A5-E8D8-6F85-5209F1597D09}" dt="2026-06-12T14:15:37.479" v="204" actId="1076"/>
          <ac:spMkLst>
            <pc:docMk/>
            <pc:sldMk cId="702059637" sldId="270"/>
            <ac:spMk id="4" creationId="{0275301B-F9FE-639C-99FA-5A78A9B0F8AC}"/>
          </ac:spMkLst>
        </pc:spChg>
      </pc:sldChg>
      <pc:sldChg chg="addSp delSp modSp">
        <pc:chgData name="Agata Sekal (2511913)" userId="S::2511913@student.uwtsd.ac.uk::410abe97-c82e-46bc-8116-da17a4f1f286" providerId="AD" clId="Web-{C482015A-30A5-E8D8-6F85-5209F1597D09}" dt="2026-06-12T14:18:29.530" v="214" actId="1076"/>
        <pc:sldMkLst>
          <pc:docMk/>
          <pc:sldMk cId="3321023050" sldId="271"/>
        </pc:sldMkLst>
        <pc:spChg chg="mod">
          <ac:chgData name="Agata Sekal (2511913)" userId="S::2511913@student.uwtsd.ac.uk::410abe97-c82e-46bc-8116-da17a4f1f286" providerId="AD" clId="Web-{C482015A-30A5-E8D8-6F85-5209F1597D09}" dt="2026-06-12T14:17:49.060" v="209" actId="14100"/>
          <ac:spMkLst>
            <pc:docMk/>
            <pc:sldMk cId="3321023050" sldId="271"/>
            <ac:spMk id="2" creationId="{23379A11-1CF0-5125-F775-02C08085203B}"/>
          </ac:spMkLst>
        </pc:spChg>
        <pc:picChg chg="add mod">
          <ac:chgData name="Agata Sekal (2511913)" userId="S::2511913@student.uwtsd.ac.uk::410abe97-c82e-46bc-8116-da17a4f1f286" providerId="AD" clId="Web-{C482015A-30A5-E8D8-6F85-5209F1597D09}" dt="2026-06-12T14:18:29.530" v="214" actId="1076"/>
          <ac:picMkLst>
            <pc:docMk/>
            <pc:sldMk cId="3321023050" sldId="271"/>
            <ac:picMk id="6" creationId="{EB786BD1-492A-2348-58C7-659D805A27B0}"/>
          </ac:picMkLst>
        </pc:picChg>
      </pc:sldChg>
      <pc:sldChg chg="modSp">
        <pc:chgData name="Agata Sekal (2511913)" userId="S::2511913@student.uwtsd.ac.uk::410abe97-c82e-46bc-8116-da17a4f1f286" providerId="AD" clId="Web-{C482015A-30A5-E8D8-6F85-5209F1597D09}" dt="2026-06-12T14:11:27.786" v="183" actId="20577"/>
        <pc:sldMkLst>
          <pc:docMk/>
          <pc:sldMk cId="860344735" sldId="274"/>
        </pc:sldMkLst>
        <pc:spChg chg="mod">
          <ac:chgData name="Agata Sekal (2511913)" userId="S::2511913@student.uwtsd.ac.uk::410abe97-c82e-46bc-8116-da17a4f1f286" providerId="AD" clId="Web-{C482015A-30A5-E8D8-6F85-5209F1597D09}" dt="2026-06-12T14:11:27.786" v="183" actId="20577"/>
          <ac:spMkLst>
            <pc:docMk/>
            <pc:sldMk cId="860344735" sldId="274"/>
            <ac:spMk id="3" creationId="{5A83545D-6FBE-2985-5F35-4C84283CFC53}"/>
          </ac:spMkLst>
        </pc:spChg>
      </pc:sldChg>
      <pc:sldChg chg="modSp">
        <pc:chgData name="Agata Sekal (2511913)" userId="S::2511913@student.uwtsd.ac.uk::410abe97-c82e-46bc-8116-da17a4f1f286" providerId="AD" clId="Web-{C482015A-30A5-E8D8-6F85-5209F1597D09}" dt="2026-06-12T14:11:05.004" v="178" actId="20577"/>
        <pc:sldMkLst>
          <pc:docMk/>
          <pc:sldMk cId="2319079123" sldId="337"/>
        </pc:sldMkLst>
        <pc:spChg chg="mod">
          <ac:chgData name="Agata Sekal (2511913)" userId="S::2511913@student.uwtsd.ac.uk::410abe97-c82e-46bc-8116-da17a4f1f286" providerId="AD" clId="Web-{C482015A-30A5-E8D8-6F85-5209F1597D09}" dt="2026-06-12T14:11:05.004" v="178" actId="20577"/>
          <ac:spMkLst>
            <pc:docMk/>
            <pc:sldMk cId="2319079123" sldId="337"/>
            <ac:spMk id="3" creationId="{1B4D8426-20C5-630E-80E5-EAB06B11CCD5}"/>
          </ac:spMkLst>
        </pc:spChg>
      </pc:sldChg>
    </pc:docChg>
  </pc:docChgLst>
  <pc:docChgLst>
    <pc:chgData name="Agata Sekal (2511913)" userId="S::2511913@student.uwtsd.ac.uk::410abe97-c82e-46bc-8116-da17a4f1f286" providerId="AD" clId="Web-{B2A10D70-14DC-6F13-5FA3-01FEE915EF19}"/>
    <pc:docChg chg="modSld">
      <pc:chgData name="Agata Sekal (2511913)" userId="S::2511913@student.uwtsd.ac.uk::410abe97-c82e-46bc-8116-da17a4f1f286" providerId="AD" clId="Web-{B2A10D70-14DC-6F13-5FA3-01FEE915EF19}" dt="2026-06-12T01:17:32.815" v="18" actId="20577"/>
      <pc:docMkLst>
        <pc:docMk/>
      </pc:docMkLst>
      <pc:sldChg chg="modSp">
        <pc:chgData name="Agata Sekal (2511913)" userId="S::2511913@student.uwtsd.ac.uk::410abe97-c82e-46bc-8116-da17a4f1f286" providerId="AD" clId="Web-{B2A10D70-14DC-6F13-5FA3-01FEE915EF19}" dt="2026-06-12T01:17:32.815" v="18" actId="20577"/>
        <pc:sldMkLst>
          <pc:docMk/>
          <pc:sldMk cId="3258301802" sldId="266"/>
        </pc:sldMkLst>
        <pc:spChg chg="mod">
          <ac:chgData name="Agata Sekal (2511913)" userId="S::2511913@student.uwtsd.ac.uk::410abe97-c82e-46bc-8116-da17a4f1f286" providerId="AD" clId="Web-{B2A10D70-14DC-6F13-5FA3-01FEE915EF19}" dt="2026-06-12T01:17:32.815" v="18" actId="20577"/>
          <ac:spMkLst>
            <pc:docMk/>
            <pc:sldMk cId="3258301802" sldId="266"/>
            <ac:spMk id="3" creationId="{E04C29E1-0FF6-7114-4118-5B68E71110F6}"/>
          </ac:spMkLst>
        </pc:spChg>
      </pc:sldChg>
    </pc:docChg>
  </pc:docChgLst>
  <pc:docChgLst>
    <pc:chgData name="Agata Sekal (2511913)" userId="S::2511913@student.uwtsd.ac.uk::410abe97-c82e-46bc-8116-da17a4f1f286" providerId="AD" clId="Web-{351ADD2E-EF72-EA09-C345-9C1B856A6BCC}"/>
    <pc:docChg chg="modSld">
      <pc:chgData name="Agata Sekal (2511913)" userId="S::2511913@student.uwtsd.ac.uk::410abe97-c82e-46bc-8116-da17a4f1f286" providerId="AD" clId="Web-{351ADD2E-EF72-EA09-C345-9C1B856A6BCC}" dt="2026-06-15T00:12:10.773" v="31" actId="20577"/>
      <pc:docMkLst>
        <pc:docMk/>
      </pc:docMkLst>
      <pc:sldChg chg="modSp">
        <pc:chgData name="Agata Sekal (2511913)" userId="S::2511913@student.uwtsd.ac.uk::410abe97-c82e-46bc-8116-da17a4f1f286" providerId="AD" clId="Web-{351ADD2E-EF72-EA09-C345-9C1B856A6BCC}" dt="2026-06-15T00:12:10.773" v="31" actId="20577"/>
        <pc:sldMkLst>
          <pc:docMk/>
          <pc:sldMk cId="702059637" sldId="270"/>
        </pc:sldMkLst>
        <pc:spChg chg="mod">
          <ac:chgData name="Agata Sekal (2511913)" userId="S::2511913@student.uwtsd.ac.uk::410abe97-c82e-46bc-8116-da17a4f1f286" providerId="AD" clId="Web-{351ADD2E-EF72-EA09-C345-9C1B856A6BCC}" dt="2026-06-15T00:12:10.773" v="31" actId="20577"/>
          <ac:spMkLst>
            <pc:docMk/>
            <pc:sldMk cId="702059637" sldId="270"/>
            <ac:spMk id="4" creationId="{0275301B-F9FE-639C-99FA-5A78A9B0F8AC}"/>
          </ac:spMkLst>
        </pc:spChg>
      </pc:sldChg>
    </pc:docChg>
  </pc:docChgLst>
  <pc:docChgLst>
    <pc:chgData name="Agata Sekal (2511913)" userId="S::2511913@student.uwtsd.ac.uk::410abe97-c82e-46bc-8116-da17a4f1f286" providerId="AD" clId="Web-{257BD64D-57F0-9382-3A0C-A8A1AE50568D}"/>
    <pc:docChg chg="modSld">
      <pc:chgData name="Agata Sekal (2511913)" userId="S::2511913@student.uwtsd.ac.uk::410abe97-c82e-46bc-8116-da17a4f1f286" providerId="AD" clId="Web-{257BD64D-57F0-9382-3A0C-A8A1AE50568D}" dt="2026-06-12T14:36:12.671" v="9" actId="20577"/>
      <pc:docMkLst>
        <pc:docMk/>
      </pc:docMkLst>
      <pc:sldChg chg="modSp">
        <pc:chgData name="Agata Sekal (2511913)" userId="S::2511913@student.uwtsd.ac.uk::410abe97-c82e-46bc-8116-da17a4f1f286" providerId="AD" clId="Web-{257BD64D-57F0-9382-3A0C-A8A1AE50568D}" dt="2026-06-12T14:36:12.671" v="9" actId="20577"/>
        <pc:sldMkLst>
          <pc:docMk/>
          <pc:sldMk cId="860344735" sldId="274"/>
        </pc:sldMkLst>
        <pc:spChg chg="mod">
          <ac:chgData name="Agata Sekal (2511913)" userId="S::2511913@student.uwtsd.ac.uk::410abe97-c82e-46bc-8116-da17a4f1f286" providerId="AD" clId="Web-{257BD64D-57F0-9382-3A0C-A8A1AE50568D}" dt="2026-06-12T14:36:12.671" v="9" actId="20577"/>
          <ac:spMkLst>
            <pc:docMk/>
            <pc:sldMk cId="860344735" sldId="274"/>
            <ac:spMk id="3" creationId="{5A83545D-6FBE-2985-5F35-4C84283CFC53}"/>
          </ac:spMkLst>
        </pc:spChg>
      </pc:sldChg>
      <pc:sldChg chg="modSp">
        <pc:chgData name="Agata Sekal (2511913)" userId="S::2511913@student.uwtsd.ac.uk::410abe97-c82e-46bc-8116-da17a4f1f286" providerId="AD" clId="Web-{257BD64D-57F0-9382-3A0C-A8A1AE50568D}" dt="2026-06-12T14:35:52.874" v="6" actId="20577"/>
        <pc:sldMkLst>
          <pc:docMk/>
          <pc:sldMk cId="2319079123" sldId="337"/>
        </pc:sldMkLst>
        <pc:spChg chg="mod">
          <ac:chgData name="Agata Sekal (2511913)" userId="S::2511913@student.uwtsd.ac.uk::410abe97-c82e-46bc-8116-da17a4f1f286" providerId="AD" clId="Web-{257BD64D-57F0-9382-3A0C-A8A1AE50568D}" dt="2026-06-12T14:35:52.874" v="6" actId="20577"/>
          <ac:spMkLst>
            <pc:docMk/>
            <pc:sldMk cId="2319079123" sldId="337"/>
            <ac:spMk id="3" creationId="{1B4D8426-20C5-630E-80E5-EAB06B11CCD5}"/>
          </ac:spMkLst>
        </pc:spChg>
      </pc:sldChg>
    </pc:docChg>
  </pc:docChgLst>
  <pc:docChgLst>
    <pc:chgData name="Agata Sekal (2511913)" userId="S::2511913@student.uwtsd.ac.uk::410abe97-c82e-46bc-8116-da17a4f1f286" providerId="AD" clId="Web-{B9D4C1C0-953E-E8ED-4A23-8FE7547C8D7C}"/>
    <pc:docChg chg="modSld">
      <pc:chgData name="Agata Sekal (2511913)" userId="S::2511913@student.uwtsd.ac.uk::410abe97-c82e-46bc-8116-da17a4f1f286" providerId="AD" clId="Web-{B9D4C1C0-953E-E8ED-4A23-8FE7547C8D7C}" dt="2026-06-15T00:00:59.269" v="1423" actId="20577"/>
      <pc:docMkLst>
        <pc:docMk/>
      </pc:docMkLst>
      <pc:sldChg chg="modSp">
        <pc:chgData name="Agata Sekal (2511913)" userId="S::2511913@student.uwtsd.ac.uk::410abe97-c82e-46bc-8116-da17a4f1f286" providerId="AD" clId="Web-{B9D4C1C0-953E-E8ED-4A23-8FE7547C8D7C}" dt="2026-06-14T23:34:09.270" v="923" actId="20577"/>
        <pc:sldMkLst>
          <pc:docMk/>
          <pc:sldMk cId="764605052" sldId="261"/>
        </pc:sldMkLst>
        <pc:spChg chg="mod">
          <ac:chgData name="Agata Sekal (2511913)" userId="S::2511913@student.uwtsd.ac.uk::410abe97-c82e-46bc-8116-da17a4f1f286" providerId="AD" clId="Web-{B9D4C1C0-953E-E8ED-4A23-8FE7547C8D7C}" dt="2026-06-14T23:03:01.710" v="513" actId="14100"/>
          <ac:spMkLst>
            <pc:docMk/>
            <pc:sldMk cId="764605052" sldId="261"/>
            <ac:spMk id="2" creationId="{68A8AF1C-86E0-7043-44A2-DA950ED42D52}"/>
          </ac:spMkLst>
        </pc:spChg>
        <pc:spChg chg="mod">
          <ac:chgData name="Agata Sekal (2511913)" userId="S::2511913@student.uwtsd.ac.uk::410abe97-c82e-46bc-8116-da17a4f1f286" providerId="AD" clId="Web-{B9D4C1C0-953E-E8ED-4A23-8FE7547C8D7C}" dt="2026-06-14T23:34:09.270" v="923" actId="20577"/>
          <ac:spMkLst>
            <pc:docMk/>
            <pc:sldMk cId="764605052" sldId="261"/>
            <ac:spMk id="3" creationId="{1C2206B3-6C57-1C67-CDAC-C5555ACED6E2}"/>
          </ac:spMkLst>
        </pc:spChg>
        <pc:graphicFrameChg chg="mod modGraphic">
          <ac:chgData name="Agata Sekal (2511913)" userId="S::2511913@student.uwtsd.ac.uk::410abe97-c82e-46bc-8116-da17a4f1f286" providerId="AD" clId="Web-{B9D4C1C0-953E-E8ED-4A23-8FE7547C8D7C}" dt="2026-06-14T23:13:14.151" v="748"/>
          <ac:graphicFrameMkLst>
            <pc:docMk/>
            <pc:sldMk cId="764605052" sldId="261"/>
            <ac:graphicFrameMk id="7" creationId="{108D2D3F-BBD3-F859-AF29-5BEF174F1637}"/>
          </ac:graphicFrameMkLst>
        </pc:graphicFrameChg>
      </pc:sldChg>
      <pc:sldChg chg="modSp">
        <pc:chgData name="Agata Sekal (2511913)" userId="S::2511913@student.uwtsd.ac.uk::410abe97-c82e-46bc-8116-da17a4f1f286" providerId="AD" clId="Web-{B9D4C1C0-953E-E8ED-4A23-8FE7547C8D7C}" dt="2026-06-14T23:59:47.890" v="1405" actId="20577"/>
        <pc:sldMkLst>
          <pc:docMk/>
          <pc:sldMk cId="2451324015" sldId="263"/>
        </pc:sldMkLst>
        <pc:spChg chg="mod">
          <ac:chgData name="Agata Sekal (2511913)" userId="S::2511913@student.uwtsd.ac.uk::410abe97-c82e-46bc-8116-da17a4f1f286" providerId="AD" clId="Web-{B9D4C1C0-953E-E8ED-4A23-8FE7547C8D7C}" dt="2026-06-14T23:59:47.890" v="1405" actId="20577"/>
          <ac:spMkLst>
            <pc:docMk/>
            <pc:sldMk cId="2451324015" sldId="263"/>
            <ac:spMk id="3" creationId="{E04C29E1-0FF6-7114-4118-5B68E71110F6}"/>
          </ac:spMkLst>
        </pc:spChg>
      </pc:sldChg>
      <pc:sldChg chg="modSp">
        <pc:chgData name="Agata Sekal (2511913)" userId="S::2511913@student.uwtsd.ac.uk::410abe97-c82e-46bc-8116-da17a4f1f286" providerId="AD" clId="Web-{B9D4C1C0-953E-E8ED-4A23-8FE7547C8D7C}" dt="2026-06-14T23:37:33.266" v="966" actId="20577"/>
        <pc:sldMkLst>
          <pc:docMk/>
          <pc:sldMk cId="2661610389" sldId="273"/>
        </pc:sldMkLst>
        <pc:spChg chg="mod">
          <ac:chgData name="Agata Sekal (2511913)" userId="S::2511913@student.uwtsd.ac.uk::410abe97-c82e-46bc-8116-da17a4f1f286" providerId="AD" clId="Web-{B9D4C1C0-953E-E8ED-4A23-8FE7547C8D7C}" dt="2026-06-14T23:37:33.266" v="966" actId="20577"/>
          <ac:spMkLst>
            <pc:docMk/>
            <pc:sldMk cId="2661610389" sldId="273"/>
            <ac:spMk id="3" creationId="{881B820E-B9B3-5CF2-E1AE-F54AA3FA003E}"/>
          </ac:spMkLst>
        </pc:spChg>
      </pc:sldChg>
      <pc:sldChg chg="addSp delSp modSp">
        <pc:chgData name="Agata Sekal (2511913)" userId="S::2511913@student.uwtsd.ac.uk::410abe97-c82e-46bc-8116-da17a4f1f286" providerId="AD" clId="Web-{B9D4C1C0-953E-E8ED-4A23-8FE7547C8D7C}" dt="2026-06-15T00:00:59.269" v="1423" actId="20577"/>
        <pc:sldMkLst>
          <pc:docMk/>
          <pc:sldMk cId="642852813" sldId="363"/>
        </pc:sldMkLst>
        <pc:spChg chg="add del">
          <ac:chgData name="Agata Sekal (2511913)" userId="S::2511913@student.uwtsd.ac.uk::410abe97-c82e-46bc-8116-da17a4f1f286" providerId="AD" clId="Web-{B9D4C1C0-953E-E8ED-4A23-8FE7547C8D7C}" dt="2026-06-14T23:15:26.158" v="750"/>
          <ac:spMkLst>
            <pc:docMk/>
            <pc:sldMk cId="642852813" sldId="363"/>
            <ac:spMk id="2" creationId="{EC4F4716-FDA5-118F-3698-649A5F605B40}"/>
          </ac:spMkLst>
        </pc:spChg>
        <pc:spChg chg="add mod">
          <ac:chgData name="Agata Sekal (2511913)" userId="S::2511913@student.uwtsd.ac.uk::410abe97-c82e-46bc-8116-da17a4f1f286" providerId="AD" clId="Web-{B9D4C1C0-953E-E8ED-4A23-8FE7547C8D7C}" dt="2026-06-15T00:00:59.269" v="1423" actId="20577"/>
          <ac:spMkLst>
            <pc:docMk/>
            <pc:sldMk cId="642852813" sldId="363"/>
            <ac:spMk id="3" creationId="{FFA7E93C-BD1B-89DE-41DA-89088491864A}"/>
          </ac:spMkLst>
        </pc:spChg>
      </pc:sldChg>
    </pc:docChg>
  </pc:docChgLst>
  <pc:docChgLst>
    <pc:chgData name="Agata Sekal (2511913)" userId="S::2511913@student.uwtsd.ac.uk::410abe97-c82e-46bc-8116-da17a4f1f286" providerId="AD" clId="Web-{D3996B41-7E9C-2053-250C-658C3C6D4270}"/>
    <pc:docChg chg="modSld">
      <pc:chgData name="Agata Sekal (2511913)" userId="S::2511913@student.uwtsd.ac.uk::410abe97-c82e-46bc-8116-da17a4f1f286" providerId="AD" clId="Web-{D3996B41-7E9C-2053-250C-658C3C6D4270}" dt="2026-06-12T11:08:29.199" v="658" actId="20577"/>
      <pc:docMkLst>
        <pc:docMk/>
      </pc:docMkLst>
      <pc:sldChg chg="modSp">
        <pc:chgData name="Agata Sekal (2511913)" userId="S::2511913@student.uwtsd.ac.uk::410abe97-c82e-46bc-8116-da17a4f1f286" providerId="AD" clId="Web-{D3996B41-7E9C-2053-250C-658C3C6D4270}" dt="2026-06-12T11:08:29.199" v="658" actId="20577"/>
        <pc:sldMkLst>
          <pc:docMk/>
          <pc:sldMk cId="2451324015" sldId="263"/>
        </pc:sldMkLst>
        <pc:spChg chg="mod">
          <ac:chgData name="Agata Sekal (2511913)" userId="S::2511913@student.uwtsd.ac.uk::410abe97-c82e-46bc-8116-da17a4f1f286" providerId="AD" clId="Web-{D3996B41-7E9C-2053-250C-658C3C6D4270}" dt="2026-06-12T11:08:29.199" v="658" actId="20577"/>
          <ac:spMkLst>
            <pc:docMk/>
            <pc:sldMk cId="2451324015" sldId="263"/>
            <ac:spMk id="3" creationId="{E04C29E1-0FF6-7114-4118-5B68E71110F6}"/>
          </ac:spMkLst>
        </pc:spChg>
      </pc:sldChg>
      <pc:sldChg chg="modSp">
        <pc:chgData name="Agata Sekal (2511913)" userId="S::2511913@student.uwtsd.ac.uk::410abe97-c82e-46bc-8116-da17a4f1f286" providerId="AD" clId="Web-{D3996B41-7E9C-2053-250C-658C3C6D4270}" dt="2026-06-12T10:50:48.715" v="251" actId="20577"/>
        <pc:sldMkLst>
          <pc:docMk/>
          <pc:sldMk cId="2319079123" sldId="337"/>
        </pc:sldMkLst>
        <pc:spChg chg="mod">
          <ac:chgData name="Agata Sekal (2511913)" userId="S::2511913@student.uwtsd.ac.uk::410abe97-c82e-46bc-8116-da17a4f1f286" providerId="AD" clId="Web-{D3996B41-7E9C-2053-250C-658C3C6D4270}" dt="2026-06-12T10:50:48.715" v="251" actId="20577"/>
          <ac:spMkLst>
            <pc:docMk/>
            <pc:sldMk cId="2319079123" sldId="337"/>
            <ac:spMk id="3" creationId="{1B4D8426-20C5-630E-80E5-EAB06B11CC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51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679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026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534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748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401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190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775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848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609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09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00655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9915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5019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7448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3557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94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648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5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  <p:sldLayoutId id="2147483749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437406" y="601683"/>
            <a:ext cx="8457077" cy="532453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dirty="0">
                <a:latin typeface="Arial"/>
                <a:cs typeface="Arial"/>
              </a:rPr>
              <a:t>Student Name:       Agata </a:t>
            </a:r>
            <a:r>
              <a:rPr lang="en-GB" sz="3200" b="1" dirty="0" err="1">
                <a:latin typeface="Arial"/>
                <a:cs typeface="Arial"/>
              </a:rPr>
              <a:t>Sekal</a:t>
            </a:r>
            <a:endParaRPr lang="en-GB" sz="3200" dirty="0" err="1">
              <a:latin typeface="Arial"/>
              <a:cs typeface="Arial"/>
            </a:endParaRPr>
          </a:p>
          <a:p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>
                <a:latin typeface="Arial" panose="020B0604020202020204" pitchFamily="34" charset="0"/>
                <a:cs typeface="Arial" panose="020B0604020202020204" pitchFamily="34" charset="0"/>
              </a:rPr>
              <a:t>Student ID:		        2511913</a:t>
            </a:r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/>
                <a:cs typeface="Arial"/>
              </a:rPr>
              <a:t>Lecturer’s Name:	Deji </a:t>
            </a:r>
            <a:r>
              <a:rPr lang="en-GB" sz="3200" b="1" dirty="0" err="1">
                <a:latin typeface="Arial"/>
                <a:cs typeface="Arial"/>
              </a:rPr>
              <a:t>Olaboye</a:t>
            </a:r>
            <a:endParaRPr lang="en-GB" sz="3200" b="1" dirty="0">
              <a:latin typeface="Arial"/>
              <a:cs typeface="Arial"/>
            </a:endParaRPr>
          </a:p>
          <a:p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>
                <a:latin typeface="Arial"/>
                <a:cs typeface="Arial"/>
              </a:rPr>
              <a:t>Module Code: </a:t>
            </a:r>
            <a:r>
              <a:rPr lang="en-GB" sz="2800" b="1" dirty="0">
                <a:latin typeface="Arial"/>
                <a:cs typeface="Arial"/>
              </a:rPr>
              <a:t>	     </a:t>
            </a:r>
            <a:r>
              <a:rPr lang="en-GB" sz="2800">
                <a:latin typeface="Arial"/>
                <a:cs typeface="Arial"/>
              </a:rPr>
              <a:t>LCLM 4004</a:t>
            </a:r>
          </a:p>
          <a:p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>
                <a:latin typeface="Arial"/>
                <a:cs typeface="Arial"/>
              </a:rPr>
              <a:t>Module Name: </a:t>
            </a:r>
            <a:r>
              <a:rPr lang="en-GB" sz="2800" b="1">
                <a:latin typeface="Arial"/>
                <a:cs typeface="Arial"/>
              </a:rPr>
              <a:t>	     </a:t>
            </a:r>
            <a:r>
              <a:rPr lang="en-GB" sz="2800" dirty="0">
                <a:latin typeface="Arial"/>
                <a:cs typeface="Arial"/>
              </a:rPr>
              <a:t>Problem  Solving and Decision-Making</a:t>
            </a:r>
          </a:p>
          <a:p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/>
                <a:cs typeface="Arial"/>
              </a:rPr>
              <a:t>Component 1: </a:t>
            </a:r>
            <a:r>
              <a:rPr lang="en-GB" sz="2800" b="1" dirty="0">
                <a:latin typeface="Arial"/>
                <a:cs typeface="Arial"/>
              </a:rPr>
              <a:t>	     </a:t>
            </a:r>
            <a:r>
              <a:rPr lang="en-GB" sz="2800" dirty="0">
                <a:latin typeface="Arial"/>
                <a:cs typeface="Arial"/>
              </a:rPr>
              <a:t>Basil’s Bakery</a:t>
            </a: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887" y="804672"/>
            <a:ext cx="3753394" cy="2148465"/>
          </a:xfrm>
        </p:spPr>
        <p:txBody>
          <a:bodyPr anchor="ctr">
            <a:normAutofit/>
          </a:bodyPr>
          <a:lstStyle/>
          <a:p>
            <a:pPr algn="ctr"/>
            <a: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  <a:t>Presentation Overview  </a:t>
            </a:r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5280" y="804671"/>
            <a:ext cx="7230511" cy="524865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Apply the PESTEL framework to analyse the business environment.</a:t>
            </a:r>
          </a:p>
          <a:p>
            <a:pPr lvl="1"/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Apply a Fishbone (Cause-and-Effect). Diagram to identify the root causes of sales stagnation.</a:t>
            </a:r>
          </a:p>
          <a:p>
            <a:pPr lvl="1"/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Summarise the key findings and recommendation.</a:t>
            </a:r>
          </a:p>
          <a:p>
            <a:pPr lvl="1"/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Provide an overview of Basil’s Bakery and the issues affecting sales performance.</a:t>
            </a:r>
          </a:p>
          <a:p>
            <a:pPr marL="457200" lvl="1" indent="0"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  <a:p>
            <a:endParaRPr lang="en-GB"/>
          </a:p>
        </p:txBody>
      </p:sp>
      <p:pic>
        <p:nvPicPr>
          <p:cNvPr id="6" name="Picture 5" descr="A group of loaves of bread&#10;&#10;AI-generated content may be incorrect.">
            <a:extLst>
              <a:ext uri="{FF2B5EF4-FFF2-40B4-BE49-F238E27FC236}">
                <a16:creationId xmlns:a16="http://schemas.microsoft.com/office/drawing/2014/main" id="{EB786BD1-492A-2348-58C7-659D805A27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28" y="2759954"/>
            <a:ext cx="4133589" cy="2997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2381" y="629266"/>
            <a:ext cx="4767471" cy="1641986"/>
          </a:xfrm>
        </p:spPr>
        <p:txBody>
          <a:bodyPr>
            <a:normAutofit/>
          </a:bodyPr>
          <a:lstStyle/>
          <a:p>
            <a: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  <a:t>Overview of Basil’s Bakery.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0960" y="2346960"/>
            <a:ext cx="6929119" cy="414527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Independent artisan bakery established in 2015.</a:t>
            </a:r>
          </a:p>
          <a:p>
            <a:pPr>
              <a:lnSpc>
                <a:spcPct val="90000"/>
              </a:lnSpc>
            </a:pP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Located in a retail park in Coventry, UK</a:t>
            </a:r>
          </a:p>
          <a:p>
            <a:pPr>
              <a:lnSpc>
                <a:spcPct val="90000"/>
              </a:lnSpc>
            </a:pP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Specialises in organic cakes, pastries and bread.</a:t>
            </a:r>
          </a:p>
          <a:p>
            <a:pPr>
              <a:lnSpc>
                <a:spcPct val="90000"/>
              </a:lnSpc>
            </a:pP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Serves shoppers, retail workers and office employees.</a:t>
            </a:r>
          </a:p>
          <a:p>
            <a:pPr>
              <a:lnSpc>
                <a:spcPct val="90000"/>
              </a:lnSpc>
            </a:pP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Sales have remained approximately 25% below 2019 levels since 2023.</a:t>
            </a:r>
          </a:p>
        </p:txBody>
      </p:sp>
      <p:pic>
        <p:nvPicPr>
          <p:cNvPr id="5" name="Picture 4" descr="Breads on display">
            <a:extLst>
              <a:ext uri="{FF2B5EF4-FFF2-40B4-BE49-F238E27FC236}">
                <a16:creationId xmlns:a16="http://schemas.microsoft.com/office/drawing/2014/main" id="{B6568834-9111-CD61-50F6-E089B9D89F6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571" r="31319" b="-1"/>
          <a:stretch>
            <a:fillRect/>
          </a:stretch>
        </p:blipFill>
        <p:spPr>
          <a:xfrm>
            <a:off x="-1" y="10"/>
            <a:ext cx="46346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518814"/>
          </a:xfrm>
        </p:spPr>
        <p:txBody>
          <a:bodyPr>
            <a:normAutofit fontScale="90000"/>
          </a:bodyPr>
          <a:lstStyle/>
          <a:p>
            <a: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  <a:t>Issues Affecting Sales Stagnation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213" y="1343209"/>
            <a:ext cx="7437121" cy="521207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MAIN PROBLEM ;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arenR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Sales stagnation (25% below 2019 levels).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EXTERNAL ISSUES ;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arenR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Reduced footfall in the retail park.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arenR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More employees working from home.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arenR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Shop closures and customer redundancies.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INTERNAL ISSUES ;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arenR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No delivery service.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arenR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Difficulties managing pre-orders.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arenR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Long waiting times during busy periods.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FINANCIAL ISSUES ;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arenR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Rising rent and utility costs.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arenR"/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Increasing costs of organic ingredients.</a:t>
            </a:r>
          </a:p>
          <a:p>
            <a:pPr marL="457200" indent="-457200">
              <a:lnSpc>
                <a:spcPct val="90000"/>
              </a:lnSpc>
              <a:buClr>
                <a:srgbClr val="8AD0D6"/>
              </a:buClr>
              <a:buAutoNum type="arabicParenR"/>
            </a:pPr>
            <a:endParaRPr lang="en-GB" sz="1800">
              <a:latin typeface="Arial"/>
              <a:cs typeface="Arial"/>
            </a:endParaRPr>
          </a:p>
          <a:p>
            <a:pPr marL="0" indent="0">
              <a:lnSpc>
                <a:spcPct val="90000"/>
              </a:lnSpc>
              <a:buClr>
                <a:srgbClr val="8AD0D6"/>
              </a:buClr>
              <a:buNone/>
            </a:pPr>
            <a:r>
              <a:rPr lang="en-GB" sz="1800">
                <a:latin typeface="Arial"/>
                <a:cs typeface="Arial"/>
              </a:rPr>
              <a:t>Johnson, Whittington and Scholes (2017)</a:t>
            </a: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3" indent="0">
              <a:lnSpc>
                <a:spcPct val="90000"/>
              </a:lnSpc>
              <a:buNone/>
            </a:pPr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3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Line of grocery carts">
            <a:extLst>
              <a:ext uri="{FF2B5EF4-FFF2-40B4-BE49-F238E27FC236}">
                <a16:creationId xmlns:a16="http://schemas.microsoft.com/office/drawing/2014/main" id="{F3012B30-9284-0F22-DBB4-D1545C73B09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128" r="8569"/>
          <a:stretch>
            <a:fillRect/>
          </a:stretch>
        </p:blipFill>
        <p:spPr>
          <a:xfrm>
            <a:off x="8129871" y="2052213"/>
            <a:ext cx="3413671" cy="419618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648930" y="396241"/>
            <a:ext cx="9252154" cy="233026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GB" sz="3900" b="1" u="sng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1" y="153931"/>
            <a:ext cx="7696511" cy="64500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0">
              <a:lnSpc>
                <a:spcPct val="90000"/>
              </a:lnSpc>
              <a:buNone/>
            </a:pPr>
            <a:r>
              <a:rPr lang="en-GB" sz="44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PESTEL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17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What is PESTEL?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A framework  used to analyse the external business environment.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000" dirty="0">
                <a:latin typeface="Arial"/>
                <a:cs typeface="Arial"/>
              </a:rPr>
              <a:t>Identifies opportunities and threats.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Supports strategic decision-making.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Does not prioritise factors.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External conditions can change quickly.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17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700" dirty="0">
                <a:latin typeface="Arial"/>
                <a:cs typeface="Arial"/>
              </a:rPr>
              <a:t>Barney, J.B I </a:t>
            </a:r>
            <a:r>
              <a:rPr lang="en-GB" sz="1700">
                <a:latin typeface="Arial"/>
                <a:cs typeface="Arial"/>
              </a:rPr>
              <a:t>Hesterly, W.S. (2015)</a:t>
            </a: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700">
                <a:latin typeface="Arial"/>
                <a:cs typeface="Arial"/>
              </a:rPr>
              <a:t>Grant, R.M (2016)</a:t>
            </a: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n-GB" sz="17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endParaRPr lang="en-GB" sz="17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n-GB" sz="17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endParaRPr lang="en-GB" sz="17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67D24E31-8056-2A69-38BB-5791F531B20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99822" y="2062480"/>
            <a:ext cx="3021502" cy="3078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848" y="-1113"/>
            <a:ext cx="10764761" cy="678966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  <a:t>PESTEL  Analysis of Basil’s Bakery.</a:t>
            </a:r>
            <a:b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/>
            </a:br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201058-FC1F-4252-0BB1-055388943D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3153" y="7178769"/>
            <a:ext cx="8946541" cy="4195481"/>
          </a:xfrm>
        </p:spPr>
        <p:txBody>
          <a:bodyPr/>
          <a:lstStyle/>
          <a:p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017789"/>
              </p:ext>
            </p:extLst>
          </p:nvPr>
        </p:nvGraphicFramePr>
        <p:xfrm>
          <a:off x="93945" y="605424"/>
          <a:ext cx="12001295" cy="6410249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2019053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2059205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805177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2244592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843478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2029790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442009"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/>
                    </a:p>
                    <a:p>
                      <a:pPr algn="ctr"/>
                      <a:r>
                        <a:rPr lang="en-GB" sz="210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493487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>
                          <a:latin typeface="Aharoni"/>
                          <a:cs typeface="Aharoni"/>
                        </a:rPr>
                        <a:t>Rising business rates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800" b="1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 dirty="0" err="1">
                          <a:latin typeface="Aharoni"/>
                          <a:cs typeface="Aharoni"/>
                        </a:rPr>
                        <a:t>Goverment</a:t>
                      </a:r>
                      <a:r>
                        <a:rPr lang="en-GB" sz="1800" b="1" dirty="0">
                          <a:latin typeface="Aharoni"/>
                          <a:cs typeface="Aharoni"/>
                        </a:rPr>
                        <a:t> regulations affecting small business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endParaRPr lang="en-GB" sz="1800" b="1" dirty="0">
                        <a:latin typeface="Aharoni"/>
                        <a:cs typeface="Aharoni"/>
                      </a:endParaRP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>
                          <a:latin typeface="Aharoni"/>
                          <a:cs typeface="Aharoni"/>
                        </a:rPr>
                        <a:t>Changes in taxation policies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endParaRPr lang="en-GB" sz="1800" b="1" dirty="0">
                        <a:latin typeface="Aharoni"/>
                        <a:cs typeface="Aharoni"/>
                      </a:endParaRP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 dirty="0">
                          <a:latin typeface="Aharoni"/>
                          <a:cs typeface="Aharoni"/>
                        </a:rPr>
                        <a:t>Economic policies affecting operati</a:t>
                      </a:r>
                      <a:r>
                        <a:rPr lang="en-GB" sz="1800" b="1">
                          <a:latin typeface="Aharoni"/>
                          <a:cs typeface="Aharoni"/>
                        </a:rPr>
                        <a:t>ng costs</a:t>
                      </a:r>
                      <a:endParaRPr lang="en-GB" sz="1800" b="1" dirty="0">
                        <a:latin typeface="Aharoni"/>
                        <a:cs typeface="Aharon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 dirty="0">
                          <a:latin typeface="Aharoni"/>
                          <a:cs typeface="Aharoni"/>
                        </a:rPr>
                        <a:t>Inflation </a:t>
                      </a:r>
                      <a:r>
                        <a:rPr lang="en-GB" sz="1800" b="1">
                          <a:latin typeface="Aharoni"/>
                          <a:cs typeface="Aharoni"/>
                        </a:rPr>
                        <a:t>increases costs</a:t>
                      </a:r>
                      <a:endParaRPr lang="en-GB" sz="1800" b="1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800" b="1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>
                          <a:latin typeface="Aharoni"/>
                          <a:cs typeface="Aharoni"/>
                        </a:rPr>
                        <a:t>Rising utility and rent costs</a:t>
                      </a:r>
                    </a:p>
                    <a:p>
                      <a:endParaRPr lang="en-GB" sz="1800" b="1" dirty="0">
                        <a:latin typeface="Aharoni"/>
                        <a:cs typeface="Aharoni"/>
                      </a:endParaRP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r>
                        <a:rPr lang="en-GB" sz="1800" b="1" dirty="0">
                          <a:latin typeface="Aharoni"/>
                          <a:cs typeface="Aharoni"/>
                        </a:rPr>
                        <a:t>Increasing costs of </a:t>
                      </a:r>
                      <a:r>
                        <a:rPr lang="en-GB" sz="1800" b="1">
                          <a:latin typeface="Aharoni"/>
                          <a:cs typeface="Aharoni"/>
                        </a:rPr>
                        <a:t>organic ingredients</a:t>
                      </a:r>
                      <a:endParaRPr lang="en-GB" sz="1800" b="1" dirty="0">
                        <a:latin typeface="Aharoni"/>
                        <a:cs typeface="Aharon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>
                          <a:latin typeface="Aharoni"/>
                          <a:cs typeface="Aharoni"/>
                        </a:rPr>
                        <a:t>More people working from home after COVID-19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800" b="1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>
                          <a:latin typeface="Aharoni"/>
                          <a:cs typeface="Aharoni"/>
                        </a:rPr>
                        <a:t>Reduced customer footfall in the retail park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endParaRPr lang="en-GB" sz="1800" b="1" dirty="0">
                        <a:latin typeface="Aharoni"/>
                        <a:cs typeface="Aharoni"/>
                      </a:endParaRP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 dirty="0">
                          <a:latin typeface="Aharoni"/>
                          <a:cs typeface="Aharoni"/>
                        </a:rPr>
                        <a:t>Customer redundancies reducing </a:t>
                      </a:r>
                      <a:r>
                        <a:rPr lang="en-GB" sz="1800" b="1">
                          <a:latin typeface="Aharoni"/>
                          <a:cs typeface="Aharoni"/>
                        </a:rPr>
                        <a:t>spending</a:t>
                      </a:r>
                      <a:endParaRPr lang="en-GB" sz="1800" b="1" dirty="0">
                        <a:latin typeface="Aharoni"/>
                        <a:cs typeface="Aharoni"/>
                      </a:endParaRPr>
                    </a:p>
                    <a:p>
                      <a:endParaRPr lang="en-GB" sz="1400" b="1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>
                          <a:latin typeface="Aharoni"/>
                          <a:cs typeface="Aharoni"/>
                        </a:rPr>
                        <a:t>No online ordering system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800" b="1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 dirty="0">
                          <a:latin typeface="Aharoni"/>
                          <a:cs typeface="Aharoni"/>
                        </a:rPr>
                        <a:t>No delivery </a:t>
                      </a:r>
                      <a:r>
                        <a:rPr lang="en-GB" sz="1800" b="1">
                          <a:latin typeface="Aharoni"/>
                          <a:cs typeface="Aharoni"/>
                        </a:rPr>
                        <a:t>services available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endParaRPr lang="en-GB" sz="1800" b="1" dirty="0">
                        <a:latin typeface="Aharoni"/>
                        <a:cs typeface="Aharoni"/>
                      </a:endParaRP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 dirty="0">
                          <a:latin typeface="Aharoni"/>
                          <a:cs typeface="Aharoni"/>
                        </a:rPr>
                        <a:t>Difficu</a:t>
                      </a:r>
                      <a:r>
                        <a:rPr lang="en-GB" sz="1800" b="1">
                          <a:latin typeface="Aharoni"/>
                          <a:cs typeface="Aharoni"/>
                        </a:rPr>
                        <a:t>lty managing pre-orders by phone</a:t>
                      </a:r>
                      <a:endParaRPr lang="en-GB" sz="1800" b="1" dirty="0">
                        <a:latin typeface="Aharoni"/>
                        <a:cs typeface="Aharon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0">
                          <a:latin typeface="Aharoni"/>
                          <a:cs typeface="Aharoni"/>
                        </a:rPr>
                        <a:t>Food safety regulation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800" b="0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0" dirty="0">
                          <a:latin typeface="Aharoni"/>
                          <a:cs typeface="Aharoni"/>
                        </a:rPr>
                        <a:t>Employment laws </a:t>
                      </a:r>
                      <a:r>
                        <a:rPr lang="en-GB" sz="1800" b="0">
                          <a:latin typeface="Aharoni"/>
                          <a:cs typeface="Aharoni"/>
                        </a:rPr>
                        <a:t>compliance costs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endParaRPr lang="en-GB" sz="1800" b="0" dirty="0">
                        <a:latin typeface="Aharoni"/>
                        <a:cs typeface="Aharoni"/>
                      </a:endParaRP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0">
                          <a:latin typeface="Aharoni"/>
                          <a:cs typeface="Aharoni"/>
                        </a:rPr>
                        <a:t>Health and safety regulations</a:t>
                      </a:r>
                      <a:endParaRPr lang="en-GB" sz="1800" b="0" dirty="0">
                        <a:latin typeface="Aharoni"/>
                        <a:cs typeface="Aharon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>
                          <a:latin typeface="Aharoni"/>
                          <a:cs typeface="Aharoni"/>
                        </a:rPr>
                        <a:t>Crop failures affecting organic ingredients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800" b="1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800" b="1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 dirty="0">
                          <a:latin typeface="Aharoni"/>
                          <a:cs typeface="Aharoni"/>
                        </a:rPr>
                        <a:t>Supply chain disruptions </a:t>
                      </a:r>
                      <a:r>
                        <a:rPr lang="en-GB" sz="1800" b="1">
                          <a:latin typeface="Aharoni"/>
                          <a:cs typeface="Aharoni"/>
                        </a:rPr>
                        <a:t>increasing stock costs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endParaRPr lang="en-GB" sz="1800" b="1" dirty="0">
                        <a:latin typeface="Aharoni"/>
                        <a:cs typeface="Aharoni"/>
                      </a:endParaRP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800" b="1" dirty="0">
                          <a:latin typeface="Aharoni"/>
                          <a:cs typeface="Aharoni"/>
                        </a:rPr>
                        <a:t>Dependence on organic produce </a:t>
                      </a:r>
                      <a:r>
                        <a:rPr lang="en-GB" sz="1800" b="1">
                          <a:latin typeface="Aharoni"/>
                          <a:cs typeface="Aharoni"/>
                        </a:rPr>
                        <a:t>availability </a:t>
                      </a:r>
                      <a:endParaRPr lang="en-GB" sz="1800" b="1" dirty="0">
                        <a:latin typeface="Aharoni"/>
                        <a:cs typeface="Aharon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C2206B3-6C57-1C67-CDAC-C5555ACED6E2}"/>
              </a:ext>
            </a:extLst>
          </p:cNvPr>
          <p:cNvSpPr txBox="1"/>
          <p:nvPr/>
        </p:nvSpPr>
        <p:spPr>
          <a:xfrm>
            <a:off x="6088541" y="6211804"/>
            <a:ext cx="404101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Lynch, R.(2015)</a:t>
            </a:r>
          </a:p>
        </p:txBody>
      </p:sp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057648"/>
          </a:xfrm>
        </p:spPr>
        <p:txBody>
          <a:bodyPr anchor="ctr">
            <a:normAutofit/>
          </a:bodyPr>
          <a:lstStyle/>
          <a:p>
            <a:pPr algn="ctr"/>
            <a: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  <a:t>Critique of the Cause-and-Effect model </a:t>
            </a:r>
            <a:b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  <a:t>(FISHBONE)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9634" y="497841"/>
            <a:ext cx="7048237" cy="5598160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 What is the Cause-and-Effect Model ?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GB">
                <a:latin typeface="Arial"/>
                <a:cs typeface="Arial"/>
              </a:rPr>
              <a:t>A tool used to identify the root causes.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Benefits :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GB">
                <a:latin typeface="Arial"/>
                <a:cs typeface="Arial"/>
              </a:rPr>
              <a:t>Helps identify multiple causes.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GB">
                <a:latin typeface="Arial"/>
                <a:cs typeface="Arial"/>
              </a:rPr>
              <a:t>Supports problem solving and decision-making.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90000"/>
              </a:lnSpc>
              <a:buClr>
                <a:srgbClr val="8AD0D6"/>
              </a:buClr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Limitations :</a:t>
            </a:r>
          </a:p>
          <a:p>
            <a:pPr lvl="1">
              <a:lnSpc>
                <a:spcPct val="90000"/>
              </a:lnSpc>
              <a:buClr>
                <a:srgbClr val="8AD0D6"/>
              </a:buClr>
              <a:buFontTx/>
              <a:buChar char="-"/>
            </a:pPr>
            <a:r>
              <a:rPr lang="en-GB">
                <a:latin typeface="Arial"/>
                <a:cs typeface="Arial"/>
              </a:rPr>
              <a:t>Depends on user judgment.</a:t>
            </a:r>
          </a:p>
          <a:p>
            <a:pPr lvl="1">
              <a:lnSpc>
                <a:spcPct val="90000"/>
              </a:lnSpc>
              <a:buClr>
                <a:srgbClr val="8AD0D6"/>
              </a:buClr>
              <a:buFontTx/>
              <a:buChar char="-"/>
            </a:pPr>
            <a:r>
              <a:rPr lang="en-GB">
                <a:latin typeface="Arial"/>
                <a:cs typeface="Arial"/>
              </a:rPr>
              <a:t>Does not show which cause is most important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>
              <a:latin typeface="Arial"/>
              <a:cs typeface="Arial"/>
            </a:endParaRPr>
          </a:p>
          <a:p>
            <a:pPr marL="457200" lvl="1" indent="0">
              <a:lnSpc>
                <a:spcPct val="90000"/>
              </a:lnSpc>
              <a:buClr>
                <a:srgbClr val="1E5155">
                  <a:lumMod val="40000"/>
                  <a:lumOff val="60000"/>
                </a:srgbClr>
              </a:buClr>
              <a:buNone/>
            </a:pPr>
            <a:r>
              <a:rPr lang="en-GB">
                <a:latin typeface="Arial"/>
                <a:cs typeface="Arial"/>
              </a:rPr>
              <a:t>Alrae (2024)</a:t>
            </a:r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853298"/>
            <a:ext cx="1524174" cy="156427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338554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33855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338554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338554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3385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33855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 </a:t>
            </a:r>
            <a:endParaRPr lang="en-GB" b="1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27699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>
                <a:latin typeface="Arial" panose="020B0604020202020204" pitchFamily="34" charset="0"/>
                <a:cs typeface="Arial" panose="020B0604020202020204" pitchFamily="34" charset="0"/>
              </a:rPr>
              <a:t>Root Problem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0A04F2-4F22-A08C-F5B4-F30F002E227B}"/>
              </a:ext>
            </a:extLst>
          </p:cNvPr>
          <p:cNvSpPr txBox="1"/>
          <p:nvPr/>
        </p:nvSpPr>
        <p:spPr>
          <a:xfrm>
            <a:off x="388465" y="94505"/>
            <a:ext cx="115854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>
                <a:latin typeface="Arial" panose="020B0604020202020204" pitchFamily="34" charset="0"/>
                <a:cs typeface="Arial" panose="020B0604020202020204" pitchFamily="34" charset="0"/>
              </a:rPr>
              <a:t>Provide an application and discuss the information provided in your Cause-and-Effect diagram 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(approx. 1 minute 30 seconds).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E40FF5-83C7-B027-BE98-066A60483926}"/>
              </a:ext>
            </a:extLst>
          </p:cNvPr>
          <p:cNvSpPr txBox="1"/>
          <p:nvPr/>
        </p:nvSpPr>
        <p:spPr>
          <a:xfrm>
            <a:off x="-40511" y="1891060"/>
            <a:ext cx="21510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latin typeface="Abadi" panose="020B0604020104020204" pitchFamily="34" charset="0"/>
              </a:rPr>
              <a:t>-</a:t>
            </a:r>
            <a:r>
              <a:rPr lang="en-GB" sz="1600">
                <a:solidFill>
                  <a:schemeClr val="accent3">
                    <a:lumMod val="75000"/>
                  </a:schemeClr>
                </a:solidFill>
                <a:latin typeface="Abadi" panose="020B0604020104020204" pitchFamily="34" charset="0"/>
              </a:rPr>
              <a:t>No delivery service.</a:t>
            </a:r>
          </a:p>
          <a:p>
            <a:r>
              <a:rPr lang="en-GB" sz="1600" b="1">
                <a:solidFill>
                  <a:schemeClr val="accent3">
                    <a:lumMod val="75000"/>
                  </a:schemeClr>
                </a:solidFill>
                <a:latin typeface="Abadi" panose="020B0604020104020204" pitchFamily="34" charset="0"/>
              </a:rPr>
              <a:t>-</a:t>
            </a:r>
            <a:r>
              <a:rPr lang="en-GB" sz="1600">
                <a:solidFill>
                  <a:schemeClr val="accent3">
                    <a:lumMod val="75000"/>
                  </a:schemeClr>
                </a:solidFill>
                <a:latin typeface="Abadi" panose="020B0604020104020204" pitchFamily="34" charset="0"/>
              </a:rPr>
              <a:t>Difficulty managing pre-orders.</a:t>
            </a:r>
          </a:p>
          <a:p>
            <a:r>
              <a:rPr lang="en-GB" sz="1600">
                <a:solidFill>
                  <a:schemeClr val="accent3">
                    <a:lumMod val="75000"/>
                  </a:schemeClr>
                </a:solidFill>
                <a:latin typeface="Abadi" panose="020B0604020104020204" pitchFamily="34" charset="0"/>
              </a:rPr>
              <a:t>-Long waiting times.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C445651-9E7D-B227-AAC2-F8DF28096DC4}"/>
              </a:ext>
            </a:extLst>
          </p:cNvPr>
          <p:cNvSpPr txBox="1"/>
          <p:nvPr/>
        </p:nvSpPr>
        <p:spPr>
          <a:xfrm>
            <a:off x="-8680" y="3349909"/>
            <a:ext cx="253245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accent6">
                    <a:lumMod val="50000"/>
                  </a:schemeClr>
                </a:solidFill>
                <a:latin typeface="Abadi" panose="020B0604020104020204" pitchFamily="34" charset="0"/>
              </a:rPr>
              <a:t>-</a:t>
            </a:r>
            <a:r>
              <a:rPr lang="en-GB" sz="1600">
                <a:solidFill>
                  <a:schemeClr val="accent6">
                    <a:lumMod val="50000"/>
                  </a:schemeClr>
                </a:solidFill>
                <a:latin typeface="Abadi" panose="020B0604020104020204" pitchFamily="34" charset="0"/>
              </a:rPr>
              <a:t>Rising cost of organic ingredients.</a:t>
            </a:r>
          </a:p>
          <a:p>
            <a:r>
              <a:rPr lang="en-GB" sz="1600">
                <a:solidFill>
                  <a:schemeClr val="accent6">
                    <a:lumMod val="50000"/>
                  </a:schemeClr>
                </a:solidFill>
                <a:latin typeface="Abadi" panose="020B0604020104020204" pitchFamily="34" charset="0"/>
              </a:rPr>
              <a:t>-Unpredictable supply costs.</a:t>
            </a:r>
          </a:p>
          <a:p>
            <a:r>
              <a:rPr lang="en-GB" sz="1600">
                <a:solidFill>
                  <a:schemeClr val="accent6">
                    <a:lumMod val="50000"/>
                  </a:schemeClr>
                </a:solidFill>
                <a:latin typeface="Abadi" panose="020B0604020104020204" pitchFamily="34" charset="0"/>
              </a:rPr>
              <a:t>-Crop failures affecting ingredients.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02A9532-B79D-0F02-1949-3449670FBD58}"/>
              </a:ext>
            </a:extLst>
          </p:cNvPr>
          <p:cNvSpPr txBox="1"/>
          <p:nvPr/>
        </p:nvSpPr>
        <p:spPr>
          <a:xfrm>
            <a:off x="3415004" y="2006465"/>
            <a:ext cx="2425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>
              <a:solidFill>
                <a:schemeClr val="bg1"/>
              </a:solidFill>
              <a:highlight>
                <a:srgbClr val="000000"/>
              </a:highlight>
              <a:latin typeface="Abadi" panose="020B0604020104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1940431-FA1E-F0F1-B314-C746B8918559}"/>
              </a:ext>
            </a:extLst>
          </p:cNvPr>
          <p:cNvSpPr txBox="1"/>
          <p:nvPr/>
        </p:nvSpPr>
        <p:spPr>
          <a:xfrm>
            <a:off x="5973888" y="1838878"/>
            <a:ext cx="22350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solidFill>
                  <a:schemeClr val="bg1"/>
                </a:solidFill>
                <a:latin typeface="Abadi" panose="020B0604020104020204" pitchFamily="34" charset="0"/>
              </a:rPr>
              <a:t>-</a:t>
            </a:r>
            <a:r>
              <a:rPr lang="en-GB" sz="1600">
                <a:solidFill>
                  <a:schemeClr val="accent1">
                    <a:lumMod val="50000"/>
                  </a:schemeClr>
                </a:solidFill>
                <a:latin typeface="Abadi" panose="020B0604020104020204" pitchFamily="34" charset="0"/>
              </a:rPr>
              <a:t>More employees working from home.</a:t>
            </a:r>
          </a:p>
          <a:p>
            <a:r>
              <a:rPr lang="en-GB" sz="1600">
                <a:solidFill>
                  <a:schemeClr val="accent1">
                    <a:lumMod val="50000"/>
                  </a:schemeClr>
                </a:solidFill>
                <a:latin typeface="Abadi" panose="020B0604020104020204" pitchFamily="34" charset="0"/>
              </a:rPr>
              <a:t>-Customer job losses.</a:t>
            </a:r>
          </a:p>
          <a:p>
            <a:r>
              <a:rPr lang="en-GB" sz="1600">
                <a:solidFill>
                  <a:schemeClr val="accent1">
                    <a:lumMod val="50000"/>
                  </a:schemeClr>
                </a:solidFill>
                <a:latin typeface="Abadi" panose="020B0604020104020204" pitchFamily="34" charset="0"/>
              </a:rPr>
              <a:t>-Reduced customer demand</a:t>
            </a:r>
            <a:r>
              <a:rPr lang="en-GB" sz="1600">
                <a:solidFill>
                  <a:schemeClr val="bg1"/>
                </a:solidFill>
                <a:latin typeface="Abadi" panose="020B0604020104020204" pitchFamily="34" charset="0"/>
              </a:rPr>
              <a:t>.</a:t>
            </a:r>
            <a:endParaRPr lang="en-GB" sz="1600">
              <a:latin typeface="Abadi" panose="020B0604020104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CA13E32-C1E2-EB60-CB78-8A5B1C811121}"/>
              </a:ext>
            </a:extLst>
          </p:cNvPr>
          <p:cNvSpPr txBox="1"/>
          <p:nvPr/>
        </p:nvSpPr>
        <p:spPr>
          <a:xfrm>
            <a:off x="2823708" y="1945991"/>
            <a:ext cx="23210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solidFill>
                  <a:schemeClr val="bg1"/>
                </a:solidFill>
                <a:latin typeface="Abadi" panose="020B0604020104020204" pitchFamily="34" charset="0"/>
              </a:rPr>
              <a:t>-</a:t>
            </a:r>
            <a:r>
              <a:rPr lang="en-GB" sz="160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</a:rPr>
              <a:t>No online ordering system.</a:t>
            </a:r>
          </a:p>
          <a:p>
            <a:r>
              <a:rPr lang="en-GB" sz="160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</a:rPr>
              <a:t>-No delivery platform.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C0387C6-DAA5-DBFE-F4FE-8FC113537C0A}"/>
              </a:ext>
            </a:extLst>
          </p:cNvPr>
          <p:cNvSpPr txBox="1"/>
          <p:nvPr/>
        </p:nvSpPr>
        <p:spPr>
          <a:xfrm>
            <a:off x="3197904" y="3525960"/>
            <a:ext cx="18506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solidFill>
                  <a:schemeClr val="bg1"/>
                </a:solidFill>
                <a:latin typeface="Abadi" panose="020B0604020104020204" pitchFamily="34" charset="0"/>
              </a:rPr>
              <a:t>-</a:t>
            </a:r>
            <a:r>
              <a:rPr lang="en-GB" sz="1600">
                <a:solidFill>
                  <a:srgbClr val="002060"/>
                </a:solidFill>
                <a:latin typeface="Abadi" panose="020B0604020104020204" pitchFamily="34" charset="0"/>
              </a:rPr>
              <a:t>Sales remained 25% below 2019 levels since 2023.</a:t>
            </a:r>
          </a:p>
          <a:p>
            <a:r>
              <a:rPr lang="en-GB" sz="1600">
                <a:solidFill>
                  <a:srgbClr val="002060"/>
                </a:solidFill>
                <a:latin typeface="Abadi" panose="020B0604020104020204" pitchFamily="34" charset="0"/>
              </a:rPr>
              <a:t>-Reduced sales </a:t>
            </a:r>
            <a:r>
              <a:rPr lang="en-GB" sz="1600" err="1">
                <a:solidFill>
                  <a:srgbClr val="002060"/>
                </a:solidFill>
                <a:latin typeface="Abadi" panose="020B0604020104020204" pitchFamily="34" charset="0"/>
              </a:rPr>
              <a:t>fgures</a:t>
            </a:r>
            <a:r>
              <a:rPr lang="en-GB" sz="1600">
                <a:solidFill>
                  <a:srgbClr val="002060"/>
                </a:solidFill>
                <a:latin typeface="Abadi" panose="020B0604020104020204" pitchFamily="34" charset="0"/>
              </a:rPr>
              <a:t>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76C7F44-D4C3-07B9-0EB0-FAC373A4DE06}"/>
              </a:ext>
            </a:extLst>
          </p:cNvPr>
          <p:cNvSpPr txBox="1"/>
          <p:nvPr/>
        </p:nvSpPr>
        <p:spPr>
          <a:xfrm>
            <a:off x="5915925" y="3524977"/>
            <a:ext cx="21915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solidFill>
                  <a:schemeClr val="accent4">
                    <a:lumMod val="50000"/>
                  </a:schemeClr>
                </a:solidFill>
                <a:latin typeface="Abadi" panose="020B0604020104020204" pitchFamily="34" charset="0"/>
              </a:rPr>
              <a:t>-Reduced footfall in the retail park.</a:t>
            </a:r>
          </a:p>
          <a:p>
            <a:r>
              <a:rPr lang="en-GB" sz="1600">
                <a:solidFill>
                  <a:schemeClr val="accent4">
                    <a:lumMod val="50000"/>
                  </a:schemeClr>
                </a:solidFill>
                <a:latin typeface="Abadi" panose="020B0604020104020204" pitchFamily="34" charset="0"/>
              </a:rPr>
              <a:t>-Shop closured nearby.</a:t>
            </a:r>
          </a:p>
          <a:p>
            <a:r>
              <a:rPr lang="en-GB" sz="1600">
                <a:solidFill>
                  <a:schemeClr val="accent4">
                    <a:lumMod val="50000"/>
                  </a:schemeClr>
                </a:solidFill>
                <a:latin typeface="Abadi" panose="020B0604020104020204" pitchFamily="34" charset="0"/>
              </a:rPr>
              <a:t>-Fewer visitors to the area.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647720F-2385-9D40-1A69-607ADDBA0F14}"/>
              </a:ext>
            </a:extLst>
          </p:cNvPr>
          <p:cNvSpPr txBox="1"/>
          <p:nvPr/>
        </p:nvSpPr>
        <p:spPr>
          <a:xfrm>
            <a:off x="9516959" y="2863571"/>
            <a:ext cx="2787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2">
                    <a:lumMod val="75000"/>
                  </a:schemeClr>
                </a:solidFill>
                <a:latin typeface="Abadi" panose="020B0604020104020204" pitchFamily="34" charset="0"/>
              </a:rPr>
              <a:t>ROOT PROBLEM </a:t>
            </a:r>
          </a:p>
          <a:p>
            <a:endParaRPr lang="en-GB">
              <a:solidFill>
                <a:schemeClr val="bg2">
                  <a:lumMod val="75000"/>
                </a:schemeClr>
              </a:solidFill>
              <a:latin typeface="Abadi" panose="020B0604020104020204" pitchFamily="34" charset="0"/>
            </a:endParaRPr>
          </a:p>
          <a:p>
            <a:r>
              <a:rPr lang="en-GB">
                <a:solidFill>
                  <a:schemeClr val="bg2">
                    <a:lumMod val="75000"/>
                  </a:schemeClr>
                </a:solidFill>
                <a:latin typeface="Abadi" panose="020B0604020104020204" pitchFamily="34" charset="0"/>
              </a:rPr>
              <a:t> Sales Stagnation.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A7E93C-BD1B-89DE-41DA-89088491864A}"/>
              </a:ext>
            </a:extLst>
          </p:cNvPr>
          <p:cNvSpPr txBox="1"/>
          <p:nvPr/>
        </p:nvSpPr>
        <p:spPr>
          <a:xfrm>
            <a:off x="3269711" y="5794184"/>
            <a:ext cx="774710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Kotler and Keller (2017)</a:t>
            </a:r>
          </a:p>
          <a:p>
            <a:r>
              <a:rPr lang="en-US"/>
              <a:t>McKinsey &amp; Company (2025)</a:t>
            </a:r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6188190" cy="162232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EBEBE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Key Findings </a:t>
            </a:r>
            <a:br>
              <a:rPr lang="en-GB" b="1">
                <a:solidFill>
                  <a:srgbClr val="EBEBE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>
              <a:solidFill>
                <a:srgbClr val="EBEBE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00" y="1137920"/>
            <a:ext cx="7995359" cy="519765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13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3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90000"/>
              </a:lnSpc>
            </a:pPr>
            <a:r>
              <a:rPr lang="en-GB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Finding 1</a:t>
            </a: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lvl="2"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Sales remain 25% below 2019 levels.</a:t>
            </a:r>
          </a:p>
          <a:p>
            <a:pPr lvl="2">
              <a:lnSpc>
                <a:spcPct val="90000"/>
              </a:lnSpc>
            </a:pPr>
            <a:endParaRPr lang="en-GB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90000"/>
              </a:lnSpc>
            </a:pPr>
            <a:r>
              <a:rPr lang="en-GB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Finding 2</a:t>
            </a: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lvl="2"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issues include no delivery service, re-order difficulties and long waiting times.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6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90000"/>
              </a:lnSpc>
            </a:pPr>
            <a:r>
              <a:rPr lang="en-GB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Finding 3</a:t>
            </a: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lvl="2"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Rising operating costs and organic ingredient  prices are putting pressure on profitability.</a:t>
            </a:r>
          </a:p>
          <a:p>
            <a:pPr lvl="2">
              <a:lnSpc>
                <a:spcPct val="90000"/>
              </a:lnSpc>
            </a:pPr>
            <a:endParaRPr lang="en-GB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90000"/>
              </a:lnSpc>
            </a:pPr>
            <a:r>
              <a:rPr lang="en-GB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Finding 4</a:t>
            </a: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2"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footfall and remote working have decreased customer numbers.</a:t>
            </a:r>
          </a:p>
          <a:p>
            <a:pPr>
              <a:lnSpc>
                <a:spcPct val="90000"/>
              </a:lnSpc>
            </a:pPr>
            <a:endParaRPr lang="en-GB" sz="16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6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90000"/>
              </a:lnSpc>
            </a:pPr>
            <a:endParaRPr lang="en-GB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Different types of keys">
            <a:extLst>
              <a:ext uri="{FF2B5EF4-FFF2-40B4-BE49-F238E27FC236}">
                <a16:creationId xmlns:a16="http://schemas.microsoft.com/office/drawing/2014/main" id="{D689CF96-F1C4-47A4-4321-34AEC04848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205" r="29297" b="1"/>
          <a:stretch>
            <a:fillRect/>
          </a:stretch>
        </p:blipFill>
        <p:spPr>
          <a:xfrm>
            <a:off x="8966535" y="-1"/>
            <a:ext cx="4963245" cy="6858001"/>
          </a:xfrm>
          <a:custGeom>
            <a:avLst/>
            <a:gdLst/>
            <a:ahLst/>
            <a:cxnLst/>
            <a:rect l="l" t="t" r="r" b="b"/>
            <a:pathLst>
              <a:path w="4963245" h="6858001">
                <a:moveTo>
                  <a:pt x="1177" y="0"/>
                </a:moveTo>
                <a:lnTo>
                  <a:pt x="1344715" y="0"/>
                </a:lnTo>
                <a:lnTo>
                  <a:pt x="1344715" y="1"/>
                </a:lnTo>
                <a:lnTo>
                  <a:pt x="4963245" y="1"/>
                </a:lnTo>
                <a:lnTo>
                  <a:pt x="4963244" y="6858001"/>
                </a:lnTo>
                <a:lnTo>
                  <a:pt x="900697" y="6858001"/>
                </a:lnTo>
                <a:lnTo>
                  <a:pt x="900697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9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9" y="5934227"/>
                </a:lnTo>
                <a:lnTo>
                  <a:pt x="132454" y="5753862"/>
                </a:lnTo>
                <a:lnTo>
                  <a:pt x="150776" y="5561838"/>
                </a:lnTo>
                <a:lnTo>
                  <a:pt x="167753" y="5354726"/>
                </a:lnTo>
                <a:lnTo>
                  <a:pt x="184058" y="5138013"/>
                </a:lnTo>
                <a:lnTo>
                  <a:pt x="198849" y="4908956"/>
                </a:lnTo>
                <a:lnTo>
                  <a:pt x="212969" y="4670298"/>
                </a:lnTo>
                <a:lnTo>
                  <a:pt x="226248" y="4421352"/>
                </a:lnTo>
                <a:lnTo>
                  <a:pt x="230955" y="4293793"/>
                </a:lnTo>
                <a:lnTo>
                  <a:pt x="236165" y="4163492"/>
                </a:lnTo>
                <a:lnTo>
                  <a:pt x="241040" y="4031133"/>
                </a:lnTo>
                <a:lnTo>
                  <a:pt x="244234" y="3898087"/>
                </a:lnTo>
                <a:lnTo>
                  <a:pt x="247091" y="3762299"/>
                </a:lnTo>
                <a:lnTo>
                  <a:pt x="250117" y="3625139"/>
                </a:lnTo>
                <a:lnTo>
                  <a:pt x="252134" y="3485236"/>
                </a:lnTo>
                <a:lnTo>
                  <a:pt x="252134" y="3343961"/>
                </a:lnTo>
                <a:lnTo>
                  <a:pt x="253142" y="3201315"/>
                </a:lnTo>
                <a:lnTo>
                  <a:pt x="252134" y="3057297"/>
                </a:lnTo>
                <a:lnTo>
                  <a:pt x="250117" y="2911221"/>
                </a:lnTo>
                <a:lnTo>
                  <a:pt x="248268" y="2765146"/>
                </a:lnTo>
                <a:lnTo>
                  <a:pt x="244234" y="2617013"/>
                </a:lnTo>
                <a:lnTo>
                  <a:pt x="240032" y="2467509"/>
                </a:lnTo>
                <a:lnTo>
                  <a:pt x="235157" y="2318004"/>
                </a:lnTo>
                <a:lnTo>
                  <a:pt x="228266" y="2167128"/>
                </a:lnTo>
                <a:lnTo>
                  <a:pt x="220029" y="2014881"/>
                </a:lnTo>
                <a:lnTo>
                  <a:pt x="212129" y="1861947"/>
                </a:lnTo>
                <a:lnTo>
                  <a:pt x="202044" y="1709014"/>
                </a:lnTo>
                <a:lnTo>
                  <a:pt x="189941" y="1554023"/>
                </a:lnTo>
                <a:lnTo>
                  <a:pt x="177839" y="1401090"/>
                </a:lnTo>
                <a:lnTo>
                  <a:pt x="163887" y="1245413"/>
                </a:lnTo>
                <a:lnTo>
                  <a:pt x="148591" y="1089051"/>
                </a:lnTo>
                <a:lnTo>
                  <a:pt x="132455" y="934746"/>
                </a:lnTo>
                <a:lnTo>
                  <a:pt x="113629" y="778383"/>
                </a:lnTo>
                <a:lnTo>
                  <a:pt x="93458" y="622707"/>
                </a:lnTo>
                <a:lnTo>
                  <a:pt x="73455" y="466344"/>
                </a:lnTo>
                <a:lnTo>
                  <a:pt x="50091" y="310668"/>
                </a:lnTo>
                <a:lnTo>
                  <a:pt x="26222" y="15567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925"/>
          </a:xfrm>
        </p:spPr>
        <p:txBody>
          <a:bodyPr>
            <a:norm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18" y="1147215"/>
            <a:ext cx="10964449" cy="567700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GB" sz="1600" dirty="0">
                <a:latin typeface="Arial"/>
                <a:ea typeface="DengXian"/>
                <a:cs typeface="Arial"/>
              </a:rPr>
              <a:t>Johnson, G. Whittington, R. and Scholes, K.(2017) Exploring Strategy: Text and Cases. 11th ed. Harlow: Pearson.</a:t>
            </a:r>
          </a:p>
          <a:p>
            <a:pPr algn="just">
              <a:buClr>
                <a:srgbClr val="8AD0D6"/>
              </a:buClr>
            </a:pPr>
            <a:endParaRPr lang="en-GB" sz="1600" dirty="0">
              <a:latin typeface="Arial"/>
              <a:ea typeface="DengXian"/>
              <a:cs typeface="Arial"/>
            </a:endParaRPr>
          </a:p>
          <a:p>
            <a:pPr algn="just">
              <a:buClr>
                <a:srgbClr val="8AD0D6"/>
              </a:buClr>
            </a:pPr>
            <a:r>
              <a:rPr lang="en-GB" sz="1600" err="1">
                <a:latin typeface="Arial"/>
                <a:ea typeface="DengXian"/>
                <a:cs typeface="Arial"/>
              </a:rPr>
              <a:t>Alrae</a:t>
            </a:r>
            <a:r>
              <a:rPr lang="en-GB" sz="1600" dirty="0">
                <a:latin typeface="Arial"/>
                <a:ea typeface="DengXian"/>
                <a:cs typeface="Arial"/>
              </a:rPr>
              <a:t>, R</a:t>
            </a:r>
            <a:r>
              <a:rPr lang="en-GB" sz="1600">
                <a:latin typeface="Arial"/>
                <a:ea typeface="DengXian"/>
                <a:cs typeface="Arial"/>
              </a:rPr>
              <a:t>.(2024) Quality Tolls, Technologies</a:t>
            </a:r>
            <a:r>
              <a:rPr lang="en-GB" sz="1600" dirty="0">
                <a:latin typeface="Arial"/>
                <a:ea typeface="DengXian"/>
                <a:cs typeface="Arial"/>
              </a:rPr>
              <a:t> and Techniques: Enhancing Product and Service Excellence. In: Qamar, </a:t>
            </a:r>
            <a:r>
              <a:rPr lang="en-GB" sz="1600">
                <a:latin typeface="Arial"/>
                <a:ea typeface="DengXian"/>
                <a:cs typeface="Arial"/>
              </a:rPr>
              <a:t>S.Z. and Al-Hinai, N. (eds.) Quality Control and Quality Assurance: </a:t>
            </a:r>
            <a:r>
              <a:rPr lang="en-GB" sz="1600" err="1">
                <a:latin typeface="Arial"/>
                <a:ea typeface="DengXian"/>
                <a:cs typeface="Arial"/>
              </a:rPr>
              <a:t>Technques</a:t>
            </a:r>
            <a:r>
              <a:rPr lang="en-GB" sz="1600">
                <a:latin typeface="Arial"/>
                <a:ea typeface="DengXian"/>
                <a:cs typeface="Arial"/>
              </a:rPr>
              <a:t> and Applications. </a:t>
            </a:r>
            <a:r>
              <a:rPr lang="en-GB" sz="1600" err="1">
                <a:latin typeface="Arial"/>
                <a:ea typeface="DengXian"/>
                <a:cs typeface="Arial"/>
              </a:rPr>
              <a:t>IntechOpen</a:t>
            </a:r>
            <a:r>
              <a:rPr lang="en-GB" sz="1600" dirty="0">
                <a:latin typeface="Arial"/>
                <a:ea typeface="DengXian"/>
                <a:cs typeface="Arial"/>
              </a:rPr>
              <a:t>. </a:t>
            </a:r>
          </a:p>
          <a:p>
            <a:pPr algn="just">
              <a:buClr>
                <a:srgbClr val="8AD0D6"/>
              </a:buClr>
            </a:pPr>
            <a:endParaRPr lang="en-GB" sz="1600" dirty="0">
              <a:latin typeface="Arial"/>
              <a:ea typeface="DengXian"/>
              <a:cs typeface="Arial"/>
            </a:endParaRPr>
          </a:p>
          <a:p>
            <a:pPr algn="just">
              <a:buClr>
                <a:srgbClr val="8AD0D6"/>
              </a:buClr>
            </a:pPr>
            <a:r>
              <a:rPr lang="en-GB" sz="1600" dirty="0">
                <a:latin typeface="Arial"/>
                <a:ea typeface="DengXian"/>
                <a:cs typeface="Arial"/>
              </a:rPr>
              <a:t>Barney J.B. and Hesterly, W.S.(2015) Strategic Management and </a:t>
            </a:r>
            <a:r>
              <a:rPr lang="en-GB" sz="1600">
                <a:latin typeface="Arial"/>
                <a:ea typeface="DengXian"/>
                <a:cs typeface="Arial"/>
              </a:rPr>
              <a:t>Competitive Advantage. 5th ed. Harlow: Pearson.</a:t>
            </a:r>
            <a:endParaRPr lang="en-GB" sz="1600" dirty="0">
              <a:latin typeface="Arial"/>
              <a:ea typeface="DengXian"/>
              <a:cs typeface="Arial"/>
            </a:endParaRPr>
          </a:p>
          <a:p>
            <a:pPr algn="just">
              <a:buClr>
                <a:srgbClr val="8AD0D6"/>
              </a:buClr>
            </a:pPr>
            <a:endParaRPr lang="en-GB" sz="1600" dirty="0">
              <a:latin typeface="Arial"/>
              <a:ea typeface="DengXian"/>
              <a:cs typeface="Arial"/>
            </a:endParaRPr>
          </a:p>
          <a:p>
            <a:pPr algn="just">
              <a:buClr>
                <a:srgbClr val="8AD0D6"/>
              </a:buClr>
            </a:pPr>
            <a:r>
              <a:rPr lang="en-GB" sz="1600" dirty="0">
                <a:latin typeface="Arial"/>
                <a:ea typeface="DengXian"/>
                <a:cs typeface="Arial"/>
              </a:rPr>
              <a:t>Grant, R.M. (2016) Contemporary </a:t>
            </a:r>
            <a:r>
              <a:rPr lang="en-GB" sz="1600">
                <a:latin typeface="Arial"/>
                <a:ea typeface="DengXian"/>
                <a:cs typeface="Arial"/>
              </a:rPr>
              <a:t>Strategy Analysis. 9th ed. Chichester: Wiley.</a:t>
            </a:r>
            <a:endParaRPr lang="en-GB" sz="1600" dirty="0">
              <a:latin typeface="Arial"/>
              <a:ea typeface="DengXian"/>
              <a:cs typeface="Arial"/>
            </a:endParaRPr>
          </a:p>
          <a:p>
            <a:pPr algn="just">
              <a:buClr>
                <a:srgbClr val="8AD0D6"/>
              </a:buClr>
            </a:pPr>
            <a:endParaRPr lang="en-GB" sz="1600" dirty="0">
              <a:latin typeface="Arial"/>
              <a:ea typeface="DengXian"/>
              <a:cs typeface="Arial"/>
            </a:endParaRPr>
          </a:p>
          <a:p>
            <a:pPr algn="just">
              <a:buClr>
                <a:srgbClr val="8AD0D6"/>
              </a:buClr>
            </a:pPr>
            <a:r>
              <a:rPr lang="en-GB" sz="1600" dirty="0">
                <a:latin typeface="Arial"/>
                <a:ea typeface="DengXian"/>
                <a:cs typeface="Arial"/>
              </a:rPr>
              <a:t>McKinsey and Company (2025) Five COVID-19-era dynamist that are still shaping the consumer sector. </a:t>
            </a:r>
            <a:r>
              <a:rPr lang="en-GB" sz="1600">
                <a:latin typeface="Arial"/>
                <a:ea typeface="DengXian"/>
                <a:cs typeface="Arial"/>
              </a:rPr>
              <a:t>Available at: </a:t>
            </a:r>
            <a:r>
              <a:rPr lang="en-GB" sz="1600" dirty="0">
                <a:latin typeface="Arial"/>
                <a:ea typeface="DengXian"/>
                <a:cs typeface="Arial"/>
              </a:rPr>
              <a:t>State of the Consumer Trends Report 2025.(Accessed; 5 June 2026)</a:t>
            </a:r>
          </a:p>
          <a:p>
            <a:pPr algn="just">
              <a:buClr>
                <a:srgbClr val="8AD0D6"/>
              </a:buClr>
            </a:pPr>
            <a:endParaRPr lang="en-GB" sz="1600" dirty="0">
              <a:latin typeface="Arial"/>
              <a:ea typeface="DengXian"/>
              <a:cs typeface="Arial"/>
            </a:endParaRPr>
          </a:p>
          <a:p>
            <a:pPr algn="just">
              <a:buClr>
                <a:srgbClr val="8AD0D6"/>
              </a:buClr>
            </a:pPr>
            <a:r>
              <a:rPr lang="en-GB" sz="1600" dirty="0">
                <a:latin typeface="Arial"/>
                <a:ea typeface="DengXian"/>
                <a:cs typeface="Arial"/>
              </a:rPr>
              <a:t>Kotler, P.</a:t>
            </a:r>
            <a:r>
              <a:rPr lang="en-GB" sz="1600">
                <a:latin typeface="Arial"/>
                <a:ea typeface="DengXian"/>
                <a:cs typeface="Arial"/>
              </a:rPr>
              <a:t> and Keller, K.L (2017) Marketing Management.15th ed. Harlow: Pearson.</a:t>
            </a:r>
            <a:endParaRPr lang="en-GB" sz="1600" dirty="0">
              <a:latin typeface="Arial"/>
              <a:ea typeface="DengXian"/>
              <a:cs typeface="Arial"/>
            </a:endParaRPr>
          </a:p>
          <a:p>
            <a:pPr algn="just">
              <a:buClr>
                <a:srgbClr val="8AD0D6"/>
              </a:buClr>
            </a:pPr>
            <a:endParaRPr lang="en-GB" sz="1600" dirty="0">
              <a:latin typeface="Arial"/>
              <a:ea typeface="DengXian"/>
              <a:cs typeface="Arial"/>
            </a:endParaRPr>
          </a:p>
          <a:p>
            <a:pPr algn="just">
              <a:buClr>
                <a:srgbClr val="8AD0D6"/>
              </a:buClr>
            </a:pPr>
            <a:r>
              <a:rPr lang="en-GB" sz="1600" dirty="0">
                <a:latin typeface="Arial"/>
                <a:ea typeface="DengXian"/>
                <a:cs typeface="Arial"/>
              </a:rPr>
              <a:t>Lynch, R. (2015) Strategic Management. 7th </a:t>
            </a:r>
            <a:r>
              <a:rPr lang="en-GB" sz="1600" dirty="0" err="1">
                <a:latin typeface="Arial"/>
                <a:ea typeface="DengXian"/>
                <a:cs typeface="Arial"/>
              </a:rPr>
              <a:t>ed.Harlow</a:t>
            </a:r>
            <a:r>
              <a:rPr lang="en-GB" sz="1600" dirty="0">
                <a:latin typeface="Arial"/>
                <a:ea typeface="DengXian"/>
                <a:cs typeface="Arial"/>
              </a:rPr>
              <a:t>: Pearson.</a:t>
            </a:r>
          </a:p>
          <a:p>
            <a:pPr algn="just">
              <a:buClr>
                <a:srgbClr val="8AD0D6"/>
              </a:buClr>
            </a:pPr>
            <a:endParaRPr lang="en-GB" sz="1600" dirty="0">
              <a:latin typeface="Arial"/>
              <a:ea typeface="DengXian"/>
              <a:cs typeface="Arial"/>
            </a:endParaRPr>
          </a:p>
          <a:p>
            <a:pPr marL="0" indent="0" algn="just">
              <a:buClr>
                <a:srgbClr val="8AD0D6"/>
              </a:buClr>
              <a:buNone/>
            </a:pPr>
            <a:endParaRPr lang="en-GB" sz="2800" dirty="0">
              <a:latin typeface="Arial"/>
              <a:ea typeface="DengXian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4023"/>
            <a:ext cx="10515600" cy="1570007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>
                <a:latin typeface="Arial"/>
                <a:cs typeface="Arial"/>
              </a:rPr>
              <a:t>Thank you for listening :)</a:t>
            </a:r>
          </a:p>
          <a:p>
            <a:pPr marL="0" indent="0" algn="ctr">
              <a:buNone/>
            </a:pPr>
            <a:endParaRPr lang="en-GB" sz="4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>
                <a:latin typeface="Arial"/>
                <a:cs typeface="Arial"/>
              </a:rPr>
              <a:t>Agata </a:t>
            </a:r>
            <a:r>
              <a:rPr lang="en-GB" sz="4800" b="1" err="1">
                <a:latin typeface="Arial"/>
                <a:cs typeface="Arial"/>
              </a:rPr>
              <a:t>Sekal</a:t>
            </a:r>
            <a:endParaRPr lang="en-GB" sz="4800" b="1" err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01b7179-a49d-4669-ab88-101a0e80079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991669DF84244A81B93216713AC0FD" ma:contentTypeVersion="5" ma:contentTypeDescription="Create a new document." ma:contentTypeScope="" ma:versionID="6547ed16912c1861f3c40f491cd093d1">
  <xsd:schema xmlns:xsd="http://www.w3.org/2001/XMLSchema" xmlns:xs="http://www.w3.org/2001/XMLSchema" xmlns:p="http://schemas.microsoft.com/office/2006/metadata/properties" xmlns:ns3="901b7179-a49d-4669-ab88-101a0e80079b" targetNamespace="http://schemas.microsoft.com/office/2006/metadata/properties" ma:root="true" ma:fieldsID="48aa34944dfc666215f78971ab109881" ns3:_="">
    <xsd:import namespace="901b7179-a49d-4669-ab88-101a0e80079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1b7179-a49d-4669-ab88-101a0e80079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CCAF22-9EA3-4C2F-9092-C861B73393C1}">
  <ds:schemaRefs>
    <ds:schemaRef ds:uri="901b7179-a49d-4669-ab88-101a0e80079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38D88B-F13A-45BC-BFD2-E1FECB1B7321}">
  <ds:schemaRefs>
    <ds:schemaRef ds:uri="901b7179-a49d-4669-ab88-101a0e8007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Ion</vt:lpstr>
      <vt:lpstr>PowerPoint Presentation</vt:lpstr>
      <vt:lpstr>Presentation Overview   </vt:lpstr>
      <vt:lpstr>Overview of Basil’s Bakery.</vt:lpstr>
      <vt:lpstr>Issues Affecting Sales Stagnation </vt:lpstr>
      <vt:lpstr> </vt:lpstr>
      <vt:lpstr>PESTEL  Analysis of Basil’s Bakery.    </vt:lpstr>
      <vt:lpstr>Critique of the Cause-and-Effect model  (FISHBONE)</vt:lpstr>
      <vt:lpstr>PowerPoint Presentation</vt:lpstr>
      <vt:lpstr> Key Findings  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revision>335</cp:revision>
  <dcterms:created xsi:type="dcterms:W3CDTF">2024-01-29T11:42:05Z</dcterms:created>
  <dcterms:modified xsi:type="dcterms:W3CDTF">2026-06-15T00:12:16Z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0x01010028991669DF84244A81B93216713AC0FD</vt:lpwstr>
  </property>
</Properties>
</file>