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8" r:id="rId2"/>
    <p:sldId id="256" r:id="rId3"/>
    <p:sldId id="257" r:id="rId4"/>
  </p:sldIdLst>
  <p:sldSz cx="21374100" cy="15113000"/>
  <p:notesSz cx="6858000" cy="9144000"/>
  <p:embeddedFontLst>
    <p:embeddedFont>
      <p:font typeface="Garet" panose="020B0604020202020204" charset="0"/>
      <p:regular r:id="rId5"/>
    </p:embeddedFont>
    <p:embeddedFont>
      <p:font typeface="Garet Bold" panose="020B0604020202020204" charset="0"/>
      <p:regular r:id="rId6"/>
    </p:embeddedFont>
    <p:embeddedFont>
      <p:font typeface="Garet Italics" panose="020B0604020202020204" charset="0"/>
      <p:regular r:id="rId7"/>
    </p:embeddedFont>
    <p:embeddedFont>
      <p:font typeface="Garet Ultra-Bold" panose="020B0604020202020204" charset="0"/>
      <p:regular r:id="rId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42FBE4-0327-4100-AF55-509D7BC4D3F9}" v="135" dt="2026-07-08T21:25:37.3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47" d="100"/>
          <a:sy n="47" d="100"/>
        </p:scale>
        <p:origin x="48" y="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font" Target="fonts/font3.fntdata"/><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theme" Target="theme/theme1.xml"/><Relationship Id="rId5" Type="http://schemas.openxmlformats.org/officeDocument/2006/relationships/font" Target="fonts/font1.fntdata"/><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utterfiy razye" userId="6f4057494f1ec204" providerId="LiveId" clId="{1763CD6F-B28B-44BA-80B0-7AF0A03A9CF1}"/>
    <pc:docChg chg="undo redo custSel addSld delSld modSld sldOrd">
      <pc:chgData name="butterfiy razye" userId="6f4057494f1ec204" providerId="LiveId" clId="{1763CD6F-B28B-44BA-80B0-7AF0A03A9CF1}" dt="2026-07-08T21:28:49.261" v="3295"/>
      <pc:docMkLst>
        <pc:docMk/>
      </pc:docMkLst>
      <pc:sldChg chg="addSp delSp modSp add del mod">
        <pc:chgData name="butterfiy razye" userId="6f4057494f1ec204" providerId="LiveId" clId="{1763CD6F-B28B-44BA-80B0-7AF0A03A9CF1}" dt="2026-07-08T21:28:49.261" v="3295"/>
        <pc:sldMkLst>
          <pc:docMk/>
          <pc:sldMk cId="0" sldId="256"/>
        </pc:sldMkLst>
        <pc:spChg chg="mod">
          <ac:chgData name="butterfiy razye" userId="6f4057494f1ec204" providerId="LiveId" clId="{1763CD6F-B28B-44BA-80B0-7AF0A03A9CF1}" dt="2026-07-08T19:27:06.337" v="1890" actId="14100"/>
          <ac:spMkLst>
            <pc:docMk/>
            <pc:sldMk cId="0" sldId="256"/>
            <ac:spMk id="3" creationId="{00000000-0000-0000-0000-000000000000}"/>
          </ac:spMkLst>
        </pc:spChg>
        <pc:spChg chg="add del mod">
          <ac:chgData name="butterfiy razye" userId="6f4057494f1ec204" providerId="LiveId" clId="{1763CD6F-B28B-44BA-80B0-7AF0A03A9CF1}" dt="2026-07-08T20:16:38.765" v="2620" actId="11529"/>
          <ac:spMkLst>
            <pc:docMk/>
            <pc:sldMk cId="0" sldId="256"/>
            <ac:spMk id="5" creationId="{E0D0B74A-3B52-9A60-A293-D4682EE39888}"/>
          </ac:spMkLst>
        </pc:spChg>
        <pc:spChg chg="mod">
          <ac:chgData name="butterfiy razye" userId="6f4057494f1ec204" providerId="LiveId" clId="{1763CD6F-B28B-44BA-80B0-7AF0A03A9CF1}" dt="2026-07-06T20:52:55.112" v="839" actId="1076"/>
          <ac:spMkLst>
            <pc:docMk/>
            <pc:sldMk cId="0" sldId="256"/>
            <ac:spMk id="11" creationId="{00000000-0000-0000-0000-000000000000}"/>
          </ac:spMkLst>
        </pc:spChg>
        <pc:spChg chg="mod">
          <ac:chgData name="butterfiy razye" userId="6f4057494f1ec204" providerId="LiveId" clId="{1763CD6F-B28B-44BA-80B0-7AF0A03A9CF1}" dt="2026-07-06T19:57:23.333" v="320" actId="1076"/>
          <ac:spMkLst>
            <pc:docMk/>
            <pc:sldMk cId="0" sldId="256"/>
            <ac:spMk id="15" creationId="{00000000-0000-0000-0000-000000000000}"/>
          </ac:spMkLst>
        </pc:spChg>
        <pc:spChg chg="mod">
          <ac:chgData name="butterfiy razye" userId="6f4057494f1ec204" providerId="LiveId" clId="{1763CD6F-B28B-44BA-80B0-7AF0A03A9CF1}" dt="2026-07-06T20:30:24.353" v="601" actId="6549"/>
          <ac:spMkLst>
            <pc:docMk/>
            <pc:sldMk cId="0" sldId="256"/>
            <ac:spMk id="17" creationId="{00000000-0000-0000-0000-000000000000}"/>
          </ac:spMkLst>
        </pc:spChg>
        <pc:spChg chg="add del mod">
          <ac:chgData name="butterfiy razye" userId="6f4057494f1ec204" providerId="LiveId" clId="{1763CD6F-B28B-44BA-80B0-7AF0A03A9CF1}" dt="2026-07-08T21:21:27.377" v="3062" actId="1076"/>
          <ac:spMkLst>
            <pc:docMk/>
            <pc:sldMk cId="0" sldId="256"/>
            <ac:spMk id="18" creationId="{25A405AB-3313-1C1B-0BE3-E066C60619F3}"/>
          </ac:spMkLst>
        </pc:spChg>
        <pc:spChg chg="mod">
          <ac:chgData name="butterfiy razye" userId="6f4057494f1ec204" providerId="LiveId" clId="{1763CD6F-B28B-44BA-80B0-7AF0A03A9CF1}" dt="2026-07-06T20:29:20.653" v="567" actId="6549"/>
          <ac:spMkLst>
            <pc:docMk/>
            <pc:sldMk cId="0" sldId="256"/>
            <ac:spMk id="28" creationId="{00000000-0000-0000-0000-000000000000}"/>
          </ac:spMkLst>
        </pc:spChg>
        <pc:spChg chg="mod">
          <ac:chgData name="butterfiy razye" userId="6f4057494f1ec204" providerId="LiveId" clId="{1763CD6F-B28B-44BA-80B0-7AF0A03A9CF1}" dt="2026-07-06T21:23:38.292" v="1272" actId="14100"/>
          <ac:spMkLst>
            <pc:docMk/>
            <pc:sldMk cId="0" sldId="256"/>
            <ac:spMk id="30" creationId="{00000000-0000-0000-0000-000000000000}"/>
          </ac:spMkLst>
        </pc:spChg>
        <pc:spChg chg="mod">
          <ac:chgData name="butterfiy razye" userId="6f4057494f1ec204" providerId="LiveId" clId="{1763CD6F-B28B-44BA-80B0-7AF0A03A9CF1}" dt="2026-07-06T20:15:20.446" v="410" actId="1076"/>
          <ac:spMkLst>
            <pc:docMk/>
            <pc:sldMk cId="0" sldId="256"/>
            <ac:spMk id="54" creationId="{00000000-0000-0000-0000-000000000000}"/>
          </ac:spMkLst>
        </pc:spChg>
        <pc:spChg chg="add mod">
          <ac:chgData name="butterfiy razye" userId="6f4057494f1ec204" providerId="LiveId" clId="{1763CD6F-B28B-44BA-80B0-7AF0A03A9CF1}" dt="2026-07-06T21:14:21.902" v="1233" actId="123"/>
          <ac:spMkLst>
            <pc:docMk/>
            <pc:sldMk cId="0" sldId="256"/>
            <ac:spMk id="61" creationId="{7F262952-94FF-B20F-6490-52999CC75B57}"/>
          </ac:spMkLst>
        </pc:spChg>
        <pc:spChg chg="add mod">
          <ac:chgData name="butterfiy razye" userId="6f4057494f1ec204" providerId="LiveId" clId="{1763CD6F-B28B-44BA-80B0-7AF0A03A9CF1}" dt="2026-07-08T19:50:29.455" v="2027" actId="5793"/>
          <ac:spMkLst>
            <pc:docMk/>
            <pc:sldMk cId="0" sldId="256"/>
            <ac:spMk id="63" creationId="{4C1022CD-B3D3-B049-938A-216CE98F3559}"/>
          </ac:spMkLst>
        </pc:spChg>
        <pc:spChg chg="add mod">
          <ac:chgData name="butterfiy razye" userId="6f4057494f1ec204" providerId="LiveId" clId="{1763CD6F-B28B-44BA-80B0-7AF0A03A9CF1}" dt="2026-07-06T20:15:39.008" v="414" actId="255"/>
          <ac:spMkLst>
            <pc:docMk/>
            <pc:sldMk cId="0" sldId="256"/>
            <ac:spMk id="66" creationId="{434EAFAF-CDA1-CB18-9AD2-C1A1092D8A53}"/>
          </ac:spMkLst>
        </pc:spChg>
        <pc:spChg chg="add mod">
          <ac:chgData name="butterfiy razye" userId="6f4057494f1ec204" providerId="LiveId" clId="{1763CD6F-B28B-44BA-80B0-7AF0A03A9CF1}" dt="2026-07-06T21:38:32.225" v="1729" actId="1076"/>
          <ac:spMkLst>
            <pc:docMk/>
            <pc:sldMk cId="0" sldId="256"/>
            <ac:spMk id="68" creationId="{11AF1558-EADD-9527-5687-D4B59C9FA366}"/>
          </ac:spMkLst>
        </pc:spChg>
        <pc:spChg chg="mod">
          <ac:chgData name="butterfiy razye" userId="6f4057494f1ec204" providerId="LiveId" clId="{1763CD6F-B28B-44BA-80B0-7AF0A03A9CF1}" dt="2026-07-06T20:36:57.894" v="750"/>
          <ac:spMkLst>
            <pc:docMk/>
            <pc:sldMk cId="0" sldId="256"/>
            <ac:spMk id="70" creationId="{00000000-0000-0000-0000-000000000000}"/>
          </ac:spMkLst>
        </pc:spChg>
        <pc:spChg chg="mod">
          <ac:chgData name="butterfiy razye" userId="6f4057494f1ec204" providerId="LiveId" clId="{1763CD6F-B28B-44BA-80B0-7AF0A03A9CF1}" dt="2026-07-06T20:36:57.894" v="750"/>
          <ac:spMkLst>
            <pc:docMk/>
            <pc:sldMk cId="0" sldId="256"/>
            <ac:spMk id="71" creationId="{00000000-0000-0000-0000-000000000000}"/>
          </ac:spMkLst>
        </pc:spChg>
        <pc:spChg chg="add mod">
          <ac:chgData name="butterfiy razye" userId="6f4057494f1ec204" providerId="LiveId" clId="{1763CD6F-B28B-44BA-80B0-7AF0A03A9CF1}" dt="2026-07-08T20:05:11.132" v="2174" actId="1076"/>
          <ac:spMkLst>
            <pc:docMk/>
            <pc:sldMk cId="0" sldId="256"/>
            <ac:spMk id="76" creationId="{13220B93-F65D-BE58-0608-848112A69EE9}"/>
          </ac:spMkLst>
        </pc:spChg>
        <pc:spChg chg="add mod">
          <ac:chgData name="butterfiy razye" userId="6f4057494f1ec204" providerId="LiveId" clId="{1763CD6F-B28B-44BA-80B0-7AF0A03A9CF1}" dt="2026-07-08T21:28:07.379" v="3290" actId="1076"/>
          <ac:spMkLst>
            <pc:docMk/>
            <pc:sldMk cId="0" sldId="256"/>
            <ac:spMk id="78" creationId="{FFDA90CD-6AF1-0D1E-C369-989CED51878C}"/>
          </ac:spMkLst>
        </pc:spChg>
        <pc:spChg chg="add del mod">
          <ac:chgData name="butterfiy razye" userId="6f4057494f1ec204" providerId="LiveId" clId="{1763CD6F-B28B-44BA-80B0-7AF0A03A9CF1}" dt="2026-07-08T21:28:12.305" v="3291" actId="1076"/>
          <ac:spMkLst>
            <pc:docMk/>
            <pc:sldMk cId="0" sldId="256"/>
            <ac:spMk id="80" creationId="{B0440331-364D-202D-9B04-2349FC15AAF1}"/>
          </ac:spMkLst>
        </pc:spChg>
        <pc:spChg chg="add mod">
          <ac:chgData name="butterfiy razye" userId="6f4057494f1ec204" providerId="LiveId" clId="{1763CD6F-B28B-44BA-80B0-7AF0A03A9CF1}" dt="2026-07-08T21:28:22.381" v="3292" actId="1076"/>
          <ac:spMkLst>
            <pc:docMk/>
            <pc:sldMk cId="0" sldId="256"/>
            <ac:spMk id="82" creationId="{D7215225-DB16-D1EE-37DC-158835F49846}"/>
          </ac:spMkLst>
        </pc:spChg>
        <pc:spChg chg="add mod">
          <ac:chgData name="butterfiy razye" userId="6f4057494f1ec204" providerId="LiveId" clId="{1763CD6F-B28B-44BA-80B0-7AF0A03A9CF1}" dt="2026-07-06T21:13:12.674" v="1223" actId="123"/>
          <ac:spMkLst>
            <pc:docMk/>
            <pc:sldMk cId="0" sldId="256"/>
            <ac:spMk id="92" creationId="{A7756C64-DAB9-35C1-24D2-F07DEA27F9E9}"/>
          </ac:spMkLst>
        </pc:spChg>
        <pc:spChg chg="add mod">
          <ac:chgData name="butterfiy razye" userId="6f4057494f1ec204" providerId="LiveId" clId="{1763CD6F-B28B-44BA-80B0-7AF0A03A9CF1}" dt="2026-07-08T21:21:05.583" v="3058" actId="1076"/>
          <ac:spMkLst>
            <pc:docMk/>
            <pc:sldMk cId="0" sldId="256"/>
            <ac:spMk id="94" creationId="{9DA27B29-A9AE-93E5-71A7-96EF54ED800A}"/>
          </ac:spMkLst>
        </pc:spChg>
        <pc:spChg chg="add mod">
          <ac:chgData name="butterfiy razye" userId="6f4057494f1ec204" providerId="LiveId" clId="{1763CD6F-B28B-44BA-80B0-7AF0A03A9CF1}" dt="2026-07-08T21:21:17.273" v="3060" actId="1076"/>
          <ac:spMkLst>
            <pc:docMk/>
            <pc:sldMk cId="0" sldId="256"/>
            <ac:spMk id="96" creationId="{7DC55602-B88C-7748-1DAF-CB161D890A42}"/>
          </ac:spMkLst>
        </pc:spChg>
        <pc:spChg chg="add mod">
          <ac:chgData name="butterfiy razye" userId="6f4057494f1ec204" providerId="LiveId" clId="{1763CD6F-B28B-44BA-80B0-7AF0A03A9CF1}" dt="2026-07-08T21:21:21.362" v="3061" actId="1076"/>
          <ac:spMkLst>
            <pc:docMk/>
            <pc:sldMk cId="0" sldId="256"/>
            <ac:spMk id="98" creationId="{40A477DC-5256-5D59-B582-6E771D587DE4}"/>
          </ac:spMkLst>
        </pc:spChg>
        <pc:spChg chg="mod">
          <ac:chgData name="butterfiy razye" userId="6f4057494f1ec204" providerId="LiveId" clId="{1763CD6F-B28B-44BA-80B0-7AF0A03A9CF1}" dt="2026-07-06T21:21:25.925" v="1249"/>
          <ac:spMkLst>
            <pc:docMk/>
            <pc:sldMk cId="0" sldId="256"/>
            <ac:spMk id="101" creationId="{56956B93-D76E-96B6-4D00-66E82593C245}"/>
          </ac:spMkLst>
        </pc:spChg>
        <pc:spChg chg="mod">
          <ac:chgData name="butterfiy razye" userId="6f4057494f1ec204" providerId="LiveId" clId="{1763CD6F-B28B-44BA-80B0-7AF0A03A9CF1}" dt="2026-07-06T21:21:25.925" v="1249"/>
          <ac:spMkLst>
            <pc:docMk/>
            <pc:sldMk cId="0" sldId="256"/>
            <ac:spMk id="103" creationId="{4C075DE0-0488-7097-0870-F40844B16183}"/>
          </ac:spMkLst>
        </pc:spChg>
        <pc:spChg chg="add mod">
          <ac:chgData name="butterfiy razye" userId="6f4057494f1ec204" providerId="LiveId" clId="{1763CD6F-B28B-44BA-80B0-7AF0A03A9CF1}" dt="2026-07-08T21:02:56.547" v="2772" actId="113"/>
          <ac:spMkLst>
            <pc:docMk/>
            <pc:sldMk cId="0" sldId="256"/>
            <ac:spMk id="105" creationId="{4636B625-795F-DBCB-24EE-FB219A98F903}"/>
          </ac:spMkLst>
        </pc:spChg>
        <pc:spChg chg="add mod">
          <ac:chgData name="butterfiy razye" userId="6f4057494f1ec204" providerId="LiveId" clId="{1763CD6F-B28B-44BA-80B0-7AF0A03A9CF1}" dt="2026-07-08T21:00:17.127" v="2649" actId="20577"/>
          <ac:spMkLst>
            <pc:docMk/>
            <pc:sldMk cId="0" sldId="256"/>
            <ac:spMk id="107" creationId="{3A94AD82-4FA6-172D-38A9-44A41F739415}"/>
          </ac:spMkLst>
        </pc:spChg>
        <pc:spChg chg="add mod">
          <ac:chgData name="butterfiy razye" userId="6f4057494f1ec204" providerId="LiveId" clId="{1763CD6F-B28B-44BA-80B0-7AF0A03A9CF1}" dt="2026-07-08T21:25:25.854" v="3277" actId="5793"/>
          <ac:spMkLst>
            <pc:docMk/>
            <pc:sldMk cId="0" sldId="256"/>
            <ac:spMk id="111" creationId="{BB8D447A-971E-A226-1923-F19BA1C290E8}"/>
          </ac:spMkLst>
        </pc:spChg>
        <pc:spChg chg="add del mod">
          <ac:chgData name="butterfiy razye" userId="6f4057494f1ec204" providerId="LiveId" clId="{1763CD6F-B28B-44BA-80B0-7AF0A03A9CF1}" dt="2026-07-08T21:28:49.261" v="3295"/>
          <ac:spMkLst>
            <pc:docMk/>
            <pc:sldMk cId="0" sldId="256"/>
            <ac:spMk id="113" creationId="{358BDF82-15AD-D0AA-3F0A-9B7E49501E34}"/>
          </ac:spMkLst>
        </pc:spChg>
        <pc:spChg chg="add mod">
          <ac:chgData name="butterfiy razye" userId="6f4057494f1ec204" providerId="LiveId" clId="{1763CD6F-B28B-44BA-80B0-7AF0A03A9CF1}" dt="2026-07-08T21:01:42.457" v="2650" actId="113"/>
          <ac:spMkLst>
            <pc:docMk/>
            <pc:sldMk cId="0" sldId="256"/>
            <ac:spMk id="115" creationId="{A07E24A8-90F3-7AA5-BB27-1B6E73B5D057}"/>
          </ac:spMkLst>
        </pc:spChg>
        <pc:grpChg chg="mod">
          <ac:chgData name="butterfiy razye" userId="6f4057494f1ec204" providerId="LiveId" clId="{1763CD6F-B28B-44BA-80B0-7AF0A03A9CF1}" dt="2026-07-06T19:59:47.292" v="387" actId="1076"/>
          <ac:grpSpMkLst>
            <pc:docMk/>
            <pc:sldMk cId="0" sldId="256"/>
            <ac:grpSpMk id="2" creationId="{00000000-0000-0000-0000-000000000000}"/>
          </ac:grpSpMkLst>
        </pc:grpChg>
        <pc:grpChg chg="mod">
          <ac:chgData name="butterfiy razye" userId="6f4057494f1ec204" providerId="LiveId" clId="{1763CD6F-B28B-44BA-80B0-7AF0A03A9CF1}" dt="2026-07-06T21:13:14.305" v="1224" actId="1076"/>
          <ac:grpSpMkLst>
            <pc:docMk/>
            <pc:sldMk cId="0" sldId="256"/>
            <ac:grpSpMk id="7" creationId="{00000000-0000-0000-0000-000000000000}"/>
          </ac:grpSpMkLst>
        </pc:grpChg>
        <pc:grpChg chg="mod">
          <ac:chgData name="butterfiy razye" userId="6f4057494f1ec204" providerId="LiveId" clId="{1763CD6F-B28B-44BA-80B0-7AF0A03A9CF1}" dt="2026-07-08T21:21:12.495" v="3059" actId="1076"/>
          <ac:grpSpMkLst>
            <pc:docMk/>
            <pc:sldMk cId="0" sldId="256"/>
            <ac:grpSpMk id="10" creationId="{00000000-0000-0000-0000-000000000000}"/>
          </ac:grpSpMkLst>
        </pc:grpChg>
        <pc:grpChg chg="mod">
          <ac:chgData name="butterfiy razye" userId="6f4057494f1ec204" providerId="LiveId" clId="{1763CD6F-B28B-44BA-80B0-7AF0A03A9CF1}" dt="2026-07-08T20:05:18.626" v="2175" actId="1076"/>
          <ac:grpSpMkLst>
            <pc:docMk/>
            <pc:sldMk cId="0" sldId="256"/>
            <ac:grpSpMk id="13" creationId="{00000000-0000-0000-0000-000000000000}"/>
          </ac:grpSpMkLst>
        </pc:grpChg>
        <pc:grpChg chg="mod">
          <ac:chgData name="butterfiy razye" userId="6f4057494f1ec204" providerId="LiveId" clId="{1763CD6F-B28B-44BA-80B0-7AF0A03A9CF1}" dt="2026-07-06T21:46:05.517" v="1772" actId="14100"/>
          <ac:grpSpMkLst>
            <pc:docMk/>
            <pc:sldMk cId="0" sldId="256"/>
            <ac:grpSpMk id="29" creationId="{00000000-0000-0000-0000-000000000000}"/>
          </ac:grpSpMkLst>
        </pc:grpChg>
        <pc:grpChg chg="mod">
          <ac:chgData name="butterfiy razye" userId="6f4057494f1ec204" providerId="LiveId" clId="{1763CD6F-B28B-44BA-80B0-7AF0A03A9CF1}" dt="2026-07-08T21:28:34.575" v="3293" actId="14100"/>
          <ac:grpSpMkLst>
            <pc:docMk/>
            <pc:sldMk cId="0" sldId="256"/>
            <ac:grpSpMk id="32" creationId="{00000000-0000-0000-0000-000000000000}"/>
          </ac:grpSpMkLst>
        </pc:grpChg>
        <pc:grpChg chg="mod">
          <ac:chgData name="butterfiy razye" userId="6f4057494f1ec204" providerId="LiveId" clId="{1763CD6F-B28B-44BA-80B0-7AF0A03A9CF1}" dt="2026-07-08T21:21:00.517" v="3057" actId="1076"/>
          <ac:grpSpMkLst>
            <pc:docMk/>
            <pc:sldMk cId="0" sldId="256"/>
            <ac:grpSpMk id="37" creationId="{00000000-0000-0000-0000-000000000000}"/>
          </ac:grpSpMkLst>
        </pc:grpChg>
        <pc:grpChg chg="mod">
          <ac:chgData name="butterfiy razye" userId="6f4057494f1ec204" providerId="LiveId" clId="{1763CD6F-B28B-44BA-80B0-7AF0A03A9CF1}" dt="2026-07-06T20:15:08.822" v="409" actId="14100"/>
          <ac:grpSpMkLst>
            <pc:docMk/>
            <pc:sldMk cId="0" sldId="256"/>
            <ac:grpSpMk id="53" creationId="{00000000-0000-0000-0000-000000000000}"/>
          </ac:grpSpMkLst>
        </pc:grpChg>
        <pc:grpChg chg="add mod">
          <ac:chgData name="butterfiy razye" userId="6f4057494f1ec204" providerId="LiveId" clId="{1763CD6F-B28B-44BA-80B0-7AF0A03A9CF1}" dt="2026-07-06T21:45:34.373" v="1768" actId="14100"/>
          <ac:grpSpMkLst>
            <pc:docMk/>
            <pc:sldMk cId="0" sldId="256"/>
            <ac:grpSpMk id="69" creationId="{00000000-0000-0000-0000-000000000000}"/>
          </ac:grpSpMkLst>
        </pc:grpChg>
        <pc:grpChg chg="add mod">
          <ac:chgData name="butterfiy razye" userId="6f4057494f1ec204" providerId="LiveId" clId="{1763CD6F-B28B-44BA-80B0-7AF0A03A9CF1}" dt="2026-07-06T21:21:25.925" v="1249"/>
          <ac:grpSpMkLst>
            <pc:docMk/>
            <pc:sldMk cId="0" sldId="256"/>
            <ac:grpSpMk id="99" creationId="{CC78FA72-DC73-4578-CDB0-9A49E79EAC47}"/>
          </ac:grpSpMkLst>
        </pc:grpChg>
        <pc:graphicFrameChg chg="add mod modGraphic">
          <ac:chgData name="butterfiy razye" userId="6f4057494f1ec204" providerId="LiveId" clId="{1763CD6F-B28B-44BA-80B0-7AF0A03A9CF1}" dt="2026-07-06T20:28:16.908" v="564"/>
          <ac:graphicFrameMkLst>
            <pc:docMk/>
            <pc:sldMk cId="0" sldId="256"/>
            <ac:graphicFrameMk id="64" creationId="{F55240D6-272D-4188-E3B7-C63C5F8656CC}"/>
          </ac:graphicFrameMkLst>
        </pc:graphicFrameChg>
        <pc:graphicFrameChg chg="add mod modGraphic">
          <ac:chgData name="butterfiy razye" userId="6f4057494f1ec204" providerId="LiveId" clId="{1763CD6F-B28B-44BA-80B0-7AF0A03A9CF1}" dt="2026-07-06T20:54:22.498" v="852"/>
          <ac:graphicFrameMkLst>
            <pc:docMk/>
            <pc:sldMk cId="0" sldId="256"/>
            <ac:graphicFrameMk id="87" creationId="{2B44673B-76B4-7B32-F289-5D08A0B59ACF}"/>
          </ac:graphicFrameMkLst>
        </pc:graphicFrameChg>
        <pc:graphicFrameChg chg="add mod modGraphic">
          <ac:chgData name="butterfiy razye" userId="6f4057494f1ec204" providerId="LiveId" clId="{1763CD6F-B28B-44BA-80B0-7AF0A03A9CF1}" dt="2026-07-06T21:04:37.913" v="915" actId="255"/>
          <ac:graphicFrameMkLst>
            <pc:docMk/>
            <pc:sldMk cId="0" sldId="256"/>
            <ac:graphicFrameMk id="88" creationId="{6C63214B-A8E9-ACAD-9443-A02C252542D7}"/>
          </ac:graphicFrameMkLst>
        </pc:graphicFrameChg>
        <pc:picChg chg="add mod">
          <ac:chgData name="butterfiy razye" userId="6f4057494f1ec204" providerId="LiveId" clId="{1763CD6F-B28B-44BA-80B0-7AF0A03A9CF1}" dt="2026-07-06T20:50:16.222" v="826" actId="14100"/>
          <ac:picMkLst>
            <pc:docMk/>
            <pc:sldMk cId="0" sldId="256"/>
            <ac:picMk id="84" creationId="{EE762477-31E1-0E19-F54C-8E044879402D}"/>
          </ac:picMkLst>
        </pc:picChg>
        <pc:picChg chg="add mod">
          <ac:chgData name="butterfiy razye" userId="6f4057494f1ec204" providerId="LiveId" clId="{1763CD6F-B28B-44BA-80B0-7AF0A03A9CF1}" dt="2026-07-06T21:04:58.418" v="917" actId="14100"/>
          <ac:picMkLst>
            <pc:docMk/>
            <pc:sldMk cId="0" sldId="256"/>
            <ac:picMk id="90" creationId="{955177F3-2853-47A1-ADCF-E6EB8116DB4F}"/>
          </ac:picMkLst>
        </pc:picChg>
      </pc:sldChg>
      <pc:sldChg chg="addSp delSp modSp mod">
        <pc:chgData name="butterfiy razye" userId="6f4057494f1ec204" providerId="LiveId" clId="{1763CD6F-B28B-44BA-80B0-7AF0A03A9CF1}" dt="2026-07-08T21:19:43.931" v="3056" actId="20577"/>
        <pc:sldMkLst>
          <pc:docMk/>
          <pc:sldMk cId="0" sldId="257"/>
        </pc:sldMkLst>
        <pc:spChg chg="topLvl">
          <ac:chgData name="butterfiy razye" userId="6f4057494f1ec204" providerId="LiveId" clId="{1763CD6F-B28B-44BA-80B0-7AF0A03A9CF1}" dt="2026-07-06T21:30:18.952" v="1313" actId="21"/>
          <ac:spMkLst>
            <pc:docMk/>
            <pc:sldMk cId="0" sldId="257"/>
            <ac:spMk id="4" creationId="{00000000-0000-0000-0000-000000000000}"/>
          </ac:spMkLst>
        </pc:spChg>
        <pc:spChg chg="mod">
          <ac:chgData name="butterfiy razye" userId="6f4057494f1ec204" providerId="LiveId" clId="{1763CD6F-B28B-44BA-80B0-7AF0A03A9CF1}" dt="2026-07-06T21:34:41.568" v="1715" actId="2710"/>
          <ac:spMkLst>
            <pc:docMk/>
            <pc:sldMk cId="0" sldId="257"/>
            <ac:spMk id="7" creationId="{00000000-0000-0000-0000-000000000000}"/>
          </ac:spMkLst>
        </pc:spChg>
        <pc:spChg chg="mod">
          <ac:chgData name="butterfiy razye" userId="6f4057494f1ec204" providerId="LiveId" clId="{1763CD6F-B28B-44BA-80B0-7AF0A03A9CF1}" dt="2026-07-06T21:31:12.383" v="1508" actId="20577"/>
          <ac:spMkLst>
            <pc:docMk/>
            <pc:sldMk cId="0" sldId="257"/>
            <ac:spMk id="9" creationId="{00000000-0000-0000-0000-000000000000}"/>
          </ac:spMkLst>
        </pc:spChg>
        <pc:spChg chg="topLvl">
          <ac:chgData name="butterfiy razye" userId="6f4057494f1ec204" providerId="LiveId" clId="{1763CD6F-B28B-44BA-80B0-7AF0A03A9CF1}" dt="2026-07-06T21:30:28.921" v="1316" actId="21"/>
          <ac:spMkLst>
            <pc:docMk/>
            <pc:sldMk cId="0" sldId="257"/>
            <ac:spMk id="23" creationId="{00000000-0000-0000-0000-000000000000}"/>
          </ac:spMkLst>
        </pc:spChg>
        <pc:spChg chg="topLvl">
          <ac:chgData name="butterfiy razye" userId="6f4057494f1ec204" providerId="LiveId" clId="{1763CD6F-B28B-44BA-80B0-7AF0A03A9CF1}" dt="2026-07-06T21:30:33.189" v="1317" actId="21"/>
          <ac:spMkLst>
            <pc:docMk/>
            <pc:sldMk cId="0" sldId="257"/>
            <ac:spMk id="26" creationId="{00000000-0000-0000-0000-000000000000}"/>
          </ac:spMkLst>
        </pc:spChg>
        <pc:spChg chg="topLvl">
          <ac:chgData name="butterfiy razye" userId="6f4057494f1ec204" providerId="LiveId" clId="{1763CD6F-B28B-44BA-80B0-7AF0A03A9CF1}" dt="2026-07-06T21:30:04.221" v="1309" actId="21"/>
          <ac:spMkLst>
            <pc:docMk/>
            <pc:sldMk cId="0" sldId="257"/>
            <ac:spMk id="29" creationId="{00000000-0000-0000-0000-000000000000}"/>
          </ac:spMkLst>
        </pc:spChg>
        <pc:spChg chg="topLvl">
          <ac:chgData name="butterfiy razye" userId="6f4057494f1ec204" providerId="LiveId" clId="{1763CD6F-B28B-44BA-80B0-7AF0A03A9CF1}" dt="2026-07-06T21:28:24.532" v="1293" actId="21"/>
          <ac:spMkLst>
            <pc:docMk/>
            <pc:sldMk cId="0" sldId="257"/>
            <ac:spMk id="44" creationId="{00000000-0000-0000-0000-000000000000}"/>
          </ac:spMkLst>
        </pc:spChg>
        <pc:spChg chg="topLvl">
          <ac:chgData name="butterfiy razye" userId="6f4057494f1ec204" providerId="LiveId" clId="{1763CD6F-B28B-44BA-80B0-7AF0A03A9CF1}" dt="2026-07-06T21:29:03.742" v="1300" actId="21"/>
          <ac:spMkLst>
            <pc:docMk/>
            <pc:sldMk cId="0" sldId="257"/>
            <ac:spMk id="47" creationId="{00000000-0000-0000-0000-000000000000}"/>
          </ac:spMkLst>
        </pc:spChg>
        <pc:spChg chg="mod">
          <ac:chgData name="butterfiy razye" userId="6f4057494f1ec204" providerId="LiveId" clId="{1763CD6F-B28B-44BA-80B0-7AF0A03A9CF1}" dt="2026-07-06T21:28:53.063" v="1298" actId="21"/>
          <ac:spMkLst>
            <pc:docMk/>
            <pc:sldMk cId="0" sldId="257"/>
            <ac:spMk id="73" creationId="{00000000-0000-0000-0000-000000000000}"/>
          </ac:spMkLst>
        </pc:spChg>
        <pc:spChg chg="mod">
          <ac:chgData name="butterfiy razye" userId="6f4057494f1ec204" providerId="LiveId" clId="{1763CD6F-B28B-44BA-80B0-7AF0A03A9CF1}" dt="2026-07-06T21:28:58.082" v="1299" actId="21"/>
          <ac:spMkLst>
            <pc:docMk/>
            <pc:sldMk cId="0" sldId="257"/>
            <ac:spMk id="74" creationId="{00000000-0000-0000-0000-000000000000}"/>
          </ac:spMkLst>
        </pc:spChg>
        <pc:spChg chg="mod">
          <ac:chgData name="butterfiy razye" userId="6f4057494f1ec204" providerId="LiveId" clId="{1763CD6F-B28B-44BA-80B0-7AF0A03A9CF1}" dt="2026-07-06T21:29:15.247" v="1301" actId="21"/>
          <ac:spMkLst>
            <pc:docMk/>
            <pc:sldMk cId="0" sldId="257"/>
            <ac:spMk id="75" creationId="{00000000-0000-0000-0000-000000000000}"/>
          </ac:spMkLst>
        </pc:spChg>
        <pc:spChg chg="add mod">
          <ac:chgData name="butterfiy razye" userId="6f4057494f1ec204" providerId="LiveId" clId="{1763CD6F-B28B-44BA-80B0-7AF0A03A9CF1}" dt="2026-07-08T21:19:43.931" v="3056" actId="20577"/>
          <ac:spMkLst>
            <pc:docMk/>
            <pc:sldMk cId="0" sldId="257"/>
            <ac:spMk id="77" creationId="{0A911957-E128-A937-62D8-69AD9984AC59}"/>
          </ac:spMkLst>
        </pc:spChg>
        <pc:grpChg chg="mod">
          <ac:chgData name="butterfiy razye" userId="6f4057494f1ec204" providerId="LiveId" clId="{1763CD6F-B28B-44BA-80B0-7AF0A03A9CF1}" dt="2026-07-06T21:34:43.925" v="1717" actId="1076"/>
          <ac:grpSpMkLst>
            <pc:docMk/>
            <pc:sldMk cId="0" sldId="257"/>
            <ac:grpSpMk id="5" creationId="{00000000-0000-0000-0000-000000000000}"/>
          </ac:grpSpMkLst>
        </pc:grpChg>
      </pc:sldChg>
      <pc:sldChg chg="addSp delSp modSp new add del mod ord setBg">
        <pc:chgData name="butterfiy razye" userId="6f4057494f1ec204" providerId="LiveId" clId="{1763CD6F-B28B-44BA-80B0-7AF0A03A9CF1}" dt="2026-07-08T21:14:07.930" v="3055" actId="122"/>
        <pc:sldMkLst>
          <pc:docMk/>
          <pc:sldMk cId="523055156" sldId="258"/>
        </pc:sldMkLst>
        <pc:spChg chg="add mod">
          <ac:chgData name="butterfiy razye" userId="6f4057494f1ec204" providerId="LiveId" clId="{1763CD6F-B28B-44BA-80B0-7AF0A03A9CF1}" dt="2026-07-08T21:14:07.930" v="3055" actId="122"/>
          <ac:spMkLst>
            <pc:docMk/>
            <pc:sldMk cId="523055156" sldId="258"/>
            <ac:spMk id="3" creationId="{55CCF4B3-4B24-7127-1EF5-A8F1020D0F04}"/>
          </ac:spMkLst>
        </pc:spChg>
        <pc:picChg chg="add mod">
          <ac:chgData name="butterfiy razye" userId="6f4057494f1ec204" providerId="LiveId" clId="{1763CD6F-B28B-44BA-80B0-7AF0A03A9CF1}" dt="2026-07-06T19:47:55.379" v="38" actId="14100"/>
          <ac:picMkLst>
            <pc:docMk/>
            <pc:sldMk cId="523055156" sldId="258"/>
            <ac:picMk id="5" creationId="{98B8D8AC-F2B8-038A-28E3-A8242BD29F5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4EC1AE-6E89-4A74-83D9-71CCB5AF7D0C}" type="doc">
      <dgm:prSet loTypeId="urn:microsoft.com/office/officeart/2005/8/layout/cycle5" loCatId="cycle" qsTypeId="urn:microsoft.com/office/officeart/2005/8/quickstyle/3d1" qsCatId="3D" csTypeId="urn:microsoft.com/office/officeart/2005/8/colors/accent1_2" csCatId="accent1" phldr="1"/>
      <dgm:spPr/>
      <dgm:t>
        <a:bodyPr/>
        <a:lstStyle/>
        <a:p>
          <a:endParaRPr lang="en-GB"/>
        </a:p>
      </dgm:t>
    </dgm:pt>
    <dgm:pt modelId="{06C9D524-15F4-4DA0-AB23-01C2D2165512}">
      <dgm:prSet/>
      <dgm:spPr/>
      <dgm:t>
        <a:bodyPr/>
        <a:lstStyle/>
        <a:p>
          <a:pPr>
            <a:buNone/>
          </a:pPr>
          <a:r>
            <a:rPr lang="en-GB" dirty="0">
              <a:solidFill>
                <a:schemeClr val="tx1"/>
              </a:solidFill>
              <a:latin typeface="Arial" panose="020B0604020202020204" pitchFamily="34" charset="0"/>
              <a:cs typeface="Arial" panose="020B0604020202020204" pitchFamily="34" charset="0"/>
            </a:rPr>
            <a:t>Physical Health</a:t>
          </a:r>
        </a:p>
      </dgm:t>
    </dgm:pt>
    <dgm:pt modelId="{E399334B-9119-403A-B2B3-5F482F8E0DF4}" type="parTrans" cxnId="{39B120A0-EE20-4436-812C-F64877F6BC50}">
      <dgm:prSet/>
      <dgm:spPr/>
      <dgm:t>
        <a:bodyPr/>
        <a:lstStyle/>
        <a:p>
          <a:endParaRPr lang="en-GB"/>
        </a:p>
      </dgm:t>
    </dgm:pt>
    <dgm:pt modelId="{ECF29D79-5256-40BE-8603-A519A9B21459}" type="sibTrans" cxnId="{39B120A0-EE20-4436-812C-F64877F6BC50}">
      <dgm:prSet/>
      <dgm:spPr/>
      <dgm:t>
        <a:bodyPr/>
        <a:lstStyle/>
        <a:p>
          <a:endParaRPr lang="en-GB"/>
        </a:p>
      </dgm:t>
    </dgm:pt>
    <dgm:pt modelId="{849D2225-2607-4C06-8E26-02400E9E927E}">
      <dgm:prSet custT="1"/>
      <dgm:spPr/>
      <dgm:t>
        <a:bodyPr/>
        <a:lstStyle/>
        <a:p>
          <a:pPr>
            <a:buNone/>
          </a:pPr>
          <a:r>
            <a:rPr lang="en-GB" sz="1100" dirty="0">
              <a:solidFill>
                <a:schemeClr val="tx1"/>
              </a:solidFill>
              <a:latin typeface="Arial" panose="020B0604020202020204" pitchFamily="34" charset="0"/>
              <a:cs typeface="Arial" panose="020B0604020202020204" pitchFamily="34" charset="0"/>
            </a:rPr>
            <a:t>Mental Wellbeing</a:t>
          </a:r>
        </a:p>
      </dgm:t>
    </dgm:pt>
    <dgm:pt modelId="{5EB983ED-FD62-4BEF-94C7-659E2B91B284}" type="parTrans" cxnId="{C00CA3D3-3D3E-451D-B49A-D1C38713850B}">
      <dgm:prSet/>
      <dgm:spPr/>
      <dgm:t>
        <a:bodyPr/>
        <a:lstStyle/>
        <a:p>
          <a:endParaRPr lang="en-GB"/>
        </a:p>
      </dgm:t>
    </dgm:pt>
    <dgm:pt modelId="{BAF2B8C4-A281-4112-82ED-F97E3E029823}" type="sibTrans" cxnId="{C00CA3D3-3D3E-451D-B49A-D1C38713850B}">
      <dgm:prSet/>
      <dgm:spPr/>
      <dgm:t>
        <a:bodyPr/>
        <a:lstStyle/>
        <a:p>
          <a:endParaRPr lang="en-GB"/>
        </a:p>
      </dgm:t>
    </dgm:pt>
    <dgm:pt modelId="{47A7932D-FEDE-4677-88D0-8056A9B27E2A}">
      <dgm:prSet custT="1"/>
      <dgm:spPr/>
      <dgm:t>
        <a:bodyPr/>
        <a:lstStyle/>
        <a:p>
          <a:pPr>
            <a:buNone/>
          </a:pPr>
          <a:r>
            <a:rPr lang="en-GB" sz="1200" dirty="0">
              <a:solidFill>
                <a:schemeClr val="tx1"/>
              </a:solidFill>
              <a:latin typeface="Arial" panose="020B0604020202020204" pitchFamily="34" charset="0"/>
              <a:cs typeface="Arial" panose="020B0604020202020204" pitchFamily="34" charset="0"/>
            </a:rPr>
            <a:t>Social Support</a:t>
          </a:r>
        </a:p>
      </dgm:t>
    </dgm:pt>
    <dgm:pt modelId="{7DC62BAB-DB22-4A32-B55A-13D950A54BB7}" type="parTrans" cxnId="{7EC9763E-2A7D-44D8-9245-DD086EC601AC}">
      <dgm:prSet/>
      <dgm:spPr/>
      <dgm:t>
        <a:bodyPr/>
        <a:lstStyle/>
        <a:p>
          <a:endParaRPr lang="en-GB"/>
        </a:p>
      </dgm:t>
    </dgm:pt>
    <dgm:pt modelId="{F9C70ED8-3B95-49CC-AFD7-3BA182EB1F81}" type="sibTrans" cxnId="{7EC9763E-2A7D-44D8-9245-DD086EC601AC}">
      <dgm:prSet/>
      <dgm:spPr/>
      <dgm:t>
        <a:bodyPr/>
        <a:lstStyle/>
        <a:p>
          <a:endParaRPr lang="en-GB"/>
        </a:p>
      </dgm:t>
    </dgm:pt>
    <dgm:pt modelId="{B399E9F7-54DB-4506-B93C-C8512E634CA9}">
      <dgm:prSet custT="1"/>
      <dgm:spPr/>
      <dgm:t>
        <a:bodyPr/>
        <a:lstStyle/>
        <a:p>
          <a:pPr>
            <a:buNone/>
          </a:pPr>
          <a:r>
            <a:rPr lang="en-GB" sz="1200" dirty="0">
              <a:solidFill>
                <a:schemeClr val="tx1">
                  <a:lumMod val="95000"/>
                  <a:lumOff val="5000"/>
                </a:schemeClr>
              </a:solidFill>
              <a:latin typeface="Arial" panose="020B0604020202020204" pitchFamily="34" charset="0"/>
              <a:cs typeface="Arial" panose="020B0604020202020204" pitchFamily="34" charset="0"/>
            </a:rPr>
            <a:t>Independence</a:t>
          </a:r>
        </a:p>
      </dgm:t>
    </dgm:pt>
    <dgm:pt modelId="{446BC5C3-000E-40CA-B65F-7AF4BEED3FED}" type="parTrans" cxnId="{4B2DD72D-1012-4061-A2ED-82801C1651BB}">
      <dgm:prSet/>
      <dgm:spPr/>
      <dgm:t>
        <a:bodyPr/>
        <a:lstStyle/>
        <a:p>
          <a:endParaRPr lang="en-GB"/>
        </a:p>
      </dgm:t>
    </dgm:pt>
    <dgm:pt modelId="{A53177F6-E656-4544-879D-3B1A0788ABE4}" type="sibTrans" cxnId="{4B2DD72D-1012-4061-A2ED-82801C1651BB}">
      <dgm:prSet/>
      <dgm:spPr/>
      <dgm:t>
        <a:bodyPr/>
        <a:lstStyle/>
        <a:p>
          <a:endParaRPr lang="en-GB"/>
        </a:p>
      </dgm:t>
    </dgm:pt>
    <dgm:pt modelId="{B4A8BADD-FDBD-4F38-9B85-73C602C55BA7}">
      <dgm:prSet custT="1"/>
      <dgm:spPr/>
      <dgm:t>
        <a:bodyPr/>
        <a:lstStyle/>
        <a:p>
          <a:pPr algn="l">
            <a:lnSpc>
              <a:spcPct val="100000"/>
            </a:lnSpc>
            <a:buNone/>
          </a:pPr>
          <a:r>
            <a:rPr lang="en-GB" sz="1200" dirty="0">
              <a:solidFill>
                <a:schemeClr val="tx1">
                  <a:lumMod val="95000"/>
                  <a:lumOff val="5000"/>
                </a:schemeClr>
              </a:solidFill>
              <a:latin typeface="Arial" panose="020B0604020202020204" pitchFamily="34" charset="0"/>
              <a:cs typeface="Arial" panose="020B0604020202020204" pitchFamily="34" charset="0"/>
            </a:rPr>
            <a:t>Dignity  Choice</a:t>
          </a:r>
        </a:p>
      </dgm:t>
    </dgm:pt>
    <dgm:pt modelId="{373A5D07-1D89-4F7F-83F8-1DDA223F771A}" type="parTrans" cxnId="{A59CBD84-3D2D-487B-94D7-07E2C9831953}">
      <dgm:prSet/>
      <dgm:spPr/>
      <dgm:t>
        <a:bodyPr/>
        <a:lstStyle/>
        <a:p>
          <a:endParaRPr lang="en-GB"/>
        </a:p>
      </dgm:t>
    </dgm:pt>
    <dgm:pt modelId="{A15E086E-A97D-4A03-9B9C-5128F968D5A5}" type="sibTrans" cxnId="{A59CBD84-3D2D-487B-94D7-07E2C9831953}">
      <dgm:prSet/>
      <dgm:spPr/>
      <dgm:t>
        <a:bodyPr/>
        <a:lstStyle/>
        <a:p>
          <a:endParaRPr lang="en-GB"/>
        </a:p>
      </dgm:t>
    </dgm:pt>
    <dgm:pt modelId="{552C363D-CDE5-49D4-8A65-BDD0A9EE9B36}">
      <dgm:prSet custT="1"/>
      <dgm:spPr/>
      <dgm:t>
        <a:bodyPr/>
        <a:lstStyle/>
        <a:p>
          <a:pPr>
            <a:buNone/>
          </a:pPr>
          <a:r>
            <a:rPr lang="en-GB" sz="1200" dirty="0">
              <a:solidFill>
                <a:schemeClr val="tx1">
                  <a:lumMod val="95000"/>
                  <a:lumOff val="5000"/>
                </a:schemeClr>
              </a:solidFill>
              <a:latin typeface="Arial" panose="020B0604020202020204" pitchFamily="34" charset="0"/>
              <a:cs typeface="Arial" panose="020B0604020202020204" pitchFamily="34" charset="0"/>
            </a:rPr>
            <a:t>Technology</a:t>
          </a:r>
        </a:p>
      </dgm:t>
    </dgm:pt>
    <dgm:pt modelId="{738C7B28-2133-463B-93C8-2F979F42AE5F}" type="parTrans" cxnId="{FE68DB4C-8431-4530-98E6-E8DB4DB51A8A}">
      <dgm:prSet/>
      <dgm:spPr/>
      <dgm:t>
        <a:bodyPr/>
        <a:lstStyle/>
        <a:p>
          <a:endParaRPr lang="en-GB"/>
        </a:p>
      </dgm:t>
    </dgm:pt>
    <dgm:pt modelId="{43F52DEA-0A33-401F-8312-0E760A5725AB}" type="sibTrans" cxnId="{FE68DB4C-8431-4530-98E6-E8DB4DB51A8A}">
      <dgm:prSet/>
      <dgm:spPr/>
      <dgm:t>
        <a:bodyPr/>
        <a:lstStyle/>
        <a:p>
          <a:endParaRPr lang="en-GB"/>
        </a:p>
      </dgm:t>
    </dgm:pt>
    <dgm:pt modelId="{959245AE-325D-442D-90FA-FDD078BF754A}" type="pres">
      <dgm:prSet presAssocID="{3F4EC1AE-6E89-4A74-83D9-71CCB5AF7D0C}" presName="cycle" presStyleCnt="0">
        <dgm:presLayoutVars>
          <dgm:dir/>
          <dgm:resizeHandles val="exact"/>
        </dgm:presLayoutVars>
      </dgm:prSet>
      <dgm:spPr/>
    </dgm:pt>
    <dgm:pt modelId="{B5D279AF-32AB-47FD-9AC5-B3BFB46DA83D}" type="pres">
      <dgm:prSet presAssocID="{06C9D524-15F4-4DA0-AB23-01C2D2165512}" presName="node" presStyleLbl="node1" presStyleIdx="0" presStyleCnt="6">
        <dgm:presLayoutVars>
          <dgm:bulletEnabled val="1"/>
        </dgm:presLayoutVars>
      </dgm:prSet>
      <dgm:spPr/>
    </dgm:pt>
    <dgm:pt modelId="{2478C881-AAB0-47E7-B90A-461F587D1698}" type="pres">
      <dgm:prSet presAssocID="{06C9D524-15F4-4DA0-AB23-01C2D2165512}" presName="spNode" presStyleCnt="0"/>
      <dgm:spPr/>
    </dgm:pt>
    <dgm:pt modelId="{FB61F6AA-9C8A-413C-BEF9-E9BA9F89C3F9}" type="pres">
      <dgm:prSet presAssocID="{ECF29D79-5256-40BE-8603-A519A9B21459}" presName="sibTrans" presStyleLbl="sibTrans1D1" presStyleIdx="0" presStyleCnt="6"/>
      <dgm:spPr/>
    </dgm:pt>
    <dgm:pt modelId="{C52F6B02-E348-4F36-9620-98FB0FF0AD59}" type="pres">
      <dgm:prSet presAssocID="{849D2225-2607-4C06-8E26-02400E9E927E}" presName="node" presStyleLbl="node1" presStyleIdx="1" presStyleCnt="6" custScaleX="123016" custScaleY="99060" custRadScaleRad="107272" custRadScaleInc="9117">
        <dgm:presLayoutVars>
          <dgm:bulletEnabled val="1"/>
        </dgm:presLayoutVars>
      </dgm:prSet>
      <dgm:spPr/>
    </dgm:pt>
    <dgm:pt modelId="{6A0E951C-493B-43EA-BE67-3BA2869DBA1D}" type="pres">
      <dgm:prSet presAssocID="{849D2225-2607-4C06-8E26-02400E9E927E}" presName="spNode" presStyleCnt="0"/>
      <dgm:spPr/>
    </dgm:pt>
    <dgm:pt modelId="{4378480D-C17A-4A95-9B71-9B36B9C4EB21}" type="pres">
      <dgm:prSet presAssocID="{BAF2B8C4-A281-4112-82ED-F97E3E029823}" presName="sibTrans" presStyleLbl="sibTrans1D1" presStyleIdx="1" presStyleCnt="6"/>
      <dgm:spPr/>
    </dgm:pt>
    <dgm:pt modelId="{42338941-6FD7-4BFE-A1C6-71D9EB6854DD}" type="pres">
      <dgm:prSet presAssocID="{B399E9F7-54DB-4506-B93C-C8512E634CA9}" presName="node" presStyleLbl="node1" presStyleIdx="2" presStyleCnt="6" custScaleX="99723" custScaleY="124956" custRadScaleRad="103183" custRadScaleInc="-28185">
        <dgm:presLayoutVars>
          <dgm:bulletEnabled val="1"/>
        </dgm:presLayoutVars>
      </dgm:prSet>
      <dgm:spPr/>
    </dgm:pt>
    <dgm:pt modelId="{EDBD46BB-66EE-47AA-AF50-27901A4114B9}" type="pres">
      <dgm:prSet presAssocID="{B399E9F7-54DB-4506-B93C-C8512E634CA9}" presName="spNode" presStyleCnt="0"/>
      <dgm:spPr/>
    </dgm:pt>
    <dgm:pt modelId="{391A2CBC-15ED-4937-960B-7F7619E18900}" type="pres">
      <dgm:prSet presAssocID="{A53177F6-E656-4544-879D-3B1A0788ABE4}" presName="sibTrans" presStyleLbl="sibTrans1D1" presStyleIdx="2" presStyleCnt="6"/>
      <dgm:spPr/>
    </dgm:pt>
    <dgm:pt modelId="{DD766BD6-3F27-4CAC-9708-42045488BAAE}" type="pres">
      <dgm:prSet presAssocID="{47A7932D-FEDE-4677-88D0-8056A9B27E2A}" presName="node" presStyleLbl="node1" presStyleIdx="3" presStyleCnt="6" custScaleX="100932" custScaleY="80232">
        <dgm:presLayoutVars>
          <dgm:bulletEnabled val="1"/>
        </dgm:presLayoutVars>
      </dgm:prSet>
      <dgm:spPr/>
    </dgm:pt>
    <dgm:pt modelId="{D7F5F89F-DD45-4D1A-9BD7-7E6746E5DC88}" type="pres">
      <dgm:prSet presAssocID="{47A7932D-FEDE-4677-88D0-8056A9B27E2A}" presName="spNode" presStyleCnt="0"/>
      <dgm:spPr/>
    </dgm:pt>
    <dgm:pt modelId="{266E2946-4506-46CB-91BC-526CC4930188}" type="pres">
      <dgm:prSet presAssocID="{F9C70ED8-3B95-49CC-AFD7-3BA182EB1F81}" presName="sibTrans" presStyleLbl="sibTrans1D1" presStyleIdx="3" presStyleCnt="6"/>
      <dgm:spPr/>
    </dgm:pt>
    <dgm:pt modelId="{0B4A7C1E-9707-40F2-AB5F-E4579E154167}" type="pres">
      <dgm:prSet presAssocID="{552C363D-CDE5-49D4-8A65-BDD0A9EE9B36}" presName="node" presStyleLbl="node1" presStyleIdx="4" presStyleCnt="6">
        <dgm:presLayoutVars>
          <dgm:bulletEnabled val="1"/>
        </dgm:presLayoutVars>
      </dgm:prSet>
      <dgm:spPr/>
    </dgm:pt>
    <dgm:pt modelId="{C9E8DBD4-3DE0-4C06-9F82-FCF21527CDAE}" type="pres">
      <dgm:prSet presAssocID="{552C363D-CDE5-49D4-8A65-BDD0A9EE9B36}" presName="spNode" presStyleCnt="0"/>
      <dgm:spPr/>
    </dgm:pt>
    <dgm:pt modelId="{B2F0DA88-8972-4F1D-99DC-306D98B9A676}" type="pres">
      <dgm:prSet presAssocID="{43F52DEA-0A33-401F-8312-0E760A5725AB}" presName="sibTrans" presStyleLbl="sibTrans1D1" presStyleIdx="4" presStyleCnt="6"/>
      <dgm:spPr/>
    </dgm:pt>
    <dgm:pt modelId="{D00A994C-1941-4CB0-AE22-20EEF3D3AFAB}" type="pres">
      <dgm:prSet presAssocID="{B4A8BADD-FDBD-4F38-9B85-73C602C55BA7}" presName="node" presStyleLbl="node1" presStyleIdx="5" presStyleCnt="6">
        <dgm:presLayoutVars>
          <dgm:bulletEnabled val="1"/>
        </dgm:presLayoutVars>
      </dgm:prSet>
      <dgm:spPr/>
    </dgm:pt>
    <dgm:pt modelId="{555A968E-D5DD-4072-A861-8A05ACDE748A}" type="pres">
      <dgm:prSet presAssocID="{B4A8BADD-FDBD-4F38-9B85-73C602C55BA7}" presName="spNode" presStyleCnt="0"/>
      <dgm:spPr/>
    </dgm:pt>
    <dgm:pt modelId="{6C377CFF-6421-49A6-A064-7D702759233A}" type="pres">
      <dgm:prSet presAssocID="{A15E086E-A97D-4A03-9B9C-5128F968D5A5}" presName="sibTrans" presStyleLbl="sibTrans1D1" presStyleIdx="5" presStyleCnt="6"/>
      <dgm:spPr/>
    </dgm:pt>
  </dgm:ptLst>
  <dgm:cxnLst>
    <dgm:cxn modelId="{794FAC01-404F-4242-AEC1-CE5DF9EBB4D6}" type="presOf" srcId="{B4A8BADD-FDBD-4F38-9B85-73C602C55BA7}" destId="{D00A994C-1941-4CB0-AE22-20EEF3D3AFAB}" srcOrd="0" destOrd="0" presId="urn:microsoft.com/office/officeart/2005/8/layout/cycle5"/>
    <dgm:cxn modelId="{02D8ED09-5715-404F-B823-899C7E897CAC}" type="presOf" srcId="{43F52DEA-0A33-401F-8312-0E760A5725AB}" destId="{B2F0DA88-8972-4F1D-99DC-306D98B9A676}" srcOrd="0" destOrd="0" presId="urn:microsoft.com/office/officeart/2005/8/layout/cycle5"/>
    <dgm:cxn modelId="{5F886C0C-C8FF-412A-9B71-211F06D0C509}" type="presOf" srcId="{BAF2B8C4-A281-4112-82ED-F97E3E029823}" destId="{4378480D-C17A-4A95-9B71-9B36B9C4EB21}" srcOrd="0" destOrd="0" presId="urn:microsoft.com/office/officeart/2005/8/layout/cycle5"/>
    <dgm:cxn modelId="{CFBD1223-A4FA-4E10-8AED-4CECDEE047CC}" type="presOf" srcId="{A53177F6-E656-4544-879D-3B1A0788ABE4}" destId="{391A2CBC-15ED-4937-960B-7F7619E18900}" srcOrd="0" destOrd="0" presId="urn:microsoft.com/office/officeart/2005/8/layout/cycle5"/>
    <dgm:cxn modelId="{4B2DD72D-1012-4061-A2ED-82801C1651BB}" srcId="{3F4EC1AE-6E89-4A74-83D9-71CCB5AF7D0C}" destId="{B399E9F7-54DB-4506-B93C-C8512E634CA9}" srcOrd="2" destOrd="0" parTransId="{446BC5C3-000E-40CA-B65F-7AF4BEED3FED}" sibTransId="{A53177F6-E656-4544-879D-3B1A0788ABE4}"/>
    <dgm:cxn modelId="{62D9D53C-586A-4D8C-9470-65A4CDFDEF3D}" type="presOf" srcId="{ECF29D79-5256-40BE-8603-A519A9B21459}" destId="{FB61F6AA-9C8A-413C-BEF9-E9BA9F89C3F9}" srcOrd="0" destOrd="0" presId="urn:microsoft.com/office/officeart/2005/8/layout/cycle5"/>
    <dgm:cxn modelId="{7EC9763E-2A7D-44D8-9245-DD086EC601AC}" srcId="{3F4EC1AE-6E89-4A74-83D9-71CCB5AF7D0C}" destId="{47A7932D-FEDE-4677-88D0-8056A9B27E2A}" srcOrd="3" destOrd="0" parTransId="{7DC62BAB-DB22-4A32-B55A-13D950A54BB7}" sibTransId="{F9C70ED8-3B95-49CC-AFD7-3BA182EB1F81}"/>
    <dgm:cxn modelId="{9DC4DE5C-DC4C-40A2-880B-141C605DA133}" type="presOf" srcId="{B399E9F7-54DB-4506-B93C-C8512E634CA9}" destId="{42338941-6FD7-4BFE-A1C6-71D9EB6854DD}" srcOrd="0" destOrd="0" presId="urn:microsoft.com/office/officeart/2005/8/layout/cycle5"/>
    <dgm:cxn modelId="{F98AD14A-4369-467E-B751-2A55F1BA6959}" type="presOf" srcId="{F9C70ED8-3B95-49CC-AFD7-3BA182EB1F81}" destId="{266E2946-4506-46CB-91BC-526CC4930188}" srcOrd="0" destOrd="0" presId="urn:microsoft.com/office/officeart/2005/8/layout/cycle5"/>
    <dgm:cxn modelId="{FE68DB4C-8431-4530-98E6-E8DB4DB51A8A}" srcId="{3F4EC1AE-6E89-4A74-83D9-71CCB5AF7D0C}" destId="{552C363D-CDE5-49D4-8A65-BDD0A9EE9B36}" srcOrd="4" destOrd="0" parTransId="{738C7B28-2133-463B-93C8-2F979F42AE5F}" sibTransId="{43F52DEA-0A33-401F-8312-0E760A5725AB}"/>
    <dgm:cxn modelId="{A59CBD84-3D2D-487B-94D7-07E2C9831953}" srcId="{3F4EC1AE-6E89-4A74-83D9-71CCB5AF7D0C}" destId="{B4A8BADD-FDBD-4F38-9B85-73C602C55BA7}" srcOrd="5" destOrd="0" parTransId="{373A5D07-1D89-4F7F-83F8-1DDA223F771A}" sibTransId="{A15E086E-A97D-4A03-9B9C-5128F968D5A5}"/>
    <dgm:cxn modelId="{39B120A0-EE20-4436-812C-F64877F6BC50}" srcId="{3F4EC1AE-6E89-4A74-83D9-71CCB5AF7D0C}" destId="{06C9D524-15F4-4DA0-AB23-01C2D2165512}" srcOrd="0" destOrd="0" parTransId="{E399334B-9119-403A-B2B3-5F482F8E0DF4}" sibTransId="{ECF29D79-5256-40BE-8603-A519A9B21459}"/>
    <dgm:cxn modelId="{9A5F03A8-E1F3-4003-B8EA-5029EC5AADAF}" type="presOf" srcId="{849D2225-2607-4C06-8E26-02400E9E927E}" destId="{C52F6B02-E348-4F36-9620-98FB0FF0AD59}" srcOrd="0" destOrd="0" presId="urn:microsoft.com/office/officeart/2005/8/layout/cycle5"/>
    <dgm:cxn modelId="{686745AF-F46E-455F-81AF-41D496163F44}" type="presOf" srcId="{06C9D524-15F4-4DA0-AB23-01C2D2165512}" destId="{B5D279AF-32AB-47FD-9AC5-B3BFB46DA83D}" srcOrd="0" destOrd="0" presId="urn:microsoft.com/office/officeart/2005/8/layout/cycle5"/>
    <dgm:cxn modelId="{D63ADCB3-0838-4E84-B2DA-C97C20612D80}" type="presOf" srcId="{3F4EC1AE-6E89-4A74-83D9-71CCB5AF7D0C}" destId="{959245AE-325D-442D-90FA-FDD078BF754A}" srcOrd="0" destOrd="0" presId="urn:microsoft.com/office/officeart/2005/8/layout/cycle5"/>
    <dgm:cxn modelId="{E8EA23CC-4479-4882-94D1-C111F4533362}" type="presOf" srcId="{552C363D-CDE5-49D4-8A65-BDD0A9EE9B36}" destId="{0B4A7C1E-9707-40F2-AB5F-E4579E154167}" srcOrd="0" destOrd="0" presId="urn:microsoft.com/office/officeart/2005/8/layout/cycle5"/>
    <dgm:cxn modelId="{C00CA3D3-3D3E-451D-B49A-D1C38713850B}" srcId="{3F4EC1AE-6E89-4A74-83D9-71CCB5AF7D0C}" destId="{849D2225-2607-4C06-8E26-02400E9E927E}" srcOrd="1" destOrd="0" parTransId="{5EB983ED-FD62-4BEF-94C7-659E2B91B284}" sibTransId="{BAF2B8C4-A281-4112-82ED-F97E3E029823}"/>
    <dgm:cxn modelId="{BB4B85FE-BB29-412C-9A87-5F1F79FB2BBB}" type="presOf" srcId="{47A7932D-FEDE-4677-88D0-8056A9B27E2A}" destId="{DD766BD6-3F27-4CAC-9708-42045488BAAE}" srcOrd="0" destOrd="0" presId="urn:microsoft.com/office/officeart/2005/8/layout/cycle5"/>
    <dgm:cxn modelId="{A4A889FF-F09E-447A-87CF-B9909D1519C0}" type="presOf" srcId="{A15E086E-A97D-4A03-9B9C-5128F968D5A5}" destId="{6C377CFF-6421-49A6-A064-7D702759233A}" srcOrd="0" destOrd="0" presId="urn:microsoft.com/office/officeart/2005/8/layout/cycle5"/>
    <dgm:cxn modelId="{BB1994B0-3998-43F5-8001-376605499AE7}" type="presParOf" srcId="{959245AE-325D-442D-90FA-FDD078BF754A}" destId="{B5D279AF-32AB-47FD-9AC5-B3BFB46DA83D}" srcOrd="0" destOrd="0" presId="urn:microsoft.com/office/officeart/2005/8/layout/cycle5"/>
    <dgm:cxn modelId="{AA81F4E2-F2D7-4642-8FA5-78F29B939120}" type="presParOf" srcId="{959245AE-325D-442D-90FA-FDD078BF754A}" destId="{2478C881-AAB0-47E7-B90A-461F587D1698}" srcOrd="1" destOrd="0" presId="urn:microsoft.com/office/officeart/2005/8/layout/cycle5"/>
    <dgm:cxn modelId="{02382617-1D5B-4A2A-9064-08CCAF192567}" type="presParOf" srcId="{959245AE-325D-442D-90FA-FDD078BF754A}" destId="{FB61F6AA-9C8A-413C-BEF9-E9BA9F89C3F9}" srcOrd="2" destOrd="0" presId="urn:microsoft.com/office/officeart/2005/8/layout/cycle5"/>
    <dgm:cxn modelId="{F2C6D4C4-2BAD-44BE-9EBE-2D37FB5B97BA}" type="presParOf" srcId="{959245AE-325D-442D-90FA-FDD078BF754A}" destId="{C52F6B02-E348-4F36-9620-98FB0FF0AD59}" srcOrd="3" destOrd="0" presId="urn:microsoft.com/office/officeart/2005/8/layout/cycle5"/>
    <dgm:cxn modelId="{9EBC0C85-23B3-4AC2-BF58-DBA4390DB0AF}" type="presParOf" srcId="{959245AE-325D-442D-90FA-FDD078BF754A}" destId="{6A0E951C-493B-43EA-BE67-3BA2869DBA1D}" srcOrd="4" destOrd="0" presId="urn:microsoft.com/office/officeart/2005/8/layout/cycle5"/>
    <dgm:cxn modelId="{FA4F6F6B-54C8-4F61-A6C4-59426C94EDF1}" type="presParOf" srcId="{959245AE-325D-442D-90FA-FDD078BF754A}" destId="{4378480D-C17A-4A95-9B71-9B36B9C4EB21}" srcOrd="5" destOrd="0" presId="urn:microsoft.com/office/officeart/2005/8/layout/cycle5"/>
    <dgm:cxn modelId="{F69E7919-2E5A-4D60-9D6B-8D2545FFBCC0}" type="presParOf" srcId="{959245AE-325D-442D-90FA-FDD078BF754A}" destId="{42338941-6FD7-4BFE-A1C6-71D9EB6854DD}" srcOrd="6" destOrd="0" presId="urn:microsoft.com/office/officeart/2005/8/layout/cycle5"/>
    <dgm:cxn modelId="{6484999B-25AC-4F72-98F2-37312D78BDCE}" type="presParOf" srcId="{959245AE-325D-442D-90FA-FDD078BF754A}" destId="{EDBD46BB-66EE-47AA-AF50-27901A4114B9}" srcOrd="7" destOrd="0" presId="urn:microsoft.com/office/officeart/2005/8/layout/cycle5"/>
    <dgm:cxn modelId="{92195AA0-C149-46F1-9058-A8E13435ADB8}" type="presParOf" srcId="{959245AE-325D-442D-90FA-FDD078BF754A}" destId="{391A2CBC-15ED-4937-960B-7F7619E18900}" srcOrd="8" destOrd="0" presId="urn:microsoft.com/office/officeart/2005/8/layout/cycle5"/>
    <dgm:cxn modelId="{CD47B252-B1CD-4B45-9E38-C76278C086E6}" type="presParOf" srcId="{959245AE-325D-442D-90FA-FDD078BF754A}" destId="{DD766BD6-3F27-4CAC-9708-42045488BAAE}" srcOrd="9" destOrd="0" presId="urn:microsoft.com/office/officeart/2005/8/layout/cycle5"/>
    <dgm:cxn modelId="{E2269C51-34E5-4F48-9027-045983F65E40}" type="presParOf" srcId="{959245AE-325D-442D-90FA-FDD078BF754A}" destId="{D7F5F89F-DD45-4D1A-9BD7-7E6746E5DC88}" srcOrd="10" destOrd="0" presId="urn:microsoft.com/office/officeart/2005/8/layout/cycle5"/>
    <dgm:cxn modelId="{54920DC1-AF2E-4473-A354-FFFA36E1F934}" type="presParOf" srcId="{959245AE-325D-442D-90FA-FDD078BF754A}" destId="{266E2946-4506-46CB-91BC-526CC4930188}" srcOrd="11" destOrd="0" presId="urn:microsoft.com/office/officeart/2005/8/layout/cycle5"/>
    <dgm:cxn modelId="{0B3730AF-6771-4985-8B2B-63651668C5E7}" type="presParOf" srcId="{959245AE-325D-442D-90FA-FDD078BF754A}" destId="{0B4A7C1E-9707-40F2-AB5F-E4579E154167}" srcOrd="12" destOrd="0" presId="urn:microsoft.com/office/officeart/2005/8/layout/cycle5"/>
    <dgm:cxn modelId="{E3D4070A-84A1-4502-B9C7-A86887690691}" type="presParOf" srcId="{959245AE-325D-442D-90FA-FDD078BF754A}" destId="{C9E8DBD4-3DE0-4C06-9F82-FCF21527CDAE}" srcOrd="13" destOrd="0" presId="urn:microsoft.com/office/officeart/2005/8/layout/cycle5"/>
    <dgm:cxn modelId="{778E6BC9-2358-492E-8C00-F8350DEBA7C5}" type="presParOf" srcId="{959245AE-325D-442D-90FA-FDD078BF754A}" destId="{B2F0DA88-8972-4F1D-99DC-306D98B9A676}" srcOrd="14" destOrd="0" presId="urn:microsoft.com/office/officeart/2005/8/layout/cycle5"/>
    <dgm:cxn modelId="{A1622F2D-A355-4123-BEEF-0633194ED004}" type="presParOf" srcId="{959245AE-325D-442D-90FA-FDD078BF754A}" destId="{D00A994C-1941-4CB0-AE22-20EEF3D3AFAB}" srcOrd="15" destOrd="0" presId="urn:microsoft.com/office/officeart/2005/8/layout/cycle5"/>
    <dgm:cxn modelId="{68A3B26B-E451-4B5B-B203-2B719E10A9F8}" type="presParOf" srcId="{959245AE-325D-442D-90FA-FDD078BF754A}" destId="{555A968E-D5DD-4072-A861-8A05ACDE748A}" srcOrd="16" destOrd="0" presId="urn:microsoft.com/office/officeart/2005/8/layout/cycle5"/>
    <dgm:cxn modelId="{B8D36329-7760-4186-AF55-B1F77B91B359}" type="presParOf" srcId="{959245AE-325D-442D-90FA-FDD078BF754A}" destId="{6C377CFF-6421-49A6-A064-7D702759233A}" srcOrd="17"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9AA41D-1646-41A8-959E-6BAA805F073C}" type="doc">
      <dgm:prSet loTypeId="urn:microsoft.com/office/officeart/2005/8/layout/hProcess10" loCatId="process" qsTypeId="urn:microsoft.com/office/officeart/2005/8/quickstyle/simple1" qsCatId="simple" csTypeId="urn:microsoft.com/office/officeart/2005/8/colors/accent1_2" csCatId="accent1" phldr="1"/>
      <dgm:spPr/>
      <dgm:t>
        <a:bodyPr/>
        <a:lstStyle/>
        <a:p>
          <a:endParaRPr lang="en-GB"/>
        </a:p>
      </dgm:t>
    </dgm:pt>
    <dgm:pt modelId="{E5792720-BFE5-41EC-B794-1424FD656646}" type="pres">
      <dgm:prSet presAssocID="{7F9AA41D-1646-41A8-959E-6BAA805F073C}" presName="Name0" presStyleCnt="0">
        <dgm:presLayoutVars>
          <dgm:dir/>
          <dgm:resizeHandles val="exact"/>
        </dgm:presLayoutVars>
      </dgm:prSet>
      <dgm:spPr/>
    </dgm:pt>
  </dgm:ptLst>
  <dgm:cxnLst>
    <dgm:cxn modelId="{85473090-88B9-4C00-9C84-799701B90F95}" type="presOf" srcId="{7F9AA41D-1646-41A8-959E-6BAA805F073C}" destId="{E5792720-BFE5-41EC-B794-1424FD656646}" srcOrd="0" destOrd="0" presId="urn:microsoft.com/office/officeart/2005/8/layout/hProcess10"/>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AD58B7F-446B-4F20-8585-4A9630375003}" type="doc">
      <dgm:prSet loTypeId="urn:microsoft.com/office/officeart/2005/8/layout/cycle6" loCatId="relationship" qsTypeId="urn:microsoft.com/office/officeart/2005/8/quickstyle/simple1" qsCatId="simple" csTypeId="urn:microsoft.com/office/officeart/2005/8/colors/accent1_2" csCatId="accent1" phldr="1"/>
      <dgm:spPr/>
      <dgm:t>
        <a:bodyPr/>
        <a:lstStyle/>
        <a:p>
          <a:endParaRPr lang="en-GB"/>
        </a:p>
      </dgm:t>
    </dgm:pt>
    <dgm:pt modelId="{474C92A4-9460-4290-81A4-543D91BFE83D}">
      <dgm:prSet custT="1"/>
      <dgm:spPr/>
      <dgm:t>
        <a:bodyPr/>
        <a:lstStyle/>
        <a:p>
          <a:pPr algn="ctr">
            <a:lnSpc>
              <a:spcPct val="150000"/>
            </a:lnSpc>
            <a:buNone/>
          </a:pPr>
          <a:r>
            <a:rPr lang="en-GB" sz="1200" dirty="0">
              <a:solidFill>
                <a:schemeClr val="tx1">
                  <a:lumMod val="95000"/>
                  <a:lumOff val="5000"/>
                </a:schemeClr>
              </a:solidFill>
              <a:latin typeface="Arial" panose="020B0604020202020204" pitchFamily="34" charset="0"/>
              <a:cs typeface="Arial" panose="020B0604020202020204" pitchFamily="34" charset="0"/>
            </a:rPr>
            <a:t>Health Care</a:t>
          </a:r>
        </a:p>
      </dgm:t>
    </dgm:pt>
    <dgm:pt modelId="{0C393843-80C4-4DD6-9E9B-E16A62136AB9}" type="parTrans" cxnId="{6B961A43-CC6B-4EF2-A2D5-94B25404482D}">
      <dgm:prSet/>
      <dgm:spPr/>
      <dgm:t>
        <a:bodyPr/>
        <a:lstStyle/>
        <a:p>
          <a:pPr algn="ctr">
            <a:lnSpc>
              <a:spcPct val="150000"/>
            </a:lnSpc>
          </a:pPr>
          <a:endParaRPr lang="en-GB" sz="1200"/>
        </a:p>
      </dgm:t>
    </dgm:pt>
    <dgm:pt modelId="{8544A49B-4C29-452D-A828-2824B18E820D}" type="sibTrans" cxnId="{6B961A43-CC6B-4EF2-A2D5-94B25404482D}">
      <dgm:prSet/>
      <dgm:spPr/>
      <dgm:t>
        <a:bodyPr/>
        <a:lstStyle/>
        <a:p>
          <a:pPr algn="ctr">
            <a:lnSpc>
              <a:spcPct val="150000"/>
            </a:lnSpc>
          </a:pPr>
          <a:endParaRPr lang="en-GB" sz="1200"/>
        </a:p>
      </dgm:t>
    </dgm:pt>
    <dgm:pt modelId="{FCA03829-0364-474E-A220-A32D6E31A283}">
      <dgm:prSet custT="1"/>
      <dgm:spPr/>
      <dgm:t>
        <a:bodyPr/>
        <a:lstStyle/>
        <a:p>
          <a:pPr algn="ctr">
            <a:lnSpc>
              <a:spcPct val="150000"/>
            </a:lnSpc>
            <a:buNone/>
          </a:pPr>
          <a:r>
            <a:rPr lang="en-GB" sz="1200">
              <a:solidFill>
                <a:schemeClr val="tx1">
                  <a:lumMod val="95000"/>
                  <a:lumOff val="5000"/>
                </a:schemeClr>
              </a:solidFill>
              <a:latin typeface="Arial" panose="020B0604020202020204" pitchFamily="34" charset="0"/>
              <a:cs typeface="Arial" panose="020B0604020202020204" pitchFamily="34" charset="0"/>
            </a:rPr>
            <a:t>Social Care</a:t>
          </a:r>
        </a:p>
      </dgm:t>
    </dgm:pt>
    <dgm:pt modelId="{78EBF4EC-B3E5-4AF9-99FC-A70068349C3F}" type="parTrans" cxnId="{C98CBC63-58E4-4DD8-ACAB-3568A53FC7FC}">
      <dgm:prSet/>
      <dgm:spPr/>
      <dgm:t>
        <a:bodyPr/>
        <a:lstStyle/>
        <a:p>
          <a:pPr algn="ctr">
            <a:lnSpc>
              <a:spcPct val="150000"/>
            </a:lnSpc>
          </a:pPr>
          <a:endParaRPr lang="en-GB" sz="1200"/>
        </a:p>
      </dgm:t>
    </dgm:pt>
    <dgm:pt modelId="{F5CDE7DD-7D39-43C6-B1E9-7E39305C85AF}" type="sibTrans" cxnId="{C98CBC63-58E4-4DD8-ACAB-3568A53FC7FC}">
      <dgm:prSet/>
      <dgm:spPr/>
      <dgm:t>
        <a:bodyPr/>
        <a:lstStyle/>
        <a:p>
          <a:pPr algn="ctr">
            <a:lnSpc>
              <a:spcPct val="150000"/>
            </a:lnSpc>
          </a:pPr>
          <a:endParaRPr lang="en-GB" sz="1200"/>
        </a:p>
      </dgm:t>
    </dgm:pt>
    <dgm:pt modelId="{231B77B6-D0D6-4C86-81B3-39DBB837B29F}">
      <dgm:prSet custT="1"/>
      <dgm:spPr/>
      <dgm:t>
        <a:bodyPr/>
        <a:lstStyle/>
        <a:p>
          <a:pPr algn="ctr">
            <a:lnSpc>
              <a:spcPct val="150000"/>
            </a:lnSpc>
            <a:buNone/>
          </a:pPr>
          <a:r>
            <a:rPr lang="en-GB" sz="1200" dirty="0">
              <a:solidFill>
                <a:schemeClr val="tx1">
                  <a:lumMod val="95000"/>
                  <a:lumOff val="5000"/>
                </a:schemeClr>
              </a:solidFill>
              <a:latin typeface="Arial" panose="020B0604020202020204" pitchFamily="34" charset="0"/>
              <a:cs typeface="Arial" panose="020B0604020202020204" pitchFamily="34" charset="0"/>
            </a:rPr>
            <a:t>Community Support</a:t>
          </a:r>
        </a:p>
      </dgm:t>
    </dgm:pt>
    <dgm:pt modelId="{3AA39058-AEFE-48DC-B905-4662FF2A94C6}" type="parTrans" cxnId="{E5FE299C-BC4E-41CD-81FF-8DD2A766C6E8}">
      <dgm:prSet/>
      <dgm:spPr/>
      <dgm:t>
        <a:bodyPr/>
        <a:lstStyle/>
        <a:p>
          <a:pPr algn="ctr">
            <a:lnSpc>
              <a:spcPct val="150000"/>
            </a:lnSpc>
          </a:pPr>
          <a:endParaRPr lang="en-GB" sz="1200"/>
        </a:p>
      </dgm:t>
    </dgm:pt>
    <dgm:pt modelId="{12C2E2F3-ADBA-4CDA-A189-E7D2B39C378E}" type="sibTrans" cxnId="{E5FE299C-BC4E-41CD-81FF-8DD2A766C6E8}">
      <dgm:prSet/>
      <dgm:spPr/>
      <dgm:t>
        <a:bodyPr/>
        <a:lstStyle/>
        <a:p>
          <a:pPr algn="ctr">
            <a:lnSpc>
              <a:spcPct val="150000"/>
            </a:lnSpc>
          </a:pPr>
          <a:endParaRPr lang="en-GB" sz="1200"/>
        </a:p>
      </dgm:t>
    </dgm:pt>
    <dgm:pt modelId="{B667C6E4-5FFC-4E78-A185-C69BE7D8F53C}">
      <dgm:prSet custT="1"/>
      <dgm:spPr/>
      <dgm:t>
        <a:bodyPr/>
        <a:lstStyle/>
        <a:p>
          <a:pPr algn="ctr">
            <a:lnSpc>
              <a:spcPct val="150000"/>
            </a:lnSpc>
            <a:buNone/>
          </a:pPr>
          <a:r>
            <a:rPr lang="en-GB" sz="1200">
              <a:solidFill>
                <a:schemeClr val="tx1">
                  <a:lumMod val="95000"/>
                  <a:lumOff val="5000"/>
                </a:schemeClr>
              </a:solidFill>
              <a:latin typeface="Arial" panose="020B0604020202020204" pitchFamily="34" charset="0"/>
              <a:cs typeface="Arial" panose="020B0604020202020204" pitchFamily="34" charset="0"/>
            </a:rPr>
            <a:t>Technology</a:t>
          </a:r>
        </a:p>
      </dgm:t>
    </dgm:pt>
    <dgm:pt modelId="{870BE01E-2381-4CBE-BB13-EE965C2F82B2}" type="parTrans" cxnId="{1EA46B87-DE13-4EE6-B6A2-2019E6226D38}">
      <dgm:prSet/>
      <dgm:spPr/>
      <dgm:t>
        <a:bodyPr/>
        <a:lstStyle/>
        <a:p>
          <a:pPr algn="ctr">
            <a:lnSpc>
              <a:spcPct val="150000"/>
            </a:lnSpc>
          </a:pPr>
          <a:endParaRPr lang="en-GB" sz="1200"/>
        </a:p>
      </dgm:t>
    </dgm:pt>
    <dgm:pt modelId="{4963AB5C-8FED-4AE7-9579-6FF3867E32D5}" type="sibTrans" cxnId="{1EA46B87-DE13-4EE6-B6A2-2019E6226D38}">
      <dgm:prSet/>
      <dgm:spPr/>
      <dgm:t>
        <a:bodyPr/>
        <a:lstStyle/>
        <a:p>
          <a:pPr algn="ctr">
            <a:lnSpc>
              <a:spcPct val="150000"/>
            </a:lnSpc>
          </a:pPr>
          <a:endParaRPr lang="en-GB" sz="1200"/>
        </a:p>
      </dgm:t>
    </dgm:pt>
    <dgm:pt modelId="{A7A188AE-FB48-4F54-B96F-F1C0F3685BB4}">
      <dgm:prSet custT="1"/>
      <dgm:spPr/>
      <dgm:t>
        <a:bodyPr/>
        <a:lstStyle/>
        <a:p>
          <a:pPr algn="ctr">
            <a:lnSpc>
              <a:spcPct val="150000"/>
            </a:lnSpc>
            <a:buNone/>
          </a:pPr>
          <a:r>
            <a:rPr lang="en-GB" sz="1200">
              <a:solidFill>
                <a:schemeClr val="tx1">
                  <a:lumMod val="95000"/>
                  <a:lumOff val="5000"/>
                </a:schemeClr>
              </a:solidFill>
              <a:latin typeface="Arial" panose="020B0604020202020204" pitchFamily="34" charset="0"/>
              <a:cs typeface="Arial" panose="020B0604020202020204" pitchFamily="34" charset="0"/>
            </a:rPr>
            <a:t>Policies</a:t>
          </a:r>
        </a:p>
      </dgm:t>
    </dgm:pt>
    <dgm:pt modelId="{24A453B5-37C8-4D3F-9108-B14B42751853}" type="parTrans" cxnId="{2B847C8F-8A6A-4CF5-B6F8-3DAF77CFE88D}">
      <dgm:prSet/>
      <dgm:spPr/>
      <dgm:t>
        <a:bodyPr/>
        <a:lstStyle/>
        <a:p>
          <a:pPr algn="ctr">
            <a:lnSpc>
              <a:spcPct val="150000"/>
            </a:lnSpc>
          </a:pPr>
          <a:endParaRPr lang="en-GB" sz="1200"/>
        </a:p>
      </dgm:t>
    </dgm:pt>
    <dgm:pt modelId="{BFA53962-A8FE-4F50-80F3-55CF6E868CB8}" type="sibTrans" cxnId="{2B847C8F-8A6A-4CF5-B6F8-3DAF77CFE88D}">
      <dgm:prSet/>
      <dgm:spPr/>
      <dgm:t>
        <a:bodyPr/>
        <a:lstStyle/>
        <a:p>
          <a:pPr algn="ctr">
            <a:lnSpc>
              <a:spcPct val="150000"/>
            </a:lnSpc>
          </a:pPr>
          <a:endParaRPr lang="en-GB" sz="1200"/>
        </a:p>
      </dgm:t>
    </dgm:pt>
    <dgm:pt modelId="{345B8BFD-22FA-48B8-8A4F-87EE89FD9D53}" type="pres">
      <dgm:prSet presAssocID="{4AD58B7F-446B-4F20-8585-4A9630375003}" presName="cycle" presStyleCnt="0">
        <dgm:presLayoutVars>
          <dgm:dir/>
          <dgm:resizeHandles val="exact"/>
        </dgm:presLayoutVars>
      </dgm:prSet>
      <dgm:spPr/>
    </dgm:pt>
    <dgm:pt modelId="{7282209B-8AFC-4627-8C86-6B6B0D963431}" type="pres">
      <dgm:prSet presAssocID="{474C92A4-9460-4290-81A4-543D91BFE83D}" presName="node" presStyleLbl="node1" presStyleIdx="0" presStyleCnt="5">
        <dgm:presLayoutVars>
          <dgm:bulletEnabled val="1"/>
        </dgm:presLayoutVars>
      </dgm:prSet>
      <dgm:spPr/>
    </dgm:pt>
    <dgm:pt modelId="{EB63995F-250F-4BFB-9CB5-B73771E4561C}" type="pres">
      <dgm:prSet presAssocID="{474C92A4-9460-4290-81A4-543D91BFE83D}" presName="spNode" presStyleCnt="0"/>
      <dgm:spPr/>
    </dgm:pt>
    <dgm:pt modelId="{C9A5EB4C-D8A8-420E-9209-1E72643144A6}" type="pres">
      <dgm:prSet presAssocID="{8544A49B-4C29-452D-A828-2824B18E820D}" presName="sibTrans" presStyleLbl="sibTrans1D1" presStyleIdx="0" presStyleCnt="5"/>
      <dgm:spPr/>
    </dgm:pt>
    <dgm:pt modelId="{7DE1E548-D0E5-4F90-8B8F-A2E6BC07582C}" type="pres">
      <dgm:prSet presAssocID="{231B77B6-D0D6-4C86-81B3-39DBB837B29F}" presName="node" presStyleLbl="node1" presStyleIdx="1" presStyleCnt="5">
        <dgm:presLayoutVars>
          <dgm:bulletEnabled val="1"/>
        </dgm:presLayoutVars>
      </dgm:prSet>
      <dgm:spPr/>
    </dgm:pt>
    <dgm:pt modelId="{D559E6B0-7F85-4A83-BC07-B0E7ABE32A10}" type="pres">
      <dgm:prSet presAssocID="{231B77B6-D0D6-4C86-81B3-39DBB837B29F}" presName="spNode" presStyleCnt="0"/>
      <dgm:spPr/>
    </dgm:pt>
    <dgm:pt modelId="{FC79D4B1-176F-4425-AADD-11DEFBBD052B}" type="pres">
      <dgm:prSet presAssocID="{12C2E2F3-ADBA-4CDA-A189-E7D2B39C378E}" presName="sibTrans" presStyleLbl="sibTrans1D1" presStyleIdx="1" presStyleCnt="5"/>
      <dgm:spPr/>
    </dgm:pt>
    <dgm:pt modelId="{7DD85E28-C88F-487F-8D7A-41FB1B8BBA34}" type="pres">
      <dgm:prSet presAssocID="{FCA03829-0364-474E-A220-A32D6E31A283}" presName="node" presStyleLbl="node1" presStyleIdx="2" presStyleCnt="5">
        <dgm:presLayoutVars>
          <dgm:bulletEnabled val="1"/>
        </dgm:presLayoutVars>
      </dgm:prSet>
      <dgm:spPr/>
    </dgm:pt>
    <dgm:pt modelId="{0D40EEFE-3F47-4146-88E2-8B9845EB2668}" type="pres">
      <dgm:prSet presAssocID="{FCA03829-0364-474E-A220-A32D6E31A283}" presName="spNode" presStyleCnt="0"/>
      <dgm:spPr/>
    </dgm:pt>
    <dgm:pt modelId="{45708A20-262F-4DD8-8BEF-6900895221F7}" type="pres">
      <dgm:prSet presAssocID="{F5CDE7DD-7D39-43C6-B1E9-7E39305C85AF}" presName="sibTrans" presStyleLbl="sibTrans1D1" presStyleIdx="2" presStyleCnt="5"/>
      <dgm:spPr/>
    </dgm:pt>
    <dgm:pt modelId="{1A81E763-23E5-4C10-B3FD-D964EF025E7D}" type="pres">
      <dgm:prSet presAssocID="{B667C6E4-5FFC-4E78-A185-C69BE7D8F53C}" presName="node" presStyleLbl="node1" presStyleIdx="3" presStyleCnt="5">
        <dgm:presLayoutVars>
          <dgm:bulletEnabled val="1"/>
        </dgm:presLayoutVars>
      </dgm:prSet>
      <dgm:spPr/>
    </dgm:pt>
    <dgm:pt modelId="{417584D3-1E92-436A-B319-6ED14BCEB74E}" type="pres">
      <dgm:prSet presAssocID="{B667C6E4-5FFC-4E78-A185-C69BE7D8F53C}" presName="spNode" presStyleCnt="0"/>
      <dgm:spPr/>
    </dgm:pt>
    <dgm:pt modelId="{66CCF9CD-FA39-48F8-A8BD-CD6BFB9D471C}" type="pres">
      <dgm:prSet presAssocID="{4963AB5C-8FED-4AE7-9579-6FF3867E32D5}" presName="sibTrans" presStyleLbl="sibTrans1D1" presStyleIdx="3" presStyleCnt="5"/>
      <dgm:spPr/>
    </dgm:pt>
    <dgm:pt modelId="{B62B1C7A-B1A5-4FA3-B6B1-537E745168B6}" type="pres">
      <dgm:prSet presAssocID="{A7A188AE-FB48-4F54-B96F-F1C0F3685BB4}" presName="node" presStyleLbl="node1" presStyleIdx="4" presStyleCnt="5">
        <dgm:presLayoutVars>
          <dgm:bulletEnabled val="1"/>
        </dgm:presLayoutVars>
      </dgm:prSet>
      <dgm:spPr/>
    </dgm:pt>
    <dgm:pt modelId="{3B8A3162-94AF-4145-9C61-A81B6B19D8C7}" type="pres">
      <dgm:prSet presAssocID="{A7A188AE-FB48-4F54-B96F-F1C0F3685BB4}" presName="spNode" presStyleCnt="0"/>
      <dgm:spPr/>
    </dgm:pt>
    <dgm:pt modelId="{3CDCE95E-B59A-4861-8A44-CBBB14727F87}" type="pres">
      <dgm:prSet presAssocID="{BFA53962-A8FE-4F50-80F3-55CF6E868CB8}" presName="sibTrans" presStyleLbl="sibTrans1D1" presStyleIdx="4" presStyleCnt="5"/>
      <dgm:spPr/>
    </dgm:pt>
  </dgm:ptLst>
  <dgm:cxnLst>
    <dgm:cxn modelId="{26DE3D21-A2D7-4F87-878C-4E1F628F482D}" type="presOf" srcId="{4963AB5C-8FED-4AE7-9579-6FF3867E32D5}" destId="{66CCF9CD-FA39-48F8-A8BD-CD6BFB9D471C}" srcOrd="0" destOrd="0" presId="urn:microsoft.com/office/officeart/2005/8/layout/cycle6"/>
    <dgm:cxn modelId="{6804CA24-399E-4CB9-AEF2-F3C5D6D22078}" type="presOf" srcId="{BFA53962-A8FE-4F50-80F3-55CF6E868CB8}" destId="{3CDCE95E-B59A-4861-8A44-CBBB14727F87}" srcOrd="0" destOrd="0" presId="urn:microsoft.com/office/officeart/2005/8/layout/cycle6"/>
    <dgm:cxn modelId="{6B961A43-CC6B-4EF2-A2D5-94B25404482D}" srcId="{4AD58B7F-446B-4F20-8585-4A9630375003}" destId="{474C92A4-9460-4290-81A4-543D91BFE83D}" srcOrd="0" destOrd="0" parTransId="{0C393843-80C4-4DD6-9E9B-E16A62136AB9}" sibTransId="{8544A49B-4C29-452D-A828-2824B18E820D}"/>
    <dgm:cxn modelId="{7C8A7D43-E8DA-4EFB-95EC-E2C50D24F839}" type="presOf" srcId="{8544A49B-4C29-452D-A828-2824B18E820D}" destId="{C9A5EB4C-D8A8-420E-9209-1E72643144A6}" srcOrd="0" destOrd="0" presId="urn:microsoft.com/office/officeart/2005/8/layout/cycle6"/>
    <dgm:cxn modelId="{C98CBC63-58E4-4DD8-ACAB-3568A53FC7FC}" srcId="{4AD58B7F-446B-4F20-8585-4A9630375003}" destId="{FCA03829-0364-474E-A220-A32D6E31A283}" srcOrd="2" destOrd="0" parTransId="{78EBF4EC-B3E5-4AF9-99FC-A70068349C3F}" sibTransId="{F5CDE7DD-7D39-43C6-B1E9-7E39305C85AF}"/>
    <dgm:cxn modelId="{2A4E9B79-35D7-4C08-9EB0-38DFB1E023DA}" type="presOf" srcId="{4AD58B7F-446B-4F20-8585-4A9630375003}" destId="{345B8BFD-22FA-48B8-8A4F-87EE89FD9D53}" srcOrd="0" destOrd="0" presId="urn:microsoft.com/office/officeart/2005/8/layout/cycle6"/>
    <dgm:cxn modelId="{A45EBA5A-49CF-47F3-9EFE-BC4C98E65F76}" type="presOf" srcId="{F5CDE7DD-7D39-43C6-B1E9-7E39305C85AF}" destId="{45708A20-262F-4DD8-8BEF-6900895221F7}" srcOrd="0" destOrd="0" presId="urn:microsoft.com/office/officeart/2005/8/layout/cycle6"/>
    <dgm:cxn modelId="{37A9137F-B2DB-48B5-BBAB-66C8C35BD418}" type="presOf" srcId="{231B77B6-D0D6-4C86-81B3-39DBB837B29F}" destId="{7DE1E548-D0E5-4F90-8B8F-A2E6BC07582C}" srcOrd="0" destOrd="0" presId="urn:microsoft.com/office/officeart/2005/8/layout/cycle6"/>
    <dgm:cxn modelId="{1EA46B87-DE13-4EE6-B6A2-2019E6226D38}" srcId="{4AD58B7F-446B-4F20-8585-4A9630375003}" destId="{B667C6E4-5FFC-4E78-A185-C69BE7D8F53C}" srcOrd="3" destOrd="0" parTransId="{870BE01E-2381-4CBE-BB13-EE965C2F82B2}" sibTransId="{4963AB5C-8FED-4AE7-9579-6FF3867E32D5}"/>
    <dgm:cxn modelId="{B7FBBA8D-30F3-4BF9-B48C-15412648BFFD}" type="presOf" srcId="{12C2E2F3-ADBA-4CDA-A189-E7D2B39C378E}" destId="{FC79D4B1-176F-4425-AADD-11DEFBBD052B}" srcOrd="0" destOrd="0" presId="urn:microsoft.com/office/officeart/2005/8/layout/cycle6"/>
    <dgm:cxn modelId="{2B847C8F-8A6A-4CF5-B6F8-3DAF77CFE88D}" srcId="{4AD58B7F-446B-4F20-8585-4A9630375003}" destId="{A7A188AE-FB48-4F54-B96F-F1C0F3685BB4}" srcOrd="4" destOrd="0" parTransId="{24A453B5-37C8-4D3F-9108-B14B42751853}" sibTransId="{BFA53962-A8FE-4F50-80F3-55CF6E868CB8}"/>
    <dgm:cxn modelId="{E5FE299C-BC4E-41CD-81FF-8DD2A766C6E8}" srcId="{4AD58B7F-446B-4F20-8585-4A9630375003}" destId="{231B77B6-D0D6-4C86-81B3-39DBB837B29F}" srcOrd="1" destOrd="0" parTransId="{3AA39058-AEFE-48DC-B905-4662FF2A94C6}" sibTransId="{12C2E2F3-ADBA-4CDA-A189-E7D2B39C378E}"/>
    <dgm:cxn modelId="{781453D1-F4E2-40CA-B575-2087EA47738B}" type="presOf" srcId="{A7A188AE-FB48-4F54-B96F-F1C0F3685BB4}" destId="{B62B1C7A-B1A5-4FA3-B6B1-537E745168B6}" srcOrd="0" destOrd="0" presId="urn:microsoft.com/office/officeart/2005/8/layout/cycle6"/>
    <dgm:cxn modelId="{3D0CDBE0-419D-457F-A6DD-7F8D92FF80B0}" type="presOf" srcId="{B667C6E4-5FFC-4E78-A185-C69BE7D8F53C}" destId="{1A81E763-23E5-4C10-B3FD-D964EF025E7D}" srcOrd="0" destOrd="0" presId="urn:microsoft.com/office/officeart/2005/8/layout/cycle6"/>
    <dgm:cxn modelId="{9B4144EA-FFDC-4DAE-B7EF-DB26C78D4DA0}" type="presOf" srcId="{474C92A4-9460-4290-81A4-543D91BFE83D}" destId="{7282209B-8AFC-4627-8C86-6B6B0D963431}" srcOrd="0" destOrd="0" presId="urn:microsoft.com/office/officeart/2005/8/layout/cycle6"/>
    <dgm:cxn modelId="{85907FEE-1B3A-42EA-82CA-0EBD9FCCD7DC}" type="presOf" srcId="{FCA03829-0364-474E-A220-A32D6E31A283}" destId="{7DD85E28-C88F-487F-8D7A-41FB1B8BBA34}" srcOrd="0" destOrd="0" presId="urn:microsoft.com/office/officeart/2005/8/layout/cycle6"/>
    <dgm:cxn modelId="{FDAA0CD0-5BA9-4A7C-A007-0FCE3D4C8FDF}" type="presParOf" srcId="{345B8BFD-22FA-48B8-8A4F-87EE89FD9D53}" destId="{7282209B-8AFC-4627-8C86-6B6B0D963431}" srcOrd="0" destOrd="0" presId="urn:microsoft.com/office/officeart/2005/8/layout/cycle6"/>
    <dgm:cxn modelId="{9C9252F0-3E25-4F6F-89A3-CA7343BB25E1}" type="presParOf" srcId="{345B8BFD-22FA-48B8-8A4F-87EE89FD9D53}" destId="{EB63995F-250F-4BFB-9CB5-B73771E4561C}" srcOrd="1" destOrd="0" presId="urn:microsoft.com/office/officeart/2005/8/layout/cycle6"/>
    <dgm:cxn modelId="{634CCA78-67F7-489B-8169-34F20EE4DC00}" type="presParOf" srcId="{345B8BFD-22FA-48B8-8A4F-87EE89FD9D53}" destId="{C9A5EB4C-D8A8-420E-9209-1E72643144A6}" srcOrd="2" destOrd="0" presId="urn:microsoft.com/office/officeart/2005/8/layout/cycle6"/>
    <dgm:cxn modelId="{5E26602C-3386-4D3D-9D42-8B8A85ACF7BA}" type="presParOf" srcId="{345B8BFD-22FA-48B8-8A4F-87EE89FD9D53}" destId="{7DE1E548-D0E5-4F90-8B8F-A2E6BC07582C}" srcOrd="3" destOrd="0" presId="urn:microsoft.com/office/officeart/2005/8/layout/cycle6"/>
    <dgm:cxn modelId="{94D7DD01-A83D-4333-8D5B-AC01F1D40A74}" type="presParOf" srcId="{345B8BFD-22FA-48B8-8A4F-87EE89FD9D53}" destId="{D559E6B0-7F85-4A83-BC07-B0E7ABE32A10}" srcOrd="4" destOrd="0" presId="urn:microsoft.com/office/officeart/2005/8/layout/cycle6"/>
    <dgm:cxn modelId="{8E2F62E3-3B4F-44FC-B04B-D7B0623A7C8C}" type="presParOf" srcId="{345B8BFD-22FA-48B8-8A4F-87EE89FD9D53}" destId="{FC79D4B1-176F-4425-AADD-11DEFBBD052B}" srcOrd="5" destOrd="0" presId="urn:microsoft.com/office/officeart/2005/8/layout/cycle6"/>
    <dgm:cxn modelId="{AF968324-81A6-46B3-AB18-2DCA38C4ABF3}" type="presParOf" srcId="{345B8BFD-22FA-48B8-8A4F-87EE89FD9D53}" destId="{7DD85E28-C88F-487F-8D7A-41FB1B8BBA34}" srcOrd="6" destOrd="0" presId="urn:microsoft.com/office/officeart/2005/8/layout/cycle6"/>
    <dgm:cxn modelId="{A8AF257D-6B86-4A8D-AFA3-6BFF8EEC0306}" type="presParOf" srcId="{345B8BFD-22FA-48B8-8A4F-87EE89FD9D53}" destId="{0D40EEFE-3F47-4146-88E2-8B9845EB2668}" srcOrd="7" destOrd="0" presId="urn:microsoft.com/office/officeart/2005/8/layout/cycle6"/>
    <dgm:cxn modelId="{A2FD3A33-E7FC-4981-976F-2DA1B32F2203}" type="presParOf" srcId="{345B8BFD-22FA-48B8-8A4F-87EE89FD9D53}" destId="{45708A20-262F-4DD8-8BEF-6900895221F7}" srcOrd="8" destOrd="0" presId="urn:microsoft.com/office/officeart/2005/8/layout/cycle6"/>
    <dgm:cxn modelId="{7D6DA04A-9B05-4EFF-9C50-978DC703A0DB}" type="presParOf" srcId="{345B8BFD-22FA-48B8-8A4F-87EE89FD9D53}" destId="{1A81E763-23E5-4C10-B3FD-D964EF025E7D}" srcOrd="9" destOrd="0" presId="urn:microsoft.com/office/officeart/2005/8/layout/cycle6"/>
    <dgm:cxn modelId="{830BE990-CFE6-4605-A3C9-6C6ECB231910}" type="presParOf" srcId="{345B8BFD-22FA-48B8-8A4F-87EE89FD9D53}" destId="{417584D3-1E92-436A-B319-6ED14BCEB74E}" srcOrd="10" destOrd="0" presId="urn:microsoft.com/office/officeart/2005/8/layout/cycle6"/>
    <dgm:cxn modelId="{2B4E55F8-A5E9-43E9-BC15-CE7FE8DEB07A}" type="presParOf" srcId="{345B8BFD-22FA-48B8-8A4F-87EE89FD9D53}" destId="{66CCF9CD-FA39-48F8-A8BD-CD6BFB9D471C}" srcOrd="11" destOrd="0" presId="urn:microsoft.com/office/officeart/2005/8/layout/cycle6"/>
    <dgm:cxn modelId="{038946CF-DD8E-4B32-9891-C9821943DFC6}" type="presParOf" srcId="{345B8BFD-22FA-48B8-8A4F-87EE89FD9D53}" destId="{B62B1C7A-B1A5-4FA3-B6B1-537E745168B6}" srcOrd="12" destOrd="0" presId="urn:microsoft.com/office/officeart/2005/8/layout/cycle6"/>
    <dgm:cxn modelId="{BB95DBE1-BB74-41EB-80F3-51F5B2452E46}" type="presParOf" srcId="{345B8BFD-22FA-48B8-8A4F-87EE89FD9D53}" destId="{3B8A3162-94AF-4145-9C61-A81B6B19D8C7}" srcOrd="13" destOrd="0" presId="urn:microsoft.com/office/officeart/2005/8/layout/cycle6"/>
    <dgm:cxn modelId="{828202EC-2B54-476F-99C6-8B22474C6FBA}" type="presParOf" srcId="{345B8BFD-22FA-48B8-8A4F-87EE89FD9D53}" destId="{3CDCE95E-B59A-4861-8A44-CBBB14727F87}" srcOrd="14" destOrd="0" presId="urn:microsoft.com/office/officeart/2005/8/layout/cycle6"/>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D279AF-32AB-47FD-9AC5-B3BFB46DA83D}">
      <dsp:nvSpPr>
        <dsp:cNvPr id="0" name=""/>
        <dsp:cNvSpPr/>
      </dsp:nvSpPr>
      <dsp:spPr>
        <a:xfrm>
          <a:off x="1306017" y="23961"/>
          <a:ext cx="716075" cy="465448"/>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latin typeface="Arial" panose="020B0604020202020204" pitchFamily="34" charset="0"/>
              <a:cs typeface="Arial" panose="020B0604020202020204" pitchFamily="34" charset="0"/>
            </a:rPr>
            <a:t>Physical Health</a:t>
          </a:r>
        </a:p>
      </dsp:txBody>
      <dsp:txXfrm>
        <a:off x="1328738" y="46682"/>
        <a:ext cx="670633" cy="420006"/>
      </dsp:txXfrm>
    </dsp:sp>
    <dsp:sp modelId="{FB61F6AA-9C8A-413C-BEF9-E9BA9F89C3F9}">
      <dsp:nvSpPr>
        <dsp:cNvPr id="0" name=""/>
        <dsp:cNvSpPr/>
      </dsp:nvSpPr>
      <dsp:spPr>
        <a:xfrm>
          <a:off x="723751" y="297915"/>
          <a:ext cx="2191179" cy="2191179"/>
        </a:xfrm>
        <a:custGeom>
          <a:avLst/>
          <a:gdLst/>
          <a:ahLst/>
          <a:cxnLst/>
          <a:rect l="0" t="0" r="0" b="0"/>
          <a:pathLst>
            <a:path>
              <a:moveTo>
                <a:pt x="1409746" y="46007"/>
              </a:moveTo>
              <a:arcTo wR="1095589" hR="1095589" stAng="17199797" swAng="1100947"/>
            </a:path>
          </a:pathLst>
        </a:custGeom>
        <a:noFill/>
        <a:ln w="9525" cap="flat" cmpd="sng" algn="ctr">
          <a:solidFill>
            <a:schemeClr val="accent1">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C52F6B02-E348-4F36-9620-98FB0FF0AD59}">
      <dsp:nvSpPr>
        <dsp:cNvPr id="0" name=""/>
        <dsp:cNvSpPr/>
      </dsp:nvSpPr>
      <dsp:spPr>
        <a:xfrm>
          <a:off x="2259599" y="566790"/>
          <a:ext cx="880886" cy="461073"/>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latin typeface="Arial" panose="020B0604020202020204" pitchFamily="34" charset="0"/>
              <a:cs typeface="Arial" panose="020B0604020202020204" pitchFamily="34" charset="0"/>
            </a:rPr>
            <a:t>Mental Wellbeing</a:t>
          </a:r>
        </a:p>
      </dsp:txBody>
      <dsp:txXfrm>
        <a:off x="2282107" y="589298"/>
        <a:ext cx="835870" cy="416057"/>
      </dsp:txXfrm>
    </dsp:sp>
    <dsp:sp modelId="{4378480D-C17A-4A95-9B71-9B36B9C4EB21}">
      <dsp:nvSpPr>
        <dsp:cNvPr id="0" name=""/>
        <dsp:cNvSpPr/>
      </dsp:nvSpPr>
      <dsp:spPr>
        <a:xfrm>
          <a:off x="625320" y="154841"/>
          <a:ext cx="2191179" cy="2191179"/>
        </a:xfrm>
        <a:custGeom>
          <a:avLst/>
          <a:gdLst/>
          <a:ahLst/>
          <a:cxnLst/>
          <a:rect l="0" t="0" r="0" b="0"/>
          <a:pathLst>
            <a:path>
              <a:moveTo>
                <a:pt x="2184157" y="971749"/>
              </a:moveTo>
              <a:arcTo wR="1095589" hR="1095589" stAng="21210583" swAng="955496"/>
            </a:path>
          </a:pathLst>
        </a:custGeom>
        <a:noFill/>
        <a:ln w="9525" cap="flat" cmpd="sng" algn="ctr">
          <a:solidFill>
            <a:schemeClr val="accent1">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42338941-6FD7-4BFE-A1C6-71D9EB6854DD}">
      <dsp:nvSpPr>
        <dsp:cNvPr id="0" name=""/>
        <dsp:cNvSpPr/>
      </dsp:nvSpPr>
      <dsp:spPr>
        <a:xfrm>
          <a:off x="2336804" y="1527805"/>
          <a:ext cx="714091" cy="581606"/>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lumMod val="95000"/>
                  <a:lumOff val="5000"/>
                </a:schemeClr>
              </a:solidFill>
              <a:latin typeface="Arial" panose="020B0604020202020204" pitchFamily="34" charset="0"/>
              <a:cs typeface="Arial" panose="020B0604020202020204" pitchFamily="34" charset="0"/>
            </a:rPr>
            <a:t>Independence</a:t>
          </a:r>
        </a:p>
      </dsp:txBody>
      <dsp:txXfrm>
        <a:off x="2365196" y="1556197"/>
        <a:ext cx="657307" cy="524822"/>
      </dsp:txXfrm>
    </dsp:sp>
    <dsp:sp modelId="{391A2CBC-15ED-4937-960B-7F7619E18900}">
      <dsp:nvSpPr>
        <dsp:cNvPr id="0" name=""/>
        <dsp:cNvSpPr/>
      </dsp:nvSpPr>
      <dsp:spPr>
        <a:xfrm>
          <a:off x="637186" y="235180"/>
          <a:ext cx="2191179" cy="2191179"/>
        </a:xfrm>
        <a:custGeom>
          <a:avLst/>
          <a:gdLst/>
          <a:ahLst/>
          <a:cxnLst/>
          <a:rect l="0" t="0" r="0" b="0"/>
          <a:pathLst>
            <a:path>
              <a:moveTo>
                <a:pt x="1783992" y="1947890"/>
              </a:moveTo>
              <a:arcTo wR="1095589" hR="1095589" stAng="3064332" swAng="1059301"/>
            </a:path>
          </a:pathLst>
        </a:custGeom>
        <a:noFill/>
        <a:ln w="9525" cap="flat" cmpd="sng" algn="ctr">
          <a:solidFill>
            <a:schemeClr val="accent1">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DD766BD6-3F27-4CAC-9708-42045488BAAE}">
      <dsp:nvSpPr>
        <dsp:cNvPr id="0" name=""/>
        <dsp:cNvSpPr/>
      </dsp:nvSpPr>
      <dsp:spPr>
        <a:xfrm>
          <a:off x="1302680" y="2261145"/>
          <a:ext cx="722748" cy="373438"/>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latin typeface="Arial" panose="020B0604020202020204" pitchFamily="34" charset="0"/>
              <a:cs typeface="Arial" panose="020B0604020202020204" pitchFamily="34" charset="0"/>
            </a:rPr>
            <a:t>Social Support</a:t>
          </a:r>
        </a:p>
      </dsp:txBody>
      <dsp:txXfrm>
        <a:off x="1320910" y="2279375"/>
        <a:ext cx="686288" cy="336978"/>
      </dsp:txXfrm>
    </dsp:sp>
    <dsp:sp modelId="{266E2946-4506-46CB-91BC-526CC4930188}">
      <dsp:nvSpPr>
        <dsp:cNvPr id="0" name=""/>
        <dsp:cNvSpPr/>
      </dsp:nvSpPr>
      <dsp:spPr>
        <a:xfrm>
          <a:off x="568465" y="256685"/>
          <a:ext cx="2191179" cy="2191179"/>
        </a:xfrm>
        <a:custGeom>
          <a:avLst/>
          <a:gdLst/>
          <a:ahLst/>
          <a:cxnLst/>
          <a:rect l="0" t="0" r="0" b="0"/>
          <a:pathLst>
            <a:path>
              <a:moveTo>
                <a:pt x="645087" y="2094270"/>
              </a:moveTo>
              <a:arcTo wR="1095589" hR="1095589" stAng="6856801" swAng="916034"/>
            </a:path>
          </a:pathLst>
        </a:custGeom>
        <a:noFill/>
        <a:ln w="9525" cap="flat" cmpd="sng" algn="ctr">
          <a:solidFill>
            <a:schemeClr val="accent1">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0B4A7C1E-9707-40F2-AB5F-E4579E154167}">
      <dsp:nvSpPr>
        <dsp:cNvPr id="0" name=""/>
        <dsp:cNvSpPr/>
      </dsp:nvSpPr>
      <dsp:spPr>
        <a:xfrm>
          <a:off x="357209" y="1667345"/>
          <a:ext cx="716075" cy="465448"/>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lumMod val="95000"/>
                  <a:lumOff val="5000"/>
                </a:schemeClr>
              </a:solidFill>
              <a:latin typeface="Arial" panose="020B0604020202020204" pitchFamily="34" charset="0"/>
              <a:cs typeface="Arial" panose="020B0604020202020204" pitchFamily="34" charset="0"/>
            </a:rPr>
            <a:t>Technology</a:t>
          </a:r>
        </a:p>
      </dsp:txBody>
      <dsp:txXfrm>
        <a:off x="379930" y="1690066"/>
        <a:ext cx="670633" cy="420006"/>
      </dsp:txXfrm>
    </dsp:sp>
    <dsp:sp modelId="{B2F0DA88-8972-4F1D-99DC-306D98B9A676}">
      <dsp:nvSpPr>
        <dsp:cNvPr id="0" name=""/>
        <dsp:cNvSpPr/>
      </dsp:nvSpPr>
      <dsp:spPr>
        <a:xfrm>
          <a:off x="568465" y="256685"/>
          <a:ext cx="2191179" cy="2191179"/>
        </a:xfrm>
        <a:custGeom>
          <a:avLst/>
          <a:gdLst/>
          <a:ahLst/>
          <a:cxnLst/>
          <a:rect l="0" t="0" r="0" b="0"/>
          <a:pathLst>
            <a:path>
              <a:moveTo>
                <a:pt x="17053" y="1288139"/>
              </a:moveTo>
              <a:arcTo wR="1095589" hR="1095589" stAng="10192662" swAng="1214677"/>
            </a:path>
          </a:pathLst>
        </a:custGeom>
        <a:noFill/>
        <a:ln w="9525" cap="flat" cmpd="sng" algn="ctr">
          <a:solidFill>
            <a:schemeClr val="accent1">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D00A994C-1941-4CB0-AE22-20EEF3D3AFAB}">
      <dsp:nvSpPr>
        <dsp:cNvPr id="0" name=""/>
        <dsp:cNvSpPr/>
      </dsp:nvSpPr>
      <dsp:spPr>
        <a:xfrm>
          <a:off x="357209" y="571755"/>
          <a:ext cx="716075" cy="465448"/>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100000"/>
            </a:lnSpc>
            <a:spcBef>
              <a:spcPct val="0"/>
            </a:spcBef>
            <a:spcAft>
              <a:spcPct val="35000"/>
            </a:spcAft>
            <a:buNone/>
          </a:pPr>
          <a:r>
            <a:rPr lang="en-GB" sz="1200" kern="1200" dirty="0">
              <a:solidFill>
                <a:schemeClr val="tx1">
                  <a:lumMod val="95000"/>
                  <a:lumOff val="5000"/>
                </a:schemeClr>
              </a:solidFill>
              <a:latin typeface="Arial" panose="020B0604020202020204" pitchFamily="34" charset="0"/>
              <a:cs typeface="Arial" panose="020B0604020202020204" pitchFamily="34" charset="0"/>
            </a:rPr>
            <a:t>Dignity  Choice</a:t>
          </a:r>
        </a:p>
      </dsp:txBody>
      <dsp:txXfrm>
        <a:off x="379930" y="594476"/>
        <a:ext cx="670633" cy="420006"/>
      </dsp:txXfrm>
    </dsp:sp>
    <dsp:sp modelId="{6C377CFF-6421-49A6-A064-7D702759233A}">
      <dsp:nvSpPr>
        <dsp:cNvPr id="0" name=""/>
        <dsp:cNvSpPr/>
      </dsp:nvSpPr>
      <dsp:spPr>
        <a:xfrm>
          <a:off x="568465" y="256685"/>
          <a:ext cx="2191179" cy="2191179"/>
        </a:xfrm>
        <a:custGeom>
          <a:avLst/>
          <a:gdLst/>
          <a:ahLst/>
          <a:cxnLst/>
          <a:rect l="0" t="0" r="0" b="0"/>
          <a:pathLst>
            <a:path>
              <a:moveTo>
                <a:pt x="398543" y="250341"/>
              </a:moveTo>
              <a:arcTo wR="1095589" hR="1095589" stAng="13829328" swAng="922793"/>
            </a:path>
          </a:pathLst>
        </a:custGeom>
        <a:noFill/>
        <a:ln w="9525" cap="flat" cmpd="sng" algn="ctr">
          <a:solidFill>
            <a:schemeClr val="accent1">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82209B-8AFC-4627-8C86-6B6B0D963431}">
      <dsp:nvSpPr>
        <dsp:cNvPr id="0" name=""/>
        <dsp:cNvSpPr/>
      </dsp:nvSpPr>
      <dsp:spPr>
        <a:xfrm>
          <a:off x="2613445" y="1959"/>
          <a:ext cx="1156336" cy="75161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kern="1200" dirty="0">
              <a:solidFill>
                <a:schemeClr val="tx1">
                  <a:lumMod val="95000"/>
                  <a:lumOff val="5000"/>
                </a:schemeClr>
              </a:solidFill>
              <a:latin typeface="Arial" panose="020B0604020202020204" pitchFamily="34" charset="0"/>
              <a:cs typeface="Arial" panose="020B0604020202020204" pitchFamily="34" charset="0"/>
            </a:rPr>
            <a:t>Health Care</a:t>
          </a:r>
        </a:p>
      </dsp:txBody>
      <dsp:txXfrm>
        <a:off x="2650136" y="38650"/>
        <a:ext cx="1082954" cy="678236"/>
      </dsp:txXfrm>
    </dsp:sp>
    <dsp:sp modelId="{C9A5EB4C-D8A8-420E-9209-1E72643144A6}">
      <dsp:nvSpPr>
        <dsp:cNvPr id="0" name=""/>
        <dsp:cNvSpPr/>
      </dsp:nvSpPr>
      <dsp:spPr>
        <a:xfrm>
          <a:off x="1691180" y="377768"/>
          <a:ext cx="3000866" cy="3000866"/>
        </a:xfrm>
        <a:custGeom>
          <a:avLst/>
          <a:gdLst/>
          <a:ahLst/>
          <a:cxnLst/>
          <a:rect l="0" t="0" r="0" b="0"/>
          <a:pathLst>
            <a:path>
              <a:moveTo>
                <a:pt x="2086529" y="119205"/>
              </a:moveTo>
              <a:arcTo wR="1500433" hR="1500433" stAng="17579579" swAng="1959504"/>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DE1E548-D0E5-4F90-8B8F-A2E6BC07582C}">
      <dsp:nvSpPr>
        <dsp:cNvPr id="0" name=""/>
        <dsp:cNvSpPr/>
      </dsp:nvSpPr>
      <dsp:spPr>
        <a:xfrm>
          <a:off x="4040442" y="1038733"/>
          <a:ext cx="1156336" cy="75161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kern="1200" dirty="0">
              <a:solidFill>
                <a:schemeClr val="tx1">
                  <a:lumMod val="95000"/>
                  <a:lumOff val="5000"/>
                </a:schemeClr>
              </a:solidFill>
              <a:latin typeface="Arial" panose="020B0604020202020204" pitchFamily="34" charset="0"/>
              <a:cs typeface="Arial" panose="020B0604020202020204" pitchFamily="34" charset="0"/>
            </a:rPr>
            <a:t>Community Support</a:t>
          </a:r>
        </a:p>
      </dsp:txBody>
      <dsp:txXfrm>
        <a:off x="4077133" y="1075424"/>
        <a:ext cx="1082954" cy="678236"/>
      </dsp:txXfrm>
    </dsp:sp>
    <dsp:sp modelId="{FC79D4B1-176F-4425-AADD-11DEFBBD052B}">
      <dsp:nvSpPr>
        <dsp:cNvPr id="0" name=""/>
        <dsp:cNvSpPr/>
      </dsp:nvSpPr>
      <dsp:spPr>
        <a:xfrm>
          <a:off x="1691180" y="377768"/>
          <a:ext cx="3000866" cy="3000866"/>
        </a:xfrm>
        <a:custGeom>
          <a:avLst/>
          <a:gdLst/>
          <a:ahLst/>
          <a:cxnLst/>
          <a:rect l="0" t="0" r="0" b="0"/>
          <a:pathLst>
            <a:path>
              <a:moveTo>
                <a:pt x="2998823" y="1422167"/>
              </a:moveTo>
              <a:arcTo wR="1500433" hR="1500433" stAng="21420600" swAng="2194740"/>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DD85E28-C88F-487F-8D7A-41FB1B8BBA34}">
      <dsp:nvSpPr>
        <dsp:cNvPr id="0" name=""/>
        <dsp:cNvSpPr/>
      </dsp:nvSpPr>
      <dsp:spPr>
        <a:xfrm>
          <a:off x="3495378" y="2716268"/>
          <a:ext cx="1156336" cy="75161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kern="1200">
              <a:solidFill>
                <a:schemeClr val="tx1">
                  <a:lumMod val="95000"/>
                  <a:lumOff val="5000"/>
                </a:schemeClr>
              </a:solidFill>
              <a:latin typeface="Arial" panose="020B0604020202020204" pitchFamily="34" charset="0"/>
              <a:cs typeface="Arial" panose="020B0604020202020204" pitchFamily="34" charset="0"/>
            </a:rPr>
            <a:t>Social Care</a:t>
          </a:r>
        </a:p>
      </dsp:txBody>
      <dsp:txXfrm>
        <a:off x="3532069" y="2752959"/>
        <a:ext cx="1082954" cy="678236"/>
      </dsp:txXfrm>
    </dsp:sp>
    <dsp:sp modelId="{45708A20-262F-4DD8-8BEF-6900895221F7}">
      <dsp:nvSpPr>
        <dsp:cNvPr id="0" name=""/>
        <dsp:cNvSpPr/>
      </dsp:nvSpPr>
      <dsp:spPr>
        <a:xfrm>
          <a:off x="1691180" y="377768"/>
          <a:ext cx="3000866" cy="3000866"/>
        </a:xfrm>
        <a:custGeom>
          <a:avLst/>
          <a:gdLst/>
          <a:ahLst/>
          <a:cxnLst/>
          <a:rect l="0" t="0" r="0" b="0"/>
          <a:pathLst>
            <a:path>
              <a:moveTo>
                <a:pt x="1798245" y="2971013"/>
              </a:moveTo>
              <a:arcTo wR="1500433" hR="1500433" stAng="4713100" swAng="1373799"/>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A81E763-23E5-4C10-B3FD-D964EF025E7D}">
      <dsp:nvSpPr>
        <dsp:cNvPr id="0" name=""/>
        <dsp:cNvSpPr/>
      </dsp:nvSpPr>
      <dsp:spPr>
        <a:xfrm>
          <a:off x="1731513" y="2716268"/>
          <a:ext cx="1156336" cy="75161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kern="1200">
              <a:solidFill>
                <a:schemeClr val="tx1">
                  <a:lumMod val="95000"/>
                  <a:lumOff val="5000"/>
                </a:schemeClr>
              </a:solidFill>
              <a:latin typeface="Arial" panose="020B0604020202020204" pitchFamily="34" charset="0"/>
              <a:cs typeface="Arial" panose="020B0604020202020204" pitchFamily="34" charset="0"/>
            </a:rPr>
            <a:t>Technology</a:t>
          </a:r>
        </a:p>
      </dsp:txBody>
      <dsp:txXfrm>
        <a:off x="1768204" y="2752959"/>
        <a:ext cx="1082954" cy="678236"/>
      </dsp:txXfrm>
    </dsp:sp>
    <dsp:sp modelId="{66CCF9CD-FA39-48F8-A8BD-CD6BFB9D471C}">
      <dsp:nvSpPr>
        <dsp:cNvPr id="0" name=""/>
        <dsp:cNvSpPr/>
      </dsp:nvSpPr>
      <dsp:spPr>
        <a:xfrm>
          <a:off x="1691180" y="377768"/>
          <a:ext cx="3000866" cy="3000866"/>
        </a:xfrm>
        <a:custGeom>
          <a:avLst/>
          <a:gdLst/>
          <a:ahLst/>
          <a:cxnLst/>
          <a:rect l="0" t="0" r="0" b="0"/>
          <a:pathLst>
            <a:path>
              <a:moveTo>
                <a:pt x="250531" y="2330520"/>
              </a:moveTo>
              <a:arcTo wR="1500433" hR="1500433" stAng="8784660" swAng="2194740"/>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62B1C7A-B1A5-4FA3-B6B1-537E745168B6}">
      <dsp:nvSpPr>
        <dsp:cNvPr id="0" name=""/>
        <dsp:cNvSpPr/>
      </dsp:nvSpPr>
      <dsp:spPr>
        <a:xfrm>
          <a:off x="1186448" y="1038733"/>
          <a:ext cx="1156336" cy="75161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kern="1200">
              <a:solidFill>
                <a:schemeClr val="tx1">
                  <a:lumMod val="95000"/>
                  <a:lumOff val="5000"/>
                </a:schemeClr>
              </a:solidFill>
              <a:latin typeface="Arial" panose="020B0604020202020204" pitchFamily="34" charset="0"/>
              <a:cs typeface="Arial" panose="020B0604020202020204" pitchFamily="34" charset="0"/>
            </a:rPr>
            <a:t>Policies</a:t>
          </a:r>
        </a:p>
      </dsp:txBody>
      <dsp:txXfrm>
        <a:off x="1223139" y="1075424"/>
        <a:ext cx="1082954" cy="678236"/>
      </dsp:txXfrm>
    </dsp:sp>
    <dsp:sp modelId="{3CDCE95E-B59A-4861-8A44-CBBB14727F87}">
      <dsp:nvSpPr>
        <dsp:cNvPr id="0" name=""/>
        <dsp:cNvSpPr/>
      </dsp:nvSpPr>
      <dsp:spPr>
        <a:xfrm>
          <a:off x="1691180" y="377768"/>
          <a:ext cx="3000866" cy="3000866"/>
        </a:xfrm>
        <a:custGeom>
          <a:avLst/>
          <a:gdLst/>
          <a:ahLst/>
          <a:cxnLst/>
          <a:rect l="0" t="0" r="0" b="0"/>
          <a:pathLst>
            <a:path>
              <a:moveTo>
                <a:pt x="261645" y="653848"/>
              </a:moveTo>
              <a:arcTo wR="1500433" hR="1500433" stAng="12860917" swAng="1959504"/>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diagramData" Target="../diagrams/data3.xml"/><Relationship Id="rId18" Type="http://schemas.openxmlformats.org/officeDocument/2006/relationships/image" Target="../media/image3.svg"/><Relationship Id="rId3" Type="http://schemas.openxmlformats.org/officeDocument/2006/relationships/diagramLayout" Target="../diagrams/layout1.xml"/><Relationship Id="rId7" Type="http://schemas.openxmlformats.org/officeDocument/2006/relationships/image" Target="../media/image2.svg"/><Relationship Id="rId12" Type="http://schemas.microsoft.com/office/2007/relationships/diagramDrawing" Target="../diagrams/drawing2.xml"/><Relationship Id="rId17" Type="http://schemas.microsoft.com/office/2007/relationships/diagramDrawing" Target="../diagrams/drawing3.xml"/><Relationship Id="rId2" Type="http://schemas.openxmlformats.org/officeDocument/2006/relationships/diagramData" Target="../diagrams/data1.xml"/><Relationship Id="rId16" Type="http://schemas.openxmlformats.org/officeDocument/2006/relationships/diagramColors" Target="../diagrams/colors3.xml"/><Relationship Id="rId1" Type="http://schemas.openxmlformats.org/officeDocument/2006/relationships/slideLayout" Target="../slideLayouts/slideLayout7.xml"/><Relationship Id="rId6" Type="http://schemas.microsoft.com/office/2007/relationships/diagramDrawing" Target="../diagrams/drawing1.xml"/><Relationship Id="rId11" Type="http://schemas.openxmlformats.org/officeDocument/2006/relationships/diagramColors" Target="../diagrams/colors2.xml"/><Relationship Id="rId5" Type="http://schemas.openxmlformats.org/officeDocument/2006/relationships/diagramColors" Target="../diagrams/colors1.xml"/><Relationship Id="rId15" Type="http://schemas.openxmlformats.org/officeDocument/2006/relationships/diagramQuickStyle" Target="../diagrams/quickStyle3.xml"/><Relationship Id="rId10" Type="http://schemas.openxmlformats.org/officeDocument/2006/relationships/diagramQuickStyle" Target="../diagrams/quickStyle2.xml"/><Relationship Id="rId4" Type="http://schemas.openxmlformats.org/officeDocument/2006/relationships/diagramQuickStyle" Target="../diagrams/quickStyle1.xml"/><Relationship Id="rId9" Type="http://schemas.openxmlformats.org/officeDocument/2006/relationships/diagramLayout" Target="../diagrams/layout2.xml"/><Relationship Id="rId14" Type="http://schemas.openxmlformats.org/officeDocument/2006/relationships/diagramLayout" Target="../diagrams/layout3.xml"/></Relationships>
</file>

<file path=ppt/slides/_rels/slide3.xml.rels><?xml version="1.0" encoding="UTF-8" standalone="yes"?>
<Relationships xmlns="http://schemas.openxmlformats.org/package/2006/relationships"><Relationship Id="rId8" Type="http://schemas.openxmlformats.org/officeDocument/2006/relationships/hyperlink" Target="https://www.longtermplan.nhs.uk/" TargetMode="External"/><Relationship Id="rId3" Type="http://schemas.openxmlformats.org/officeDocument/2006/relationships/hyperlink" Target="https://www.alzheimers.org.uk/" TargetMode="External"/><Relationship Id="rId7" Type="http://schemas.openxmlformats.org/officeDocument/2006/relationships/hyperlink" Target="https://www.nice.org.uk/guidance/ng74" TargetMode="External"/><Relationship Id="rId2" Type="http://schemas.openxmlformats.org/officeDocument/2006/relationships/hyperlink" Target="https://www.ageuk.org.uk/" TargetMode="External"/><Relationship Id="rId1" Type="http://schemas.openxmlformats.org/officeDocument/2006/relationships/slideLayout" Target="../slideLayouts/slideLayout7.xml"/><Relationship Id="rId6" Type="http://schemas.openxmlformats.org/officeDocument/2006/relationships/hyperlink" Target="https://www.gov.uk/government/publications/people-at-the-heart-of-care-adult-social-care-reform-white-paper" TargetMode="External"/><Relationship Id="rId5" Type="http://schemas.openxmlformats.org/officeDocument/2006/relationships/hyperlink" Target="https://www.legislation.gov.uk/ukpga/2014/23/contents/enacted" TargetMode="External"/><Relationship Id="rId10" Type="http://schemas.openxmlformats.org/officeDocument/2006/relationships/hyperlink" Target="https://www.who.int/initiatives/decade-of-healthy-ageing" TargetMode="External"/><Relationship Id="rId4" Type="http://schemas.openxmlformats.org/officeDocument/2006/relationships/hyperlink" Target="https://ageing-better.org.uk/" TargetMode="External"/><Relationship Id="rId9" Type="http://schemas.openxmlformats.org/officeDocument/2006/relationships/hyperlink" Target="https://www.ons.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5CCF4B3-4B24-7127-1EF5-A8F1020D0F04}"/>
              </a:ext>
            </a:extLst>
          </p:cNvPr>
          <p:cNvSpPr txBox="1"/>
          <p:nvPr/>
        </p:nvSpPr>
        <p:spPr>
          <a:xfrm>
            <a:off x="4743450" y="4508500"/>
            <a:ext cx="10684042" cy="2856359"/>
          </a:xfrm>
          <a:prstGeom prst="rect">
            <a:avLst/>
          </a:prstGeom>
          <a:noFill/>
        </p:spPr>
        <p:txBody>
          <a:bodyPr wrap="square">
            <a:spAutoFit/>
          </a:bodyPr>
          <a:lstStyle/>
          <a:p>
            <a:pPr marL="0" marR="0" lvl="0" indent="0" algn="ctr" defTabSz="914400" rtl="0" eaLnBrk="1" fontAlgn="auto" latinLnBrk="0" hangingPunct="1">
              <a:lnSpc>
                <a:spcPct val="150000"/>
              </a:lnSpc>
              <a:spcBef>
                <a:spcPct val="20000"/>
              </a:spcBef>
              <a:spcAft>
                <a:spcPts val="0"/>
              </a:spcAft>
              <a:buClrTx/>
              <a:buSzTx/>
              <a:buFont typeface="Arial" pitchFamily="34" charset="0"/>
              <a:buNone/>
              <a:tabLst/>
              <a:defRPr/>
            </a:pPr>
            <a:r>
              <a:rPr kumimoji="0" lang="en-GB" sz="2800" b="1" i="0" u="none" strike="noStrike" kern="1200" cap="none" spc="0" normalizeH="0" baseline="0" noProof="0" dirty="0">
                <a:ln>
                  <a:noFill/>
                </a:ln>
                <a:solidFill>
                  <a:srgbClr val="EEECE1">
                    <a:lumMod val="25000"/>
                  </a:srgbClr>
                </a:solidFill>
                <a:effectLst/>
                <a:uLnTx/>
                <a:uFillTx/>
                <a:latin typeface="Arial" panose="020B0604020202020204" pitchFamily="34" charset="0"/>
                <a:ea typeface="+mn-ea"/>
                <a:cs typeface="Arial" panose="020B0604020202020204" pitchFamily="34" charset="0"/>
              </a:rPr>
              <a:t>Module name: Parwana </a:t>
            </a:r>
            <a:r>
              <a:rPr kumimoji="0" lang="en-GB" sz="2800" b="1" i="0" u="none" strike="noStrike" kern="1200" cap="none" spc="0" normalizeH="0" baseline="0" noProof="0" dirty="0" err="1">
                <a:ln>
                  <a:noFill/>
                </a:ln>
                <a:solidFill>
                  <a:srgbClr val="EEECE1">
                    <a:lumMod val="25000"/>
                  </a:srgbClr>
                </a:solidFill>
                <a:effectLst/>
                <a:uLnTx/>
                <a:uFillTx/>
                <a:latin typeface="Arial" panose="020B0604020202020204" pitchFamily="34" charset="0"/>
                <a:ea typeface="+mn-ea"/>
                <a:cs typeface="Arial" panose="020B0604020202020204" pitchFamily="34" charset="0"/>
              </a:rPr>
              <a:t>Rezaeie</a:t>
            </a:r>
            <a:endParaRPr kumimoji="0" lang="en-GB" sz="2800" b="1" i="0" u="none" strike="noStrike" kern="1200" cap="none" spc="0" normalizeH="0" baseline="0" noProof="0" dirty="0">
              <a:ln>
                <a:noFill/>
              </a:ln>
              <a:solidFill>
                <a:srgbClr val="EEECE1">
                  <a:lumMod val="25000"/>
                </a:srgbClr>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50000"/>
              </a:lnSpc>
              <a:spcBef>
                <a:spcPct val="20000"/>
              </a:spcBef>
              <a:spcAft>
                <a:spcPts val="0"/>
              </a:spcAft>
              <a:buClrTx/>
              <a:buSzTx/>
              <a:buFont typeface="Arial" pitchFamily="34" charset="0"/>
              <a:buNone/>
              <a:tabLst/>
              <a:defRPr/>
            </a:pPr>
            <a:r>
              <a:rPr lang="en-GB" sz="2800" b="1" dirty="0">
                <a:solidFill>
                  <a:srgbClr val="EEECE1">
                    <a:lumMod val="25000"/>
                  </a:srgbClr>
                </a:solidFill>
                <a:latin typeface="Arial" panose="020B0604020202020204" pitchFamily="34" charset="0"/>
                <a:cs typeface="Arial" panose="020B0604020202020204" pitchFamily="34" charset="0"/>
              </a:rPr>
              <a:t>Student Number: 1916557</a:t>
            </a:r>
            <a:endParaRPr kumimoji="0" lang="en-GB" sz="2800" b="1" i="0" u="none" strike="noStrike" kern="1200" cap="none" spc="0" normalizeH="0" baseline="0" noProof="0" dirty="0">
              <a:ln>
                <a:noFill/>
              </a:ln>
              <a:solidFill>
                <a:srgbClr val="EEECE1">
                  <a:lumMod val="25000"/>
                </a:srgbClr>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50000"/>
              </a:lnSpc>
              <a:spcBef>
                <a:spcPct val="20000"/>
              </a:spcBef>
              <a:spcAft>
                <a:spcPts val="0"/>
              </a:spcAft>
              <a:buClrTx/>
              <a:buSzTx/>
              <a:buFont typeface="Arial" pitchFamily="34" charset="0"/>
              <a:buNone/>
              <a:tabLst/>
              <a:defRPr/>
            </a:pPr>
            <a:r>
              <a:rPr kumimoji="0" lang="en-GB" sz="2800" b="1" i="0" u="none" strike="noStrike" kern="1200" cap="none" spc="0" normalizeH="0" baseline="0" noProof="0" dirty="0">
                <a:ln>
                  <a:noFill/>
                </a:ln>
                <a:solidFill>
                  <a:srgbClr val="EEECE1">
                    <a:lumMod val="25000"/>
                  </a:srgbClr>
                </a:solidFill>
                <a:effectLst/>
                <a:uLnTx/>
                <a:uFillTx/>
                <a:latin typeface="Arial" panose="020B0604020202020204" pitchFamily="34" charset="0"/>
                <a:ea typeface="+mn-ea"/>
                <a:cs typeface="Arial" panose="020B0604020202020204" pitchFamily="34" charset="0"/>
              </a:rPr>
              <a:t>Module code: BMHP6027_LON</a:t>
            </a:r>
          </a:p>
          <a:p>
            <a:pPr lvl="0" algn="ctr">
              <a:lnSpc>
                <a:spcPct val="150000"/>
              </a:lnSpc>
              <a:spcBef>
                <a:spcPct val="20000"/>
              </a:spcBef>
              <a:defRPr/>
            </a:pPr>
            <a:r>
              <a:rPr kumimoji="0" lang="en-GB" sz="2800" b="1" i="0" u="none" strike="noStrike" kern="1200" cap="none" spc="0" normalizeH="0" baseline="0" noProof="0" dirty="0">
                <a:ln>
                  <a:noFill/>
                </a:ln>
                <a:solidFill>
                  <a:srgbClr val="EEECE1">
                    <a:lumMod val="25000"/>
                  </a:srgbClr>
                </a:solidFill>
                <a:effectLst/>
                <a:uLnTx/>
                <a:uFillTx/>
                <a:latin typeface="Arial" panose="020B0604020202020204" pitchFamily="34" charset="0"/>
                <a:ea typeface="+mn-ea"/>
                <a:cs typeface="Arial" panose="020B0604020202020204" pitchFamily="34" charset="0"/>
              </a:rPr>
              <a:t>Lecturer’s name: </a:t>
            </a:r>
            <a:r>
              <a:rPr lang="en-GB" sz="2800" b="1" dirty="0">
                <a:latin typeface="Arial" panose="020B0604020202020204" pitchFamily="34" charset="0"/>
                <a:cs typeface="Arial" panose="020B0604020202020204" pitchFamily="34" charset="0"/>
              </a:rPr>
              <a:t>Laila Surani</a:t>
            </a:r>
            <a:r>
              <a:rPr kumimoji="0" lang="en-GB" sz="2800" b="1" i="0" u="none" strike="noStrike" kern="1200" cap="none" spc="0" normalizeH="0" baseline="0" noProof="0" dirty="0">
                <a:ln>
                  <a:noFill/>
                </a:ln>
                <a:solidFill>
                  <a:srgbClr val="EEECE1">
                    <a:lumMod val="25000"/>
                  </a:srgbClr>
                </a:solidFill>
                <a:effectLst/>
                <a:uLnTx/>
                <a:uFillTx/>
                <a:latin typeface="Arial" panose="020B0604020202020204" pitchFamily="34" charset="0"/>
                <a:cs typeface="Arial" panose="020B0604020202020204" pitchFamily="34" charset="0"/>
              </a:rPr>
              <a:t> </a:t>
            </a:r>
          </a:p>
        </p:txBody>
      </p:sp>
      <p:pic>
        <p:nvPicPr>
          <p:cNvPr id="5" name="Picture 1" descr="Discover University of Wales Trinity Saint David">
            <a:extLst>
              <a:ext uri="{FF2B5EF4-FFF2-40B4-BE49-F238E27FC236}">
                <a16:creationId xmlns:a16="http://schemas.microsoft.com/office/drawing/2014/main" id="{98B8D8AC-F2B8-038A-28E3-A8242BD29F5F}"/>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317499" y="781050"/>
            <a:ext cx="5568951" cy="28563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230551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CF4E4"/>
        </a:solidFill>
        <a:effectLst/>
      </p:bgPr>
    </p:bg>
    <p:spTree>
      <p:nvGrpSpPr>
        <p:cNvPr id="1" name=""/>
        <p:cNvGrpSpPr/>
        <p:nvPr/>
      </p:nvGrpSpPr>
      <p:grpSpPr>
        <a:xfrm>
          <a:off x="0" y="0"/>
          <a:ext cx="0" cy="0"/>
          <a:chOff x="0" y="0"/>
          <a:chExt cx="0" cy="0"/>
        </a:xfrm>
      </p:grpSpPr>
      <p:grpSp>
        <p:nvGrpSpPr>
          <p:cNvPr id="2" name="Group 2"/>
          <p:cNvGrpSpPr/>
          <p:nvPr/>
        </p:nvGrpSpPr>
        <p:grpSpPr>
          <a:xfrm>
            <a:off x="651657" y="744855"/>
            <a:ext cx="20750010" cy="4636991"/>
            <a:chOff x="-14397" y="-38100"/>
            <a:chExt cx="3718168" cy="436696"/>
          </a:xfrm>
        </p:grpSpPr>
        <p:sp>
          <p:nvSpPr>
            <p:cNvPr id="3" name="Freeform 3"/>
            <p:cNvSpPr/>
            <p:nvPr/>
          </p:nvSpPr>
          <p:spPr>
            <a:xfrm>
              <a:off x="-14397" y="-20615"/>
              <a:ext cx="3718168" cy="419211"/>
            </a:xfrm>
            <a:custGeom>
              <a:avLst/>
              <a:gdLst/>
              <a:ahLst/>
              <a:cxnLst/>
              <a:rect l="l" t="t" r="r" b="b"/>
              <a:pathLst>
                <a:path w="3588460" h="398596">
                  <a:moveTo>
                    <a:pt x="13531" y="0"/>
                  </a:moveTo>
                  <a:lnTo>
                    <a:pt x="3574929" y="0"/>
                  </a:lnTo>
                  <a:cubicBezTo>
                    <a:pt x="3578518" y="0"/>
                    <a:pt x="3581959" y="1426"/>
                    <a:pt x="3584497" y="3963"/>
                  </a:cubicBezTo>
                  <a:cubicBezTo>
                    <a:pt x="3587034" y="6501"/>
                    <a:pt x="3588460" y="9942"/>
                    <a:pt x="3588460" y="13531"/>
                  </a:cubicBezTo>
                  <a:lnTo>
                    <a:pt x="3588460" y="385065"/>
                  </a:lnTo>
                  <a:cubicBezTo>
                    <a:pt x="3588460" y="392538"/>
                    <a:pt x="3582402" y="398596"/>
                    <a:pt x="3574929" y="398596"/>
                  </a:cubicBezTo>
                  <a:lnTo>
                    <a:pt x="13531" y="398596"/>
                  </a:lnTo>
                  <a:cubicBezTo>
                    <a:pt x="6058" y="398596"/>
                    <a:pt x="0" y="392538"/>
                    <a:pt x="0" y="385065"/>
                  </a:cubicBezTo>
                  <a:lnTo>
                    <a:pt x="0" y="13531"/>
                  </a:lnTo>
                  <a:cubicBezTo>
                    <a:pt x="0" y="6058"/>
                    <a:pt x="6058" y="0"/>
                    <a:pt x="13531" y="0"/>
                  </a:cubicBezTo>
                  <a:close/>
                </a:path>
              </a:pathLst>
            </a:custGeom>
            <a:solidFill>
              <a:schemeClr val="bg1">
                <a:lumMod val="65000"/>
              </a:schemeClr>
            </a:solidFill>
            <a:ln w="38100" cap="rnd">
              <a:solidFill>
                <a:srgbClr val="3B393F"/>
              </a:solidFill>
              <a:prstDash val="solid"/>
              <a:round/>
            </a:ln>
          </p:spPr>
          <p:txBody>
            <a:bodyPr/>
            <a:lstStyle/>
            <a:p>
              <a:endParaRPr lang="en-GB"/>
            </a:p>
          </p:txBody>
        </p:sp>
        <p:sp>
          <p:nvSpPr>
            <p:cNvPr id="4" name="TextBox 4"/>
            <p:cNvSpPr txBox="1"/>
            <p:nvPr/>
          </p:nvSpPr>
          <p:spPr>
            <a:xfrm>
              <a:off x="0" y="-38100"/>
              <a:ext cx="3588460" cy="436696"/>
            </a:xfrm>
            <a:prstGeom prst="rect">
              <a:avLst/>
            </a:prstGeom>
          </p:spPr>
          <p:txBody>
            <a:bodyPr lIns="50800" tIns="50800" rIns="50800" bIns="50800" rtlCol="0" anchor="ctr"/>
            <a:lstStyle/>
            <a:p>
              <a:pPr algn="ctr">
                <a:lnSpc>
                  <a:spcPts val="4694"/>
                </a:lnSpc>
              </a:pPr>
              <a:endParaRPr/>
            </a:p>
          </p:txBody>
        </p:sp>
      </p:grpSp>
      <p:grpSp>
        <p:nvGrpSpPr>
          <p:cNvPr id="7" name="Group 7"/>
          <p:cNvGrpSpPr/>
          <p:nvPr/>
        </p:nvGrpSpPr>
        <p:grpSpPr>
          <a:xfrm>
            <a:off x="306559" y="5642460"/>
            <a:ext cx="20501863" cy="9039590"/>
            <a:chOff x="0" y="0"/>
            <a:chExt cx="3588460" cy="1967842"/>
          </a:xfrm>
        </p:grpSpPr>
        <p:sp>
          <p:nvSpPr>
            <p:cNvPr id="8" name="Freeform 8"/>
            <p:cNvSpPr/>
            <p:nvPr/>
          </p:nvSpPr>
          <p:spPr>
            <a:xfrm>
              <a:off x="0" y="0"/>
              <a:ext cx="3588460" cy="1967842"/>
            </a:xfrm>
            <a:custGeom>
              <a:avLst/>
              <a:gdLst/>
              <a:ahLst/>
              <a:cxnLst/>
              <a:rect l="l" t="t" r="r" b="b"/>
              <a:pathLst>
                <a:path w="3588460" h="1967842">
                  <a:moveTo>
                    <a:pt x="13531" y="0"/>
                  </a:moveTo>
                  <a:lnTo>
                    <a:pt x="3574929" y="0"/>
                  </a:lnTo>
                  <a:cubicBezTo>
                    <a:pt x="3578518" y="0"/>
                    <a:pt x="3581959" y="1426"/>
                    <a:pt x="3584497" y="3963"/>
                  </a:cubicBezTo>
                  <a:cubicBezTo>
                    <a:pt x="3587034" y="6501"/>
                    <a:pt x="3588460" y="9942"/>
                    <a:pt x="3588460" y="13531"/>
                  </a:cubicBezTo>
                  <a:lnTo>
                    <a:pt x="3588460" y="1954312"/>
                  </a:lnTo>
                  <a:cubicBezTo>
                    <a:pt x="3588460" y="1961784"/>
                    <a:pt x="3582402" y="1967842"/>
                    <a:pt x="3574929" y="1967842"/>
                  </a:cubicBezTo>
                  <a:lnTo>
                    <a:pt x="13531" y="1967842"/>
                  </a:lnTo>
                  <a:cubicBezTo>
                    <a:pt x="6058" y="1967842"/>
                    <a:pt x="0" y="1961784"/>
                    <a:pt x="0" y="1954312"/>
                  </a:cubicBezTo>
                  <a:lnTo>
                    <a:pt x="0" y="13531"/>
                  </a:lnTo>
                  <a:cubicBezTo>
                    <a:pt x="0" y="6058"/>
                    <a:pt x="6058" y="0"/>
                    <a:pt x="13531" y="0"/>
                  </a:cubicBezTo>
                  <a:close/>
                </a:path>
              </a:pathLst>
            </a:custGeom>
            <a:solidFill>
              <a:srgbClr val="FFFFFF"/>
            </a:solidFill>
            <a:ln w="38100" cap="rnd">
              <a:solidFill>
                <a:srgbClr val="3B393F"/>
              </a:solidFill>
              <a:prstDash val="solid"/>
              <a:round/>
            </a:ln>
          </p:spPr>
          <p:txBody>
            <a:bodyPr/>
            <a:lstStyle/>
            <a:p>
              <a:endParaRPr lang="en-GB"/>
            </a:p>
          </p:txBody>
        </p:sp>
        <p:sp>
          <p:nvSpPr>
            <p:cNvPr id="9" name="TextBox 9"/>
            <p:cNvSpPr txBox="1"/>
            <p:nvPr/>
          </p:nvSpPr>
          <p:spPr>
            <a:xfrm>
              <a:off x="0" y="-38100"/>
              <a:ext cx="3588460" cy="2005942"/>
            </a:xfrm>
            <a:prstGeom prst="rect">
              <a:avLst/>
            </a:prstGeom>
          </p:spPr>
          <p:txBody>
            <a:bodyPr lIns="50800" tIns="50800" rIns="50800" bIns="50800" rtlCol="0" anchor="ctr"/>
            <a:lstStyle/>
            <a:p>
              <a:pPr algn="ctr">
                <a:lnSpc>
                  <a:spcPts val="4694"/>
                </a:lnSpc>
              </a:pPr>
              <a:endParaRPr/>
            </a:p>
          </p:txBody>
        </p:sp>
      </p:grpSp>
      <p:grpSp>
        <p:nvGrpSpPr>
          <p:cNvPr id="10" name="Group 10"/>
          <p:cNvGrpSpPr/>
          <p:nvPr/>
        </p:nvGrpSpPr>
        <p:grpSpPr>
          <a:xfrm>
            <a:off x="15196041" y="6536975"/>
            <a:ext cx="4838303" cy="4054389"/>
            <a:chOff x="0" y="-38100"/>
            <a:chExt cx="1180920" cy="1202603"/>
          </a:xfrm>
        </p:grpSpPr>
        <p:sp>
          <p:nvSpPr>
            <p:cNvPr id="11" name="Freeform 11"/>
            <p:cNvSpPr/>
            <p:nvPr/>
          </p:nvSpPr>
          <p:spPr>
            <a:xfrm>
              <a:off x="0" y="0"/>
              <a:ext cx="1180920" cy="1164503"/>
            </a:xfrm>
            <a:custGeom>
              <a:avLst/>
              <a:gdLst/>
              <a:ahLst/>
              <a:cxnLst/>
              <a:rect l="l" t="t" r="r" b="b"/>
              <a:pathLst>
                <a:path w="1180920" h="1164503">
                  <a:moveTo>
                    <a:pt x="35242" y="0"/>
                  </a:moveTo>
                  <a:lnTo>
                    <a:pt x="1145678" y="0"/>
                  </a:lnTo>
                  <a:cubicBezTo>
                    <a:pt x="1155024" y="0"/>
                    <a:pt x="1163988" y="3713"/>
                    <a:pt x="1170597" y="10322"/>
                  </a:cubicBezTo>
                  <a:cubicBezTo>
                    <a:pt x="1177207" y="16931"/>
                    <a:pt x="1180920" y="25895"/>
                    <a:pt x="1180920" y="35242"/>
                  </a:cubicBezTo>
                  <a:lnTo>
                    <a:pt x="1180920" y="1129261"/>
                  </a:lnTo>
                  <a:cubicBezTo>
                    <a:pt x="1180920" y="1148725"/>
                    <a:pt x="1165141" y="1164503"/>
                    <a:pt x="1145678" y="1164503"/>
                  </a:cubicBezTo>
                  <a:lnTo>
                    <a:pt x="35242" y="1164503"/>
                  </a:lnTo>
                  <a:cubicBezTo>
                    <a:pt x="25895" y="1164503"/>
                    <a:pt x="16931" y="1160790"/>
                    <a:pt x="10322" y="1154181"/>
                  </a:cubicBezTo>
                  <a:cubicBezTo>
                    <a:pt x="3713" y="1147572"/>
                    <a:pt x="0" y="1138608"/>
                    <a:pt x="0" y="1129261"/>
                  </a:cubicBezTo>
                  <a:lnTo>
                    <a:pt x="0" y="35242"/>
                  </a:lnTo>
                  <a:cubicBezTo>
                    <a:pt x="0" y="15778"/>
                    <a:pt x="15778" y="0"/>
                    <a:pt x="35242" y="0"/>
                  </a:cubicBezTo>
                  <a:close/>
                </a:path>
              </a:pathLst>
            </a:custGeom>
            <a:solidFill>
              <a:srgbClr val="FFFFFF"/>
            </a:solidFill>
            <a:ln w="28575" cap="rnd">
              <a:solidFill>
                <a:srgbClr val="3B393F"/>
              </a:solidFill>
              <a:prstDash val="solid"/>
              <a:round/>
            </a:ln>
          </p:spPr>
          <p:txBody>
            <a:bodyPr/>
            <a:lstStyle/>
            <a:p>
              <a:endParaRPr lang="en-GB"/>
            </a:p>
          </p:txBody>
        </p:sp>
        <p:sp>
          <p:nvSpPr>
            <p:cNvPr id="12" name="TextBox 12"/>
            <p:cNvSpPr txBox="1"/>
            <p:nvPr/>
          </p:nvSpPr>
          <p:spPr>
            <a:xfrm>
              <a:off x="0" y="-38100"/>
              <a:ext cx="1180920" cy="1202603"/>
            </a:xfrm>
            <a:prstGeom prst="rect">
              <a:avLst/>
            </a:prstGeom>
          </p:spPr>
          <p:txBody>
            <a:bodyPr lIns="50800" tIns="50800" rIns="50800" bIns="50800" rtlCol="0" anchor="ctr"/>
            <a:lstStyle/>
            <a:p>
              <a:pPr marL="0" lvl="0" indent="0" algn="ctr">
                <a:lnSpc>
                  <a:spcPts val="4694"/>
                </a:lnSpc>
                <a:spcBef>
                  <a:spcPct val="0"/>
                </a:spcBef>
              </a:pPr>
              <a:endParaRPr/>
            </a:p>
          </p:txBody>
        </p:sp>
      </p:grpSp>
      <p:grpSp>
        <p:nvGrpSpPr>
          <p:cNvPr id="13" name="Group 13"/>
          <p:cNvGrpSpPr/>
          <p:nvPr/>
        </p:nvGrpSpPr>
        <p:grpSpPr>
          <a:xfrm>
            <a:off x="667321" y="2491378"/>
            <a:ext cx="5230810" cy="4042687"/>
            <a:chOff x="0" y="-32950"/>
            <a:chExt cx="6974413" cy="5390245"/>
          </a:xfrm>
        </p:grpSpPr>
        <p:grpSp>
          <p:nvGrpSpPr>
            <p:cNvPr id="14" name="Group 14"/>
            <p:cNvGrpSpPr/>
            <p:nvPr/>
          </p:nvGrpSpPr>
          <p:grpSpPr>
            <a:xfrm>
              <a:off x="0" y="-32950"/>
              <a:ext cx="6974413" cy="5390245"/>
              <a:chOff x="0" y="-9525"/>
              <a:chExt cx="2016141" cy="1558197"/>
            </a:xfrm>
          </p:grpSpPr>
          <p:sp>
            <p:nvSpPr>
              <p:cNvPr id="15" name="Freeform 15"/>
              <p:cNvSpPr/>
              <p:nvPr/>
            </p:nvSpPr>
            <p:spPr>
              <a:xfrm>
                <a:off x="0" y="1231772"/>
                <a:ext cx="2016141" cy="316900"/>
              </a:xfrm>
              <a:custGeom>
                <a:avLst/>
                <a:gdLst/>
                <a:ahLst/>
                <a:cxnLst/>
                <a:rect l="l" t="t" r="r" b="b"/>
                <a:pathLst>
                  <a:path w="2016141" h="316900">
                    <a:moveTo>
                      <a:pt x="103604" y="0"/>
                    </a:moveTo>
                    <a:lnTo>
                      <a:pt x="1912537" y="0"/>
                    </a:lnTo>
                    <a:cubicBezTo>
                      <a:pt x="1969756" y="0"/>
                      <a:pt x="2016141" y="46385"/>
                      <a:pt x="2016141" y="103604"/>
                    </a:cubicBezTo>
                    <a:lnTo>
                      <a:pt x="2016141" y="213295"/>
                    </a:lnTo>
                    <a:cubicBezTo>
                      <a:pt x="2016141" y="240773"/>
                      <a:pt x="2005226" y="267125"/>
                      <a:pt x="1985796" y="286555"/>
                    </a:cubicBezTo>
                    <a:cubicBezTo>
                      <a:pt x="1966367" y="305984"/>
                      <a:pt x="1940014" y="316900"/>
                      <a:pt x="1912537" y="316900"/>
                    </a:cubicBezTo>
                    <a:lnTo>
                      <a:pt x="103604" y="316900"/>
                    </a:lnTo>
                    <a:cubicBezTo>
                      <a:pt x="46385" y="316900"/>
                      <a:pt x="0" y="270514"/>
                      <a:pt x="0" y="213295"/>
                    </a:cubicBezTo>
                    <a:lnTo>
                      <a:pt x="0" y="103604"/>
                    </a:lnTo>
                    <a:cubicBezTo>
                      <a:pt x="0" y="46385"/>
                      <a:pt x="46385" y="0"/>
                      <a:pt x="103604" y="0"/>
                    </a:cubicBezTo>
                    <a:close/>
                  </a:path>
                </a:pathLst>
              </a:custGeom>
              <a:solidFill>
                <a:srgbClr val="B1D8B7"/>
              </a:solidFill>
              <a:ln w="28575" cap="rnd">
                <a:solidFill>
                  <a:srgbClr val="3B393F"/>
                </a:solidFill>
                <a:prstDash val="solid"/>
                <a:round/>
              </a:ln>
            </p:spPr>
            <p:txBody>
              <a:bodyPr/>
              <a:lstStyle/>
              <a:p>
                <a:endParaRPr lang="en-GB"/>
              </a:p>
            </p:txBody>
          </p:sp>
          <p:sp>
            <p:nvSpPr>
              <p:cNvPr id="16" name="TextBox 16"/>
              <p:cNvSpPr txBox="1"/>
              <p:nvPr/>
            </p:nvSpPr>
            <p:spPr>
              <a:xfrm>
                <a:off x="0" y="-9525"/>
                <a:ext cx="2016141" cy="326425"/>
              </a:xfrm>
              <a:prstGeom prst="rect">
                <a:avLst/>
              </a:prstGeom>
            </p:spPr>
            <p:txBody>
              <a:bodyPr lIns="27102" tIns="27102" rIns="27102" bIns="27102" rtlCol="0" anchor="ctr"/>
              <a:lstStyle/>
              <a:p>
                <a:pPr marL="0" lvl="0" indent="0" algn="l">
                  <a:lnSpc>
                    <a:spcPts val="4374"/>
                  </a:lnSpc>
                  <a:spcBef>
                    <a:spcPct val="0"/>
                  </a:spcBef>
                </a:pPr>
                <a:r>
                  <a:rPr lang="en-US" sz="3499" b="1">
                    <a:solidFill>
                      <a:srgbClr val="3B393F"/>
                    </a:solidFill>
                    <a:latin typeface="Garet Bold"/>
                    <a:ea typeface="Garet Bold"/>
                    <a:cs typeface="Garet Bold"/>
                    <a:sym typeface="Garet Bold"/>
                  </a:rPr>
                  <a:t>   </a:t>
                </a:r>
              </a:p>
            </p:txBody>
          </p:sp>
        </p:grpSp>
        <p:sp>
          <p:nvSpPr>
            <p:cNvPr id="17" name="TextBox 17"/>
            <p:cNvSpPr txBox="1"/>
            <p:nvPr/>
          </p:nvSpPr>
          <p:spPr>
            <a:xfrm>
              <a:off x="508707" y="4196055"/>
              <a:ext cx="6095778" cy="752342"/>
            </a:xfrm>
            <a:prstGeom prst="rect">
              <a:avLst/>
            </a:prstGeom>
          </p:spPr>
          <p:txBody>
            <a:bodyPr lIns="0" tIns="0" rIns="0" bIns="0" rtlCol="0" anchor="t">
              <a:spAutoFit/>
            </a:bodyPr>
            <a:lstStyle/>
            <a:p>
              <a:pPr algn="ctr">
                <a:lnSpc>
                  <a:spcPts val="4374"/>
                </a:lnSpc>
              </a:pPr>
              <a:endParaRPr lang="en-US" sz="3499" b="1" dirty="0">
                <a:solidFill>
                  <a:srgbClr val="3B393F"/>
                </a:solidFill>
                <a:latin typeface="Garet Bold"/>
                <a:ea typeface="Garet Bold"/>
                <a:cs typeface="Garet Bold"/>
                <a:sym typeface="Garet Bold"/>
              </a:endParaRPr>
            </a:p>
          </p:txBody>
        </p:sp>
      </p:grpSp>
      <p:sp>
        <p:nvSpPr>
          <p:cNvPr id="28" name="TextBox 28"/>
          <p:cNvSpPr txBox="1"/>
          <p:nvPr/>
        </p:nvSpPr>
        <p:spPr>
          <a:xfrm>
            <a:off x="9435814" y="6725676"/>
            <a:ext cx="2072042" cy="340478"/>
          </a:xfrm>
          <a:prstGeom prst="rect">
            <a:avLst/>
          </a:prstGeom>
        </p:spPr>
        <p:txBody>
          <a:bodyPr lIns="0" tIns="0" rIns="0" bIns="0" rtlCol="0" anchor="t">
            <a:spAutoFit/>
          </a:bodyPr>
          <a:lstStyle/>
          <a:p>
            <a:pPr algn="ctr">
              <a:lnSpc>
                <a:spcPts val="2730"/>
              </a:lnSpc>
              <a:spcBef>
                <a:spcPct val="0"/>
              </a:spcBef>
            </a:pPr>
            <a:r>
              <a:rPr lang="en-US" sz="2100" i="1" dirty="0">
                <a:solidFill>
                  <a:srgbClr val="000000"/>
                </a:solidFill>
                <a:latin typeface="Garet Italics"/>
                <a:ea typeface="Garet Italics"/>
                <a:cs typeface="Garet Italics"/>
                <a:sym typeface="Garet Italics"/>
              </a:rPr>
              <a:t>.</a:t>
            </a:r>
          </a:p>
        </p:txBody>
      </p:sp>
      <p:grpSp>
        <p:nvGrpSpPr>
          <p:cNvPr id="29" name="Group 29"/>
          <p:cNvGrpSpPr/>
          <p:nvPr/>
        </p:nvGrpSpPr>
        <p:grpSpPr>
          <a:xfrm>
            <a:off x="13825602" y="11047762"/>
            <a:ext cx="6711890" cy="3634288"/>
            <a:chOff x="0" y="-39950"/>
            <a:chExt cx="1026436" cy="597660"/>
          </a:xfrm>
        </p:grpSpPr>
        <p:sp>
          <p:nvSpPr>
            <p:cNvPr id="30" name="Freeform 30"/>
            <p:cNvSpPr/>
            <p:nvPr/>
          </p:nvSpPr>
          <p:spPr>
            <a:xfrm>
              <a:off x="0" y="-39950"/>
              <a:ext cx="1026436" cy="597660"/>
            </a:xfrm>
            <a:custGeom>
              <a:avLst/>
              <a:gdLst/>
              <a:ahLst/>
              <a:cxnLst/>
              <a:rect l="l" t="t" r="r" b="b"/>
              <a:pathLst>
                <a:path w="939199" h="557710">
                  <a:moveTo>
                    <a:pt x="44312" y="0"/>
                  </a:moveTo>
                  <a:lnTo>
                    <a:pt x="894887" y="0"/>
                  </a:lnTo>
                  <a:cubicBezTo>
                    <a:pt x="919360" y="0"/>
                    <a:pt x="939199" y="19839"/>
                    <a:pt x="939199" y="44312"/>
                  </a:cubicBezTo>
                  <a:lnTo>
                    <a:pt x="939199" y="513398"/>
                  </a:lnTo>
                  <a:cubicBezTo>
                    <a:pt x="939199" y="525150"/>
                    <a:pt x="934531" y="536421"/>
                    <a:pt x="926220" y="544731"/>
                  </a:cubicBezTo>
                  <a:cubicBezTo>
                    <a:pt x="917910" y="553042"/>
                    <a:pt x="906639" y="557710"/>
                    <a:pt x="894887" y="557710"/>
                  </a:cubicBezTo>
                  <a:lnTo>
                    <a:pt x="44312" y="557710"/>
                  </a:lnTo>
                  <a:cubicBezTo>
                    <a:pt x="32560" y="557710"/>
                    <a:pt x="21289" y="553042"/>
                    <a:pt x="12979" y="544731"/>
                  </a:cubicBezTo>
                  <a:cubicBezTo>
                    <a:pt x="4669" y="536421"/>
                    <a:pt x="0" y="525150"/>
                    <a:pt x="0" y="513398"/>
                  </a:cubicBezTo>
                  <a:lnTo>
                    <a:pt x="0" y="44312"/>
                  </a:lnTo>
                  <a:cubicBezTo>
                    <a:pt x="0" y="32560"/>
                    <a:pt x="4669" y="21289"/>
                    <a:pt x="12979" y="12979"/>
                  </a:cubicBezTo>
                  <a:cubicBezTo>
                    <a:pt x="21289" y="4669"/>
                    <a:pt x="32560" y="0"/>
                    <a:pt x="44312" y="0"/>
                  </a:cubicBezTo>
                  <a:close/>
                </a:path>
              </a:pathLst>
            </a:custGeom>
            <a:solidFill>
              <a:srgbClr val="D2F4D8"/>
            </a:solidFill>
            <a:ln w="28575" cap="rnd">
              <a:solidFill>
                <a:srgbClr val="3B393F"/>
              </a:solidFill>
              <a:prstDash val="solid"/>
              <a:round/>
            </a:ln>
          </p:spPr>
          <p:txBody>
            <a:bodyPr/>
            <a:lstStyle/>
            <a:p>
              <a:endParaRPr lang="en-GB"/>
            </a:p>
          </p:txBody>
        </p:sp>
        <p:sp>
          <p:nvSpPr>
            <p:cNvPr id="31" name="TextBox 31"/>
            <p:cNvSpPr txBox="1"/>
            <p:nvPr/>
          </p:nvSpPr>
          <p:spPr>
            <a:xfrm>
              <a:off x="0" y="-38100"/>
              <a:ext cx="939199" cy="595810"/>
            </a:xfrm>
            <a:prstGeom prst="rect">
              <a:avLst/>
            </a:prstGeom>
          </p:spPr>
          <p:txBody>
            <a:bodyPr lIns="50800" tIns="50800" rIns="50800" bIns="50800" rtlCol="0" anchor="ctr"/>
            <a:lstStyle/>
            <a:p>
              <a:pPr marL="0" lvl="0" indent="0" algn="ctr">
                <a:lnSpc>
                  <a:spcPts val="4694"/>
                </a:lnSpc>
                <a:spcBef>
                  <a:spcPct val="0"/>
                </a:spcBef>
              </a:pPr>
              <a:endParaRPr/>
            </a:p>
          </p:txBody>
        </p:sp>
      </p:grpSp>
      <p:grpSp>
        <p:nvGrpSpPr>
          <p:cNvPr id="32" name="Group 32"/>
          <p:cNvGrpSpPr/>
          <p:nvPr/>
        </p:nvGrpSpPr>
        <p:grpSpPr>
          <a:xfrm>
            <a:off x="566478" y="6494475"/>
            <a:ext cx="5241397" cy="7873670"/>
            <a:chOff x="0" y="0"/>
            <a:chExt cx="939199" cy="557710"/>
          </a:xfrm>
        </p:grpSpPr>
        <p:sp>
          <p:nvSpPr>
            <p:cNvPr id="33" name="Freeform 33"/>
            <p:cNvSpPr/>
            <p:nvPr/>
          </p:nvSpPr>
          <p:spPr>
            <a:xfrm>
              <a:off x="0" y="0"/>
              <a:ext cx="939199" cy="557710"/>
            </a:xfrm>
            <a:custGeom>
              <a:avLst/>
              <a:gdLst/>
              <a:ahLst/>
              <a:cxnLst/>
              <a:rect l="l" t="t" r="r" b="b"/>
              <a:pathLst>
                <a:path w="939199" h="557710">
                  <a:moveTo>
                    <a:pt x="44312" y="0"/>
                  </a:moveTo>
                  <a:lnTo>
                    <a:pt x="894887" y="0"/>
                  </a:lnTo>
                  <a:cubicBezTo>
                    <a:pt x="919360" y="0"/>
                    <a:pt x="939199" y="19839"/>
                    <a:pt x="939199" y="44312"/>
                  </a:cubicBezTo>
                  <a:lnTo>
                    <a:pt x="939199" y="513398"/>
                  </a:lnTo>
                  <a:cubicBezTo>
                    <a:pt x="939199" y="525150"/>
                    <a:pt x="934531" y="536421"/>
                    <a:pt x="926220" y="544731"/>
                  </a:cubicBezTo>
                  <a:cubicBezTo>
                    <a:pt x="917910" y="553042"/>
                    <a:pt x="906639" y="557710"/>
                    <a:pt x="894887" y="557710"/>
                  </a:cubicBezTo>
                  <a:lnTo>
                    <a:pt x="44312" y="557710"/>
                  </a:lnTo>
                  <a:cubicBezTo>
                    <a:pt x="32560" y="557710"/>
                    <a:pt x="21289" y="553042"/>
                    <a:pt x="12979" y="544731"/>
                  </a:cubicBezTo>
                  <a:cubicBezTo>
                    <a:pt x="4669" y="536421"/>
                    <a:pt x="0" y="525150"/>
                    <a:pt x="0" y="513398"/>
                  </a:cubicBezTo>
                  <a:lnTo>
                    <a:pt x="0" y="44312"/>
                  </a:lnTo>
                  <a:cubicBezTo>
                    <a:pt x="0" y="32560"/>
                    <a:pt x="4669" y="21289"/>
                    <a:pt x="12979" y="12979"/>
                  </a:cubicBezTo>
                  <a:cubicBezTo>
                    <a:pt x="21289" y="4669"/>
                    <a:pt x="32560" y="0"/>
                    <a:pt x="44312" y="0"/>
                  </a:cubicBezTo>
                  <a:close/>
                </a:path>
              </a:pathLst>
            </a:custGeom>
            <a:solidFill>
              <a:srgbClr val="D1E6FF"/>
            </a:solidFill>
            <a:ln w="28575" cap="rnd">
              <a:solidFill>
                <a:srgbClr val="3B393F"/>
              </a:solidFill>
              <a:prstDash val="solid"/>
              <a:round/>
            </a:ln>
          </p:spPr>
          <p:txBody>
            <a:bodyPr/>
            <a:lstStyle/>
            <a:p>
              <a:endParaRPr lang="en-GB"/>
            </a:p>
          </p:txBody>
        </p:sp>
        <p:sp>
          <p:nvSpPr>
            <p:cNvPr id="34" name="TextBox 34"/>
            <p:cNvSpPr txBox="1"/>
            <p:nvPr/>
          </p:nvSpPr>
          <p:spPr>
            <a:xfrm>
              <a:off x="0" y="-38100"/>
              <a:ext cx="939199" cy="595810"/>
            </a:xfrm>
            <a:prstGeom prst="rect">
              <a:avLst/>
            </a:prstGeom>
          </p:spPr>
          <p:txBody>
            <a:bodyPr lIns="50800" tIns="50800" rIns="50800" bIns="50800" rtlCol="0" anchor="ctr"/>
            <a:lstStyle/>
            <a:p>
              <a:pPr marL="0" lvl="0" indent="0" algn="ctr">
                <a:lnSpc>
                  <a:spcPts val="4694"/>
                </a:lnSpc>
                <a:spcBef>
                  <a:spcPct val="0"/>
                </a:spcBef>
              </a:pPr>
              <a:endParaRPr/>
            </a:p>
          </p:txBody>
        </p:sp>
      </p:grpSp>
      <p:grpSp>
        <p:nvGrpSpPr>
          <p:cNvPr id="37" name="Group 37"/>
          <p:cNvGrpSpPr/>
          <p:nvPr/>
        </p:nvGrpSpPr>
        <p:grpSpPr>
          <a:xfrm>
            <a:off x="13743869" y="5715437"/>
            <a:ext cx="6848415" cy="822186"/>
            <a:chOff x="0" y="0"/>
            <a:chExt cx="1779826" cy="316900"/>
          </a:xfrm>
        </p:grpSpPr>
        <p:sp>
          <p:nvSpPr>
            <p:cNvPr id="38" name="Freeform 38"/>
            <p:cNvSpPr/>
            <p:nvPr/>
          </p:nvSpPr>
          <p:spPr>
            <a:xfrm>
              <a:off x="0" y="0"/>
              <a:ext cx="1779826" cy="316900"/>
            </a:xfrm>
            <a:custGeom>
              <a:avLst/>
              <a:gdLst/>
              <a:ahLst/>
              <a:cxnLst/>
              <a:rect l="l" t="t" r="r" b="b"/>
              <a:pathLst>
                <a:path w="1779826" h="316900">
                  <a:moveTo>
                    <a:pt x="117360" y="0"/>
                  </a:moveTo>
                  <a:lnTo>
                    <a:pt x="1662465" y="0"/>
                  </a:lnTo>
                  <a:cubicBezTo>
                    <a:pt x="1727282" y="0"/>
                    <a:pt x="1779826" y="52544"/>
                    <a:pt x="1779826" y="117360"/>
                  </a:cubicBezTo>
                  <a:lnTo>
                    <a:pt x="1779826" y="199539"/>
                  </a:lnTo>
                  <a:cubicBezTo>
                    <a:pt x="1779826" y="264356"/>
                    <a:pt x="1727282" y="316900"/>
                    <a:pt x="1662465" y="316900"/>
                  </a:cubicBezTo>
                  <a:lnTo>
                    <a:pt x="117360" y="316900"/>
                  </a:lnTo>
                  <a:cubicBezTo>
                    <a:pt x="52544" y="316900"/>
                    <a:pt x="0" y="264356"/>
                    <a:pt x="0" y="199539"/>
                  </a:cubicBezTo>
                  <a:lnTo>
                    <a:pt x="0" y="117360"/>
                  </a:lnTo>
                  <a:cubicBezTo>
                    <a:pt x="0" y="52544"/>
                    <a:pt x="52544" y="0"/>
                    <a:pt x="117360" y="0"/>
                  </a:cubicBezTo>
                  <a:close/>
                </a:path>
              </a:pathLst>
            </a:custGeom>
            <a:solidFill>
              <a:srgbClr val="EFD078"/>
            </a:solidFill>
            <a:ln w="28575" cap="rnd">
              <a:solidFill>
                <a:srgbClr val="3B393F"/>
              </a:solidFill>
              <a:prstDash val="solid"/>
              <a:round/>
            </a:ln>
          </p:spPr>
          <p:txBody>
            <a:bodyPr/>
            <a:lstStyle/>
            <a:p>
              <a:endParaRPr lang="en-GB" dirty="0"/>
            </a:p>
          </p:txBody>
        </p:sp>
        <p:sp>
          <p:nvSpPr>
            <p:cNvPr id="39" name="TextBox 39"/>
            <p:cNvSpPr txBox="1"/>
            <p:nvPr/>
          </p:nvSpPr>
          <p:spPr>
            <a:xfrm>
              <a:off x="0" y="-9525"/>
              <a:ext cx="1779826" cy="326425"/>
            </a:xfrm>
            <a:prstGeom prst="rect">
              <a:avLst/>
            </a:prstGeom>
          </p:spPr>
          <p:txBody>
            <a:bodyPr lIns="27102" tIns="27102" rIns="27102" bIns="27102" rtlCol="0" anchor="ctr"/>
            <a:lstStyle/>
            <a:p>
              <a:pPr marL="0" lvl="0" indent="0" algn="l">
                <a:lnSpc>
                  <a:spcPts val="4374"/>
                </a:lnSpc>
                <a:spcBef>
                  <a:spcPct val="0"/>
                </a:spcBef>
              </a:pPr>
              <a:r>
                <a:rPr lang="en-US" sz="3499" u="none">
                  <a:solidFill>
                    <a:srgbClr val="000000"/>
                  </a:solidFill>
                  <a:latin typeface="Garet"/>
                  <a:ea typeface="Garet"/>
                  <a:cs typeface="Garet"/>
                  <a:sym typeface="Garet"/>
                </a:rPr>
                <a:t>   </a:t>
              </a:r>
            </a:p>
          </p:txBody>
        </p:sp>
      </p:grpSp>
      <p:grpSp>
        <p:nvGrpSpPr>
          <p:cNvPr id="53" name="Group 53"/>
          <p:cNvGrpSpPr/>
          <p:nvPr/>
        </p:nvGrpSpPr>
        <p:grpSpPr>
          <a:xfrm>
            <a:off x="1075737" y="1071485"/>
            <a:ext cx="3134314" cy="997481"/>
            <a:chOff x="0" y="-38100"/>
            <a:chExt cx="939199" cy="353050"/>
          </a:xfrm>
        </p:grpSpPr>
        <p:sp>
          <p:nvSpPr>
            <p:cNvPr id="54" name="Freeform 54"/>
            <p:cNvSpPr/>
            <p:nvPr/>
          </p:nvSpPr>
          <p:spPr>
            <a:xfrm>
              <a:off x="0" y="23255"/>
              <a:ext cx="939199" cy="291695"/>
            </a:xfrm>
            <a:custGeom>
              <a:avLst/>
              <a:gdLst/>
              <a:ahLst/>
              <a:cxnLst/>
              <a:rect l="l" t="t" r="r" b="b"/>
              <a:pathLst>
                <a:path w="939199" h="306203">
                  <a:moveTo>
                    <a:pt x="44312" y="0"/>
                  </a:moveTo>
                  <a:lnTo>
                    <a:pt x="894887" y="0"/>
                  </a:lnTo>
                  <a:cubicBezTo>
                    <a:pt x="919360" y="0"/>
                    <a:pt x="939199" y="19839"/>
                    <a:pt x="939199" y="44312"/>
                  </a:cubicBezTo>
                  <a:lnTo>
                    <a:pt x="939199" y="261890"/>
                  </a:lnTo>
                  <a:cubicBezTo>
                    <a:pt x="939199" y="273643"/>
                    <a:pt x="934531" y="284914"/>
                    <a:pt x="926220" y="293224"/>
                  </a:cubicBezTo>
                  <a:cubicBezTo>
                    <a:pt x="917910" y="301534"/>
                    <a:pt x="906639" y="306203"/>
                    <a:pt x="894887" y="306203"/>
                  </a:cubicBezTo>
                  <a:lnTo>
                    <a:pt x="44312" y="306203"/>
                  </a:lnTo>
                  <a:cubicBezTo>
                    <a:pt x="32560" y="306203"/>
                    <a:pt x="21289" y="301534"/>
                    <a:pt x="12979" y="293224"/>
                  </a:cubicBezTo>
                  <a:cubicBezTo>
                    <a:pt x="4669" y="284914"/>
                    <a:pt x="0" y="273643"/>
                    <a:pt x="0" y="261890"/>
                  </a:cubicBezTo>
                  <a:lnTo>
                    <a:pt x="0" y="44312"/>
                  </a:lnTo>
                  <a:cubicBezTo>
                    <a:pt x="0" y="32560"/>
                    <a:pt x="4669" y="21289"/>
                    <a:pt x="12979" y="12979"/>
                  </a:cubicBezTo>
                  <a:cubicBezTo>
                    <a:pt x="21289" y="4669"/>
                    <a:pt x="32560" y="0"/>
                    <a:pt x="44312" y="0"/>
                  </a:cubicBezTo>
                  <a:close/>
                </a:path>
              </a:pathLst>
            </a:custGeom>
            <a:solidFill>
              <a:srgbClr val="F7F1C6"/>
            </a:solidFill>
            <a:ln cap="rnd">
              <a:noFill/>
              <a:prstDash val="solid"/>
              <a:round/>
            </a:ln>
          </p:spPr>
          <p:txBody>
            <a:bodyPr/>
            <a:lstStyle/>
            <a:p>
              <a:r>
                <a:rPr lang="en-GB" sz="4000" dirty="0">
                  <a:latin typeface="Arial" panose="020B0604020202020204" pitchFamily="34" charset="0"/>
                  <a:cs typeface="Arial" panose="020B0604020202020204" pitchFamily="34" charset="0"/>
                </a:rPr>
                <a:t>Introduction</a:t>
              </a:r>
            </a:p>
          </p:txBody>
        </p:sp>
        <p:sp>
          <p:nvSpPr>
            <p:cNvPr id="55" name="TextBox 55"/>
            <p:cNvSpPr txBox="1"/>
            <p:nvPr/>
          </p:nvSpPr>
          <p:spPr>
            <a:xfrm>
              <a:off x="0" y="-38100"/>
              <a:ext cx="939199" cy="344303"/>
            </a:xfrm>
            <a:prstGeom prst="rect">
              <a:avLst/>
            </a:prstGeom>
          </p:spPr>
          <p:txBody>
            <a:bodyPr lIns="50800" tIns="50800" rIns="50800" bIns="50800" rtlCol="0" anchor="ctr"/>
            <a:lstStyle/>
            <a:p>
              <a:pPr marL="0" lvl="0" indent="0" algn="ctr">
                <a:lnSpc>
                  <a:spcPts val="4694"/>
                </a:lnSpc>
                <a:spcBef>
                  <a:spcPct val="0"/>
                </a:spcBef>
              </a:pPr>
              <a:endParaRPr/>
            </a:p>
          </p:txBody>
        </p:sp>
      </p:grpSp>
      <p:sp>
        <p:nvSpPr>
          <p:cNvPr id="61" name="TextBox 60">
            <a:extLst>
              <a:ext uri="{FF2B5EF4-FFF2-40B4-BE49-F238E27FC236}">
                <a16:creationId xmlns:a16="http://schemas.microsoft.com/office/drawing/2014/main" id="{7F262952-94FF-B20F-6490-52999CC75B57}"/>
              </a:ext>
            </a:extLst>
          </p:cNvPr>
          <p:cNvSpPr txBox="1"/>
          <p:nvPr/>
        </p:nvSpPr>
        <p:spPr>
          <a:xfrm>
            <a:off x="4055220" y="-39629"/>
            <a:ext cx="14023230" cy="916276"/>
          </a:xfrm>
          <a:prstGeom prst="rect">
            <a:avLst/>
          </a:prstGeom>
          <a:noFill/>
        </p:spPr>
        <p:txBody>
          <a:bodyPr wrap="square">
            <a:spAutoFit/>
          </a:bodyPr>
          <a:lstStyle/>
          <a:p>
            <a:pPr algn="just">
              <a:lnSpc>
                <a:spcPct val="150000"/>
              </a:lnSpc>
            </a:pPr>
            <a:r>
              <a:rPr lang="en-GB" sz="4000" b="1" dirty="0">
                <a:latin typeface="Arial" panose="020B0604020202020204" pitchFamily="34" charset="0"/>
                <a:cs typeface="Arial" panose="020B0604020202020204" pitchFamily="34" charset="0"/>
              </a:rPr>
              <a:t>Evaluating The Care And Support Needs Of Older People</a:t>
            </a:r>
            <a:endParaRPr lang="en-GB" sz="4000" b="1" dirty="0"/>
          </a:p>
        </p:txBody>
      </p:sp>
      <p:sp>
        <p:nvSpPr>
          <p:cNvPr id="63" name="TextBox 62">
            <a:extLst>
              <a:ext uri="{FF2B5EF4-FFF2-40B4-BE49-F238E27FC236}">
                <a16:creationId xmlns:a16="http://schemas.microsoft.com/office/drawing/2014/main" id="{4C1022CD-B3D3-B049-938A-216CE98F3559}"/>
              </a:ext>
            </a:extLst>
          </p:cNvPr>
          <p:cNvSpPr txBox="1"/>
          <p:nvPr/>
        </p:nvSpPr>
        <p:spPr>
          <a:xfrm>
            <a:off x="4609228" y="1276245"/>
            <a:ext cx="16199194" cy="3728649"/>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The UK has an ageing population, increasing the demand for health and social care services (Office for National Statistics (ONS), 2023).</a:t>
            </a:r>
          </a:p>
          <a:p>
            <a:pPr marL="342900" indent="-34290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 Older people have diverse physical, psychological and social needs that require holistic, person-centred care to maintain independence, functional ability and wellbeing (Glasby, 2017). </a:t>
            </a:r>
          </a:p>
          <a:p>
            <a:pPr marL="342900" indent="-34290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Empowering older people through integrated health, social care and community services promotes autonomy, dignity and quality of life (Department of Health and Social Care (DHSC), 2014).</a:t>
            </a:r>
          </a:p>
          <a:p>
            <a:pPr marL="342900" indent="-342900"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 This poster critically evaluates the care, empowerment and support needs of older people, current UK services and policies, and the role of emerging technologies in supporting independent living (NHS England, 2019; Centre for Ageing Better, 2022).</a:t>
            </a:r>
          </a:p>
          <a:p>
            <a:pPr algn="just">
              <a:lnSpc>
                <a:spcPct val="150000"/>
              </a:lnSpc>
            </a:pPr>
            <a:endParaRPr lang="en-GB" dirty="0">
              <a:latin typeface="Arial" panose="020B0604020202020204" pitchFamily="34" charset="0"/>
              <a:cs typeface="Arial" panose="020B0604020202020204" pitchFamily="34" charset="0"/>
            </a:endParaRPr>
          </a:p>
        </p:txBody>
      </p:sp>
      <p:graphicFrame>
        <p:nvGraphicFramePr>
          <p:cNvPr id="64" name="Diagram 63">
            <a:extLst>
              <a:ext uri="{FF2B5EF4-FFF2-40B4-BE49-F238E27FC236}">
                <a16:creationId xmlns:a16="http://schemas.microsoft.com/office/drawing/2014/main" id="{F55240D6-272D-4188-E3B7-C63C5F8656CC}"/>
              </a:ext>
            </a:extLst>
          </p:cNvPr>
          <p:cNvGraphicFramePr/>
          <p:nvPr>
            <p:extLst>
              <p:ext uri="{D42A27DB-BD31-4B8C-83A1-F6EECF244321}">
                <p14:modId xmlns:p14="http://schemas.microsoft.com/office/powerpoint/2010/main" val="1389390474"/>
              </p:ext>
            </p:extLst>
          </p:nvPr>
        </p:nvGraphicFramePr>
        <p:xfrm>
          <a:off x="1028135" y="2542995"/>
          <a:ext cx="3410516" cy="26585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6" name="TextBox 65">
            <a:extLst>
              <a:ext uri="{FF2B5EF4-FFF2-40B4-BE49-F238E27FC236}">
                <a16:creationId xmlns:a16="http://schemas.microsoft.com/office/drawing/2014/main" id="{434EAFAF-CDA1-CB18-9AD2-C1A1092D8A53}"/>
              </a:ext>
            </a:extLst>
          </p:cNvPr>
          <p:cNvSpPr txBox="1"/>
          <p:nvPr/>
        </p:nvSpPr>
        <p:spPr>
          <a:xfrm>
            <a:off x="1126009" y="2067986"/>
            <a:ext cx="10712450" cy="338554"/>
          </a:xfrm>
          <a:prstGeom prst="rect">
            <a:avLst/>
          </a:prstGeom>
          <a:noFill/>
        </p:spPr>
        <p:txBody>
          <a:bodyPr wrap="square">
            <a:spAutoFit/>
          </a:bodyPr>
          <a:lstStyle/>
          <a:p>
            <a:r>
              <a:rPr lang="en-GB" sz="1600" b="1" dirty="0">
                <a:latin typeface="Arial" panose="020B0604020202020204" pitchFamily="34" charset="0"/>
                <a:cs typeface="Arial" panose="020B0604020202020204" pitchFamily="34" charset="0"/>
              </a:rPr>
              <a:t>Holistic Needs of Older People</a:t>
            </a:r>
          </a:p>
        </p:txBody>
      </p:sp>
      <p:sp>
        <p:nvSpPr>
          <p:cNvPr id="68" name="TextBox 67">
            <a:extLst>
              <a:ext uri="{FF2B5EF4-FFF2-40B4-BE49-F238E27FC236}">
                <a16:creationId xmlns:a16="http://schemas.microsoft.com/office/drawing/2014/main" id="{11AF1558-EADD-9527-5687-D4B59C9FA366}"/>
              </a:ext>
            </a:extLst>
          </p:cNvPr>
          <p:cNvSpPr txBox="1"/>
          <p:nvPr/>
        </p:nvSpPr>
        <p:spPr>
          <a:xfrm>
            <a:off x="3242324" y="4946832"/>
            <a:ext cx="8756888" cy="375552"/>
          </a:xfrm>
          <a:prstGeom prst="rect">
            <a:avLst/>
          </a:prstGeom>
          <a:noFill/>
        </p:spPr>
        <p:txBody>
          <a:bodyPr wrap="square" rtlCol="0">
            <a:spAutoFit/>
          </a:bodyPr>
          <a:lstStyle/>
          <a:p>
            <a:pPr>
              <a:lnSpc>
                <a:spcPct val="150000"/>
              </a:lnSpc>
            </a:pPr>
            <a:r>
              <a:rPr lang="en-GB" sz="1400" b="1" dirty="0">
                <a:latin typeface="Arial" panose="020B0604020202020204" pitchFamily="34" charset="0"/>
                <a:cs typeface="Arial" panose="020B0604020202020204" pitchFamily="34" charset="0"/>
              </a:rPr>
              <a:t>Figure 1.</a:t>
            </a:r>
            <a:r>
              <a:rPr lang="en-GB" sz="1400" dirty="0">
                <a:latin typeface="Arial" panose="020B0604020202020204" pitchFamily="34" charset="0"/>
                <a:cs typeface="Arial" panose="020B0604020202020204" pitchFamily="34" charset="0"/>
              </a:rPr>
              <a:t> Holistic care, empowerment and support needs of older people (Glasby, 2017; DHSC, 2014).</a:t>
            </a:r>
          </a:p>
        </p:txBody>
      </p:sp>
      <p:grpSp>
        <p:nvGrpSpPr>
          <p:cNvPr id="69" name="Group 48"/>
          <p:cNvGrpSpPr/>
          <p:nvPr/>
        </p:nvGrpSpPr>
        <p:grpSpPr>
          <a:xfrm>
            <a:off x="6003000" y="10196848"/>
            <a:ext cx="7641665" cy="3879651"/>
            <a:chOff x="0" y="0"/>
            <a:chExt cx="939199" cy="556087"/>
          </a:xfrm>
        </p:grpSpPr>
        <p:sp>
          <p:nvSpPr>
            <p:cNvPr id="70" name="Freeform 49"/>
            <p:cNvSpPr/>
            <p:nvPr/>
          </p:nvSpPr>
          <p:spPr>
            <a:xfrm>
              <a:off x="0" y="0"/>
              <a:ext cx="939199" cy="556087"/>
            </a:xfrm>
            <a:custGeom>
              <a:avLst/>
              <a:gdLst/>
              <a:ahLst/>
              <a:cxnLst/>
              <a:rect l="l" t="t" r="r" b="b"/>
              <a:pathLst>
                <a:path w="939199" h="556087">
                  <a:moveTo>
                    <a:pt x="44312" y="0"/>
                  </a:moveTo>
                  <a:lnTo>
                    <a:pt x="894887" y="0"/>
                  </a:lnTo>
                  <a:cubicBezTo>
                    <a:pt x="919360" y="0"/>
                    <a:pt x="939199" y="19839"/>
                    <a:pt x="939199" y="44312"/>
                  </a:cubicBezTo>
                  <a:lnTo>
                    <a:pt x="939199" y="511775"/>
                  </a:lnTo>
                  <a:cubicBezTo>
                    <a:pt x="939199" y="536247"/>
                    <a:pt x="919360" y="556087"/>
                    <a:pt x="894887" y="556087"/>
                  </a:cubicBezTo>
                  <a:lnTo>
                    <a:pt x="44312" y="556087"/>
                  </a:lnTo>
                  <a:cubicBezTo>
                    <a:pt x="32560" y="556087"/>
                    <a:pt x="21289" y="551418"/>
                    <a:pt x="12979" y="543108"/>
                  </a:cubicBezTo>
                  <a:cubicBezTo>
                    <a:pt x="4669" y="534798"/>
                    <a:pt x="0" y="523527"/>
                    <a:pt x="0" y="511775"/>
                  </a:cubicBezTo>
                  <a:lnTo>
                    <a:pt x="0" y="44312"/>
                  </a:lnTo>
                  <a:cubicBezTo>
                    <a:pt x="0" y="32560"/>
                    <a:pt x="4669" y="21289"/>
                    <a:pt x="12979" y="12979"/>
                  </a:cubicBezTo>
                  <a:cubicBezTo>
                    <a:pt x="21289" y="4669"/>
                    <a:pt x="32560" y="0"/>
                    <a:pt x="44312" y="0"/>
                  </a:cubicBezTo>
                  <a:close/>
                </a:path>
              </a:pathLst>
            </a:custGeom>
            <a:solidFill>
              <a:srgbClr val="FFC8BD"/>
            </a:solidFill>
            <a:ln w="28575" cap="rnd">
              <a:solidFill>
                <a:srgbClr val="3B393F"/>
              </a:solidFill>
              <a:prstDash val="solid"/>
              <a:round/>
            </a:ln>
          </p:spPr>
          <p:txBody>
            <a:bodyPr/>
            <a:lstStyle/>
            <a:p>
              <a:endParaRPr lang="en-GB"/>
            </a:p>
          </p:txBody>
        </p:sp>
        <p:sp>
          <p:nvSpPr>
            <p:cNvPr id="71" name="TextBox 50"/>
            <p:cNvSpPr txBox="1"/>
            <p:nvPr/>
          </p:nvSpPr>
          <p:spPr>
            <a:xfrm>
              <a:off x="0" y="-38100"/>
              <a:ext cx="939199" cy="594187"/>
            </a:xfrm>
            <a:prstGeom prst="rect">
              <a:avLst/>
            </a:prstGeom>
          </p:spPr>
          <p:txBody>
            <a:bodyPr lIns="50800" tIns="50800" rIns="50800" bIns="50800" rtlCol="0" anchor="ctr"/>
            <a:lstStyle/>
            <a:p>
              <a:pPr marL="0" lvl="0" indent="0" algn="ctr">
                <a:lnSpc>
                  <a:spcPts val="4694"/>
                </a:lnSpc>
                <a:spcBef>
                  <a:spcPct val="0"/>
                </a:spcBef>
              </a:pPr>
              <a:endParaRPr/>
            </a:p>
          </p:txBody>
        </p:sp>
      </p:grpSp>
      <p:sp>
        <p:nvSpPr>
          <p:cNvPr id="76" name="TextBox 75">
            <a:extLst>
              <a:ext uri="{FF2B5EF4-FFF2-40B4-BE49-F238E27FC236}">
                <a16:creationId xmlns:a16="http://schemas.microsoft.com/office/drawing/2014/main" id="{13220B93-F65D-BE58-0608-848112A69EE9}"/>
              </a:ext>
            </a:extLst>
          </p:cNvPr>
          <p:cNvSpPr txBox="1"/>
          <p:nvPr/>
        </p:nvSpPr>
        <p:spPr>
          <a:xfrm>
            <a:off x="963237" y="5639713"/>
            <a:ext cx="4866002" cy="785343"/>
          </a:xfrm>
          <a:prstGeom prst="rect">
            <a:avLst/>
          </a:prstGeom>
          <a:noFill/>
        </p:spPr>
        <p:txBody>
          <a:bodyPr wrap="square">
            <a:spAutoFit/>
          </a:bodyPr>
          <a:lstStyle/>
          <a:p>
            <a:pPr algn="just">
              <a:lnSpc>
                <a:spcPct val="150000"/>
              </a:lnSpc>
            </a:pPr>
            <a:r>
              <a:rPr lang="en-GB" sz="1600" b="1" dirty="0">
                <a:latin typeface="Arial" panose="020B0604020202020204" pitchFamily="34" charset="0"/>
                <a:cs typeface="Arial" panose="020B0604020202020204" pitchFamily="34" charset="0"/>
              </a:rPr>
              <a:t>Effectiveness of Current UK Approaches, Policies and Interventions</a:t>
            </a:r>
          </a:p>
        </p:txBody>
      </p:sp>
      <p:sp>
        <p:nvSpPr>
          <p:cNvPr id="78" name="TextBox 77">
            <a:extLst>
              <a:ext uri="{FF2B5EF4-FFF2-40B4-BE49-F238E27FC236}">
                <a16:creationId xmlns:a16="http://schemas.microsoft.com/office/drawing/2014/main" id="{FFDA90CD-6AF1-0D1E-C369-989CED51878C}"/>
              </a:ext>
            </a:extLst>
          </p:cNvPr>
          <p:cNvSpPr txBox="1"/>
          <p:nvPr/>
        </p:nvSpPr>
        <p:spPr>
          <a:xfrm>
            <a:off x="616985" y="6172522"/>
            <a:ext cx="5096437" cy="2960875"/>
          </a:xfrm>
          <a:prstGeom prst="rect">
            <a:avLst/>
          </a:prstGeom>
          <a:noFill/>
        </p:spPr>
        <p:txBody>
          <a:bodyPr wrap="square">
            <a:spAutoFit/>
          </a:bodyPr>
          <a:lstStyle/>
          <a:p>
            <a:pPr algn="just">
              <a:lnSpc>
                <a:spcPct val="150000"/>
              </a:lnSpc>
              <a:buNone/>
            </a:pPr>
            <a:endParaRPr lang="en-GB" sz="1400" b="1"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b="1" dirty="0">
                <a:latin typeface="Arial" panose="020B0604020202020204" pitchFamily="34" charset="0"/>
                <a:cs typeface="Arial" panose="020B0604020202020204" pitchFamily="34" charset="0"/>
              </a:rPr>
              <a:t>Care Act 2014</a:t>
            </a:r>
            <a:r>
              <a:rPr lang="en-GB" sz="1400" dirty="0">
                <a:latin typeface="Arial" panose="020B0604020202020204" pitchFamily="34" charset="0"/>
                <a:cs typeface="Arial" panose="020B0604020202020204" pitchFamily="34" charset="0"/>
              </a:rPr>
              <a:t> promotes wellbeing, independence and person-centred care (DHSC, 2014). </a:t>
            </a:r>
          </a:p>
          <a:p>
            <a:pPr marL="285750" indent="-285750" algn="just">
              <a:lnSpc>
                <a:spcPct val="150000"/>
              </a:lnSpc>
              <a:buFont typeface="Arial" panose="020B0604020202020204" pitchFamily="34" charset="0"/>
              <a:buChar char="•"/>
            </a:pPr>
            <a:r>
              <a:rPr lang="en-GB" sz="1400" b="1" dirty="0">
                <a:latin typeface="Arial" panose="020B0604020202020204" pitchFamily="34" charset="0"/>
                <a:cs typeface="Arial" panose="020B0604020202020204" pitchFamily="34" charset="0"/>
              </a:rPr>
              <a:t>NHS Long Term Plan</a:t>
            </a:r>
            <a:r>
              <a:rPr lang="en-GB" sz="1400" dirty="0">
                <a:latin typeface="Arial" panose="020B0604020202020204" pitchFamily="34" charset="0"/>
                <a:cs typeface="Arial" panose="020B0604020202020204" pitchFamily="34" charset="0"/>
              </a:rPr>
              <a:t> supports integrated, community-based care for older people (NHS England, 2019). </a:t>
            </a:r>
          </a:p>
          <a:p>
            <a:pPr marL="285750" indent="-285750" algn="just">
              <a:lnSpc>
                <a:spcPct val="150000"/>
              </a:lnSpc>
              <a:buFont typeface="Arial" panose="020B0604020202020204" pitchFamily="34" charset="0"/>
              <a:buChar char="•"/>
            </a:pPr>
            <a:r>
              <a:rPr lang="en-GB" sz="1400" b="1" dirty="0">
                <a:latin typeface="Arial" panose="020B0604020202020204" pitchFamily="34" charset="0"/>
                <a:cs typeface="Arial" panose="020B0604020202020204" pitchFamily="34" charset="0"/>
              </a:rPr>
              <a:t>Community services</a:t>
            </a:r>
            <a:r>
              <a:rPr lang="en-GB" sz="1400" dirty="0">
                <a:latin typeface="Arial" panose="020B0604020202020204" pitchFamily="34" charset="0"/>
                <a:cs typeface="Arial" panose="020B0604020202020204" pitchFamily="34" charset="0"/>
              </a:rPr>
              <a:t> (GPs, physiotherapists, occupational therapists and social care) help maintain independence and functional ability (Glasby, 2017). </a:t>
            </a:r>
          </a:p>
          <a:p>
            <a:pPr algn="just">
              <a:lnSpc>
                <a:spcPct val="150000"/>
              </a:lnSpc>
            </a:pPr>
            <a:endParaRPr lang="en-GB" sz="1400" dirty="0">
              <a:latin typeface="Arial" panose="020B0604020202020204" pitchFamily="34" charset="0"/>
              <a:cs typeface="Arial" panose="020B0604020202020204" pitchFamily="34" charset="0"/>
            </a:endParaRPr>
          </a:p>
        </p:txBody>
      </p:sp>
      <p:sp>
        <p:nvSpPr>
          <p:cNvPr id="80" name="TextBox 79">
            <a:extLst>
              <a:ext uri="{FF2B5EF4-FFF2-40B4-BE49-F238E27FC236}">
                <a16:creationId xmlns:a16="http://schemas.microsoft.com/office/drawing/2014/main" id="{B0440331-364D-202D-9B04-2349FC15AAF1}"/>
              </a:ext>
            </a:extLst>
          </p:cNvPr>
          <p:cNvSpPr txBox="1"/>
          <p:nvPr/>
        </p:nvSpPr>
        <p:spPr>
          <a:xfrm>
            <a:off x="755530" y="8628393"/>
            <a:ext cx="5015660" cy="3607206"/>
          </a:xfrm>
          <a:prstGeom prst="rect">
            <a:avLst/>
          </a:prstGeom>
          <a:noFill/>
        </p:spPr>
        <p:txBody>
          <a:bodyPr wrap="square">
            <a:spAutoFit/>
          </a:bodyPr>
          <a:lstStyle/>
          <a:p>
            <a:pPr algn="just">
              <a:lnSpc>
                <a:spcPct val="150000"/>
              </a:lnSpc>
              <a:buNone/>
            </a:pPr>
            <a:r>
              <a:rPr lang="en-GB" sz="1400" b="1" dirty="0">
                <a:latin typeface="Arial" panose="020B0604020202020204" pitchFamily="34" charset="0"/>
                <a:cs typeface="Arial" panose="020B0604020202020204" pitchFamily="34" charset="0"/>
              </a:rPr>
              <a:t>Relevant Theories</a:t>
            </a:r>
          </a:p>
          <a:p>
            <a:pPr marL="171450" indent="-171450" algn="just">
              <a:lnSpc>
                <a:spcPct val="150000"/>
              </a:lnSpc>
              <a:buFont typeface="Arial" panose="020B0604020202020204" pitchFamily="34" charset="0"/>
              <a:buChar char="•"/>
            </a:pPr>
            <a:r>
              <a:rPr lang="en-GB" sz="1400" b="1" dirty="0">
                <a:latin typeface="Arial" panose="020B0604020202020204" pitchFamily="34" charset="0"/>
                <a:cs typeface="Arial" panose="020B0604020202020204" pitchFamily="34" charset="0"/>
              </a:rPr>
              <a:t>Person-centred Care</a:t>
            </a:r>
          </a:p>
          <a:p>
            <a:pPr marL="171450" indent="-1714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Supports autonomy, freedom of choice and shared decision-making, empowering older people to participate in their own care (Glasby, 2017; Rodrigues and Ilinca, 2021).</a:t>
            </a:r>
          </a:p>
          <a:p>
            <a:pPr marL="171450" indent="-1714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Holistic care promotes healthy ageing, functional ability and quality of life (WHO, 2020).</a:t>
            </a:r>
          </a:p>
          <a:p>
            <a:pPr marL="171450" indent="-171450" algn="just">
              <a:lnSpc>
                <a:spcPct val="150000"/>
              </a:lnSpc>
              <a:buFont typeface="Arial" panose="020B0604020202020204" pitchFamily="34" charset="0"/>
              <a:buChar char="•"/>
            </a:pPr>
            <a:r>
              <a:rPr lang="en-GB" sz="1400" b="1" dirty="0">
                <a:latin typeface="Arial" panose="020B0604020202020204" pitchFamily="34" charset="0"/>
                <a:cs typeface="Arial" panose="020B0604020202020204" pitchFamily="34" charset="0"/>
              </a:rPr>
              <a:t>Successful Ageing Theory</a:t>
            </a:r>
          </a:p>
          <a:p>
            <a:pPr marL="171450" indent="-1714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Encourages active ageing, participation and wellbeing (Bowling and Dieppe, 2005; Foster and Walker, 2015).</a:t>
            </a:r>
          </a:p>
          <a:p>
            <a:pPr marL="171450" indent="-171450" algn="just">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p:txBody>
      </p:sp>
      <p:sp>
        <p:nvSpPr>
          <p:cNvPr id="82" name="TextBox 81">
            <a:extLst>
              <a:ext uri="{FF2B5EF4-FFF2-40B4-BE49-F238E27FC236}">
                <a16:creationId xmlns:a16="http://schemas.microsoft.com/office/drawing/2014/main" id="{D7215225-DB16-D1EE-37DC-158835F49846}"/>
              </a:ext>
            </a:extLst>
          </p:cNvPr>
          <p:cNvSpPr txBox="1"/>
          <p:nvPr/>
        </p:nvSpPr>
        <p:spPr>
          <a:xfrm>
            <a:off x="846556" y="11836485"/>
            <a:ext cx="4933383" cy="1991379"/>
          </a:xfrm>
          <a:prstGeom prst="rect">
            <a:avLst/>
          </a:prstGeom>
          <a:noFill/>
        </p:spPr>
        <p:txBody>
          <a:bodyPr wrap="square">
            <a:spAutoFit/>
          </a:bodyPr>
          <a:lstStyle/>
          <a:p>
            <a:pPr algn="just">
              <a:lnSpc>
                <a:spcPct val="150000"/>
              </a:lnSpc>
              <a:buNone/>
            </a:pPr>
            <a:r>
              <a:rPr lang="en-GB" sz="1400" b="1" dirty="0">
                <a:latin typeface="Arial" panose="020B0604020202020204" pitchFamily="34" charset="0"/>
                <a:cs typeface="Arial" panose="020B0604020202020204" pitchFamily="34" charset="0"/>
              </a:rPr>
              <a:t>Critical Evaluation</a:t>
            </a:r>
          </a:p>
          <a:p>
            <a:pPr marL="171450" indent="-1714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Although integrated services improve independence, workforce shortages, increasing demand and regional inequalities continue to reduce service effectiveness across the UK (DHSC, 2021).</a:t>
            </a:r>
          </a:p>
          <a:p>
            <a:pPr algn="just">
              <a:lnSpc>
                <a:spcPct val="150000"/>
              </a:lnSpc>
            </a:pPr>
            <a:endParaRPr lang="en-GB" sz="1400" dirty="0">
              <a:latin typeface="Arial" panose="020B0604020202020204" pitchFamily="34" charset="0"/>
              <a:cs typeface="Arial" panose="020B0604020202020204" pitchFamily="34" charset="0"/>
            </a:endParaRPr>
          </a:p>
        </p:txBody>
      </p:sp>
      <p:pic>
        <p:nvPicPr>
          <p:cNvPr id="84" name="Graphic 83" descr="Man with cane with solid fill">
            <a:extLst>
              <a:ext uri="{FF2B5EF4-FFF2-40B4-BE49-F238E27FC236}">
                <a16:creationId xmlns:a16="http://schemas.microsoft.com/office/drawing/2014/main" id="{EE762477-31E1-0E19-F54C-8E044879402D}"/>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2185694" y="3327330"/>
            <a:ext cx="1033756" cy="914400"/>
          </a:xfrm>
          <a:prstGeom prst="rect">
            <a:avLst/>
          </a:prstGeom>
        </p:spPr>
      </p:pic>
      <p:graphicFrame>
        <p:nvGraphicFramePr>
          <p:cNvPr id="87" name="Diagram 86">
            <a:extLst>
              <a:ext uri="{FF2B5EF4-FFF2-40B4-BE49-F238E27FC236}">
                <a16:creationId xmlns:a16="http://schemas.microsoft.com/office/drawing/2014/main" id="{2B44673B-76B4-7B32-F289-5D08A0B59ACF}"/>
              </a:ext>
            </a:extLst>
          </p:cNvPr>
          <p:cNvGraphicFramePr/>
          <p:nvPr>
            <p:extLst>
              <p:ext uri="{D42A27DB-BD31-4B8C-83A1-F6EECF244321}">
                <p14:modId xmlns:p14="http://schemas.microsoft.com/office/powerpoint/2010/main" val="2258495688"/>
              </p:ext>
            </p:extLst>
          </p:nvPr>
        </p:nvGraphicFramePr>
        <p:xfrm>
          <a:off x="6541029" y="5085778"/>
          <a:ext cx="6136939" cy="463699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88" name="Diagram 87">
            <a:extLst>
              <a:ext uri="{FF2B5EF4-FFF2-40B4-BE49-F238E27FC236}">
                <a16:creationId xmlns:a16="http://schemas.microsoft.com/office/drawing/2014/main" id="{6C63214B-A8E9-ACAD-9443-A02C252542D7}"/>
              </a:ext>
            </a:extLst>
          </p:cNvPr>
          <p:cNvGraphicFramePr/>
          <p:nvPr>
            <p:extLst>
              <p:ext uri="{D42A27DB-BD31-4B8C-83A1-F6EECF244321}">
                <p14:modId xmlns:p14="http://schemas.microsoft.com/office/powerpoint/2010/main" val="2443842573"/>
              </p:ext>
            </p:extLst>
          </p:nvPr>
        </p:nvGraphicFramePr>
        <p:xfrm>
          <a:off x="6571479" y="5786404"/>
          <a:ext cx="6383228" cy="3519355"/>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90" name="Graphic 89" descr="Man and woman with solid fill">
            <a:extLst>
              <a:ext uri="{FF2B5EF4-FFF2-40B4-BE49-F238E27FC236}">
                <a16:creationId xmlns:a16="http://schemas.microsoft.com/office/drawing/2014/main" id="{955177F3-2853-47A1-ADCF-E6EB8116DB4F}"/>
              </a:ext>
            </a:extLst>
          </p:cNvPr>
          <p:cNvPicPr>
            <a:picLocks noChangeAspect="1"/>
          </p:cNvPicPr>
          <p:nvPr/>
        </p:nvPicPr>
        <p:blipFill>
          <a:blip>
            <a:extLst>
              <a:ext uri="{96DAC541-7B7A-43D3-8B79-37D633B846F1}">
                <asvg:svgBlip xmlns:asvg="http://schemas.microsoft.com/office/drawing/2016/SVG/main" r:embed="rId18"/>
              </a:ext>
            </a:extLst>
          </a:blip>
          <a:stretch>
            <a:fillRect/>
          </a:stretch>
        </p:blipFill>
        <p:spPr>
          <a:xfrm>
            <a:off x="9026406" y="7252835"/>
            <a:ext cx="1442005" cy="794011"/>
          </a:xfrm>
          <a:prstGeom prst="rect">
            <a:avLst/>
          </a:prstGeom>
        </p:spPr>
      </p:pic>
      <p:sp>
        <p:nvSpPr>
          <p:cNvPr id="92" name="TextBox 91">
            <a:extLst>
              <a:ext uri="{FF2B5EF4-FFF2-40B4-BE49-F238E27FC236}">
                <a16:creationId xmlns:a16="http://schemas.microsoft.com/office/drawing/2014/main" id="{A7756C64-DAB9-35C1-24D2-F07DEA27F9E9}"/>
              </a:ext>
            </a:extLst>
          </p:cNvPr>
          <p:cNvSpPr txBox="1"/>
          <p:nvPr/>
        </p:nvSpPr>
        <p:spPr>
          <a:xfrm>
            <a:off x="6051667" y="9359632"/>
            <a:ext cx="6571778" cy="698717"/>
          </a:xfrm>
          <a:prstGeom prst="rect">
            <a:avLst/>
          </a:prstGeom>
          <a:noFill/>
        </p:spPr>
        <p:txBody>
          <a:bodyPr wrap="square">
            <a:spAutoFit/>
          </a:bodyPr>
          <a:lstStyle/>
          <a:p>
            <a:pPr algn="just">
              <a:lnSpc>
                <a:spcPct val="150000"/>
              </a:lnSpc>
            </a:pPr>
            <a:r>
              <a:rPr lang="en-GB" sz="1400" b="1" dirty="0">
                <a:latin typeface="Arial" panose="020B0604020202020204" pitchFamily="34" charset="0"/>
                <a:cs typeface="Arial" panose="020B0604020202020204" pitchFamily="34" charset="0"/>
              </a:rPr>
              <a:t>Figure 2</a:t>
            </a:r>
            <a:r>
              <a:rPr lang="en-GB" sz="1400" dirty="0">
                <a:latin typeface="Arial" panose="020B0604020202020204" pitchFamily="34" charset="0"/>
                <a:cs typeface="Arial" panose="020B0604020202020204" pitchFamily="34" charset="0"/>
              </a:rPr>
              <a:t>. Integrated approaches supporting the care, empowerment and independence of older people in the UK (DHSC, 2014; NHS England, 2019).</a:t>
            </a:r>
          </a:p>
        </p:txBody>
      </p:sp>
      <p:sp>
        <p:nvSpPr>
          <p:cNvPr id="94" name="TextBox 93">
            <a:extLst>
              <a:ext uri="{FF2B5EF4-FFF2-40B4-BE49-F238E27FC236}">
                <a16:creationId xmlns:a16="http://schemas.microsoft.com/office/drawing/2014/main" id="{9DA27B29-A9AE-93E5-71A7-96EF54ED800A}"/>
              </a:ext>
            </a:extLst>
          </p:cNvPr>
          <p:cNvSpPr txBox="1"/>
          <p:nvPr/>
        </p:nvSpPr>
        <p:spPr>
          <a:xfrm>
            <a:off x="14020608" y="5827830"/>
            <a:ext cx="10724146" cy="416011"/>
          </a:xfrm>
          <a:prstGeom prst="rect">
            <a:avLst/>
          </a:prstGeom>
          <a:noFill/>
        </p:spPr>
        <p:txBody>
          <a:bodyPr wrap="square">
            <a:spAutoFit/>
          </a:bodyPr>
          <a:lstStyle/>
          <a:p>
            <a:pPr algn="just">
              <a:lnSpc>
                <a:spcPct val="150000"/>
              </a:lnSpc>
            </a:pPr>
            <a:r>
              <a:rPr lang="en-GB" sz="1600" dirty="0">
                <a:solidFill>
                  <a:schemeClr val="tx1">
                    <a:lumMod val="95000"/>
                    <a:lumOff val="5000"/>
                  </a:schemeClr>
                </a:solidFill>
                <a:latin typeface="Arial" panose="020B0604020202020204" pitchFamily="34" charset="0"/>
                <a:cs typeface="Arial" panose="020B0604020202020204" pitchFamily="34" charset="0"/>
              </a:rPr>
              <a:t>Challenges to Maintaining Independence and Functional Ability</a:t>
            </a:r>
          </a:p>
        </p:txBody>
      </p:sp>
      <p:sp>
        <p:nvSpPr>
          <p:cNvPr id="96" name="TextBox 95">
            <a:extLst>
              <a:ext uri="{FF2B5EF4-FFF2-40B4-BE49-F238E27FC236}">
                <a16:creationId xmlns:a16="http://schemas.microsoft.com/office/drawing/2014/main" id="{7DC55602-B88C-7748-1DAF-CB161D890A42}"/>
              </a:ext>
            </a:extLst>
          </p:cNvPr>
          <p:cNvSpPr txBox="1"/>
          <p:nvPr/>
        </p:nvSpPr>
        <p:spPr>
          <a:xfrm>
            <a:off x="15072468" y="6690995"/>
            <a:ext cx="4648732" cy="2637710"/>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1400" dirty="0">
                <a:solidFill>
                  <a:schemeClr val="tx1">
                    <a:lumMod val="95000"/>
                    <a:lumOff val="5000"/>
                  </a:schemeClr>
                </a:solidFill>
                <a:latin typeface="Arial" panose="020B0604020202020204" pitchFamily="34" charset="0"/>
                <a:cs typeface="Arial" panose="020B0604020202020204" pitchFamily="34" charset="0"/>
              </a:rPr>
              <a:t>Frailty and chronic conditions (Glasby, 2017). Cognitive decline and dementia (Alzheimer's Society, 2024). </a:t>
            </a:r>
          </a:p>
          <a:p>
            <a:pPr marL="285750" indent="-285750" algn="just">
              <a:lnSpc>
                <a:spcPct val="150000"/>
              </a:lnSpc>
              <a:buFont typeface="Arial" panose="020B0604020202020204" pitchFamily="34" charset="0"/>
              <a:buChar char="•"/>
            </a:pPr>
            <a:r>
              <a:rPr lang="en-GB" sz="1400" dirty="0">
                <a:solidFill>
                  <a:schemeClr val="tx1">
                    <a:lumMod val="95000"/>
                    <a:lumOff val="5000"/>
                  </a:schemeClr>
                </a:solidFill>
                <a:latin typeface="Arial" panose="020B0604020202020204" pitchFamily="34" charset="0"/>
                <a:cs typeface="Arial" panose="020B0604020202020204" pitchFamily="34" charset="0"/>
              </a:rPr>
              <a:t>Social isolation and loneliness  (Age UK, 2023). Digital exclusion limits access to digital health services (Centre for Ageing Better, 2022). Workforce shortages and service inequalities (DHSC, 2021).</a:t>
            </a:r>
          </a:p>
          <a:p>
            <a:pPr marL="285750" indent="-285750" algn="just">
              <a:lnSpc>
                <a:spcPct val="150000"/>
              </a:lnSpc>
              <a:buFont typeface="Arial" panose="020B0604020202020204" pitchFamily="34" charset="0"/>
              <a:buChar char="•"/>
            </a:pPr>
            <a:endParaRPr lang="en-GB" sz="1400" dirty="0">
              <a:solidFill>
                <a:schemeClr val="tx1">
                  <a:lumMod val="95000"/>
                  <a:lumOff val="5000"/>
                </a:schemeClr>
              </a:solidFill>
              <a:latin typeface="Arial" panose="020B0604020202020204" pitchFamily="34" charset="0"/>
              <a:cs typeface="Arial" panose="020B0604020202020204" pitchFamily="34" charset="0"/>
            </a:endParaRPr>
          </a:p>
        </p:txBody>
      </p:sp>
      <p:sp>
        <p:nvSpPr>
          <p:cNvPr id="98" name="TextBox 97">
            <a:extLst>
              <a:ext uri="{FF2B5EF4-FFF2-40B4-BE49-F238E27FC236}">
                <a16:creationId xmlns:a16="http://schemas.microsoft.com/office/drawing/2014/main" id="{40A477DC-5256-5D59-B582-6E771D587DE4}"/>
              </a:ext>
            </a:extLst>
          </p:cNvPr>
          <p:cNvSpPr txBox="1"/>
          <p:nvPr/>
        </p:nvSpPr>
        <p:spPr>
          <a:xfrm>
            <a:off x="15335275" y="8940104"/>
            <a:ext cx="4648733" cy="1443152"/>
          </a:xfrm>
          <a:prstGeom prst="rect">
            <a:avLst/>
          </a:prstGeom>
          <a:noFill/>
        </p:spPr>
        <p:txBody>
          <a:bodyPr wrap="square">
            <a:spAutoFit/>
          </a:bodyPr>
          <a:lstStyle/>
          <a:p>
            <a:pPr algn="just">
              <a:lnSpc>
                <a:spcPct val="150000"/>
              </a:lnSpc>
              <a:buNone/>
            </a:pPr>
            <a:r>
              <a:rPr lang="en-GB" sz="1200" b="1" dirty="0">
                <a:latin typeface="Arial" panose="020B0604020202020204" pitchFamily="34" charset="0"/>
                <a:cs typeface="Arial" panose="020B0604020202020204" pitchFamily="34" charset="0"/>
              </a:rPr>
              <a:t>Critical Evaluation</a:t>
            </a:r>
          </a:p>
          <a:p>
            <a:pPr marL="171450" indent="-171450" algn="just">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Although the UK provides a wide range of services, unequal access, increasing demand and limited resources continue to affect older people's ability to remain independent (DHSC, 2021; NHS England, 2019).</a:t>
            </a:r>
          </a:p>
        </p:txBody>
      </p:sp>
      <p:grpSp>
        <p:nvGrpSpPr>
          <p:cNvPr id="99" name="Group 18">
            <a:extLst>
              <a:ext uri="{FF2B5EF4-FFF2-40B4-BE49-F238E27FC236}">
                <a16:creationId xmlns:a16="http://schemas.microsoft.com/office/drawing/2014/main" id="{CC78FA72-DC73-4578-CDB0-9A49E79EAC47}"/>
              </a:ext>
            </a:extLst>
          </p:cNvPr>
          <p:cNvGrpSpPr/>
          <p:nvPr/>
        </p:nvGrpSpPr>
        <p:grpSpPr>
          <a:xfrm>
            <a:off x="5891113" y="8541697"/>
            <a:ext cx="5948709" cy="2158505"/>
            <a:chOff x="0" y="-32950"/>
            <a:chExt cx="7931612" cy="2878004"/>
          </a:xfrm>
        </p:grpSpPr>
        <p:sp>
          <p:nvSpPr>
            <p:cNvPr id="103" name="TextBox 21">
              <a:extLst>
                <a:ext uri="{FF2B5EF4-FFF2-40B4-BE49-F238E27FC236}">
                  <a16:creationId xmlns:a16="http://schemas.microsoft.com/office/drawing/2014/main" id="{4C075DE0-0488-7097-0870-F40844B16183}"/>
                </a:ext>
              </a:extLst>
            </p:cNvPr>
            <p:cNvSpPr txBox="1"/>
            <p:nvPr/>
          </p:nvSpPr>
          <p:spPr>
            <a:xfrm>
              <a:off x="0" y="-32950"/>
              <a:ext cx="7931612" cy="1129196"/>
            </a:xfrm>
            <a:prstGeom prst="rect">
              <a:avLst/>
            </a:prstGeom>
          </p:spPr>
          <p:txBody>
            <a:bodyPr lIns="27102" tIns="27102" rIns="27102" bIns="27102" rtlCol="0" anchor="ctr"/>
            <a:lstStyle/>
            <a:p>
              <a:pPr marL="0" lvl="0" indent="0" algn="l">
                <a:lnSpc>
                  <a:spcPts val="4374"/>
                </a:lnSpc>
                <a:spcBef>
                  <a:spcPct val="0"/>
                </a:spcBef>
              </a:pPr>
              <a:r>
                <a:rPr lang="en-US" sz="3499" b="1">
                  <a:solidFill>
                    <a:srgbClr val="3B393F"/>
                  </a:solidFill>
                  <a:latin typeface="Garet Bold"/>
                  <a:ea typeface="Garet Bold"/>
                  <a:cs typeface="Garet Bold"/>
                  <a:sym typeface="Garet Bold"/>
                </a:rPr>
                <a:t>   </a:t>
              </a:r>
            </a:p>
          </p:txBody>
        </p:sp>
        <p:sp>
          <p:nvSpPr>
            <p:cNvPr id="101" name="TextBox 22">
              <a:extLst>
                <a:ext uri="{FF2B5EF4-FFF2-40B4-BE49-F238E27FC236}">
                  <a16:creationId xmlns:a16="http://schemas.microsoft.com/office/drawing/2014/main" id="{56956B93-D76E-96B6-4D00-66E82593C245}"/>
                </a:ext>
              </a:extLst>
            </p:cNvPr>
            <p:cNvSpPr txBox="1"/>
            <p:nvPr/>
          </p:nvSpPr>
          <p:spPr>
            <a:xfrm>
              <a:off x="999221" y="2092712"/>
              <a:ext cx="6932391" cy="752342"/>
            </a:xfrm>
            <a:prstGeom prst="rect">
              <a:avLst/>
            </a:prstGeom>
          </p:spPr>
          <p:txBody>
            <a:bodyPr lIns="0" tIns="0" rIns="0" bIns="0" rtlCol="0" anchor="t">
              <a:spAutoFit/>
            </a:bodyPr>
            <a:lstStyle/>
            <a:p>
              <a:pPr algn="ctr">
                <a:lnSpc>
                  <a:spcPts val="4374"/>
                </a:lnSpc>
              </a:pPr>
              <a:endParaRPr lang="en-US" sz="3499" b="1" dirty="0">
                <a:solidFill>
                  <a:srgbClr val="3B393F"/>
                </a:solidFill>
                <a:latin typeface="Garet Bold"/>
                <a:ea typeface="Garet Bold"/>
                <a:cs typeface="Garet Bold"/>
                <a:sym typeface="Garet Bold"/>
              </a:endParaRPr>
            </a:p>
          </p:txBody>
        </p:sp>
      </p:grpSp>
      <p:sp>
        <p:nvSpPr>
          <p:cNvPr id="105" name="TextBox 104">
            <a:extLst>
              <a:ext uri="{FF2B5EF4-FFF2-40B4-BE49-F238E27FC236}">
                <a16:creationId xmlns:a16="http://schemas.microsoft.com/office/drawing/2014/main" id="{4636B625-795F-DBCB-24EE-FB219A98F903}"/>
              </a:ext>
            </a:extLst>
          </p:cNvPr>
          <p:cNvSpPr txBox="1"/>
          <p:nvPr/>
        </p:nvSpPr>
        <p:spPr>
          <a:xfrm>
            <a:off x="6203063" y="10260829"/>
            <a:ext cx="7502616" cy="3151312"/>
          </a:xfrm>
          <a:prstGeom prst="rect">
            <a:avLst/>
          </a:prstGeom>
          <a:noFill/>
        </p:spPr>
        <p:txBody>
          <a:bodyPr wrap="square">
            <a:spAutoFit/>
          </a:bodyPr>
          <a:lstStyle/>
          <a:p>
            <a:pPr algn="just">
              <a:lnSpc>
                <a:spcPct val="150000"/>
              </a:lnSpc>
              <a:buNone/>
            </a:pPr>
            <a:r>
              <a:rPr lang="en-GB" sz="1200" b="1" dirty="0">
                <a:latin typeface="Arial" panose="020B0604020202020204" pitchFamily="34" charset="0"/>
                <a:cs typeface="Arial" panose="020B0604020202020204" pitchFamily="34" charset="0"/>
              </a:rPr>
              <a:t>Recommendations for Improving Services</a:t>
            </a:r>
          </a:p>
          <a:p>
            <a:pPr marL="171450" indent="-1714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Expand integrated health and social care</a:t>
            </a:r>
            <a:r>
              <a:rPr lang="en-GB" sz="1200" dirty="0">
                <a:latin typeface="Arial" panose="020B0604020202020204" pitchFamily="34" charset="0"/>
                <a:cs typeface="Arial" panose="020B0604020202020204" pitchFamily="34" charset="0"/>
              </a:rPr>
              <a:t> to reduce fragmented services and improve continuity of care (DHSC, 2021).</a:t>
            </a:r>
          </a:p>
          <a:p>
            <a:pPr marL="171450" indent="-171450" algn="just">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Increase rehabilitation and community</a:t>
            </a:r>
            <a:r>
              <a:rPr lang="en-GB" sz="1200" dirty="0">
                <a:latin typeface="Arial" panose="020B0604020202020204" pitchFamily="34" charset="0"/>
                <a:cs typeface="Arial" panose="020B0604020202020204" pitchFamily="34" charset="0"/>
              </a:rPr>
              <a:t> services to support older adults experiencing frailty and chronic illness (NHS England, 2019).</a:t>
            </a:r>
          </a:p>
          <a:p>
            <a:pPr algn="just">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Strengthen person-centred care</a:t>
            </a:r>
            <a:r>
              <a:rPr lang="en-GB" sz="1200" dirty="0">
                <a:latin typeface="Arial" panose="020B0604020202020204" pitchFamily="34" charset="0"/>
                <a:cs typeface="Arial" panose="020B0604020202020204" pitchFamily="34" charset="0"/>
              </a:rPr>
              <a:t> by involving older people in care planning and decision-making (Rodrigues and Ilinca, 2021). </a:t>
            </a:r>
          </a:p>
          <a:p>
            <a:pPr marL="171450" indent="-171450" algn="just">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 Promote digital inclusion </a:t>
            </a:r>
            <a:r>
              <a:rPr lang="en-GB" sz="1200" dirty="0">
                <a:latin typeface="Arial" panose="020B0604020202020204" pitchFamily="34" charset="0"/>
                <a:cs typeface="Arial" panose="020B0604020202020204" pitchFamily="34" charset="0"/>
              </a:rPr>
              <a:t>to address inequalities caused by limited digital access </a:t>
            </a:r>
            <a:r>
              <a:rPr lang="en-GB" sz="1200" dirty="0"/>
              <a:t>(Centre for Ageing Better, 2022; Peek et al., 2014).</a:t>
            </a:r>
            <a:endParaRPr lang="en-GB" sz="1200" dirty="0">
              <a:latin typeface="Arial" panose="020B0604020202020204" pitchFamily="34" charset="0"/>
              <a:cs typeface="Arial" panose="020B0604020202020204" pitchFamily="34" charset="0"/>
            </a:endParaRPr>
          </a:p>
          <a:p>
            <a:pPr marL="171450" indent="-171450" algn="just">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Invest in workforce development</a:t>
            </a:r>
            <a:r>
              <a:rPr lang="en-GB" sz="1200" dirty="0">
                <a:latin typeface="Arial" panose="020B0604020202020204" pitchFamily="34" charset="0"/>
                <a:cs typeface="Arial" panose="020B0604020202020204" pitchFamily="34" charset="0"/>
              </a:rPr>
              <a:t> to improve access, quality and continuity of health and social care services (DHSC, 2021).</a:t>
            </a:r>
          </a:p>
        </p:txBody>
      </p:sp>
      <p:sp>
        <p:nvSpPr>
          <p:cNvPr id="107" name="TextBox 106">
            <a:extLst>
              <a:ext uri="{FF2B5EF4-FFF2-40B4-BE49-F238E27FC236}">
                <a16:creationId xmlns:a16="http://schemas.microsoft.com/office/drawing/2014/main" id="{3A94AD82-4FA6-172D-38A9-44A41F739415}"/>
              </a:ext>
            </a:extLst>
          </p:cNvPr>
          <p:cNvSpPr txBox="1"/>
          <p:nvPr/>
        </p:nvSpPr>
        <p:spPr>
          <a:xfrm>
            <a:off x="13879865" y="10718603"/>
            <a:ext cx="6576425" cy="3428311"/>
          </a:xfrm>
          <a:prstGeom prst="rect">
            <a:avLst/>
          </a:prstGeom>
          <a:noFill/>
        </p:spPr>
        <p:txBody>
          <a:bodyPr wrap="square">
            <a:spAutoFit/>
          </a:bodyPr>
          <a:lstStyle/>
          <a:p>
            <a:pPr algn="just">
              <a:lnSpc>
                <a:spcPct val="150000"/>
              </a:lnSpc>
              <a:buNone/>
            </a:pPr>
            <a:endParaRPr lang="en-GB" sz="1400" b="1" dirty="0">
              <a:latin typeface="Arial" panose="020B0604020202020204" pitchFamily="34" charset="0"/>
              <a:cs typeface="Arial" panose="020B0604020202020204" pitchFamily="34" charset="0"/>
            </a:endParaRPr>
          </a:p>
          <a:p>
            <a:pPr marL="171450" indent="-171450" algn="just">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Although UK policies and integrated services have improved support for older people, workforce shortages, increasing demand and inequalities continue to limit equitable access to care. Future investment should strengthen person-centred care, integrated services and technological innovation to improve independence and quality of life (DHSC, 2021; NHS England, 2019; Glasby, 2017)</a:t>
            </a:r>
          </a:p>
          <a:p>
            <a:pPr marL="171450" indent="-171450" algn="just">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Current UK health, social care and community services support healthy ageing; however, inequalities in access and increasing demand remain significant challenges (NHS England, 2019; DHSC, 2021). </a:t>
            </a:r>
          </a:p>
          <a:p>
            <a:pPr marL="171450" indent="-171450" algn="just">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Strengthening integrated services and adopting innovative technologies can further empower older people to live independently and with dignity (Centre for Ageing Better, 2022; Rodrigues and Ilinca, 2021).</a:t>
            </a:r>
          </a:p>
        </p:txBody>
      </p:sp>
      <p:sp>
        <p:nvSpPr>
          <p:cNvPr id="111" name="TextBox 110">
            <a:extLst>
              <a:ext uri="{FF2B5EF4-FFF2-40B4-BE49-F238E27FC236}">
                <a16:creationId xmlns:a16="http://schemas.microsoft.com/office/drawing/2014/main" id="{BB8D447A-971E-A226-1923-F19BA1C290E8}"/>
              </a:ext>
            </a:extLst>
          </p:cNvPr>
          <p:cNvSpPr txBox="1"/>
          <p:nvPr/>
        </p:nvSpPr>
        <p:spPr>
          <a:xfrm>
            <a:off x="816732" y="13192729"/>
            <a:ext cx="4903246" cy="1166153"/>
          </a:xfrm>
          <a:prstGeom prst="rect">
            <a:avLst/>
          </a:prstGeom>
          <a:noFill/>
        </p:spPr>
        <p:txBody>
          <a:bodyPr wrap="square">
            <a:spAutoFit/>
          </a:bodyPr>
          <a:lstStyle/>
          <a:p>
            <a:pPr algn="just">
              <a:lnSpc>
                <a:spcPct val="150000"/>
              </a:lnSpc>
            </a:pPr>
            <a:endParaRPr lang="en-GB" sz="1200" dirty="0">
              <a:latin typeface="Arial" panose="020B0604020202020204" pitchFamily="34" charset="0"/>
              <a:cs typeface="Arial" panose="020B0604020202020204" pitchFamily="34" charset="0"/>
            </a:endParaRPr>
          </a:p>
          <a:p>
            <a:pPr marL="171450" indent="-171450" algn="just">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Reablement and intermediate care help older people regain independence after illness or hospital admission (NICE, 2023).</a:t>
            </a:r>
          </a:p>
          <a:p>
            <a:pPr marL="171450" indent="-171450" algn="just">
              <a:lnSpc>
                <a:spcPct val="150000"/>
              </a:lnSpc>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p:txBody>
      </p:sp>
      <p:sp>
        <p:nvSpPr>
          <p:cNvPr id="115" name="TextBox 114">
            <a:extLst>
              <a:ext uri="{FF2B5EF4-FFF2-40B4-BE49-F238E27FC236}">
                <a16:creationId xmlns:a16="http://schemas.microsoft.com/office/drawing/2014/main" id="{A07E24A8-90F3-7AA5-BB27-1B6E73B5D057}"/>
              </a:ext>
            </a:extLst>
          </p:cNvPr>
          <p:cNvSpPr txBox="1"/>
          <p:nvPr/>
        </p:nvSpPr>
        <p:spPr>
          <a:xfrm>
            <a:off x="6207693" y="13311973"/>
            <a:ext cx="7467479" cy="612155"/>
          </a:xfrm>
          <a:prstGeom prst="rect">
            <a:avLst/>
          </a:prstGeom>
          <a:noFill/>
        </p:spPr>
        <p:txBody>
          <a:bodyPr wrap="square">
            <a:spAutoFit/>
          </a:bodyPr>
          <a:lstStyle/>
          <a:p>
            <a:pPr marL="171450" indent="-171450" algn="just">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Expand access</a:t>
            </a:r>
            <a:r>
              <a:rPr lang="en-GB" sz="1200" dirty="0">
                <a:latin typeface="Arial" panose="020B0604020202020204" pitchFamily="34" charset="0"/>
                <a:cs typeface="Arial" panose="020B0604020202020204" pitchFamily="34" charset="0"/>
              </a:rPr>
              <a:t> to reablement and community-based rehabilitation services to maintain independence (NICE, 2023).</a:t>
            </a:r>
          </a:p>
        </p:txBody>
      </p:sp>
      <p:sp>
        <p:nvSpPr>
          <p:cNvPr id="18" name="Freeform 38">
            <a:extLst>
              <a:ext uri="{FF2B5EF4-FFF2-40B4-BE49-F238E27FC236}">
                <a16:creationId xmlns:a16="http://schemas.microsoft.com/office/drawing/2014/main" id="{25A405AB-3313-1C1B-0BE3-E066C60619F3}"/>
              </a:ext>
            </a:extLst>
          </p:cNvPr>
          <p:cNvSpPr/>
          <p:nvPr/>
        </p:nvSpPr>
        <p:spPr>
          <a:xfrm>
            <a:off x="16492826" y="10539459"/>
            <a:ext cx="1350500" cy="519552"/>
          </a:xfrm>
          <a:custGeom>
            <a:avLst/>
            <a:gdLst/>
            <a:ahLst/>
            <a:cxnLst/>
            <a:rect l="l" t="t" r="r" b="b"/>
            <a:pathLst>
              <a:path w="1779826" h="316900">
                <a:moveTo>
                  <a:pt x="117360" y="0"/>
                </a:moveTo>
                <a:lnTo>
                  <a:pt x="1662465" y="0"/>
                </a:lnTo>
                <a:cubicBezTo>
                  <a:pt x="1727282" y="0"/>
                  <a:pt x="1779826" y="52544"/>
                  <a:pt x="1779826" y="117360"/>
                </a:cubicBezTo>
                <a:lnTo>
                  <a:pt x="1779826" y="199539"/>
                </a:lnTo>
                <a:cubicBezTo>
                  <a:pt x="1779826" y="264356"/>
                  <a:pt x="1727282" y="316900"/>
                  <a:pt x="1662465" y="316900"/>
                </a:cubicBezTo>
                <a:lnTo>
                  <a:pt x="117360" y="316900"/>
                </a:lnTo>
                <a:cubicBezTo>
                  <a:pt x="52544" y="316900"/>
                  <a:pt x="0" y="264356"/>
                  <a:pt x="0" y="199539"/>
                </a:cubicBezTo>
                <a:lnTo>
                  <a:pt x="0" y="117360"/>
                </a:lnTo>
                <a:cubicBezTo>
                  <a:pt x="0" y="52544"/>
                  <a:pt x="52544" y="0"/>
                  <a:pt x="117360" y="0"/>
                </a:cubicBezTo>
                <a:close/>
              </a:path>
            </a:pathLst>
          </a:custGeom>
          <a:solidFill>
            <a:srgbClr val="EFD078"/>
          </a:solidFill>
          <a:ln w="28575" cap="rnd">
            <a:solidFill>
              <a:srgbClr val="3B393F"/>
            </a:solidFill>
            <a:prstDash val="solid"/>
            <a:round/>
          </a:ln>
        </p:spPr>
        <p:txBody>
          <a:bodyPr/>
          <a:lstStyle/>
          <a:p>
            <a:pPr algn="just">
              <a:lnSpc>
                <a:spcPct val="150000"/>
              </a:lnSpc>
              <a:buNone/>
            </a:pPr>
            <a:r>
              <a:rPr lang="en-GB" sz="1400" b="1" dirty="0">
                <a:latin typeface="Arial" panose="020B0604020202020204" pitchFamily="34" charset="0"/>
                <a:cs typeface="Arial" panose="020B0604020202020204" pitchFamily="34" charset="0"/>
              </a:rPr>
              <a:t>Conclusion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7BEA4"/>
        </a:solidFill>
        <a:effectLst/>
      </p:bgPr>
    </p:bg>
    <p:spTree>
      <p:nvGrpSpPr>
        <p:cNvPr id="1" name=""/>
        <p:cNvGrpSpPr/>
        <p:nvPr/>
      </p:nvGrpSpPr>
      <p:grpSpPr>
        <a:xfrm>
          <a:off x="0" y="0"/>
          <a:ext cx="0" cy="0"/>
          <a:chOff x="0" y="0"/>
          <a:chExt cx="0" cy="0"/>
        </a:xfrm>
      </p:grpSpPr>
      <p:sp>
        <p:nvSpPr>
          <p:cNvPr id="4" name="TextBox 4"/>
          <p:cNvSpPr txBox="1"/>
          <p:nvPr/>
        </p:nvSpPr>
        <p:spPr>
          <a:xfrm>
            <a:off x="678926" y="2961168"/>
            <a:ext cx="20026148" cy="11194580"/>
          </a:xfrm>
          <a:prstGeom prst="rect">
            <a:avLst/>
          </a:prstGeom>
        </p:spPr>
        <p:txBody>
          <a:bodyPr lIns="50800" tIns="50800" rIns="50800" bIns="50800" rtlCol="0" anchor="ctr"/>
          <a:lstStyle/>
          <a:p>
            <a:pPr algn="ctr">
              <a:lnSpc>
                <a:spcPts val="4694"/>
              </a:lnSpc>
            </a:pPr>
            <a:endParaRPr/>
          </a:p>
        </p:txBody>
      </p:sp>
      <p:grpSp>
        <p:nvGrpSpPr>
          <p:cNvPr id="5" name="Group 5"/>
          <p:cNvGrpSpPr/>
          <p:nvPr/>
        </p:nvGrpSpPr>
        <p:grpSpPr>
          <a:xfrm>
            <a:off x="232424" y="427512"/>
            <a:ext cx="5230810" cy="822186"/>
            <a:chOff x="0" y="0"/>
            <a:chExt cx="6974413" cy="1096247"/>
          </a:xfrm>
        </p:grpSpPr>
        <p:grpSp>
          <p:nvGrpSpPr>
            <p:cNvPr id="6" name="Group 6"/>
            <p:cNvGrpSpPr/>
            <p:nvPr/>
          </p:nvGrpSpPr>
          <p:grpSpPr>
            <a:xfrm>
              <a:off x="0" y="0"/>
              <a:ext cx="6974413" cy="1096247"/>
              <a:chOff x="0" y="0"/>
              <a:chExt cx="2016141" cy="316900"/>
            </a:xfrm>
          </p:grpSpPr>
          <p:sp>
            <p:nvSpPr>
              <p:cNvPr id="7" name="Freeform 7"/>
              <p:cNvSpPr/>
              <p:nvPr/>
            </p:nvSpPr>
            <p:spPr>
              <a:xfrm>
                <a:off x="0" y="0"/>
                <a:ext cx="2016141" cy="316900"/>
              </a:xfrm>
              <a:custGeom>
                <a:avLst/>
                <a:gdLst/>
                <a:ahLst/>
                <a:cxnLst/>
                <a:rect l="l" t="t" r="r" b="b"/>
                <a:pathLst>
                  <a:path w="2016141" h="316900">
                    <a:moveTo>
                      <a:pt x="103604" y="0"/>
                    </a:moveTo>
                    <a:lnTo>
                      <a:pt x="1912537" y="0"/>
                    </a:lnTo>
                    <a:cubicBezTo>
                      <a:pt x="1969756" y="0"/>
                      <a:pt x="2016141" y="46385"/>
                      <a:pt x="2016141" y="103604"/>
                    </a:cubicBezTo>
                    <a:lnTo>
                      <a:pt x="2016141" y="213295"/>
                    </a:lnTo>
                    <a:cubicBezTo>
                      <a:pt x="2016141" y="240773"/>
                      <a:pt x="2005226" y="267125"/>
                      <a:pt x="1985796" y="286555"/>
                    </a:cubicBezTo>
                    <a:cubicBezTo>
                      <a:pt x="1966367" y="305984"/>
                      <a:pt x="1940014" y="316900"/>
                      <a:pt x="1912537" y="316900"/>
                    </a:cubicBezTo>
                    <a:lnTo>
                      <a:pt x="103604" y="316900"/>
                    </a:lnTo>
                    <a:cubicBezTo>
                      <a:pt x="46385" y="316900"/>
                      <a:pt x="0" y="270514"/>
                      <a:pt x="0" y="213295"/>
                    </a:cubicBezTo>
                    <a:lnTo>
                      <a:pt x="0" y="103604"/>
                    </a:lnTo>
                    <a:cubicBezTo>
                      <a:pt x="0" y="46385"/>
                      <a:pt x="46385" y="0"/>
                      <a:pt x="103604" y="0"/>
                    </a:cubicBezTo>
                    <a:close/>
                  </a:path>
                </a:pathLst>
              </a:custGeom>
              <a:solidFill>
                <a:srgbClr val="B1D8B7"/>
              </a:solidFill>
              <a:ln w="28575" cap="rnd">
                <a:solidFill>
                  <a:srgbClr val="3B393F"/>
                </a:solidFill>
                <a:prstDash val="solid"/>
                <a:round/>
              </a:ln>
            </p:spPr>
            <p:txBody>
              <a:bodyPr/>
              <a:lstStyle/>
              <a:p>
                <a:pPr algn="just">
                  <a:lnSpc>
                    <a:spcPct val="150000"/>
                  </a:lnSpc>
                </a:pPr>
                <a:r>
                  <a:rPr lang="en-GB" sz="2400" dirty="0">
                    <a:latin typeface="Arial" panose="020B0604020202020204" pitchFamily="34" charset="0"/>
                    <a:cs typeface="Arial" panose="020B0604020202020204" pitchFamily="34" charset="0"/>
                  </a:rPr>
                  <a:t>Reference</a:t>
                </a:r>
              </a:p>
            </p:txBody>
          </p:sp>
          <p:sp>
            <p:nvSpPr>
              <p:cNvPr id="8" name="TextBox 8"/>
              <p:cNvSpPr txBox="1"/>
              <p:nvPr/>
            </p:nvSpPr>
            <p:spPr>
              <a:xfrm>
                <a:off x="0" y="-9525"/>
                <a:ext cx="2016141" cy="326425"/>
              </a:xfrm>
              <a:prstGeom prst="rect">
                <a:avLst/>
              </a:prstGeom>
            </p:spPr>
            <p:txBody>
              <a:bodyPr lIns="27102" tIns="27102" rIns="27102" bIns="27102" rtlCol="0" anchor="ctr"/>
              <a:lstStyle/>
              <a:p>
                <a:pPr marL="0" lvl="0" indent="0" algn="l">
                  <a:lnSpc>
                    <a:spcPts val="4374"/>
                  </a:lnSpc>
                  <a:spcBef>
                    <a:spcPct val="0"/>
                  </a:spcBef>
                </a:pPr>
                <a:r>
                  <a:rPr lang="en-US" sz="3499" b="1">
                    <a:solidFill>
                      <a:srgbClr val="3B393F"/>
                    </a:solidFill>
                    <a:latin typeface="Garet Bold"/>
                    <a:ea typeface="Garet Bold"/>
                    <a:cs typeface="Garet Bold"/>
                    <a:sym typeface="Garet Bold"/>
                  </a:rPr>
                  <a:t>   </a:t>
                </a:r>
              </a:p>
            </p:txBody>
          </p:sp>
        </p:grpSp>
        <p:sp>
          <p:nvSpPr>
            <p:cNvPr id="9" name="TextBox 9"/>
            <p:cNvSpPr txBox="1"/>
            <p:nvPr/>
          </p:nvSpPr>
          <p:spPr>
            <a:xfrm>
              <a:off x="439317" y="185114"/>
              <a:ext cx="6095778" cy="752342"/>
            </a:xfrm>
            <a:prstGeom prst="rect">
              <a:avLst/>
            </a:prstGeom>
          </p:spPr>
          <p:txBody>
            <a:bodyPr lIns="0" tIns="0" rIns="0" bIns="0" rtlCol="0" anchor="t">
              <a:spAutoFit/>
            </a:bodyPr>
            <a:lstStyle/>
            <a:p>
              <a:pPr algn="ctr">
                <a:lnSpc>
                  <a:spcPts val="4374"/>
                </a:lnSpc>
              </a:pPr>
              <a:endParaRPr lang="en-US" sz="3499" b="1" dirty="0">
                <a:solidFill>
                  <a:srgbClr val="3B393F"/>
                </a:solidFill>
                <a:latin typeface="Garet Bold"/>
                <a:ea typeface="Garet Bold"/>
                <a:cs typeface="Garet Bold"/>
                <a:sym typeface="Garet Bold"/>
              </a:endParaRPr>
            </a:p>
          </p:txBody>
        </p:sp>
      </p:grpSp>
      <p:sp>
        <p:nvSpPr>
          <p:cNvPr id="23" name="TextBox 23"/>
          <p:cNvSpPr txBox="1"/>
          <p:nvPr/>
        </p:nvSpPr>
        <p:spPr>
          <a:xfrm>
            <a:off x="1108823" y="9309418"/>
            <a:ext cx="4617698" cy="846898"/>
          </a:xfrm>
          <a:prstGeom prst="rect">
            <a:avLst/>
          </a:prstGeom>
        </p:spPr>
        <p:txBody>
          <a:bodyPr lIns="27102" tIns="27102" rIns="27102" bIns="27102" rtlCol="0" anchor="ctr"/>
          <a:lstStyle/>
          <a:p>
            <a:pPr marL="0" lvl="0" indent="0" algn="l">
              <a:lnSpc>
                <a:spcPts val="4374"/>
              </a:lnSpc>
              <a:spcBef>
                <a:spcPct val="0"/>
              </a:spcBef>
            </a:pPr>
            <a:r>
              <a:rPr lang="en-US" sz="3499" u="none">
                <a:solidFill>
                  <a:srgbClr val="000000"/>
                </a:solidFill>
                <a:latin typeface="Garet"/>
                <a:ea typeface="Garet"/>
                <a:cs typeface="Garet"/>
                <a:sym typeface="Garet"/>
              </a:rPr>
              <a:t>   </a:t>
            </a:r>
          </a:p>
        </p:txBody>
      </p:sp>
      <p:sp>
        <p:nvSpPr>
          <p:cNvPr id="26" name="TextBox 26"/>
          <p:cNvSpPr txBox="1"/>
          <p:nvPr/>
        </p:nvSpPr>
        <p:spPr>
          <a:xfrm>
            <a:off x="1108823" y="10181815"/>
            <a:ext cx="5241397" cy="3426185"/>
          </a:xfrm>
          <a:prstGeom prst="rect">
            <a:avLst/>
          </a:prstGeom>
        </p:spPr>
        <p:txBody>
          <a:bodyPr lIns="50800" tIns="50800" rIns="50800" bIns="50800" rtlCol="0" anchor="ctr"/>
          <a:lstStyle/>
          <a:p>
            <a:pPr marL="0" lvl="0" indent="0" algn="ctr">
              <a:lnSpc>
                <a:spcPts val="4694"/>
              </a:lnSpc>
              <a:spcBef>
                <a:spcPct val="0"/>
              </a:spcBef>
            </a:pPr>
            <a:endParaRPr/>
          </a:p>
        </p:txBody>
      </p:sp>
      <p:sp>
        <p:nvSpPr>
          <p:cNvPr id="29" name="TextBox 29"/>
          <p:cNvSpPr txBox="1"/>
          <p:nvPr/>
        </p:nvSpPr>
        <p:spPr>
          <a:xfrm>
            <a:off x="17121425" y="10286860"/>
            <a:ext cx="3105254" cy="846898"/>
          </a:xfrm>
          <a:prstGeom prst="rect">
            <a:avLst/>
          </a:prstGeom>
        </p:spPr>
        <p:txBody>
          <a:bodyPr lIns="27102" tIns="27102" rIns="27102" bIns="27102" rtlCol="0" anchor="ctr"/>
          <a:lstStyle/>
          <a:p>
            <a:pPr marL="0" lvl="0" indent="0" algn="l">
              <a:lnSpc>
                <a:spcPts val="4374"/>
              </a:lnSpc>
              <a:spcBef>
                <a:spcPct val="0"/>
              </a:spcBef>
            </a:pPr>
            <a:r>
              <a:rPr lang="en-US" sz="3499" u="none">
                <a:solidFill>
                  <a:srgbClr val="000000"/>
                </a:solidFill>
                <a:latin typeface="Garet"/>
                <a:ea typeface="Garet"/>
                <a:cs typeface="Garet"/>
                <a:sym typeface="Garet"/>
              </a:rPr>
              <a:t>   </a:t>
            </a:r>
          </a:p>
        </p:txBody>
      </p:sp>
      <p:sp>
        <p:nvSpPr>
          <p:cNvPr id="44" name="TextBox 44"/>
          <p:cNvSpPr txBox="1"/>
          <p:nvPr/>
        </p:nvSpPr>
        <p:spPr>
          <a:xfrm>
            <a:off x="723365" y="508120"/>
            <a:ext cx="20026148" cy="2437073"/>
          </a:xfrm>
          <a:prstGeom prst="rect">
            <a:avLst/>
          </a:prstGeom>
        </p:spPr>
        <p:txBody>
          <a:bodyPr lIns="50800" tIns="50800" rIns="50800" bIns="50800" rtlCol="0" anchor="ctr"/>
          <a:lstStyle/>
          <a:p>
            <a:pPr algn="ctr">
              <a:lnSpc>
                <a:spcPts val="4694"/>
              </a:lnSpc>
            </a:pPr>
            <a:endParaRPr/>
          </a:p>
        </p:txBody>
      </p:sp>
      <p:sp>
        <p:nvSpPr>
          <p:cNvPr id="47" name="TextBox 47"/>
          <p:cNvSpPr txBox="1"/>
          <p:nvPr/>
        </p:nvSpPr>
        <p:spPr>
          <a:xfrm>
            <a:off x="15261832" y="765930"/>
            <a:ext cx="5241397" cy="1921453"/>
          </a:xfrm>
          <a:prstGeom prst="rect">
            <a:avLst/>
          </a:prstGeom>
        </p:spPr>
        <p:txBody>
          <a:bodyPr lIns="50800" tIns="50800" rIns="50800" bIns="50800" rtlCol="0" anchor="ctr"/>
          <a:lstStyle/>
          <a:p>
            <a:pPr marL="0" lvl="0" indent="0" algn="ctr">
              <a:lnSpc>
                <a:spcPts val="4694"/>
              </a:lnSpc>
              <a:spcBef>
                <a:spcPct val="0"/>
              </a:spcBef>
            </a:pPr>
            <a:endParaRPr/>
          </a:p>
        </p:txBody>
      </p:sp>
      <p:grpSp>
        <p:nvGrpSpPr>
          <p:cNvPr id="72" name="Group 72"/>
          <p:cNvGrpSpPr/>
          <p:nvPr/>
        </p:nvGrpSpPr>
        <p:grpSpPr>
          <a:xfrm>
            <a:off x="1068370" y="1110279"/>
            <a:ext cx="13322424" cy="1455383"/>
            <a:chOff x="0" y="0"/>
            <a:chExt cx="17763231" cy="1940512"/>
          </a:xfrm>
        </p:grpSpPr>
        <p:sp>
          <p:nvSpPr>
            <p:cNvPr id="73" name="TextBox 73"/>
            <p:cNvSpPr txBox="1"/>
            <p:nvPr/>
          </p:nvSpPr>
          <p:spPr>
            <a:xfrm>
              <a:off x="0" y="0"/>
              <a:ext cx="17763231" cy="1129711"/>
            </a:xfrm>
            <a:prstGeom prst="rect">
              <a:avLst/>
            </a:prstGeom>
          </p:spPr>
          <p:txBody>
            <a:bodyPr lIns="0" tIns="0" rIns="0" bIns="0" rtlCol="0" anchor="t">
              <a:spAutoFit/>
            </a:bodyPr>
            <a:lstStyle/>
            <a:p>
              <a:pPr marL="0" lvl="0" indent="0" algn="l">
                <a:lnSpc>
                  <a:spcPts val="6629"/>
                </a:lnSpc>
                <a:spcBef>
                  <a:spcPct val="0"/>
                </a:spcBef>
              </a:pPr>
              <a:endParaRPr lang="en-US" sz="5524" b="1" dirty="0">
                <a:solidFill>
                  <a:srgbClr val="FFFFFF"/>
                </a:solidFill>
                <a:latin typeface="Garet Ultra-Bold"/>
                <a:ea typeface="Garet Ultra-Bold"/>
                <a:cs typeface="Garet Ultra-Bold"/>
                <a:sym typeface="Garet Ultra-Bold"/>
              </a:endParaRPr>
            </a:p>
          </p:txBody>
        </p:sp>
        <p:sp>
          <p:nvSpPr>
            <p:cNvPr id="74" name="TextBox 74"/>
            <p:cNvSpPr txBox="1"/>
            <p:nvPr/>
          </p:nvSpPr>
          <p:spPr>
            <a:xfrm>
              <a:off x="0" y="1371125"/>
              <a:ext cx="15123452" cy="569387"/>
            </a:xfrm>
            <a:prstGeom prst="rect">
              <a:avLst/>
            </a:prstGeom>
          </p:spPr>
          <p:txBody>
            <a:bodyPr lIns="0" tIns="0" rIns="0" bIns="0" rtlCol="0" anchor="t">
              <a:spAutoFit/>
            </a:bodyPr>
            <a:lstStyle/>
            <a:p>
              <a:pPr algn="l">
                <a:lnSpc>
                  <a:spcPts val="3380"/>
                </a:lnSpc>
              </a:pPr>
              <a:endParaRPr lang="en-US" sz="2600" dirty="0">
                <a:solidFill>
                  <a:srgbClr val="FFFFFF"/>
                </a:solidFill>
                <a:latin typeface="Garet"/>
                <a:ea typeface="Garet"/>
                <a:cs typeface="Garet"/>
                <a:sym typeface="Garet"/>
              </a:endParaRPr>
            </a:p>
          </p:txBody>
        </p:sp>
      </p:grpSp>
      <p:sp>
        <p:nvSpPr>
          <p:cNvPr id="75" name="TextBox 75"/>
          <p:cNvSpPr txBox="1"/>
          <p:nvPr/>
        </p:nvSpPr>
        <p:spPr>
          <a:xfrm>
            <a:off x="15600850" y="1257659"/>
            <a:ext cx="4563360" cy="290464"/>
          </a:xfrm>
          <a:prstGeom prst="rect">
            <a:avLst/>
          </a:prstGeom>
        </p:spPr>
        <p:txBody>
          <a:bodyPr lIns="0" tIns="0" rIns="0" bIns="0" rtlCol="0" anchor="t">
            <a:spAutoFit/>
          </a:bodyPr>
          <a:lstStyle/>
          <a:p>
            <a:pPr algn="ctr">
              <a:lnSpc>
                <a:spcPts val="2250"/>
              </a:lnSpc>
            </a:pPr>
            <a:r>
              <a:rPr lang="en-US" sz="1800" dirty="0">
                <a:solidFill>
                  <a:srgbClr val="000000"/>
                </a:solidFill>
                <a:latin typeface="Garet"/>
                <a:ea typeface="Garet"/>
                <a:cs typeface="Garet"/>
                <a:sym typeface="Garet"/>
              </a:rPr>
              <a:t>.</a:t>
            </a:r>
          </a:p>
        </p:txBody>
      </p:sp>
      <p:sp>
        <p:nvSpPr>
          <p:cNvPr id="77" name="TextBox 76">
            <a:extLst>
              <a:ext uri="{FF2B5EF4-FFF2-40B4-BE49-F238E27FC236}">
                <a16:creationId xmlns:a16="http://schemas.microsoft.com/office/drawing/2014/main" id="{0A911957-E128-A937-62D8-69AD9984AC59}"/>
              </a:ext>
            </a:extLst>
          </p:cNvPr>
          <p:cNvSpPr txBox="1"/>
          <p:nvPr/>
        </p:nvSpPr>
        <p:spPr>
          <a:xfrm>
            <a:off x="433794" y="1402891"/>
            <a:ext cx="20616456" cy="11657807"/>
          </a:xfrm>
          <a:prstGeom prst="rect">
            <a:avLst/>
          </a:prstGeom>
          <a:noFill/>
        </p:spPr>
        <p:txBody>
          <a:bodyPr wrap="square">
            <a:spAutoFit/>
          </a:bodyPr>
          <a:lstStyle/>
          <a:p>
            <a:pPr algn="just">
              <a:lnSpc>
                <a:spcPct val="150000"/>
              </a:lnSpc>
              <a:buNone/>
            </a:pPr>
            <a:r>
              <a:rPr lang="en-GB" sz="2400" dirty="0">
                <a:latin typeface="Arial" panose="020B0604020202020204" pitchFamily="34" charset="0"/>
                <a:cs typeface="Arial" panose="020B0604020202020204" pitchFamily="34" charset="0"/>
              </a:rPr>
              <a:t>Age UK (2023) </a:t>
            </a:r>
            <a:r>
              <a:rPr lang="en-GB" sz="2400" i="1" dirty="0">
                <a:latin typeface="Arial" panose="020B0604020202020204" pitchFamily="34" charset="0"/>
                <a:cs typeface="Arial" panose="020B0604020202020204" pitchFamily="34" charset="0"/>
              </a:rPr>
              <a:t>Later Life in the United Kingdom: Factsheet</a:t>
            </a:r>
            <a:r>
              <a:rPr lang="en-GB" sz="2400" dirty="0">
                <a:latin typeface="Arial" panose="020B0604020202020204" pitchFamily="34" charset="0"/>
                <a:cs typeface="Arial" panose="020B0604020202020204" pitchFamily="34" charset="0"/>
              </a:rPr>
              <a:t>. London: Age UK. Available at: </a:t>
            </a:r>
            <a:r>
              <a:rPr lang="en-GB" sz="2400" dirty="0">
                <a:latin typeface="Arial" panose="020B0604020202020204" pitchFamily="34" charset="0"/>
                <a:cs typeface="Arial" panose="020B0604020202020204" pitchFamily="34" charset="0"/>
                <a:hlinkClick r:id="rId2"/>
              </a:rPr>
              <a:t>https://www.ageuk.org.uk</a:t>
            </a:r>
            <a:r>
              <a:rPr lang="en-GB" sz="2400" dirty="0">
                <a:latin typeface="Arial" panose="020B0604020202020204" pitchFamily="34" charset="0"/>
                <a:cs typeface="Arial" panose="020B0604020202020204" pitchFamily="34" charset="0"/>
              </a:rPr>
              <a:t> (Accessed: 1 July 2026).</a:t>
            </a:r>
          </a:p>
          <a:p>
            <a:pPr algn="just">
              <a:lnSpc>
                <a:spcPct val="150000"/>
              </a:lnSpc>
              <a:buNone/>
            </a:pPr>
            <a:r>
              <a:rPr lang="en-GB" sz="2400" dirty="0">
                <a:latin typeface="Arial" panose="020B0604020202020204" pitchFamily="34" charset="0"/>
                <a:cs typeface="Arial" panose="020B0604020202020204" pitchFamily="34" charset="0"/>
              </a:rPr>
              <a:t>Alzheimer’s Society (2024) </a:t>
            </a:r>
            <a:r>
              <a:rPr lang="en-GB" sz="2400" i="1" dirty="0">
                <a:latin typeface="Arial" panose="020B0604020202020204" pitchFamily="34" charset="0"/>
                <a:cs typeface="Arial" panose="020B0604020202020204" pitchFamily="34" charset="0"/>
              </a:rPr>
              <a:t>Dementia UK Report</a:t>
            </a:r>
            <a:r>
              <a:rPr lang="en-GB" sz="2400" dirty="0">
                <a:latin typeface="Arial" panose="020B0604020202020204" pitchFamily="34" charset="0"/>
                <a:cs typeface="Arial" panose="020B0604020202020204" pitchFamily="34" charset="0"/>
              </a:rPr>
              <a:t>. London: Alzheimer’s Society. Available at: </a:t>
            </a:r>
            <a:r>
              <a:rPr lang="en-GB" sz="2400" dirty="0">
                <a:latin typeface="Arial" panose="020B0604020202020204" pitchFamily="34" charset="0"/>
                <a:cs typeface="Arial" panose="020B0604020202020204" pitchFamily="34" charset="0"/>
                <a:hlinkClick r:id="rId3"/>
              </a:rPr>
              <a:t>https://www.alzheimers.org.uk</a:t>
            </a:r>
            <a:r>
              <a:rPr lang="en-GB" sz="2400" dirty="0">
                <a:latin typeface="Arial" panose="020B0604020202020204" pitchFamily="34" charset="0"/>
                <a:cs typeface="Arial" panose="020B0604020202020204" pitchFamily="34" charset="0"/>
              </a:rPr>
              <a:t> (Accessed: 6 June  2026).</a:t>
            </a:r>
          </a:p>
          <a:p>
            <a:pPr algn="just">
              <a:lnSpc>
                <a:spcPct val="150000"/>
              </a:lnSpc>
              <a:buNone/>
            </a:pPr>
            <a:r>
              <a:rPr lang="en-GB" sz="2400" dirty="0">
                <a:latin typeface="Arial" panose="020B0604020202020204" pitchFamily="34" charset="0"/>
                <a:cs typeface="Arial" panose="020B0604020202020204" pitchFamily="34" charset="0"/>
              </a:rPr>
              <a:t>Bowling, A. and Dieppe, P. (2005) ‘What is successful ageing and who should define it?’, </a:t>
            </a:r>
            <a:r>
              <a:rPr lang="en-GB" sz="2400" i="1" dirty="0">
                <a:latin typeface="Arial" panose="020B0604020202020204" pitchFamily="34" charset="0"/>
                <a:cs typeface="Arial" panose="020B0604020202020204" pitchFamily="34" charset="0"/>
              </a:rPr>
              <a:t>BMJ</a:t>
            </a:r>
            <a:r>
              <a:rPr lang="en-GB" sz="2400" dirty="0">
                <a:latin typeface="Arial" panose="020B0604020202020204" pitchFamily="34" charset="0"/>
                <a:cs typeface="Arial" panose="020B0604020202020204" pitchFamily="34" charset="0"/>
              </a:rPr>
              <a:t>, 331(7531), pp. 1548–1551.</a:t>
            </a:r>
          </a:p>
          <a:p>
            <a:pPr algn="just">
              <a:lnSpc>
                <a:spcPct val="150000"/>
              </a:lnSpc>
              <a:buNone/>
            </a:pPr>
            <a:r>
              <a:rPr lang="en-GB" sz="2400" dirty="0">
                <a:latin typeface="Arial" panose="020B0604020202020204" pitchFamily="34" charset="0"/>
                <a:cs typeface="Arial" panose="020B0604020202020204" pitchFamily="34" charset="0"/>
              </a:rPr>
              <a:t>Centre for Ageing Better (2022) </a:t>
            </a:r>
            <a:r>
              <a:rPr lang="en-GB" sz="2400" i="1" dirty="0">
                <a:latin typeface="Arial" panose="020B0604020202020204" pitchFamily="34" charset="0"/>
                <a:cs typeface="Arial" panose="020B0604020202020204" pitchFamily="34" charset="0"/>
              </a:rPr>
              <a:t>Digital Inclusion for Older Adults</a:t>
            </a:r>
            <a:r>
              <a:rPr lang="en-GB" sz="2400" dirty="0">
                <a:latin typeface="Arial" panose="020B0604020202020204" pitchFamily="34" charset="0"/>
                <a:cs typeface="Arial" panose="020B0604020202020204" pitchFamily="34" charset="0"/>
              </a:rPr>
              <a:t>. London: Centre for Ageing Better. Available at: </a:t>
            </a:r>
            <a:r>
              <a:rPr lang="en-GB" sz="2400" dirty="0">
                <a:latin typeface="Arial" panose="020B0604020202020204" pitchFamily="34" charset="0"/>
                <a:cs typeface="Arial" panose="020B0604020202020204" pitchFamily="34" charset="0"/>
                <a:hlinkClick r:id="rId4"/>
              </a:rPr>
              <a:t>https://ageing-better.org.uk</a:t>
            </a:r>
            <a:r>
              <a:rPr lang="en-GB" sz="2400" dirty="0">
                <a:latin typeface="Arial" panose="020B0604020202020204" pitchFamily="34" charset="0"/>
                <a:cs typeface="Arial" panose="020B0604020202020204" pitchFamily="34" charset="0"/>
              </a:rPr>
              <a:t> (Accessed: 3  July 2026).</a:t>
            </a:r>
          </a:p>
          <a:p>
            <a:pPr algn="just">
              <a:lnSpc>
                <a:spcPct val="150000"/>
              </a:lnSpc>
              <a:buNone/>
            </a:pPr>
            <a:r>
              <a:rPr lang="en-GB" sz="2400" dirty="0">
                <a:latin typeface="Arial" panose="020B0604020202020204" pitchFamily="34" charset="0"/>
                <a:cs typeface="Arial" panose="020B0604020202020204" pitchFamily="34" charset="0"/>
              </a:rPr>
              <a:t>Department of Health and Social Care (DHSC) (2014) </a:t>
            </a:r>
            <a:r>
              <a:rPr lang="en-GB" sz="2400" i="1" dirty="0">
                <a:latin typeface="Arial" panose="020B0604020202020204" pitchFamily="34" charset="0"/>
                <a:cs typeface="Arial" panose="020B0604020202020204" pitchFamily="34" charset="0"/>
              </a:rPr>
              <a:t>Care Act 2014</a:t>
            </a:r>
            <a:r>
              <a:rPr lang="en-GB" sz="2400" dirty="0">
                <a:latin typeface="Arial" panose="020B0604020202020204" pitchFamily="34" charset="0"/>
                <a:cs typeface="Arial" panose="020B0604020202020204" pitchFamily="34" charset="0"/>
              </a:rPr>
              <a:t>. London: The Stationery Office. Available at: </a:t>
            </a:r>
            <a:r>
              <a:rPr lang="en-GB" sz="2400" dirty="0">
                <a:latin typeface="Arial" panose="020B0604020202020204" pitchFamily="34" charset="0"/>
                <a:cs typeface="Arial" panose="020B0604020202020204" pitchFamily="34" charset="0"/>
                <a:hlinkClick r:id="rId5"/>
              </a:rPr>
              <a:t>https://www.legislation.gov.uk/ukpga/2014/23/contents/enacted</a:t>
            </a:r>
            <a:r>
              <a:rPr lang="en-GB" sz="2400" dirty="0">
                <a:latin typeface="Arial" panose="020B0604020202020204" pitchFamily="34" charset="0"/>
                <a:cs typeface="Arial" panose="020B0604020202020204" pitchFamily="34" charset="0"/>
              </a:rPr>
              <a:t> (Accessed: 22 June 2026).</a:t>
            </a:r>
          </a:p>
          <a:p>
            <a:pPr algn="just">
              <a:lnSpc>
                <a:spcPct val="150000"/>
              </a:lnSpc>
              <a:buNone/>
            </a:pPr>
            <a:r>
              <a:rPr lang="en-GB" sz="2400" dirty="0">
                <a:latin typeface="Arial" panose="020B0604020202020204" pitchFamily="34" charset="0"/>
                <a:cs typeface="Arial" panose="020B0604020202020204" pitchFamily="34" charset="0"/>
              </a:rPr>
              <a:t>Department of Health and Social Care (DHSC) (2021) </a:t>
            </a:r>
            <a:r>
              <a:rPr lang="en-GB" sz="2400" i="1" dirty="0">
                <a:latin typeface="Arial" panose="020B0604020202020204" pitchFamily="34" charset="0"/>
                <a:cs typeface="Arial" panose="020B0604020202020204" pitchFamily="34" charset="0"/>
              </a:rPr>
              <a:t>People at the Heart of Care: Adult Social Care Reform White Paper</a:t>
            </a:r>
            <a:r>
              <a:rPr lang="en-GB" sz="2400" dirty="0">
                <a:latin typeface="Arial" panose="020B0604020202020204" pitchFamily="34" charset="0"/>
                <a:cs typeface="Arial" panose="020B0604020202020204" pitchFamily="34" charset="0"/>
              </a:rPr>
              <a:t>. London: DHSC. Available at: </a:t>
            </a:r>
            <a:r>
              <a:rPr lang="en-GB" sz="2400" dirty="0">
                <a:latin typeface="Arial" panose="020B0604020202020204" pitchFamily="34" charset="0"/>
                <a:cs typeface="Arial" panose="020B0604020202020204" pitchFamily="34" charset="0"/>
                <a:hlinkClick r:id="rId6"/>
              </a:rPr>
              <a:t>https://www.gov.uk/government/publications/people-at-the-heart-of-care-adult-social-care-reform-white-paper</a:t>
            </a:r>
            <a:r>
              <a:rPr lang="en-GB" sz="2400" dirty="0">
                <a:latin typeface="Arial" panose="020B0604020202020204" pitchFamily="34" charset="0"/>
                <a:cs typeface="Arial" panose="020B0604020202020204" pitchFamily="34" charset="0"/>
              </a:rPr>
              <a:t> (Accessed: 6 July 2026).</a:t>
            </a:r>
          </a:p>
          <a:p>
            <a:pPr algn="just">
              <a:lnSpc>
                <a:spcPct val="150000"/>
              </a:lnSpc>
              <a:buNone/>
            </a:pPr>
            <a:r>
              <a:rPr lang="en-GB" sz="2400" dirty="0">
                <a:latin typeface="Arial" panose="020B0604020202020204" pitchFamily="34" charset="0"/>
                <a:cs typeface="Arial" panose="020B0604020202020204" pitchFamily="34" charset="0"/>
              </a:rPr>
              <a:t>Foster, L. and Walker, A. (2015) ‘Active and successful ageing: A European policy perspective’, </a:t>
            </a:r>
            <a:r>
              <a:rPr lang="en-GB" sz="2400" i="1" dirty="0">
                <a:latin typeface="Arial" panose="020B0604020202020204" pitchFamily="34" charset="0"/>
                <a:cs typeface="Arial" panose="020B0604020202020204" pitchFamily="34" charset="0"/>
              </a:rPr>
              <a:t>The Gerontologist</a:t>
            </a:r>
            <a:r>
              <a:rPr lang="en-GB" sz="2400" dirty="0">
                <a:latin typeface="Arial" panose="020B0604020202020204" pitchFamily="34" charset="0"/>
                <a:cs typeface="Arial" panose="020B0604020202020204" pitchFamily="34" charset="0"/>
              </a:rPr>
              <a:t>, 55(1), pp. 83–90.</a:t>
            </a:r>
          </a:p>
          <a:p>
            <a:pPr algn="just">
              <a:lnSpc>
                <a:spcPct val="150000"/>
              </a:lnSpc>
              <a:buNone/>
            </a:pPr>
            <a:r>
              <a:rPr lang="en-GB" sz="2400" dirty="0">
                <a:latin typeface="Arial" panose="020B0604020202020204" pitchFamily="34" charset="0"/>
                <a:cs typeface="Arial" panose="020B0604020202020204" pitchFamily="34" charset="0"/>
              </a:rPr>
              <a:t>Glasby, J. (2017) </a:t>
            </a:r>
            <a:r>
              <a:rPr lang="en-GB" sz="2400" i="1" dirty="0">
                <a:latin typeface="Arial" panose="020B0604020202020204" pitchFamily="34" charset="0"/>
                <a:cs typeface="Arial" panose="020B0604020202020204" pitchFamily="34" charset="0"/>
              </a:rPr>
              <a:t>Understanding Health and Social Care</a:t>
            </a:r>
            <a:r>
              <a:rPr lang="en-GB" sz="2400" dirty="0">
                <a:latin typeface="Arial" panose="020B0604020202020204" pitchFamily="34" charset="0"/>
                <a:cs typeface="Arial" panose="020B0604020202020204" pitchFamily="34" charset="0"/>
              </a:rPr>
              <a:t>. 2nd </a:t>
            </a:r>
            <a:r>
              <a:rPr lang="en-GB" sz="2400" dirty="0" err="1">
                <a:latin typeface="Arial" panose="020B0604020202020204" pitchFamily="34" charset="0"/>
                <a:cs typeface="Arial" panose="020B0604020202020204" pitchFamily="34" charset="0"/>
              </a:rPr>
              <a:t>edn</a:t>
            </a:r>
            <a:r>
              <a:rPr lang="en-GB" sz="2400" dirty="0">
                <a:latin typeface="Arial" panose="020B0604020202020204" pitchFamily="34" charset="0"/>
                <a:cs typeface="Arial" panose="020B0604020202020204" pitchFamily="34" charset="0"/>
              </a:rPr>
              <a:t>. London: Red Globe Press.</a:t>
            </a:r>
          </a:p>
          <a:p>
            <a:pPr algn="just">
              <a:lnSpc>
                <a:spcPct val="150000"/>
              </a:lnSpc>
              <a:buNone/>
            </a:pPr>
            <a:r>
              <a:rPr lang="en-GB" sz="2400" dirty="0">
                <a:latin typeface="Arial" panose="020B0604020202020204" pitchFamily="34" charset="0"/>
                <a:cs typeface="Arial" panose="020B0604020202020204" pitchFamily="34" charset="0"/>
              </a:rPr>
              <a:t>National Institute for Health and Care Excellence (NICE) (2023) </a:t>
            </a:r>
            <a:r>
              <a:rPr lang="en-GB" sz="2400" i="1" dirty="0">
                <a:latin typeface="Arial" panose="020B0604020202020204" pitchFamily="34" charset="0"/>
                <a:cs typeface="Arial" panose="020B0604020202020204" pitchFamily="34" charset="0"/>
              </a:rPr>
              <a:t>Intermediate Care Including Reablement for Adults (NG74)</a:t>
            </a:r>
            <a:r>
              <a:rPr lang="en-GB" sz="2400" dirty="0">
                <a:latin typeface="Arial" panose="020B0604020202020204" pitchFamily="34" charset="0"/>
                <a:cs typeface="Arial" panose="020B0604020202020204" pitchFamily="34" charset="0"/>
              </a:rPr>
              <a:t>. London: NICE. Available at: </a:t>
            </a:r>
            <a:r>
              <a:rPr lang="en-GB" sz="2400" dirty="0">
                <a:latin typeface="Arial" panose="020B0604020202020204" pitchFamily="34" charset="0"/>
                <a:cs typeface="Arial" panose="020B0604020202020204" pitchFamily="34" charset="0"/>
                <a:hlinkClick r:id="rId7"/>
              </a:rPr>
              <a:t>https://www.nice.org.uk/guidance/ng74</a:t>
            </a:r>
            <a:r>
              <a:rPr lang="en-GB" sz="2400" dirty="0">
                <a:latin typeface="Arial" panose="020B0604020202020204" pitchFamily="34" charset="0"/>
                <a:cs typeface="Arial" panose="020B0604020202020204" pitchFamily="34" charset="0"/>
              </a:rPr>
              <a:t> (Accessed: 4 July 2026).</a:t>
            </a:r>
          </a:p>
          <a:p>
            <a:pPr algn="just">
              <a:lnSpc>
                <a:spcPct val="150000"/>
              </a:lnSpc>
              <a:buNone/>
            </a:pPr>
            <a:r>
              <a:rPr lang="en-GB" sz="2400" dirty="0">
                <a:latin typeface="Arial" panose="020B0604020202020204" pitchFamily="34" charset="0"/>
                <a:cs typeface="Arial" panose="020B0604020202020204" pitchFamily="34" charset="0"/>
              </a:rPr>
              <a:t>NHS England (2019) </a:t>
            </a:r>
            <a:r>
              <a:rPr lang="en-GB" sz="2400" i="1" dirty="0">
                <a:latin typeface="Arial" panose="020B0604020202020204" pitchFamily="34" charset="0"/>
                <a:cs typeface="Arial" panose="020B0604020202020204" pitchFamily="34" charset="0"/>
              </a:rPr>
              <a:t>The NHS Long Term Plan</a:t>
            </a:r>
            <a:r>
              <a:rPr lang="en-GB" sz="2400" dirty="0">
                <a:latin typeface="Arial" panose="020B0604020202020204" pitchFamily="34" charset="0"/>
                <a:cs typeface="Arial" panose="020B0604020202020204" pitchFamily="34" charset="0"/>
              </a:rPr>
              <a:t>. London: NHS England. Available at: </a:t>
            </a:r>
            <a:r>
              <a:rPr lang="en-GB" sz="2400" dirty="0">
                <a:latin typeface="Arial" panose="020B0604020202020204" pitchFamily="34" charset="0"/>
                <a:cs typeface="Arial" panose="020B0604020202020204" pitchFamily="34" charset="0"/>
                <a:hlinkClick r:id="rId8"/>
              </a:rPr>
              <a:t>https://www.longtermplan.nhs.uk</a:t>
            </a:r>
            <a:r>
              <a:rPr lang="en-GB" sz="2400" dirty="0">
                <a:latin typeface="Arial" panose="020B0604020202020204" pitchFamily="34" charset="0"/>
                <a:cs typeface="Arial" panose="020B0604020202020204" pitchFamily="34" charset="0"/>
              </a:rPr>
              <a:t> (Accessed: 28 June 2026).</a:t>
            </a:r>
          </a:p>
          <a:p>
            <a:pPr algn="just">
              <a:lnSpc>
                <a:spcPct val="150000"/>
              </a:lnSpc>
              <a:buNone/>
            </a:pPr>
            <a:r>
              <a:rPr lang="en-GB" sz="2400" dirty="0">
                <a:latin typeface="Arial" panose="020B0604020202020204" pitchFamily="34" charset="0"/>
                <a:cs typeface="Arial" panose="020B0604020202020204" pitchFamily="34" charset="0"/>
              </a:rPr>
              <a:t>Office for National Statistics (ONS) (2023) </a:t>
            </a:r>
            <a:r>
              <a:rPr lang="en-GB" sz="2400" i="1" dirty="0">
                <a:latin typeface="Arial" panose="020B0604020202020204" pitchFamily="34" charset="0"/>
                <a:cs typeface="Arial" panose="020B0604020202020204" pitchFamily="34" charset="0"/>
              </a:rPr>
              <a:t>Living Longer: Trends in Longevity and Ageing in the UK</a:t>
            </a:r>
            <a:r>
              <a:rPr lang="en-GB" sz="2400" dirty="0">
                <a:latin typeface="Arial" panose="020B0604020202020204" pitchFamily="34" charset="0"/>
                <a:cs typeface="Arial" panose="020B0604020202020204" pitchFamily="34" charset="0"/>
              </a:rPr>
              <a:t>. Available at: </a:t>
            </a:r>
            <a:r>
              <a:rPr lang="en-GB" sz="2400" dirty="0">
                <a:latin typeface="Arial" panose="020B0604020202020204" pitchFamily="34" charset="0"/>
                <a:cs typeface="Arial" panose="020B0604020202020204" pitchFamily="34" charset="0"/>
                <a:hlinkClick r:id="rId9"/>
              </a:rPr>
              <a:t>https://www.ons.gov.uk</a:t>
            </a:r>
            <a:r>
              <a:rPr lang="en-GB" sz="2400" dirty="0">
                <a:latin typeface="Arial" panose="020B0604020202020204" pitchFamily="34" charset="0"/>
                <a:cs typeface="Arial" panose="020B0604020202020204" pitchFamily="34" charset="0"/>
              </a:rPr>
              <a:t> (Accessed: 5 July 2026).</a:t>
            </a:r>
          </a:p>
          <a:p>
            <a:pPr algn="just">
              <a:lnSpc>
                <a:spcPct val="150000"/>
              </a:lnSpc>
              <a:buNone/>
            </a:pPr>
            <a:r>
              <a:rPr lang="en-GB" sz="2400" dirty="0">
                <a:latin typeface="Arial" panose="020B0604020202020204" pitchFamily="34" charset="0"/>
                <a:cs typeface="Arial" panose="020B0604020202020204" pitchFamily="34" charset="0"/>
              </a:rPr>
              <a:t>Peek, S.T.M., Wouters, E.J.M., van Hoof, J., </a:t>
            </a:r>
            <a:r>
              <a:rPr lang="en-GB" sz="2400" dirty="0" err="1">
                <a:latin typeface="Arial" panose="020B0604020202020204" pitchFamily="34" charset="0"/>
                <a:cs typeface="Arial" panose="020B0604020202020204" pitchFamily="34" charset="0"/>
              </a:rPr>
              <a:t>Luijkx</a:t>
            </a:r>
            <a:r>
              <a:rPr lang="en-GB" sz="2400" dirty="0">
                <a:latin typeface="Arial" panose="020B0604020202020204" pitchFamily="34" charset="0"/>
                <a:cs typeface="Arial" panose="020B0604020202020204" pitchFamily="34" charset="0"/>
              </a:rPr>
              <a:t>, K.G., Boeije, H.R. and </a:t>
            </a:r>
            <a:r>
              <a:rPr lang="en-GB" sz="2400" dirty="0" err="1">
                <a:latin typeface="Arial" panose="020B0604020202020204" pitchFamily="34" charset="0"/>
                <a:cs typeface="Arial" panose="020B0604020202020204" pitchFamily="34" charset="0"/>
              </a:rPr>
              <a:t>Vrijhoef</a:t>
            </a:r>
            <a:r>
              <a:rPr lang="en-GB" sz="2400" dirty="0">
                <a:latin typeface="Arial" panose="020B0604020202020204" pitchFamily="34" charset="0"/>
                <a:cs typeface="Arial" panose="020B0604020202020204" pitchFamily="34" charset="0"/>
              </a:rPr>
              <a:t>, H.J.M. (2014) ‘Factors influencing acceptance of technology for ageing in place: A systematic review’, </a:t>
            </a:r>
            <a:r>
              <a:rPr lang="en-GB" sz="2400" i="1" dirty="0">
                <a:latin typeface="Arial" panose="020B0604020202020204" pitchFamily="34" charset="0"/>
                <a:cs typeface="Arial" panose="020B0604020202020204" pitchFamily="34" charset="0"/>
              </a:rPr>
              <a:t>International Journal of Medical Informatics</a:t>
            </a:r>
            <a:r>
              <a:rPr lang="en-GB" sz="2400" dirty="0">
                <a:latin typeface="Arial" panose="020B0604020202020204" pitchFamily="34" charset="0"/>
                <a:cs typeface="Arial" panose="020B0604020202020204" pitchFamily="34" charset="0"/>
              </a:rPr>
              <a:t>, 83(4), pp. 235–248.</a:t>
            </a:r>
          </a:p>
          <a:p>
            <a:pPr algn="just">
              <a:lnSpc>
                <a:spcPct val="150000"/>
              </a:lnSpc>
              <a:buNone/>
            </a:pPr>
            <a:r>
              <a:rPr lang="en-GB" sz="2400" dirty="0">
                <a:latin typeface="Arial" panose="020B0604020202020204" pitchFamily="34" charset="0"/>
                <a:cs typeface="Arial" panose="020B0604020202020204" pitchFamily="34" charset="0"/>
              </a:rPr>
              <a:t>Rodrigues, R. and Ilinca, S. (2021) ‘User choice and empowerment in long-term care’, </a:t>
            </a:r>
            <a:r>
              <a:rPr lang="en-GB" sz="2400" i="1" dirty="0">
                <a:latin typeface="Arial" panose="020B0604020202020204" pitchFamily="34" charset="0"/>
                <a:cs typeface="Arial" panose="020B0604020202020204" pitchFamily="34" charset="0"/>
              </a:rPr>
              <a:t>Social Policy &amp; Administration</a:t>
            </a:r>
            <a:r>
              <a:rPr lang="en-GB" sz="2400" dirty="0">
                <a:latin typeface="Arial" panose="020B0604020202020204" pitchFamily="34" charset="0"/>
                <a:cs typeface="Arial" panose="020B0604020202020204" pitchFamily="34" charset="0"/>
              </a:rPr>
              <a:t>, 55(3), pp. 371–385.</a:t>
            </a:r>
          </a:p>
          <a:p>
            <a:pPr algn="just">
              <a:lnSpc>
                <a:spcPct val="150000"/>
              </a:lnSpc>
              <a:buNone/>
            </a:pPr>
            <a:r>
              <a:rPr lang="en-GB" sz="2400" dirty="0">
                <a:latin typeface="Arial" panose="020B0604020202020204" pitchFamily="34" charset="0"/>
                <a:cs typeface="Arial" panose="020B0604020202020204" pitchFamily="34" charset="0"/>
              </a:rPr>
              <a:t>World Health Organization (WHO) (2020) </a:t>
            </a:r>
            <a:r>
              <a:rPr lang="en-GB" sz="2400" i="1" dirty="0">
                <a:latin typeface="Arial" panose="020B0604020202020204" pitchFamily="34" charset="0"/>
                <a:cs typeface="Arial" panose="020B0604020202020204" pitchFamily="34" charset="0"/>
              </a:rPr>
              <a:t>Decade of Healthy Ageing 2021–2030</a:t>
            </a:r>
            <a:r>
              <a:rPr lang="en-GB" sz="2400" dirty="0">
                <a:latin typeface="Arial" panose="020B0604020202020204" pitchFamily="34" charset="0"/>
                <a:cs typeface="Arial" panose="020B0604020202020204" pitchFamily="34" charset="0"/>
              </a:rPr>
              <a:t>. Geneva: World Health Organization. Available at: </a:t>
            </a:r>
            <a:r>
              <a:rPr lang="en-GB" sz="2400" dirty="0">
                <a:latin typeface="Arial" panose="020B0604020202020204" pitchFamily="34" charset="0"/>
                <a:cs typeface="Arial" panose="020B0604020202020204" pitchFamily="34" charset="0"/>
                <a:hlinkClick r:id="rId10"/>
              </a:rPr>
              <a:t>https://www.who.int/initiatives/decade-of-healthy-ageing</a:t>
            </a:r>
            <a:r>
              <a:rPr lang="en-GB" sz="2400" dirty="0">
                <a:latin typeface="Arial" panose="020B0604020202020204" pitchFamily="34" charset="0"/>
                <a:cs typeface="Arial" panose="020B0604020202020204" pitchFamily="34" charset="0"/>
              </a:rPr>
              <a:t> (Accessed: 14 June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209</TotalTime>
  <Words>1356</Words>
  <Application>Microsoft Office PowerPoint</Application>
  <PresentationFormat>Custom</PresentationFormat>
  <Paragraphs>79</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Garet Bold</vt:lpstr>
      <vt:lpstr>Arial</vt:lpstr>
      <vt:lpstr>Garet Italics</vt:lpstr>
      <vt:lpstr>Garet</vt:lpstr>
      <vt:lpstr>Calibri</vt:lpstr>
      <vt:lpstr>Garet Ultra-Bold</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Education Poster (Landscape) Science</dc:title>
  <cp:lastModifiedBy>butterfiy razye</cp:lastModifiedBy>
  <cp:revision>1</cp:revision>
  <dcterms:created xsi:type="dcterms:W3CDTF">2006-08-16T00:00:00Z</dcterms:created>
  <dcterms:modified xsi:type="dcterms:W3CDTF">2026-07-08T21:28:50Z</dcterms:modified>
  <dc:identifier>DAHOo9ku5FQ</dc:identifier>
</cp:coreProperties>
</file>