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6588"/>
    <p:restoredTop sz="94514"/>
  </p:normalViewPr>
  <p:slideViewPr>
    <p:cSldViewPr snapToGrid="0" snapToObjects="1">
      <p:cViewPr varScale="1">
        <p:scale>
          <a:sx n="61" d="100"/>
          <a:sy n="61" d="100"/>
        </p:scale>
        <p:origin x="216" y="8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presProps" Target="presProps.xml"/><Relationship Id="rId9" Type="http://schemas.openxmlformats.org/officeDocument/2006/relationships/viewProps" Target="viewProps.xml"/><Relationship Id="rId10" Type="http://schemas.openxmlformats.org/officeDocument/2006/relationships/theme" Target="theme/theme1.xml"/><Relationship Id="rId11"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smtClean="0"/>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3/28/18</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3/28/18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3/28/18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3/28/18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3/28/18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3/28/18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3/28/18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smtClean="0"/>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3/28/18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3/28/18</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3/28/18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3/28/18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3/28/18</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Comparison of articles</a:t>
            </a:r>
            <a:endParaRPr lang="en-US" dirty="0"/>
          </a:p>
        </p:txBody>
      </p:sp>
      <p:sp>
        <p:nvSpPr>
          <p:cNvPr id="3" name="Subtitle 2"/>
          <p:cNvSpPr>
            <a:spLocks noGrp="1"/>
          </p:cNvSpPr>
          <p:nvPr>
            <p:ph type="subTitle" idx="1"/>
          </p:nvPr>
        </p:nvSpPr>
        <p:spPr/>
        <p:txBody>
          <a:bodyPr/>
          <a:lstStyle/>
          <a:p>
            <a:r>
              <a:rPr lang="en-US" dirty="0" smtClean="0"/>
              <a:t>By Polly Thomas</a:t>
            </a:r>
            <a:endParaRPr lang="en-US" dirty="0"/>
          </a:p>
        </p:txBody>
      </p:sp>
    </p:spTree>
    <p:extLst>
      <p:ext uri="{BB962C8B-B14F-4D97-AF65-F5344CB8AC3E}">
        <p14:creationId xmlns:p14="http://schemas.microsoft.com/office/powerpoint/2010/main" val="6187088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1577" y="380772"/>
            <a:ext cx="9603275" cy="1049235"/>
          </a:xfrm>
        </p:spPr>
        <p:txBody>
          <a:bodyPr>
            <a:normAutofit fontScale="90000"/>
          </a:bodyPr>
          <a:lstStyle/>
          <a:p>
            <a:r>
              <a:rPr lang="en-US" dirty="0" smtClean="0"/>
              <a:t>article 1 </a:t>
            </a:r>
            <a:r>
              <a:rPr lang="mr-IN" dirty="0" smtClean="0"/>
              <a:t>–</a:t>
            </a:r>
            <a:r>
              <a:rPr lang="en-US" dirty="0" smtClean="0"/>
              <a:t> ”THE ECONOMIC IMPACTS OF LOCAL SPORTS EVENTS: SIGNIFICANT, LIMITED OR OTHERWISE? A CASE STUDY OF FOUR SWIMMING EVENTS”.</a:t>
            </a:r>
            <a:endParaRPr lang="en-US" dirty="0"/>
          </a:p>
        </p:txBody>
      </p:sp>
      <p:sp>
        <p:nvSpPr>
          <p:cNvPr id="3" name="Content Placeholder 2"/>
          <p:cNvSpPr>
            <a:spLocks noGrp="1"/>
          </p:cNvSpPr>
          <p:nvPr>
            <p:ph idx="1"/>
          </p:nvPr>
        </p:nvSpPr>
        <p:spPr>
          <a:xfrm>
            <a:off x="1451576" y="2127244"/>
            <a:ext cx="9603275" cy="3916717"/>
          </a:xfrm>
        </p:spPr>
        <p:txBody>
          <a:bodyPr/>
          <a:lstStyle/>
          <a:p>
            <a:pPr>
              <a:lnSpc>
                <a:spcPct val="100000"/>
              </a:lnSpc>
              <a:spcBef>
                <a:spcPts val="0"/>
              </a:spcBef>
              <a:buClrTx/>
              <a:buSzTx/>
            </a:pPr>
            <a:r>
              <a:rPr lang="en-US" dirty="0" smtClean="0"/>
              <a:t>THIS ARTICLE BY ROBERT WILSON WAS PUBLUSHED IN JANUARY 2006 BY THE PUBLISHER ROUTLEDGE.</a:t>
            </a:r>
          </a:p>
          <a:p>
            <a:pPr>
              <a:lnSpc>
                <a:spcPct val="100000"/>
              </a:lnSpc>
              <a:spcBef>
                <a:spcPts val="0"/>
              </a:spcBef>
              <a:buClrTx/>
              <a:buSzTx/>
            </a:pPr>
            <a:endParaRPr lang="en-US" dirty="0"/>
          </a:p>
          <a:p>
            <a:pPr>
              <a:lnSpc>
                <a:spcPct val="100000"/>
              </a:lnSpc>
              <a:spcBef>
                <a:spcPts val="0"/>
              </a:spcBef>
              <a:buClrTx/>
              <a:buSzTx/>
            </a:pPr>
            <a:r>
              <a:rPr lang="en-US" dirty="0" smtClean="0"/>
              <a:t>THE ARTICLE DISCUSSES THE ECONOMIC IMPACTS OF FOUR LOCAL SPORTING EVENTS.</a:t>
            </a:r>
          </a:p>
          <a:p>
            <a:pPr>
              <a:lnSpc>
                <a:spcPct val="100000"/>
              </a:lnSpc>
              <a:spcBef>
                <a:spcPts val="0"/>
              </a:spcBef>
              <a:buClrTx/>
              <a:buSzTx/>
            </a:pPr>
            <a:endParaRPr lang="en-US" dirty="0"/>
          </a:p>
          <a:p>
            <a:pPr>
              <a:lnSpc>
                <a:spcPct val="100000"/>
              </a:lnSpc>
              <a:spcBef>
                <a:spcPts val="0"/>
              </a:spcBef>
              <a:buClrTx/>
              <a:buSzTx/>
            </a:pPr>
            <a:r>
              <a:rPr lang="en-US" dirty="0" smtClean="0"/>
              <a:t>THE RESEARCH CONDUCTED FOR THIS ARTICLE WAS VERY MUCH FOCUSED IN THE UK AND PRODUCES RESEARCH THROUGH ACCURATE SURVEYS AND QUESTIONNAIRES. </a:t>
            </a:r>
          </a:p>
          <a:p>
            <a:pPr>
              <a:lnSpc>
                <a:spcPct val="100000"/>
              </a:lnSpc>
              <a:spcBef>
                <a:spcPts val="0"/>
              </a:spcBef>
              <a:buClrTx/>
              <a:buSzTx/>
            </a:pPr>
            <a:endParaRPr lang="en-US" dirty="0"/>
          </a:p>
          <a:p>
            <a:pPr>
              <a:lnSpc>
                <a:spcPct val="100000"/>
              </a:lnSpc>
              <a:spcBef>
                <a:spcPts val="0"/>
              </a:spcBef>
              <a:buClrTx/>
              <a:buSzTx/>
            </a:pPr>
            <a:r>
              <a:rPr lang="en-US" dirty="0" smtClean="0"/>
              <a:t>THIS PRIMARY RESEARCH WAS TAKEN PLACE IN THE UK AND FOCUSES ON A SENSE OF COMMUNITY.</a:t>
            </a:r>
          </a:p>
        </p:txBody>
      </p:sp>
    </p:spTree>
    <p:extLst>
      <p:ext uri="{BB962C8B-B14F-4D97-AF65-F5344CB8AC3E}">
        <p14:creationId xmlns:p14="http://schemas.microsoft.com/office/powerpoint/2010/main" val="7974301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1578" y="358471"/>
            <a:ext cx="9603275" cy="1049235"/>
          </a:xfrm>
        </p:spPr>
        <p:txBody>
          <a:bodyPr>
            <a:normAutofit fontScale="90000"/>
          </a:bodyPr>
          <a:lstStyle/>
          <a:p>
            <a:r>
              <a:rPr lang="en-US" dirty="0" smtClean="0"/>
              <a:t>ARTICLE 5 </a:t>
            </a:r>
            <a:r>
              <a:rPr lang="mr-IN" dirty="0" smtClean="0"/>
              <a:t>–</a:t>
            </a:r>
            <a:r>
              <a:rPr lang="en-US" dirty="0" smtClean="0"/>
              <a:t> “SPORT, TOURISM AND MEGA-EVENT IMPACTS ON HOST CITIES: A CASE STUDY OF THE 2010 FIFA WORLD CUP IN PORT ELIZABETH”.</a:t>
            </a:r>
            <a:endParaRPr lang="en-US" dirty="0"/>
          </a:p>
        </p:txBody>
      </p:sp>
      <p:sp>
        <p:nvSpPr>
          <p:cNvPr id="3" name="Content Placeholder 2"/>
          <p:cNvSpPr>
            <a:spLocks noGrp="1"/>
          </p:cNvSpPr>
          <p:nvPr>
            <p:ph idx="1"/>
          </p:nvPr>
        </p:nvSpPr>
        <p:spPr>
          <a:xfrm>
            <a:off x="1451577" y="2033367"/>
            <a:ext cx="9603276" cy="3750745"/>
          </a:xfrm>
        </p:spPr>
        <p:txBody>
          <a:bodyPr>
            <a:normAutofit/>
          </a:bodyPr>
          <a:lstStyle/>
          <a:p>
            <a:pPr>
              <a:lnSpc>
                <a:spcPct val="100000"/>
              </a:lnSpc>
              <a:spcBef>
                <a:spcPts val="0"/>
              </a:spcBef>
              <a:buClrTx/>
              <a:buSzTx/>
            </a:pPr>
            <a:r>
              <a:rPr lang="en-US" dirty="0" smtClean="0"/>
              <a:t>THIS ATICLE WAS PUBLISHED IN 2004.</a:t>
            </a:r>
          </a:p>
          <a:p>
            <a:pPr>
              <a:lnSpc>
                <a:spcPct val="100000"/>
              </a:lnSpc>
              <a:spcBef>
                <a:spcPts val="0"/>
              </a:spcBef>
              <a:buClrTx/>
              <a:buSzTx/>
            </a:pPr>
            <a:endParaRPr lang="en-US" dirty="0"/>
          </a:p>
          <a:p>
            <a:pPr>
              <a:lnSpc>
                <a:spcPct val="100000"/>
              </a:lnSpc>
              <a:spcBef>
                <a:spcPts val="0"/>
              </a:spcBef>
              <a:buClrTx/>
              <a:buSzTx/>
            </a:pPr>
            <a:r>
              <a:rPr lang="en-US" dirty="0" smtClean="0"/>
              <a:t>IT CARRIES OUT A CASE STUDY ON THE IMPLICATIONS OF MEGA-EVENTS AND TOURISM IN HOST CITIES USING A RELIABLE QUESTIONNAIRE.</a:t>
            </a:r>
          </a:p>
          <a:p>
            <a:pPr>
              <a:lnSpc>
                <a:spcPct val="100000"/>
              </a:lnSpc>
              <a:spcBef>
                <a:spcPts val="0"/>
              </a:spcBef>
              <a:buClrTx/>
              <a:buSzTx/>
            </a:pPr>
            <a:endParaRPr lang="en-US" dirty="0" smtClean="0"/>
          </a:p>
          <a:p>
            <a:pPr>
              <a:lnSpc>
                <a:spcPct val="100000"/>
              </a:lnSpc>
              <a:spcBef>
                <a:spcPts val="0"/>
              </a:spcBef>
              <a:buClrTx/>
              <a:buSzTx/>
            </a:pPr>
            <a:r>
              <a:rPr lang="en-US" dirty="0" smtClean="0"/>
              <a:t>PORT ELIZABETH, IN SOUTH AFRICA, WHO HOSTED THE FIFA WORLD CUP IN 2010, IS THE MAIN SOURCE OF THE STUDY.</a:t>
            </a:r>
          </a:p>
          <a:p>
            <a:pPr>
              <a:lnSpc>
                <a:spcPct val="100000"/>
              </a:lnSpc>
              <a:spcBef>
                <a:spcPts val="0"/>
              </a:spcBef>
              <a:buClrTx/>
              <a:buSzTx/>
            </a:pPr>
            <a:endParaRPr lang="en-US" dirty="0"/>
          </a:p>
          <a:p>
            <a:pPr>
              <a:lnSpc>
                <a:spcPct val="100000"/>
              </a:lnSpc>
              <a:spcBef>
                <a:spcPts val="0"/>
              </a:spcBef>
              <a:buClrTx/>
              <a:buSzTx/>
            </a:pPr>
            <a:r>
              <a:rPr lang="en-US" dirty="0" smtClean="0"/>
              <a:t>THE ARTICLE CONSIDERS THE FACT THAT IF A HOST CITY SUCCESSFULLY HOSTS A SPORTS TOURISM EVENT, THERE WILL BE MANY BENEFITS, THESE WOULD INCLUDE TOURISM GROWTH, MORE PARTICIPATION IN SPORTS ACTIVITIES AND A SENSE OF COMMUNITY IN THE CITY.</a:t>
            </a:r>
          </a:p>
        </p:txBody>
      </p:sp>
    </p:spTree>
    <p:extLst>
      <p:ext uri="{BB962C8B-B14F-4D97-AF65-F5344CB8AC3E}">
        <p14:creationId xmlns:p14="http://schemas.microsoft.com/office/powerpoint/2010/main" val="277729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COMPARISON OF ARTICLES</a:t>
            </a:r>
            <a:endParaRPr lang="en-US" dirty="0"/>
          </a:p>
        </p:txBody>
      </p:sp>
      <p:sp>
        <p:nvSpPr>
          <p:cNvPr id="3" name="Content Placeholder 2"/>
          <p:cNvSpPr>
            <a:spLocks noGrp="1"/>
          </p:cNvSpPr>
          <p:nvPr>
            <p:ph idx="1"/>
          </p:nvPr>
        </p:nvSpPr>
        <p:spPr>
          <a:xfrm>
            <a:off x="1451579" y="2015732"/>
            <a:ext cx="9603275" cy="3874705"/>
          </a:xfrm>
        </p:spPr>
        <p:txBody>
          <a:bodyPr>
            <a:normAutofit lnSpcReduction="10000"/>
          </a:bodyPr>
          <a:lstStyle/>
          <a:p>
            <a:pPr>
              <a:lnSpc>
                <a:spcPct val="100000"/>
              </a:lnSpc>
              <a:spcBef>
                <a:spcPts val="0"/>
              </a:spcBef>
              <a:buClrTx/>
              <a:buSzTx/>
            </a:pPr>
            <a:r>
              <a:rPr lang="en-US" dirty="0" smtClean="0"/>
              <a:t>EACH ARTICLE GIVES A DETAILED REPORT ON THE MEGA SPORTING EVENTS BEING SPOKEN ABOUT.</a:t>
            </a:r>
          </a:p>
          <a:p>
            <a:pPr>
              <a:lnSpc>
                <a:spcPct val="100000"/>
              </a:lnSpc>
              <a:spcBef>
                <a:spcPts val="0"/>
              </a:spcBef>
              <a:buClrTx/>
              <a:buSzTx/>
            </a:pPr>
            <a:endParaRPr lang="en-US" dirty="0" smtClean="0"/>
          </a:p>
          <a:p>
            <a:pPr>
              <a:lnSpc>
                <a:spcPct val="100000"/>
              </a:lnSpc>
              <a:spcBef>
                <a:spcPts val="0"/>
              </a:spcBef>
              <a:buClrTx/>
              <a:buSzTx/>
            </a:pPr>
            <a:r>
              <a:rPr lang="en-US" dirty="0" smtClean="0"/>
              <a:t>BOTH ARTICLES DISCUSS THE MARKETING AND HOSPITALITY ASPECT OF THEIR SPORTING EVENT. “THIS WILL POTENTIALLY GENERATE SIGNIFICANT LEVELS OF ADDITIONAL EXPENDITURE IN LOCAL HOTELS AND GUESTHOUSES”, WRITTEN BY ARTICLE 1. ALONG WITH “THE MAIN COMPONENTS INCLUDED IN THE TOUR PACKAGES INCLUDED ACCOMMODATION, AIR TRAVEL, WORLD CUP TICKETS AND COACH TOURS”, WRITTEN BY ARTICLE 5.</a:t>
            </a:r>
          </a:p>
          <a:p>
            <a:pPr>
              <a:lnSpc>
                <a:spcPct val="100000"/>
              </a:lnSpc>
              <a:spcBef>
                <a:spcPts val="0"/>
              </a:spcBef>
              <a:buClrTx/>
              <a:buSzTx/>
            </a:pPr>
            <a:endParaRPr lang="en-US" dirty="0" smtClean="0"/>
          </a:p>
          <a:p>
            <a:pPr>
              <a:lnSpc>
                <a:spcPct val="100000"/>
              </a:lnSpc>
              <a:spcBef>
                <a:spcPts val="0"/>
              </a:spcBef>
              <a:buClrTx/>
              <a:buSzTx/>
            </a:pPr>
            <a:r>
              <a:rPr lang="en-US" dirty="0" smtClean="0"/>
              <a:t>THIS ADRESSES THE FACT BOTH ARTICLES ARE CONCERNED ABOUT THE MARKETING OF THEIR EVENT AND BOTH DISCUSS ACCOMODATION AND FORM OF TRAVEL.</a:t>
            </a:r>
            <a:endParaRPr lang="en-US" dirty="0"/>
          </a:p>
          <a:p>
            <a:pPr>
              <a:lnSpc>
                <a:spcPct val="100000"/>
              </a:lnSpc>
              <a:spcBef>
                <a:spcPts val="0"/>
              </a:spcBef>
              <a:buClrTx/>
              <a:buSzTx/>
            </a:pPr>
            <a:endParaRPr lang="en-US" dirty="0"/>
          </a:p>
        </p:txBody>
      </p:sp>
    </p:spTree>
    <p:extLst>
      <p:ext uri="{BB962C8B-B14F-4D97-AF65-F5344CB8AC3E}">
        <p14:creationId xmlns:p14="http://schemas.microsoft.com/office/powerpoint/2010/main" val="3666284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CONTRAST OF ARTICLES</a:t>
            </a:r>
            <a:endParaRPr lang="en-US" dirty="0"/>
          </a:p>
        </p:txBody>
      </p:sp>
      <p:sp>
        <p:nvSpPr>
          <p:cNvPr id="3" name="Content Placeholder 2"/>
          <p:cNvSpPr>
            <a:spLocks noGrp="1"/>
          </p:cNvSpPr>
          <p:nvPr>
            <p:ph idx="1"/>
          </p:nvPr>
        </p:nvSpPr>
        <p:spPr/>
        <p:txBody>
          <a:bodyPr/>
          <a:lstStyle/>
          <a:p>
            <a:pPr>
              <a:lnSpc>
                <a:spcPct val="100000"/>
              </a:lnSpc>
              <a:spcBef>
                <a:spcPts val="0"/>
              </a:spcBef>
              <a:buClrTx/>
              <a:buSzTx/>
            </a:pPr>
            <a:r>
              <a:rPr lang="en-US" dirty="0" smtClean="0"/>
              <a:t>ARTICLE 1 FOCUSES PRIMARILY ON FOUR SWIMMING MEETS WHEREAS ARTICLE 5 DISCUSSES THE FIFA WORLD CUP AND THIS TYPE INCLUDES IRREGULAR ONE OFF INTERNATIONAL EVENTS CREATING SIGNIFICANT ECONOMIC ACTIVITY.</a:t>
            </a:r>
          </a:p>
          <a:p>
            <a:pPr>
              <a:lnSpc>
                <a:spcPct val="100000"/>
              </a:lnSpc>
              <a:spcBef>
                <a:spcPts val="0"/>
              </a:spcBef>
              <a:buClrTx/>
              <a:buSzTx/>
            </a:pPr>
            <a:endParaRPr lang="en-US" dirty="0"/>
          </a:p>
          <a:p>
            <a:pPr>
              <a:lnSpc>
                <a:spcPct val="100000"/>
              </a:lnSpc>
              <a:spcBef>
                <a:spcPts val="0"/>
              </a:spcBef>
              <a:buClrTx/>
              <a:buSzTx/>
            </a:pPr>
            <a:r>
              <a:rPr lang="en-US" dirty="0" smtClean="0"/>
              <a:t>BOTH EVENTS DIFFER IN SIZE.</a:t>
            </a:r>
          </a:p>
          <a:p>
            <a:pPr>
              <a:lnSpc>
                <a:spcPct val="100000"/>
              </a:lnSpc>
              <a:spcBef>
                <a:spcPts val="0"/>
              </a:spcBef>
              <a:buClrTx/>
              <a:buSzTx/>
            </a:pPr>
            <a:endParaRPr lang="en-US" dirty="0" smtClean="0"/>
          </a:p>
          <a:p>
            <a:pPr>
              <a:lnSpc>
                <a:spcPct val="100000"/>
              </a:lnSpc>
              <a:spcBef>
                <a:spcPts val="0"/>
              </a:spcBef>
              <a:buClrTx/>
              <a:buSzTx/>
            </a:pPr>
            <a:r>
              <a:rPr lang="en-US" dirty="0" smtClean="0"/>
              <a:t>ARTICLE 1 DISCUSSES COMMUNITY EVENTS, WHEREAS ARTICLE 5 DISCUSSES MEGA EVENTS.</a:t>
            </a:r>
            <a:endParaRPr lang="en-US" dirty="0"/>
          </a:p>
          <a:p>
            <a:pPr>
              <a:lnSpc>
                <a:spcPct val="100000"/>
              </a:lnSpc>
              <a:spcBef>
                <a:spcPts val="0"/>
              </a:spcBef>
              <a:buClrTx/>
              <a:buSzTx/>
            </a:pPr>
            <a:endParaRPr lang="en-US" dirty="0" smtClean="0"/>
          </a:p>
          <a:p>
            <a:pPr>
              <a:lnSpc>
                <a:spcPct val="100000"/>
              </a:lnSpc>
              <a:spcBef>
                <a:spcPts val="0"/>
              </a:spcBef>
              <a:buClrTx/>
              <a:buSzTx/>
            </a:pPr>
            <a:endParaRPr lang="en-US" dirty="0"/>
          </a:p>
          <a:p>
            <a:pPr>
              <a:lnSpc>
                <a:spcPct val="100000"/>
              </a:lnSpc>
              <a:spcBef>
                <a:spcPts val="0"/>
              </a:spcBef>
              <a:buClrTx/>
              <a:buSzTx/>
            </a:pPr>
            <a:endParaRPr lang="en-US" dirty="0"/>
          </a:p>
        </p:txBody>
      </p:sp>
    </p:spTree>
    <p:extLst>
      <p:ext uri="{BB962C8B-B14F-4D97-AF65-F5344CB8AC3E}">
        <p14:creationId xmlns:p14="http://schemas.microsoft.com/office/powerpoint/2010/main" val="18839229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66518" y="2036997"/>
            <a:ext cx="9603275" cy="3450613"/>
          </a:xfrm>
        </p:spPr>
        <p:txBody>
          <a:bodyPr>
            <a:norm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lang="en-US" sz="7200" dirty="0" smtClean="0"/>
              <a:t>THANK YOU FOR LISTENING </a:t>
            </a:r>
            <a:endParaRPr lang="en-US" sz="7200" dirty="0"/>
          </a:p>
        </p:txBody>
      </p:sp>
    </p:spTree>
    <p:extLst>
      <p:ext uri="{BB962C8B-B14F-4D97-AF65-F5344CB8AC3E}">
        <p14:creationId xmlns:p14="http://schemas.microsoft.com/office/powerpoint/2010/main" val="1013663069"/>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35</TotalTime>
  <Words>380</Words>
  <Application>Microsoft Macintosh PowerPoint</Application>
  <PresentationFormat>Widescreen</PresentationFormat>
  <Paragraphs>32</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Gill Sans MT</vt:lpstr>
      <vt:lpstr>Mangal</vt:lpstr>
      <vt:lpstr>Arial</vt:lpstr>
      <vt:lpstr>Gallery</vt:lpstr>
      <vt:lpstr>Comparison of articles</vt:lpstr>
      <vt:lpstr>article 1 – ”THE ECONOMIC IMPACTS OF LOCAL SPORTS EVENTS: SIGNIFICANT, LIMITED OR OTHERWISE? A CASE STUDY OF FOUR SWIMMING EVENTS”.</vt:lpstr>
      <vt:lpstr>ARTICLE 5 – “SPORT, TOURISM AND MEGA-EVENT IMPACTS ON HOST CITIES: A CASE STUDY OF THE 2010 FIFA WORLD CUP IN PORT ELIZABETH”.</vt:lpstr>
      <vt:lpstr>COMPARISON OF ARTICLES</vt:lpstr>
      <vt:lpstr>CONTRAST OF ARTICLES</vt:lpstr>
      <vt:lpstr>PowerPoint Presentation</vt:lpstr>
    </vt:vector>
  </TitlesOfParts>
  <Company/>
  <LinksUpToDate>false</LinksUpToDate>
  <SharedDoc>false</SharedDoc>
  <HyperlinksChanged>false</HyperlinksChanged>
  <AppVersion>15.0038</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Comparison of articles</dc:title>
  <dc:creator>Microsoft Office User</dc:creator>
  <cp:lastModifiedBy>Microsoft Office User</cp:lastModifiedBy>
  <cp:revision>17</cp:revision>
  <dcterms:created xsi:type="dcterms:W3CDTF">2018-03-28T12:36:24Z</dcterms:created>
  <dcterms:modified xsi:type="dcterms:W3CDTF">2018-03-28T13:20:56Z</dcterms:modified>
</cp:coreProperties>
</file>