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7"/>
  </p:notesMasterIdLst>
  <p:sldIdLst>
    <p:sldId id="278" r:id="rId5"/>
    <p:sldId id="279" r:id="rId6"/>
    <p:sldId id="281" r:id="rId7"/>
    <p:sldId id="287" r:id="rId8"/>
    <p:sldId id="288" r:id="rId9"/>
    <p:sldId id="283" r:id="rId10"/>
    <p:sldId id="290" r:id="rId11"/>
    <p:sldId id="291" r:id="rId12"/>
    <p:sldId id="294" r:id="rId13"/>
    <p:sldId id="284" r:id="rId14"/>
    <p:sldId id="295" r:id="rId15"/>
    <p:sldId id="29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90" d="100"/>
          <a:sy n="90" d="100"/>
        </p:scale>
        <p:origin x="576"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presProps" Target="presProps.xml" /><Relationship Id="rId3" Type="http://schemas.openxmlformats.org/officeDocument/2006/relationships/customXml" Target="../customXml/item3.xml" /><Relationship Id="rId21" Type="http://schemas.openxmlformats.org/officeDocument/2006/relationships/tableStyles" Target="tableStyle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10" Type="http://schemas.openxmlformats.org/officeDocument/2006/relationships/slide" Target="slides/slide6.xml" /><Relationship Id="rId19" Type="http://schemas.openxmlformats.org/officeDocument/2006/relationships/viewProps" Target="view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F6CA12-5353-4EFE-A9B9-B33069FD7A4F}" type="doc">
      <dgm:prSet loTypeId="urn:microsoft.com/office/officeart/2005/8/layout/matrix2" loCatId="matrix" qsTypeId="urn:microsoft.com/office/officeart/2005/8/quickstyle/simple1" qsCatId="simple" csTypeId="urn:microsoft.com/office/officeart/2005/8/colors/accent0_2" csCatId="mainScheme" phldr="1"/>
      <dgm:spPr/>
      <dgm:t>
        <a:bodyPr/>
        <a:lstStyle/>
        <a:p>
          <a:endParaRPr lang="en-US"/>
        </a:p>
      </dgm:t>
    </dgm:pt>
    <dgm:pt modelId="{2D625FA7-F64D-410E-BDC5-5C01D2937DB2}">
      <dgm:prSet phldrT="[Text]"/>
      <dgm:spPr/>
      <dgm:t>
        <a:bodyPr/>
        <a:lstStyle/>
        <a:p>
          <a:r>
            <a:rPr lang="en-US" dirty="0"/>
            <a:t>Timeshares and Vacation Rentals</a:t>
          </a:r>
        </a:p>
      </dgm:t>
    </dgm:pt>
    <dgm:pt modelId="{C20B362F-7C15-484B-A8F8-717335B9FCF3}" type="parTrans" cxnId="{56C37C4C-E314-498D-8548-E4AA03003981}">
      <dgm:prSet/>
      <dgm:spPr/>
      <dgm:t>
        <a:bodyPr/>
        <a:lstStyle/>
        <a:p>
          <a:endParaRPr lang="en-US"/>
        </a:p>
      </dgm:t>
    </dgm:pt>
    <dgm:pt modelId="{1738735E-A9CE-429B-B2D1-D125FB6B497D}" type="sibTrans" cxnId="{56C37C4C-E314-498D-8548-E4AA03003981}">
      <dgm:prSet/>
      <dgm:spPr/>
      <dgm:t>
        <a:bodyPr/>
        <a:lstStyle/>
        <a:p>
          <a:endParaRPr lang="en-US"/>
        </a:p>
      </dgm:t>
    </dgm:pt>
    <dgm:pt modelId="{EA0448C3-5505-4A56-898B-BBCA95A525D1}">
      <dgm:prSet phldrT="[Text]"/>
      <dgm:spPr/>
      <dgm:t>
        <a:bodyPr/>
        <a:lstStyle/>
        <a:p>
          <a:r>
            <a:rPr lang="en-US" dirty="0"/>
            <a:t>Extended Stay Hotels</a:t>
          </a:r>
        </a:p>
      </dgm:t>
    </dgm:pt>
    <dgm:pt modelId="{09DB8A57-FE7E-420A-B60E-E9382588F526}" type="parTrans" cxnId="{B64C98BE-BF6A-45FD-880D-F9035856DC07}">
      <dgm:prSet/>
      <dgm:spPr/>
      <dgm:t>
        <a:bodyPr/>
        <a:lstStyle/>
        <a:p>
          <a:endParaRPr lang="en-US"/>
        </a:p>
      </dgm:t>
    </dgm:pt>
    <dgm:pt modelId="{F2038748-8BD3-4D6B-B0F9-578D7FCC2E67}" type="sibTrans" cxnId="{B64C98BE-BF6A-45FD-880D-F9035856DC07}">
      <dgm:prSet/>
      <dgm:spPr/>
      <dgm:t>
        <a:bodyPr/>
        <a:lstStyle/>
        <a:p>
          <a:endParaRPr lang="en-US"/>
        </a:p>
      </dgm:t>
    </dgm:pt>
    <dgm:pt modelId="{3AE1337B-A857-4658-BDA0-DA48897DB42B}">
      <dgm:prSet phldrT="[Text]"/>
      <dgm:spPr/>
      <dgm:t>
        <a:bodyPr/>
        <a:lstStyle/>
        <a:p>
          <a:r>
            <a:rPr lang="en-US" dirty="0"/>
            <a:t>Midscale and Luxury Hotels</a:t>
          </a:r>
        </a:p>
      </dgm:t>
    </dgm:pt>
    <dgm:pt modelId="{DE267E85-1807-4A3F-AD0C-E5C701610E38}" type="parTrans" cxnId="{1CB4033F-A92E-4044-8D24-E578034926FE}">
      <dgm:prSet/>
      <dgm:spPr/>
      <dgm:t>
        <a:bodyPr/>
        <a:lstStyle/>
        <a:p>
          <a:endParaRPr lang="en-US"/>
        </a:p>
      </dgm:t>
    </dgm:pt>
    <dgm:pt modelId="{CA068B0E-8704-44B8-ABFE-E0637D2BDD58}" type="sibTrans" cxnId="{1CB4033F-A92E-4044-8D24-E578034926FE}">
      <dgm:prSet/>
      <dgm:spPr/>
      <dgm:t>
        <a:bodyPr/>
        <a:lstStyle/>
        <a:p>
          <a:endParaRPr lang="en-US"/>
        </a:p>
      </dgm:t>
    </dgm:pt>
    <dgm:pt modelId="{5F7DAC27-9B2F-4312-B69A-4EF2BEF49AB7}">
      <dgm:prSet phldrT="[Text]"/>
      <dgm:spPr/>
      <dgm:t>
        <a:bodyPr/>
        <a:lstStyle/>
        <a:p>
          <a:r>
            <a:rPr lang="en-US" dirty="0"/>
            <a:t>Luxury Home Bedding</a:t>
          </a:r>
        </a:p>
      </dgm:t>
    </dgm:pt>
    <dgm:pt modelId="{70B3122D-B586-4356-9B56-7BE690144F03}" type="parTrans" cxnId="{A3854F0E-8560-400F-B38C-114F7AB03DC4}">
      <dgm:prSet/>
      <dgm:spPr/>
      <dgm:t>
        <a:bodyPr/>
        <a:lstStyle/>
        <a:p>
          <a:endParaRPr lang="en-US"/>
        </a:p>
      </dgm:t>
    </dgm:pt>
    <dgm:pt modelId="{467228C4-A2AD-4D5B-BD01-FFB1C61DAC03}" type="sibTrans" cxnId="{A3854F0E-8560-400F-B38C-114F7AB03DC4}">
      <dgm:prSet/>
      <dgm:spPr/>
      <dgm:t>
        <a:bodyPr/>
        <a:lstStyle/>
        <a:p>
          <a:endParaRPr lang="en-US"/>
        </a:p>
      </dgm:t>
    </dgm:pt>
    <dgm:pt modelId="{DBA97D45-D36C-4096-911C-2CDC2A82D406}" type="pres">
      <dgm:prSet presAssocID="{0FF6CA12-5353-4EFE-A9B9-B33069FD7A4F}" presName="matrix" presStyleCnt="0">
        <dgm:presLayoutVars>
          <dgm:chMax val="1"/>
          <dgm:dir/>
          <dgm:resizeHandles val="exact"/>
        </dgm:presLayoutVars>
      </dgm:prSet>
      <dgm:spPr/>
    </dgm:pt>
    <dgm:pt modelId="{05A43784-01ED-451B-9D0A-AEB46B62DFA4}" type="pres">
      <dgm:prSet presAssocID="{0FF6CA12-5353-4EFE-A9B9-B33069FD7A4F}" presName="axisShape" presStyleLbl="bgShp" presStyleIdx="0" presStyleCnt="1"/>
      <dgm:spPr/>
    </dgm:pt>
    <dgm:pt modelId="{55A5E8AE-C132-4203-9827-BB053FEA0D4F}" type="pres">
      <dgm:prSet presAssocID="{0FF6CA12-5353-4EFE-A9B9-B33069FD7A4F}" presName="rect1" presStyleLbl="node1" presStyleIdx="0" presStyleCnt="4">
        <dgm:presLayoutVars>
          <dgm:chMax val="0"/>
          <dgm:chPref val="0"/>
          <dgm:bulletEnabled val="1"/>
        </dgm:presLayoutVars>
      </dgm:prSet>
      <dgm:spPr/>
    </dgm:pt>
    <dgm:pt modelId="{37FD12B0-A3DB-498B-9AF0-EDE79CA3D4C8}" type="pres">
      <dgm:prSet presAssocID="{0FF6CA12-5353-4EFE-A9B9-B33069FD7A4F}" presName="rect2" presStyleLbl="node1" presStyleIdx="1" presStyleCnt="4">
        <dgm:presLayoutVars>
          <dgm:chMax val="0"/>
          <dgm:chPref val="0"/>
          <dgm:bulletEnabled val="1"/>
        </dgm:presLayoutVars>
      </dgm:prSet>
      <dgm:spPr/>
    </dgm:pt>
    <dgm:pt modelId="{55A6B012-CF1C-4653-B8EC-79331148B176}" type="pres">
      <dgm:prSet presAssocID="{0FF6CA12-5353-4EFE-A9B9-B33069FD7A4F}" presName="rect3" presStyleLbl="node1" presStyleIdx="2" presStyleCnt="4">
        <dgm:presLayoutVars>
          <dgm:chMax val="0"/>
          <dgm:chPref val="0"/>
          <dgm:bulletEnabled val="1"/>
        </dgm:presLayoutVars>
      </dgm:prSet>
      <dgm:spPr/>
    </dgm:pt>
    <dgm:pt modelId="{77D73801-25D5-4D5E-B873-D759616F747F}" type="pres">
      <dgm:prSet presAssocID="{0FF6CA12-5353-4EFE-A9B9-B33069FD7A4F}" presName="rect4" presStyleLbl="node1" presStyleIdx="3" presStyleCnt="4">
        <dgm:presLayoutVars>
          <dgm:chMax val="0"/>
          <dgm:chPref val="0"/>
          <dgm:bulletEnabled val="1"/>
        </dgm:presLayoutVars>
      </dgm:prSet>
      <dgm:spPr/>
    </dgm:pt>
  </dgm:ptLst>
  <dgm:cxnLst>
    <dgm:cxn modelId="{67F68103-B507-4674-B590-5BAE5F5C340A}" type="presOf" srcId="{5F7DAC27-9B2F-4312-B69A-4EF2BEF49AB7}" destId="{77D73801-25D5-4D5E-B873-D759616F747F}" srcOrd="0" destOrd="0" presId="urn:microsoft.com/office/officeart/2005/8/layout/matrix2"/>
    <dgm:cxn modelId="{2D72690C-8FA1-4FA9-AED1-0A53BACFB68A}" type="presOf" srcId="{2D625FA7-F64D-410E-BDC5-5C01D2937DB2}" destId="{55A5E8AE-C132-4203-9827-BB053FEA0D4F}" srcOrd="0" destOrd="0" presId="urn:microsoft.com/office/officeart/2005/8/layout/matrix2"/>
    <dgm:cxn modelId="{A3854F0E-8560-400F-B38C-114F7AB03DC4}" srcId="{0FF6CA12-5353-4EFE-A9B9-B33069FD7A4F}" destId="{5F7DAC27-9B2F-4312-B69A-4EF2BEF49AB7}" srcOrd="3" destOrd="0" parTransId="{70B3122D-B586-4356-9B56-7BE690144F03}" sibTransId="{467228C4-A2AD-4D5B-BD01-FFB1C61DAC03}"/>
    <dgm:cxn modelId="{1CB4033F-A92E-4044-8D24-E578034926FE}" srcId="{0FF6CA12-5353-4EFE-A9B9-B33069FD7A4F}" destId="{3AE1337B-A857-4658-BDA0-DA48897DB42B}" srcOrd="2" destOrd="0" parTransId="{DE267E85-1807-4A3F-AD0C-E5C701610E38}" sibTransId="{CA068B0E-8704-44B8-ABFE-E0637D2BDD58}"/>
    <dgm:cxn modelId="{56C37C4C-E314-498D-8548-E4AA03003981}" srcId="{0FF6CA12-5353-4EFE-A9B9-B33069FD7A4F}" destId="{2D625FA7-F64D-410E-BDC5-5C01D2937DB2}" srcOrd="0" destOrd="0" parTransId="{C20B362F-7C15-484B-A8F8-717335B9FCF3}" sibTransId="{1738735E-A9CE-429B-B2D1-D125FB6B497D}"/>
    <dgm:cxn modelId="{285DB76E-D3BC-4271-AF5E-F580D73F97C5}" type="presOf" srcId="{3AE1337B-A857-4658-BDA0-DA48897DB42B}" destId="{55A6B012-CF1C-4653-B8EC-79331148B176}" srcOrd="0" destOrd="0" presId="urn:microsoft.com/office/officeart/2005/8/layout/matrix2"/>
    <dgm:cxn modelId="{1860C9BB-A22E-473F-A256-93F519BA3524}" type="presOf" srcId="{EA0448C3-5505-4A56-898B-BBCA95A525D1}" destId="{37FD12B0-A3DB-498B-9AF0-EDE79CA3D4C8}" srcOrd="0" destOrd="0" presId="urn:microsoft.com/office/officeart/2005/8/layout/matrix2"/>
    <dgm:cxn modelId="{B64C98BE-BF6A-45FD-880D-F9035856DC07}" srcId="{0FF6CA12-5353-4EFE-A9B9-B33069FD7A4F}" destId="{EA0448C3-5505-4A56-898B-BBCA95A525D1}" srcOrd="1" destOrd="0" parTransId="{09DB8A57-FE7E-420A-B60E-E9382588F526}" sibTransId="{F2038748-8BD3-4D6B-B0F9-578D7FCC2E67}"/>
    <dgm:cxn modelId="{C1152AC4-0115-433C-8A0C-BF822B14E451}" type="presOf" srcId="{0FF6CA12-5353-4EFE-A9B9-B33069FD7A4F}" destId="{DBA97D45-D36C-4096-911C-2CDC2A82D406}" srcOrd="0" destOrd="0" presId="urn:microsoft.com/office/officeart/2005/8/layout/matrix2"/>
    <dgm:cxn modelId="{18C35019-569D-48E2-9108-12FA354503F1}" type="presParOf" srcId="{DBA97D45-D36C-4096-911C-2CDC2A82D406}" destId="{05A43784-01ED-451B-9D0A-AEB46B62DFA4}" srcOrd="0" destOrd="0" presId="urn:microsoft.com/office/officeart/2005/8/layout/matrix2"/>
    <dgm:cxn modelId="{25EA1FEC-3263-4071-A595-79976DCEFEF9}" type="presParOf" srcId="{DBA97D45-D36C-4096-911C-2CDC2A82D406}" destId="{55A5E8AE-C132-4203-9827-BB053FEA0D4F}" srcOrd="1" destOrd="0" presId="urn:microsoft.com/office/officeart/2005/8/layout/matrix2"/>
    <dgm:cxn modelId="{4BE9FADD-85B5-4098-8C2C-0AC530029425}" type="presParOf" srcId="{DBA97D45-D36C-4096-911C-2CDC2A82D406}" destId="{37FD12B0-A3DB-498B-9AF0-EDE79CA3D4C8}" srcOrd="2" destOrd="0" presId="urn:microsoft.com/office/officeart/2005/8/layout/matrix2"/>
    <dgm:cxn modelId="{8FB45550-C182-49FA-8CD1-E2E5B1AD9948}" type="presParOf" srcId="{DBA97D45-D36C-4096-911C-2CDC2A82D406}" destId="{55A6B012-CF1C-4653-B8EC-79331148B176}" srcOrd="3" destOrd="0" presId="urn:microsoft.com/office/officeart/2005/8/layout/matrix2"/>
    <dgm:cxn modelId="{FCDCDC72-B4D4-48E9-85B7-7C2E13857527}" type="presParOf" srcId="{DBA97D45-D36C-4096-911C-2CDC2A82D406}" destId="{77D73801-25D5-4D5E-B873-D759616F747F}"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BC81A1-7405-4093-BF1D-73476543DCEB}" type="doc">
      <dgm:prSet loTypeId="urn:microsoft.com/office/officeart/2011/layout/InterconnectedBlockProcess" loCatId="process" qsTypeId="urn:microsoft.com/office/officeart/2005/8/quickstyle/simple1" qsCatId="simple" csTypeId="urn:microsoft.com/office/officeart/2005/8/colors/accent0_1" csCatId="mainScheme" phldr="1"/>
      <dgm:spPr/>
      <dgm:t>
        <a:bodyPr/>
        <a:lstStyle/>
        <a:p>
          <a:endParaRPr lang="en-US"/>
        </a:p>
      </dgm:t>
    </dgm:pt>
    <dgm:pt modelId="{80C3CAB4-4A8E-4579-B07E-3F72BB71441D}">
      <dgm:prSet phldrT="[Text]"/>
      <dgm:spPr/>
      <dgm:t>
        <a:bodyPr/>
        <a:lstStyle/>
        <a:p>
          <a:r>
            <a:rPr lang="en-US" dirty="0"/>
            <a:t>Marketing</a:t>
          </a:r>
        </a:p>
      </dgm:t>
    </dgm:pt>
    <dgm:pt modelId="{AFCE78A5-E2F4-45A4-A3C2-25506078485A}" type="parTrans" cxnId="{E92CFE79-740A-4965-902C-E12B0F82B659}">
      <dgm:prSet/>
      <dgm:spPr/>
      <dgm:t>
        <a:bodyPr/>
        <a:lstStyle/>
        <a:p>
          <a:endParaRPr lang="en-US"/>
        </a:p>
      </dgm:t>
    </dgm:pt>
    <dgm:pt modelId="{FCC9D639-DFEA-4160-9D08-044A21D11A60}" type="sibTrans" cxnId="{E92CFE79-740A-4965-902C-E12B0F82B659}">
      <dgm:prSet/>
      <dgm:spPr/>
      <dgm:t>
        <a:bodyPr/>
        <a:lstStyle/>
        <a:p>
          <a:endParaRPr lang="en-US"/>
        </a:p>
      </dgm:t>
    </dgm:pt>
    <dgm:pt modelId="{8C7F8A3F-CD73-44DF-A8D7-2F1692ECCE9C}">
      <dgm:prSet phldrT="[Text]"/>
      <dgm:spPr/>
      <dgm:t>
        <a:bodyPr/>
        <a:lstStyle/>
        <a:p>
          <a:r>
            <a:rPr lang="en-US" dirty="0"/>
            <a:t>Global Outreach</a:t>
          </a:r>
        </a:p>
      </dgm:t>
    </dgm:pt>
    <dgm:pt modelId="{99EE1A6C-1B88-454E-BA8A-1C981FFF1BE5}" type="parTrans" cxnId="{4189EBC4-F270-4F14-913F-0B4A9AD6599F}">
      <dgm:prSet/>
      <dgm:spPr/>
      <dgm:t>
        <a:bodyPr/>
        <a:lstStyle/>
        <a:p>
          <a:endParaRPr lang="en-US"/>
        </a:p>
      </dgm:t>
    </dgm:pt>
    <dgm:pt modelId="{C4F1C09C-9CED-46CD-899E-DABC70263BFC}" type="sibTrans" cxnId="{4189EBC4-F270-4F14-913F-0B4A9AD6599F}">
      <dgm:prSet/>
      <dgm:spPr/>
      <dgm:t>
        <a:bodyPr/>
        <a:lstStyle/>
        <a:p>
          <a:endParaRPr lang="en-US"/>
        </a:p>
      </dgm:t>
    </dgm:pt>
    <dgm:pt modelId="{AC96C76B-AA77-4953-944E-6394F2B3F881}">
      <dgm:prSet phldrT="[Text]" custT="1"/>
      <dgm:spPr/>
      <dgm:t>
        <a:bodyPr/>
        <a:lstStyle/>
        <a:p>
          <a:pPr algn="ctr"/>
          <a:r>
            <a:rPr lang="en-US" sz="2400" b="1" dirty="0">
              <a:solidFill>
                <a:schemeClr val="bg1"/>
              </a:solidFill>
              <a:latin typeface="Rubik"/>
            </a:rPr>
            <a:t>Strong international presence and global expansion</a:t>
          </a:r>
        </a:p>
      </dgm:t>
    </dgm:pt>
    <dgm:pt modelId="{502DB628-D65B-433B-B64C-981A16234C68}" type="parTrans" cxnId="{D8CF68C2-3DB7-49D7-B193-4251FE76BC67}">
      <dgm:prSet/>
      <dgm:spPr/>
      <dgm:t>
        <a:bodyPr/>
        <a:lstStyle/>
        <a:p>
          <a:endParaRPr lang="en-US"/>
        </a:p>
      </dgm:t>
    </dgm:pt>
    <dgm:pt modelId="{0517A605-44F8-4CA9-AD9C-B3D68040A7D7}" type="sibTrans" cxnId="{D8CF68C2-3DB7-49D7-B193-4251FE76BC67}">
      <dgm:prSet/>
      <dgm:spPr/>
      <dgm:t>
        <a:bodyPr/>
        <a:lstStyle/>
        <a:p>
          <a:endParaRPr lang="en-US"/>
        </a:p>
      </dgm:t>
    </dgm:pt>
    <dgm:pt modelId="{2668C159-7C77-469B-95D9-1AC160C0EE98}">
      <dgm:prSet phldrT="[Text]"/>
      <dgm:spPr/>
      <dgm:t>
        <a:bodyPr/>
        <a:lstStyle/>
        <a:p>
          <a:r>
            <a:rPr lang="en-US" dirty="0"/>
            <a:t>Quality of Services</a:t>
          </a:r>
        </a:p>
      </dgm:t>
    </dgm:pt>
    <dgm:pt modelId="{16EBBB2F-868A-4829-9A1B-249367C6C707}" type="parTrans" cxnId="{34D303D1-00E6-4A86-BD80-6B2CC6F4AC8B}">
      <dgm:prSet/>
      <dgm:spPr/>
      <dgm:t>
        <a:bodyPr/>
        <a:lstStyle/>
        <a:p>
          <a:endParaRPr lang="en-US"/>
        </a:p>
      </dgm:t>
    </dgm:pt>
    <dgm:pt modelId="{B81113A1-744F-484F-B10E-6A91ED916168}" type="sibTrans" cxnId="{34D303D1-00E6-4A86-BD80-6B2CC6F4AC8B}">
      <dgm:prSet/>
      <dgm:spPr/>
      <dgm:t>
        <a:bodyPr/>
        <a:lstStyle/>
        <a:p>
          <a:endParaRPr lang="en-US"/>
        </a:p>
      </dgm:t>
    </dgm:pt>
    <dgm:pt modelId="{6B5FFC1B-4675-419B-8482-B0F038B1BB9D}">
      <dgm:prSet phldrT="[Text]" custT="1"/>
      <dgm:spPr/>
      <dgm:t>
        <a:bodyPr/>
        <a:lstStyle/>
        <a:p>
          <a:pPr algn="ctr"/>
          <a:r>
            <a:rPr lang="en-US" sz="2400" b="1" dirty="0">
              <a:solidFill>
                <a:schemeClr val="bg1"/>
              </a:solidFill>
              <a:latin typeface="Rubik"/>
            </a:rPr>
            <a:t>Strong forces on Quality guest services and guest empowerment</a:t>
          </a:r>
        </a:p>
      </dgm:t>
    </dgm:pt>
    <dgm:pt modelId="{9AA16E66-432A-4467-A60C-61F81D4DBB95}" type="parTrans" cxnId="{88E2DDD5-D317-49FD-A554-4F3D643999AF}">
      <dgm:prSet/>
      <dgm:spPr/>
      <dgm:t>
        <a:bodyPr/>
        <a:lstStyle/>
        <a:p>
          <a:endParaRPr lang="en-US"/>
        </a:p>
      </dgm:t>
    </dgm:pt>
    <dgm:pt modelId="{08848606-02E7-47B9-9BBC-8EEF90EEE765}" type="sibTrans" cxnId="{88E2DDD5-D317-49FD-A554-4F3D643999AF}">
      <dgm:prSet/>
      <dgm:spPr/>
      <dgm:t>
        <a:bodyPr/>
        <a:lstStyle/>
        <a:p>
          <a:endParaRPr lang="en-US"/>
        </a:p>
      </dgm:t>
    </dgm:pt>
    <dgm:pt modelId="{913328F2-AE0A-4680-A798-45B17B410209}">
      <dgm:prSet custT="1"/>
      <dgm:spPr/>
      <dgm:t>
        <a:bodyPr/>
        <a:lstStyle/>
        <a:p>
          <a:pPr algn="ctr">
            <a:buFont typeface="Wingdings" panose="05000000000000000000" pitchFamily="2" charset="2"/>
            <a:buChar char="ü"/>
          </a:pPr>
          <a:r>
            <a:rPr lang="en-US" sz="2400" b="1" dirty="0">
              <a:solidFill>
                <a:schemeClr val="bg1"/>
              </a:solidFill>
              <a:latin typeface="Rubik"/>
            </a:rPr>
            <a:t>Strong E-Commerce presence and involving  Marketing Technology</a:t>
          </a:r>
        </a:p>
      </dgm:t>
    </dgm:pt>
    <dgm:pt modelId="{F6888412-CAB3-45E3-B993-EF34032D5A59}" type="parTrans" cxnId="{4BC465B0-092D-40AA-8190-2452F2337AB8}">
      <dgm:prSet/>
      <dgm:spPr/>
      <dgm:t>
        <a:bodyPr/>
        <a:lstStyle/>
        <a:p>
          <a:endParaRPr lang="en-US"/>
        </a:p>
      </dgm:t>
    </dgm:pt>
    <dgm:pt modelId="{6F7E6D35-26AB-4CC0-8C0B-46F9D0EB513D}" type="sibTrans" cxnId="{4BC465B0-092D-40AA-8190-2452F2337AB8}">
      <dgm:prSet/>
      <dgm:spPr/>
      <dgm:t>
        <a:bodyPr/>
        <a:lstStyle/>
        <a:p>
          <a:endParaRPr lang="en-US"/>
        </a:p>
      </dgm:t>
    </dgm:pt>
    <dgm:pt modelId="{814067D6-8F73-476C-868F-580751BC0EC3}" type="pres">
      <dgm:prSet presAssocID="{27BC81A1-7405-4093-BF1D-73476543DCEB}" presName="Name0" presStyleCnt="0">
        <dgm:presLayoutVars>
          <dgm:chMax val="7"/>
          <dgm:chPref val="5"/>
          <dgm:dir/>
          <dgm:animOne val="branch"/>
          <dgm:animLvl val="lvl"/>
        </dgm:presLayoutVars>
      </dgm:prSet>
      <dgm:spPr/>
    </dgm:pt>
    <dgm:pt modelId="{77B6560C-94CC-40EA-A528-BFE1788EF3CC}" type="pres">
      <dgm:prSet presAssocID="{2668C159-7C77-469B-95D9-1AC160C0EE98}" presName="ChildAccent3" presStyleCnt="0"/>
      <dgm:spPr/>
    </dgm:pt>
    <dgm:pt modelId="{C6AFFF46-4091-49E5-9588-6F0F978C7B73}" type="pres">
      <dgm:prSet presAssocID="{2668C159-7C77-469B-95D9-1AC160C0EE98}" presName="ChildAccent" presStyleLbl="alignImgPlace1" presStyleIdx="0" presStyleCnt="3" custScaleY="67935" custLinFactNeighborY="-19070"/>
      <dgm:spPr/>
    </dgm:pt>
    <dgm:pt modelId="{407C6BEA-30DB-4720-9007-51EDFF4B0374}" type="pres">
      <dgm:prSet presAssocID="{2668C159-7C77-469B-95D9-1AC160C0EE98}" presName="Child3" presStyleLbl="revTx" presStyleIdx="0" presStyleCnt="0">
        <dgm:presLayoutVars>
          <dgm:chMax val="0"/>
          <dgm:chPref val="0"/>
          <dgm:bulletEnabled val="1"/>
        </dgm:presLayoutVars>
      </dgm:prSet>
      <dgm:spPr/>
    </dgm:pt>
    <dgm:pt modelId="{0957F0C5-6F66-4D6C-8135-2ACB1BBEE9E4}" type="pres">
      <dgm:prSet presAssocID="{2668C159-7C77-469B-95D9-1AC160C0EE98}" presName="Parent3" presStyleLbl="node1" presStyleIdx="0" presStyleCnt="3" custLinFactNeighborX="1" custLinFactNeighborY="-14398">
        <dgm:presLayoutVars>
          <dgm:chMax val="2"/>
          <dgm:chPref val="1"/>
          <dgm:bulletEnabled val="1"/>
        </dgm:presLayoutVars>
      </dgm:prSet>
      <dgm:spPr/>
    </dgm:pt>
    <dgm:pt modelId="{471497AF-0289-4DC7-98C0-6707A0ABD178}" type="pres">
      <dgm:prSet presAssocID="{8C7F8A3F-CD73-44DF-A8D7-2F1692ECCE9C}" presName="ChildAccent2" presStyleCnt="0"/>
      <dgm:spPr/>
    </dgm:pt>
    <dgm:pt modelId="{F4194C05-9AF3-4747-8D3C-6A65C7F89D83}" type="pres">
      <dgm:prSet presAssocID="{8C7F8A3F-CD73-44DF-A8D7-2F1692ECCE9C}" presName="ChildAccent" presStyleLbl="alignImgPlace1" presStyleIdx="1" presStyleCnt="3" custScaleY="83457" custLinFactNeighborX="15" custLinFactNeighborY="-8841"/>
      <dgm:spPr/>
    </dgm:pt>
    <dgm:pt modelId="{638C5FAB-C4AD-474D-B219-38FBEE4D78B2}" type="pres">
      <dgm:prSet presAssocID="{8C7F8A3F-CD73-44DF-A8D7-2F1692ECCE9C}" presName="Child2" presStyleLbl="revTx" presStyleIdx="0" presStyleCnt="0">
        <dgm:presLayoutVars>
          <dgm:chMax val="0"/>
          <dgm:chPref val="0"/>
          <dgm:bulletEnabled val="1"/>
        </dgm:presLayoutVars>
      </dgm:prSet>
      <dgm:spPr/>
    </dgm:pt>
    <dgm:pt modelId="{9D0A3065-B916-4F57-BD30-0206A22C43F7}" type="pres">
      <dgm:prSet presAssocID="{8C7F8A3F-CD73-44DF-A8D7-2F1692ECCE9C}" presName="Parent2" presStyleLbl="node1" presStyleIdx="1" presStyleCnt="3" custScaleX="102891" custLinFactNeighborX="-250" custLinFactNeighborY="-3272">
        <dgm:presLayoutVars>
          <dgm:chMax val="2"/>
          <dgm:chPref val="1"/>
          <dgm:bulletEnabled val="1"/>
        </dgm:presLayoutVars>
      </dgm:prSet>
      <dgm:spPr/>
    </dgm:pt>
    <dgm:pt modelId="{10BF170C-B118-40A7-9A72-48A82FBD1929}" type="pres">
      <dgm:prSet presAssocID="{80C3CAB4-4A8E-4579-B07E-3F72BB71441D}" presName="ChildAccent1" presStyleCnt="0"/>
      <dgm:spPr/>
    </dgm:pt>
    <dgm:pt modelId="{5B8726A4-22C3-4EA4-B38D-F400B6D79979}" type="pres">
      <dgm:prSet presAssocID="{80C3CAB4-4A8E-4579-B07E-3F72BB71441D}" presName="ChildAccent" presStyleLbl="alignImgPlace1" presStyleIdx="2" presStyleCnt="3" custScaleY="67603" custLinFactNeighborX="-529" custLinFactNeighborY="-14297"/>
      <dgm:spPr/>
    </dgm:pt>
    <dgm:pt modelId="{B6733076-8B99-4611-9DD3-4BBB3A8C7C60}" type="pres">
      <dgm:prSet presAssocID="{80C3CAB4-4A8E-4579-B07E-3F72BB71441D}" presName="Child1" presStyleLbl="revTx" presStyleIdx="0" presStyleCnt="0">
        <dgm:presLayoutVars>
          <dgm:chMax val="0"/>
          <dgm:chPref val="0"/>
          <dgm:bulletEnabled val="1"/>
        </dgm:presLayoutVars>
      </dgm:prSet>
      <dgm:spPr/>
    </dgm:pt>
    <dgm:pt modelId="{D801F72E-FCC8-40C8-BB16-58E5CE0F93D8}" type="pres">
      <dgm:prSet presAssocID="{80C3CAB4-4A8E-4579-B07E-3F72BB71441D}" presName="Parent1" presStyleLbl="node1" presStyleIdx="2" presStyleCnt="3" custLinFactNeighborY="19440">
        <dgm:presLayoutVars>
          <dgm:chMax val="2"/>
          <dgm:chPref val="1"/>
          <dgm:bulletEnabled val="1"/>
        </dgm:presLayoutVars>
      </dgm:prSet>
      <dgm:spPr/>
    </dgm:pt>
  </dgm:ptLst>
  <dgm:cxnLst>
    <dgm:cxn modelId="{84939600-6EA3-4202-B6A9-ECF267443F5F}" type="presOf" srcId="{2668C159-7C77-469B-95D9-1AC160C0EE98}" destId="{0957F0C5-6F66-4D6C-8135-2ACB1BBEE9E4}" srcOrd="0" destOrd="0" presId="urn:microsoft.com/office/officeart/2011/layout/InterconnectedBlockProcess"/>
    <dgm:cxn modelId="{EEC03769-98A5-4C61-A83D-0A2C0429C15A}" type="presOf" srcId="{80C3CAB4-4A8E-4579-B07E-3F72BB71441D}" destId="{D801F72E-FCC8-40C8-BB16-58E5CE0F93D8}" srcOrd="0" destOrd="0" presId="urn:microsoft.com/office/officeart/2011/layout/InterconnectedBlockProcess"/>
    <dgm:cxn modelId="{88010D6A-2AFA-4D1D-BB06-8649E5CBF4FC}" type="presOf" srcId="{AC96C76B-AA77-4953-944E-6394F2B3F881}" destId="{638C5FAB-C4AD-474D-B219-38FBEE4D78B2}" srcOrd="1" destOrd="0" presId="urn:microsoft.com/office/officeart/2011/layout/InterconnectedBlockProcess"/>
    <dgm:cxn modelId="{D226386A-9C6F-4E88-A138-8D39BA2489EE}" type="presOf" srcId="{6B5FFC1B-4675-419B-8482-B0F038B1BB9D}" destId="{407C6BEA-30DB-4720-9007-51EDFF4B0374}" srcOrd="1" destOrd="0" presId="urn:microsoft.com/office/officeart/2011/layout/InterconnectedBlockProcess"/>
    <dgm:cxn modelId="{2A171875-7EAD-46AA-BD33-4B976C1F3DE2}" type="presOf" srcId="{27BC81A1-7405-4093-BF1D-73476543DCEB}" destId="{814067D6-8F73-476C-868F-580751BC0EC3}" srcOrd="0" destOrd="0" presId="urn:microsoft.com/office/officeart/2011/layout/InterconnectedBlockProcess"/>
    <dgm:cxn modelId="{E92CFE79-740A-4965-902C-E12B0F82B659}" srcId="{27BC81A1-7405-4093-BF1D-73476543DCEB}" destId="{80C3CAB4-4A8E-4579-B07E-3F72BB71441D}" srcOrd="0" destOrd="0" parTransId="{AFCE78A5-E2F4-45A4-A3C2-25506078485A}" sibTransId="{FCC9D639-DFEA-4160-9D08-044A21D11A60}"/>
    <dgm:cxn modelId="{E1F9C297-C7B1-47A8-8A7A-EAD80F252AB4}" type="presOf" srcId="{6B5FFC1B-4675-419B-8482-B0F038B1BB9D}" destId="{C6AFFF46-4091-49E5-9588-6F0F978C7B73}" srcOrd="0" destOrd="0" presId="urn:microsoft.com/office/officeart/2011/layout/InterconnectedBlockProcess"/>
    <dgm:cxn modelId="{11D1EA9E-04D5-4CE5-BA9F-7029BC5C7C51}" type="presOf" srcId="{913328F2-AE0A-4680-A798-45B17B410209}" destId="{5B8726A4-22C3-4EA4-B38D-F400B6D79979}" srcOrd="0" destOrd="0" presId="urn:microsoft.com/office/officeart/2011/layout/InterconnectedBlockProcess"/>
    <dgm:cxn modelId="{4BC465B0-092D-40AA-8190-2452F2337AB8}" srcId="{80C3CAB4-4A8E-4579-B07E-3F72BB71441D}" destId="{913328F2-AE0A-4680-A798-45B17B410209}" srcOrd="0" destOrd="0" parTransId="{F6888412-CAB3-45E3-B993-EF34032D5A59}" sibTransId="{6F7E6D35-26AB-4CC0-8C0B-46F9D0EB513D}"/>
    <dgm:cxn modelId="{2770CABB-7AB7-4584-ABD7-89D8E03DE406}" type="presOf" srcId="{913328F2-AE0A-4680-A798-45B17B410209}" destId="{B6733076-8B99-4611-9DD3-4BBB3A8C7C60}" srcOrd="1" destOrd="0" presId="urn:microsoft.com/office/officeart/2011/layout/InterconnectedBlockProcess"/>
    <dgm:cxn modelId="{D8CF68C2-3DB7-49D7-B193-4251FE76BC67}" srcId="{8C7F8A3F-CD73-44DF-A8D7-2F1692ECCE9C}" destId="{AC96C76B-AA77-4953-944E-6394F2B3F881}" srcOrd="0" destOrd="0" parTransId="{502DB628-D65B-433B-B64C-981A16234C68}" sibTransId="{0517A605-44F8-4CA9-AD9C-B3D68040A7D7}"/>
    <dgm:cxn modelId="{4189EBC4-F270-4F14-913F-0B4A9AD6599F}" srcId="{27BC81A1-7405-4093-BF1D-73476543DCEB}" destId="{8C7F8A3F-CD73-44DF-A8D7-2F1692ECCE9C}" srcOrd="1" destOrd="0" parTransId="{99EE1A6C-1B88-454E-BA8A-1C981FFF1BE5}" sibTransId="{C4F1C09C-9CED-46CD-899E-DABC70263BFC}"/>
    <dgm:cxn modelId="{D3C0C3CC-82B5-49CA-8DFE-C79EB8D8ADCA}" type="presOf" srcId="{AC96C76B-AA77-4953-944E-6394F2B3F881}" destId="{F4194C05-9AF3-4747-8D3C-6A65C7F89D83}" srcOrd="0" destOrd="0" presId="urn:microsoft.com/office/officeart/2011/layout/InterconnectedBlockProcess"/>
    <dgm:cxn modelId="{8B6892CD-5433-4425-9964-770BCAA7D9DB}" type="presOf" srcId="{8C7F8A3F-CD73-44DF-A8D7-2F1692ECCE9C}" destId="{9D0A3065-B916-4F57-BD30-0206A22C43F7}" srcOrd="0" destOrd="0" presId="urn:microsoft.com/office/officeart/2011/layout/InterconnectedBlockProcess"/>
    <dgm:cxn modelId="{34D303D1-00E6-4A86-BD80-6B2CC6F4AC8B}" srcId="{27BC81A1-7405-4093-BF1D-73476543DCEB}" destId="{2668C159-7C77-469B-95D9-1AC160C0EE98}" srcOrd="2" destOrd="0" parTransId="{16EBBB2F-868A-4829-9A1B-249367C6C707}" sibTransId="{B81113A1-744F-484F-B10E-6A91ED916168}"/>
    <dgm:cxn modelId="{88E2DDD5-D317-49FD-A554-4F3D643999AF}" srcId="{2668C159-7C77-469B-95D9-1AC160C0EE98}" destId="{6B5FFC1B-4675-419B-8482-B0F038B1BB9D}" srcOrd="0" destOrd="0" parTransId="{9AA16E66-432A-4467-A60C-61F81D4DBB95}" sibTransId="{08848606-02E7-47B9-9BBC-8EEF90EEE765}"/>
    <dgm:cxn modelId="{B2FAE20A-F4C0-4D54-98CC-8539405746D4}" type="presParOf" srcId="{814067D6-8F73-476C-868F-580751BC0EC3}" destId="{77B6560C-94CC-40EA-A528-BFE1788EF3CC}" srcOrd="0" destOrd="0" presId="urn:microsoft.com/office/officeart/2011/layout/InterconnectedBlockProcess"/>
    <dgm:cxn modelId="{A08EF1A8-C93E-4206-B3F2-092FAA0C165F}" type="presParOf" srcId="{77B6560C-94CC-40EA-A528-BFE1788EF3CC}" destId="{C6AFFF46-4091-49E5-9588-6F0F978C7B73}" srcOrd="0" destOrd="0" presId="urn:microsoft.com/office/officeart/2011/layout/InterconnectedBlockProcess"/>
    <dgm:cxn modelId="{E6B7BEE1-ADCB-499C-9344-3D328E5BDB1B}" type="presParOf" srcId="{814067D6-8F73-476C-868F-580751BC0EC3}" destId="{407C6BEA-30DB-4720-9007-51EDFF4B0374}" srcOrd="1" destOrd="0" presId="urn:microsoft.com/office/officeart/2011/layout/InterconnectedBlockProcess"/>
    <dgm:cxn modelId="{92369D93-87D6-41BA-AA3E-447F8126AC2F}" type="presParOf" srcId="{814067D6-8F73-476C-868F-580751BC0EC3}" destId="{0957F0C5-6F66-4D6C-8135-2ACB1BBEE9E4}" srcOrd="2" destOrd="0" presId="urn:microsoft.com/office/officeart/2011/layout/InterconnectedBlockProcess"/>
    <dgm:cxn modelId="{F422E47F-7283-46EB-9300-B15C70D37152}" type="presParOf" srcId="{814067D6-8F73-476C-868F-580751BC0EC3}" destId="{471497AF-0289-4DC7-98C0-6707A0ABD178}" srcOrd="3" destOrd="0" presId="urn:microsoft.com/office/officeart/2011/layout/InterconnectedBlockProcess"/>
    <dgm:cxn modelId="{F57D9BD2-FE34-4C8A-AE9C-5648761B95A8}" type="presParOf" srcId="{471497AF-0289-4DC7-98C0-6707A0ABD178}" destId="{F4194C05-9AF3-4747-8D3C-6A65C7F89D83}" srcOrd="0" destOrd="0" presId="urn:microsoft.com/office/officeart/2011/layout/InterconnectedBlockProcess"/>
    <dgm:cxn modelId="{2D30B045-F18E-4F5C-A032-C24551F18FBC}" type="presParOf" srcId="{814067D6-8F73-476C-868F-580751BC0EC3}" destId="{638C5FAB-C4AD-474D-B219-38FBEE4D78B2}" srcOrd="4" destOrd="0" presId="urn:microsoft.com/office/officeart/2011/layout/InterconnectedBlockProcess"/>
    <dgm:cxn modelId="{A984A53E-17A9-40CB-8384-7794AA8462E6}" type="presParOf" srcId="{814067D6-8F73-476C-868F-580751BC0EC3}" destId="{9D0A3065-B916-4F57-BD30-0206A22C43F7}" srcOrd="5" destOrd="0" presId="urn:microsoft.com/office/officeart/2011/layout/InterconnectedBlockProcess"/>
    <dgm:cxn modelId="{B562B099-31FA-4944-A9F8-8632910729DE}" type="presParOf" srcId="{814067D6-8F73-476C-868F-580751BC0EC3}" destId="{10BF170C-B118-40A7-9A72-48A82FBD1929}" srcOrd="6" destOrd="0" presId="urn:microsoft.com/office/officeart/2011/layout/InterconnectedBlockProcess"/>
    <dgm:cxn modelId="{B146209A-9FA1-4567-9505-A0A7240D6D47}" type="presParOf" srcId="{10BF170C-B118-40A7-9A72-48A82FBD1929}" destId="{5B8726A4-22C3-4EA4-B38D-F400B6D79979}" srcOrd="0" destOrd="0" presId="urn:microsoft.com/office/officeart/2011/layout/InterconnectedBlockProcess"/>
    <dgm:cxn modelId="{441E9EB6-C48C-485A-BC75-CF309A38DCE8}" type="presParOf" srcId="{814067D6-8F73-476C-868F-580751BC0EC3}" destId="{B6733076-8B99-4611-9DD3-4BBB3A8C7C60}" srcOrd="7" destOrd="0" presId="urn:microsoft.com/office/officeart/2011/layout/InterconnectedBlockProcess"/>
    <dgm:cxn modelId="{61807E5D-CA65-4E9F-A418-90F96382D2EF}" type="presParOf" srcId="{814067D6-8F73-476C-868F-580751BC0EC3}" destId="{D801F72E-FCC8-40C8-BB16-58E5CE0F93D8}" srcOrd="8" destOrd="0" presId="urn:microsoft.com/office/officeart/2011/layout/Interconnected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A43784-01ED-451B-9D0A-AEB46B62DFA4}">
      <dsp:nvSpPr>
        <dsp:cNvPr id="0" name=""/>
        <dsp:cNvSpPr/>
      </dsp:nvSpPr>
      <dsp:spPr>
        <a:xfrm>
          <a:off x="1305983" y="0"/>
          <a:ext cx="4576233" cy="4576233"/>
        </a:xfrm>
        <a:prstGeom prst="quadArrow">
          <a:avLst>
            <a:gd name="adj1" fmla="val 2000"/>
            <a:gd name="adj2" fmla="val 4000"/>
            <a:gd name="adj3" fmla="val 5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A5E8AE-C132-4203-9827-BB053FEA0D4F}">
      <dsp:nvSpPr>
        <dsp:cNvPr id="0" name=""/>
        <dsp:cNvSpPr/>
      </dsp:nvSpPr>
      <dsp:spPr>
        <a:xfrm>
          <a:off x="1603438" y="297455"/>
          <a:ext cx="1830493" cy="1830493"/>
        </a:xfrm>
        <a:prstGeom prst="roundRect">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Timeshares and Vacation Rentals</a:t>
          </a:r>
        </a:p>
      </dsp:txBody>
      <dsp:txXfrm>
        <a:off x="1692795" y="386812"/>
        <a:ext cx="1651779" cy="1651779"/>
      </dsp:txXfrm>
    </dsp:sp>
    <dsp:sp modelId="{37FD12B0-A3DB-498B-9AF0-EDE79CA3D4C8}">
      <dsp:nvSpPr>
        <dsp:cNvPr id="0" name=""/>
        <dsp:cNvSpPr/>
      </dsp:nvSpPr>
      <dsp:spPr>
        <a:xfrm>
          <a:off x="3754268" y="297455"/>
          <a:ext cx="1830493" cy="1830493"/>
        </a:xfrm>
        <a:prstGeom prst="roundRect">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Extended Stay Hotels</a:t>
          </a:r>
        </a:p>
      </dsp:txBody>
      <dsp:txXfrm>
        <a:off x="3843625" y="386812"/>
        <a:ext cx="1651779" cy="1651779"/>
      </dsp:txXfrm>
    </dsp:sp>
    <dsp:sp modelId="{55A6B012-CF1C-4653-B8EC-79331148B176}">
      <dsp:nvSpPr>
        <dsp:cNvPr id="0" name=""/>
        <dsp:cNvSpPr/>
      </dsp:nvSpPr>
      <dsp:spPr>
        <a:xfrm>
          <a:off x="1603438" y="2448284"/>
          <a:ext cx="1830493" cy="1830493"/>
        </a:xfrm>
        <a:prstGeom prst="roundRect">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Midscale and Luxury Hotels</a:t>
          </a:r>
        </a:p>
      </dsp:txBody>
      <dsp:txXfrm>
        <a:off x="1692795" y="2537641"/>
        <a:ext cx="1651779" cy="1651779"/>
      </dsp:txXfrm>
    </dsp:sp>
    <dsp:sp modelId="{77D73801-25D5-4D5E-B873-D759616F747F}">
      <dsp:nvSpPr>
        <dsp:cNvPr id="0" name=""/>
        <dsp:cNvSpPr/>
      </dsp:nvSpPr>
      <dsp:spPr>
        <a:xfrm>
          <a:off x="3754268" y="2448284"/>
          <a:ext cx="1830493" cy="1830493"/>
        </a:xfrm>
        <a:prstGeom prst="roundRect">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Luxury Home Bedding</a:t>
          </a:r>
        </a:p>
      </dsp:txBody>
      <dsp:txXfrm>
        <a:off x="3843625" y="2537641"/>
        <a:ext cx="1651779" cy="16517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FFF46-4091-49E5-9588-6F0F978C7B73}">
      <dsp:nvSpPr>
        <dsp:cNvPr id="0" name=""/>
        <dsp:cNvSpPr/>
      </dsp:nvSpPr>
      <dsp:spPr>
        <a:xfrm>
          <a:off x="4798905" y="1157553"/>
          <a:ext cx="2028001" cy="3061651"/>
        </a:xfrm>
        <a:prstGeom prst="wedgeRectCallout">
          <a:avLst>
            <a:gd name="adj1" fmla="val 0"/>
            <a:gd name="adj2" fmla="val 0"/>
          </a:avLst>
        </a:prstGeom>
        <a:solidFill>
          <a:schemeClr val="dk1">
            <a:tint val="40000"/>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1066800">
            <a:lnSpc>
              <a:spcPct val="90000"/>
            </a:lnSpc>
            <a:spcBef>
              <a:spcPct val="0"/>
            </a:spcBef>
            <a:spcAft>
              <a:spcPct val="35000"/>
            </a:spcAft>
            <a:buNone/>
          </a:pPr>
          <a:r>
            <a:rPr lang="en-US" sz="2400" b="1" kern="1200" dirty="0">
              <a:solidFill>
                <a:schemeClr val="bg1"/>
              </a:solidFill>
              <a:latin typeface="Rubik"/>
            </a:rPr>
            <a:t>Strong forces on Quality guest services and guest empowerment</a:t>
          </a:r>
        </a:p>
      </dsp:txBody>
      <dsp:txXfrm>
        <a:off x="5056284" y="1157553"/>
        <a:ext cx="1770622" cy="3061651"/>
      </dsp:txXfrm>
    </dsp:sp>
    <dsp:sp modelId="{0957F0C5-6F66-4D6C-8135-2ACB1BBEE9E4}">
      <dsp:nvSpPr>
        <dsp:cNvPr id="0" name=""/>
        <dsp:cNvSpPr/>
      </dsp:nvSpPr>
      <dsp:spPr>
        <a:xfrm>
          <a:off x="4798925" y="195286"/>
          <a:ext cx="2028001" cy="962253"/>
        </a:xfrm>
        <a:prstGeom prst="rect">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025" tIns="73025" rIns="73025" bIns="73025" numCol="1" spcCol="1270" anchor="ctr" anchorCtr="0">
          <a:noAutofit/>
        </a:bodyPr>
        <a:lstStyle/>
        <a:p>
          <a:pPr marL="0" lvl="0" indent="0" algn="ctr" defTabSz="1022350">
            <a:lnSpc>
              <a:spcPct val="90000"/>
            </a:lnSpc>
            <a:spcBef>
              <a:spcPct val="0"/>
            </a:spcBef>
            <a:spcAft>
              <a:spcPct val="35000"/>
            </a:spcAft>
            <a:buNone/>
          </a:pPr>
          <a:r>
            <a:rPr lang="en-US" sz="2300" kern="1200" dirty="0"/>
            <a:t>Quality of Services</a:t>
          </a:r>
        </a:p>
      </dsp:txBody>
      <dsp:txXfrm>
        <a:off x="4798925" y="195286"/>
        <a:ext cx="2028001" cy="962253"/>
      </dsp:txXfrm>
    </dsp:sp>
    <dsp:sp modelId="{F4194C05-9AF3-4747-8D3C-6A65C7F89D83}">
      <dsp:nvSpPr>
        <dsp:cNvPr id="0" name=""/>
        <dsp:cNvSpPr/>
      </dsp:nvSpPr>
      <dsp:spPr>
        <a:xfrm>
          <a:off x="2770599" y="1270610"/>
          <a:ext cx="2028001" cy="3492889"/>
        </a:xfrm>
        <a:prstGeom prst="wedgeRectCallout">
          <a:avLst>
            <a:gd name="adj1" fmla="val 62500"/>
            <a:gd name="adj2" fmla="val 20830"/>
          </a:avLst>
        </a:prstGeom>
        <a:solidFill>
          <a:schemeClr val="dk1">
            <a:tint val="40000"/>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1066800">
            <a:lnSpc>
              <a:spcPct val="90000"/>
            </a:lnSpc>
            <a:spcBef>
              <a:spcPct val="0"/>
            </a:spcBef>
            <a:spcAft>
              <a:spcPct val="35000"/>
            </a:spcAft>
            <a:buNone/>
          </a:pPr>
          <a:r>
            <a:rPr lang="en-US" sz="2400" b="1" kern="1200" dirty="0">
              <a:solidFill>
                <a:schemeClr val="bg1"/>
              </a:solidFill>
              <a:latin typeface="Rubik"/>
            </a:rPr>
            <a:t>Strong international presence and global expansion</a:t>
          </a:r>
        </a:p>
      </dsp:txBody>
      <dsp:txXfrm>
        <a:off x="3027978" y="1270610"/>
        <a:ext cx="1770622" cy="3492889"/>
      </dsp:txXfrm>
    </dsp:sp>
    <dsp:sp modelId="{9D0A3065-B916-4F57-BD30-0206A22C43F7}">
      <dsp:nvSpPr>
        <dsp:cNvPr id="0" name=""/>
        <dsp:cNvSpPr/>
      </dsp:nvSpPr>
      <dsp:spPr>
        <a:xfrm>
          <a:off x="2735910" y="463318"/>
          <a:ext cx="2086631" cy="804793"/>
        </a:xfrm>
        <a:prstGeom prst="rect">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025" tIns="73025" rIns="73025" bIns="73025" numCol="1" spcCol="1270" anchor="ctr" anchorCtr="0">
          <a:noAutofit/>
        </a:bodyPr>
        <a:lstStyle/>
        <a:p>
          <a:pPr marL="0" lvl="0" indent="0" algn="ctr" defTabSz="1022350">
            <a:lnSpc>
              <a:spcPct val="90000"/>
            </a:lnSpc>
            <a:spcBef>
              <a:spcPct val="0"/>
            </a:spcBef>
            <a:spcAft>
              <a:spcPct val="35000"/>
            </a:spcAft>
            <a:buNone/>
          </a:pPr>
          <a:r>
            <a:rPr lang="en-US" sz="2300" kern="1200" dirty="0"/>
            <a:t>Global Outreach</a:t>
          </a:r>
        </a:p>
      </dsp:txBody>
      <dsp:txXfrm>
        <a:off x="2735910" y="463318"/>
        <a:ext cx="2086631" cy="804793"/>
      </dsp:txXfrm>
    </dsp:sp>
    <dsp:sp modelId="{5B8726A4-22C3-4EA4-B38D-F400B6D79979}">
      <dsp:nvSpPr>
        <dsp:cNvPr id="0" name=""/>
        <dsp:cNvSpPr/>
      </dsp:nvSpPr>
      <dsp:spPr>
        <a:xfrm>
          <a:off x="731564" y="1367904"/>
          <a:ext cx="2028001" cy="2611659"/>
        </a:xfrm>
        <a:prstGeom prst="wedgeRectCallout">
          <a:avLst>
            <a:gd name="adj1" fmla="val 62500"/>
            <a:gd name="adj2" fmla="val 20830"/>
          </a:avLst>
        </a:prstGeom>
        <a:solidFill>
          <a:schemeClr val="dk1">
            <a:tint val="40000"/>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US" sz="2400" b="1" kern="1200" dirty="0">
              <a:solidFill>
                <a:schemeClr val="bg1"/>
              </a:solidFill>
              <a:latin typeface="Rubik"/>
            </a:rPr>
            <a:t>Strong E-Commerce presence and involving  Marketing Technology</a:t>
          </a:r>
        </a:p>
      </dsp:txBody>
      <dsp:txXfrm>
        <a:off x="988944" y="1367904"/>
        <a:ext cx="1770622" cy="2611659"/>
      </dsp:txXfrm>
    </dsp:sp>
    <dsp:sp modelId="{D801F72E-FCC8-40C8-BB16-58E5CE0F93D8}">
      <dsp:nvSpPr>
        <dsp:cNvPr id="0" name=""/>
        <dsp:cNvSpPr/>
      </dsp:nvSpPr>
      <dsp:spPr>
        <a:xfrm>
          <a:off x="742293" y="775595"/>
          <a:ext cx="2028001" cy="644053"/>
        </a:xfrm>
        <a:prstGeom prst="rect">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025" tIns="73025" rIns="73025" bIns="73025" numCol="1" spcCol="1270" anchor="ctr" anchorCtr="0">
          <a:noAutofit/>
        </a:bodyPr>
        <a:lstStyle/>
        <a:p>
          <a:pPr marL="0" lvl="0" indent="0" algn="ctr" defTabSz="1022350">
            <a:lnSpc>
              <a:spcPct val="90000"/>
            </a:lnSpc>
            <a:spcBef>
              <a:spcPct val="0"/>
            </a:spcBef>
            <a:spcAft>
              <a:spcPct val="35000"/>
            </a:spcAft>
            <a:buNone/>
          </a:pPr>
          <a:r>
            <a:rPr lang="en-US" sz="2300" kern="1200" dirty="0"/>
            <a:t>Marketing</a:t>
          </a:r>
        </a:p>
      </dsp:txBody>
      <dsp:txXfrm>
        <a:off x="742293" y="775595"/>
        <a:ext cx="2028001" cy="644053"/>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1/layout/InterconnectedBlockProcess">
  <dgm:title val="Interconnected Block Process"/>
  <dgm:desc val="Use to show sequential steps in a process. Works best with small amounts of Level 1 text and medium amounts of Level 2 text."/>
  <dgm:catLst>
    <dgm:cat type="process" pri="5500"/>
    <dgm:cat type="officeonline" pri="3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 modelId="70" srcId="0" destId="40" srcOrd="2" destOrd="0"/>
        <dgm:cxn modelId="42" srcId="40" destId="41" srcOrd="0" destOrd="0"/>
      </dgm:cxnLst>
      <dgm:bg/>
      <dgm:whole/>
    </dgm:dataModel>
  </dgm:clrData>
  <dgm:layoutNode name="Name0">
    <dgm:varLst>
      <dgm:chMax val="7"/>
      <dgm:chPref val="5"/>
      <dgm:dir/>
      <dgm:animOne val="branch"/>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127"/>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5"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Accent1" refType="w" fact="0"/>
              <dgm:constr type="t" for="ch" forName="ChildAccent1" refType="h" fact="0.1613"/>
              <dgm:constr type="w" for="ch" forName="ChildAccent1" refType="w" fact="0.5"/>
              <dgm:constr type="h" for="ch" forName="ChildAccent1" refType="h" fact="0.7742"/>
              <dgm:constr type="l" for="ch" forName="Child1" refType="w" fact="0.0635"/>
              <dgm:constr type="t" for="ch" forName="Child1" refType="h" fact="0.1613"/>
              <dgm:constr type="w" for="ch" forName="Child1" refType="w" fact="0.4365"/>
              <dgm:constr type="h" for="ch" forName="Child1" refType="h" fact="0.7742"/>
              <dgm:constr type="l" for="ch" forName="Parent1" refType="w" fact="0"/>
              <dgm:constr type="t" for="ch" forName="Parent1" refType="h" fact="0.0323"/>
              <dgm:constr type="w" for="ch" forName="Parent1" refType="w" fact="0.5"/>
              <dgm:constr type="h" for="ch" forName="Parent1" refType="h" fact="0.129"/>
              <dgm:constr type="l" for="ch" forName="ChildAccent2" refType="w" fact="0.5"/>
              <dgm:constr type="t" for="ch" forName="ChildAccent2" refType="h" fact="0.1613"/>
              <dgm:constr type="w" for="ch" forName="ChildAccent2" refType="w" fact="0.5"/>
              <dgm:constr type="h" for="ch" forName="ChildAccent2" refType="h" fact="0.8387"/>
              <dgm:constr type="l" for="ch" forName="Child2" refType="w" fact="0.5635"/>
              <dgm:constr type="t" for="ch" forName="Child2" refType="h" fact="0.1613"/>
              <dgm:constr type="w" for="ch" forName="Child2" refType="w" fact="0.4365"/>
              <dgm:constr type="h" for="ch" forName="Child2" refType="h" fact="0.8387"/>
              <dgm:constr type="l" for="ch" forName="Parent2" refType="w" fact="0.5"/>
              <dgm:constr type="t" for="ch" forName="Parent2" refType="h" fact="0"/>
              <dgm:constr type="w" for="ch" forName="Parent2" refType="w" fact="0.5"/>
              <dgm:constr type="h" for="ch" forName="Parent2" refType="h" fact="0.1613"/>
            </dgm:constrLst>
          </dgm:if>
          <dgm:if name="Name6"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Accent1" refType="w" fact="0"/>
              <dgm:constr type="t" for="ch" forName="ChildAccent1" refType="h" fact="0.1757"/>
              <dgm:constr type="w" for="ch" forName="ChildAccent1" refType="w" fact="0.3333"/>
              <dgm:constr type="h" for="ch" forName="ChildAccent1" refType="h" fact="0.7066"/>
              <dgm:constr type="l" for="ch" forName="Child1" refType="w" fact="0.0423"/>
              <dgm:constr type="t" for="ch" forName="Child1" refType="h" fact="0.1757"/>
              <dgm:constr type="w" for="ch" forName="Child1" refType="w" fact="0.291"/>
              <dgm:constr type="h" for="ch" forName="Child1" refType="h" fact="0.7066"/>
              <dgm:constr type="l" for="ch" forName="Parent1" refType="w" fact="0"/>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Child2" refType="w" fact="0.3756"/>
              <dgm:constr type="t" for="ch" forName="Child2" refType="h" fact="0.1757"/>
              <dgm:constr type="w" for="ch" forName="Child2" refType="w" fact="0.291"/>
              <dgm:constr type="h" for="ch" forName="Child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6667"/>
              <dgm:constr type="t" for="ch" forName="ChildAccent3" refType="h" fact="0.1757"/>
              <dgm:constr type="w" for="ch" forName="ChildAccent3" refType="w" fact="0.3333"/>
              <dgm:constr type="h" for="ch" forName="ChildAccent3" refType="h" fact="0.8243"/>
              <dgm:constr type="l" for="ch" forName="Child3" refType="w" fact="0.709"/>
              <dgm:constr type="t" for="ch" forName="Child3" refType="h" fact="0.1757"/>
              <dgm:constr type="w" for="ch" forName="Child3" refType="w" fact="0.291"/>
              <dgm:constr type="h" for="ch" forName="Child3" refType="h" fact="0.8243"/>
              <dgm:constr type="l" for="ch" forName="Parent3" refType="w" fact="0.6667"/>
              <dgm:constr type="t" for="ch" forName="Parent3" refType="h" fact="0"/>
              <dgm:constr type="w" for="ch" forName="Parent3" refType="w" fact="0.3333"/>
              <dgm:constr type="h" for="ch" forName="Parent3" refType="h" fact="0.176"/>
            </dgm:constrLst>
          </dgm:if>
          <dgm:if name="Name7"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Accent1" refType="w" fact="0"/>
              <dgm:constr type="t" for="ch" forName="ChildAccent1" refType="h" fact="0.1892"/>
              <dgm:constr type="w" for="ch" forName="ChildAccent1" refType="w" fact="0.25"/>
              <dgm:constr type="h" for="ch" forName="ChildAccent1" refType="h" fact="0.6486"/>
              <dgm:constr type="l" for="ch" forName="Child1" refType="w" fact="0.0317"/>
              <dgm:constr type="t" for="ch" forName="Child1" refType="h" fact="0.1892"/>
              <dgm:constr type="w" for="ch" forName="Child1" refType="w" fact="0.2183"/>
              <dgm:constr type="h" for="ch" forName="Child1" refType="h" fact="0.6486"/>
              <dgm:constr type="l" for="ch" forName="Parent1" refType="w" fact="0"/>
              <dgm:constr type="t" for="ch" forName="Parent1" refType="h" fact="0.0811"/>
              <dgm:constr type="w" for="ch" forName="Parent1" refType="w" fact="0.25"/>
              <dgm:constr type="h" for="ch" forName="Parent1" refType="h" fact="0.1081"/>
              <dgm:constr type="l" for="ch" forName="ChildAccent2" refType="w" fact="0.25"/>
              <dgm:constr type="t" for="ch" forName="ChildAccent2" refType="h" fact="0.1892"/>
              <dgm:constr type="w" for="ch" forName="ChildAccent2" refType="w" fact="0.25"/>
              <dgm:constr type="h" for="ch" forName="ChildAccent2" refType="h" fact="0.7027"/>
              <dgm:constr type="l" for="ch" forName="Child2" refType="w" fact="0.2817"/>
              <dgm:constr type="t" for="ch" forName="Child2" refType="h" fact="0.1892"/>
              <dgm:constr type="w" for="ch" forName="Child2" refType="w" fact="0.2183"/>
              <dgm:constr type="h" for="ch" forName="Child2" refType="h" fact="0.7027"/>
              <dgm:constr type="l" for="ch" forName="Parent2" refType="w" fact="0.25"/>
              <dgm:constr type="t" for="ch" forName="Parent2" refType="h" fact="0.0541"/>
              <dgm:constr type="w" for="ch" forName="Parent2" refType="w" fact="0.25"/>
              <dgm:constr type="h" for="ch" forName="Parent2" refType="h" fact="0.1351"/>
              <dgm:constr type="l" for="ch" forName="ChildAccent3" refType="w" fact="0.5"/>
              <dgm:constr type="t" for="ch" forName="ChildAccent3" refType="h" fact="0.1892"/>
              <dgm:constr type="w" for="ch" forName="ChildAccent3" refType="w" fact="0.25"/>
              <dgm:constr type="h" for="ch" forName="ChildAccent3" refType="h" fact="0.7568"/>
              <dgm:constr type="l" for="ch" forName="Child3" refType="w" fact="0.5317"/>
              <dgm:constr type="t" for="ch" forName="Child3" refType="h" fact="0.1892"/>
              <dgm:constr type="w" for="ch" forName="Child3" refType="w" fact="0.2183"/>
              <dgm:constr type="h" for="ch" forName="Child3" refType="h" fact="0.7568"/>
              <dgm:constr type="l" for="ch" forName="Parent3" refType="w" fact="0.5"/>
              <dgm:constr type="t" for="ch" forName="Parent3" refType="h" fact="0.0275"/>
              <dgm:constr type="w" for="ch" forName="Parent3" refType="w" fact="0.25"/>
              <dgm:constr type="h" for="ch" forName="Parent3" refType="h" fact="0.1622"/>
              <dgm:constr type="l" for="ch" forName="ChildAccent4" refType="w" fact="0.75"/>
              <dgm:constr type="t" for="ch" forName="ChildAccent4" refType="h" fact="0.1892"/>
              <dgm:constr type="w" for="ch" forName="ChildAccent4" refType="w" fact="0.25"/>
              <dgm:constr type="h" for="ch" forName="ChildAccent4" refType="h" fact="0.8108"/>
              <dgm:constr type="l" for="ch" forName="Child4" refType="w" fact="0.7817"/>
              <dgm:constr type="t" for="ch" forName="Child4" refType="h" fact="0.1892"/>
              <dgm:constr type="w" for="ch" forName="Child4" refType="w" fact="0.2183"/>
              <dgm:constr type="h" for="ch" forName="Child4" refType="h" fact="0.8108"/>
              <dgm:constr type="l" for="ch" forName="Parent4" refType="w" fact="0.75"/>
              <dgm:constr type="t" for="ch" forName="Parent4" refType="h" fact="0"/>
              <dgm:constr type="w" for="ch" forName="Parent4" refType="w" fact="0.25"/>
              <dgm:constr type="h" for="ch" forName="Parent4" refType="h" fact="0.1892"/>
            </dgm:constrLst>
          </dgm:if>
          <dgm:if name="Name8"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Accent1" refType="w" fact="0"/>
              <dgm:constr type="t" for="ch" forName="ChildAccent1" refType="h" fact="0.2"/>
              <dgm:constr type="w" for="ch" forName="ChildAccent1" refType="w" fact="0.2001"/>
              <dgm:constr type="h" for="ch" forName="ChildAccent1" refType="h" fact="0.6"/>
              <dgm:constr type="l" for="ch" forName="Child1" refType="w" fact="0.0254"/>
              <dgm:constr type="t" for="ch" forName="Child1" refType="h" fact="0.2"/>
              <dgm:constr type="w" for="ch" forName="Child1" refType="w" fact="0.1747"/>
              <dgm:constr type="h" for="ch" forName="Child1" refType="h" fact="0.6"/>
              <dgm:constr type="l" for="ch" forName="Parent1" refType="w" fact="0"/>
              <dgm:constr type="t" for="ch" forName="Parent1" refType="h" fact="0.1"/>
              <dgm:constr type="w" for="ch" forName="Parent1" refType="w" fact="0.2001"/>
              <dgm:constr type="h" for="ch" forName="Parent1" refType="h" fact="0.1"/>
              <dgm:constr type="l" for="ch" forName="ChildAccent2" refType="w" fact="0.2001"/>
              <dgm:constr type="t" for="ch" forName="ChildAccent2" refType="h" fact="0.2"/>
              <dgm:constr type="w" for="ch" forName="ChildAccent2" refType="w" fact="0.2001"/>
              <dgm:constr type="h" for="ch" forName="ChildAccent2" refType="h" fact="0.65"/>
              <dgm:constr type="l" for="ch" forName="Child2" refType="w" fact="0.2255"/>
              <dgm:constr type="t" for="ch" forName="Child2" refType="h" fact="0.2"/>
              <dgm:constr type="w" for="ch" forName="Child2" refType="w" fact="0.1747"/>
              <dgm:constr type="h" for="ch" forName="Child2" refType="h" fact="0.65"/>
              <dgm:constr type="l" for="ch" forName="Parent2" refType="w" fact="0.2001"/>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Child3" refType="w" fact="0.4256"/>
              <dgm:constr type="t" for="ch" forName="Child3" refType="h" fact="0.2"/>
              <dgm:constr type="w" for="ch" forName="Child3" refType="w" fact="0.1747"/>
              <dgm:constr type="h" for="ch" forName="Child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6003"/>
              <dgm:constr type="t" for="ch" forName="ChildAccent4" refType="h" fact="0.2"/>
              <dgm:constr type="w" for="ch" forName="ChildAccent4" refType="w" fact="0.2001"/>
              <dgm:constr type="h" for="ch" forName="ChildAccent4" refType="h" fact="0.75"/>
              <dgm:constr type="l" for="ch" forName="Child4" refType="w" fact="0.6257"/>
              <dgm:constr type="t" for="ch" forName="Child4" refType="h" fact="0.2"/>
              <dgm:constr type="w" for="ch" forName="Child4" refType="w" fact="0.1747"/>
              <dgm:constr type="h" for="ch" forName="Child4" refType="h" fact="0.75"/>
              <dgm:constr type="l" for="ch" forName="Parent4" refType="w" fact="0.6003"/>
              <dgm:constr type="t" for="ch" forName="Parent4" refType="h" fact="0.025"/>
              <dgm:constr type="w" for="ch" forName="Parent4" refType="w" fact="0.2001"/>
              <dgm:constr type="h" for="ch" forName="Parent4" refType="h" fact="0.175"/>
              <dgm:constr type="l" for="ch" forName="ChildAccent5" refType="w" fact="0.7999"/>
              <dgm:constr type="t" for="ch" forName="ChildAccent5" refType="h" fact="0.2"/>
              <dgm:constr type="w" for="ch" forName="ChildAccent5" refType="w" fact="0.2001"/>
              <dgm:constr type="h" for="ch" forName="ChildAccent5" refType="h" fact="0.8"/>
              <dgm:constr type="l" for="ch" forName="Child5" refType="w" fact="0.8253"/>
              <dgm:constr type="t" for="ch" forName="Child5" refType="h" fact="0.2"/>
              <dgm:constr type="w" for="ch" forName="Child5" refType="w" fact="0.1747"/>
              <dgm:constr type="h" for="ch" forName="Child5" refType="h" fact="0.8"/>
              <dgm:constr type="l" for="ch" forName="Parent5" refType="w" fact="0.7999"/>
              <dgm:constr type="t" for="ch" forName="Parent5" refType="h" fact="0"/>
              <dgm:constr type="w" for="ch" forName="Parent5" refType="w" fact="0.2001"/>
              <dgm:constr type="h" for="ch" forName="Parent5" refType="h" fact="0.2"/>
            </dgm:constrLst>
          </dgm:if>
          <dgm:if name="Name9"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Accent1" refType="w" fact="0"/>
              <dgm:constr type="t" for="ch" forName="ChildAccent1" refType="h" fact="0.2087"/>
              <dgm:constr type="w" for="ch" forName="ChildAccent1" refType="w" fact="0.167"/>
              <dgm:constr type="h" for="ch" forName="ChildAccent1" refType="h" fact="0.5586"/>
              <dgm:constr type="l" for="ch" forName="Child1" refType="w" fact="0.0212"/>
              <dgm:constr type="t" for="ch" forName="Child1" refType="h" fact="0.2087"/>
              <dgm:constr type="w" for="ch" forName="Child1" refType="w" fact="0.1458"/>
              <dgm:constr type="h" for="ch" forName="Child1" refType="h" fact="0.5586"/>
              <dgm:constr type="l" for="ch" forName="Parent1" refType="w" fact="0"/>
              <dgm:constr type="t" for="ch" forName="Parent1" refType="h" fact="0.1156"/>
              <dgm:constr type="w" for="ch" forName="Parent1" refType="w" fact="0.167"/>
              <dgm:constr type="h" for="ch" forName="Parent1" refType="h" fact="0.0931"/>
              <dgm:constr type="l" for="ch" forName="ChildAccent2" refType="w" fact="0.167"/>
              <dgm:constr type="t" for="ch" forName="ChildAccent2" refType="h" fact="0.2087"/>
              <dgm:constr type="w" for="ch" forName="ChildAccent2" refType="w" fact="0.167"/>
              <dgm:constr type="h" for="ch" forName="ChildAccent2" refType="h" fact="0.6051"/>
              <dgm:constr type="l" for="ch" forName="Child2" refType="w" fact="0.1888"/>
              <dgm:constr type="t" for="ch" forName="Child2" refType="h" fact="0.2087"/>
              <dgm:constr type="w" for="ch" forName="Child2" refType="w" fact="0.1458"/>
              <dgm:constr type="h" for="ch" forName="Child2" refType="h" fact="0.6051"/>
              <dgm:constr type="l" for="ch" forName="Parent2" refType="w" fact="0.167"/>
              <dgm:constr type="t" for="ch" forName="Parent2" refType="h" fact="0.0923"/>
              <dgm:constr type="w" for="ch" forName="Parent2" refType="w" fact="0.167"/>
              <dgm:constr type="h" for="ch" forName="Parent2" refType="h" fact="0.1164"/>
              <dgm:constr type="l" for="ch" forName="ChildAccent3" refType="w" fact="0.3339"/>
              <dgm:constr type="t" for="ch" forName="ChildAccent3" refType="h" fact="0.2087"/>
              <dgm:constr type="w" for="ch" forName="ChildAccent3" refType="w" fact="0.167"/>
              <dgm:constr type="h" for="ch" forName="ChildAccent3" refType="h" fact="0.6517"/>
              <dgm:constr type="l" for="ch" forName="Child3" refType="w" fact="0.3551"/>
              <dgm:constr type="t" for="ch" forName="Child3" refType="h" fact="0.2087"/>
              <dgm:constr type="w" for="ch" forName="Child3" refType="w" fact="0.1458"/>
              <dgm:constr type="h" for="ch" forName="Child3" refType="h" fact="0.6517"/>
              <dgm:constr type="l" for="ch" forName="Parent3" refType="w" fact="0.3339"/>
              <dgm:constr type="t" for="ch" forName="Parent3" refType="h" fact="0.0698"/>
              <dgm:constr type="w" for="ch" forName="Parent3" refType="w" fact="0.167"/>
              <dgm:constr type="h" for="ch" forName="Parent3" refType="h" fact="0.1396"/>
              <dgm:constr type="l" for="ch" forName="ChildAccent4" refType="w" fact="0.5009"/>
              <dgm:constr type="t" for="ch" forName="ChildAccent4" refType="h" fact="0.2087"/>
              <dgm:constr type="w" for="ch" forName="ChildAccent4" refType="w" fact="0.167"/>
              <dgm:constr type="h" for="ch" forName="ChildAccent4" refType="h" fact="0.6982"/>
              <dgm:constr type="l" for="ch" forName="Child4" refType="w" fact="0.5221"/>
              <dgm:constr type="t" for="ch" forName="Child4" refType="h" fact="0.2087"/>
              <dgm:constr type="w" for="ch" forName="Child4" refType="w" fact="0.1458"/>
              <dgm:constr type="h" for="ch" forName="Child4" refType="h" fact="0.6982"/>
              <dgm:constr type="l" for="ch" forName="Parent4" refType="w" fact="0.501"/>
              <dgm:constr type="t" for="ch" forName="Parent4" refType="h" fact="0.0458"/>
              <dgm:constr type="w" for="ch" forName="Parent4" refType="w" fact="0.167"/>
              <dgm:constr type="h" for="ch" forName="Parent4" refType="h" fact="0.1629"/>
              <dgm:constr type="l" for="ch" forName="ChildAccent5" refType="w" fact="0.6674"/>
              <dgm:constr type="t" for="ch" forName="ChildAccent5" refType="h" fact="0.2087"/>
              <dgm:constr type="w" for="ch" forName="ChildAccent5" refType="w" fact="0.167"/>
              <dgm:constr type="h" for="ch" forName="ChildAccent5" refType="h" fact="0.7448"/>
              <dgm:constr type="l" for="ch" forName="Child5" refType="w" fact="0.6886"/>
              <dgm:constr type="t" for="ch" forName="Child5" refType="h" fact="0.2087"/>
              <dgm:constr type="w" for="ch" forName="Child5" refType="w" fact="0.1458"/>
              <dgm:constr type="h" for="ch" forName="Child5" refType="h" fact="0.7448"/>
              <dgm:constr type="l" for="ch" forName="Parent5" refType="w" fact="0.668"/>
              <dgm:constr type="t" for="ch" forName="Parent5" refType="h" fact="0.0225"/>
              <dgm:constr type="w" for="ch" forName="Parent5" refType="w" fact="0.167"/>
              <dgm:constr type="h" for="ch" forName="Parent5" refType="h" fact="0.1862"/>
              <dgm:constr type="l" for="ch" forName="ChildAccent6" refType="w" fact="0.833"/>
              <dgm:constr type="t" for="ch" forName="ChildAccent6" refType="h" fact="0.2087"/>
              <dgm:constr type="w" for="ch" forName="ChildAccent6" refType="w" fact="0.167"/>
              <dgm:constr type="h" for="ch" forName="ChildAccent6" refType="h" fact="0.7913"/>
              <dgm:constr type="l" for="ch" forName="Child6" refType="w" fact="0.8542"/>
              <dgm:constr type="t" for="ch" forName="Child6" refType="h" fact="0.2087"/>
              <dgm:constr type="w" for="ch" forName="Child6" refType="w" fact="0.1458"/>
              <dgm:constr type="h" for="ch" forName="Child6" refType="h" fact="0.7913"/>
              <dgm:constr type="l" for="ch" forName="Parent6" refType="w" fact="0.835"/>
              <dgm:constr type="t" for="ch" forName="Parent6" refType="h" fact="0"/>
              <dgm:constr type="w" for="ch" forName="Parent6" refType="w" fact="0.165"/>
              <dgm:constr type="h" for="ch" forName="Parent6" refType="h" fact="0.2095"/>
            </dgm:constrLst>
          </dgm:if>
          <dgm:else name="Name10">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Accent1" refType="w" fact="0"/>
              <dgm:constr type="t" for="ch" forName="ChildAccent1" refType="h" fact="0.2168"/>
              <dgm:constr type="w" for="ch" forName="ChildAccent1" refType="w" fact="0.1432"/>
              <dgm:constr type="h" for="ch" forName="ChildAccent1" refType="h" fact="0.5221"/>
              <dgm:constr type="l" for="ch" forName="Child1" refType="w" fact="0.0182"/>
              <dgm:constr type="t" for="ch" forName="Child1" refType="h" fact="0.2168"/>
              <dgm:constr type="w" for="ch" forName="Child1" refType="w" fact="0.125"/>
              <dgm:constr type="h" for="ch" forName="Child1" refType="h" fact="0.5221"/>
              <dgm:constr type="l" for="ch" forName="Parent1" refType="w" fact="0"/>
              <dgm:constr type="t" for="ch" forName="Parent1" refType="h" fact="0.1298"/>
              <dgm:constr type="w" for="ch" forName="Parent1" refType="w" fact="0.1432"/>
              <dgm:constr type="h" for="ch" forName="Parent1" refType="h" fact="0.087"/>
              <dgm:constr type="l" for="ch" forName="ChildAccent2" refType="w" fact="0.1432"/>
              <dgm:constr type="t" for="ch" forName="ChildAccent2" refType="h" fact="0.2168"/>
              <dgm:constr type="w" for="ch" forName="ChildAccent2" refType="w" fact="0.1432"/>
              <dgm:constr type="h" for="ch" forName="ChildAccent2" refType="h" fact="0.5656"/>
              <dgm:constr type="l" for="ch" forName="Child2" refType="w" fact="0.1614"/>
              <dgm:constr type="t" for="ch" forName="Child2" refType="h" fact="0.2168"/>
              <dgm:constr type="w" for="ch" forName="Child2" refType="w" fact="0.125"/>
              <dgm:constr type="h" for="ch" forName="Child2" refType="h" fact="0.5656"/>
              <dgm:constr type="l" for="ch" forName="Parent2" refType="w" fact="0.1432"/>
              <dgm:constr type="t" for="ch" forName="Parent2" refType="h" fact="0.108"/>
              <dgm:constr type="w" for="ch" forName="Parent2" refType="w" fact="0.1432"/>
              <dgm:constr type="h" for="ch" forName="Parent2" refType="h" fact="0.1088"/>
              <dgm:constr type="l" for="ch" forName="ChildAccent3" refType="w" fact="0.2865"/>
              <dgm:constr type="t" for="ch" forName="ChildAccent3" refType="h" fact="0.2168"/>
              <dgm:constr type="w" for="ch" forName="ChildAccent3" refType="w" fact="0.1432"/>
              <dgm:constr type="h" for="ch" forName="ChildAccent3" refType="h" fact="0.6091"/>
              <dgm:constr type="l" for="ch" forName="Child3" refType="w" fact="0.3047"/>
              <dgm:constr type="t" for="ch" forName="Child3" refType="h" fact="0.2168"/>
              <dgm:constr type="w" for="ch" forName="Child3" refType="w" fact="0.125"/>
              <dgm:constr type="h" for="ch" forName="Child3" refType="h" fact="0.6091"/>
              <dgm:constr type="l" for="ch" forName="Parent3" refType="w" fact="0.2865"/>
              <dgm:constr type="t" for="ch" forName="Parent3" refType="h" fact="0.087"/>
              <dgm:constr type="w" for="ch" forName="Parent3" refType="w" fact="0.143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Child4" refType="w" fact="0.4479"/>
              <dgm:constr type="t" for="ch" forName="Child4" refType="h" fact="0.2168"/>
              <dgm:constr type="w" for="ch" forName="Child4" refType="w" fact="0.125"/>
              <dgm:constr type="h" for="ch" forName="Child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5726"/>
              <dgm:constr type="t" for="ch" forName="ChildAccent5" refType="h" fact="0.2168"/>
              <dgm:constr type="w" for="ch" forName="ChildAccent5" refType="w" fact="0.1432"/>
              <dgm:constr type="h" for="ch" forName="ChildAccent5" refType="h" fact="0.6962"/>
              <dgm:constr type="l" for="ch" forName="Child5" refType="w" fact="0.5908"/>
              <dgm:constr type="t" for="ch" forName="Child5" refType="h" fact="0.2168"/>
              <dgm:constr type="w" for="ch" forName="Child5" refType="w" fact="0.125"/>
              <dgm:constr type="h" for="ch" forName="Child5" refType="h" fact="0.6962"/>
              <dgm:constr type="l" for="ch" forName="Parent5" refType="w" fact="0.5726"/>
              <dgm:constr type="t" for="ch" forName="Parent5" refType="h" fact="0.0428"/>
              <dgm:constr type="w" for="ch" forName="Parent5" refType="w" fact="0.1432"/>
              <dgm:constr type="h" for="ch" forName="Parent5" refType="h" fact="0.174"/>
              <dgm:constr type="l" for="ch" forName="ChildAccent6" refType="w" fact="0.7147"/>
              <dgm:constr type="t" for="ch" forName="ChildAccent6" refType="h" fact="0.2168"/>
              <dgm:constr type="w" for="ch" forName="ChildAccent6" refType="w" fact="0.1432"/>
              <dgm:constr type="h" for="ch" forName="ChildAccent6" refType="h" fact="0.7397"/>
              <dgm:constr type="l" for="ch" forName="Child6" refType="w" fact="0.7329"/>
              <dgm:constr type="t" for="ch" forName="Child6" refType="h" fact="0.2168"/>
              <dgm:constr type="w" for="ch" forName="Child6" refType="w" fact="0.125"/>
              <dgm:constr type="h" for="ch" forName="Child6" refType="h" fact="0.7397"/>
              <dgm:constr type="l" for="ch" forName="Parent6" refType="w" fact="0.716"/>
              <dgm:constr type="t" for="ch" forName="Parent6" refType="h" fact="0.0217"/>
              <dgm:constr type="w" for="ch" forName="Parent6" refType="w" fact="0.1424"/>
              <dgm:constr type="h" for="ch" forName="Parent6" refType="h" fact="0.1958"/>
              <dgm:constr type="l" for="ch" forName="ChildAccent7" refType="w" fact="0.8568"/>
              <dgm:constr type="t" for="ch" forName="ChildAccent7" refType="h" fact="0.2168"/>
              <dgm:constr type="w" for="ch" forName="ChildAccent7" refType="w" fact="0.1432"/>
              <dgm:constr type="h" for="ch" forName="ChildAccent7" refType="h" fact="0.7832"/>
              <dgm:constr type="l" for="ch" forName="Child7" refType="w" fact="0.875"/>
              <dgm:constr type="t" for="ch" forName="Child7" refType="h" fact="0.2168"/>
              <dgm:constr type="w" for="ch" forName="Child7" refType="w" fact="0.125"/>
              <dgm:constr type="h" for="ch" forName="Child7" refType="h" fact="0.7832"/>
              <dgm:constr type="l" for="ch" forName="Parent7" refType="w" fact="0.8577"/>
              <dgm:constr type="t" for="ch" forName="Parent7" refType="h" fact="0"/>
              <dgm:constr type="w" for="ch" forName="Parent7" refType="w" fact="0.1423"/>
              <dgm:constr type="h" for="ch" forName="Parent7" refType="h" fact="0.2175"/>
            </dgm:constrLst>
          </dgm:else>
        </dgm:choose>
      </dgm:if>
      <dgm:else name="Name11">
        <dgm:choose name="Name12">
          <dgm:if name="Name13"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14"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2" refType="w" fact="0"/>
              <dgm:constr type="t" for="ch" forName="Child2" refType="h" fact="0.1613"/>
              <dgm:constr type="w" for="ch" forName="Child2" refType="w" fact="0.4365"/>
              <dgm:constr type="h" for="ch" forName="Child2" refType="h" fact="0.8387"/>
              <dgm:constr type="l" for="ch" forName="Child1" refType="w" fact="0.5"/>
              <dgm:constr type="t" for="ch" forName="Child1" refType="h" fact="0.1613"/>
              <dgm:constr type="w" for="ch" forName="Child1" refType="w" fact="0.4365"/>
              <dgm:constr type="h" for="ch" forName="Child1" refType="h" fact="0.7742"/>
              <dgm:constr type="l" for="ch" forName="ChildAccent1" refType="w" fact="0.5"/>
              <dgm:constr type="t" for="ch" forName="ChildAccent1" refType="h" fact="0.1613"/>
              <dgm:constr type="w" for="ch" forName="ChildAccent1" refType="w" fact="0.5"/>
              <dgm:constr type="h" for="ch" forName="ChildAccent1" refType="h" fact="0.7742"/>
              <dgm:constr type="l" for="ch" forName="Parent1" refType="w" fact="0.5"/>
              <dgm:constr type="t" for="ch" forName="Parent1" refType="h" fact="0.0323"/>
              <dgm:constr type="w" for="ch" forName="Parent1" refType="w" fact="0.5"/>
              <dgm:constr type="h" for="ch" forName="Parent1" refType="h" fact="0.129"/>
              <dgm:constr type="l" for="ch" forName="ChildAccent2" refType="w" fact="0"/>
              <dgm:constr type="t" for="ch" forName="ChildAccent2" refType="h" fact="0.1613"/>
              <dgm:constr type="w" for="ch" forName="ChildAccent2" refType="w" fact="0.5"/>
              <dgm:constr type="h" for="ch" forName="ChildAccent2" refType="h" fact="0.8387"/>
              <dgm:constr type="l" for="ch" forName="Parent2" refType="w" fact="0"/>
              <dgm:constr type="t" for="ch" forName="Parent2" refType="h" fact="0"/>
              <dgm:constr type="w" for="ch" forName="Parent2" refType="w" fact="0.5"/>
              <dgm:constr type="h" for="ch" forName="Parent2" refType="h" fact="0.1613"/>
            </dgm:constrLst>
          </dgm:if>
          <dgm:if name="Name15"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3" refType="w" fact="0"/>
              <dgm:constr type="t" for="ch" forName="Child3" refType="h" fact="0.1757"/>
              <dgm:constr type="w" for="ch" forName="Child3" refType="w" fact="0.291"/>
              <dgm:constr type="h" for="ch" forName="Child3" refType="h" fact="0.8243"/>
              <dgm:constr type="l" for="ch" forName="Child2" refType="w" fact="0.3333"/>
              <dgm:constr type="t" for="ch" forName="Child2" refType="h" fact="0.1757"/>
              <dgm:constr type="w" for="ch" forName="Child2" refType="w" fact="0.291"/>
              <dgm:constr type="h" for="ch" forName="Child2" refType="h" fact="0.7655"/>
              <dgm:constr type="l" for="ch" forName="Child1" refType="w" fact="0.6667"/>
              <dgm:constr type="t" for="ch" forName="Child1" refType="h" fact="0.1757"/>
              <dgm:constr type="w" for="ch" forName="Child1" refType="w" fact="0.291"/>
              <dgm:constr type="h" for="ch" forName="Child1" refType="h" fact="0.7066"/>
              <dgm:constr type="l" for="ch" forName="ChildAccent1" refType="w" fact="0.6667"/>
              <dgm:constr type="t" for="ch" forName="ChildAccent1" refType="h" fact="0.1757"/>
              <dgm:constr type="w" for="ch" forName="ChildAccent1" refType="w" fact="0.3333"/>
              <dgm:constr type="h" for="ch" forName="ChildAccent1" refType="h" fact="0.7066"/>
              <dgm:constr type="l" for="ch" forName="Parent1" refType="w" fact="0.6667"/>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
              <dgm:constr type="t" for="ch" forName="ChildAccent3" refType="h" fact="0.1757"/>
              <dgm:constr type="w" for="ch" forName="ChildAccent3" refType="w" fact="0.3333"/>
              <dgm:constr type="h" for="ch" forName="ChildAccent3" refType="h" fact="0.8243"/>
              <dgm:constr type="l" for="ch" forName="Parent3" refType="w" fact="0"/>
              <dgm:constr type="t" for="ch" forName="Parent3" refType="h" fact="0"/>
              <dgm:constr type="w" for="ch" forName="Parent3" refType="w" fact="0.3333"/>
              <dgm:constr type="h" for="ch" forName="Parent3" refType="h" fact="0.176"/>
            </dgm:constrLst>
          </dgm:if>
          <dgm:if name="Name16"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4" refType="w" fact="0"/>
              <dgm:constr type="t" for="ch" forName="Child4" refType="h" fact="0.1892"/>
              <dgm:constr type="w" for="ch" forName="Child4" refType="w" fact="0.2183"/>
              <dgm:constr type="h" for="ch" forName="Child4" refType="h" fact="0.8108"/>
              <dgm:constr type="l" for="ch" forName="Child3" refType="w" fact="0.25"/>
              <dgm:constr type="t" for="ch" forName="Child3" refType="h" fact="0.1892"/>
              <dgm:constr type="w" for="ch" forName="Child3" refType="w" fact="0.2183"/>
              <dgm:constr type="h" for="ch" forName="Child3" refType="h" fact="0.7568"/>
              <dgm:constr type="l" for="ch" forName="Child2" refType="w" fact="0.5"/>
              <dgm:constr type="t" for="ch" forName="Child2" refType="h" fact="0.1892"/>
              <dgm:constr type="w" for="ch" forName="Child2" refType="w" fact="0.2183"/>
              <dgm:constr type="h" for="ch" forName="Child2" refType="h" fact="0.7027"/>
              <dgm:constr type="l" for="ch" forName="Child1" refType="w" fact="0.75"/>
              <dgm:constr type="t" for="ch" forName="Child1" refType="h" fact="0.1892"/>
              <dgm:constr type="w" for="ch" forName="Child1" refType="w" fact="0.2183"/>
              <dgm:constr type="h" for="ch" forName="Child1" refType="h" fact="0.6486"/>
              <dgm:constr type="l" for="ch" forName="ChildAccent1" refType="w" fact="0.75"/>
              <dgm:constr type="t" for="ch" forName="ChildAccent1" refType="h" fact="0.1892"/>
              <dgm:constr type="w" for="ch" forName="ChildAccent1" refType="w" fact="0.25"/>
              <dgm:constr type="h" for="ch" forName="ChildAccent1" refType="h" fact="0.6486"/>
              <dgm:constr type="l" for="ch" forName="Parent1" refType="w" fact="0.75"/>
              <dgm:constr type="t" for="ch" forName="Parent1" refType="h" fact="0.0811"/>
              <dgm:constr type="w" for="ch" forName="Parent1" refType="w" fact="0.25"/>
              <dgm:constr type="h" for="ch" forName="Parent1" refType="h" fact="0.1081"/>
              <dgm:constr type="l" for="ch" forName="ChildAccent2" refType="w" fact="0.5"/>
              <dgm:constr type="t" for="ch" forName="ChildAccent2" refType="h" fact="0.1892"/>
              <dgm:constr type="w" for="ch" forName="ChildAccent2" refType="w" fact="0.25"/>
              <dgm:constr type="h" for="ch" forName="ChildAccent2" refType="h" fact="0.7027"/>
              <dgm:constr type="l" for="ch" forName="Parent2" refType="w" fact="0.5"/>
              <dgm:constr type="t" for="ch" forName="Parent2" refType="h" fact="0.0541"/>
              <dgm:constr type="w" for="ch" forName="Parent2" refType="w" fact="0.25"/>
              <dgm:constr type="h" for="ch" forName="Parent2" refType="h" fact="0.1351"/>
              <dgm:constr type="l" for="ch" forName="ChildAccent3" refType="w" fact="0.25"/>
              <dgm:constr type="t" for="ch" forName="ChildAccent3" refType="h" fact="0.1892"/>
              <dgm:constr type="w" for="ch" forName="ChildAccent3" refType="w" fact="0.25"/>
              <dgm:constr type="h" for="ch" forName="ChildAccent3" refType="h" fact="0.7568"/>
              <dgm:constr type="l" for="ch" forName="Parent3" refType="w" fact="0.25"/>
              <dgm:constr type="t" for="ch" forName="Parent3" refType="h" fact="0.0279"/>
              <dgm:constr type="w" for="ch" forName="Parent3" refType="w" fact="0.25"/>
              <dgm:constr type="h" for="ch" forName="Parent3" refType="h" fact="0.161"/>
              <dgm:constr type="l" for="ch" forName="ChildAccent4" refType="w" fact="0"/>
              <dgm:constr type="t" for="ch" forName="ChildAccent4" refType="h" fact="0.1892"/>
              <dgm:constr type="w" for="ch" forName="ChildAccent4" refType="w" fact="0.25"/>
              <dgm:constr type="h" for="ch" forName="ChildAccent4" refType="h" fact="0.8108"/>
              <dgm:constr type="l" for="ch" forName="Parent4" refType="w" fact="0"/>
              <dgm:constr type="t" for="ch" forName="Parent4" refType="h" fact="0"/>
              <dgm:constr type="w" for="ch" forName="Parent4" refType="w" fact="0.25"/>
              <dgm:constr type="h" for="ch" forName="Parent4" refType="h" fact="0.1892"/>
            </dgm:constrLst>
          </dgm:if>
          <dgm:if name="Name17"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5" refType="w" fact="0"/>
              <dgm:constr type="t" for="ch" forName="Child5" refType="h" fact="0.2"/>
              <dgm:constr type="w" for="ch" forName="Child5" refType="w" fact="0.1747"/>
              <dgm:constr type="h" for="ch" forName="Child5" refType="h" fact="0.8"/>
              <dgm:constr type="l" for="ch" forName="Child4" refType="w" fact="0.2001"/>
              <dgm:constr type="t" for="ch" forName="Child4" refType="h" fact="0.2"/>
              <dgm:constr type="w" for="ch" forName="Child4" refType="w" fact="0.1747"/>
              <dgm:constr type="h" for="ch" forName="Child4" refType="h" fact="0.75"/>
              <dgm:constr type="l" for="ch" forName="Child3" refType="w" fact="0.4002"/>
              <dgm:constr type="t" for="ch" forName="Child3" refType="h" fact="0.2"/>
              <dgm:constr type="w" for="ch" forName="Child3" refType="w" fact="0.1747"/>
              <dgm:constr type="h" for="ch" forName="Child3" refType="h" fact="0.7"/>
              <dgm:constr type="l" for="ch" forName="Child2" refType="w" fact="0.6003"/>
              <dgm:constr type="t" for="ch" forName="Child2" refType="h" fact="0.2"/>
              <dgm:constr type="w" for="ch" forName="Child2" refType="w" fact="0.1747"/>
              <dgm:constr type="h" for="ch" forName="Child2" refType="h" fact="0.65"/>
              <dgm:constr type="l" for="ch" forName="Child1" refType="w" fact="0.7999"/>
              <dgm:constr type="t" for="ch" forName="Child1" refType="h" fact="0.2"/>
              <dgm:constr type="w" for="ch" forName="Child1" refType="w" fact="0.1747"/>
              <dgm:constr type="h" for="ch" forName="Child1" refType="h" fact="0.6"/>
              <dgm:constr type="l" for="ch" forName="ChildAccent1" refType="w" fact="0.7999"/>
              <dgm:constr type="t" for="ch" forName="ChildAccent1" refType="h" fact="0.2"/>
              <dgm:constr type="w" for="ch" forName="ChildAccent1" refType="w" fact="0.2001"/>
              <dgm:constr type="h" for="ch" forName="ChildAccent1" refType="h" fact="0.6"/>
              <dgm:constr type="l" for="ch" forName="Parent1" refType="w" fact="0.7999"/>
              <dgm:constr type="t" for="ch" forName="Parent1" refType="h" fact="0.1"/>
              <dgm:constr type="w" for="ch" forName="Parent1" refType="w" fact="0.2001"/>
              <dgm:constr type="h" for="ch" forName="Parent1" refType="h" fact="0.1"/>
              <dgm:constr type="l" for="ch" forName="ChildAccent2" refType="w" fact="0.6003"/>
              <dgm:constr type="t" for="ch" forName="ChildAccent2" refType="h" fact="0.2"/>
              <dgm:constr type="w" for="ch" forName="ChildAccent2" refType="w" fact="0.2001"/>
              <dgm:constr type="h" for="ch" forName="ChildAccent2" refType="h" fact="0.65"/>
              <dgm:constr type="l" for="ch" forName="Parent2" refType="w" fact="0.6003"/>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2001"/>
              <dgm:constr type="t" for="ch" forName="ChildAccent4" refType="h" fact="0.2"/>
              <dgm:constr type="w" for="ch" forName="ChildAccent4" refType="w" fact="0.2001"/>
              <dgm:constr type="h" for="ch" forName="ChildAccent4" refType="h" fact="0.75"/>
              <dgm:constr type="l" for="ch" forName="Parent4" refType="w" fact="0.2001"/>
              <dgm:constr type="t" for="ch" forName="Parent4" refType="h" fact="0.025"/>
              <dgm:constr type="w" for="ch" forName="Parent4" refType="w" fact="0.2001"/>
              <dgm:constr type="h" for="ch" forName="Parent4" refType="h" fact="0.175"/>
              <dgm:constr type="l" for="ch" forName="ChildAccent5" refType="w" fact="0"/>
              <dgm:constr type="t" for="ch" forName="ChildAccent5" refType="h" fact="0.2"/>
              <dgm:constr type="w" for="ch" forName="ChildAccent5" refType="w" fact="0.2001"/>
              <dgm:constr type="h" for="ch" forName="ChildAccent5" refType="h" fact="0.8"/>
              <dgm:constr type="l" for="ch" forName="Parent5" refType="w" fact="0"/>
              <dgm:constr type="t" for="ch" forName="Parent5" refType="h" fact="0"/>
              <dgm:constr type="w" for="ch" forName="Parent5" refType="w" fact="0.2001"/>
              <dgm:constr type="h" for="ch" forName="Parent5" refType="h" fact="0.2"/>
            </dgm:constrLst>
          </dgm:if>
          <dgm:if name="Name18"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6" refType="w" fact="0"/>
              <dgm:constr type="t" for="ch" forName="Child6" refType="h" fact="0.2087"/>
              <dgm:constr type="w" for="ch" forName="Child6" refType="w" fact="0.1458"/>
              <dgm:constr type="h" for="ch" forName="Child6" refType="h" fact="0.7913"/>
              <dgm:constr type="l" for="ch" forName="Child5" refType="w" fact="0.167"/>
              <dgm:constr type="t" for="ch" forName="Child5" refType="h" fact="0.2087"/>
              <dgm:constr type="w" for="ch" forName="Child5" refType="w" fact="0.1458"/>
              <dgm:constr type="h" for="ch" forName="Child5" refType="h" fact="0.7448"/>
              <dgm:constr type="l" for="ch" forName="Child4" refType="w" fact="0.3339"/>
              <dgm:constr type="t" for="ch" forName="Child4" refType="h" fact="0.2087"/>
              <dgm:constr type="w" for="ch" forName="Child4" refType="w" fact="0.1458"/>
              <dgm:constr type="h" for="ch" forName="Child4" refType="h" fact="0.6982"/>
              <dgm:constr type="l" for="ch" forName="Child3" refType="w" fact="0.5009"/>
              <dgm:constr type="t" for="ch" forName="Child3" refType="h" fact="0.2087"/>
              <dgm:constr type="w" for="ch" forName="Child3" refType="w" fact="0.1458"/>
              <dgm:constr type="h" for="ch" forName="Child3" refType="h" fact="0.6517"/>
              <dgm:constr type="l" for="ch" forName="Child2" refType="w" fact="0.6674"/>
              <dgm:constr type="t" for="ch" forName="Child2" refType="h" fact="0.2087"/>
              <dgm:constr type="w" for="ch" forName="Child2" refType="w" fact="0.1458"/>
              <dgm:constr type="h" for="ch" forName="Child2" refType="h" fact="0.6051"/>
              <dgm:constr type="l" for="ch" forName="Child1" refType="w" fact="0.833"/>
              <dgm:constr type="t" for="ch" forName="Child1" refType="h" fact="0.2087"/>
              <dgm:constr type="w" for="ch" forName="Child1" refType="w" fact="0.1458"/>
              <dgm:constr type="h" for="ch" forName="Child1" refType="h" fact="0.5586"/>
              <dgm:constr type="l" for="ch" forName="ChildAccent1" refType="w" fact="0.833"/>
              <dgm:constr type="t" for="ch" forName="ChildAccent1" refType="h" fact="0.2087"/>
              <dgm:constr type="w" for="ch" forName="ChildAccent1" refType="w" fact="0.167"/>
              <dgm:constr type="h" for="ch" forName="ChildAccent1" refType="h" fact="0.5586"/>
              <dgm:constr type="l" for="ch" forName="Parent1" refType="w" fact="0.833"/>
              <dgm:constr type="t" for="ch" forName="Parent1" refType="h" fact="0.1156"/>
              <dgm:constr type="w" for="ch" forName="Parent1" refType="w" fact="0.167"/>
              <dgm:constr type="h" for="ch" forName="Parent1" refType="h" fact="0.0931"/>
              <dgm:constr type="l" for="ch" forName="ChildAccent2" refType="w" fact="0.6674"/>
              <dgm:constr type="t" for="ch" forName="ChildAccent2" refType="h" fact="0.2087"/>
              <dgm:constr type="w" for="ch" forName="ChildAccent2" refType="w" fact="0.167"/>
              <dgm:constr type="h" for="ch" forName="ChildAccent2" refType="h" fact="0.6051"/>
              <dgm:constr type="l" for="ch" forName="Parent2" refType="w" fact="0.6674"/>
              <dgm:constr type="t" for="ch" forName="Parent2" refType="h" fact="0.0923"/>
              <dgm:constr type="w" for="ch" forName="Parent2" refType="w" fact="0.165"/>
              <dgm:constr type="h" for="ch" forName="Parent2" refType="h" fact="0.1164"/>
              <dgm:constr type="l" for="ch" forName="ChildAccent3" refType="w" fact="0.5009"/>
              <dgm:constr type="t" for="ch" forName="ChildAccent3" refType="h" fact="0.2087"/>
              <dgm:constr type="w" for="ch" forName="ChildAccent3" refType="w" fact="0.167"/>
              <dgm:constr type="h" for="ch" forName="ChildAccent3" refType="h" fact="0.6517"/>
              <dgm:constr type="l" for="ch" forName="Parent3" refType="w" fact="0.5009"/>
              <dgm:constr type="t" for="ch" forName="Parent3" refType="h" fact="0.0698"/>
              <dgm:constr type="w" for="ch" forName="Parent3" refType="w" fact="0.166"/>
              <dgm:constr type="h" for="ch" forName="Parent3" refType="h" fact="0.1396"/>
              <dgm:constr type="l" for="ch" forName="ChildAccent4" refType="w" fact="0.3339"/>
              <dgm:constr type="t" for="ch" forName="ChildAccent4" refType="h" fact="0.2087"/>
              <dgm:constr type="w" for="ch" forName="ChildAccent4" refType="w" fact="0.167"/>
              <dgm:constr type="h" for="ch" forName="ChildAccent4" refType="h" fact="0.6982"/>
              <dgm:constr type="l" for="ch" forName="Parent4" refType="w" fact="0.3339"/>
              <dgm:constr type="t" for="ch" forName="Parent4" refType="h" fact="0.0458"/>
              <dgm:constr type="w" for="ch" forName="Parent4" refType="w" fact="0.167"/>
              <dgm:constr type="h" for="ch" forName="Parent4" refType="h" fact="0.1629"/>
              <dgm:constr type="l" for="ch" forName="ChildAccent5" refType="w" fact="0.167"/>
              <dgm:constr type="t" for="ch" forName="ChildAccent5" refType="h" fact="0.2087"/>
              <dgm:constr type="w" for="ch" forName="ChildAccent5" refType="w" fact="0.167"/>
              <dgm:constr type="h" for="ch" forName="ChildAccent5" refType="h" fact="0.7448"/>
              <dgm:constr type="l" for="ch" forName="Parent5" refType="w" fact="0.167"/>
              <dgm:constr type="t" for="ch" forName="Parent5" refType="h" fact="0.0225"/>
              <dgm:constr type="w" for="ch" forName="Parent5" refType="w" fact="0.167"/>
              <dgm:constr type="h" for="ch" forName="Parent5" refType="h" fact="0.1862"/>
              <dgm:constr type="l" for="ch" forName="ChildAccent6" refType="w" fact="0"/>
              <dgm:constr type="t" for="ch" forName="ChildAccent6" refType="h" fact="0.2087"/>
              <dgm:constr type="w" for="ch" forName="ChildAccent6" refType="w" fact="0.167"/>
              <dgm:constr type="h" for="ch" forName="ChildAccent6" refType="h" fact="0.7913"/>
              <dgm:constr type="l" for="ch" forName="Parent6" refType="w" fact="0"/>
              <dgm:constr type="t" for="ch" forName="Parent6" refType="h" fact="0"/>
              <dgm:constr type="w" for="ch" forName="Parent6" refType="w" fact="0.167"/>
              <dgm:constr type="h" for="ch" forName="Parent6" refType="h" fact="0.2095"/>
            </dgm:constrLst>
          </dgm:if>
          <dgm:else name="Name19">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7" refType="w" fact="0"/>
              <dgm:constr type="t" for="ch" forName="Child7" refType="h" fact="0.2168"/>
              <dgm:constr type="w" for="ch" forName="Child7" refType="w" fact="0.125"/>
              <dgm:constr type="h" for="ch" forName="Child7" refType="h" fact="0.7832"/>
              <dgm:constr type="l" for="ch" forName="Child6" refType="w" fact="0.1432"/>
              <dgm:constr type="t" for="ch" forName="Child6" refType="h" fact="0.2168"/>
              <dgm:constr type="w" for="ch" forName="Child6" refType="w" fact="0.125"/>
              <dgm:constr type="h" for="ch" forName="Child6" refType="h" fact="0.7397"/>
              <dgm:constr type="l" for="ch" forName="Child5" refType="w" fact="0.2865"/>
              <dgm:constr type="t" for="ch" forName="Child5" refType="h" fact="0.2168"/>
              <dgm:constr type="w" for="ch" forName="Child5" refType="w" fact="0.125"/>
              <dgm:constr type="h" for="ch" forName="Child5" refType="h" fact="0.6962"/>
              <dgm:constr type="l" for="ch" forName="Child4" refType="w" fact="0.4297"/>
              <dgm:constr type="t" for="ch" forName="Child4" refType="h" fact="0.2168"/>
              <dgm:constr type="w" for="ch" forName="Child4" refType="w" fact="0.125"/>
              <dgm:constr type="h" for="ch" forName="Child4" refType="h" fact="0.6526"/>
              <dgm:constr type="l" for="ch" forName="Child3" refType="w" fact="0.5726"/>
              <dgm:constr type="t" for="ch" forName="Child3" refType="h" fact="0.2168"/>
              <dgm:constr type="w" for="ch" forName="Child3" refType="w" fact="0.125"/>
              <dgm:constr type="h" for="ch" forName="Child3" refType="h" fact="0.6091"/>
              <dgm:constr type="l" for="ch" forName="Child2" refType="w" fact="0.7147"/>
              <dgm:constr type="t" for="ch" forName="Child2" refType="h" fact="0.2168"/>
              <dgm:constr type="w" for="ch" forName="Child2" refType="w" fact="0.125"/>
              <dgm:constr type="h" for="ch" forName="Child2" refType="h" fact="0.5656"/>
              <dgm:constr type="l" for="ch" forName="Child1" refType="w" fact="0.8568"/>
              <dgm:constr type="t" for="ch" forName="Child1" refType="h" fact="0.2168"/>
              <dgm:constr type="w" for="ch" forName="Child1" refType="w" fact="0.125"/>
              <dgm:constr type="h" for="ch" forName="Child1" refType="h" fact="0.5221"/>
              <dgm:constr type="l" for="ch" forName="ChildAccent1" refType="w" fact="0.8568"/>
              <dgm:constr type="t" for="ch" forName="ChildAccent1" refType="h" fact="0.2168"/>
              <dgm:constr type="w" for="ch" forName="ChildAccent1" refType="w" fact="0.1432"/>
              <dgm:constr type="h" for="ch" forName="ChildAccent1" refType="h" fact="0.5221"/>
              <dgm:constr type="l" for="ch" forName="Parent1" refType="w" fact="0.8568"/>
              <dgm:constr type="t" for="ch" forName="Parent1" refType="h" fact="0.1298"/>
              <dgm:constr type="w" for="ch" forName="Parent1" refType="w" fact="0.1432"/>
              <dgm:constr type="h" for="ch" forName="Parent1" refType="h" fact="0.087"/>
              <dgm:constr type="l" for="ch" forName="ChildAccent2" refType="w" fact="0.7147"/>
              <dgm:constr type="t" for="ch" forName="ChildAccent2" refType="h" fact="0.2168"/>
              <dgm:constr type="w" for="ch" forName="ChildAccent2" refType="w" fact="0.1432"/>
              <dgm:constr type="h" for="ch" forName="ChildAccent2" refType="h" fact="0.5656"/>
              <dgm:constr type="l" for="ch" forName="Parent2" refType="w" fact="0.7147"/>
              <dgm:constr type="t" for="ch" forName="Parent2" refType="h" fact="0.108"/>
              <dgm:constr type="w" for="ch" forName="Parent2" refType="w" fact="0.1425"/>
              <dgm:constr type="h" for="ch" forName="Parent2" refType="h" fact="0.1088"/>
              <dgm:constr type="l" for="ch" forName="ChildAccent3" refType="w" fact="0.5726"/>
              <dgm:constr type="t" for="ch" forName="ChildAccent3" refType="h" fact="0.2168"/>
              <dgm:constr type="w" for="ch" forName="ChildAccent3" refType="w" fact="0.1432"/>
              <dgm:constr type="h" for="ch" forName="ChildAccent3" refType="h" fact="0.6091"/>
              <dgm:constr type="l" for="ch" forName="Parent3" refType="w" fact="0.5726"/>
              <dgm:constr type="t" for="ch" forName="Parent3" refType="h" fact="0.087"/>
              <dgm:constr type="w" for="ch" forName="Parent3" refType="w" fact="0.14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2865"/>
              <dgm:constr type="t" for="ch" forName="ChildAccent5" refType="h" fact="0.2168"/>
              <dgm:constr type="w" for="ch" forName="ChildAccent5" refType="w" fact="0.1432"/>
              <dgm:constr type="h" for="ch" forName="ChildAccent5" refType="h" fact="0.6962"/>
              <dgm:constr type="l" for="ch" forName="Parent5" refType="w" fact="0.2865"/>
              <dgm:constr type="t" for="ch" forName="Parent5" refType="h" fact="0.0428"/>
              <dgm:constr type="w" for="ch" forName="Parent5" refType="w" fact="0.1432"/>
              <dgm:constr type="h" for="ch" forName="Parent5" refType="h" fact="0.174"/>
              <dgm:constr type="l" for="ch" forName="ChildAccent6" refType="w" fact="0.1432"/>
              <dgm:constr type="t" for="ch" forName="ChildAccent6" refType="h" fact="0.2168"/>
              <dgm:constr type="w" for="ch" forName="ChildAccent6" refType="w" fact="0.1432"/>
              <dgm:constr type="h" for="ch" forName="ChildAccent6" refType="h" fact="0.7397"/>
              <dgm:constr type="l" for="ch" forName="Parent6" refType="w" fact="0.1432"/>
              <dgm:constr type="t" for="ch" forName="Parent6" refType="h" fact="0.0217"/>
              <dgm:constr type="w" for="ch" forName="Parent6" refType="w" fact="0.1432"/>
              <dgm:constr type="h" for="ch" forName="Parent6" refType="h" fact="0.1958"/>
              <dgm:constr type="l" for="ch" forName="ChildAccent7" refType="w" fact="0"/>
              <dgm:constr type="t" for="ch" forName="ChildAccent7" refType="h" fact="0.2168"/>
              <dgm:constr type="w" for="ch" forName="ChildAccent7" refType="w" fact="0.1432"/>
              <dgm:constr type="h" for="ch" forName="ChildAccent7" refType="h" fact="0.7832"/>
              <dgm:constr type="l" for="ch" forName="Parent7" refType="w" fact="0"/>
              <dgm:constr type="t" for="ch" forName="Parent7" refType="h" fact="0"/>
              <dgm:constr type="w" for="ch" forName="Parent7" refType="w" fact="0.1432"/>
              <dgm:constr type="h" for="ch" forName="Parent7" refType="h" fact="0.2175"/>
            </dgm:constrLst>
          </dgm:else>
        </dgm:choose>
      </dgm:else>
    </dgm:choose>
    <dgm:forEach name="wrapper" axis="self" ptType="parTrans">
      <dgm:forEach name="accentRepeat" axis="self">
        <dgm:layoutNode name="ChildAccent" styleLbl="alignImgPlace1">
          <dgm:alg type="sp"/>
          <dgm:choose name="Name20">
            <dgm:if name="Name21" axis="followSib" ptType="node" func="cnt" op="equ" val="0">
              <dgm:shape xmlns:r="http://schemas.openxmlformats.org/officeDocument/2006/relationships" type="wedgeRectCallout" r:blip="">
                <dgm:adjLst>
                  <dgm:adj idx="1" val="0"/>
                  <dgm:adj idx="2" val="0"/>
                </dgm:adjLst>
              </dgm:shape>
            </dgm:if>
            <dgm:else name="Name22">
              <dgm:choose name="Name23">
                <dgm:if name="Name24" axis="precedSib" ptType="node" func="cnt" op="equ" val="6">
                  <dgm:shape xmlns:r="http://schemas.openxmlformats.org/officeDocument/2006/relationships" type="wedgeRectCallout" r:blip="">
                    <dgm:adjLst>
                      <dgm:adj idx="1" val="0"/>
                      <dgm:adj idx="2" val="0"/>
                    </dgm:adjLst>
                  </dgm:shape>
                </dgm:if>
                <dgm:else name="Name25">
                  <dgm:choose name="Name26">
                    <dgm:if name="Name27" func="var" arg="dir" op="equ" val="norm">
                      <dgm:shape xmlns:r="http://schemas.openxmlformats.org/officeDocument/2006/relationships" type="wedgeRectCallout" r:blip="">
                        <dgm:adjLst>
                          <dgm:adj idx="1" val="0.625"/>
                          <dgm:adj idx="2" val="0.2083"/>
                        </dgm:adjLst>
                      </dgm:shape>
                    </dgm:if>
                    <dgm:else name="Name28">
                      <dgm:shape xmlns:r="http://schemas.openxmlformats.org/officeDocument/2006/relationships" type="wedgeRectCallout" r:blip="">
                        <dgm:adjLst>
                          <dgm:adj idx="1" val="-0.625"/>
                          <dgm:adj idx="2" val="0.2083"/>
                        </dgm:adjLst>
                      </dgm:shape>
                    </dgm:else>
                  </dgm:choose>
                </dgm:else>
              </dgm:choose>
            </dgm:else>
          </dgm:choose>
          <dgm:presOf axis="des" ptType="node"/>
        </dgm:layoutNode>
      </dgm:forEach>
    </dgm:forEach>
    <dgm:forEach name="Name29" axis="ch" ptType="node" st="7" cnt="1">
      <dgm:layoutNode name="ChildAccent7">
        <dgm:alg type="sp"/>
        <dgm:shape xmlns:r="http://schemas.openxmlformats.org/officeDocument/2006/relationships" r:blip="">
          <dgm:adjLst/>
        </dgm:shape>
        <dgm:presOf/>
        <dgm:constrLst/>
        <dgm:forEach name="Name30" ref="accentRepeat"/>
      </dgm:layoutNode>
      <dgm:layoutNode name="Child7" styleLbl="revTx">
        <dgm:varLst>
          <dgm:chMax val="0"/>
          <dgm:chPref val="0"/>
          <dgm:bulletEnabled val="1"/>
        </dgm:varLst>
        <dgm:choose name="Name31">
          <dgm:if name="Name32" func="var" arg="dir" op="equ" val="norm">
            <dgm:alg type="tx">
              <dgm:param type="parTxLTRAlign" val="r"/>
              <dgm:param type="shpTxLTRAlignCh" val="r"/>
              <dgm:param type="txAnchorVert" val="t"/>
            </dgm:alg>
          </dgm:if>
          <dgm:else name="Name3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7"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4" axis="ch" ptType="node" st="6" cnt="1">
      <dgm:layoutNode name="ChildAccent6">
        <dgm:alg type="sp"/>
        <dgm:shape xmlns:r="http://schemas.openxmlformats.org/officeDocument/2006/relationships" r:blip="">
          <dgm:adjLst/>
        </dgm:shape>
        <dgm:presOf/>
        <dgm:constrLst/>
        <dgm:forEach name="Name35" ref="accentRepeat"/>
      </dgm:layoutNode>
      <dgm:layoutNode name="Child6" styleLbl="revTx">
        <dgm:varLst>
          <dgm:chMax val="0"/>
          <dgm:chPref val="0"/>
          <dgm:bulletEnabled val="1"/>
        </dgm:varLst>
        <dgm:choose name="Name36">
          <dgm:if name="Name37" func="var" arg="dir" op="equ" val="norm">
            <dgm:alg type="tx">
              <dgm:param type="parTxLTRAlign" val="r"/>
              <dgm:param type="shpTxLTRAlignCh" val="r"/>
              <dgm:param type="txAnchorVert" val="t"/>
            </dgm:alg>
          </dgm:if>
          <dgm:else name="Name3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6"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9" axis="ch" ptType="node" st="5" cnt="1">
      <dgm:layoutNode name="ChildAccent5">
        <dgm:alg type="sp"/>
        <dgm:shape xmlns:r="http://schemas.openxmlformats.org/officeDocument/2006/relationships" r:blip="">
          <dgm:adjLst/>
        </dgm:shape>
        <dgm:presOf/>
        <dgm:constrLst/>
        <dgm:forEach name="Name40" ref="accentRepeat"/>
      </dgm:layoutNode>
      <dgm:layoutNode name="Child5" styleLbl="revTx">
        <dgm:varLst>
          <dgm:chMax val="0"/>
          <dgm:chPref val="0"/>
          <dgm:bulletEnabled val="1"/>
        </dgm:varLst>
        <dgm:choose name="Name41">
          <dgm:if name="Name42" func="var" arg="dir" op="equ" val="norm">
            <dgm:alg type="tx">
              <dgm:param type="parTxLTRAlign" val="r"/>
              <dgm:param type="shpTxLTRAlignCh" val="r"/>
              <dgm:param type="txAnchorVert" val="t"/>
            </dgm:alg>
          </dgm:if>
          <dgm:else name="Name4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5"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4" axis="ch" ptType="node" st="4" cnt="1">
      <dgm:layoutNode name="ChildAccent4">
        <dgm:alg type="sp"/>
        <dgm:shape xmlns:r="http://schemas.openxmlformats.org/officeDocument/2006/relationships" r:blip="">
          <dgm:adjLst/>
        </dgm:shape>
        <dgm:presOf/>
        <dgm:constrLst/>
        <dgm:forEach name="Name45" ref="accentRepeat"/>
      </dgm:layoutNode>
      <dgm:layoutNode name="Child4" styleLbl="revTx">
        <dgm:varLst>
          <dgm:chMax val="0"/>
          <dgm:chPref val="0"/>
          <dgm:bulletEnabled val="1"/>
        </dgm:varLst>
        <dgm:choose name="Name46">
          <dgm:if name="Name47" func="var" arg="dir" op="equ" val="norm">
            <dgm:alg type="tx">
              <dgm:param type="parTxLTRAlign" val="r"/>
              <dgm:param type="shpTxLTRAlignCh" val="r"/>
              <dgm:param type="txAnchorVert" val="t"/>
            </dgm:alg>
          </dgm:if>
          <dgm:else name="Name4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4"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9" axis="ch" ptType="node" st="3" cnt="1">
      <dgm:layoutNode name="ChildAccent3">
        <dgm:alg type="sp"/>
        <dgm:shape xmlns:r="http://schemas.openxmlformats.org/officeDocument/2006/relationships" r:blip="">
          <dgm:adjLst/>
        </dgm:shape>
        <dgm:presOf/>
        <dgm:constrLst/>
        <dgm:forEach name="Name50" ref="accentRepeat"/>
      </dgm:layoutNode>
      <dgm:layoutNode name="Child3" styleLbl="revTx">
        <dgm:varLst>
          <dgm:chMax val="0"/>
          <dgm:chPref val="0"/>
          <dgm:bulletEnabled val="1"/>
        </dgm:varLst>
        <dgm:choose name="Name51">
          <dgm:if name="Name52" func="var" arg="dir" op="equ" val="norm">
            <dgm:alg type="tx">
              <dgm:param type="parTxLTRAlign" val="r"/>
              <dgm:param type="shpTxLTRAlignCh" val="r"/>
              <dgm:param type="txAnchorVert" val="t"/>
            </dgm:alg>
          </dgm:if>
          <dgm:else name="Name5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3"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4" axis="ch" ptType="node" st="2" cnt="1">
      <dgm:layoutNode name="ChildAccent2">
        <dgm:alg type="sp"/>
        <dgm:shape xmlns:r="http://schemas.openxmlformats.org/officeDocument/2006/relationships" r:blip="">
          <dgm:adjLst/>
        </dgm:shape>
        <dgm:presOf/>
        <dgm:constrLst/>
        <dgm:forEach name="Name55" ref="accentRepeat"/>
      </dgm:layoutNode>
      <dgm:layoutNode name="Child2" styleLbl="revTx">
        <dgm:varLst>
          <dgm:chMax val="0"/>
          <dgm:chPref val="0"/>
          <dgm:bulletEnabled val="1"/>
        </dgm:varLst>
        <dgm:choose name="Name56">
          <dgm:if name="Name57" func="var" arg="dir" op="equ" val="norm">
            <dgm:alg type="tx">
              <dgm:param type="parTxLTRAlign" val="r"/>
              <dgm:param type="shpTxLTRAlignCh" val="r"/>
              <dgm:param type="txAnchorVert" val="t"/>
            </dgm:alg>
          </dgm:if>
          <dgm:else name="Name5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2"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9" axis="ch" ptType="node" cnt="1">
      <dgm:layoutNode name="ChildAccent1">
        <dgm:alg type="sp"/>
        <dgm:shape xmlns:r="http://schemas.openxmlformats.org/officeDocument/2006/relationships" r:blip="">
          <dgm:adjLst/>
        </dgm:shape>
        <dgm:presOf/>
        <dgm:constrLst/>
        <dgm:forEach name="Name60" ref="accentRepeat"/>
      </dgm:layoutNode>
      <dgm:layoutNode name="Child1" styleLbl="revTx">
        <dgm:varLst>
          <dgm:chMax val="0"/>
          <dgm:chPref val="0"/>
          <dgm:bulletEnabled val="1"/>
        </dgm:varLst>
        <dgm:choose name="Name61">
          <dgm:if name="Name62" func="var" arg="dir" op="equ" val="norm">
            <dgm:alg type="tx">
              <dgm:param type="parTxLTRAlign" val="r"/>
              <dgm:param type="shpTxLTRAlignCh" val="r"/>
              <dgm:param type="txAnchorVert" val="t"/>
            </dgm:alg>
          </dgm:if>
          <dgm:else name="Name6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1"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6/4/2021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6/4/2021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6/4/2021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6/4/2021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6/4/2021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6/4/2021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6/4/2021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6/4/2021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6/4/2021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6/4/2021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6/4/2021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6/4/2021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6/4/2021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6/4/2021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6/4/2021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6/4/2021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6" Type="http://schemas.openxmlformats.org/officeDocument/2006/relationships/theme" Target="../theme/theme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6/4/2021</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slideLayout" Target="../slideLayouts/slideLayout1.xml" /><Relationship Id="rId1" Type="http://schemas.openxmlformats.org/officeDocument/2006/relationships/themeOverride" Target="../theme/themeOverride1.xml" /><Relationship Id="rId4" Type="http://schemas.openxmlformats.org/officeDocument/2006/relationships/image" Target="../media/image6.jpeg" /></Relationships>
</file>

<file path=ppt/slides/_rels/slide2.xml.rels><?xml version="1.0" encoding="UTF-8" standalone="yes"?>
<Relationships xmlns="http://schemas.openxmlformats.org/package/2006/relationships"><Relationship Id="rId8" Type="http://schemas.openxmlformats.org/officeDocument/2006/relationships/hyperlink" Target="https://en.wikipedia.org/wiki/Lodging" TargetMode="External" /><Relationship Id="rId13" Type="http://schemas.openxmlformats.org/officeDocument/2006/relationships/hyperlink" Target="https://en.wikipedia.org/wiki/Marriott_Corporation" TargetMode="External" /><Relationship Id="rId3" Type="http://schemas.openxmlformats.org/officeDocument/2006/relationships/notesSlide" Target="../notesSlides/notesSlide1.xml" /><Relationship Id="rId7" Type="http://schemas.openxmlformats.org/officeDocument/2006/relationships/hyperlink" Target="https://en.wikipedia.org/wiki/Multinational_corporation" TargetMode="External" /><Relationship Id="rId12" Type="http://schemas.openxmlformats.org/officeDocument/2006/relationships/hyperlink" Target="https://en.wikipedia.org/wiki/Bethesda,_Maryland" TargetMode="External" /><Relationship Id="rId2" Type="http://schemas.openxmlformats.org/officeDocument/2006/relationships/slideLayout" Target="../slideLayouts/slideLayout2.xml" /><Relationship Id="rId1" Type="http://schemas.openxmlformats.org/officeDocument/2006/relationships/themeOverride" Target="../theme/themeOverride2.xml" /><Relationship Id="rId6" Type="http://schemas.openxmlformats.org/officeDocument/2006/relationships/image" Target="../media/image8.png" /><Relationship Id="rId11" Type="http://schemas.openxmlformats.org/officeDocument/2006/relationships/hyperlink" Target="https://en.wikipedia.org/wiki/Marriott_International#cite_note-10K-2" TargetMode="External" /><Relationship Id="rId5" Type="http://schemas.openxmlformats.org/officeDocument/2006/relationships/image" Target="../media/image7.jpeg" /><Relationship Id="rId10" Type="http://schemas.openxmlformats.org/officeDocument/2006/relationships/hyperlink" Target="https://en.wikipedia.org/wiki/Timeshare" TargetMode="External" /><Relationship Id="rId4" Type="http://schemas.openxmlformats.org/officeDocument/2006/relationships/image" Target="../media/image1.jpeg" /><Relationship Id="rId9" Type="http://schemas.openxmlformats.org/officeDocument/2006/relationships/hyperlink" Target="https://en.wikipedia.org/wiki/Hotel" TargetMode="External" /><Relationship Id="rId14" Type="http://schemas.openxmlformats.org/officeDocument/2006/relationships/hyperlink" Target="https://en.wikipedia.org/wiki/Host_Hotels_%26_Resorts" TargetMode="Externa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8" Type="http://schemas.openxmlformats.org/officeDocument/2006/relationships/image" Target="../media/image10.jpeg" /><Relationship Id="rId3" Type="http://schemas.openxmlformats.org/officeDocument/2006/relationships/diagramLayout" Target="../diagrams/layout1.xml" /><Relationship Id="rId7" Type="http://schemas.openxmlformats.org/officeDocument/2006/relationships/image" Target="../media/image9.jpeg" /><Relationship Id="rId2" Type="http://schemas.openxmlformats.org/officeDocument/2006/relationships/diagramData" Target="../diagrams/data1.xml" /><Relationship Id="rId1" Type="http://schemas.openxmlformats.org/officeDocument/2006/relationships/slideLayout" Target="../slideLayouts/slideLayout6.xml" /><Relationship Id="rId6" Type="http://schemas.microsoft.com/office/2007/relationships/diagramDrawing" Target="../diagrams/drawing1.xml" /><Relationship Id="rId5" Type="http://schemas.openxmlformats.org/officeDocument/2006/relationships/diagramColors" Target="../diagrams/colors1.xml" /><Relationship Id="rId10" Type="http://schemas.openxmlformats.org/officeDocument/2006/relationships/image" Target="../media/image12.jpeg" /><Relationship Id="rId4" Type="http://schemas.openxmlformats.org/officeDocument/2006/relationships/diagramQuickStyle" Target="../diagrams/quickStyle1.xml" /><Relationship Id="rId9" Type="http://schemas.openxmlformats.org/officeDocument/2006/relationships/image" Target="../media/image11.jpeg"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6.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0.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0"/>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389962" y="1673524"/>
            <a:ext cx="3485073" cy="2420504"/>
          </a:xfrm>
        </p:spPr>
        <p:txBody>
          <a:bodyPr>
            <a:normAutofit/>
          </a:bodyPr>
          <a:lstStyle/>
          <a:p>
            <a:pPr algn="l"/>
            <a:r>
              <a:rPr lang="en-US" sz="4000" b="1" dirty="0"/>
              <a:t>International Hotel Management</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9965" y="4157933"/>
            <a:ext cx="3485072" cy="1026544"/>
          </a:xfrm>
        </p:spPr>
        <p:txBody>
          <a:bodyPr>
            <a:normAutofit/>
          </a:bodyPr>
          <a:lstStyle/>
          <a:p>
            <a:pPr algn="l"/>
            <a:r>
              <a:rPr lang="en-GB" sz="2400" b="1" dirty="0">
                <a:effectLst/>
                <a:latin typeface="Arial" panose="020B0604020202020204" pitchFamily="34" charset="0"/>
                <a:ea typeface="Calibri" panose="020F0502020204030204" pitchFamily="34" charset="0"/>
              </a:rPr>
              <a:t> </a:t>
            </a:r>
            <a:r>
              <a:rPr lang="en-GB" sz="2400" b="1" dirty="0">
                <a:effectLst/>
                <a:latin typeface="+mj-lt"/>
                <a:ea typeface="Calibri" panose="020F0502020204030204" pitchFamily="34" charset="0"/>
              </a:rPr>
              <a:t>A</a:t>
            </a:r>
            <a:r>
              <a:rPr lang="en-GB" sz="2400" b="1" dirty="0">
                <a:effectLst/>
                <a:latin typeface="Arial" panose="020B0604020202020204" pitchFamily="34" charset="0"/>
                <a:ea typeface="Calibri" panose="020F0502020204030204" pitchFamily="34" charset="0"/>
              </a:rPr>
              <a:t> </a:t>
            </a:r>
            <a:r>
              <a:rPr lang="en-GB" sz="2400" b="1" dirty="0">
                <a:effectLst/>
                <a:latin typeface="+mj-lt"/>
                <a:ea typeface="Calibri" panose="020F0502020204030204" pitchFamily="34" charset="0"/>
              </a:rPr>
              <a:t>Review</a:t>
            </a:r>
            <a:endParaRPr lang="en-US" sz="2800" dirty="0">
              <a:latin typeface="+mj-lt"/>
            </a:endParaRPr>
          </a:p>
        </p:txBody>
      </p:sp>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0" y="10"/>
            <a:ext cx="6096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1769374" y="2582596"/>
            <a:ext cx="3174766" cy="754255"/>
          </a:xfrm>
        </p:spPr>
        <p:txBody>
          <a:bodyPr anchor="b">
            <a:noAutofit/>
          </a:bodyPr>
          <a:lstStyle/>
          <a:p>
            <a:pPr algn="l"/>
            <a:r>
              <a:rPr lang="en-US" sz="5400" dirty="0">
                <a:solidFill>
                  <a:schemeClr val="bg1"/>
                </a:solidFill>
              </a:rPr>
              <a:t>Over view</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257025" y="74428"/>
            <a:ext cx="5047064" cy="6464595"/>
          </a:xfrm>
        </p:spPr>
        <p:txBody>
          <a:bodyPr anchor="t">
            <a:normAutofit fontScale="77500" lnSpcReduction="20000"/>
          </a:bodyPr>
          <a:lstStyle/>
          <a:p>
            <a:pPr marL="36900" indent="0" algn="l">
              <a:buNone/>
            </a:pPr>
            <a:endParaRPr lang="en-US" sz="2000" b="1" i="1" dirty="0">
              <a:solidFill>
                <a:schemeClr val="tx1"/>
              </a:solidFill>
              <a:effectLst/>
              <a:latin typeface="Rubik"/>
            </a:endParaRPr>
          </a:p>
          <a:p>
            <a:pPr marL="36900" indent="0" algn="just">
              <a:buNone/>
            </a:pPr>
            <a:r>
              <a:rPr lang="en-US" sz="2600" b="1" i="1" dirty="0">
                <a:solidFill>
                  <a:schemeClr val="tx1"/>
                </a:solidFill>
                <a:effectLst/>
                <a:latin typeface="Rubik"/>
              </a:rPr>
              <a:t>Marriott International, Inc. is an American </a:t>
            </a:r>
            <a:r>
              <a:rPr lang="en-US" sz="2600" b="1" i="1" strike="noStrike" dirty="0">
                <a:solidFill>
                  <a:schemeClr val="tx1"/>
                </a:solidFill>
                <a:effectLst/>
                <a:latin typeface="Rubik"/>
                <a:hlinkClick r:id="rId7" tooltip="Multinational corporation">
                  <a:extLst>
                    <a:ext uri="{A12FA001-AC4F-418D-AE19-62706E023703}">
                      <ahyp:hlinkClr xmlns:ahyp="http://schemas.microsoft.com/office/drawing/2018/hyperlinkcolor" val="tx"/>
                    </a:ext>
                  </a:extLst>
                </a:hlinkClick>
              </a:rPr>
              <a:t>multinational</a:t>
            </a:r>
            <a:r>
              <a:rPr lang="en-US" sz="2600" b="1" i="1" dirty="0">
                <a:solidFill>
                  <a:schemeClr val="tx1"/>
                </a:solidFill>
                <a:effectLst/>
                <a:latin typeface="Rubik"/>
              </a:rPr>
              <a:t> company that operates, franchises, and licenses </a:t>
            </a:r>
            <a:r>
              <a:rPr lang="en-US" sz="2600" b="1" i="1" strike="noStrike" dirty="0">
                <a:solidFill>
                  <a:schemeClr val="tx1"/>
                </a:solidFill>
                <a:effectLst/>
                <a:latin typeface="Rubik"/>
                <a:hlinkClick r:id="rId8" tooltip="Lodging">
                  <a:extLst>
                    <a:ext uri="{A12FA001-AC4F-418D-AE19-62706E023703}">
                      <ahyp:hlinkClr xmlns:ahyp="http://schemas.microsoft.com/office/drawing/2018/hyperlinkcolor" val="tx"/>
                    </a:ext>
                  </a:extLst>
                </a:hlinkClick>
              </a:rPr>
              <a:t>lodging</a:t>
            </a:r>
            <a:r>
              <a:rPr lang="en-US" sz="2600" b="1" i="1" dirty="0">
                <a:solidFill>
                  <a:schemeClr val="tx1"/>
                </a:solidFill>
                <a:effectLst/>
                <a:latin typeface="Rubik"/>
              </a:rPr>
              <a:t> including </a:t>
            </a:r>
            <a:r>
              <a:rPr lang="en-US" sz="2600" b="1" i="1" strike="noStrike" dirty="0">
                <a:solidFill>
                  <a:schemeClr val="tx1"/>
                </a:solidFill>
                <a:effectLst/>
                <a:latin typeface="Rubik"/>
                <a:hlinkClick r:id="rId9" tooltip="Hotel">
                  <a:extLst>
                    <a:ext uri="{A12FA001-AC4F-418D-AE19-62706E023703}">
                      <ahyp:hlinkClr xmlns:ahyp="http://schemas.microsoft.com/office/drawing/2018/hyperlinkcolor" val="tx"/>
                    </a:ext>
                  </a:extLst>
                </a:hlinkClick>
              </a:rPr>
              <a:t>hotel</a:t>
            </a:r>
            <a:r>
              <a:rPr lang="en-US" sz="2600" b="1" i="1" dirty="0">
                <a:solidFill>
                  <a:schemeClr val="tx1"/>
                </a:solidFill>
                <a:effectLst/>
                <a:latin typeface="Rubik"/>
              </a:rPr>
              <a:t>, residential, and </a:t>
            </a:r>
            <a:r>
              <a:rPr lang="en-US" sz="2600" b="1" i="1" strike="noStrike" dirty="0">
                <a:solidFill>
                  <a:schemeClr val="tx1"/>
                </a:solidFill>
                <a:effectLst/>
                <a:latin typeface="Rubik"/>
                <a:hlinkClick r:id="rId10" tooltip="Timeshare">
                  <a:extLst>
                    <a:ext uri="{A12FA001-AC4F-418D-AE19-62706E023703}">
                      <ahyp:hlinkClr xmlns:ahyp="http://schemas.microsoft.com/office/drawing/2018/hyperlinkcolor" val="tx"/>
                    </a:ext>
                  </a:extLst>
                </a:hlinkClick>
              </a:rPr>
              <a:t>timeshare</a:t>
            </a:r>
            <a:r>
              <a:rPr lang="en-US" sz="2600" b="1" i="1" dirty="0">
                <a:solidFill>
                  <a:schemeClr val="tx1"/>
                </a:solidFill>
                <a:effectLst/>
                <a:latin typeface="Rubik"/>
              </a:rPr>
              <a:t> properties.</a:t>
            </a:r>
            <a:r>
              <a:rPr lang="en-US" sz="2600" b="1" i="1" strike="noStrike" baseline="30000" dirty="0">
                <a:solidFill>
                  <a:schemeClr val="tx1"/>
                </a:solidFill>
                <a:effectLst/>
                <a:latin typeface="Rubik"/>
                <a:hlinkClick r:id="rId11">
                  <a:extLst>
                    <a:ext uri="{A12FA001-AC4F-418D-AE19-62706E023703}">
                      <ahyp:hlinkClr xmlns:ahyp="http://schemas.microsoft.com/office/drawing/2018/hyperlinkcolor" val="tx"/>
                    </a:ext>
                  </a:extLst>
                </a:hlinkClick>
              </a:rPr>
              <a:t>[2]</a:t>
            </a:r>
            <a:r>
              <a:rPr lang="en-US" sz="2600" b="1" i="1" dirty="0">
                <a:solidFill>
                  <a:schemeClr val="tx1"/>
                </a:solidFill>
                <a:effectLst/>
                <a:latin typeface="Rubik"/>
              </a:rPr>
              <a:t> It is headquartered in </a:t>
            </a:r>
            <a:r>
              <a:rPr lang="en-US" sz="2600" b="1" i="1" strike="noStrike" dirty="0">
                <a:solidFill>
                  <a:schemeClr val="tx1"/>
                </a:solidFill>
                <a:effectLst/>
                <a:latin typeface="Rubik"/>
                <a:hlinkClick r:id="rId12">
                  <a:extLst>
                    <a:ext uri="{A12FA001-AC4F-418D-AE19-62706E023703}">
                      <ahyp:hlinkClr xmlns:ahyp="http://schemas.microsoft.com/office/drawing/2018/hyperlinkcolor" val="tx"/>
                    </a:ext>
                  </a:extLst>
                </a:hlinkClick>
              </a:rPr>
              <a:t>Bethesda, Maryland</a:t>
            </a:r>
            <a:r>
              <a:rPr lang="en-US" sz="2600" b="1" i="1" dirty="0">
                <a:solidFill>
                  <a:schemeClr val="tx1"/>
                </a:solidFill>
                <a:effectLst/>
                <a:latin typeface="Rubik"/>
              </a:rPr>
              <a:t>. Marriott International, Inc. was formed in 1993 when </a:t>
            </a:r>
            <a:r>
              <a:rPr lang="en-US" sz="2600" b="1" i="1" strike="noStrike" dirty="0">
                <a:solidFill>
                  <a:schemeClr val="tx1"/>
                </a:solidFill>
                <a:effectLst/>
                <a:latin typeface="Rubik"/>
                <a:hlinkClick r:id="rId13" tooltip="Marriott Corporation">
                  <a:extLst>
                    <a:ext uri="{A12FA001-AC4F-418D-AE19-62706E023703}">
                      <ahyp:hlinkClr xmlns:ahyp="http://schemas.microsoft.com/office/drawing/2018/hyperlinkcolor" val="tx"/>
                    </a:ext>
                  </a:extLst>
                </a:hlinkClick>
              </a:rPr>
              <a:t>Marriott Corporation</a:t>
            </a:r>
            <a:r>
              <a:rPr lang="en-US" sz="2600" b="1" i="1" dirty="0">
                <a:solidFill>
                  <a:schemeClr val="tx1"/>
                </a:solidFill>
                <a:effectLst/>
                <a:latin typeface="Rubik"/>
              </a:rPr>
              <a:t> split into two companies: Marriott International, Inc., which franchises and manages properties, and Host Marriott Corporation (now </a:t>
            </a:r>
            <a:r>
              <a:rPr lang="en-US" sz="2600" b="1" i="1" strike="noStrike" dirty="0">
                <a:solidFill>
                  <a:schemeClr val="tx1"/>
                </a:solidFill>
                <a:effectLst/>
                <a:latin typeface="Rubik"/>
                <a:hlinkClick r:id="rId14" tooltip="Host Hotels &amp; Resorts">
                  <a:extLst>
                    <a:ext uri="{A12FA001-AC4F-418D-AE19-62706E023703}">
                      <ahyp:hlinkClr xmlns:ahyp="http://schemas.microsoft.com/office/drawing/2018/hyperlinkcolor" val="tx"/>
                    </a:ext>
                  </a:extLst>
                </a:hlinkClick>
              </a:rPr>
              <a:t>Host Hotels &amp; Resorts</a:t>
            </a:r>
            <a:r>
              <a:rPr lang="en-US" sz="2600" b="1" i="1" dirty="0">
                <a:solidFill>
                  <a:schemeClr val="tx1"/>
                </a:solidFill>
                <a:effectLst/>
                <a:latin typeface="Rubik"/>
              </a:rPr>
              <a:t>), which owns properties.</a:t>
            </a:r>
          </a:p>
          <a:p>
            <a:pPr marL="36900" indent="0" algn="l">
              <a:buNone/>
            </a:pPr>
            <a:endParaRPr lang="en-US" sz="2000" b="1" i="1" dirty="0">
              <a:solidFill>
                <a:schemeClr val="tx1"/>
              </a:solidFill>
              <a:effectLst/>
              <a:latin typeface="Rubik"/>
            </a:endParaRPr>
          </a:p>
          <a:p>
            <a:pPr marL="36900" indent="0" algn="l">
              <a:buNone/>
            </a:pPr>
            <a:r>
              <a:rPr lang="en-US" sz="2600" b="1" i="1" u="sng" dirty="0">
                <a:solidFill>
                  <a:schemeClr val="tx1"/>
                </a:solidFill>
                <a:effectLst/>
                <a:latin typeface="Rubik"/>
              </a:rPr>
              <a:t>MISSION STATEMENT</a:t>
            </a:r>
          </a:p>
          <a:p>
            <a:pPr marL="36900" indent="0" algn="ctr">
              <a:buNone/>
            </a:pPr>
            <a:r>
              <a:rPr lang="en-US" b="1" i="1" dirty="0">
                <a:solidFill>
                  <a:schemeClr val="tx1"/>
                </a:solidFill>
                <a:effectLst/>
                <a:latin typeface="Rubik"/>
              </a:rPr>
              <a:t>“To enhance the lives of our customers by creating and enabling unsurpassed vacation and leisure experience.”</a:t>
            </a:r>
            <a:endParaRPr lang="en-US" b="0" i="0" dirty="0">
              <a:solidFill>
                <a:schemeClr val="tx1"/>
              </a:solidFill>
              <a:effectLst/>
              <a:latin typeface="Rubik"/>
            </a:endParaRPr>
          </a:p>
          <a:p>
            <a:pPr marL="36900" indent="0">
              <a:buNone/>
            </a:pPr>
            <a:r>
              <a:rPr lang="en-US" sz="2600" b="1" i="1" u="sng" dirty="0">
                <a:latin typeface="Rubik"/>
              </a:rPr>
              <a:t>VISSION</a:t>
            </a:r>
            <a:r>
              <a:rPr lang="en-US" sz="2600" u="sng" dirty="0"/>
              <a:t> </a:t>
            </a:r>
          </a:p>
          <a:p>
            <a:pPr marL="36900" indent="0">
              <a:buNone/>
            </a:pPr>
            <a:r>
              <a:rPr lang="en-US" b="1" i="1" dirty="0">
                <a:solidFill>
                  <a:schemeClr val="tx1"/>
                </a:solidFill>
                <a:effectLst/>
                <a:latin typeface="Rubik"/>
              </a:rPr>
              <a:t>“To be the World’s Favorite Travel Company.”</a:t>
            </a:r>
            <a:endParaRPr lang="en-US" sz="2400" dirty="0">
              <a:solidFill>
                <a:schemeClr val="tx1"/>
              </a:solidFill>
            </a:endParaRPr>
          </a:p>
        </p:txBody>
      </p:sp>
    </p:spTree>
    <p:extLst>
      <p:ext uri="{BB962C8B-B14F-4D97-AF65-F5344CB8AC3E}">
        <p14:creationId xmlns:p14="http://schemas.microsoft.com/office/powerpoint/2010/main" val="3220235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1E886-1638-46B4-BB00-B0D939C56367}"/>
              </a:ext>
            </a:extLst>
          </p:cNvPr>
          <p:cNvSpPr>
            <a:spLocks noGrp="1"/>
          </p:cNvSpPr>
          <p:nvPr>
            <p:ph type="title"/>
          </p:nvPr>
        </p:nvSpPr>
        <p:spPr>
          <a:xfrm>
            <a:off x="913795" y="609600"/>
            <a:ext cx="10353762" cy="1006549"/>
          </a:xfrm>
        </p:spPr>
        <p:txBody>
          <a:bodyPr/>
          <a:lstStyle/>
          <a:p>
            <a:r>
              <a:rPr lang="en-US" dirty="0"/>
              <a:t>DIVERSITY</a:t>
            </a:r>
          </a:p>
        </p:txBody>
      </p:sp>
      <p:sp>
        <p:nvSpPr>
          <p:cNvPr id="3" name="Content Placeholder 2">
            <a:extLst>
              <a:ext uri="{FF2B5EF4-FFF2-40B4-BE49-F238E27FC236}">
                <a16:creationId xmlns:a16="http://schemas.microsoft.com/office/drawing/2014/main" id="{5E94BE78-28FB-4F26-B05F-60B5672D6193}"/>
              </a:ext>
            </a:extLst>
          </p:cNvPr>
          <p:cNvSpPr>
            <a:spLocks noGrp="1"/>
          </p:cNvSpPr>
          <p:nvPr>
            <p:ph idx="1"/>
          </p:nvPr>
        </p:nvSpPr>
        <p:spPr>
          <a:xfrm>
            <a:off x="913795" y="1520456"/>
            <a:ext cx="10353762" cy="4816549"/>
          </a:xfrm>
        </p:spPr>
        <p:txBody>
          <a:bodyPr>
            <a:normAutofit/>
          </a:bodyPr>
          <a:lstStyle/>
          <a:p>
            <a:pPr algn="just"/>
            <a:r>
              <a:rPr lang="en-US" b="0" i="0" dirty="0">
                <a:solidFill>
                  <a:schemeClr val="tx1"/>
                </a:solidFill>
                <a:effectLst/>
                <a:latin typeface="-apple-system"/>
              </a:rPr>
              <a:t>If you think that Marriott is a big deal, then you’re absolutely correct. It is one of the biggest hotel chains in the world by the number of properties and the biggest hotel chain in the world by the number of countries serviced.</a:t>
            </a:r>
          </a:p>
          <a:p>
            <a:pPr algn="just"/>
            <a:r>
              <a:rPr lang="en-US" b="0" i="0" dirty="0">
                <a:solidFill>
                  <a:schemeClr val="tx1"/>
                </a:solidFill>
                <a:effectLst/>
                <a:latin typeface="-apple-system"/>
              </a:rPr>
              <a:t>Marriott has an almost unimaginable portfolio of 7,300+ hotels worldwide, spread out across a whopping 131 countries.</a:t>
            </a:r>
          </a:p>
          <a:p>
            <a:pPr algn="just"/>
            <a:r>
              <a:rPr lang="en-US" b="0" i="0" dirty="0">
                <a:solidFill>
                  <a:schemeClr val="tx1"/>
                </a:solidFill>
                <a:effectLst/>
                <a:latin typeface="Arial" panose="020B0604020202020204" pitchFamily="34" charset="0"/>
              </a:rPr>
              <a:t>It has 30 brands with 7,642 properties containing 1,423,044 rooms in 131 countries and territories . Of these 7,642 properties, 2,149 are operated by Marriott, and 5,493 are operated by others pursuant to franchise agreement .The company also operates 20 hotel reservation centers</a:t>
            </a:r>
            <a:endParaRPr lang="en-US" dirty="0">
              <a:solidFill>
                <a:schemeClr val="tx1"/>
              </a:solidFill>
            </a:endParaRPr>
          </a:p>
        </p:txBody>
      </p:sp>
    </p:spTree>
    <p:extLst>
      <p:ext uri="{BB962C8B-B14F-4D97-AF65-F5344CB8AC3E}">
        <p14:creationId xmlns:p14="http://schemas.microsoft.com/office/powerpoint/2010/main" val="1894085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41FB4-BE38-4577-B3A7-FCE99AE5A65E}"/>
              </a:ext>
            </a:extLst>
          </p:cNvPr>
          <p:cNvSpPr>
            <a:spLocks noGrp="1"/>
          </p:cNvSpPr>
          <p:nvPr>
            <p:ph type="title"/>
          </p:nvPr>
        </p:nvSpPr>
        <p:spPr>
          <a:xfrm>
            <a:off x="3664165" y="124998"/>
            <a:ext cx="5019157" cy="952500"/>
          </a:xfrm>
        </p:spPr>
        <p:txBody>
          <a:bodyPr/>
          <a:lstStyle/>
          <a:p>
            <a:r>
              <a:rPr lang="en-US" dirty="0"/>
              <a:t>Products &amp; Services</a:t>
            </a:r>
          </a:p>
        </p:txBody>
      </p:sp>
      <p:graphicFrame>
        <p:nvGraphicFramePr>
          <p:cNvPr id="6" name="Diagram 5">
            <a:extLst>
              <a:ext uri="{FF2B5EF4-FFF2-40B4-BE49-F238E27FC236}">
                <a16:creationId xmlns:a16="http://schemas.microsoft.com/office/drawing/2014/main" id="{3FFA5D99-0CB7-454B-B06D-5760DE906471}"/>
              </a:ext>
            </a:extLst>
          </p:cNvPr>
          <p:cNvGraphicFramePr/>
          <p:nvPr>
            <p:extLst>
              <p:ext uri="{D42A27DB-BD31-4B8C-83A1-F6EECF244321}">
                <p14:modId xmlns:p14="http://schemas.microsoft.com/office/powerpoint/2010/main" val="499735559"/>
              </p:ext>
            </p:extLst>
          </p:nvPr>
        </p:nvGraphicFramePr>
        <p:xfrm>
          <a:off x="2501900" y="1672167"/>
          <a:ext cx="7188200" cy="45762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2020 Top 25 Timeshare Rental Resorts on RedWeek.com">
            <a:extLst>
              <a:ext uri="{FF2B5EF4-FFF2-40B4-BE49-F238E27FC236}">
                <a16:creationId xmlns:a16="http://schemas.microsoft.com/office/drawing/2014/main" id="{A47AB10B-2389-4F1F-9FDE-8418CC69E91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7913" y="799129"/>
            <a:ext cx="3245455" cy="216197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arriott to add more than 30 luxury hotels internationally in 2019 • Hotel  Designs">
            <a:extLst>
              <a:ext uri="{FF2B5EF4-FFF2-40B4-BE49-F238E27FC236}">
                <a16:creationId xmlns:a16="http://schemas.microsoft.com/office/drawing/2014/main" id="{A8A88997-81DD-41BC-B035-96125FE5D0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7913" y="3429000"/>
            <a:ext cx="3245455" cy="235150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Bangkok Extended Stay Hotels | Sukhumvit Park, Bangkok - Marriott">
            <a:extLst>
              <a:ext uri="{FF2B5EF4-FFF2-40B4-BE49-F238E27FC236}">
                <a16:creationId xmlns:a16="http://schemas.microsoft.com/office/drawing/2014/main" id="{4B2DA99F-AADE-4D50-8D65-C3A4344E7EB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94119" y="771863"/>
            <a:ext cx="3245455" cy="218923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est Price on Islamabad Marriott Hotel in Islamabad + Reviews!">
            <a:extLst>
              <a:ext uri="{FF2B5EF4-FFF2-40B4-BE49-F238E27FC236}">
                <a16:creationId xmlns:a16="http://schemas.microsoft.com/office/drawing/2014/main" id="{D30A8866-B11E-4548-95CF-1DF07A4C9E2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flipH="1">
            <a:off x="8594119" y="3428999"/>
            <a:ext cx="3245455" cy="2351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4859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C69F1-D64A-40EA-A9DF-2A464690A304}"/>
              </a:ext>
            </a:extLst>
          </p:cNvPr>
          <p:cNvSpPr>
            <a:spLocks noGrp="1"/>
          </p:cNvSpPr>
          <p:nvPr>
            <p:ph type="title"/>
          </p:nvPr>
        </p:nvSpPr>
        <p:spPr>
          <a:xfrm>
            <a:off x="913795" y="609600"/>
            <a:ext cx="10353762" cy="876300"/>
          </a:xfrm>
        </p:spPr>
        <p:txBody>
          <a:bodyPr/>
          <a:lstStyle/>
          <a:p>
            <a:r>
              <a:rPr lang="en-US" dirty="0"/>
              <a:t>Scope of Operations</a:t>
            </a:r>
          </a:p>
        </p:txBody>
      </p:sp>
      <p:graphicFrame>
        <p:nvGraphicFramePr>
          <p:cNvPr id="3" name="Diagram 2">
            <a:extLst>
              <a:ext uri="{FF2B5EF4-FFF2-40B4-BE49-F238E27FC236}">
                <a16:creationId xmlns:a16="http://schemas.microsoft.com/office/drawing/2014/main" id="{F80E53F9-11CC-43B8-93AF-FEB519A59FC4}"/>
              </a:ext>
            </a:extLst>
          </p:cNvPr>
          <p:cNvGraphicFramePr/>
          <p:nvPr>
            <p:extLst>
              <p:ext uri="{D42A27DB-BD31-4B8C-83A1-F6EECF244321}">
                <p14:modId xmlns:p14="http://schemas.microsoft.com/office/powerpoint/2010/main" val="2323592685"/>
              </p:ext>
            </p:extLst>
          </p:nvPr>
        </p:nvGraphicFramePr>
        <p:xfrm>
          <a:off x="2306076" y="1714501"/>
          <a:ext cx="7569200" cy="5467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9244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3E466-9FF8-4A6F-9D68-EAE191622BF0}"/>
              </a:ext>
            </a:extLst>
          </p:cNvPr>
          <p:cNvSpPr>
            <a:spLocks noGrp="1"/>
          </p:cNvSpPr>
          <p:nvPr>
            <p:ph type="title"/>
          </p:nvPr>
        </p:nvSpPr>
        <p:spPr>
          <a:xfrm>
            <a:off x="3963869" y="255182"/>
            <a:ext cx="4264261" cy="669779"/>
          </a:xfrm>
        </p:spPr>
        <p:txBody>
          <a:bodyPr>
            <a:normAutofit fontScale="90000"/>
          </a:bodyPr>
          <a:lstStyle/>
          <a:p>
            <a:r>
              <a:rPr lang="en-US" u="sng" dirty="0"/>
              <a:t>30 Marriott Brands</a:t>
            </a:r>
          </a:p>
        </p:txBody>
      </p:sp>
      <p:sp>
        <p:nvSpPr>
          <p:cNvPr id="3" name="Content Placeholder 2">
            <a:extLst>
              <a:ext uri="{FF2B5EF4-FFF2-40B4-BE49-F238E27FC236}">
                <a16:creationId xmlns:a16="http://schemas.microsoft.com/office/drawing/2014/main" id="{2A97C05C-A90B-489B-BD35-0066E654594A}"/>
              </a:ext>
            </a:extLst>
          </p:cNvPr>
          <p:cNvSpPr>
            <a:spLocks noGrp="1"/>
          </p:cNvSpPr>
          <p:nvPr>
            <p:ph sz="half" idx="1"/>
          </p:nvPr>
        </p:nvSpPr>
        <p:spPr>
          <a:xfrm>
            <a:off x="924443" y="1190776"/>
            <a:ext cx="4856841" cy="5093066"/>
          </a:xfrm>
        </p:spPr>
        <p:txBody>
          <a:bodyPr>
            <a:normAutofit fontScale="25000" lnSpcReduction="20000"/>
          </a:bodyPr>
          <a:lstStyle/>
          <a:p>
            <a:pPr algn="just"/>
            <a:r>
              <a:rPr lang="en-US" sz="6400" b="0" i="0" dirty="0">
                <a:solidFill>
                  <a:schemeClr val="tx1"/>
                </a:solidFill>
                <a:effectLst/>
                <a:latin typeface="Source Sans Pro" panose="020B0503030403020204" pitchFamily="34" charset="0"/>
              </a:rPr>
              <a:t>The company's 30 leading brands include: </a:t>
            </a:r>
          </a:p>
          <a:p>
            <a:pPr algn="just"/>
            <a:r>
              <a:rPr lang="en-US" sz="6400" b="0" i="1" dirty="0">
                <a:solidFill>
                  <a:schemeClr val="tx1"/>
                </a:solidFill>
                <a:effectLst/>
                <a:latin typeface="Source Sans Pro" panose="020B0503030403020204" pitchFamily="34" charset="0"/>
              </a:rPr>
              <a:t>Bulgari Hotels and Resorts®</a:t>
            </a:r>
          </a:p>
          <a:p>
            <a:pPr algn="just"/>
            <a:r>
              <a:rPr lang="en-US" sz="6400" b="0" i="1" dirty="0">
                <a:solidFill>
                  <a:schemeClr val="tx1"/>
                </a:solidFill>
                <a:effectLst/>
                <a:latin typeface="Source Sans Pro" panose="020B0503030403020204" pitchFamily="34" charset="0"/>
              </a:rPr>
              <a:t> The Ritz-Carlton® and The Ritz-Carlton Reserve®</a:t>
            </a:r>
          </a:p>
          <a:p>
            <a:pPr algn="just"/>
            <a:r>
              <a:rPr lang="en-US" sz="6400" b="0" i="1" dirty="0">
                <a:solidFill>
                  <a:schemeClr val="tx1"/>
                </a:solidFill>
                <a:effectLst/>
                <a:latin typeface="Source Sans Pro" panose="020B0503030403020204" pitchFamily="34" charset="0"/>
              </a:rPr>
              <a:t> St. Regis®</a:t>
            </a:r>
          </a:p>
          <a:p>
            <a:pPr algn="just"/>
            <a:r>
              <a:rPr lang="en-US" sz="6400" b="0" i="1" dirty="0">
                <a:solidFill>
                  <a:schemeClr val="tx1"/>
                </a:solidFill>
                <a:effectLst/>
                <a:latin typeface="Source Sans Pro" panose="020B0503030403020204" pitchFamily="34" charset="0"/>
              </a:rPr>
              <a:t>W®</a:t>
            </a:r>
          </a:p>
          <a:p>
            <a:pPr algn="just"/>
            <a:r>
              <a:rPr lang="en-US" sz="6400" b="0" i="1" dirty="0">
                <a:solidFill>
                  <a:schemeClr val="tx1"/>
                </a:solidFill>
                <a:effectLst/>
                <a:latin typeface="Source Sans Pro" panose="020B0503030403020204" pitchFamily="34" charset="0"/>
              </a:rPr>
              <a:t> EDITION®</a:t>
            </a:r>
          </a:p>
          <a:p>
            <a:pPr algn="just"/>
            <a:r>
              <a:rPr lang="en-US" sz="6400" b="0" i="1" dirty="0">
                <a:solidFill>
                  <a:schemeClr val="tx1"/>
                </a:solidFill>
                <a:effectLst/>
                <a:latin typeface="Source Sans Pro" panose="020B0503030403020204" pitchFamily="34" charset="0"/>
              </a:rPr>
              <a:t> JW Marriott®</a:t>
            </a:r>
          </a:p>
          <a:p>
            <a:pPr algn="just"/>
            <a:r>
              <a:rPr lang="en-US" sz="6400" b="0" i="1" dirty="0">
                <a:solidFill>
                  <a:schemeClr val="tx1"/>
                </a:solidFill>
                <a:effectLst/>
                <a:latin typeface="Source Sans Pro" panose="020B0503030403020204" pitchFamily="34" charset="0"/>
              </a:rPr>
              <a:t> The Luxury Collection®</a:t>
            </a:r>
          </a:p>
          <a:p>
            <a:pPr algn="just"/>
            <a:r>
              <a:rPr lang="en-US" sz="6400" b="0" i="1" dirty="0">
                <a:solidFill>
                  <a:schemeClr val="tx1"/>
                </a:solidFill>
                <a:effectLst/>
                <a:latin typeface="Source Sans Pro" panose="020B0503030403020204" pitchFamily="34" charset="0"/>
              </a:rPr>
              <a:t>Marriott Hotels®</a:t>
            </a:r>
          </a:p>
          <a:p>
            <a:pPr algn="just"/>
            <a:r>
              <a:rPr lang="en-US" sz="6400" b="0" i="1" dirty="0">
                <a:solidFill>
                  <a:schemeClr val="tx1"/>
                </a:solidFill>
                <a:effectLst/>
                <a:latin typeface="Source Sans Pro" panose="020B0503030403020204" pitchFamily="34" charset="0"/>
              </a:rPr>
              <a:t>Westin®</a:t>
            </a:r>
          </a:p>
          <a:p>
            <a:pPr algn="just"/>
            <a:r>
              <a:rPr lang="en-US" sz="6400" b="0" i="1" dirty="0">
                <a:solidFill>
                  <a:schemeClr val="tx1"/>
                </a:solidFill>
                <a:effectLst/>
                <a:latin typeface="Source Sans Pro" panose="020B0503030403020204" pitchFamily="34" charset="0"/>
              </a:rPr>
              <a:t> Le Méridien</a:t>
            </a:r>
          </a:p>
          <a:p>
            <a:pPr algn="just"/>
            <a:r>
              <a:rPr lang="en-US" sz="6400" b="0" i="1" dirty="0">
                <a:solidFill>
                  <a:schemeClr val="tx1"/>
                </a:solidFill>
                <a:effectLst/>
                <a:latin typeface="Source Sans Pro" panose="020B0503030403020204" pitchFamily="34" charset="0"/>
              </a:rPr>
              <a:t> Renaissance® Hotels</a:t>
            </a:r>
          </a:p>
          <a:p>
            <a:pPr algn="just"/>
            <a:r>
              <a:rPr lang="en-US" sz="6400" b="0" i="1" dirty="0">
                <a:solidFill>
                  <a:schemeClr val="tx1"/>
                </a:solidFill>
                <a:effectLst/>
                <a:latin typeface="Source Sans Pro" panose="020B0503030403020204" pitchFamily="34" charset="0"/>
              </a:rPr>
              <a:t> Sheraton®</a:t>
            </a:r>
          </a:p>
          <a:p>
            <a:pPr algn="just"/>
            <a:r>
              <a:rPr lang="en-US" sz="6400" b="0" i="1" dirty="0">
                <a:solidFill>
                  <a:schemeClr val="tx1"/>
                </a:solidFill>
                <a:effectLst/>
                <a:latin typeface="Source Sans Pro" panose="020B0503030403020204" pitchFamily="34" charset="0"/>
              </a:rPr>
              <a:t>Delta Hotels by </a:t>
            </a:r>
            <a:r>
              <a:rPr lang="en-US" sz="6400" b="0" i="1" dirty="0" err="1">
                <a:solidFill>
                  <a:schemeClr val="tx1"/>
                </a:solidFill>
                <a:effectLst/>
                <a:latin typeface="Source Sans Pro" panose="020B0503030403020204" pitchFamily="34" charset="0"/>
              </a:rPr>
              <a:t>Marriott</a:t>
            </a:r>
            <a:r>
              <a:rPr lang="en-US" sz="6400" b="0" i="1" baseline="30000" dirty="0" err="1">
                <a:solidFill>
                  <a:schemeClr val="tx1"/>
                </a:solidFill>
                <a:effectLst/>
                <a:latin typeface="Source Sans Pro" panose="020B0503030403020204" pitchFamily="34" charset="0"/>
              </a:rPr>
              <a:t>SM</a:t>
            </a:r>
            <a:endParaRPr lang="en-US" sz="6400" i="1" baseline="30000" dirty="0">
              <a:solidFill>
                <a:schemeClr val="tx1"/>
              </a:solidFill>
              <a:effectLst/>
              <a:latin typeface="Source Sans Pro" panose="020B0503030403020204" pitchFamily="34" charset="0"/>
            </a:endParaRPr>
          </a:p>
          <a:p>
            <a:pPr algn="just"/>
            <a:r>
              <a:rPr lang="en-US" sz="6400" b="0" i="1" dirty="0">
                <a:solidFill>
                  <a:schemeClr val="tx1"/>
                </a:solidFill>
                <a:effectLst/>
                <a:latin typeface="Source Sans Pro" panose="020B0503030403020204" pitchFamily="34" charset="0"/>
              </a:rPr>
              <a:t> Marriott Executive Apartments®</a:t>
            </a:r>
          </a:p>
          <a:p>
            <a:endParaRPr lang="en-US" dirty="0"/>
          </a:p>
        </p:txBody>
      </p:sp>
      <p:sp>
        <p:nvSpPr>
          <p:cNvPr id="4" name="Content Placeholder 3">
            <a:extLst>
              <a:ext uri="{FF2B5EF4-FFF2-40B4-BE49-F238E27FC236}">
                <a16:creationId xmlns:a16="http://schemas.microsoft.com/office/drawing/2014/main" id="{5A187633-BBF7-4AFA-A9DE-F4ACC290B78C}"/>
              </a:ext>
            </a:extLst>
          </p:cNvPr>
          <p:cNvSpPr>
            <a:spLocks noGrp="1"/>
          </p:cNvSpPr>
          <p:nvPr>
            <p:ph sz="half" idx="2"/>
          </p:nvPr>
        </p:nvSpPr>
        <p:spPr>
          <a:xfrm>
            <a:off x="6410716" y="1190775"/>
            <a:ext cx="4856841" cy="5412043"/>
          </a:xfrm>
        </p:spPr>
        <p:txBody>
          <a:bodyPr>
            <a:normAutofit fontScale="25000" lnSpcReduction="20000"/>
          </a:bodyPr>
          <a:lstStyle/>
          <a:p>
            <a:pPr algn="just"/>
            <a:r>
              <a:rPr lang="en-US" sz="6400" b="0" i="1" dirty="0">
                <a:solidFill>
                  <a:schemeClr val="tx1"/>
                </a:solidFill>
                <a:effectLst/>
                <a:latin typeface="Source Sans Pro" panose="020B0503030403020204" pitchFamily="34" charset="0"/>
              </a:rPr>
              <a:t> Marriott Vacation Club®</a:t>
            </a:r>
          </a:p>
          <a:p>
            <a:pPr algn="just"/>
            <a:r>
              <a:rPr lang="en-US" sz="6400" b="0" i="1" dirty="0">
                <a:solidFill>
                  <a:schemeClr val="tx1"/>
                </a:solidFill>
                <a:effectLst/>
                <a:latin typeface="Source Sans Pro" panose="020B0503030403020204" pitchFamily="34" charset="0"/>
              </a:rPr>
              <a:t> Autograph Collection® Hotels</a:t>
            </a:r>
          </a:p>
          <a:p>
            <a:pPr algn="just"/>
            <a:r>
              <a:rPr lang="en-US" sz="6400" b="0" i="1" dirty="0">
                <a:solidFill>
                  <a:schemeClr val="tx1"/>
                </a:solidFill>
                <a:effectLst/>
                <a:latin typeface="Source Sans Pro" panose="020B0503030403020204" pitchFamily="34" charset="0"/>
              </a:rPr>
              <a:t> Tribute Portfolio™</a:t>
            </a:r>
          </a:p>
          <a:p>
            <a:pPr algn="just"/>
            <a:r>
              <a:rPr lang="en-US" sz="6400" b="0" i="1" dirty="0">
                <a:solidFill>
                  <a:schemeClr val="tx1"/>
                </a:solidFill>
                <a:effectLst/>
                <a:latin typeface="Source Sans Pro" panose="020B0503030403020204" pitchFamily="34" charset="0"/>
              </a:rPr>
              <a:t> Design Hotels™</a:t>
            </a:r>
          </a:p>
          <a:p>
            <a:pPr algn="just"/>
            <a:r>
              <a:rPr lang="en-US" sz="6400" b="0" i="1" dirty="0">
                <a:solidFill>
                  <a:schemeClr val="tx1"/>
                </a:solidFill>
                <a:effectLst/>
                <a:latin typeface="Source Sans Pro" panose="020B0503030403020204" pitchFamily="34" charset="0"/>
              </a:rPr>
              <a:t>Gaylord Hotels®</a:t>
            </a:r>
          </a:p>
          <a:p>
            <a:pPr algn="just"/>
            <a:r>
              <a:rPr lang="en-US" sz="6400" b="0" i="1" dirty="0">
                <a:solidFill>
                  <a:schemeClr val="tx1"/>
                </a:solidFill>
                <a:effectLst/>
                <a:latin typeface="Source Sans Pro" panose="020B0503030403020204" pitchFamily="34" charset="0"/>
              </a:rPr>
              <a:t> Courtyard®</a:t>
            </a:r>
          </a:p>
          <a:p>
            <a:pPr algn="just"/>
            <a:r>
              <a:rPr lang="en-US" sz="6400" b="0" i="1" dirty="0">
                <a:solidFill>
                  <a:schemeClr val="tx1"/>
                </a:solidFill>
                <a:effectLst/>
                <a:latin typeface="Source Sans Pro" panose="020B0503030403020204" pitchFamily="34" charset="0"/>
              </a:rPr>
              <a:t>Four Points® by Sheraton, SpringHill Suites®</a:t>
            </a:r>
          </a:p>
          <a:p>
            <a:pPr algn="just"/>
            <a:r>
              <a:rPr lang="en-US" sz="6400" b="0" i="1" dirty="0">
                <a:solidFill>
                  <a:schemeClr val="tx1"/>
                </a:solidFill>
                <a:effectLst/>
                <a:latin typeface="Source Sans Pro" panose="020B0503030403020204" pitchFamily="34" charset="0"/>
              </a:rPr>
              <a:t>Fairfield Inn &amp; Suites®</a:t>
            </a:r>
          </a:p>
          <a:p>
            <a:pPr algn="just"/>
            <a:r>
              <a:rPr lang="en-US" sz="6400" b="0" i="1" dirty="0">
                <a:solidFill>
                  <a:schemeClr val="tx1"/>
                </a:solidFill>
                <a:effectLst/>
                <a:latin typeface="Source Sans Pro" panose="020B0503030403020204" pitchFamily="34" charset="0"/>
              </a:rPr>
              <a:t> Residence Inn®</a:t>
            </a:r>
          </a:p>
          <a:p>
            <a:pPr algn="just"/>
            <a:r>
              <a:rPr lang="en-US" sz="6400" b="0" i="1" dirty="0">
                <a:solidFill>
                  <a:schemeClr val="tx1"/>
                </a:solidFill>
                <a:effectLst/>
                <a:latin typeface="Source Sans Pro" panose="020B0503030403020204" pitchFamily="34" charset="0"/>
              </a:rPr>
              <a:t> TownePlace Suites®</a:t>
            </a:r>
          </a:p>
          <a:p>
            <a:pPr algn="just"/>
            <a:r>
              <a:rPr lang="en-US" sz="6400" b="0" i="1" dirty="0">
                <a:solidFill>
                  <a:schemeClr val="tx1"/>
                </a:solidFill>
                <a:effectLst/>
                <a:latin typeface="Source Sans Pro" panose="020B0503030403020204" pitchFamily="34" charset="0"/>
              </a:rPr>
              <a:t>AC Hotels by Marriott®</a:t>
            </a:r>
          </a:p>
          <a:p>
            <a:pPr algn="just"/>
            <a:r>
              <a:rPr lang="en-US" sz="6400" b="0" i="1" dirty="0">
                <a:solidFill>
                  <a:schemeClr val="tx1"/>
                </a:solidFill>
                <a:effectLst/>
                <a:latin typeface="Source Sans Pro" panose="020B0503030403020204" pitchFamily="34" charset="0"/>
              </a:rPr>
              <a:t> Aloft®</a:t>
            </a:r>
          </a:p>
          <a:p>
            <a:pPr algn="just"/>
            <a:r>
              <a:rPr lang="en-US" sz="6400" b="0" i="1" dirty="0">
                <a:solidFill>
                  <a:schemeClr val="tx1"/>
                </a:solidFill>
                <a:effectLst/>
                <a:latin typeface="Source Sans Pro" panose="020B0503030403020204" pitchFamily="34" charset="0"/>
              </a:rPr>
              <a:t> Element®</a:t>
            </a:r>
          </a:p>
          <a:p>
            <a:pPr algn="just"/>
            <a:r>
              <a:rPr lang="en-US" sz="6400" b="0" i="1" dirty="0">
                <a:solidFill>
                  <a:schemeClr val="tx1"/>
                </a:solidFill>
                <a:effectLst/>
                <a:latin typeface="Source Sans Pro" panose="020B0503030403020204" pitchFamily="34" charset="0"/>
              </a:rPr>
              <a:t>Moxy</a:t>
            </a:r>
            <a:r>
              <a:rPr lang="en-US" sz="6400" b="0" i="0" dirty="0">
                <a:solidFill>
                  <a:schemeClr val="tx1"/>
                </a:solidFill>
                <a:effectLst/>
                <a:latin typeface="Source Sans Pro" panose="020B0503030403020204" pitchFamily="34" charset="0"/>
              </a:rPr>
              <a:t> </a:t>
            </a:r>
            <a:r>
              <a:rPr lang="en-US" sz="6400" b="0" i="1" dirty="0">
                <a:solidFill>
                  <a:schemeClr val="tx1"/>
                </a:solidFill>
                <a:effectLst/>
                <a:latin typeface="Source Sans Pro" panose="020B0503030403020204" pitchFamily="34" charset="0"/>
              </a:rPr>
              <a:t>Hotels®</a:t>
            </a:r>
          </a:p>
          <a:p>
            <a:pPr algn="just"/>
            <a:r>
              <a:rPr lang="en-US" sz="6400" b="0" i="1" dirty="0">
                <a:solidFill>
                  <a:schemeClr val="tx1"/>
                </a:solidFill>
                <a:effectLst/>
                <a:latin typeface="Source Sans Pro" panose="020B0503030403020204" pitchFamily="34" charset="0"/>
              </a:rPr>
              <a:t>Protea Hotels by Marriott®. </a:t>
            </a:r>
            <a:endParaRPr lang="en-US" sz="6400" dirty="0">
              <a:solidFill>
                <a:schemeClr val="tx1"/>
              </a:solidFill>
            </a:endParaRPr>
          </a:p>
          <a:p>
            <a:pPr marL="36900" indent="0">
              <a:buNone/>
            </a:pPr>
            <a:endParaRPr lang="en-US" sz="1600" dirty="0"/>
          </a:p>
        </p:txBody>
      </p:sp>
    </p:spTree>
    <p:extLst>
      <p:ext uri="{BB962C8B-B14F-4D97-AF65-F5344CB8AC3E}">
        <p14:creationId xmlns:p14="http://schemas.microsoft.com/office/powerpoint/2010/main" val="550337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C3890-E70C-4212-B808-B34F5C210433}"/>
              </a:ext>
            </a:extLst>
          </p:cNvPr>
          <p:cNvSpPr>
            <a:spLocks noGrp="1"/>
          </p:cNvSpPr>
          <p:nvPr>
            <p:ph type="title"/>
          </p:nvPr>
        </p:nvSpPr>
        <p:spPr>
          <a:xfrm>
            <a:off x="1047145" y="209550"/>
            <a:ext cx="4001105" cy="1009650"/>
          </a:xfrm>
        </p:spPr>
        <p:txBody>
          <a:bodyPr/>
          <a:lstStyle/>
          <a:p>
            <a:r>
              <a:rPr lang="en-US" b="1" i="0" dirty="0">
                <a:solidFill>
                  <a:schemeClr val="tx1"/>
                </a:solidFill>
                <a:effectLst/>
                <a:latin typeface="Rubik"/>
              </a:rPr>
              <a:t>Competitors</a:t>
            </a:r>
            <a:endParaRPr lang="en-US" dirty="0"/>
          </a:p>
        </p:txBody>
      </p:sp>
      <p:sp>
        <p:nvSpPr>
          <p:cNvPr id="3" name="Content Placeholder 2">
            <a:extLst>
              <a:ext uri="{FF2B5EF4-FFF2-40B4-BE49-F238E27FC236}">
                <a16:creationId xmlns:a16="http://schemas.microsoft.com/office/drawing/2014/main" id="{50B35A3F-7EEF-44EF-A14B-A15FB9315DBF}"/>
              </a:ext>
            </a:extLst>
          </p:cNvPr>
          <p:cNvSpPr>
            <a:spLocks noGrp="1"/>
          </p:cNvSpPr>
          <p:nvPr>
            <p:ph idx="1"/>
          </p:nvPr>
        </p:nvSpPr>
        <p:spPr>
          <a:xfrm>
            <a:off x="913795" y="1219200"/>
            <a:ext cx="10353762" cy="5295900"/>
          </a:xfrm>
        </p:spPr>
        <p:txBody>
          <a:bodyPr>
            <a:normAutofit lnSpcReduction="10000"/>
          </a:bodyPr>
          <a:lstStyle/>
          <a:p>
            <a:pPr algn="just"/>
            <a:r>
              <a:rPr lang="en-US" b="1" i="0" dirty="0">
                <a:solidFill>
                  <a:schemeClr val="tx1"/>
                </a:solidFill>
                <a:effectLst/>
                <a:latin typeface="Rubik"/>
              </a:rPr>
              <a:t> </a:t>
            </a:r>
            <a:r>
              <a:rPr lang="en-US" sz="2800" b="1" i="0" dirty="0">
                <a:solidFill>
                  <a:schemeClr val="tx1"/>
                </a:solidFill>
                <a:effectLst/>
                <a:latin typeface="Rubik"/>
              </a:rPr>
              <a:t>Main competitors of Marriott are following :</a:t>
            </a:r>
          </a:p>
          <a:p>
            <a:pPr algn="just"/>
            <a:r>
              <a:rPr lang="en-US" sz="2800" b="1" i="0" dirty="0">
                <a:solidFill>
                  <a:schemeClr val="tx1"/>
                </a:solidFill>
                <a:effectLst/>
                <a:latin typeface="Rubik"/>
              </a:rPr>
              <a:t>Hyatt Hotels Corporation </a:t>
            </a:r>
          </a:p>
          <a:p>
            <a:pPr algn="just"/>
            <a:r>
              <a:rPr lang="en-US" sz="2800" b="1" i="0" dirty="0">
                <a:solidFill>
                  <a:schemeClr val="tx1"/>
                </a:solidFill>
                <a:effectLst/>
                <a:latin typeface="Rubik"/>
              </a:rPr>
              <a:t> InterContinental Hotel Groups </a:t>
            </a:r>
          </a:p>
          <a:p>
            <a:pPr algn="just"/>
            <a:r>
              <a:rPr lang="en-US" sz="2800" b="1" i="0" dirty="0">
                <a:solidFill>
                  <a:schemeClr val="tx1"/>
                </a:solidFill>
                <a:effectLst/>
                <a:latin typeface="Rubik"/>
              </a:rPr>
              <a:t>Wyndham Worldwide Corporation </a:t>
            </a:r>
          </a:p>
          <a:p>
            <a:pPr algn="just"/>
            <a:r>
              <a:rPr lang="en-US" sz="2800" b="1" i="0" dirty="0">
                <a:solidFill>
                  <a:schemeClr val="tx1"/>
                </a:solidFill>
                <a:effectLst/>
                <a:latin typeface="Rubik"/>
              </a:rPr>
              <a:t>Choice Hotels International Inc.</a:t>
            </a:r>
          </a:p>
          <a:p>
            <a:pPr algn="just"/>
            <a:r>
              <a:rPr lang="en-US" sz="2800" b="1" i="0" dirty="0">
                <a:solidFill>
                  <a:schemeClr val="tx1"/>
                </a:solidFill>
                <a:effectLst/>
                <a:latin typeface="Rubik"/>
              </a:rPr>
              <a:t> Four Seasons Hotels Limited </a:t>
            </a:r>
          </a:p>
          <a:p>
            <a:pPr algn="just"/>
            <a:r>
              <a:rPr lang="en-US" sz="2800" b="1" i="0" dirty="0">
                <a:solidFill>
                  <a:schemeClr val="tx1"/>
                </a:solidFill>
                <a:effectLst/>
                <a:latin typeface="Rubik"/>
              </a:rPr>
              <a:t>Hilton Hotels and Resorts </a:t>
            </a:r>
          </a:p>
          <a:p>
            <a:pPr algn="just"/>
            <a:r>
              <a:rPr lang="en-US" sz="2800" b="1" i="0" dirty="0">
                <a:solidFill>
                  <a:schemeClr val="tx1"/>
                </a:solidFill>
                <a:effectLst/>
                <a:latin typeface="Rubik"/>
              </a:rPr>
              <a:t> Accor Hotel </a:t>
            </a:r>
          </a:p>
          <a:p>
            <a:pPr algn="just"/>
            <a:r>
              <a:rPr lang="en-US" sz="2800" b="1" i="0" dirty="0">
                <a:solidFill>
                  <a:schemeClr val="tx1"/>
                </a:solidFill>
                <a:effectLst/>
                <a:latin typeface="Rubik"/>
              </a:rPr>
              <a:t>Fairmount Hotels and Resorts</a:t>
            </a:r>
            <a:endParaRPr lang="en-US" sz="2800" b="1" dirty="0">
              <a:solidFill>
                <a:schemeClr val="tx1"/>
              </a:solidFill>
            </a:endParaRPr>
          </a:p>
        </p:txBody>
      </p:sp>
    </p:spTree>
    <p:extLst>
      <p:ext uri="{BB962C8B-B14F-4D97-AF65-F5344CB8AC3E}">
        <p14:creationId xmlns:p14="http://schemas.microsoft.com/office/powerpoint/2010/main" val="176310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ABCAD-C255-449F-9CBF-A65939687173}"/>
              </a:ext>
            </a:extLst>
          </p:cNvPr>
          <p:cNvSpPr>
            <a:spLocks noGrp="1"/>
          </p:cNvSpPr>
          <p:nvPr>
            <p:ph type="title"/>
          </p:nvPr>
        </p:nvSpPr>
        <p:spPr>
          <a:xfrm>
            <a:off x="2514600" y="609600"/>
            <a:ext cx="6591300" cy="1009650"/>
          </a:xfrm>
        </p:spPr>
        <p:txBody>
          <a:bodyPr/>
          <a:lstStyle/>
          <a:p>
            <a:r>
              <a:rPr lang="en-US" dirty="0"/>
              <a:t>Marketing Strategy</a:t>
            </a:r>
          </a:p>
        </p:txBody>
      </p:sp>
      <p:sp>
        <p:nvSpPr>
          <p:cNvPr id="3" name="Content Placeholder 2">
            <a:extLst>
              <a:ext uri="{FF2B5EF4-FFF2-40B4-BE49-F238E27FC236}">
                <a16:creationId xmlns:a16="http://schemas.microsoft.com/office/drawing/2014/main" id="{791F5455-F24C-48AB-846F-E522D4B03469}"/>
              </a:ext>
            </a:extLst>
          </p:cNvPr>
          <p:cNvSpPr>
            <a:spLocks noGrp="1"/>
          </p:cNvSpPr>
          <p:nvPr>
            <p:ph idx="1"/>
          </p:nvPr>
        </p:nvSpPr>
        <p:spPr>
          <a:xfrm>
            <a:off x="913795" y="1619250"/>
            <a:ext cx="10353762" cy="4781550"/>
          </a:xfrm>
        </p:spPr>
        <p:txBody>
          <a:bodyPr>
            <a:normAutofit lnSpcReduction="10000"/>
          </a:bodyPr>
          <a:lstStyle/>
          <a:p>
            <a:r>
              <a:rPr lang="en-US" sz="2400" b="1" dirty="0">
                <a:latin typeface="Rubik"/>
              </a:rPr>
              <a:t>Product :Marriott has developed a vast line of hotel brands and has expanded beyond traditional lodging and as reached global recognition for its product of not only quality service, hotels, resorts and timeshares but home goods as well. </a:t>
            </a:r>
          </a:p>
          <a:p>
            <a:r>
              <a:rPr lang="en-US" sz="2400" b="1" dirty="0">
                <a:latin typeface="Rubik"/>
              </a:rPr>
              <a:t>Price: Pricing is relatively consistent and based on co any brands which target specific consumers saving a diversified portfolio allows Marriott to 'reach a wide variety of consumers from many economic backgrounds.</a:t>
            </a:r>
          </a:p>
          <a:p>
            <a:r>
              <a:rPr lang="en-US" sz="2400" b="1" dirty="0">
                <a:latin typeface="Rubik"/>
              </a:rPr>
              <a:t>Place :Established in 1927 as a root beer stand in Washington D C Marriott has exceeded well beyond initial expectations and is now a globally recognized company with more then 4,000 hotels in more then 60 countries</a:t>
            </a:r>
          </a:p>
          <a:p>
            <a:r>
              <a:rPr lang="en-US" sz="2400" b="1" dirty="0">
                <a:latin typeface="Rubik"/>
              </a:rPr>
              <a:t> Promotion: Strong marketing efforts and E-Commerce</a:t>
            </a:r>
          </a:p>
        </p:txBody>
      </p:sp>
    </p:spTree>
    <p:extLst>
      <p:ext uri="{BB962C8B-B14F-4D97-AF65-F5344CB8AC3E}">
        <p14:creationId xmlns:p14="http://schemas.microsoft.com/office/powerpoint/2010/main" val="1496734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48B63-DA15-488A-A978-A1ADB1091ABB}"/>
              </a:ext>
            </a:extLst>
          </p:cNvPr>
          <p:cNvSpPr>
            <a:spLocks noGrp="1"/>
          </p:cNvSpPr>
          <p:nvPr>
            <p:ph type="title"/>
          </p:nvPr>
        </p:nvSpPr>
        <p:spPr>
          <a:xfrm>
            <a:off x="265814" y="116959"/>
            <a:ext cx="4569044" cy="920602"/>
          </a:xfrm>
        </p:spPr>
        <p:txBody>
          <a:bodyPr/>
          <a:lstStyle/>
          <a:p>
            <a:r>
              <a:rPr lang="en-US" dirty="0"/>
              <a:t>SWOT Analysis</a:t>
            </a:r>
          </a:p>
        </p:txBody>
      </p:sp>
      <p:sp>
        <p:nvSpPr>
          <p:cNvPr id="3" name="Oval 2">
            <a:extLst>
              <a:ext uri="{FF2B5EF4-FFF2-40B4-BE49-F238E27FC236}">
                <a16:creationId xmlns:a16="http://schemas.microsoft.com/office/drawing/2014/main" id="{5C8289A2-0098-4221-83BA-AABEF6063CE8}"/>
              </a:ext>
            </a:extLst>
          </p:cNvPr>
          <p:cNvSpPr/>
          <p:nvPr/>
        </p:nvSpPr>
        <p:spPr>
          <a:xfrm>
            <a:off x="602382" y="868739"/>
            <a:ext cx="2645728" cy="1505029"/>
          </a:xfrm>
          <a:prstGeom prst="ellipse">
            <a:avLst/>
          </a:prstGeom>
          <a:solidFill>
            <a:schemeClr val="tx1"/>
          </a:solidFill>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lgn="ctr"/>
            <a:endParaRPr lang="en-US" sz="2000" dirty="0"/>
          </a:p>
          <a:p>
            <a:pPr algn="ctr"/>
            <a:r>
              <a:rPr lang="en-US" sz="2000" dirty="0">
                <a:solidFill>
                  <a:schemeClr val="bg1"/>
                </a:solidFill>
              </a:rPr>
              <a:t>STRENGTHS</a:t>
            </a:r>
            <a:endParaRPr lang="en-US" sz="3200" dirty="0">
              <a:solidFill>
                <a:schemeClr val="bg1"/>
              </a:solidFill>
            </a:endParaRPr>
          </a:p>
        </p:txBody>
      </p:sp>
      <p:sp>
        <p:nvSpPr>
          <p:cNvPr id="10" name="Oval 9">
            <a:extLst>
              <a:ext uri="{FF2B5EF4-FFF2-40B4-BE49-F238E27FC236}">
                <a16:creationId xmlns:a16="http://schemas.microsoft.com/office/drawing/2014/main" id="{FC8F1027-5718-4500-ABBE-3CE9CBF00424}"/>
              </a:ext>
            </a:extLst>
          </p:cNvPr>
          <p:cNvSpPr/>
          <p:nvPr/>
        </p:nvSpPr>
        <p:spPr>
          <a:xfrm>
            <a:off x="3450272" y="868738"/>
            <a:ext cx="2645728" cy="1505029"/>
          </a:xfrm>
          <a:prstGeom prst="ellipse">
            <a:avLst/>
          </a:prstGeom>
          <a:solidFill>
            <a:schemeClr val="tx1"/>
          </a:solidFill>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lgn="ctr"/>
            <a:endParaRPr lang="en-US" sz="2000" dirty="0">
              <a:solidFill>
                <a:schemeClr val="bg1"/>
              </a:solidFill>
            </a:endParaRPr>
          </a:p>
          <a:p>
            <a:pPr algn="ctr"/>
            <a:r>
              <a:rPr lang="en-US" dirty="0">
                <a:solidFill>
                  <a:schemeClr val="bg1"/>
                </a:solidFill>
              </a:rPr>
              <a:t>WEEAKNESSES</a:t>
            </a:r>
            <a:endParaRPr lang="en-US" sz="3200" dirty="0">
              <a:solidFill>
                <a:schemeClr val="bg1"/>
              </a:solidFill>
            </a:endParaRPr>
          </a:p>
        </p:txBody>
      </p:sp>
      <p:sp>
        <p:nvSpPr>
          <p:cNvPr id="11" name="Oval 10">
            <a:extLst>
              <a:ext uri="{FF2B5EF4-FFF2-40B4-BE49-F238E27FC236}">
                <a16:creationId xmlns:a16="http://schemas.microsoft.com/office/drawing/2014/main" id="{D06DCF64-3B76-4E57-BBB0-354349571D46}"/>
              </a:ext>
            </a:extLst>
          </p:cNvPr>
          <p:cNvSpPr/>
          <p:nvPr/>
        </p:nvSpPr>
        <p:spPr>
          <a:xfrm>
            <a:off x="6408072" y="868737"/>
            <a:ext cx="2645728" cy="1505029"/>
          </a:xfrm>
          <a:prstGeom prst="ellipse">
            <a:avLst/>
          </a:prstGeom>
          <a:solidFill>
            <a:schemeClr val="tx1"/>
          </a:solidFill>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lgn="ctr"/>
            <a:endParaRPr lang="en-US" sz="2000" dirty="0">
              <a:solidFill>
                <a:schemeClr val="bg1"/>
              </a:solidFill>
            </a:endParaRPr>
          </a:p>
          <a:p>
            <a:pPr algn="ctr"/>
            <a:r>
              <a:rPr lang="en-US" sz="1600" dirty="0">
                <a:solidFill>
                  <a:schemeClr val="bg1"/>
                </a:solidFill>
              </a:rPr>
              <a:t>OPPORTUNITIES</a:t>
            </a:r>
          </a:p>
        </p:txBody>
      </p:sp>
      <p:sp>
        <p:nvSpPr>
          <p:cNvPr id="12" name="Oval 11">
            <a:extLst>
              <a:ext uri="{FF2B5EF4-FFF2-40B4-BE49-F238E27FC236}">
                <a16:creationId xmlns:a16="http://schemas.microsoft.com/office/drawing/2014/main" id="{29FB7DB9-EDCB-4356-8EF3-763D13E52DCC}"/>
              </a:ext>
            </a:extLst>
          </p:cNvPr>
          <p:cNvSpPr/>
          <p:nvPr/>
        </p:nvSpPr>
        <p:spPr>
          <a:xfrm>
            <a:off x="9365872" y="868736"/>
            <a:ext cx="2645728" cy="1505029"/>
          </a:xfrm>
          <a:prstGeom prst="ellipse">
            <a:avLst/>
          </a:prstGeom>
          <a:solidFill>
            <a:schemeClr val="tx1"/>
          </a:solidFill>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lgn="ctr"/>
            <a:endParaRPr lang="en-US" sz="2000" dirty="0">
              <a:solidFill>
                <a:schemeClr val="bg1"/>
              </a:solidFill>
            </a:endParaRPr>
          </a:p>
          <a:p>
            <a:pPr algn="ctr"/>
            <a:r>
              <a:rPr lang="en-US" sz="2000" dirty="0">
                <a:solidFill>
                  <a:schemeClr val="bg1"/>
                </a:solidFill>
              </a:rPr>
              <a:t>THREATS</a:t>
            </a:r>
          </a:p>
        </p:txBody>
      </p:sp>
      <p:sp>
        <p:nvSpPr>
          <p:cNvPr id="14" name="TextBox 13">
            <a:extLst>
              <a:ext uri="{FF2B5EF4-FFF2-40B4-BE49-F238E27FC236}">
                <a16:creationId xmlns:a16="http://schemas.microsoft.com/office/drawing/2014/main" id="{92EAF8CE-EC48-4EB6-BC39-ECD5CBB573AA}"/>
              </a:ext>
            </a:extLst>
          </p:cNvPr>
          <p:cNvSpPr txBox="1"/>
          <p:nvPr/>
        </p:nvSpPr>
        <p:spPr>
          <a:xfrm>
            <a:off x="87025" y="2373768"/>
            <a:ext cx="3685726" cy="4524315"/>
          </a:xfrm>
          <a:prstGeom prst="rect">
            <a:avLst/>
          </a:prstGeom>
          <a:noFill/>
        </p:spPr>
        <p:txBody>
          <a:bodyPr wrap="square">
            <a:spAutoFit/>
          </a:bodyPr>
          <a:lstStyle/>
          <a:p>
            <a:pPr marL="285750" indent="-285750">
              <a:buFont typeface="Arial" panose="020B0604020202020204" pitchFamily="34" charset="0"/>
              <a:buChar char="•"/>
            </a:pPr>
            <a:r>
              <a:rPr lang="en-US" dirty="0"/>
              <a:t>Consistent Management throughout all properties even franchised</a:t>
            </a:r>
          </a:p>
          <a:p>
            <a:pPr marL="285750" indent="-285750">
              <a:buFont typeface="Arial" panose="020B0604020202020204" pitchFamily="34" charset="0"/>
              <a:buChar char="•"/>
            </a:pPr>
            <a:r>
              <a:rPr lang="en-US" dirty="0"/>
              <a:t>Revenue Management </a:t>
            </a:r>
          </a:p>
          <a:p>
            <a:pPr marL="285750" indent="-285750">
              <a:buFont typeface="Arial" panose="020B0604020202020204" pitchFamily="34" charset="0"/>
              <a:buChar char="•"/>
            </a:pPr>
            <a:r>
              <a:rPr lang="en-US" dirty="0"/>
              <a:t>Marsha </a:t>
            </a:r>
          </a:p>
          <a:p>
            <a:pPr marL="285750" indent="-285750">
              <a:buFont typeface="Arial" panose="020B0604020202020204" pitchFamily="34" charset="0"/>
              <a:buChar char="•"/>
            </a:pPr>
            <a:r>
              <a:rPr lang="en-US" dirty="0"/>
              <a:t>Guest satisfaction survey</a:t>
            </a:r>
          </a:p>
          <a:p>
            <a:pPr marL="285750" indent="-285750">
              <a:buFont typeface="Arial" panose="020B0604020202020204" pitchFamily="34" charset="0"/>
              <a:buChar char="•"/>
            </a:pPr>
            <a:r>
              <a:rPr lang="en-US" dirty="0"/>
              <a:t>30 Brands</a:t>
            </a:r>
          </a:p>
          <a:p>
            <a:pPr marL="285750" indent="-285750">
              <a:buFont typeface="Arial" panose="020B0604020202020204" pitchFamily="34" charset="0"/>
              <a:buChar char="•"/>
            </a:pPr>
            <a:r>
              <a:rPr lang="en-US" dirty="0"/>
              <a:t>Expanding global pipeline</a:t>
            </a:r>
          </a:p>
          <a:p>
            <a:pPr marL="285750" indent="-285750">
              <a:buFont typeface="Arial" panose="020B0604020202020204" pitchFamily="34" charset="0"/>
              <a:buChar char="•"/>
            </a:pPr>
            <a:r>
              <a:rPr lang="en-US" dirty="0"/>
              <a:t>Award winning guest loyalty program</a:t>
            </a:r>
          </a:p>
          <a:p>
            <a:pPr marL="285750" indent="-285750">
              <a:buFont typeface="Arial" panose="020B0604020202020204" pitchFamily="34" charset="0"/>
              <a:buChar char="•"/>
            </a:pPr>
            <a:r>
              <a:rPr lang="en-US" dirty="0"/>
              <a:t>20 billion + annual revenue</a:t>
            </a:r>
          </a:p>
          <a:p>
            <a:pPr marL="285750" indent="-285750">
              <a:buFont typeface="Arial" panose="020B0604020202020204" pitchFamily="34" charset="0"/>
              <a:buChar char="•"/>
            </a:pPr>
            <a:r>
              <a:rPr lang="en-US" dirty="0"/>
              <a:t>Partnerships with OTA sites like Expedia</a:t>
            </a:r>
          </a:p>
          <a:p>
            <a:pPr marL="285750" indent="-285750">
              <a:buFont typeface="Arial" panose="020B0604020202020204" pitchFamily="34" charset="0"/>
              <a:buChar char="•"/>
            </a:pPr>
            <a:r>
              <a:rPr lang="en-US" dirty="0"/>
              <a:t>Social media </a:t>
            </a:r>
            <a:r>
              <a:rPr lang="en-US" dirty="0" err="1"/>
              <a:t>prefferrance</a:t>
            </a:r>
            <a:r>
              <a:rPr lang="en-US" dirty="0"/>
              <a:t> on network like Instagram and </a:t>
            </a:r>
            <a:r>
              <a:rPr lang="en-US" dirty="0" err="1"/>
              <a:t>linkedin</a:t>
            </a:r>
            <a:endParaRPr lang="en-US" dirty="0"/>
          </a:p>
        </p:txBody>
      </p:sp>
      <p:sp>
        <p:nvSpPr>
          <p:cNvPr id="16" name="TextBox 15">
            <a:extLst>
              <a:ext uri="{FF2B5EF4-FFF2-40B4-BE49-F238E27FC236}">
                <a16:creationId xmlns:a16="http://schemas.microsoft.com/office/drawing/2014/main" id="{9F299188-B737-4731-B865-89A1ACA0F2D5}"/>
              </a:ext>
            </a:extLst>
          </p:cNvPr>
          <p:cNvSpPr txBox="1"/>
          <p:nvPr/>
        </p:nvSpPr>
        <p:spPr>
          <a:xfrm>
            <a:off x="3388391" y="2156318"/>
            <a:ext cx="2796620" cy="1477328"/>
          </a:xfrm>
          <a:prstGeom prst="rect">
            <a:avLst/>
          </a:prstGeom>
          <a:noFill/>
        </p:spPr>
        <p:txBody>
          <a:bodyPr wrap="square">
            <a:spAutoFit/>
          </a:bodyPr>
          <a:lstStyle/>
          <a:p>
            <a:r>
              <a:rPr lang="en-US" dirty="0"/>
              <a:t>  </a:t>
            </a:r>
          </a:p>
          <a:p>
            <a:pPr marL="285750" indent="-285750">
              <a:buFont typeface="Arial" panose="020B0604020202020204" pitchFamily="34" charset="0"/>
              <a:buChar char="•"/>
            </a:pPr>
            <a:r>
              <a:rPr lang="en-US" dirty="0"/>
              <a:t>Demand for LEED Certified buildings</a:t>
            </a:r>
          </a:p>
          <a:p>
            <a:pPr marL="285750" indent="-285750">
              <a:buFont typeface="Arial" panose="020B0604020202020204" pitchFamily="34" charset="0"/>
              <a:buChar char="•"/>
            </a:pPr>
            <a:r>
              <a:rPr lang="en-US" dirty="0"/>
              <a:t>Long work hours  </a:t>
            </a:r>
          </a:p>
          <a:p>
            <a:pPr marL="285750" indent="-285750">
              <a:buFont typeface="Arial" panose="020B0604020202020204" pitchFamily="34" charset="0"/>
              <a:buChar char="•"/>
            </a:pPr>
            <a:r>
              <a:rPr lang="en-US" dirty="0"/>
              <a:t>Employee empowerment</a:t>
            </a:r>
          </a:p>
        </p:txBody>
      </p:sp>
      <p:sp>
        <p:nvSpPr>
          <p:cNvPr id="18" name="TextBox 17">
            <a:extLst>
              <a:ext uri="{FF2B5EF4-FFF2-40B4-BE49-F238E27FC236}">
                <a16:creationId xmlns:a16="http://schemas.microsoft.com/office/drawing/2014/main" id="{6799B969-CCA8-4B9F-9BE2-55B44D3F7866}"/>
              </a:ext>
            </a:extLst>
          </p:cNvPr>
          <p:cNvSpPr txBox="1"/>
          <p:nvPr/>
        </p:nvSpPr>
        <p:spPr>
          <a:xfrm>
            <a:off x="6408072" y="2505670"/>
            <a:ext cx="2243187" cy="646331"/>
          </a:xfrm>
          <a:prstGeom prst="rect">
            <a:avLst/>
          </a:prstGeom>
          <a:noFill/>
        </p:spPr>
        <p:txBody>
          <a:bodyPr wrap="square">
            <a:spAutoFit/>
          </a:bodyPr>
          <a:lstStyle/>
          <a:p>
            <a:pPr marL="285750" indent="-285750">
              <a:buFont typeface="Arial" panose="020B0604020202020204" pitchFamily="34" charset="0"/>
              <a:buChar char="•"/>
            </a:pPr>
            <a:r>
              <a:rPr lang="en-US" dirty="0"/>
              <a:t>Global Expansion</a:t>
            </a:r>
          </a:p>
          <a:p>
            <a:pPr marL="285750" indent="-285750">
              <a:buFont typeface="Arial" panose="020B0604020202020204" pitchFamily="34" charset="0"/>
              <a:buChar char="•"/>
            </a:pPr>
            <a:r>
              <a:rPr lang="en-US" dirty="0"/>
              <a:t>Sustainability</a:t>
            </a:r>
          </a:p>
        </p:txBody>
      </p:sp>
      <p:sp>
        <p:nvSpPr>
          <p:cNvPr id="20" name="TextBox 19">
            <a:extLst>
              <a:ext uri="{FF2B5EF4-FFF2-40B4-BE49-F238E27FC236}">
                <a16:creationId xmlns:a16="http://schemas.microsoft.com/office/drawing/2014/main" id="{695C125A-82AD-460A-A6A3-0AD9505552B5}"/>
              </a:ext>
            </a:extLst>
          </p:cNvPr>
          <p:cNvSpPr txBox="1"/>
          <p:nvPr/>
        </p:nvSpPr>
        <p:spPr>
          <a:xfrm>
            <a:off x="8704914" y="2505670"/>
            <a:ext cx="3468872" cy="923330"/>
          </a:xfrm>
          <a:prstGeom prst="rect">
            <a:avLst/>
          </a:prstGeom>
          <a:noFill/>
        </p:spPr>
        <p:txBody>
          <a:bodyPr wrap="square">
            <a:spAutoFit/>
          </a:bodyPr>
          <a:lstStyle/>
          <a:p>
            <a:pPr marL="285750" indent="-285750">
              <a:buFont typeface="Arial" panose="020B0604020202020204" pitchFamily="34" charset="0"/>
              <a:buChar char="•"/>
            </a:pPr>
            <a:r>
              <a:rPr lang="en-US" dirty="0"/>
              <a:t>Terrorism </a:t>
            </a:r>
          </a:p>
          <a:p>
            <a:pPr marL="285750" indent="-285750">
              <a:buFont typeface="Arial" panose="020B0604020202020204" pitchFamily="34" charset="0"/>
              <a:buChar char="•"/>
            </a:pPr>
            <a:r>
              <a:rPr lang="en-US" dirty="0"/>
              <a:t>Funding Political Parties</a:t>
            </a:r>
          </a:p>
          <a:p>
            <a:pPr marL="285750" indent="-285750">
              <a:buFont typeface="Arial" panose="020B0604020202020204" pitchFamily="34" charset="0"/>
              <a:buChar char="•"/>
            </a:pPr>
            <a:r>
              <a:rPr lang="en-US" dirty="0"/>
              <a:t>Competition Against themselves </a:t>
            </a:r>
          </a:p>
        </p:txBody>
      </p:sp>
    </p:spTree>
    <p:extLst>
      <p:ext uri="{BB962C8B-B14F-4D97-AF65-F5344CB8AC3E}">
        <p14:creationId xmlns:p14="http://schemas.microsoft.com/office/powerpoint/2010/main" val="4187461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72D03-A66D-4024-A896-410D6B67DD68}"/>
              </a:ext>
            </a:extLst>
          </p:cNvPr>
          <p:cNvSpPr>
            <a:spLocks noGrp="1"/>
          </p:cNvSpPr>
          <p:nvPr>
            <p:ph type="title"/>
          </p:nvPr>
        </p:nvSpPr>
        <p:spPr>
          <a:xfrm>
            <a:off x="666308" y="386316"/>
            <a:ext cx="4373526" cy="995917"/>
          </a:xfrm>
        </p:spPr>
        <p:txBody>
          <a:bodyPr/>
          <a:lstStyle/>
          <a:p>
            <a:r>
              <a:rPr lang="en-US" dirty="0"/>
              <a:t>Future Outlook</a:t>
            </a:r>
          </a:p>
        </p:txBody>
      </p:sp>
      <p:sp>
        <p:nvSpPr>
          <p:cNvPr id="3" name="Content Placeholder 2">
            <a:extLst>
              <a:ext uri="{FF2B5EF4-FFF2-40B4-BE49-F238E27FC236}">
                <a16:creationId xmlns:a16="http://schemas.microsoft.com/office/drawing/2014/main" id="{AA34CE8D-7750-4A8E-A761-472029EAF440}"/>
              </a:ext>
            </a:extLst>
          </p:cNvPr>
          <p:cNvSpPr>
            <a:spLocks noGrp="1"/>
          </p:cNvSpPr>
          <p:nvPr>
            <p:ph idx="1"/>
          </p:nvPr>
        </p:nvSpPr>
        <p:spPr>
          <a:xfrm>
            <a:off x="666307" y="1594884"/>
            <a:ext cx="4891582" cy="4784651"/>
          </a:xfrm>
        </p:spPr>
        <p:txBody>
          <a:bodyPr>
            <a:normAutofit fontScale="92500" lnSpcReduction="10000"/>
          </a:bodyPr>
          <a:lstStyle/>
          <a:p>
            <a:pPr marL="36900" indent="0" algn="ctr">
              <a:buNone/>
            </a:pPr>
            <a:r>
              <a:rPr lang="en-US" b="0" i="0" dirty="0">
                <a:solidFill>
                  <a:schemeClr val="tx1"/>
                </a:solidFill>
                <a:effectLst/>
                <a:latin typeface="Open Sans" panose="020B0606030504020204" pitchFamily="34" charset="0"/>
              </a:rPr>
              <a:t>This statistic shows the number of Marriott International, Inc. hotel rooms worldwide from 2009 to 2020. There were 1.42 million Marriott International, Inc. hotel rooms worldwide in 2020. Moreover,</a:t>
            </a:r>
            <a:r>
              <a:rPr lang="en-US" b="0" i="0" dirty="0">
                <a:solidFill>
                  <a:schemeClr val="tx1"/>
                </a:solidFill>
                <a:effectLst/>
                <a:latin typeface="arial" panose="020B0604020202020204" pitchFamily="34" charset="0"/>
              </a:rPr>
              <a:t>  the company </a:t>
            </a:r>
            <a:r>
              <a:rPr lang="en-US" b="1" i="0" dirty="0">
                <a:solidFill>
                  <a:schemeClr val="tx1"/>
                </a:solidFill>
                <a:effectLst/>
                <a:latin typeface="arial" panose="020B0604020202020204" pitchFamily="34" charset="0"/>
              </a:rPr>
              <a:t>plans</a:t>
            </a:r>
            <a:r>
              <a:rPr lang="en-US" b="0" i="0" dirty="0">
                <a:solidFill>
                  <a:schemeClr val="tx1"/>
                </a:solidFill>
                <a:effectLst/>
                <a:latin typeface="arial" panose="020B0604020202020204" pitchFamily="34" charset="0"/>
              </a:rPr>
              <a:t> to open 202 hotels with 44,764 rooms, of which 106 are currently in the pre-opening phase. 2021 will be the most happening year in the near </a:t>
            </a:r>
            <a:r>
              <a:rPr lang="en-US" b="1" i="0" dirty="0">
                <a:solidFill>
                  <a:schemeClr val="tx1"/>
                </a:solidFill>
                <a:effectLst/>
                <a:latin typeface="arial" panose="020B0604020202020204" pitchFamily="34" charset="0"/>
              </a:rPr>
              <a:t>future</a:t>
            </a:r>
            <a:r>
              <a:rPr lang="en-US" b="0" i="0" dirty="0">
                <a:solidFill>
                  <a:schemeClr val="tx1"/>
                </a:solidFill>
                <a:effectLst/>
                <a:latin typeface="arial" panose="020B0604020202020204" pitchFamily="34" charset="0"/>
              </a:rPr>
              <a:t>, however, with 316 properties and 66,980 rooms slated to go live. Another 187 projects with 45,035 will complete in 2022.</a:t>
            </a:r>
            <a:endParaRPr lang="en-US" dirty="0">
              <a:solidFill>
                <a:schemeClr val="tx1"/>
              </a:solidFill>
            </a:endParaRPr>
          </a:p>
        </p:txBody>
      </p:sp>
      <p:pic>
        <p:nvPicPr>
          <p:cNvPr id="4" name="Content Placeholder 4">
            <a:extLst>
              <a:ext uri="{FF2B5EF4-FFF2-40B4-BE49-F238E27FC236}">
                <a16:creationId xmlns:a16="http://schemas.microsoft.com/office/drawing/2014/main" id="{99435055-C77D-4A5E-9A54-48028E947C40}"/>
              </a:ext>
            </a:extLst>
          </p:cNvPr>
          <p:cNvPicPr>
            <a:picLocks noChangeAspect="1"/>
          </p:cNvPicPr>
          <p:nvPr/>
        </p:nvPicPr>
        <p:blipFill rotWithShape="1">
          <a:blip r:embed="rId2"/>
          <a:srcRect l="2750"/>
          <a:stretch/>
        </p:blipFill>
        <p:spPr>
          <a:xfrm>
            <a:off x="5943600" y="645590"/>
            <a:ext cx="5582093" cy="5566819"/>
          </a:xfrm>
          <a:prstGeom prst="rect">
            <a:avLst/>
          </a:prstGeom>
          <a:effectLst>
            <a:outerShdw blurRad="25400" dir="17880000">
              <a:srgbClr val="000000">
                <a:alpha val="46000"/>
              </a:srgbClr>
            </a:outerShdw>
          </a:effectLst>
        </p:spPr>
      </p:pic>
    </p:spTree>
    <p:extLst>
      <p:ext uri="{BB962C8B-B14F-4D97-AF65-F5344CB8AC3E}">
        <p14:creationId xmlns:p14="http://schemas.microsoft.com/office/powerpoint/2010/main" val="1346599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72FBD-6D7A-4C55-BF8D-D8AC48F892E4}"/>
              </a:ext>
            </a:extLst>
          </p:cNvPr>
          <p:cNvSpPr>
            <a:spLocks noGrp="1"/>
          </p:cNvSpPr>
          <p:nvPr>
            <p:ph type="title"/>
          </p:nvPr>
        </p:nvSpPr>
        <p:spPr>
          <a:xfrm>
            <a:off x="3504897" y="301255"/>
            <a:ext cx="5182205" cy="964019"/>
          </a:xfrm>
        </p:spPr>
        <p:txBody>
          <a:bodyPr/>
          <a:lstStyle/>
          <a:p>
            <a:r>
              <a:rPr lang="en-US" dirty="0">
                <a:solidFill>
                  <a:srgbClr val="92D050"/>
                </a:solidFill>
              </a:rPr>
              <a:t>Green Messaging</a:t>
            </a:r>
          </a:p>
        </p:txBody>
      </p:sp>
      <p:sp>
        <p:nvSpPr>
          <p:cNvPr id="3" name="Content Placeholder 2">
            <a:extLst>
              <a:ext uri="{FF2B5EF4-FFF2-40B4-BE49-F238E27FC236}">
                <a16:creationId xmlns:a16="http://schemas.microsoft.com/office/drawing/2014/main" id="{6848ED79-88F6-4A30-9FEA-FC749DE38322}"/>
              </a:ext>
            </a:extLst>
          </p:cNvPr>
          <p:cNvSpPr>
            <a:spLocks noGrp="1"/>
          </p:cNvSpPr>
          <p:nvPr>
            <p:ph idx="1"/>
          </p:nvPr>
        </p:nvSpPr>
        <p:spPr>
          <a:xfrm>
            <a:off x="913795" y="1520456"/>
            <a:ext cx="10353762" cy="4136065"/>
          </a:xfrm>
        </p:spPr>
        <p:txBody>
          <a:bodyPr>
            <a:normAutofit/>
          </a:bodyPr>
          <a:lstStyle/>
          <a:p>
            <a:r>
              <a:rPr lang="en-US" b="0" i="0" dirty="0">
                <a:solidFill>
                  <a:srgbClr val="92D050"/>
                </a:solidFill>
                <a:effectLst/>
                <a:latin typeface="ProximaNova-Regular"/>
              </a:rPr>
              <a:t>‘’We minimize our environmental footprint by sustainably managing our energy and water use, reducing our waste and carbon emissions and increasing the use of renewable energy. We employ innovative technologies to plan, implement, track and communicate how we operate responsibly to mitigate climate-related risk, benefiting our business and the communities in which we operate.’’</a:t>
            </a:r>
          </a:p>
          <a:p>
            <a:r>
              <a:rPr lang="en-US" dirty="0">
                <a:solidFill>
                  <a:srgbClr val="92D050"/>
                </a:solidFill>
                <a:effectLst/>
                <a:latin typeface="ProximaNova-Regular"/>
              </a:rPr>
              <a:t>GOALS</a:t>
            </a:r>
          </a:p>
          <a:p>
            <a:pPr algn="l"/>
            <a:r>
              <a:rPr lang="en-US" b="0" i="0" dirty="0">
                <a:solidFill>
                  <a:srgbClr val="92D050"/>
                </a:solidFill>
                <a:effectLst/>
                <a:latin typeface="ProximaNova-Regular"/>
              </a:rPr>
              <a:t>Reduce environmental footprint by 15% | 30% | 45% | 50% across the portfolio by 2025 (from a 2016 baseline; for water/carbon/waste/food waste)</a:t>
            </a:r>
          </a:p>
        </p:txBody>
      </p:sp>
    </p:spTree>
    <p:extLst>
      <p:ext uri="{BB962C8B-B14F-4D97-AF65-F5344CB8AC3E}">
        <p14:creationId xmlns:p14="http://schemas.microsoft.com/office/powerpoint/2010/main" val="994289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88AAC-1B61-49E4-9157-6DC9371A5278}"/>
              </a:ext>
            </a:extLst>
          </p:cNvPr>
          <p:cNvSpPr>
            <a:spLocks noGrp="1"/>
          </p:cNvSpPr>
          <p:nvPr>
            <p:ph type="title"/>
          </p:nvPr>
        </p:nvSpPr>
        <p:spPr>
          <a:xfrm>
            <a:off x="839367" y="438151"/>
            <a:ext cx="3690103" cy="1257300"/>
          </a:xfrm>
        </p:spPr>
        <p:txBody>
          <a:bodyPr/>
          <a:lstStyle/>
          <a:p>
            <a:r>
              <a:rPr lang="en-US" dirty="0"/>
              <a:t>COVID-19</a:t>
            </a:r>
          </a:p>
        </p:txBody>
      </p:sp>
      <p:sp>
        <p:nvSpPr>
          <p:cNvPr id="3" name="Content Placeholder 2">
            <a:extLst>
              <a:ext uri="{FF2B5EF4-FFF2-40B4-BE49-F238E27FC236}">
                <a16:creationId xmlns:a16="http://schemas.microsoft.com/office/drawing/2014/main" id="{3ABCB2A4-6B9D-426C-A9FE-0FC5BC423059}"/>
              </a:ext>
            </a:extLst>
          </p:cNvPr>
          <p:cNvSpPr>
            <a:spLocks noGrp="1"/>
          </p:cNvSpPr>
          <p:nvPr>
            <p:ph idx="1"/>
          </p:nvPr>
        </p:nvSpPr>
        <p:spPr>
          <a:xfrm>
            <a:off x="913795" y="1722474"/>
            <a:ext cx="10353762" cy="4068725"/>
          </a:xfrm>
        </p:spPr>
        <p:txBody>
          <a:bodyPr>
            <a:normAutofit/>
          </a:bodyPr>
          <a:lstStyle/>
          <a:p>
            <a:pPr algn="just" fontAlgn="base"/>
            <a:r>
              <a:rPr lang="en-US" b="0" i="0" u="none" strike="noStrike" dirty="0">
                <a:solidFill>
                  <a:schemeClr val="tx1"/>
                </a:solidFill>
                <a:effectLst/>
                <a:latin typeface="ProximaNova-Regular"/>
              </a:rPr>
              <a:t>To help alleviate the risk of COVID-19 transmission through person-to-person contact, Marriott will be using signage in its lobbies to remind guests to maintain social distancing protocols and will remove or re-arrange furniture to allow more space for distancing. The company is planning to add partitions at front desks to provide an extra level of precaution for its guests and associates and is working with supply chain partners to make masks and gloves available to associates. You'll see more hand sanitizing stations around Marriott's hotels - near the entrances and front desks, elevator banks and fitness and meeting spaces.</a:t>
            </a:r>
          </a:p>
        </p:txBody>
      </p:sp>
    </p:spTree>
    <p:extLst>
      <p:ext uri="{BB962C8B-B14F-4D97-AF65-F5344CB8AC3E}">
        <p14:creationId xmlns:p14="http://schemas.microsoft.com/office/powerpoint/2010/main" val="22365874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4C00F4-06E9-43E3-AD97-88A857CEFA82}">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3.xml><?xml version="1.0" encoding="utf-8"?>
<ds:datastoreItem xmlns:ds="http://schemas.openxmlformats.org/officeDocument/2006/customXml" ds:itemID="{0585E981-8C91-4205-A0C3-C991F42B4C9E}">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{9235EC95-B07C-4BF0-8D53-FE3B7FAADBD3}tf55705232_win32</Template>
  <TotalTime>989</TotalTime>
  <Words>945</Words>
  <Application>Microsoft Office PowerPoint</Application>
  <PresentationFormat>Widescreen</PresentationFormat>
  <Paragraphs>109</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SlateVTI</vt:lpstr>
      <vt:lpstr>International Hotel Management</vt:lpstr>
      <vt:lpstr>Over view</vt:lpstr>
      <vt:lpstr>DIVERSITY</vt:lpstr>
      <vt:lpstr>Products &amp; Services</vt:lpstr>
      <vt:lpstr>Scope of Operations</vt:lpstr>
      <vt:lpstr>30 Marriott Brands</vt:lpstr>
      <vt:lpstr>Competitors</vt:lpstr>
      <vt:lpstr>Marketing Strategy</vt:lpstr>
      <vt:lpstr>SWOT Analysis</vt:lpstr>
      <vt:lpstr>Future Outlook</vt:lpstr>
      <vt:lpstr>Green Messaging</vt:lpstr>
      <vt:lpstr>COVID-19</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dc:title>
  <dc:creator>Windows User</dc:creator>
  <cp:lastModifiedBy>Aliha Nadeem</cp:lastModifiedBy>
  <cp:revision>30</cp:revision>
  <dcterms:created xsi:type="dcterms:W3CDTF">2021-06-03T15:37:50Z</dcterms:created>
  <dcterms:modified xsi:type="dcterms:W3CDTF">2021-06-04T08:20:49Z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