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4D504D-58AF-42CF-80DB-70CB2C5B6005}" v="744" dt="2022-02-14T22:42:46.1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F818778A-1D6A-4A23-B8D3-0DDBC9726B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589" r="6271" b="-1"/>
          <a:stretch/>
        </p:blipFill>
        <p:spPr>
          <a:xfrm>
            <a:off x="20" y="10"/>
            <a:ext cx="9141724" cy="6863475"/>
          </a:xfrm>
          <a:custGeom>
            <a:avLst/>
            <a:gdLst/>
            <a:ahLst/>
            <a:cxnLst/>
            <a:rect l="l" t="t" r="r" b="b"/>
            <a:pathLst>
              <a:path w="9141744" h="6863485">
                <a:moveTo>
                  <a:pt x="0" y="0"/>
                </a:moveTo>
                <a:lnTo>
                  <a:pt x="5963051" y="0"/>
                </a:lnTo>
                <a:lnTo>
                  <a:pt x="9141744" y="6863485"/>
                </a:lnTo>
                <a:lnTo>
                  <a:pt x="0" y="686348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5AF68CAC-0F54-49D2-B846-F7512D98376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393" r="19331"/>
          <a:stretch/>
        </p:blipFill>
        <p:spPr>
          <a:xfrm>
            <a:off x="5790353" y="10"/>
            <a:ext cx="6401647" cy="6852984"/>
          </a:xfrm>
          <a:custGeom>
            <a:avLst/>
            <a:gdLst/>
            <a:ahLst/>
            <a:cxnLst/>
            <a:rect l="l" t="t" r="r" b="b"/>
            <a:pathLst>
              <a:path w="6401647" h="6852994">
                <a:moveTo>
                  <a:pt x="354282" y="0"/>
                </a:moveTo>
                <a:lnTo>
                  <a:pt x="6401647" y="0"/>
                </a:lnTo>
                <a:lnTo>
                  <a:pt x="6401647" y="6852994"/>
                </a:lnTo>
                <a:lnTo>
                  <a:pt x="0" y="6852994"/>
                </a:lnTo>
                <a:lnTo>
                  <a:pt x="0" y="6852993"/>
                </a:lnTo>
                <a:lnTo>
                  <a:pt x="3528116" y="6852993"/>
                </a:ln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13302A9-C2B8-42E3-9578-C35B5E62D5FA}"/>
              </a:ext>
            </a:extLst>
          </p:cNvPr>
          <p:cNvSpPr txBox="1"/>
          <p:nvPr/>
        </p:nvSpPr>
        <p:spPr>
          <a:xfrm>
            <a:off x="129309" y="394855"/>
            <a:ext cx="9335654" cy="256993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300" b="1" dirty="0">
                <a:solidFill>
                  <a:schemeClr val="bg1">
                    <a:lumMod val="95000"/>
                  </a:schemeClr>
                </a:solidFill>
                <a:latin typeface="Amasis MT Pro Light"/>
                <a:cs typeface="Segoe UI"/>
              </a:rPr>
              <a:t>Fahima Akter</a:t>
            </a:r>
            <a:r>
              <a:rPr lang="en-US" sz="2300" b="1" dirty="0">
                <a:solidFill>
                  <a:schemeClr val="bg1">
                    <a:lumMod val="95000"/>
                  </a:schemeClr>
                </a:solidFill>
                <a:latin typeface="Amasis MT Pro Light"/>
                <a:cs typeface="Segoe UI"/>
              </a:rPr>
              <a:t>​</a:t>
            </a:r>
          </a:p>
          <a:p>
            <a:r>
              <a:rPr lang="en-GB" sz="2300" b="1" dirty="0">
                <a:solidFill>
                  <a:schemeClr val="bg1">
                    <a:lumMod val="95000"/>
                  </a:schemeClr>
                </a:solidFill>
                <a:latin typeface="Amasis MT Pro Light"/>
                <a:cs typeface="Segoe UI"/>
              </a:rPr>
              <a:t>​</a:t>
            </a:r>
          </a:p>
          <a:p>
            <a:r>
              <a:rPr lang="en-GB" sz="2300" b="1" dirty="0">
                <a:solidFill>
                  <a:schemeClr val="bg1">
                    <a:lumMod val="95000"/>
                  </a:schemeClr>
                </a:solidFill>
                <a:latin typeface="Amasis MT Pro Light"/>
                <a:cs typeface="Segoe UI"/>
              </a:rPr>
              <a:t>Student ID- 2013107</a:t>
            </a:r>
            <a:r>
              <a:rPr lang="en-US" sz="2300" b="1" dirty="0">
                <a:solidFill>
                  <a:schemeClr val="bg1">
                    <a:lumMod val="95000"/>
                  </a:schemeClr>
                </a:solidFill>
                <a:latin typeface="Amasis MT Pro Light"/>
                <a:cs typeface="Segoe UI"/>
              </a:rPr>
              <a:t>​</a:t>
            </a:r>
          </a:p>
          <a:p>
            <a:r>
              <a:rPr lang="en-GB" sz="2300" b="1" dirty="0">
                <a:solidFill>
                  <a:schemeClr val="bg1">
                    <a:lumMod val="95000"/>
                  </a:schemeClr>
                </a:solidFill>
                <a:latin typeface="Amasis MT Pro Light"/>
                <a:cs typeface="Segoe UI"/>
              </a:rPr>
              <a:t>​</a:t>
            </a:r>
          </a:p>
          <a:p>
            <a:r>
              <a:rPr lang="en-GB" sz="2300" b="1" dirty="0">
                <a:solidFill>
                  <a:schemeClr val="bg1">
                    <a:lumMod val="95000"/>
                  </a:schemeClr>
                </a:solidFill>
                <a:latin typeface="Amasis MT Pro Light"/>
                <a:cs typeface="Segoe UI"/>
              </a:rPr>
              <a:t>Module name- foreign languages &amp; cultural awareness </a:t>
            </a:r>
            <a:r>
              <a:rPr lang="en-US" sz="2300" b="1" dirty="0">
                <a:solidFill>
                  <a:schemeClr val="bg1">
                    <a:lumMod val="95000"/>
                  </a:schemeClr>
                </a:solidFill>
                <a:latin typeface="Amasis MT Pro Light"/>
                <a:cs typeface="Segoe UI"/>
              </a:rPr>
              <a:t>​</a:t>
            </a:r>
          </a:p>
          <a:p>
            <a:r>
              <a:rPr lang="en-GB" sz="2300" b="1" dirty="0">
                <a:solidFill>
                  <a:schemeClr val="bg1">
                    <a:lumMod val="95000"/>
                  </a:schemeClr>
                </a:solidFill>
                <a:latin typeface="Amasis MT Pro Light"/>
                <a:cs typeface="Segoe UI"/>
              </a:rPr>
              <a:t>​</a:t>
            </a:r>
          </a:p>
          <a:p>
            <a:r>
              <a:rPr lang="en-GB" sz="2300" b="1" dirty="0">
                <a:solidFill>
                  <a:schemeClr val="bg1">
                    <a:lumMod val="95000"/>
                  </a:schemeClr>
                </a:solidFill>
                <a:latin typeface="Amasis MT Pro Light"/>
                <a:cs typeface="Segoe UI"/>
              </a:rPr>
              <a:t>Tutor- Rodrigo Aquilera</a:t>
            </a:r>
            <a:r>
              <a:rPr lang="en-US" sz="2300" b="1" dirty="0">
                <a:solidFill>
                  <a:schemeClr val="bg1">
                    <a:lumMod val="95000"/>
                  </a:schemeClr>
                </a:solidFill>
                <a:latin typeface="Amasis MT Pro Light"/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26894685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80D63E69-1A02-4DC5-AC88-F8DBC60B83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175" y="-5129"/>
            <a:ext cx="12200350" cy="6878698"/>
          </a:xfrm>
          <a:prstGeom prst="rect">
            <a:avLst/>
          </a:prstGeom>
        </p:spPr>
      </p:pic>
      <p:pic>
        <p:nvPicPr>
          <p:cNvPr id="3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1DFE6322-B9CE-4555-A015-A08F45E3BC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9880" y="-1043"/>
            <a:ext cx="6302678" cy="6870525"/>
          </a:xfrm>
          <a:prstGeom prst="rect">
            <a:avLst/>
          </a:prstGeom>
        </p:spPr>
      </p:pic>
      <p:pic>
        <p:nvPicPr>
          <p:cNvPr id="4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E5E6CEDA-E22D-4226-9DF2-6AD891D98E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49880" y="-4755"/>
            <a:ext cx="6302678" cy="6877950"/>
          </a:xfrm>
          <a:prstGeom prst="rect">
            <a:avLst/>
          </a:prstGeom>
        </p:spPr>
      </p:pic>
      <p:pic>
        <p:nvPicPr>
          <p:cNvPr id="5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454B6E37-78BF-43CE-A41B-B5210A66F7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3824" y="-1044"/>
            <a:ext cx="6114788" cy="68600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81E4C5-48C4-48E2-9F08-4EB35B0B75BD}"/>
              </a:ext>
            </a:extLst>
          </p:cNvPr>
          <p:cNvSpPr txBox="1"/>
          <p:nvPr/>
        </p:nvSpPr>
        <p:spPr>
          <a:xfrm>
            <a:off x="4734838" y="329852"/>
            <a:ext cx="274319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u="sng" dirty="0">
                <a:solidFill>
                  <a:srgbClr val="FF0000"/>
                </a:solidFill>
                <a:latin typeface="Amasis MT Pro Black"/>
                <a:cs typeface="Calibri"/>
              </a:rPr>
              <a:t>Trinity Hotel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59FA31-46A1-46B8-8342-D93F170EDABD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BD8822-642B-4737-820B-61802A554BE9}"/>
              </a:ext>
            </a:extLst>
          </p:cNvPr>
          <p:cNvSpPr txBox="1"/>
          <p:nvPr/>
        </p:nvSpPr>
        <p:spPr>
          <a:xfrm>
            <a:off x="4735945" y="1253806"/>
            <a:ext cx="2743200" cy="13542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i="1" dirty="0">
                <a:solidFill>
                  <a:schemeClr val="bg1">
                    <a:lumMod val="95000"/>
                  </a:schemeClr>
                </a:solidFill>
                <a:latin typeface="Aparajita"/>
                <a:cs typeface="Aparajita"/>
              </a:rPr>
              <a:t>Vacante de Empleo</a:t>
            </a:r>
          </a:p>
          <a:p>
            <a:pPr algn="ctr"/>
            <a:endParaRPr lang="en-US" sz="3200" i="1" dirty="0">
              <a:solidFill>
                <a:schemeClr val="bg1">
                  <a:lumMod val="95000"/>
                </a:schemeClr>
              </a:solidFill>
              <a:latin typeface="Aparajita"/>
              <a:cs typeface="Aparajita"/>
            </a:endParaRPr>
          </a:p>
          <a:p>
            <a:pPr algn="ctr"/>
            <a:endParaRPr lang="en-US">
              <a:latin typeface="Aparajita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D7A1FC-2BF4-4BDF-B39D-6B21CC25FE46}"/>
              </a:ext>
            </a:extLst>
          </p:cNvPr>
          <p:cNvSpPr txBox="1"/>
          <p:nvPr/>
        </p:nvSpPr>
        <p:spPr>
          <a:xfrm>
            <a:off x="3531166" y="1923975"/>
            <a:ext cx="513358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dirty="0" err="1">
                <a:solidFill>
                  <a:srgbClr val="FF0000"/>
                </a:solidFill>
                <a:latin typeface="Amasis MT Pro Black"/>
                <a:cs typeface="Aparajita"/>
              </a:rPr>
              <a:t>gerente</a:t>
            </a:r>
            <a:r>
              <a:rPr lang="en-GB" sz="2800" dirty="0">
                <a:solidFill>
                  <a:srgbClr val="FF0000"/>
                </a:solidFill>
                <a:latin typeface="Amasis MT Pro Black"/>
                <a:ea typeface="+mn-lt"/>
                <a:cs typeface="+mn-lt"/>
              </a:rPr>
              <a:t> de </a:t>
            </a:r>
            <a:r>
              <a:rPr lang="en-GB" sz="2800" dirty="0" err="1">
                <a:solidFill>
                  <a:srgbClr val="FF0000"/>
                </a:solidFill>
                <a:latin typeface="Amasis MT Pro Black"/>
                <a:ea typeface="+mn-lt"/>
                <a:cs typeface="+mn-lt"/>
              </a:rPr>
              <a:t>ventas</a:t>
            </a:r>
            <a:r>
              <a:rPr lang="en-GB" sz="2800" dirty="0">
                <a:solidFill>
                  <a:srgbClr val="FF0000"/>
                </a:solidFill>
                <a:latin typeface="Amasis MT Pro Black"/>
                <a:ea typeface="+mn-lt"/>
                <a:cs typeface="+mn-lt"/>
              </a:rPr>
              <a:t> del hotel</a:t>
            </a:r>
            <a:endParaRPr lang="en-GB" sz="2800">
              <a:solidFill>
                <a:srgbClr val="FF0000"/>
              </a:solidFill>
              <a:latin typeface="Amasis MT Pro Black"/>
              <a:cs typeface="Aparajita"/>
            </a:endParaRPr>
          </a:p>
        </p:txBody>
      </p:sp>
      <p:pic>
        <p:nvPicPr>
          <p:cNvPr id="10" name="Picture 10">
            <a:extLst>
              <a:ext uri="{FF2B5EF4-FFF2-40B4-BE49-F238E27FC236}">
                <a16:creationId xmlns:a16="http://schemas.microsoft.com/office/drawing/2014/main" id="{628CD52F-DD83-44F7-9DD1-D55421BDE2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00181" y="3430358"/>
            <a:ext cx="2002078" cy="1335924"/>
          </a:xfrm>
          <a:prstGeom prst="rect">
            <a:avLst/>
          </a:prstGeom>
        </p:spPr>
      </p:pic>
      <p:pic>
        <p:nvPicPr>
          <p:cNvPr id="11" name="Picture 11" descr="A picture containing indoor, living, room, floor&#10;&#10;Description automatically generated">
            <a:extLst>
              <a:ext uri="{FF2B5EF4-FFF2-40B4-BE49-F238E27FC236}">
                <a16:creationId xmlns:a16="http://schemas.microsoft.com/office/drawing/2014/main" id="{F1567CC4-CABF-4E04-AC76-91F1655B174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93906" y="3430358"/>
            <a:ext cx="2064707" cy="1335923"/>
          </a:xfrm>
          <a:prstGeom prst="rect">
            <a:avLst/>
          </a:prstGeom>
        </p:spPr>
      </p:pic>
      <p:pic>
        <p:nvPicPr>
          <p:cNvPr id="12" name="Picture 12" descr="A picture containing floor, indoor, wall, room&#10;&#10;Description automatically generated">
            <a:extLst>
              <a:ext uri="{FF2B5EF4-FFF2-40B4-BE49-F238E27FC236}">
                <a16:creationId xmlns:a16="http://schemas.microsoft.com/office/drawing/2014/main" id="{3D27F94C-7B75-4589-9763-B1F69C6B555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43824" y="3431336"/>
            <a:ext cx="2064708" cy="133397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CE67294-6B35-482A-BE2B-58A2C5E9FBCA}"/>
              </a:ext>
            </a:extLst>
          </p:cNvPr>
          <p:cNvSpPr txBox="1"/>
          <p:nvPr/>
        </p:nvSpPr>
        <p:spPr>
          <a:xfrm>
            <a:off x="4279466" y="4785567"/>
            <a:ext cx="363045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i="1" dirty="0" err="1">
                <a:solidFill>
                  <a:schemeClr val="bg1">
                    <a:lumMod val="95000"/>
                  </a:schemeClr>
                </a:solidFill>
                <a:latin typeface="Aparajita"/>
                <a:ea typeface="+mn-lt"/>
                <a:cs typeface="+mn-lt"/>
              </a:rPr>
              <a:t>dedicación</a:t>
            </a:r>
            <a:r>
              <a:rPr lang="en-GB" sz="2800" i="1" dirty="0">
                <a:solidFill>
                  <a:schemeClr val="bg1">
                    <a:lumMod val="95000"/>
                  </a:schemeClr>
                </a:solidFill>
                <a:latin typeface="Aparajita"/>
                <a:ea typeface="+mn-lt"/>
                <a:cs typeface="+mn-lt"/>
              </a:rPr>
              <a:t> plena/</a:t>
            </a:r>
            <a:r>
              <a:rPr lang="en-GB" sz="2800" i="1" dirty="0" err="1">
                <a:solidFill>
                  <a:schemeClr val="bg1">
                    <a:lumMod val="95000"/>
                  </a:schemeClr>
                </a:solidFill>
                <a:latin typeface="Aparajita"/>
                <a:ea typeface="+mn-lt"/>
                <a:cs typeface="+mn-lt"/>
              </a:rPr>
              <a:t>contrato</a:t>
            </a:r>
            <a:endParaRPr lang="en-US" sz="2800" i="1" dirty="0" err="1">
              <a:solidFill>
                <a:schemeClr val="bg1">
                  <a:lumMod val="95000"/>
                </a:schemeClr>
              </a:solidFill>
              <a:latin typeface="Aparajita"/>
              <a:cs typeface="Aparajita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96C3A98-3466-4EA8-AC82-67ABFC0C1407}"/>
              </a:ext>
            </a:extLst>
          </p:cNvPr>
          <p:cNvSpPr txBox="1"/>
          <p:nvPr/>
        </p:nvSpPr>
        <p:spPr>
          <a:xfrm>
            <a:off x="6283036" y="5372843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 dirty="0" err="1">
                <a:solidFill>
                  <a:schemeClr val="bg1">
                    <a:lumMod val="95000"/>
                  </a:schemeClr>
                </a:solidFill>
                <a:latin typeface="Aparajita"/>
                <a:cs typeface="Aparajita"/>
              </a:rPr>
              <a:t>contáctanos</a:t>
            </a:r>
            <a:r>
              <a:rPr lang="en-US" u="sng" dirty="0">
                <a:solidFill>
                  <a:schemeClr val="bg1">
                    <a:lumMod val="95000"/>
                  </a:schemeClr>
                </a:solidFill>
                <a:latin typeface="Aparajita"/>
                <a:cs typeface="Aparajita"/>
              </a:rPr>
              <a:t> por..</a:t>
            </a:r>
          </a:p>
          <a:p>
            <a:endParaRPr lang="en-US" dirty="0">
              <a:solidFill>
                <a:schemeClr val="bg1">
                  <a:lumMod val="95000"/>
                </a:schemeClr>
              </a:solidFill>
              <a:latin typeface="Aparajita"/>
              <a:cs typeface="Aparajita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88994A9-97A8-4DBC-8B06-937409BDB25C}"/>
              </a:ext>
            </a:extLst>
          </p:cNvPr>
          <p:cNvSpPr txBox="1"/>
          <p:nvPr/>
        </p:nvSpPr>
        <p:spPr>
          <a:xfrm>
            <a:off x="5361139" y="5761276"/>
            <a:ext cx="373484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Aparajita"/>
                <a:cs typeface="Aparajita"/>
              </a:rPr>
              <a:t>Correo </a:t>
            </a:r>
            <a:r>
              <a:rPr lang="en-US" dirty="0" err="1">
                <a:solidFill>
                  <a:schemeClr val="bg1">
                    <a:lumMod val="95000"/>
                  </a:schemeClr>
                </a:solidFill>
                <a:latin typeface="Aparajita"/>
                <a:cs typeface="Aparajita"/>
              </a:rPr>
              <a:t>electrónico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Aparajita"/>
                <a:cs typeface="Aparajita"/>
              </a:rPr>
              <a:t>- contactus@trinityhotel.com</a:t>
            </a:r>
            <a:endParaRPr lang="en-US" dirty="0">
              <a:solidFill>
                <a:schemeClr val="bg1">
                  <a:lumMod val="95000"/>
                </a:schemeClr>
              </a:solidFill>
            </a:endParaRPr>
          </a:p>
          <a:p>
            <a:endParaRPr lang="en-US" dirty="0">
              <a:solidFill>
                <a:schemeClr val="bg1">
                  <a:lumMod val="95000"/>
                </a:schemeClr>
              </a:solidFill>
              <a:latin typeface="Aparajita"/>
              <a:cs typeface="Aparajita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8AF2CC5-3325-4A1C-9347-96999B5CDE46}"/>
              </a:ext>
            </a:extLst>
          </p:cNvPr>
          <p:cNvSpPr txBox="1"/>
          <p:nvPr/>
        </p:nvSpPr>
        <p:spPr>
          <a:xfrm>
            <a:off x="5359400" y="615603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 err="1">
                <a:solidFill>
                  <a:schemeClr val="bg1">
                    <a:lumMod val="95000"/>
                  </a:schemeClr>
                </a:solidFill>
                <a:latin typeface="Aparajita"/>
                <a:ea typeface="+mn-lt"/>
                <a:cs typeface="+mn-lt"/>
              </a:rPr>
              <a:t>Teléfono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Aparajita"/>
                <a:ea typeface="+mn-lt"/>
                <a:cs typeface="+mn-lt"/>
              </a:rPr>
              <a:t>- 07180973022</a:t>
            </a:r>
            <a:endParaRPr lang="en-US" dirty="0" err="1">
              <a:solidFill>
                <a:schemeClr val="bg1">
                  <a:lumMod val="95000"/>
                </a:schemeClr>
              </a:solidFill>
              <a:latin typeface="Aparajita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B819F3C-1C47-4F98-BAD0-64BD536E8DE6}"/>
              </a:ext>
            </a:extLst>
          </p:cNvPr>
          <p:cNvSpPr txBox="1"/>
          <p:nvPr/>
        </p:nvSpPr>
        <p:spPr>
          <a:xfrm>
            <a:off x="4737389" y="2832388"/>
            <a:ext cx="333201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  <a:latin typeface="Aparajita"/>
                <a:cs typeface="Calibri"/>
              </a:rPr>
              <a:t>Trinity Hotel, 7th floor, Concord, Wales</a:t>
            </a:r>
          </a:p>
        </p:txBody>
      </p:sp>
    </p:spTree>
    <p:extLst>
      <p:ext uri="{BB962C8B-B14F-4D97-AF65-F5344CB8AC3E}">
        <p14:creationId xmlns:p14="http://schemas.microsoft.com/office/powerpoint/2010/main" val="23191227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229</cp:revision>
  <dcterms:created xsi:type="dcterms:W3CDTF">2022-02-14T21:54:54Z</dcterms:created>
  <dcterms:modified xsi:type="dcterms:W3CDTF">2022-02-14T22:43:11Z</dcterms:modified>
</cp:coreProperties>
</file>