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9" r:id="rId1"/>
  </p:sldMasterIdLst>
  <p:notesMasterIdLst>
    <p:notesMasterId r:id="rId37"/>
  </p:notesMasterIdLst>
  <p:handoutMasterIdLst>
    <p:handoutMasterId r:id="rId38"/>
  </p:handoutMasterIdLst>
  <p:sldIdLst>
    <p:sldId id="278" r:id="rId2"/>
    <p:sldId id="279" r:id="rId3"/>
    <p:sldId id="325" r:id="rId4"/>
    <p:sldId id="309" r:id="rId5"/>
    <p:sldId id="316" r:id="rId6"/>
    <p:sldId id="315" r:id="rId7"/>
    <p:sldId id="323" r:id="rId8"/>
    <p:sldId id="319" r:id="rId9"/>
    <p:sldId id="320" r:id="rId10"/>
    <p:sldId id="291" r:id="rId11"/>
    <p:sldId id="270" r:id="rId12"/>
    <p:sldId id="292" r:id="rId13"/>
    <p:sldId id="317" r:id="rId14"/>
    <p:sldId id="285" r:id="rId15"/>
    <p:sldId id="300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39" r:id="rId30"/>
    <p:sldId id="340" r:id="rId31"/>
    <p:sldId id="341" r:id="rId32"/>
    <p:sldId id="342" r:id="rId33"/>
    <p:sldId id="343" r:id="rId34"/>
    <p:sldId id="344" r:id="rId35"/>
    <p:sldId id="345" r:id="rId3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ehla Khan" initials="SK" lastIdx="1" clrIdx="0">
    <p:extLst>
      <p:ext uri="{19B8F6BF-5375-455C-9EA6-DF929625EA0E}">
        <p15:presenceInfo xmlns:p15="http://schemas.microsoft.com/office/powerpoint/2012/main" userId="S-1-5-21-809251214-2178901256-4152538893-4165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8F2E3F-0E67-4E35-9C9B-C34785642873}" v="94" dt="2019-02-03T18:58:12.807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56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588F2E3F-0E67-4E35-9C9B-C34785642873}"/>
    <pc:docChg chg="undo custSel addSld modSld">
      <pc:chgData name="Deborah Jenkins" userId="3cd02ba5-e528-4585-978d-4fde2b47730a" providerId="ADAL" clId="{588F2E3F-0E67-4E35-9C9B-C34785642873}" dt="2019-02-03T19:01:05.936" v="625" actId="12"/>
      <pc:docMkLst>
        <pc:docMk/>
      </pc:docMkLst>
      <pc:sldChg chg="modSp">
        <pc:chgData name="Deborah Jenkins" userId="3cd02ba5-e528-4585-978d-4fde2b47730a" providerId="ADAL" clId="{588F2E3F-0E67-4E35-9C9B-C34785642873}" dt="2019-02-03T19:00:23.269" v="622" actId="14100"/>
        <pc:sldMkLst>
          <pc:docMk/>
          <pc:sldMk cId="1039849296" sldId="270"/>
        </pc:sldMkLst>
        <pc:spChg chg="mod">
          <ac:chgData name="Deborah Jenkins" userId="3cd02ba5-e528-4585-978d-4fde2b47730a" providerId="ADAL" clId="{588F2E3F-0E67-4E35-9C9B-C34785642873}" dt="2019-02-03T19:00:19.558" v="621" actId="120"/>
          <ac:spMkLst>
            <pc:docMk/>
            <pc:sldMk cId="1039849296" sldId="270"/>
            <ac:spMk id="2" creationId="{C451B6D1-1E17-4E6A-AD22-961D0DA651D1}"/>
          </ac:spMkLst>
        </pc:spChg>
        <pc:spChg chg="mod">
          <ac:chgData name="Deborah Jenkins" userId="3cd02ba5-e528-4585-978d-4fde2b47730a" providerId="ADAL" clId="{588F2E3F-0E67-4E35-9C9B-C34785642873}" dt="2019-02-03T19:00:23.269" v="622" actId="14100"/>
          <ac:spMkLst>
            <pc:docMk/>
            <pc:sldMk cId="1039849296" sldId="270"/>
            <ac:spMk id="3" creationId="{ABAE9BE0-743E-47C0-9243-D95F545A78A0}"/>
          </ac:spMkLst>
        </pc:spChg>
      </pc:sldChg>
      <pc:sldChg chg="modSp">
        <pc:chgData name="Deborah Jenkins" userId="3cd02ba5-e528-4585-978d-4fde2b47730a" providerId="ADAL" clId="{588F2E3F-0E67-4E35-9C9B-C34785642873}" dt="2019-02-03T19:00:44.869" v="624" actId="1076"/>
        <pc:sldMkLst>
          <pc:docMk/>
          <pc:sldMk cId="16614308" sldId="271"/>
        </pc:sldMkLst>
        <pc:spChg chg="mod">
          <ac:chgData name="Deborah Jenkins" userId="3cd02ba5-e528-4585-978d-4fde2b47730a" providerId="ADAL" clId="{588F2E3F-0E67-4E35-9C9B-C34785642873}" dt="2019-02-03T19:00:34.380" v="623" actId="120"/>
          <ac:spMkLst>
            <pc:docMk/>
            <pc:sldMk cId="16614308" sldId="271"/>
            <ac:spMk id="2" creationId="{66C56469-9516-475D-B475-6CA05C12BE97}"/>
          </ac:spMkLst>
        </pc:spChg>
        <pc:spChg chg="mod">
          <ac:chgData name="Deborah Jenkins" userId="3cd02ba5-e528-4585-978d-4fde2b47730a" providerId="ADAL" clId="{588F2E3F-0E67-4E35-9C9B-C34785642873}" dt="2019-02-03T19:00:44.869" v="624" actId="1076"/>
          <ac:spMkLst>
            <pc:docMk/>
            <pc:sldMk cId="16614308" sldId="271"/>
            <ac:spMk id="3" creationId="{25602AE3-5073-4407-988F-B63B3E840582}"/>
          </ac:spMkLst>
        </pc:spChg>
      </pc:sldChg>
      <pc:sldChg chg="modSp">
        <pc:chgData name="Deborah Jenkins" userId="3cd02ba5-e528-4585-978d-4fde2b47730a" providerId="ADAL" clId="{588F2E3F-0E67-4E35-9C9B-C34785642873}" dt="2019-02-03T18:32:43.602" v="396" actId="255"/>
        <pc:sldMkLst>
          <pc:docMk/>
          <pc:sldMk cId="3966893161" sldId="272"/>
        </pc:sldMkLst>
        <pc:spChg chg="mod">
          <ac:chgData name="Deborah Jenkins" userId="3cd02ba5-e528-4585-978d-4fde2b47730a" providerId="ADAL" clId="{588F2E3F-0E67-4E35-9C9B-C34785642873}" dt="2019-02-03T18:32:43.602" v="396" actId="255"/>
          <ac:spMkLst>
            <pc:docMk/>
            <pc:sldMk cId="3966893161" sldId="272"/>
            <ac:spMk id="2" creationId="{A06D28BF-1680-4500-8ACE-DB9D1AB1C936}"/>
          </ac:spMkLst>
        </pc:spChg>
      </pc:sldChg>
      <pc:sldChg chg="modSp">
        <pc:chgData name="Deborah Jenkins" userId="3cd02ba5-e528-4585-978d-4fde2b47730a" providerId="ADAL" clId="{588F2E3F-0E67-4E35-9C9B-C34785642873}" dt="2019-02-03T18:41:49.104" v="511" actId="207"/>
        <pc:sldMkLst>
          <pc:docMk/>
          <pc:sldMk cId="635531909" sldId="273"/>
        </pc:sldMkLst>
        <pc:spChg chg="mod">
          <ac:chgData name="Deborah Jenkins" userId="3cd02ba5-e528-4585-978d-4fde2b47730a" providerId="ADAL" clId="{588F2E3F-0E67-4E35-9C9B-C34785642873}" dt="2019-02-01T14:25:26.567" v="88" actId="255"/>
          <ac:spMkLst>
            <pc:docMk/>
            <pc:sldMk cId="635531909" sldId="273"/>
            <ac:spMk id="2" creationId="{96BF7628-F080-4548-8C78-AD9F5F21CA1E}"/>
          </ac:spMkLst>
        </pc:spChg>
        <pc:spChg chg="mod">
          <ac:chgData name="Deborah Jenkins" userId="3cd02ba5-e528-4585-978d-4fde2b47730a" providerId="ADAL" clId="{588F2E3F-0E67-4E35-9C9B-C34785642873}" dt="2019-02-03T18:41:49.104" v="511" actId="207"/>
          <ac:spMkLst>
            <pc:docMk/>
            <pc:sldMk cId="635531909" sldId="273"/>
            <ac:spMk id="3" creationId="{2F224315-D21B-4D1F-8BB4-F1161B32C536}"/>
          </ac:spMkLst>
        </pc:spChg>
        <pc:picChg chg="mod">
          <ac:chgData name="Deborah Jenkins" userId="3cd02ba5-e528-4585-978d-4fde2b47730a" providerId="ADAL" clId="{588F2E3F-0E67-4E35-9C9B-C34785642873}" dt="2019-02-01T14:26:30.710" v="100" actId="1076"/>
          <ac:picMkLst>
            <pc:docMk/>
            <pc:sldMk cId="635531909" sldId="273"/>
            <ac:picMk id="4" creationId="{00000000-0000-0000-0000-000000000000}"/>
          </ac:picMkLst>
        </pc:picChg>
      </pc:sldChg>
      <pc:sldChg chg="modSp">
        <pc:chgData name="Deborah Jenkins" userId="3cd02ba5-e528-4585-978d-4fde2b47730a" providerId="ADAL" clId="{588F2E3F-0E67-4E35-9C9B-C34785642873}" dt="2019-02-01T14:25:09.080" v="86" actId="14100"/>
        <pc:sldMkLst>
          <pc:docMk/>
          <pc:sldMk cId="1989516849" sldId="274"/>
        </pc:sldMkLst>
        <pc:spChg chg="mod">
          <ac:chgData name="Deborah Jenkins" userId="3cd02ba5-e528-4585-978d-4fde2b47730a" providerId="ADAL" clId="{588F2E3F-0E67-4E35-9C9B-C34785642873}" dt="2019-02-01T14:24:34.209" v="71" actId="1076"/>
          <ac:spMkLst>
            <pc:docMk/>
            <pc:sldMk cId="1989516849" sldId="274"/>
            <ac:spMk id="2" creationId="{03C97A96-CA16-4B0C-8C51-0847F83420F0}"/>
          </ac:spMkLst>
        </pc:spChg>
        <pc:spChg chg="mod">
          <ac:chgData name="Deborah Jenkins" userId="3cd02ba5-e528-4585-978d-4fde2b47730a" providerId="ADAL" clId="{588F2E3F-0E67-4E35-9C9B-C34785642873}" dt="2019-02-01T14:25:00.606" v="83" actId="20577"/>
          <ac:spMkLst>
            <pc:docMk/>
            <pc:sldMk cId="1989516849" sldId="274"/>
            <ac:spMk id="3" creationId="{A936061B-E091-4C1C-96FE-43513EB29E86}"/>
          </ac:spMkLst>
        </pc:spChg>
        <pc:picChg chg="mod">
          <ac:chgData name="Deborah Jenkins" userId="3cd02ba5-e528-4585-978d-4fde2b47730a" providerId="ADAL" clId="{588F2E3F-0E67-4E35-9C9B-C34785642873}" dt="2019-02-01T14:25:09.080" v="86" actId="14100"/>
          <ac:picMkLst>
            <pc:docMk/>
            <pc:sldMk cId="1989516849" sldId="274"/>
            <ac:picMk id="5" creationId="{12A241FB-ED12-41A6-B71F-D41489EC4133}"/>
          </ac:picMkLst>
        </pc:picChg>
      </pc:sldChg>
      <pc:sldChg chg="modSp">
        <pc:chgData name="Deborah Jenkins" userId="3cd02ba5-e528-4585-978d-4fde2b47730a" providerId="ADAL" clId="{588F2E3F-0E67-4E35-9C9B-C34785642873}" dt="2019-02-03T18:45:09.312" v="530" actId="1076"/>
        <pc:sldMkLst>
          <pc:docMk/>
          <pc:sldMk cId="790945766" sldId="275"/>
        </pc:sldMkLst>
        <pc:spChg chg="mod">
          <ac:chgData name="Deborah Jenkins" userId="3cd02ba5-e528-4585-978d-4fde2b47730a" providerId="ADAL" clId="{588F2E3F-0E67-4E35-9C9B-C34785642873}" dt="2019-02-01T14:23:19.355" v="55" actId="1076"/>
          <ac:spMkLst>
            <pc:docMk/>
            <pc:sldMk cId="790945766" sldId="275"/>
            <ac:spMk id="2" creationId="{E1EB7406-2D31-451B-A7BE-73A7688ACFB3}"/>
          </ac:spMkLst>
        </pc:spChg>
        <pc:spChg chg="mod">
          <ac:chgData name="Deborah Jenkins" userId="3cd02ba5-e528-4585-978d-4fde2b47730a" providerId="ADAL" clId="{588F2E3F-0E67-4E35-9C9B-C34785642873}" dt="2019-02-03T18:45:03.038" v="528" actId="27636"/>
          <ac:spMkLst>
            <pc:docMk/>
            <pc:sldMk cId="790945766" sldId="275"/>
            <ac:spMk id="3" creationId="{72759BA8-5E29-4BF0-8DF6-8D1BA61797F5}"/>
          </ac:spMkLst>
        </pc:spChg>
        <pc:picChg chg="mod">
          <ac:chgData name="Deborah Jenkins" userId="3cd02ba5-e528-4585-978d-4fde2b47730a" providerId="ADAL" clId="{588F2E3F-0E67-4E35-9C9B-C34785642873}" dt="2019-02-03T18:45:09.312" v="530" actId="1076"/>
          <ac:picMkLst>
            <pc:docMk/>
            <pc:sldMk cId="790945766" sldId="275"/>
            <ac:picMk id="4" creationId="{00000000-0000-0000-0000-000000000000}"/>
          </ac:picMkLst>
        </pc:picChg>
      </pc:sldChg>
      <pc:sldChg chg="modSp">
        <pc:chgData name="Deborah Jenkins" userId="3cd02ba5-e528-4585-978d-4fde2b47730a" providerId="ADAL" clId="{588F2E3F-0E67-4E35-9C9B-C34785642873}" dt="2019-02-03T18:46:01.581" v="542" actId="1076"/>
        <pc:sldMkLst>
          <pc:docMk/>
          <pc:sldMk cId="2134543987" sldId="276"/>
        </pc:sldMkLst>
        <pc:spChg chg="mod">
          <ac:chgData name="Deborah Jenkins" userId="3cd02ba5-e528-4585-978d-4fde2b47730a" providerId="ADAL" clId="{588F2E3F-0E67-4E35-9C9B-C34785642873}" dt="2019-02-01T14:22:55.432" v="50" actId="1076"/>
          <ac:spMkLst>
            <pc:docMk/>
            <pc:sldMk cId="2134543987" sldId="276"/>
            <ac:spMk id="2" creationId="{EB34A275-92F0-42FB-B9C3-384018C8C932}"/>
          </ac:spMkLst>
        </pc:spChg>
        <pc:spChg chg="mod">
          <ac:chgData name="Deborah Jenkins" userId="3cd02ba5-e528-4585-978d-4fde2b47730a" providerId="ADAL" clId="{588F2E3F-0E67-4E35-9C9B-C34785642873}" dt="2019-02-03T18:46:01.581" v="542" actId="1076"/>
          <ac:spMkLst>
            <pc:docMk/>
            <pc:sldMk cId="2134543987" sldId="276"/>
            <ac:spMk id="3" creationId="{E912CE68-D445-41F3-B202-43A0FCF9B004}"/>
          </ac:spMkLst>
        </pc:spChg>
        <pc:picChg chg="mod">
          <ac:chgData name="Deborah Jenkins" userId="3cd02ba5-e528-4585-978d-4fde2b47730a" providerId="ADAL" clId="{588F2E3F-0E67-4E35-9C9B-C34785642873}" dt="2019-02-03T18:45:53.455" v="539" actId="1076"/>
          <ac:picMkLst>
            <pc:docMk/>
            <pc:sldMk cId="2134543987" sldId="276"/>
            <ac:picMk id="4" creationId="{00000000-0000-0000-0000-000000000000}"/>
          </ac:picMkLst>
        </pc:picChg>
      </pc:sldChg>
      <pc:sldChg chg="addSp delSp modSp mod setBg">
        <pc:chgData name="Deborah Jenkins" userId="3cd02ba5-e528-4585-978d-4fde2b47730a" providerId="ADAL" clId="{588F2E3F-0E67-4E35-9C9B-C34785642873}" dt="2019-02-03T18:59:27.812" v="614" actId="403"/>
        <pc:sldMkLst>
          <pc:docMk/>
          <pc:sldMk cId="3707695319" sldId="287"/>
        </pc:sldMkLst>
        <pc:spChg chg="mod">
          <ac:chgData name="Deborah Jenkins" userId="3cd02ba5-e528-4585-978d-4fde2b47730a" providerId="ADAL" clId="{588F2E3F-0E67-4E35-9C9B-C34785642873}" dt="2019-02-01T14:36:50.646" v="285" actId="1076"/>
          <ac:spMkLst>
            <pc:docMk/>
            <pc:sldMk cId="3707695319" sldId="287"/>
            <ac:spMk id="2" creationId="{00000000-0000-0000-0000-000000000000}"/>
          </ac:spMkLst>
        </pc:spChg>
        <pc:spChg chg="mod">
          <ac:chgData name="Deborah Jenkins" userId="3cd02ba5-e528-4585-978d-4fde2b47730a" providerId="ADAL" clId="{588F2E3F-0E67-4E35-9C9B-C34785642873}" dt="2019-02-03T18:59:27.812" v="614" actId="403"/>
          <ac:spMkLst>
            <pc:docMk/>
            <pc:sldMk cId="3707695319" sldId="287"/>
            <ac:spMk id="3" creationId="{00000000-0000-0000-0000-000000000000}"/>
          </ac:spMkLst>
        </pc:spChg>
        <pc:spChg chg="add del mod">
          <ac:chgData name="Deborah Jenkins" userId="3cd02ba5-e528-4585-978d-4fde2b47730a" providerId="ADAL" clId="{588F2E3F-0E67-4E35-9C9B-C34785642873}" dt="2019-02-01T14:38:32.944" v="306" actId="478"/>
          <ac:spMkLst>
            <pc:docMk/>
            <pc:sldMk cId="3707695319" sldId="287"/>
            <ac:spMk id="7" creationId="{6EEFF36F-6245-456A-B90A-012186873B33}"/>
          </ac:spMkLst>
        </pc:spChg>
        <pc:spChg chg="add">
          <ac:chgData name="Deborah Jenkins" userId="3cd02ba5-e528-4585-978d-4fde2b47730a" providerId="ADAL" clId="{588F2E3F-0E67-4E35-9C9B-C34785642873}" dt="2019-02-01T14:36:18.669" v="270" actId="26606"/>
          <ac:spMkLst>
            <pc:docMk/>
            <pc:sldMk cId="3707695319" sldId="287"/>
            <ac:spMk id="12" creationId="{6E3254AE-C4CD-426D-A6E8-7FA13B0F889C}"/>
          </ac:spMkLst>
        </pc:spChg>
        <pc:picChg chg="del mod">
          <ac:chgData name="Deborah Jenkins" userId="3cd02ba5-e528-4585-978d-4fde2b47730a" providerId="ADAL" clId="{588F2E3F-0E67-4E35-9C9B-C34785642873}" dt="2019-02-01T14:34:10.760" v="245"/>
          <ac:picMkLst>
            <pc:docMk/>
            <pc:sldMk cId="3707695319" sldId="287"/>
            <ac:picMk id="4" creationId="{00000000-0000-0000-0000-000000000000}"/>
          </ac:picMkLst>
        </pc:picChg>
        <pc:picChg chg="add mod ord">
          <ac:chgData name="Deborah Jenkins" userId="3cd02ba5-e528-4585-978d-4fde2b47730a" providerId="ADAL" clId="{588F2E3F-0E67-4E35-9C9B-C34785642873}" dt="2019-02-03T18:59:14.229" v="612" actId="1076"/>
          <ac:picMkLst>
            <pc:docMk/>
            <pc:sldMk cId="3707695319" sldId="287"/>
            <ac:picMk id="6" creationId="{01BEC4B7-EA13-4FFE-B5F5-FBDD9018C2F4}"/>
          </ac:picMkLst>
        </pc:picChg>
        <pc:picChg chg="add">
          <ac:chgData name="Deborah Jenkins" userId="3cd02ba5-e528-4585-978d-4fde2b47730a" providerId="ADAL" clId="{588F2E3F-0E67-4E35-9C9B-C34785642873}" dt="2019-02-01T14:36:18.669" v="270" actId="26606"/>
          <ac:picMkLst>
            <pc:docMk/>
            <pc:sldMk cId="3707695319" sldId="287"/>
            <ac:picMk id="14" creationId="{F5C53434-A0C7-4A81-8EB0-D460DAD9BB65}"/>
          </ac:picMkLst>
        </pc:picChg>
      </pc:sldChg>
      <pc:sldChg chg="modSp">
        <pc:chgData name="Deborah Jenkins" userId="3cd02ba5-e528-4585-978d-4fde2b47730a" providerId="ADAL" clId="{588F2E3F-0E67-4E35-9C9B-C34785642873}" dt="2019-02-03T19:01:05.936" v="625" actId="12"/>
        <pc:sldMkLst>
          <pc:docMk/>
          <pc:sldMk cId="1516294174" sldId="289"/>
        </pc:sldMkLst>
        <pc:spChg chg="mod">
          <ac:chgData name="Deborah Jenkins" userId="3cd02ba5-e528-4585-978d-4fde2b47730a" providerId="ADAL" clId="{588F2E3F-0E67-4E35-9C9B-C34785642873}" dt="2019-02-02T18:04:58.512" v="366" actId="255"/>
          <ac:spMkLst>
            <pc:docMk/>
            <pc:sldMk cId="1516294174" sldId="289"/>
            <ac:spMk id="2" creationId="{F7438E02-0E9A-489D-B025-B938847A30FD}"/>
          </ac:spMkLst>
        </pc:spChg>
        <pc:spChg chg="mod">
          <ac:chgData name="Deborah Jenkins" userId="3cd02ba5-e528-4585-978d-4fde2b47730a" providerId="ADAL" clId="{588F2E3F-0E67-4E35-9C9B-C34785642873}" dt="2019-02-03T19:01:05.936" v="625" actId="12"/>
          <ac:spMkLst>
            <pc:docMk/>
            <pc:sldMk cId="1516294174" sldId="289"/>
            <ac:spMk id="3" creationId="{392002EF-195C-4F9F-9CAE-9B760A34E516}"/>
          </ac:spMkLst>
        </pc:spChg>
      </pc:sldChg>
      <pc:sldChg chg="modSp">
        <pc:chgData name="Deborah Jenkins" userId="3cd02ba5-e528-4585-978d-4fde2b47730a" providerId="ADAL" clId="{588F2E3F-0E67-4E35-9C9B-C34785642873}" dt="2019-02-02T18:02:04.334" v="315" actId="1076"/>
        <pc:sldMkLst>
          <pc:docMk/>
          <pc:sldMk cId="3230882258" sldId="290"/>
        </pc:sldMkLst>
        <pc:spChg chg="mod">
          <ac:chgData name="Deborah Jenkins" userId="3cd02ba5-e528-4585-978d-4fde2b47730a" providerId="ADAL" clId="{588F2E3F-0E67-4E35-9C9B-C34785642873}" dt="2019-02-02T18:02:01.862" v="314" actId="403"/>
          <ac:spMkLst>
            <pc:docMk/>
            <pc:sldMk cId="3230882258" sldId="290"/>
            <ac:spMk id="3" creationId="{00000000-0000-0000-0000-000000000000}"/>
          </ac:spMkLst>
        </pc:spChg>
        <pc:picChg chg="mod">
          <ac:chgData name="Deborah Jenkins" userId="3cd02ba5-e528-4585-978d-4fde2b47730a" providerId="ADAL" clId="{588F2E3F-0E67-4E35-9C9B-C34785642873}" dt="2019-02-02T18:02:04.334" v="315" actId="1076"/>
          <ac:picMkLst>
            <pc:docMk/>
            <pc:sldMk cId="3230882258" sldId="290"/>
            <ac:picMk id="4" creationId="{00000000-0000-0000-0000-000000000000}"/>
          </ac:picMkLst>
        </pc:picChg>
      </pc:sldChg>
      <pc:sldChg chg="modSp">
        <pc:chgData name="Deborah Jenkins" userId="3cd02ba5-e528-4585-978d-4fde2b47730a" providerId="ADAL" clId="{588F2E3F-0E67-4E35-9C9B-C34785642873}" dt="2019-02-02T18:05:45.537" v="369" actId="14100"/>
        <pc:sldMkLst>
          <pc:docMk/>
          <pc:sldMk cId="0" sldId="292"/>
        </pc:sldMkLst>
        <pc:spChg chg="mod">
          <ac:chgData name="Deborah Jenkins" userId="3cd02ba5-e528-4585-978d-4fde2b47730a" providerId="ADAL" clId="{588F2E3F-0E67-4E35-9C9B-C34785642873}" dt="2019-02-02T18:05:45.537" v="369" actId="14100"/>
          <ac:spMkLst>
            <pc:docMk/>
            <pc:sldMk cId="0" sldId="292"/>
            <ac:spMk id="5" creationId="{00000000-0000-0000-0000-000000000000}"/>
          </ac:spMkLst>
        </pc:spChg>
      </pc:sldChg>
      <pc:sldChg chg="modSp">
        <pc:chgData name="Deborah Jenkins" userId="3cd02ba5-e528-4585-978d-4fde2b47730a" providerId="ADAL" clId="{588F2E3F-0E67-4E35-9C9B-C34785642873}" dt="2019-02-03T18:35:24.488" v="412" actId="403"/>
        <pc:sldMkLst>
          <pc:docMk/>
          <pc:sldMk cId="802711104" sldId="300"/>
        </pc:sldMkLst>
        <pc:spChg chg="mod">
          <ac:chgData name="Deborah Jenkins" userId="3cd02ba5-e528-4585-978d-4fde2b47730a" providerId="ADAL" clId="{588F2E3F-0E67-4E35-9C9B-C34785642873}" dt="2019-02-03T18:35:24.488" v="412" actId="403"/>
          <ac:spMkLst>
            <pc:docMk/>
            <pc:sldMk cId="802711104" sldId="300"/>
            <ac:spMk id="3" creationId="{FB897727-5734-4342-966B-3AF44BB02711}"/>
          </ac:spMkLst>
        </pc:spChg>
      </pc:sldChg>
      <pc:sldChg chg="addSp delSp modSp add mod setBg">
        <pc:chgData name="Deborah Jenkins" userId="3cd02ba5-e528-4585-978d-4fde2b47730a" providerId="ADAL" clId="{588F2E3F-0E67-4E35-9C9B-C34785642873}" dt="2019-02-03T18:53:01.585" v="565" actId="1076"/>
        <pc:sldMkLst>
          <pc:docMk/>
          <pc:sldMk cId="190556766" sldId="301"/>
        </pc:sldMkLst>
        <pc:spChg chg="del">
          <ac:chgData name="Deborah Jenkins" userId="3cd02ba5-e528-4585-978d-4fde2b47730a" providerId="ADAL" clId="{588F2E3F-0E67-4E35-9C9B-C34785642873}" dt="2019-02-01T14:21:38.208" v="29" actId="478"/>
          <ac:spMkLst>
            <pc:docMk/>
            <pc:sldMk cId="190556766" sldId="301"/>
            <ac:spMk id="2" creationId="{BD3A8A68-D92D-4ADC-B06B-749B05799925}"/>
          </ac:spMkLst>
        </pc:spChg>
        <pc:spChg chg="mod">
          <ac:chgData name="Deborah Jenkins" userId="3cd02ba5-e528-4585-978d-4fde2b47730a" providerId="ADAL" clId="{588F2E3F-0E67-4E35-9C9B-C34785642873}" dt="2019-02-03T18:52:55.462" v="563" actId="255"/>
          <ac:spMkLst>
            <pc:docMk/>
            <pc:sldMk cId="190556766" sldId="301"/>
            <ac:spMk id="3" creationId="{5B499017-1511-4A26-BBE7-0121C5EBF59C}"/>
          </ac:spMkLst>
        </pc:spChg>
        <pc:spChg chg="add del mod">
          <ac:chgData name="Deborah Jenkins" userId="3cd02ba5-e528-4585-978d-4fde2b47730a" providerId="ADAL" clId="{588F2E3F-0E67-4E35-9C9B-C34785642873}" dt="2019-02-03T18:52:32.855" v="557" actId="478"/>
          <ac:spMkLst>
            <pc:docMk/>
            <pc:sldMk cId="190556766" sldId="301"/>
            <ac:spMk id="5" creationId="{90274CC1-DDE1-43DD-A8B3-0827AB0D8CF1}"/>
          </ac:spMkLst>
        </pc:spChg>
        <pc:picChg chg="add mod">
          <ac:chgData name="Deborah Jenkins" userId="3cd02ba5-e528-4585-978d-4fde2b47730a" providerId="ADAL" clId="{588F2E3F-0E67-4E35-9C9B-C34785642873}" dt="2019-02-03T18:53:01.585" v="565" actId="1076"/>
          <ac:picMkLst>
            <pc:docMk/>
            <pc:sldMk cId="190556766" sldId="301"/>
            <ac:picMk id="4" creationId="{BCDFDB7E-DE72-4247-ADE8-C22308C62BBB}"/>
          </ac:picMkLst>
        </pc:picChg>
      </pc:sldChg>
      <pc:sldChg chg="addSp delSp modSp add mod setBg">
        <pc:chgData name="Deborah Jenkins" userId="3cd02ba5-e528-4585-978d-4fde2b47730a" providerId="ADAL" clId="{588F2E3F-0E67-4E35-9C9B-C34785642873}" dt="2019-02-03T18:59:55.514" v="618" actId="403"/>
        <pc:sldMkLst>
          <pc:docMk/>
          <pc:sldMk cId="2119395402" sldId="302"/>
        </pc:sldMkLst>
        <pc:spChg chg="del">
          <ac:chgData name="Deborah Jenkins" userId="3cd02ba5-e528-4585-978d-4fde2b47730a" providerId="ADAL" clId="{588F2E3F-0E67-4E35-9C9B-C34785642873}" dt="2019-02-01T14:35:21.117" v="262" actId="478"/>
          <ac:spMkLst>
            <pc:docMk/>
            <pc:sldMk cId="2119395402" sldId="302"/>
            <ac:spMk id="2" creationId="{C1D47809-1404-4472-9B62-775F0B0BA418}"/>
          </ac:spMkLst>
        </pc:spChg>
        <pc:spChg chg="add del mod ord">
          <ac:chgData name="Deborah Jenkins" userId="3cd02ba5-e528-4585-978d-4fde2b47730a" providerId="ADAL" clId="{588F2E3F-0E67-4E35-9C9B-C34785642873}" dt="2019-02-03T18:59:55.514" v="618" actId="403"/>
          <ac:spMkLst>
            <pc:docMk/>
            <pc:sldMk cId="2119395402" sldId="302"/>
            <ac:spMk id="3" creationId="{A03C1684-436A-4160-844E-013CCE0DBC7D}"/>
          </ac:spMkLst>
        </pc:spChg>
        <pc:spChg chg="add del mod">
          <ac:chgData name="Deborah Jenkins" userId="3cd02ba5-e528-4585-978d-4fde2b47730a" providerId="ADAL" clId="{588F2E3F-0E67-4E35-9C9B-C34785642873}" dt="2019-02-01T14:29:19.883" v="134" actId="478"/>
          <ac:spMkLst>
            <pc:docMk/>
            <pc:sldMk cId="2119395402" sldId="302"/>
            <ac:spMk id="5" creationId="{C7024D60-62F1-4A87-9489-D4EB10C03384}"/>
          </ac:spMkLst>
        </pc:spChg>
        <pc:spChg chg="add del">
          <ac:chgData name="Deborah Jenkins" userId="3cd02ba5-e528-4585-978d-4fde2b47730a" providerId="ADAL" clId="{588F2E3F-0E67-4E35-9C9B-C34785642873}" dt="2019-02-01T14:34:56.570" v="249"/>
          <ac:spMkLst>
            <pc:docMk/>
            <pc:sldMk cId="2119395402" sldId="302"/>
            <ac:spMk id="6" creationId="{09DF2B55-E03C-44D4-9FA3-A4C288AB0531}"/>
          </ac:spMkLst>
        </pc:spChg>
        <pc:spChg chg="add del mod">
          <ac:chgData name="Deborah Jenkins" userId="3cd02ba5-e528-4585-978d-4fde2b47730a" providerId="ADAL" clId="{588F2E3F-0E67-4E35-9C9B-C34785642873}" dt="2019-02-01T14:38:20.552" v="304" actId="478"/>
          <ac:spMkLst>
            <pc:docMk/>
            <pc:sldMk cId="2119395402" sldId="302"/>
            <ac:spMk id="9" creationId="{FD93F45B-999B-43CB-8E7E-EBE97DD85CA9}"/>
          </ac:spMkLst>
        </pc:spChg>
        <pc:spChg chg="add">
          <ac:chgData name="Deborah Jenkins" userId="3cd02ba5-e528-4585-978d-4fde2b47730a" providerId="ADAL" clId="{588F2E3F-0E67-4E35-9C9B-C34785642873}" dt="2019-02-01T14:37:33.320" v="290" actId="26606"/>
          <ac:spMkLst>
            <pc:docMk/>
            <pc:sldMk cId="2119395402" sldId="302"/>
            <ac:spMk id="14" creationId="{6E3254AE-C4CD-426D-A6E8-7FA13B0F889C}"/>
          </ac:spMkLst>
        </pc:spChg>
        <pc:picChg chg="add mod">
          <ac:chgData name="Deborah Jenkins" userId="3cd02ba5-e528-4585-978d-4fde2b47730a" providerId="ADAL" clId="{588F2E3F-0E67-4E35-9C9B-C34785642873}" dt="2019-02-03T18:59:46.553" v="616" actId="1076"/>
          <ac:picMkLst>
            <pc:docMk/>
            <pc:sldMk cId="2119395402" sldId="302"/>
            <ac:picMk id="8" creationId="{2118D436-0155-44C4-BE93-CA36EA535C64}"/>
          </ac:picMkLst>
        </pc:picChg>
        <pc:picChg chg="add">
          <ac:chgData name="Deborah Jenkins" userId="3cd02ba5-e528-4585-978d-4fde2b47730a" providerId="ADAL" clId="{588F2E3F-0E67-4E35-9C9B-C34785642873}" dt="2019-02-01T14:37:33.320" v="290" actId="26606"/>
          <ac:picMkLst>
            <pc:docMk/>
            <pc:sldMk cId="2119395402" sldId="302"/>
            <ac:picMk id="16" creationId="{F5C53434-A0C7-4A81-8EB0-D460DAD9BB65}"/>
          </ac:picMkLst>
        </pc:picChg>
      </pc:sldChg>
      <pc:sldChg chg="addSp delSp modSp add mod setBg">
        <pc:chgData name="Deborah Jenkins" userId="3cd02ba5-e528-4585-978d-4fde2b47730a" providerId="ADAL" clId="{588F2E3F-0E67-4E35-9C9B-C34785642873}" dt="2019-02-03T18:36:28.437" v="425" actId="1076"/>
        <pc:sldMkLst>
          <pc:docMk/>
          <pc:sldMk cId="3756422710" sldId="303"/>
        </pc:sldMkLst>
        <pc:spChg chg="del">
          <ac:chgData name="Deborah Jenkins" userId="3cd02ba5-e528-4585-978d-4fde2b47730a" providerId="ADAL" clId="{588F2E3F-0E67-4E35-9C9B-C34785642873}" dt="2019-02-03T18:27:05.159" v="372" actId="478"/>
          <ac:spMkLst>
            <pc:docMk/>
            <pc:sldMk cId="3756422710" sldId="303"/>
            <ac:spMk id="2" creationId="{74B79524-6A03-4D66-8F9E-381F889E4C2B}"/>
          </ac:spMkLst>
        </pc:spChg>
        <pc:spChg chg="mod ord">
          <ac:chgData name="Deborah Jenkins" userId="3cd02ba5-e528-4585-978d-4fde2b47730a" providerId="ADAL" clId="{588F2E3F-0E67-4E35-9C9B-C34785642873}" dt="2019-02-03T18:36:21.790" v="424" actId="113"/>
          <ac:spMkLst>
            <pc:docMk/>
            <pc:sldMk cId="3756422710" sldId="303"/>
            <ac:spMk id="3" creationId="{313D971A-C324-4109-80CE-5835C724130B}"/>
          </ac:spMkLst>
        </pc:spChg>
        <pc:spChg chg="add del mod">
          <ac:chgData name="Deborah Jenkins" userId="3cd02ba5-e528-4585-978d-4fde2b47730a" providerId="ADAL" clId="{588F2E3F-0E67-4E35-9C9B-C34785642873}" dt="2019-02-03T18:28:35.263" v="388" actId="478"/>
          <ac:spMkLst>
            <pc:docMk/>
            <pc:sldMk cId="3756422710" sldId="303"/>
            <ac:spMk id="6" creationId="{AA6B7FFA-128B-4FB4-BA3D-C80EAE3DF5F3}"/>
          </ac:spMkLst>
        </pc:spChg>
        <pc:spChg chg="add">
          <ac:chgData name="Deborah Jenkins" userId="3cd02ba5-e528-4585-978d-4fde2b47730a" providerId="ADAL" clId="{588F2E3F-0E67-4E35-9C9B-C34785642873}" dt="2019-02-03T18:28:41.443" v="389" actId="26606"/>
          <ac:spMkLst>
            <pc:docMk/>
            <pc:sldMk cId="3756422710" sldId="303"/>
            <ac:spMk id="10" creationId="{6E3254AE-C4CD-426D-A6E8-7FA13B0F889C}"/>
          </ac:spMkLst>
        </pc:spChg>
        <pc:picChg chg="add mod">
          <ac:chgData name="Deborah Jenkins" userId="3cd02ba5-e528-4585-978d-4fde2b47730a" providerId="ADAL" clId="{588F2E3F-0E67-4E35-9C9B-C34785642873}" dt="2019-02-03T18:36:28.437" v="425" actId="1076"/>
          <ac:picMkLst>
            <pc:docMk/>
            <pc:sldMk cId="3756422710" sldId="303"/>
            <ac:picMk id="5" creationId="{4FFC3094-525F-4B0F-B9BF-7753AB3B74BB}"/>
          </ac:picMkLst>
        </pc:picChg>
        <pc:picChg chg="add">
          <ac:chgData name="Deborah Jenkins" userId="3cd02ba5-e528-4585-978d-4fde2b47730a" providerId="ADAL" clId="{588F2E3F-0E67-4E35-9C9B-C34785642873}" dt="2019-02-03T18:28:41.443" v="389" actId="26606"/>
          <ac:picMkLst>
            <pc:docMk/>
            <pc:sldMk cId="3756422710" sldId="303"/>
            <ac:picMk id="12" creationId="{F5C53434-A0C7-4A81-8EB0-D460DAD9BB65}"/>
          </ac:picMkLst>
        </pc:picChg>
      </pc:sldChg>
      <pc:sldChg chg="delSp modSp add">
        <pc:chgData name="Deborah Jenkins" userId="3cd02ba5-e528-4585-978d-4fde2b47730a" providerId="ADAL" clId="{588F2E3F-0E67-4E35-9C9B-C34785642873}" dt="2019-02-03T18:41:25.334" v="509" actId="27636"/>
        <pc:sldMkLst>
          <pc:docMk/>
          <pc:sldMk cId="1051705310" sldId="304"/>
        </pc:sldMkLst>
        <pc:spChg chg="del">
          <ac:chgData name="Deborah Jenkins" userId="3cd02ba5-e528-4585-978d-4fde2b47730a" providerId="ADAL" clId="{588F2E3F-0E67-4E35-9C9B-C34785642873}" dt="2019-02-03T18:34:07.090" v="398" actId="478"/>
          <ac:spMkLst>
            <pc:docMk/>
            <pc:sldMk cId="1051705310" sldId="304"/>
            <ac:spMk id="2" creationId="{9A4CD5BE-F64A-4AD9-A6AB-1419CF22B49F}"/>
          </ac:spMkLst>
        </pc:spChg>
        <pc:spChg chg="mod">
          <ac:chgData name="Deborah Jenkins" userId="3cd02ba5-e528-4585-978d-4fde2b47730a" providerId="ADAL" clId="{588F2E3F-0E67-4E35-9C9B-C34785642873}" dt="2019-02-03T18:41:25.334" v="509" actId="27636"/>
          <ac:spMkLst>
            <pc:docMk/>
            <pc:sldMk cId="1051705310" sldId="304"/>
            <ac:spMk id="3" creationId="{F2C57F3A-F451-4D60-BEE3-9E513AE48455}"/>
          </ac:spMkLst>
        </pc:spChg>
      </pc:sldChg>
      <pc:sldChg chg="delSp modSp add">
        <pc:chgData name="Deborah Jenkins" userId="3cd02ba5-e528-4585-978d-4fde2b47730a" providerId="ADAL" clId="{588F2E3F-0E67-4E35-9C9B-C34785642873}" dt="2019-02-03T18:40:21.632" v="483" actId="122"/>
        <pc:sldMkLst>
          <pc:docMk/>
          <pc:sldMk cId="326838967" sldId="305"/>
        </pc:sldMkLst>
        <pc:spChg chg="del">
          <ac:chgData name="Deborah Jenkins" userId="3cd02ba5-e528-4585-978d-4fde2b47730a" providerId="ADAL" clId="{588F2E3F-0E67-4E35-9C9B-C34785642873}" dt="2019-02-03T18:38:14.252" v="449" actId="478"/>
          <ac:spMkLst>
            <pc:docMk/>
            <pc:sldMk cId="326838967" sldId="305"/>
            <ac:spMk id="2" creationId="{C73F2C3E-7B65-4C64-8E57-C6B4D0BD529A}"/>
          </ac:spMkLst>
        </pc:spChg>
        <pc:spChg chg="mod">
          <ac:chgData name="Deborah Jenkins" userId="3cd02ba5-e528-4585-978d-4fde2b47730a" providerId="ADAL" clId="{588F2E3F-0E67-4E35-9C9B-C34785642873}" dt="2019-02-03T18:40:21.632" v="483" actId="122"/>
          <ac:spMkLst>
            <pc:docMk/>
            <pc:sldMk cId="326838967" sldId="305"/>
            <ac:spMk id="3" creationId="{0EDA89BD-5BEC-4A6D-AF5A-61194EE4D32B}"/>
          </ac:spMkLst>
        </pc:spChg>
      </pc:sldChg>
      <pc:sldChg chg="addSp delSp modSp add mod setBg">
        <pc:chgData name="Deborah Jenkins" userId="3cd02ba5-e528-4585-978d-4fde2b47730a" providerId="ADAL" clId="{588F2E3F-0E67-4E35-9C9B-C34785642873}" dt="2019-02-03T18:59:02.312" v="610" actId="1076"/>
        <pc:sldMkLst>
          <pc:docMk/>
          <pc:sldMk cId="508025021" sldId="306"/>
        </pc:sldMkLst>
        <pc:spChg chg="del">
          <ac:chgData name="Deborah Jenkins" userId="3cd02ba5-e528-4585-978d-4fde2b47730a" providerId="ADAL" clId="{588F2E3F-0E67-4E35-9C9B-C34785642873}" dt="2019-02-03T18:46:37.605" v="546" actId="478"/>
          <ac:spMkLst>
            <pc:docMk/>
            <pc:sldMk cId="508025021" sldId="306"/>
            <ac:spMk id="2" creationId="{3A860633-2099-4A2E-8D6B-0911C5E53A4E}"/>
          </ac:spMkLst>
        </pc:spChg>
        <pc:spChg chg="mod ord">
          <ac:chgData name="Deborah Jenkins" userId="3cd02ba5-e528-4585-978d-4fde2b47730a" providerId="ADAL" clId="{588F2E3F-0E67-4E35-9C9B-C34785642873}" dt="2019-02-03T18:58:53.942" v="608" actId="14100"/>
          <ac:spMkLst>
            <pc:docMk/>
            <pc:sldMk cId="508025021" sldId="306"/>
            <ac:spMk id="3" creationId="{CE5DF486-778E-46C8-B491-9EEA35AA5711}"/>
          </ac:spMkLst>
        </pc:spChg>
        <pc:spChg chg="add del mod">
          <ac:chgData name="Deborah Jenkins" userId="3cd02ba5-e528-4585-978d-4fde2b47730a" providerId="ADAL" clId="{588F2E3F-0E67-4E35-9C9B-C34785642873}" dt="2019-02-03T18:53:39.409" v="569" actId="478"/>
          <ac:spMkLst>
            <pc:docMk/>
            <pc:sldMk cId="508025021" sldId="306"/>
            <ac:spMk id="6" creationId="{413CF672-CC78-4333-982B-963AC69656BB}"/>
          </ac:spMkLst>
        </pc:spChg>
        <pc:spChg chg="add del mod">
          <ac:chgData name="Deborah Jenkins" userId="3cd02ba5-e528-4585-978d-4fde2b47730a" providerId="ADAL" clId="{588F2E3F-0E67-4E35-9C9B-C34785642873}" dt="2019-02-03T18:54:45.351" v="574" actId="478"/>
          <ac:spMkLst>
            <pc:docMk/>
            <pc:sldMk cId="508025021" sldId="306"/>
            <ac:spMk id="9" creationId="{EBBE9CA0-2776-4251-A647-9DA897CCDFAB}"/>
          </ac:spMkLst>
        </pc:spChg>
        <pc:spChg chg="add del mod">
          <ac:chgData name="Deborah Jenkins" userId="3cd02ba5-e528-4585-978d-4fde2b47730a" providerId="ADAL" clId="{588F2E3F-0E67-4E35-9C9B-C34785642873}" dt="2019-02-03T18:56:52.456" v="583" actId="478"/>
          <ac:spMkLst>
            <pc:docMk/>
            <pc:sldMk cId="508025021" sldId="306"/>
            <ac:spMk id="12" creationId="{F060C195-75C7-455F-83B7-2A619A161BC2}"/>
          </ac:spMkLst>
        </pc:spChg>
        <pc:spChg chg="add">
          <ac:chgData name="Deborah Jenkins" userId="3cd02ba5-e528-4585-978d-4fde2b47730a" providerId="ADAL" clId="{588F2E3F-0E67-4E35-9C9B-C34785642873}" dt="2019-02-03T18:56:10.946" v="580" actId="26606"/>
          <ac:spMkLst>
            <pc:docMk/>
            <pc:sldMk cId="508025021" sldId="306"/>
            <ac:spMk id="17" creationId="{10D21FCB-56CB-4EFA-A79A-A9A8EC0F722E}"/>
          </ac:spMkLst>
        </pc:spChg>
        <pc:picChg chg="add del mod">
          <ac:chgData name="Deborah Jenkins" userId="3cd02ba5-e528-4585-978d-4fde2b47730a" providerId="ADAL" clId="{588F2E3F-0E67-4E35-9C9B-C34785642873}" dt="2019-02-03T18:53:39.409" v="569" actId="478"/>
          <ac:picMkLst>
            <pc:docMk/>
            <pc:sldMk cId="508025021" sldId="306"/>
            <ac:picMk id="5" creationId="{462C0A6B-0E43-4AAE-BFC5-2854A48D2AD2}"/>
          </ac:picMkLst>
        </pc:picChg>
        <pc:picChg chg="add del mod">
          <ac:chgData name="Deborah Jenkins" userId="3cd02ba5-e528-4585-978d-4fde2b47730a" providerId="ADAL" clId="{588F2E3F-0E67-4E35-9C9B-C34785642873}" dt="2019-02-03T18:54:45.351" v="574" actId="478"/>
          <ac:picMkLst>
            <pc:docMk/>
            <pc:sldMk cId="508025021" sldId="306"/>
            <ac:picMk id="8" creationId="{304E846D-24AC-4300-805C-57CCF23E8ECC}"/>
          </ac:picMkLst>
        </pc:picChg>
        <pc:picChg chg="add mod">
          <ac:chgData name="Deborah Jenkins" userId="3cd02ba5-e528-4585-978d-4fde2b47730a" providerId="ADAL" clId="{588F2E3F-0E67-4E35-9C9B-C34785642873}" dt="2019-02-03T18:59:02.312" v="610" actId="1076"/>
          <ac:picMkLst>
            <pc:docMk/>
            <pc:sldMk cId="508025021" sldId="306"/>
            <ac:picMk id="11" creationId="{AD2C449F-A55A-4764-8C92-092667C5A0D2}"/>
          </ac:picMkLst>
        </pc:picChg>
        <pc:picChg chg="add">
          <ac:chgData name="Deborah Jenkins" userId="3cd02ba5-e528-4585-978d-4fde2b47730a" providerId="ADAL" clId="{588F2E3F-0E67-4E35-9C9B-C34785642873}" dt="2019-02-03T18:56:10.946" v="580" actId="26606"/>
          <ac:picMkLst>
            <pc:docMk/>
            <pc:sldMk cId="508025021" sldId="306"/>
            <ac:picMk id="19" creationId="{B1027BD9-272C-4CC4-9396-1708F8B1F40D}"/>
          </ac:picMkLst>
        </pc:picChg>
      </pc:sldChg>
    </pc:docChg>
  </pc:docChgLst>
  <pc:docChgLst>
    <pc:chgData name="Deborah Jenkins" userId="S::deborah.jenkins@uwtsd.ac.uk::3cd02ba5-e528-4585-978d-4fde2b47730a" providerId="AD" clId="Web-{90591F9E-CF2F-EB74-126B-30521C25BBDA}"/>
    <pc:docChg chg="modSld">
      <pc:chgData name="Deborah Jenkins" userId="S::deborah.jenkins@uwtsd.ac.uk::3cd02ba5-e528-4585-978d-4fde2b47730a" providerId="AD" clId="Web-{90591F9E-CF2F-EB74-126B-30521C25BBDA}" dt="2019-02-02T18:01:39.223" v="31" actId="20577"/>
      <pc:docMkLst>
        <pc:docMk/>
      </pc:docMkLst>
      <pc:sldChg chg="modSp">
        <pc:chgData name="Deborah Jenkins" userId="S::deborah.jenkins@uwtsd.ac.uk::3cd02ba5-e528-4585-978d-4fde2b47730a" providerId="AD" clId="Web-{90591F9E-CF2F-EB74-126B-30521C25BBDA}" dt="2019-02-02T17:58:38.848" v="6" actId="20577"/>
        <pc:sldMkLst>
          <pc:docMk/>
          <pc:sldMk cId="3500934179" sldId="268"/>
        </pc:sldMkLst>
        <pc:spChg chg="mod">
          <ac:chgData name="Deborah Jenkins" userId="S::deborah.jenkins@uwtsd.ac.uk::3cd02ba5-e528-4585-978d-4fde2b47730a" providerId="AD" clId="Web-{90591F9E-CF2F-EB74-126B-30521C25BBDA}" dt="2019-02-02T17:58:32.051" v="2" actId="20577"/>
          <ac:spMkLst>
            <pc:docMk/>
            <pc:sldMk cId="3500934179" sldId="268"/>
            <ac:spMk id="2" creationId="{250A3A3E-9E64-4974-AEFE-A2A8977A9851}"/>
          </ac:spMkLst>
        </pc:spChg>
        <pc:spChg chg="mod">
          <ac:chgData name="Deborah Jenkins" userId="S::deborah.jenkins@uwtsd.ac.uk::3cd02ba5-e528-4585-978d-4fde2b47730a" providerId="AD" clId="Web-{90591F9E-CF2F-EB74-126B-30521C25BBDA}" dt="2019-02-02T17:58:38.848" v="6" actId="20577"/>
          <ac:spMkLst>
            <pc:docMk/>
            <pc:sldMk cId="3500934179" sldId="268"/>
            <ac:spMk id="3" creationId="{A0D815B1-5082-4C08-AAF4-ECC4B03730A8}"/>
          </ac:spMkLst>
        </pc:spChg>
      </pc:sldChg>
      <pc:sldChg chg="modSp">
        <pc:chgData name="Deborah Jenkins" userId="S::deborah.jenkins@uwtsd.ac.uk::3cd02ba5-e528-4585-978d-4fde2b47730a" providerId="AD" clId="Web-{90591F9E-CF2F-EB74-126B-30521C25BBDA}" dt="2019-02-02T17:58:58.442" v="10" actId="20577"/>
        <pc:sldMkLst>
          <pc:docMk/>
          <pc:sldMk cId="1427663440" sldId="269"/>
        </pc:sldMkLst>
        <pc:spChg chg="mod">
          <ac:chgData name="Deborah Jenkins" userId="S::deborah.jenkins@uwtsd.ac.uk::3cd02ba5-e528-4585-978d-4fde2b47730a" providerId="AD" clId="Web-{90591F9E-CF2F-EB74-126B-30521C25BBDA}" dt="2019-02-02T17:58:58.442" v="10" actId="20577"/>
          <ac:spMkLst>
            <pc:docMk/>
            <pc:sldMk cId="1427663440" sldId="269"/>
            <ac:spMk id="2" creationId="{926CE346-A512-4E68-BC30-2F3150AB1D8D}"/>
          </ac:spMkLst>
        </pc:spChg>
      </pc:sldChg>
      <pc:sldChg chg="modSp">
        <pc:chgData name="Deborah Jenkins" userId="S::deborah.jenkins@uwtsd.ac.uk::3cd02ba5-e528-4585-978d-4fde2b47730a" providerId="AD" clId="Web-{90591F9E-CF2F-EB74-126B-30521C25BBDA}" dt="2019-02-02T18:00:54.442" v="18" actId="20577"/>
        <pc:sldMkLst>
          <pc:docMk/>
          <pc:sldMk cId="3707695319" sldId="287"/>
        </pc:sldMkLst>
        <pc:spChg chg="mod">
          <ac:chgData name="Deborah Jenkins" userId="S::deborah.jenkins@uwtsd.ac.uk::3cd02ba5-e528-4585-978d-4fde2b47730a" providerId="AD" clId="Web-{90591F9E-CF2F-EB74-126B-30521C25BBDA}" dt="2019-02-02T18:00:54.442" v="18" actId="20577"/>
          <ac:spMkLst>
            <pc:docMk/>
            <pc:sldMk cId="3707695319" sldId="287"/>
            <ac:spMk id="3" creationId="{00000000-0000-0000-0000-000000000000}"/>
          </ac:spMkLst>
        </pc:spChg>
      </pc:sldChg>
      <pc:sldChg chg="modSp">
        <pc:chgData name="Deborah Jenkins" userId="S::deborah.jenkins@uwtsd.ac.uk::3cd02ba5-e528-4585-978d-4fde2b47730a" providerId="AD" clId="Web-{90591F9E-CF2F-EB74-126B-30521C25BBDA}" dt="2019-02-02T18:01:20.895" v="29" actId="20577"/>
        <pc:sldMkLst>
          <pc:docMk/>
          <pc:sldMk cId="3230882258" sldId="290"/>
        </pc:sldMkLst>
        <pc:spChg chg="mod">
          <ac:chgData name="Deborah Jenkins" userId="S::deborah.jenkins@uwtsd.ac.uk::3cd02ba5-e528-4585-978d-4fde2b47730a" providerId="AD" clId="Web-{90591F9E-CF2F-EB74-126B-30521C25BBDA}" dt="2019-02-02T18:01:13.708" v="26" actId="20577"/>
          <ac:spMkLst>
            <pc:docMk/>
            <pc:sldMk cId="3230882258" sldId="290"/>
            <ac:spMk id="2" creationId="{00000000-0000-0000-0000-000000000000}"/>
          </ac:spMkLst>
        </pc:spChg>
        <pc:spChg chg="mod">
          <ac:chgData name="Deborah Jenkins" userId="S::deborah.jenkins@uwtsd.ac.uk::3cd02ba5-e528-4585-978d-4fde2b47730a" providerId="AD" clId="Web-{90591F9E-CF2F-EB74-126B-30521C25BBDA}" dt="2019-02-02T18:01:20.895" v="29" actId="20577"/>
          <ac:spMkLst>
            <pc:docMk/>
            <pc:sldMk cId="3230882258" sldId="290"/>
            <ac:spMk id="3" creationId="{00000000-0000-0000-0000-000000000000}"/>
          </ac:spMkLst>
        </pc:spChg>
      </pc:sldChg>
      <pc:sldChg chg="modSp">
        <pc:chgData name="Deborah Jenkins" userId="S::deborah.jenkins@uwtsd.ac.uk::3cd02ba5-e528-4585-978d-4fde2b47730a" providerId="AD" clId="Web-{90591F9E-CF2F-EB74-126B-30521C25BBDA}" dt="2019-02-02T18:00:33.191" v="13" actId="20577"/>
        <pc:sldMkLst>
          <pc:docMk/>
          <pc:sldMk cId="190556766" sldId="301"/>
        </pc:sldMkLst>
        <pc:spChg chg="mod">
          <ac:chgData name="Deborah Jenkins" userId="S::deborah.jenkins@uwtsd.ac.uk::3cd02ba5-e528-4585-978d-4fde2b47730a" providerId="AD" clId="Web-{90591F9E-CF2F-EB74-126B-30521C25BBDA}" dt="2019-02-02T18:00:33.191" v="13" actId="20577"/>
          <ac:spMkLst>
            <pc:docMk/>
            <pc:sldMk cId="190556766" sldId="301"/>
            <ac:spMk id="3" creationId="{5B499017-1511-4A26-BBE7-0121C5EBF59C}"/>
          </ac:spMkLst>
        </pc:spChg>
      </pc:sldChg>
      <pc:sldChg chg="modSp">
        <pc:chgData name="Deborah Jenkins" userId="S::deborah.jenkins@uwtsd.ac.uk::3cd02ba5-e528-4585-978d-4fde2b47730a" providerId="AD" clId="Web-{90591F9E-CF2F-EB74-126B-30521C25BBDA}" dt="2019-02-02T18:01:04.317" v="23" actId="20577"/>
        <pc:sldMkLst>
          <pc:docMk/>
          <pc:sldMk cId="2119395402" sldId="302"/>
        </pc:sldMkLst>
        <pc:spChg chg="mod">
          <ac:chgData name="Deborah Jenkins" userId="S::deborah.jenkins@uwtsd.ac.uk::3cd02ba5-e528-4585-978d-4fde2b47730a" providerId="AD" clId="Web-{90591F9E-CF2F-EB74-126B-30521C25BBDA}" dt="2019-02-02T18:01:04.317" v="23" actId="20577"/>
          <ac:spMkLst>
            <pc:docMk/>
            <pc:sldMk cId="2119395402" sldId="302"/>
            <ac:spMk id="3" creationId="{A03C1684-436A-4160-844E-013CCE0DBC7D}"/>
          </ac:spMkLst>
        </pc:spChg>
      </pc:sldChg>
    </pc:docChg>
  </pc:docChgLst>
  <pc:docChgLst>
    <pc:chgData name="Deborah Jenkins" userId="S::deborah.jenkins@uwtsd.ac.uk::3cd02ba5-e528-4585-978d-4fde2b47730a" providerId="AD" clId="Web-{8192131C-6431-C47F-F2D6-8001EA8E9503}"/>
    <pc:docChg chg="modSld">
      <pc:chgData name="Deborah Jenkins" userId="S::deborah.jenkins@uwtsd.ac.uk::3cd02ba5-e528-4585-978d-4fde2b47730a" providerId="AD" clId="Web-{8192131C-6431-C47F-F2D6-8001EA8E9503}" dt="2019-02-03T18:25:36.601" v="3" actId="20577"/>
      <pc:docMkLst>
        <pc:docMk/>
      </pc:docMkLst>
      <pc:sldChg chg="modSp">
        <pc:chgData name="Deborah Jenkins" userId="S::deborah.jenkins@uwtsd.ac.uk::3cd02ba5-e528-4585-978d-4fde2b47730a" providerId="AD" clId="Web-{8192131C-6431-C47F-F2D6-8001EA8E9503}" dt="2019-02-03T18:25:36.586" v="2" actId="20577"/>
        <pc:sldMkLst>
          <pc:docMk/>
          <pc:sldMk cId="802711104" sldId="300"/>
        </pc:sldMkLst>
        <pc:spChg chg="mod">
          <ac:chgData name="Deborah Jenkins" userId="S::deborah.jenkins@uwtsd.ac.uk::3cd02ba5-e528-4585-978d-4fde2b47730a" providerId="AD" clId="Web-{8192131C-6431-C47F-F2D6-8001EA8E9503}" dt="2019-02-03T18:25:36.586" v="2" actId="20577"/>
          <ac:spMkLst>
            <pc:docMk/>
            <pc:sldMk cId="802711104" sldId="300"/>
            <ac:spMk id="3" creationId="{FB897727-5734-4342-966B-3AF44BB0271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83C40A-41D1-4921-96B7-BBD5522FCE61}" type="doc">
      <dgm:prSet loTypeId="urn:microsoft.com/office/officeart/2005/8/layout/matrix1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20B2AF-3433-4C55-B084-05CDA5A5F2E1}">
      <dgm:prSet phldrT="[Text]" phldr="1"/>
      <dgm:spPr/>
      <dgm:t>
        <a:bodyPr/>
        <a:lstStyle/>
        <a:p>
          <a:endParaRPr lang="en-US" dirty="0"/>
        </a:p>
      </dgm:t>
    </dgm:pt>
    <dgm:pt modelId="{A3113EC1-0D43-4110-9521-1B91BB2344D4}" type="parTrans" cxnId="{25912A54-4706-4519-8D01-D8242A6CADB3}">
      <dgm:prSet/>
      <dgm:spPr/>
      <dgm:t>
        <a:bodyPr/>
        <a:lstStyle/>
        <a:p>
          <a:endParaRPr lang="en-US"/>
        </a:p>
      </dgm:t>
    </dgm:pt>
    <dgm:pt modelId="{AE547CA5-CF9C-494E-9FD1-64581A66ECAA}" type="sibTrans" cxnId="{25912A54-4706-4519-8D01-D8242A6CADB3}">
      <dgm:prSet/>
      <dgm:spPr/>
      <dgm:t>
        <a:bodyPr/>
        <a:lstStyle/>
        <a:p>
          <a:endParaRPr lang="en-US"/>
        </a:p>
      </dgm:t>
    </dgm:pt>
    <dgm:pt modelId="{58D12C0E-D464-41A7-9182-DCC14610C040}">
      <dgm:prSet phldrT="[Text]"/>
      <dgm:spPr/>
      <dgm:t>
        <a:bodyPr/>
        <a:lstStyle/>
        <a:p>
          <a:r>
            <a:rPr lang="en-US" dirty="0" smtClean="0"/>
            <a:t>Open</a:t>
          </a:r>
          <a:endParaRPr lang="en-US" dirty="0"/>
        </a:p>
      </dgm:t>
    </dgm:pt>
    <dgm:pt modelId="{E005378F-BBA2-4EA9-8805-859BD258F2AC}" type="parTrans" cxnId="{6112779C-9FE7-411B-B8EA-5560AD2DA30F}">
      <dgm:prSet/>
      <dgm:spPr/>
      <dgm:t>
        <a:bodyPr/>
        <a:lstStyle/>
        <a:p>
          <a:endParaRPr lang="en-US"/>
        </a:p>
      </dgm:t>
    </dgm:pt>
    <dgm:pt modelId="{B8F4972F-4FD4-4C09-B0B0-81DD8C2C1B7E}" type="sibTrans" cxnId="{6112779C-9FE7-411B-B8EA-5560AD2DA30F}">
      <dgm:prSet/>
      <dgm:spPr/>
      <dgm:t>
        <a:bodyPr/>
        <a:lstStyle/>
        <a:p>
          <a:endParaRPr lang="en-US"/>
        </a:p>
      </dgm:t>
    </dgm:pt>
    <dgm:pt modelId="{0BBD7BC6-A63D-438C-8DAA-240AC092DBC9}">
      <dgm:prSet phldrT="[Text]"/>
      <dgm:spPr/>
      <dgm:t>
        <a:bodyPr/>
        <a:lstStyle/>
        <a:p>
          <a:r>
            <a:rPr lang="en-US" dirty="0" smtClean="0"/>
            <a:t>Blind</a:t>
          </a:r>
          <a:endParaRPr lang="en-US" dirty="0"/>
        </a:p>
      </dgm:t>
    </dgm:pt>
    <dgm:pt modelId="{3E3BA13C-CEDF-4A5B-8AE8-22A108E73454}" type="parTrans" cxnId="{3CFBD380-EFF9-455F-9A4E-378B2C6549EF}">
      <dgm:prSet/>
      <dgm:spPr/>
      <dgm:t>
        <a:bodyPr/>
        <a:lstStyle/>
        <a:p>
          <a:endParaRPr lang="en-US"/>
        </a:p>
      </dgm:t>
    </dgm:pt>
    <dgm:pt modelId="{0544049F-FBE3-49FC-B339-42CA0C677D64}" type="sibTrans" cxnId="{3CFBD380-EFF9-455F-9A4E-378B2C6549EF}">
      <dgm:prSet/>
      <dgm:spPr/>
      <dgm:t>
        <a:bodyPr/>
        <a:lstStyle/>
        <a:p>
          <a:endParaRPr lang="en-US"/>
        </a:p>
      </dgm:t>
    </dgm:pt>
    <dgm:pt modelId="{DC415FE7-E509-4344-B704-EDC07AA477A8}">
      <dgm:prSet phldrT="[Text]"/>
      <dgm:spPr/>
      <dgm:t>
        <a:bodyPr/>
        <a:lstStyle/>
        <a:p>
          <a:r>
            <a:rPr lang="en-US" dirty="0" smtClean="0"/>
            <a:t>Hidden</a:t>
          </a:r>
          <a:endParaRPr lang="en-US" dirty="0"/>
        </a:p>
      </dgm:t>
    </dgm:pt>
    <dgm:pt modelId="{B86BEB68-4A1B-4B51-8BA2-0C8749CCBB6B}" type="parTrans" cxnId="{B116EC9C-EADC-4AF9-9324-596B89E5AEBB}">
      <dgm:prSet/>
      <dgm:spPr/>
      <dgm:t>
        <a:bodyPr/>
        <a:lstStyle/>
        <a:p>
          <a:endParaRPr lang="en-US"/>
        </a:p>
      </dgm:t>
    </dgm:pt>
    <dgm:pt modelId="{F6D9E68B-B736-4FCB-A2E3-07F838B97A44}" type="sibTrans" cxnId="{B116EC9C-EADC-4AF9-9324-596B89E5AEBB}">
      <dgm:prSet/>
      <dgm:spPr/>
      <dgm:t>
        <a:bodyPr/>
        <a:lstStyle/>
        <a:p>
          <a:endParaRPr lang="en-US"/>
        </a:p>
      </dgm:t>
    </dgm:pt>
    <dgm:pt modelId="{D33FF3F3-FFA4-45DB-B43C-D0F8B6EB3045}">
      <dgm:prSet phldrT="[Text]"/>
      <dgm:spPr/>
      <dgm:t>
        <a:bodyPr/>
        <a:lstStyle/>
        <a:p>
          <a:r>
            <a:rPr lang="en-US" dirty="0" smtClean="0"/>
            <a:t>Unknown</a:t>
          </a:r>
          <a:endParaRPr lang="en-US" dirty="0"/>
        </a:p>
      </dgm:t>
    </dgm:pt>
    <dgm:pt modelId="{5187B832-BC78-433D-9C5C-6F45F2DDC450}" type="parTrans" cxnId="{9E89E561-7C9D-42AF-B0A9-AF927F40B8FF}">
      <dgm:prSet/>
      <dgm:spPr/>
      <dgm:t>
        <a:bodyPr/>
        <a:lstStyle/>
        <a:p>
          <a:endParaRPr lang="en-US"/>
        </a:p>
      </dgm:t>
    </dgm:pt>
    <dgm:pt modelId="{8C1AD6ED-6D8E-445F-8256-9803FBAE7220}" type="sibTrans" cxnId="{9E89E561-7C9D-42AF-B0A9-AF927F40B8FF}">
      <dgm:prSet/>
      <dgm:spPr/>
      <dgm:t>
        <a:bodyPr/>
        <a:lstStyle/>
        <a:p>
          <a:endParaRPr lang="en-US"/>
        </a:p>
      </dgm:t>
    </dgm:pt>
    <dgm:pt modelId="{460CCB6E-B6E8-4551-B516-C8E029A283C3}" type="pres">
      <dgm:prSet presAssocID="{7283C40A-41D1-4921-96B7-BBD5522FCE6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35D749E-4EB0-4E16-A72C-FB867D0C8031}" type="pres">
      <dgm:prSet presAssocID="{7283C40A-41D1-4921-96B7-BBD5522FCE61}" presName="matrix" presStyleCnt="0"/>
      <dgm:spPr/>
    </dgm:pt>
    <dgm:pt modelId="{D02784E5-0B4E-41D9-BC81-138BED29E547}" type="pres">
      <dgm:prSet presAssocID="{7283C40A-41D1-4921-96B7-BBD5522FCE61}" presName="tile1" presStyleLbl="node1" presStyleIdx="0" presStyleCnt="4"/>
      <dgm:spPr/>
      <dgm:t>
        <a:bodyPr/>
        <a:lstStyle/>
        <a:p>
          <a:endParaRPr lang="en-US"/>
        </a:p>
      </dgm:t>
    </dgm:pt>
    <dgm:pt modelId="{F9B94715-20D9-438C-BF56-6D5C3CC46D58}" type="pres">
      <dgm:prSet presAssocID="{7283C40A-41D1-4921-96B7-BBD5522FCE6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F597CA-DFE2-45AA-8248-FE6858A14F23}" type="pres">
      <dgm:prSet presAssocID="{7283C40A-41D1-4921-96B7-BBD5522FCE61}" presName="tile2" presStyleLbl="node1" presStyleIdx="1" presStyleCnt="4" custLinFactNeighborX="-18" custLinFactNeighborY="-2180"/>
      <dgm:spPr/>
      <dgm:t>
        <a:bodyPr/>
        <a:lstStyle/>
        <a:p>
          <a:endParaRPr lang="en-US"/>
        </a:p>
      </dgm:t>
    </dgm:pt>
    <dgm:pt modelId="{CFE23D9A-3AA3-4278-BA03-FA6BEE6B9A64}" type="pres">
      <dgm:prSet presAssocID="{7283C40A-41D1-4921-96B7-BBD5522FCE6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00F6D8-49A1-466E-BE51-01630A3E6313}" type="pres">
      <dgm:prSet presAssocID="{7283C40A-41D1-4921-96B7-BBD5522FCE61}" presName="tile3" presStyleLbl="node1" presStyleIdx="2" presStyleCnt="4"/>
      <dgm:spPr/>
      <dgm:t>
        <a:bodyPr/>
        <a:lstStyle/>
        <a:p>
          <a:endParaRPr lang="en-US"/>
        </a:p>
      </dgm:t>
    </dgm:pt>
    <dgm:pt modelId="{78C36781-79A9-4F90-A7A3-DBA0ED44B03A}" type="pres">
      <dgm:prSet presAssocID="{7283C40A-41D1-4921-96B7-BBD5522FCE6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5EE29B-B389-42F2-AAAC-949AD36C1015}" type="pres">
      <dgm:prSet presAssocID="{7283C40A-41D1-4921-96B7-BBD5522FCE61}" presName="tile4" presStyleLbl="node1" presStyleIdx="3" presStyleCnt="4"/>
      <dgm:spPr/>
      <dgm:t>
        <a:bodyPr/>
        <a:lstStyle/>
        <a:p>
          <a:endParaRPr lang="en-US"/>
        </a:p>
      </dgm:t>
    </dgm:pt>
    <dgm:pt modelId="{EE8E1FEF-D659-49CA-B1B7-5C1176B486F1}" type="pres">
      <dgm:prSet presAssocID="{7283C40A-41D1-4921-96B7-BBD5522FCE6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997DA7-62D5-4D7F-8ACE-A2A1CF4A83FE}" type="pres">
      <dgm:prSet presAssocID="{7283C40A-41D1-4921-96B7-BBD5522FCE61}" presName="centerTile" presStyleLbl="fgShp" presStyleIdx="0" presStyleCnt="1" custFlipVert="1" custScaleX="15385" custScaleY="337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1C80623D-C912-4C48-B756-177DB21EAA2B}" type="presOf" srcId="{D33FF3F3-FFA4-45DB-B43C-D0F8B6EB3045}" destId="{EE8E1FEF-D659-49CA-B1B7-5C1176B486F1}" srcOrd="1" destOrd="0" presId="urn:microsoft.com/office/officeart/2005/8/layout/matrix1"/>
    <dgm:cxn modelId="{6112779C-9FE7-411B-B8EA-5560AD2DA30F}" srcId="{DB20B2AF-3433-4C55-B084-05CDA5A5F2E1}" destId="{58D12C0E-D464-41A7-9182-DCC14610C040}" srcOrd="0" destOrd="0" parTransId="{E005378F-BBA2-4EA9-8805-859BD258F2AC}" sibTransId="{B8F4972F-4FD4-4C09-B0B0-81DD8C2C1B7E}"/>
    <dgm:cxn modelId="{00051883-B952-4014-AAB4-2423C8E9D54B}" type="presOf" srcId="{D33FF3F3-FFA4-45DB-B43C-D0F8B6EB3045}" destId="{925EE29B-B389-42F2-AAAC-949AD36C1015}" srcOrd="0" destOrd="0" presId="urn:microsoft.com/office/officeart/2005/8/layout/matrix1"/>
    <dgm:cxn modelId="{9E89E561-7C9D-42AF-B0A9-AF927F40B8FF}" srcId="{DB20B2AF-3433-4C55-B084-05CDA5A5F2E1}" destId="{D33FF3F3-FFA4-45DB-B43C-D0F8B6EB3045}" srcOrd="3" destOrd="0" parTransId="{5187B832-BC78-433D-9C5C-6F45F2DDC450}" sibTransId="{8C1AD6ED-6D8E-445F-8256-9803FBAE7220}"/>
    <dgm:cxn modelId="{25912A54-4706-4519-8D01-D8242A6CADB3}" srcId="{7283C40A-41D1-4921-96B7-BBD5522FCE61}" destId="{DB20B2AF-3433-4C55-B084-05CDA5A5F2E1}" srcOrd="0" destOrd="0" parTransId="{A3113EC1-0D43-4110-9521-1B91BB2344D4}" sibTransId="{AE547CA5-CF9C-494E-9FD1-64581A66ECAA}"/>
    <dgm:cxn modelId="{735845DC-BC08-4DFE-90D0-B5372A1B1C64}" type="presOf" srcId="{0BBD7BC6-A63D-438C-8DAA-240AC092DBC9}" destId="{CFE23D9A-3AA3-4278-BA03-FA6BEE6B9A64}" srcOrd="1" destOrd="0" presId="urn:microsoft.com/office/officeart/2005/8/layout/matrix1"/>
    <dgm:cxn modelId="{7D20B1C4-59E6-4A98-8FBC-42DB8AEE56A0}" type="presOf" srcId="{0BBD7BC6-A63D-438C-8DAA-240AC092DBC9}" destId="{5AF597CA-DFE2-45AA-8248-FE6858A14F23}" srcOrd="0" destOrd="0" presId="urn:microsoft.com/office/officeart/2005/8/layout/matrix1"/>
    <dgm:cxn modelId="{9FA33D84-1596-4358-BBD8-559CFDDF1B7E}" type="presOf" srcId="{7283C40A-41D1-4921-96B7-BBD5522FCE61}" destId="{460CCB6E-B6E8-4551-B516-C8E029A283C3}" srcOrd="0" destOrd="0" presId="urn:microsoft.com/office/officeart/2005/8/layout/matrix1"/>
    <dgm:cxn modelId="{18F76ADA-71F1-4DD6-9AA7-D7E967E36338}" type="presOf" srcId="{DC415FE7-E509-4344-B704-EDC07AA477A8}" destId="{78C36781-79A9-4F90-A7A3-DBA0ED44B03A}" srcOrd="1" destOrd="0" presId="urn:microsoft.com/office/officeart/2005/8/layout/matrix1"/>
    <dgm:cxn modelId="{39F88118-738D-4A55-9A20-E668C20B2947}" type="presOf" srcId="{DB20B2AF-3433-4C55-B084-05CDA5A5F2E1}" destId="{43997DA7-62D5-4D7F-8ACE-A2A1CF4A83FE}" srcOrd="0" destOrd="0" presId="urn:microsoft.com/office/officeart/2005/8/layout/matrix1"/>
    <dgm:cxn modelId="{D8CFCBC4-1CEE-4EF1-9ADC-94AF3D13F04C}" type="presOf" srcId="{DC415FE7-E509-4344-B704-EDC07AA477A8}" destId="{9400F6D8-49A1-466E-BE51-01630A3E6313}" srcOrd="0" destOrd="0" presId="urn:microsoft.com/office/officeart/2005/8/layout/matrix1"/>
    <dgm:cxn modelId="{81D4727C-DF8B-4EE7-9F24-F50FE694B9E6}" type="presOf" srcId="{58D12C0E-D464-41A7-9182-DCC14610C040}" destId="{D02784E5-0B4E-41D9-BC81-138BED29E547}" srcOrd="0" destOrd="0" presId="urn:microsoft.com/office/officeart/2005/8/layout/matrix1"/>
    <dgm:cxn modelId="{7DEA6CF9-989B-41DD-9F19-82B9C3820466}" type="presOf" srcId="{58D12C0E-D464-41A7-9182-DCC14610C040}" destId="{F9B94715-20D9-438C-BF56-6D5C3CC46D58}" srcOrd="1" destOrd="0" presId="urn:microsoft.com/office/officeart/2005/8/layout/matrix1"/>
    <dgm:cxn modelId="{B116EC9C-EADC-4AF9-9324-596B89E5AEBB}" srcId="{DB20B2AF-3433-4C55-B084-05CDA5A5F2E1}" destId="{DC415FE7-E509-4344-B704-EDC07AA477A8}" srcOrd="2" destOrd="0" parTransId="{B86BEB68-4A1B-4B51-8BA2-0C8749CCBB6B}" sibTransId="{F6D9E68B-B736-4FCB-A2E3-07F838B97A44}"/>
    <dgm:cxn modelId="{3CFBD380-EFF9-455F-9A4E-378B2C6549EF}" srcId="{DB20B2AF-3433-4C55-B084-05CDA5A5F2E1}" destId="{0BBD7BC6-A63D-438C-8DAA-240AC092DBC9}" srcOrd="1" destOrd="0" parTransId="{3E3BA13C-CEDF-4A5B-8AE8-22A108E73454}" sibTransId="{0544049F-FBE3-49FC-B339-42CA0C677D64}"/>
    <dgm:cxn modelId="{A22A622F-B1CE-4599-845B-ED41095DC118}" type="presParOf" srcId="{460CCB6E-B6E8-4551-B516-C8E029A283C3}" destId="{535D749E-4EB0-4E16-A72C-FB867D0C8031}" srcOrd="0" destOrd="0" presId="urn:microsoft.com/office/officeart/2005/8/layout/matrix1"/>
    <dgm:cxn modelId="{EB5D5E26-1463-4C4E-AE32-B24E886A096C}" type="presParOf" srcId="{535D749E-4EB0-4E16-A72C-FB867D0C8031}" destId="{D02784E5-0B4E-41D9-BC81-138BED29E547}" srcOrd="0" destOrd="0" presId="urn:microsoft.com/office/officeart/2005/8/layout/matrix1"/>
    <dgm:cxn modelId="{F40C2053-BEC5-428A-B76D-D963CA05F7DA}" type="presParOf" srcId="{535D749E-4EB0-4E16-A72C-FB867D0C8031}" destId="{F9B94715-20D9-438C-BF56-6D5C3CC46D58}" srcOrd="1" destOrd="0" presId="urn:microsoft.com/office/officeart/2005/8/layout/matrix1"/>
    <dgm:cxn modelId="{76CDB5E8-F717-4FD0-AD11-4008B6CAD9C4}" type="presParOf" srcId="{535D749E-4EB0-4E16-A72C-FB867D0C8031}" destId="{5AF597CA-DFE2-45AA-8248-FE6858A14F23}" srcOrd="2" destOrd="0" presId="urn:microsoft.com/office/officeart/2005/8/layout/matrix1"/>
    <dgm:cxn modelId="{51CC5B75-C81A-4069-976B-AE725ACDDAEB}" type="presParOf" srcId="{535D749E-4EB0-4E16-A72C-FB867D0C8031}" destId="{CFE23D9A-3AA3-4278-BA03-FA6BEE6B9A64}" srcOrd="3" destOrd="0" presId="urn:microsoft.com/office/officeart/2005/8/layout/matrix1"/>
    <dgm:cxn modelId="{7519F150-327F-47A5-9507-81EEC4A16BA8}" type="presParOf" srcId="{535D749E-4EB0-4E16-A72C-FB867D0C8031}" destId="{9400F6D8-49A1-466E-BE51-01630A3E6313}" srcOrd="4" destOrd="0" presId="urn:microsoft.com/office/officeart/2005/8/layout/matrix1"/>
    <dgm:cxn modelId="{B9AF2A25-3921-4923-8F62-200DDF7564E4}" type="presParOf" srcId="{535D749E-4EB0-4E16-A72C-FB867D0C8031}" destId="{78C36781-79A9-4F90-A7A3-DBA0ED44B03A}" srcOrd="5" destOrd="0" presId="urn:microsoft.com/office/officeart/2005/8/layout/matrix1"/>
    <dgm:cxn modelId="{89B94015-1565-4BB5-82E7-B7BA9A8100BE}" type="presParOf" srcId="{535D749E-4EB0-4E16-A72C-FB867D0C8031}" destId="{925EE29B-B389-42F2-AAAC-949AD36C1015}" srcOrd="6" destOrd="0" presId="urn:microsoft.com/office/officeart/2005/8/layout/matrix1"/>
    <dgm:cxn modelId="{656F1B3D-4570-4B28-9243-4106274E3236}" type="presParOf" srcId="{535D749E-4EB0-4E16-A72C-FB867D0C8031}" destId="{EE8E1FEF-D659-49CA-B1B7-5C1176B486F1}" srcOrd="7" destOrd="0" presId="urn:microsoft.com/office/officeart/2005/8/layout/matrix1"/>
    <dgm:cxn modelId="{47B1B340-174D-40ED-AAD3-95FCC4DEFFA2}" type="presParOf" srcId="{460CCB6E-B6E8-4551-B516-C8E029A283C3}" destId="{43997DA7-62D5-4D7F-8ACE-A2A1CF4A83FE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5A5AE6-B98B-43FD-A8CF-7F7DB5AFF728}" type="doc">
      <dgm:prSet loTypeId="urn:microsoft.com/office/officeart/2005/8/layout/matrix3" loCatId="matrix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2FFCF9EB-409E-4848-B3DC-AF5F81E4A5A5}">
      <dgm:prSet phldrT="[Text]" custT="1"/>
      <dgm:spPr/>
      <dgm:t>
        <a:bodyPr/>
        <a:lstStyle/>
        <a:p>
          <a:r>
            <a:rPr lang="en-US" sz="1400" b="1" dirty="0" smtClean="0">
              <a:solidFill>
                <a:srgbClr val="FF0000"/>
              </a:solidFill>
            </a:rPr>
            <a:t>1. Unconscious incompetence</a:t>
          </a:r>
        </a:p>
        <a:p>
          <a:r>
            <a:rPr lang="en-US" sz="1400" dirty="0" smtClean="0"/>
            <a:t>(here I don’t know of the skill and I don’t how it works) </a:t>
          </a:r>
          <a:endParaRPr lang="en-US" sz="1400" dirty="0"/>
        </a:p>
      </dgm:t>
    </dgm:pt>
    <dgm:pt modelId="{BE20B51E-7F90-473D-BE6C-837218D91198}" type="parTrans" cxnId="{01F1D254-1304-485E-A7E6-BC1097F78F30}">
      <dgm:prSet/>
      <dgm:spPr/>
      <dgm:t>
        <a:bodyPr/>
        <a:lstStyle/>
        <a:p>
          <a:endParaRPr lang="en-US" sz="1400"/>
        </a:p>
      </dgm:t>
    </dgm:pt>
    <dgm:pt modelId="{A8EBABA7-C41E-4DB0-BE52-03CDCC925201}" type="sibTrans" cxnId="{01F1D254-1304-485E-A7E6-BC1097F78F30}">
      <dgm:prSet/>
      <dgm:spPr/>
      <dgm:t>
        <a:bodyPr/>
        <a:lstStyle/>
        <a:p>
          <a:endParaRPr lang="en-US" sz="1400"/>
        </a:p>
      </dgm:t>
    </dgm:pt>
    <dgm:pt modelId="{A226A1C2-3B31-4C02-BF91-F8323EC9B3C4}">
      <dgm:prSet phldrT="[Text]" custT="1"/>
      <dgm:spPr/>
      <dgm:t>
        <a:bodyPr/>
        <a:lstStyle/>
        <a:p>
          <a:r>
            <a:rPr lang="en-US" sz="1400" b="1" dirty="0" smtClean="0">
              <a:solidFill>
                <a:srgbClr val="FF0000"/>
              </a:solidFill>
            </a:rPr>
            <a:t>2. Conscious </a:t>
          </a:r>
        </a:p>
        <a:p>
          <a:r>
            <a:rPr lang="en-US" sz="1400" b="1" dirty="0" smtClean="0">
              <a:solidFill>
                <a:srgbClr val="FF0000"/>
              </a:solidFill>
            </a:rPr>
            <a:t>Incompetence</a:t>
          </a:r>
        </a:p>
        <a:p>
          <a:r>
            <a:rPr lang="en-US" sz="1400" dirty="0" smtClean="0"/>
            <a:t>(now I know of the skill but still don’t have it or know how to use it) </a:t>
          </a:r>
          <a:endParaRPr lang="en-US" sz="1400" b="1" dirty="0">
            <a:solidFill>
              <a:srgbClr val="00B050"/>
            </a:solidFill>
          </a:endParaRPr>
        </a:p>
      </dgm:t>
    </dgm:pt>
    <dgm:pt modelId="{1C4E4E2A-1DC2-4DB1-9C56-B8237C448D7C}" type="parTrans" cxnId="{C2CB4A77-F3DF-436B-9740-CA35FBE001B5}">
      <dgm:prSet/>
      <dgm:spPr/>
      <dgm:t>
        <a:bodyPr/>
        <a:lstStyle/>
        <a:p>
          <a:endParaRPr lang="en-US" sz="1400"/>
        </a:p>
      </dgm:t>
    </dgm:pt>
    <dgm:pt modelId="{0B9F28A2-3F62-4FA8-9B92-4BA517E43CFD}" type="sibTrans" cxnId="{C2CB4A77-F3DF-436B-9740-CA35FBE001B5}">
      <dgm:prSet/>
      <dgm:spPr/>
      <dgm:t>
        <a:bodyPr/>
        <a:lstStyle/>
        <a:p>
          <a:endParaRPr lang="en-US" sz="1400"/>
        </a:p>
      </dgm:t>
    </dgm:pt>
    <dgm:pt modelId="{6B9A8A7E-BE2F-4AAD-ACF3-7510F26E03F2}">
      <dgm:prSet phldrT="[Text]" custT="1"/>
      <dgm:spPr/>
      <dgm:t>
        <a:bodyPr/>
        <a:lstStyle/>
        <a:p>
          <a:r>
            <a:rPr lang="en-US" sz="1400" b="1" dirty="0" smtClean="0">
              <a:solidFill>
                <a:srgbClr val="FF0000"/>
              </a:solidFill>
            </a:rPr>
            <a:t>3. Conscious </a:t>
          </a:r>
        </a:p>
        <a:p>
          <a:r>
            <a:rPr lang="en-US" sz="1400" b="1" dirty="0" smtClean="0">
              <a:solidFill>
                <a:srgbClr val="FF0000"/>
              </a:solidFill>
            </a:rPr>
            <a:t>Competence</a:t>
          </a:r>
        </a:p>
        <a:p>
          <a:r>
            <a:rPr lang="en-US" sz="1400" dirty="0" smtClean="0"/>
            <a:t>(here I know of the skill and I am learning how to use it) </a:t>
          </a:r>
        </a:p>
      </dgm:t>
    </dgm:pt>
    <dgm:pt modelId="{0039435E-2430-46CF-B9DC-EE05995684FF}" type="parTrans" cxnId="{34B4FA26-97E3-4183-9354-711358960C0E}">
      <dgm:prSet/>
      <dgm:spPr/>
      <dgm:t>
        <a:bodyPr/>
        <a:lstStyle/>
        <a:p>
          <a:endParaRPr lang="en-US" sz="1400"/>
        </a:p>
      </dgm:t>
    </dgm:pt>
    <dgm:pt modelId="{F234EA7E-9302-4ED8-AF1B-45A24E4F54C9}" type="sibTrans" cxnId="{34B4FA26-97E3-4183-9354-711358960C0E}">
      <dgm:prSet/>
      <dgm:spPr/>
      <dgm:t>
        <a:bodyPr/>
        <a:lstStyle/>
        <a:p>
          <a:endParaRPr lang="en-US" sz="1400"/>
        </a:p>
      </dgm:t>
    </dgm:pt>
    <dgm:pt modelId="{D286F68F-58F2-4FFA-ABA3-8255A9CCD6A4}">
      <dgm:prSet phldrT="[Text]" custT="1"/>
      <dgm:spPr/>
      <dgm:t>
        <a:bodyPr/>
        <a:lstStyle/>
        <a:p>
          <a:r>
            <a:rPr lang="en-US" sz="1400" b="1" dirty="0" smtClean="0">
              <a:solidFill>
                <a:srgbClr val="FF0000"/>
              </a:solidFill>
            </a:rPr>
            <a:t>4. Unconscious </a:t>
          </a:r>
        </a:p>
        <a:p>
          <a:r>
            <a:rPr lang="en-US" sz="1400" b="1" dirty="0" smtClean="0">
              <a:solidFill>
                <a:srgbClr val="FF0000"/>
              </a:solidFill>
            </a:rPr>
            <a:t>Competence</a:t>
          </a:r>
        </a:p>
        <a:p>
          <a:r>
            <a:rPr lang="en-US" sz="1400" dirty="0" smtClean="0"/>
            <a:t>(here I am so good at the skill that I can use it without even thinking it) </a:t>
          </a:r>
          <a:endParaRPr lang="en-US" sz="1400" dirty="0"/>
        </a:p>
      </dgm:t>
    </dgm:pt>
    <dgm:pt modelId="{93BDB88F-7B40-4065-A7EA-9B86DB6556D0}" type="parTrans" cxnId="{41396A0B-1215-4FED-A5EF-4473B7F34B33}">
      <dgm:prSet/>
      <dgm:spPr/>
      <dgm:t>
        <a:bodyPr/>
        <a:lstStyle/>
        <a:p>
          <a:endParaRPr lang="en-US" sz="1400"/>
        </a:p>
      </dgm:t>
    </dgm:pt>
    <dgm:pt modelId="{5FEAB63A-9F90-438A-A54D-31A405DB9A10}" type="sibTrans" cxnId="{41396A0B-1215-4FED-A5EF-4473B7F34B33}">
      <dgm:prSet/>
      <dgm:spPr/>
      <dgm:t>
        <a:bodyPr/>
        <a:lstStyle/>
        <a:p>
          <a:endParaRPr lang="en-US" sz="1400"/>
        </a:p>
      </dgm:t>
    </dgm:pt>
    <dgm:pt modelId="{37194376-6FF6-4C6F-A262-A0D43006BF1F}" type="pres">
      <dgm:prSet presAssocID="{B95A5AE6-B98B-43FD-A8CF-7F7DB5AFF728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BF028C2-5FCB-46AE-B2A5-044597171201}" type="pres">
      <dgm:prSet presAssocID="{B95A5AE6-B98B-43FD-A8CF-7F7DB5AFF728}" presName="diamond" presStyleLbl="bgShp" presStyleIdx="0" presStyleCnt="1"/>
      <dgm:spPr/>
      <dgm:t>
        <a:bodyPr/>
        <a:lstStyle/>
        <a:p>
          <a:endParaRPr lang="en-US"/>
        </a:p>
      </dgm:t>
    </dgm:pt>
    <dgm:pt modelId="{8F21F337-27AE-4530-BB74-4B8C93D3D85B}" type="pres">
      <dgm:prSet presAssocID="{B95A5AE6-B98B-43FD-A8CF-7F7DB5AFF728}" presName="quad1" presStyleLbl="node1" presStyleIdx="0" presStyleCnt="4" custLinFactNeighborX="-22945" custLinFactNeighborY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D70AD6-1F03-4171-9756-C839A52D88F7}" type="pres">
      <dgm:prSet presAssocID="{B95A5AE6-B98B-43FD-A8CF-7F7DB5AFF728}" presName="quad2" presStyleLbl="node1" presStyleIdx="1" presStyleCnt="4" custScaleX="16096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3F827F-F71B-4F1B-BDD6-EDB6D3CB3AD7}" type="pres">
      <dgm:prSet presAssocID="{B95A5AE6-B98B-43FD-A8CF-7F7DB5AFF728}" presName="quad3" presStyleLbl="node1" presStyleIdx="2" presStyleCnt="4" custScaleX="15226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5C8822-6D64-44DE-B502-81031C6F5A3E}" type="pres">
      <dgm:prSet presAssocID="{B95A5AE6-B98B-43FD-A8CF-7F7DB5AFF728}" presName="quad4" presStyleLbl="node1" presStyleIdx="3" presStyleCnt="4" custLinFactNeighborX="20530" custLinFactNeighborY="-141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1396A0B-1215-4FED-A5EF-4473B7F34B33}" srcId="{B95A5AE6-B98B-43FD-A8CF-7F7DB5AFF728}" destId="{D286F68F-58F2-4FFA-ABA3-8255A9CCD6A4}" srcOrd="3" destOrd="0" parTransId="{93BDB88F-7B40-4065-A7EA-9B86DB6556D0}" sibTransId="{5FEAB63A-9F90-438A-A54D-31A405DB9A10}"/>
    <dgm:cxn modelId="{01F1D254-1304-485E-A7E6-BC1097F78F30}" srcId="{B95A5AE6-B98B-43FD-A8CF-7F7DB5AFF728}" destId="{2FFCF9EB-409E-4848-B3DC-AF5F81E4A5A5}" srcOrd="0" destOrd="0" parTransId="{BE20B51E-7F90-473D-BE6C-837218D91198}" sibTransId="{A8EBABA7-C41E-4DB0-BE52-03CDCC925201}"/>
    <dgm:cxn modelId="{C2CB4A77-F3DF-436B-9740-CA35FBE001B5}" srcId="{B95A5AE6-B98B-43FD-A8CF-7F7DB5AFF728}" destId="{A226A1C2-3B31-4C02-BF91-F8323EC9B3C4}" srcOrd="1" destOrd="0" parTransId="{1C4E4E2A-1DC2-4DB1-9C56-B8237C448D7C}" sibTransId="{0B9F28A2-3F62-4FA8-9B92-4BA517E43CFD}"/>
    <dgm:cxn modelId="{FC3DB265-614A-4049-A657-2926A7975EE6}" type="presOf" srcId="{D286F68F-58F2-4FFA-ABA3-8255A9CCD6A4}" destId="{BE5C8822-6D64-44DE-B502-81031C6F5A3E}" srcOrd="0" destOrd="0" presId="urn:microsoft.com/office/officeart/2005/8/layout/matrix3"/>
    <dgm:cxn modelId="{34B4FA26-97E3-4183-9354-711358960C0E}" srcId="{B95A5AE6-B98B-43FD-A8CF-7F7DB5AFF728}" destId="{6B9A8A7E-BE2F-4AAD-ACF3-7510F26E03F2}" srcOrd="2" destOrd="0" parTransId="{0039435E-2430-46CF-B9DC-EE05995684FF}" sibTransId="{F234EA7E-9302-4ED8-AF1B-45A24E4F54C9}"/>
    <dgm:cxn modelId="{CAA3D888-57D8-4B9F-A86D-8B5B5F0A1193}" type="presOf" srcId="{B95A5AE6-B98B-43FD-A8CF-7F7DB5AFF728}" destId="{37194376-6FF6-4C6F-A262-A0D43006BF1F}" srcOrd="0" destOrd="0" presId="urn:microsoft.com/office/officeart/2005/8/layout/matrix3"/>
    <dgm:cxn modelId="{3FDE3658-719E-4395-BF92-E0D8D5825907}" type="presOf" srcId="{A226A1C2-3B31-4C02-BF91-F8323EC9B3C4}" destId="{A8D70AD6-1F03-4171-9756-C839A52D88F7}" srcOrd="0" destOrd="0" presId="urn:microsoft.com/office/officeart/2005/8/layout/matrix3"/>
    <dgm:cxn modelId="{A99E2A99-13B1-4168-980E-CAEE2AD32BFD}" type="presOf" srcId="{2FFCF9EB-409E-4848-B3DC-AF5F81E4A5A5}" destId="{8F21F337-27AE-4530-BB74-4B8C93D3D85B}" srcOrd="0" destOrd="0" presId="urn:microsoft.com/office/officeart/2005/8/layout/matrix3"/>
    <dgm:cxn modelId="{C902EB74-42F0-4ABE-87BF-7E69905AF3E8}" type="presOf" srcId="{6B9A8A7E-BE2F-4AAD-ACF3-7510F26E03F2}" destId="{043F827F-F71B-4F1B-BDD6-EDB6D3CB3AD7}" srcOrd="0" destOrd="0" presId="urn:microsoft.com/office/officeart/2005/8/layout/matrix3"/>
    <dgm:cxn modelId="{0A3B43BD-1165-44BF-A902-5D776D407ED7}" type="presParOf" srcId="{37194376-6FF6-4C6F-A262-A0D43006BF1F}" destId="{3BF028C2-5FCB-46AE-B2A5-044597171201}" srcOrd="0" destOrd="0" presId="urn:microsoft.com/office/officeart/2005/8/layout/matrix3"/>
    <dgm:cxn modelId="{D38F14C8-6F55-4336-8C75-4F2FA364AC37}" type="presParOf" srcId="{37194376-6FF6-4C6F-A262-A0D43006BF1F}" destId="{8F21F337-27AE-4530-BB74-4B8C93D3D85B}" srcOrd="1" destOrd="0" presId="urn:microsoft.com/office/officeart/2005/8/layout/matrix3"/>
    <dgm:cxn modelId="{5BAA5843-A9A3-4BCD-B9B2-FA46C2FD2056}" type="presParOf" srcId="{37194376-6FF6-4C6F-A262-A0D43006BF1F}" destId="{A8D70AD6-1F03-4171-9756-C839A52D88F7}" srcOrd="2" destOrd="0" presId="urn:microsoft.com/office/officeart/2005/8/layout/matrix3"/>
    <dgm:cxn modelId="{53ECBAD9-87B1-4920-9957-DCD581D850CD}" type="presParOf" srcId="{37194376-6FF6-4C6F-A262-A0D43006BF1F}" destId="{043F827F-F71B-4F1B-BDD6-EDB6D3CB3AD7}" srcOrd="3" destOrd="0" presId="urn:microsoft.com/office/officeart/2005/8/layout/matrix3"/>
    <dgm:cxn modelId="{FB8BE06A-17EC-427E-9B8C-2E1D62A7087C}" type="presParOf" srcId="{37194376-6FF6-4C6F-A262-A0D43006BF1F}" destId="{BE5C8822-6D64-44DE-B502-81031C6F5A3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36C24F-8BB4-4FDE-8382-C410A0EEEA64}" type="doc">
      <dgm:prSet loTypeId="urn:microsoft.com/office/officeart/2005/8/layout/arrow6" loCatId="relationship" qsTypeId="urn:microsoft.com/office/officeart/2005/8/quickstyle/3d2#1" qsCatId="3D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DF691056-43B0-499B-819C-ACEBB78412D6}">
      <dgm:prSet phldrT="[Text]"/>
      <dgm:spPr/>
      <dgm:t>
        <a:bodyPr/>
        <a:lstStyle/>
        <a:p>
          <a:r>
            <a:rPr lang="en-GB" b="1"/>
            <a:t>External factors (Relationships, Rewards and punishments, environment (workplace, college), methods (facilities, tutors)</a:t>
          </a:r>
          <a:endParaRPr lang="en-US" b="1"/>
        </a:p>
      </dgm:t>
    </dgm:pt>
    <dgm:pt modelId="{B048FDE5-9CA6-4A15-A5D4-D96CDA0C535B}" type="parTrans" cxnId="{304E1363-4748-4F1E-A30B-B0DFF61D0360}">
      <dgm:prSet/>
      <dgm:spPr/>
      <dgm:t>
        <a:bodyPr/>
        <a:lstStyle/>
        <a:p>
          <a:endParaRPr lang="en-US" b="1"/>
        </a:p>
      </dgm:t>
    </dgm:pt>
    <dgm:pt modelId="{58DC801F-136F-4677-875B-ACB26F0FB6EE}" type="sibTrans" cxnId="{304E1363-4748-4F1E-A30B-B0DFF61D0360}">
      <dgm:prSet/>
      <dgm:spPr/>
      <dgm:t>
        <a:bodyPr/>
        <a:lstStyle/>
        <a:p>
          <a:endParaRPr lang="en-US" b="1"/>
        </a:p>
      </dgm:t>
    </dgm:pt>
    <dgm:pt modelId="{29D8EE87-7945-4BF0-A78A-C3962DF3BA77}">
      <dgm:prSet phldrT="[Text]" phldr="1"/>
      <dgm:spPr/>
      <dgm:t>
        <a:bodyPr/>
        <a:lstStyle/>
        <a:p>
          <a:endParaRPr lang="en-US" b="1"/>
        </a:p>
      </dgm:t>
    </dgm:pt>
    <dgm:pt modelId="{B7B93A05-8DDF-40CE-9935-F9898A75FF97}" type="parTrans" cxnId="{ADEC8196-7CC8-4871-AAEF-3891AE0B05A5}">
      <dgm:prSet/>
      <dgm:spPr/>
      <dgm:t>
        <a:bodyPr/>
        <a:lstStyle/>
        <a:p>
          <a:endParaRPr lang="en-US" b="1"/>
        </a:p>
      </dgm:t>
    </dgm:pt>
    <dgm:pt modelId="{6EA39B7C-EEF2-4F03-A0BE-43E61DA6B0B2}" type="sibTrans" cxnId="{ADEC8196-7CC8-4871-AAEF-3891AE0B05A5}">
      <dgm:prSet/>
      <dgm:spPr/>
      <dgm:t>
        <a:bodyPr/>
        <a:lstStyle/>
        <a:p>
          <a:endParaRPr lang="en-US" b="1"/>
        </a:p>
      </dgm:t>
    </dgm:pt>
    <dgm:pt modelId="{8954BAC8-97A7-4764-BE53-9F64A5D6F6F4}">
      <dgm:prSet phldrT="[Text]"/>
      <dgm:spPr/>
      <dgm:t>
        <a:bodyPr/>
        <a:lstStyle/>
        <a:p>
          <a:r>
            <a:rPr lang="en-GB" b="1"/>
            <a:t>Internal processes (Perceptions, Memory, Motivation, Attitudes, Ability level, Emotions, Personality)</a:t>
          </a:r>
          <a:endParaRPr lang="en-US" b="1"/>
        </a:p>
      </dgm:t>
    </dgm:pt>
    <dgm:pt modelId="{D90A856B-84A1-4CCC-8E8C-DD78AA77365A}" type="parTrans" cxnId="{2993E4DA-3F5A-4AA3-B69E-73C1B5333DDB}">
      <dgm:prSet/>
      <dgm:spPr/>
      <dgm:t>
        <a:bodyPr/>
        <a:lstStyle/>
        <a:p>
          <a:endParaRPr lang="en-US" b="1"/>
        </a:p>
      </dgm:t>
    </dgm:pt>
    <dgm:pt modelId="{C2AE56ED-E789-446C-AAC5-F690E9988BB1}" type="sibTrans" cxnId="{2993E4DA-3F5A-4AA3-B69E-73C1B5333DDB}">
      <dgm:prSet/>
      <dgm:spPr/>
      <dgm:t>
        <a:bodyPr/>
        <a:lstStyle/>
        <a:p>
          <a:endParaRPr lang="en-US" b="1"/>
        </a:p>
      </dgm:t>
    </dgm:pt>
    <dgm:pt modelId="{F687FE37-9742-4F37-9EC0-F767A516C9B0}" type="pres">
      <dgm:prSet presAssocID="{E536C24F-8BB4-4FDE-8382-C410A0EEEA64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8B0956-DED9-4A54-B31B-72FE59CAC0F7}" type="pres">
      <dgm:prSet presAssocID="{E536C24F-8BB4-4FDE-8382-C410A0EEEA64}" presName="ribbon" presStyleLbl="node1" presStyleIdx="0" presStyleCnt="1"/>
      <dgm:spPr/>
    </dgm:pt>
    <dgm:pt modelId="{9B1154F7-63DF-45D3-9BC4-2DACB641E4C1}" type="pres">
      <dgm:prSet presAssocID="{E536C24F-8BB4-4FDE-8382-C410A0EEEA64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FC80E44-FD78-4203-98BD-260BA54DB4A4}" type="pres">
      <dgm:prSet presAssocID="{E536C24F-8BB4-4FDE-8382-C410A0EEEA64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04E1363-4748-4F1E-A30B-B0DFF61D0360}" srcId="{E536C24F-8BB4-4FDE-8382-C410A0EEEA64}" destId="{DF691056-43B0-499B-819C-ACEBB78412D6}" srcOrd="0" destOrd="0" parTransId="{B048FDE5-9CA6-4A15-A5D4-D96CDA0C535B}" sibTransId="{58DC801F-136F-4677-875B-ACB26F0FB6EE}"/>
    <dgm:cxn modelId="{6EAF90CC-E8EF-45EA-92BB-7386514FE9B1}" type="presOf" srcId="{E536C24F-8BB4-4FDE-8382-C410A0EEEA64}" destId="{F687FE37-9742-4F37-9EC0-F767A516C9B0}" srcOrd="0" destOrd="0" presId="urn:microsoft.com/office/officeart/2005/8/layout/arrow6"/>
    <dgm:cxn modelId="{ADEC8196-7CC8-4871-AAEF-3891AE0B05A5}" srcId="{E536C24F-8BB4-4FDE-8382-C410A0EEEA64}" destId="{29D8EE87-7945-4BF0-A78A-C3962DF3BA77}" srcOrd="2" destOrd="0" parTransId="{B7B93A05-8DDF-40CE-9935-F9898A75FF97}" sibTransId="{6EA39B7C-EEF2-4F03-A0BE-43E61DA6B0B2}"/>
    <dgm:cxn modelId="{2993E4DA-3F5A-4AA3-B69E-73C1B5333DDB}" srcId="{E536C24F-8BB4-4FDE-8382-C410A0EEEA64}" destId="{8954BAC8-97A7-4764-BE53-9F64A5D6F6F4}" srcOrd="1" destOrd="0" parTransId="{D90A856B-84A1-4CCC-8E8C-DD78AA77365A}" sibTransId="{C2AE56ED-E789-446C-AAC5-F690E9988BB1}"/>
    <dgm:cxn modelId="{2613E479-183D-402A-A3D9-C14D09D68F67}" type="presOf" srcId="{8954BAC8-97A7-4764-BE53-9F64A5D6F6F4}" destId="{AFC80E44-FD78-4203-98BD-260BA54DB4A4}" srcOrd="0" destOrd="0" presId="urn:microsoft.com/office/officeart/2005/8/layout/arrow6"/>
    <dgm:cxn modelId="{056D23F3-CF4B-4894-BE33-CF8CD365ED57}" type="presOf" srcId="{DF691056-43B0-499B-819C-ACEBB78412D6}" destId="{9B1154F7-63DF-45D3-9BC4-2DACB641E4C1}" srcOrd="0" destOrd="0" presId="urn:microsoft.com/office/officeart/2005/8/layout/arrow6"/>
    <dgm:cxn modelId="{F9FD3FF3-7D8C-4D72-A2D9-CB516625CB06}" type="presParOf" srcId="{F687FE37-9742-4F37-9EC0-F767A516C9B0}" destId="{C98B0956-DED9-4A54-B31B-72FE59CAC0F7}" srcOrd="0" destOrd="0" presId="urn:microsoft.com/office/officeart/2005/8/layout/arrow6"/>
    <dgm:cxn modelId="{808EECF2-120A-4419-B711-D694D9C2FD82}" type="presParOf" srcId="{F687FE37-9742-4F37-9EC0-F767A516C9B0}" destId="{9B1154F7-63DF-45D3-9BC4-2DACB641E4C1}" srcOrd="1" destOrd="0" presId="urn:microsoft.com/office/officeart/2005/8/layout/arrow6"/>
    <dgm:cxn modelId="{40A20F63-9A01-42B2-8560-A9E9491982FE}" type="presParOf" srcId="{F687FE37-9742-4F37-9EC0-F767A516C9B0}" destId="{AFC80E44-FD78-4203-98BD-260BA54DB4A4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228E40-61BE-49D7-8252-FE845A43692B}" type="doc">
      <dgm:prSet loTypeId="urn:microsoft.com/office/officeart/2005/8/layout/cycle5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F71C0874-5845-40F6-B747-67CC44ECA811}">
      <dgm:prSet phldrT="[Text]"/>
      <dgm:spPr/>
      <dgm:t>
        <a:bodyPr/>
        <a:lstStyle/>
        <a:p>
          <a:r>
            <a:rPr lang="en-US" dirty="0"/>
            <a:t>Concrete Experience</a:t>
          </a:r>
        </a:p>
      </dgm:t>
    </dgm:pt>
    <dgm:pt modelId="{2F3A1AC6-D22F-498A-9D78-ABFCC8B16E15}" type="parTrans" cxnId="{A449A369-7A67-4B5F-9A84-04103F28F638}">
      <dgm:prSet/>
      <dgm:spPr/>
      <dgm:t>
        <a:bodyPr/>
        <a:lstStyle/>
        <a:p>
          <a:endParaRPr lang="en-US"/>
        </a:p>
      </dgm:t>
    </dgm:pt>
    <dgm:pt modelId="{FC8370AE-D0BC-4DD8-A919-81B54527646D}" type="sibTrans" cxnId="{A449A369-7A67-4B5F-9A84-04103F28F638}">
      <dgm:prSet/>
      <dgm:spPr/>
      <dgm:t>
        <a:bodyPr/>
        <a:lstStyle/>
        <a:p>
          <a:endParaRPr lang="en-US"/>
        </a:p>
      </dgm:t>
    </dgm:pt>
    <dgm:pt modelId="{27877EE4-80D9-41FE-92F8-52327ECE6809}">
      <dgm:prSet phldrT="[Text]"/>
      <dgm:spPr/>
      <dgm:t>
        <a:bodyPr/>
        <a:lstStyle/>
        <a:p>
          <a:r>
            <a:rPr lang="en-US" dirty="0"/>
            <a:t>Observation and Reflection on Experience</a:t>
          </a:r>
        </a:p>
      </dgm:t>
    </dgm:pt>
    <dgm:pt modelId="{5044987D-263C-489E-94B5-4C221A1E850A}" type="parTrans" cxnId="{734E4E1A-6AFC-463C-B736-475F469C4067}">
      <dgm:prSet/>
      <dgm:spPr/>
      <dgm:t>
        <a:bodyPr/>
        <a:lstStyle/>
        <a:p>
          <a:endParaRPr lang="en-US"/>
        </a:p>
      </dgm:t>
    </dgm:pt>
    <dgm:pt modelId="{436FD89C-D7FE-47D4-B314-32EAE5F36F66}" type="sibTrans" cxnId="{734E4E1A-6AFC-463C-B736-475F469C4067}">
      <dgm:prSet/>
      <dgm:spPr/>
      <dgm:t>
        <a:bodyPr/>
        <a:lstStyle/>
        <a:p>
          <a:endParaRPr lang="en-US"/>
        </a:p>
      </dgm:t>
    </dgm:pt>
    <dgm:pt modelId="{4270C725-7AC5-4C3D-B895-1E9886BD5EE9}">
      <dgm:prSet phldrT="[Text]"/>
      <dgm:spPr/>
      <dgm:t>
        <a:bodyPr/>
        <a:lstStyle/>
        <a:p>
          <a:r>
            <a:rPr lang="en-US" dirty="0" err="1"/>
            <a:t>Theorising</a:t>
          </a:r>
          <a:r>
            <a:rPr lang="en-US" dirty="0"/>
            <a:t> and Development of Concepts/ Ideas</a:t>
          </a:r>
        </a:p>
      </dgm:t>
    </dgm:pt>
    <dgm:pt modelId="{3BBF5EA2-93D1-4ABB-9722-07D81468AD9F}" type="parTrans" cxnId="{3130115B-0496-4322-9359-DD2F6EFEB8ED}">
      <dgm:prSet/>
      <dgm:spPr/>
      <dgm:t>
        <a:bodyPr/>
        <a:lstStyle/>
        <a:p>
          <a:endParaRPr lang="en-US"/>
        </a:p>
      </dgm:t>
    </dgm:pt>
    <dgm:pt modelId="{77BCF21C-F344-4D01-B6A8-4B5A812F01E0}" type="sibTrans" cxnId="{3130115B-0496-4322-9359-DD2F6EFEB8ED}">
      <dgm:prSet/>
      <dgm:spPr/>
      <dgm:t>
        <a:bodyPr/>
        <a:lstStyle/>
        <a:p>
          <a:endParaRPr lang="en-US"/>
        </a:p>
      </dgm:t>
    </dgm:pt>
    <dgm:pt modelId="{29196E8D-1B16-4BE6-9360-063F5670958D}">
      <dgm:prSet phldrT="[Text]"/>
      <dgm:spPr/>
      <dgm:t>
        <a:bodyPr/>
        <a:lstStyle/>
        <a:p>
          <a:r>
            <a:rPr lang="en-US" dirty="0"/>
            <a:t>Testing the New Concepts</a:t>
          </a:r>
        </a:p>
      </dgm:t>
    </dgm:pt>
    <dgm:pt modelId="{E80EE877-D2C8-4EC0-8528-9953C89B2C3D}" type="parTrans" cxnId="{05A58CA8-0613-494B-AEEE-B3EEFE3C3C17}">
      <dgm:prSet/>
      <dgm:spPr/>
      <dgm:t>
        <a:bodyPr/>
        <a:lstStyle/>
        <a:p>
          <a:endParaRPr lang="en-US"/>
        </a:p>
      </dgm:t>
    </dgm:pt>
    <dgm:pt modelId="{AF37A7E0-B169-4691-8606-939B64ECC181}" type="sibTrans" cxnId="{05A58CA8-0613-494B-AEEE-B3EEFE3C3C17}">
      <dgm:prSet/>
      <dgm:spPr/>
      <dgm:t>
        <a:bodyPr/>
        <a:lstStyle/>
        <a:p>
          <a:endParaRPr lang="en-US"/>
        </a:p>
      </dgm:t>
    </dgm:pt>
    <dgm:pt modelId="{943099B0-660C-456D-A72C-68B902196A88}" type="pres">
      <dgm:prSet presAssocID="{36228E40-61BE-49D7-8252-FE845A43692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C8A4A56-BA28-4994-92DB-CE3B92863532}" type="pres">
      <dgm:prSet presAssocID="{F71C0874-5845-40F6-B747-67CC44ECA81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6302BD-97DE-4BF5-BFC5-1EA812B75D00}" type="pres">
      <dgm:prSet presAssocID="{F71C0874-5845-40F6-B747-67CC44ECA811}" presName="spNode" presStyleCnt="0"/>
      <dgm:spPr/>
    </dgm:pt>
    <dgm:pt modelId="{889EAE63-7C95-48E9-A8C3-5528C7BA14E4}" type="pres">
      <dgm:prSet presAssocID="{FC8370AE-D0BC-4DD8-A919-81B54527646D}" presName="sibTrans" presStyleLbl="sibTrans1D1" presStyleIdx="0" presStyleCnt="4"/>
      <dgm:spPr/>
      <dgm:t>
        <a:bodyPr/>
        <a:lstStyle/>
        <a:p>
          <a:endParaRPr lang="en-US"/>
        </a:p>
      </dgm:t>
    </dgm:pt>
    <dgm:pt modelId="{C7B595AA-4517-42B0-8D17-1C06B1771C38}" type="pres">
      <dgm:prSet presAssocID="{27877EE4-80D9-41FE-92F8-52327ECE680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917226-ED66-4B67-B380-EB35A8DECACF}" type="pres">
      <dgm:prSet presAssocID="{27877EE4-80D9-41FE-92F8-52327ECE6809}" presName="spNode" presStyleCnt="0"/>
      <dgm:spPr/>
    </dgm:pt>
    <dgm:pt modelId="{1C86AF46-9733-4927-8B72-EBBFC46C3265}" type="pres">
      <dgm:prSet presAssocID="{436FD89C-D7FE-47D4-B314-32EAE5F36F66}" presName="sibTrans" presStyleLbl="sibTrans1D1" presStyleIdx="1" presStyleCnt="4"/>
      <dgm:spPr/>
      <dgm:t>
        <a:bodyPr/>
        <a:lstStyle/>
        <a:p>
          <a:endParaRPr lang="en-US"/>
        </a:p>
      </dgm:t>
    </dgm:pt>
    <dgm:pt modelId="{37CD5281-D50B-40D9-BA99-30D7309315E3}" type="pres">
      <dgm:prSet presAssocID="{4270C725-7AC5-4C3D-B895-1E9886BD5EE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5D4512-3559-43F1-A5D7-DAE0FC014B7F}" type="pres">
      <dgm:prSet presAssocID="{4270C725-7AC5-4C3D-B895-1E9886BD5EE9}" presName="spNode" presStyleCnt="0"/>
      <dgm:spPr/>
    </dgm:pt>
    <dgm:pt modelId="{025C61BB-83FF-48C4-A52F-6998E7B34805}" type="pres">
      <dgm:prSet presAssocID="{77BCF21C-F344-4D01-B6A8-4B5A812F01E0}" presName="sibTrans" presStyleLbl="sibTrans1D1" presStyleIdx="2" presStyleCnt="4"/>
      <dgm:spPr/>
      <dgm:t>
        <a:bodyPr/>
        <a:lstStyle/>
        <a:p>
          <a:endParaRPr lang="en-US"/>
        </a:p>
      </dgm:t>
    </dgm:pt>
    <dgm:pt modelId="{3CAB7C80-C6DD-4A93-BA40-6F43B466CE81}" type="pres">
      <dgm:prSet presAssocID="{29196E8D-1B16-4BE6-9360-063F5670958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140E38-80E6-4140-8BAA-E82CA27D507C}" type="pres">
      <dgm:prSet presAssocID="{29196E8D-1B16-4BE6-9360-063F5670958D}" presName="spNode" presStyleCnt="0"/>
      <dgm:spPr/>
    </dgm:pt>
    <dgm:pt modelId="{88EB5BAA-4D5C-4314-89D3-D6B13A1951EC}" type="pres">
      <dgm:prSet presAssocID="{AF37A7E0-B169-4691-8606-939B64ECC181}" presName="sibTrans" presStyleLbl="sibTrans1D1" presStyleIdx="3" presStyleCnt="4"/>
      <dgm:spPr/>
      <dgm:t>
        <a:bodyPr/>
        <a:lstStyle/>
        <a:p>
          <a:endParaRPr lang="en-US"/>
        </a:p>
      </dgm:t>
    </dgm:pt>
  </dgm:ptLst>
  <dgm:cxnLst>
    <dgm:cxn modelId="{43871755-FD30-4B4F-9F6D-E7C1828C9034}" type="presOf" srcId="{77BCF21C-F344-4D01-B6A8-4B5A812F01E0}" destId="{025C61BB-83FF-48C4-A52F-6998E7B34805}" srcOrd="0" destOrd="0" presId="urn:microsoft.com/office/officeart/2005/8/layout/cycle5"/>
    <dgm:cxn modelId="{DBF8A189-CB02-45E9-BAFA-91FBC456B2E0}" type="presOf" srcId="{F71C0874-5845-40F6-B747-67CC44ECA811}" destId="{4C8A4A56-BA28-4994-92DB-CE3B92863532}" srcOrd="0" destOrd="0" presId="urn:microsoft.com/office/officeart/2005/8/layout/cycle5"/>
    <dgm:cxn modelId="{42D5E102-C051-4381-96D5-F258C0EAC025}" type="presOf" srcId="{436FD89C-D7FE-47D4-B314-32EAE5F36F66}" destId="{1C86AF46-9733-4927-8B72-EBBFC46C3265}" srcOrd="0" destOrd="0" presId="urn:microsoft.com/office/officeart/2005/8/layout/cycle5"/>
    <dgm:cxn modelId="{A449A369-7A67-4B5F-9A84-04103F28F638}" srcId="{36228E40-61BE-49D7-8252-FE845A43692B}" destId="{F71C0874-5845-40F6-B747-67CC44ECA811}" srcOrd="0" destOrd="0" parTransId="{2F3A1AC6-D22F-498A-9D78-ABFCC8B16E15}" sibTransId="{FC8370AE-D0BC-4DD8-A919-81B54527646D}"/>
    <dgm:cxn modelId="{783A34C1-6DC5-453D-A261-ECDEEA493AE6}" type="presOf" srcId="{29196E8D-1B16-4BE6-9360-063F5670958D}" destId="{3CAB7C80-C6DD-4A93-BA40-6F43B466CE81}" srcOrd="0" destOrd="0" presId="urn:microsoft.com/office/officeart/2005/8/layout/cycle5"/>
    <dgm:cxn modelId="{D11CD30D-36E5-44E0-B872-E783963BEA9D}" type="presOf" srcId="{36228E40-61BE-49D7-8252-FE845A43692B}" destId="{943099B0-660C-456D-A72C-68B902196A88}" srcOrd="0" destOrd="0" presId="urn:microsoft.com/office/officeart/2005/8/layout/cycle5"/>
    <dgm:cxn modelId="{A7AA2439-14C2-4C46-9934-00D9BE17C763}" type="presOf" srcId="{AF37A7E0-B169-4691-8606-939B64ECC181}" destId="{88EB5BAA-4D5C-4314-89D3-D6B13A1951EC}" srcOrd="0" destOrd="0" presId="urn:microsoft.com/office/officeart/2005/8/layout/cycle5"/>
    <dgm:cxn modelId="{1EA76AC1-3AB4-4978-B75F-0B3582D09E48}" type="presOf" srcId="{4270C725-7AC5-4C3D-B895-1E9886BD5EE9}" destId="{37CD5281-D50B-40D9-BA99-30D7309315E3}" srcOrd="0" destOrd="0" presId="urn:microsoft.com/office/officeart/2005/8/layout/cycle5"/>
    <dgm:cxn modelId="{3130115B-0496-4322-9359-DD2F6EFEB8ED}" srcId="{36228E40-61BE-49D7-8252-FE845A43692B}" destId="{4270C725-7AC5-4C3D-B895-1E9886BD5EE9}" srcOrd="2" destOrd="0" parTransId="{3BBF5EA2-93D1-4ABB-9722-07D81468AD9F}" sibTransId="{77BCF21C-F344-4D01-B6A8-4B5A812F01E0}"/>
    <dgm:cxn modelId="{05A58CA8-0613-494B-AEEE-B3EEFE3C3C17}" srcId="{36228E40-61BE-49D7-8252-FE845A43692B}" destId="{29196E8D-1B16-4BE6-9360-063F5670958D}" srcOrd="3" destOrd="0" parTransId="{E80EE877-D2C8-4EC0-8528-9953C89B2C3D}" sibTransId="{AF37A7E0-B169-4691-8606-939B64ECC181}"/>
    <dgm:cxn modelId="{734E4E1A-6AFC-463C-B736-475F469C4067}" srcId="{36228E40-61BE-49D7-8252-FE845A43692B}" destId="{27877EE4-80D9-41FE-92F8-52327ECE6809}" srcOrd="1" destOrd="0" parTransId="{5044987D-263C-489E-94B5-4C221A1E850A}" sibTransId="{436FD89C-D7FE-47D4-B314-32EAE5F36F66}"/>
    <dgm:cxn modelId="{A5808421-00F0-4F2B-B55D-40DC150CD24F}" type="presOf" srcId="{FC8370AE-D0BC-4DD8-A919-81B54527646D}" destId="{889EAE63-7C95-48E9-A8C3-5528C7BA14E4}" srcOrd="0" destOrd="0" presId="urn:microsoft.com/office/officeart/2005/8/layout/cycle5"/>
    <dgm:cxn modelId="{68C28815-D065-44CF-B96A-84413AC66FAE}" type="presOf" srcId="{27877EE4-80D9-41FE-92F8-52327ECE6809}" destId="{C7B595AA-4517-42B0-8D17-1C06B1771C38}" srcOrd="0" destOrd="0" presId="urn:microsoft.com/office/officeart/2005/8/layout/cycle5"/>
    <dgm:cxn modelId="{943E2F3B-C8CA-4CA4-9730-1ACF9A77E1FD}" type="presParOf" srcId="{943099B0-660C-456D-A72C-68B902196A88}" destId="{4C8A4A56-BA28-4994-92DB-CE3B92863532}" srcOrd="0" destOrd="0" presId="urn:microsoft.com/office/officeart/2005/8/layout/cycle5"/>
    <dgm:cxn modelId="{E5A7DF19-BDDA-4F33-B5D0-B5B605BBC5BE}" type="presParOf" srcId="{943099B0-660C-456D-A72C-68B902196A88}" destId="{056302BD-97DE-4BF5-BFC5-1EA812B75D00}" srcOrd="1" destOrd="0" presId="urn:microsoft.com/office/officeart/2005/8/layout/cycle5"/>
    <dgm:cxn modelId="{B9DCF760-0F3C-49FD-A1FA-00AA28026C6D}" type="presParOf" srcId="{943099B0-660C-456D-A72C-68B902196A88}" destId="{889EAE63-7C95-48E9-A8C3-5528C7BA14E4}" srcOrd="2" destOrd="0" presId="urn:microsoft.com/office/officeart/2005/8/layout/cycle5"/>
    <dgm:cxn modelId="{3E30843C-CB10-4D5E-82F6-841DFD7A5C35}" type="presParOf" srcId="{943099B0-660C-456D-A72C-68B902196A88}" destId="{C7B595AA-4517-42B0-8D17-1C06B1771C38}" srcOrd="3" destOrd="0" presId="urn:microsoft.com/office/officeart/2005/8/layout/cycle5"/>
    <dgm:cxn modelId="{41FA2CB3-D053-4593-B092-D74E7D953571}" type="presParOf" srcId="{943099B0-660C-456D-A72C-68B902196A88}" destId="{73917226-ED66-4B67-B380-EB35A8DECACF}" srcOrd="4" destOrd="0" presId="urn:microsoft.com/office/officeart/2005/8/layout/cycle5"/>
    <dgm:cxn modelId="{8C162524-72DB-43F8-B3AE-D9CE597EA3E3}" type="presParOf" srcId="{943099B0-660C-456D-A72C-68B902196A88}" destId="{1C86AF46-9733-4927-8B72-EBBFC46C3265}" srcOrd="5" destOrd="0" presId="urn:microsoft.com/office/officeart/2005/8/layout/cycle5"/>
    <dgm:cxn modelId="{D4839FD5-9EA1-4081-836A-A3C1AA0F4FC5}" type="presParOf" srcId="{943099B0-660C-456D-A72C-68B902196A88}" destId="{37CD5281-D50B-40D9-BA99-30D7309315E3}" srcOrd="6" destOrd="0" presId="urn:microsoft.com/office/officeart/2005/8/layout/cycle5"/>
    <dgm:cxn modelId="{B5676665-ED29-4967-9A87-2240CFCAE625}" type="presParOf" srcId="{943099B0-660C-456D-A72C-68B902196A88}" destId="{675D4512-3559-43F1-A5D7-DAE0FC014B7F}" srcOrd="7" destOrd="0" presId="urn:microsoft.com/office/officeart/2005/8/layout/cycle5"/>
    <dgm:cxn modelId="{C044B076-D298-485F-8472-72A32C71F84E}" type="presParOf" srcId="{943099B0-660C-456D-A72C-68B902196A88}" destId="{025C61BB-83FF-48C4-A52F-6998E7B34805}" srcOrd="8" destOrd="0" presId="urn:microsoft.com/office/officeart/2005/8/layout/cycle5"/>
    <dgm:cxn modelId="{F4A2E0AB-A7EB-476C-AB42-3375CB648010}" type="presParOf" srcId="{943099B0-660C-456D-A72C-68B902196A88}" destId="{3CAB7C80-C6DD-4A93-BA40-6F43B466CE81}" srcOrd="9" destOrd="0" presId="urn:microsoft.com/office/officeart/2005/8/layout/cycle5"/>
    <dgm:cxn modelId="{34B440A3-0115-4EEB-9A09-EEEC7F254A2E}" type="presParOf" srcId="{943099B0-660C-456D-A72C-68B902196A88}" destId="{DC140E38-80E6-4140-8BAA-E82CA27D507C}" srcOrd="10" destOrd="0" presId="urn:microsoft.com/office/officeart/2005/8/layout/cycle5"/>
    <dgm:cxn modelId="{3A987270-9CF0-4AD9-A0E4-FD5C67493A30}" type="presParOf" srcId="{943099B0-660C-456D-A72C-68B902196A88}" destId="{88EB5BAA-4D5C-4314-89D3-D6B13A1951EC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01136C-E3DD-4F98-80DB-440B9F2ED066}" type="doc">
      <dgm:prSet loTypeId="urn:microsoft.com/office/officeart/2008/layout/RadialCluster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02CABA-FED0-45B9-96A9-30350C950B88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Visual Strategies</a:t>
          </a:r>
          <a:endParaRPr lang="en-US" b="1" dirty="0">
            <a:solidFill>
              <a:schemeClr val="tx1"/>
            </a:solidFill>
          </a:endParaRPr>
        </a:p>
      </dgm:t>
    </dgm:pt>
    <dgm:pt modelId="{E263D482-035B-487E-81E6-0A799DB324EF}" type="parTrans" cxnId="{3035BB61-770B-4D51-AF65-B74FA413895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8625D2F-B551-4756-A266-3FDCCA0C208B}" type="sibTrans" cxnId="{3035BB61-770B-4D51-AF65-B74FA413895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C92F743-49F6-4211-8401-5E7DC961E0F6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Text books with diagrams &amp; Pictures</a:t>
          </a:r>
          <a:endParaRPr lang="en-US" b="1" dirty="0">
            <a:solidFill>
              <a:schemeClr val="tx1"/>
            </a:solidFill>
          </a:endParaRPr>
        </a:p>
      </dgm:t>
    </dgm:pt>
    <dgm:pt modelId="{5A96301B-47F2-4817-9A2E-CDCEEE6267C8}" type="parTrans" cxnId="{3B043C83-31C8-4C75-9142-42BCE3CF13C7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6D53665-5204-4D1F-85DA-0FBCEDEC0E87}" type="sibTrans" cxnId="{3B043C83-31C8-4C75-9142-42BCE3CF13C7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A3963B5-5977-46B0-978B-1953BD8ED8F9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Flow charts</a:t>
          </a:r>
          <a:endParaRPr lang="en-US" b="1" dirty="0">
            <a:solidFill>
              <a:schemeClr val="tx1"/>
            </a:solidFill>
          </a:endParaRPr>
        </a:p>
      </dgm:t>
    </dgm:pt>
    <dgm:pt modelId="{CB692829-D609-4F4A-8A3A-A29BEE331F10}" type="parTrans" cxnId="{EC3EB0E7-D7D9-4563-A942-6CB08F0EB91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EB7F5BE-46EF-47F3-940F-41AB80AFC2A9}" type="sibTrans" cxnId="{EC3EB0E7-D7D9-4563-A942-6CB08F0EB91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4B96CB8-8BC9-4C79-B19C-041C7E47B913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Posters</a:t>
          </a:r>
          <a:endParaRPr lang="en-US" b="1" dirty="0">
            <a:solidFill>
              <a:schemeClr val="tx1"/>
            </a:solidFill>
          </a:endParaRPr>
        </a:p>
      </dgm:t>
    </dgm:pt>
    <dgm:pt modelId="{0C690A8D-3DA3-41D0-9C0D-8344F5F2000A}" type="parTrans" cxnId="{1BCA9396-143C-4E62-B7F0-88565FC3819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C157AC3-4D98-4728-A8A7-8ACAAB2BFB44}" type="sibTrans" cxnId="{1BCA9396-143C-4E62-B7F0-88565FC3819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BFC7204-4F7C-4D49-99C5-D3EABE0DFF4F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Videos</a:t>
          </a:r>
          <a:endParaRPr lang="en-US" b="1" dirty="0">
            <a:solidFill>
              <a:schemeClr val="tx1"/>
            </a:solidFill>
          </a:endParaRPr>
        </a:p>
      </dgm:t>
    </dgm:pt>
    <dgm:pt modelId="{17751EFF-A896-4B19-8D58-797B0AE8B799}" type="parTrans" cxnId="{4673C397-57FE-4D42-A6C7-174012B0EF3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E46CE5C-D940-49D0-BF31-468BC8B38F25}" type="sibTrans" cxnId="{4673C397-57FE-4D42-A6C7-174012B0EF3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9454EFF-13F7-48DB-9DE0-5AC08F28EEA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Mind maps</a:t>
          </a:r>
          <a:endParaRPr lang="en-US" b="1" dirty="0">
            <a:solidFill>
              <a:schemeClr val="tx1"/>
            </a:solidFill>
          </a:endParaRPr>
        </a:p>
      </dgm:t>
    </dgm:pt>
    <dgm:pt modelId="{C7D9DF21-47AB-4163-9476-2C78E995858E}" type="parTrans" cxnId="{DB0E531D-2769-4886-BD43-F0D0897090A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5BD2E7D-D1EA-4B2A-93B2-4BB50E86BB45}" type="sibTrans" cxnId="{DB0E531D-2769-4886-BD43-F0D0897090A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533DA8B-28C1-4B21-BFF1-259B928D790A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Highlight &amp; underline</a:t>
          </a:r>
          <a:endParaRPr lang="en-US" b="1" dirty="0">
            <a:solidFill>
              <a:schemeClr val="tx1"/>
            </a:solidFill>
          </a:endParaRPr>
        </a:p>
      </dgm:t>
    </dgm:pt>
    <dgm:pt modelId="{08092CC9-E66F-425B-A966-0D311863B0C7}" type="parTrans" cxnId="{3FB6D6C8-ABFB-4B85-9A9E-E6D6A62C4D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CEC2D32-B1E9-4626-A508-B4510D95E8C5}" type="sibTrans" cxnId="{3FB6D6C8-ABFB-4B85-9A9E-E6D6A62C4D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276A2BE-6625-42EC-8E36-F77DB03E34FD}" type="pres">
      <dgm:prSet presAssocID="{0301136C-E3DD-4F98-80DB-440B9F2ED06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D20C8B77-34D5-468D-A0B3-941C9135B8CA}" type="pres">
      <dgm:prSet presAssocID="{B802CABA-FED0-45B9-96A9-30350C950B88}" presName="singleCycle" presStyleCnt="0"/>
      <dgm:spPr/>
    </dgm:pt>
    <dgm:pt modelId="{1EDB5F7A-8F3D-4539-9A5C-AE7FE4BDEA60}" type="pres">
      <dgm:prSet presAssocID="{B802CABA-FED0-45B9-96A9-30350C950B88}" presName="singleCenter" presStyleLbl="node1" presStyleIdx="0" presStyleCnt="7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2C3703B7-8778-46FA-B16E-F90B56799357}" type="pres">
      <dgm:prSet presAssocID="{5A96301B-47F2-4817-9A2E-CDCEEE6267C8}" presName="Name56" presStyleLbl="parChTrans1D2" presStyleIdx="0" presStyleCnt="6"/>
      <dgm:spPr/>
      <dgm:t>
        <a:bodyPr/>
        <a:lstStyle/>
        <a:p>
          <a:endParaRPr lang="en-US"/>
        </a:p>
      </dgm:t>
    </dgm:pt>
    <dgm:pt modelId="{73F48491-054D-47F6-AC53-4950BB515A21}" type="pres">
      <dgm:prSet presAssocID="{6C92F743-49F6-4211-8401-5E7DC961E0F6}" presName="text0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F09323-897C-4E0A-BCDC-CB62D98033E4}" type="pres">
      <dgm:prSet presAssocID="{CB692829-D609-4F4A-8A3A-A29BEE331F10}" presName="Name56" presStyleLbl="parChTrans1D2" presStyleIdx="1" presStyleCnt="6"/>
      <dgm:spPr/>
      <dgm:t>
        <a:bodyPr/>
        <a:lstStyle/>
        <a:p>
          <a:endParaRPr lang="en-US"/>
        </a:p>
      </dgm:t>
    </dgm:pt>
    <dgm:pt modelId="{FFCC89A8-2006-4B1D-BDA0-E057D51F132E}" type="pres">
      <dgm:prSet presAssocID="{4A3963B5-5977-46B0-978B-1953BD8ED8F9}" presName="text0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F959D8-6F64-41C4-BD36-1480B73505F7}" type="pres">
      <dgm:prSet presAssocID="{0C690A8D-3DA3-41D0-9C0D-8344F5F2000A}" presName="Name56" presStyleLbl="parChTrans1D2" presStyleIdx="2" presStyleCnt="6"/>
      <dgm:spPr/>
      <dgm:t>
        <a:bodyPr/>
        <a:lstStyle/>
        <a:p>
          <a:endParaRPr lang="en-US"/>
        </a:p>
      </dgm:t>
    </dgm:pt>
    <dgm:pt modelId="{7818F2DC-0923-4057-9579-4F6DE27EF717}" type="pres">
      <dgm:prSet presAssocID="{44B96CB8-8BC9-4C79-B19C-041C7E47B913}" presName="text0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ECF478-421F-4AC1-99C2-157C02B48FCD}" type="pres">
      <dgm:prSet presAssocID="{17751EFF-A896-4B19-8D58-797B0AE8B799}" presName="Name56" presStyleLbl="parChTrans1D2" presStyleIdx="3" presStyleCnt="6"/>
      <dgm:spPr/>
      <dgm:t>
        <a:bodyPr/>
        <a:lstStyle/>
        <a:p>
          <a:endParaRPr lang="en-US"/>
        </a:p>
      </dgm:t>
    </dgm:pt>
    <dgm:pt modelId="{08B822A0-5932-4E53-9142-9F20F4095D23}" type="pres">
      <dgm:prSet presAssocID="{ABFC7204-4F7C-4D49-99C5-D3EABE0DFF4F}" presName="text0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0EFB88-4BD6-4C4E-A31A-B9B795921361}" type="pres">
      <dgm:prSet presAssocID="{C7D9DF21-47AB-4163-9476-2C78E995858E}" presName="Name56" presStyleLbl="parChTrans1D2" presStyleIdx="4" presStyleCnt="6"/>
      <dgm:spPr/>
      <dgm:t>
        <a:bodyPr/>
        <a:lstStyle/>
        <a:p>
          <a:endParaRPr lang="en-US"/>
        </a:p>
      </dgm:t>
    </dgm:pt>
    <dgm:pt modelId="{222CB686-A294-41DB-9E60-D8DB45FCA380}" type="pres">
      <dgm:prSet presAssocID="{19454EFF-13F7-48DB-9DE0-5AC08F28EEAE}" presName="text0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E4E383-11CE-4FF7-AA4E-05B089A47F5A}" type="pres">
      <dgm:prSet presAssocID="{08092CC9-E66F-425B-A966-0D311863B0C7}" presName="Name56" presStyleLbl="parChTrans1D2" presStyleIdx="5" presStyleCnt="6"/>
      <dgm:spPr/>
      <dgm:t>
        <a:bodyPr/>
        <a:lstStyle/>
        <a:p>
          <a:endParaRPr lang="en-US"/>
        </a:p>
      </dgm:t>
    </dgm:pt>
    <dgm:pt modelId="{D3AF02AC-6316-4E6F-8690-375D9A4EE20C}" type="pres">
      <dgm:prSet presAssocID="{B533DA8B-28C1-4B21-BFF1-259B928D790A}" presName="text0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B843483-326F-40C5-9BCE-45AA1A3A9E47}" type="presOf" srcId="{B533DA8B-28C1-4B21-BFF1-259B928D790A}" destId="{D3AF02AC-6316-4E6F-8690-375D9A4EE20C}" srcOrd="0" destOrd="0" presId="urn:microsoft.com/office/officeart/2008/layout/RadialCluster"/>
    <dgm:cxn modelId="{EC3EB0E7-D7D9-4563-A942-6CB08F0EB916}" srcId="{B802CABA-FED0-45B9-96A9-30350C950B88}" destId="{4A3963B5-5977-46B0-978B-1953BD8ED8F9}" srcOrd="1" destOrd="0" parTransId="{CB692829-D609-4F4A-8A3A-A29BEE331F10}" sibTransId="{6EB7F5BE-46EF-47F3-940F-41AB80AFC2A9}"/>
    <dgm:cxn modelId="{4673C397-57FE-4D42-A6C7-174012B0EF36}" srcId="{B802CABA-FED0-45B9-96A9-30350C950B88}" destId="{ABFC7204-4F7C-4D49-99C5-D3EABE0DFF4F}" srcOrd="3" destOrd="0" parTransId="{17751EFF-A896-4B19-8D58-797B0AE8B799}" sibTransId="{FE46CE5C-D940-49D0-BF31-468BC8B38F25}"/>
    <dgm:cxn modelId="{F4D46FAC-D32C-49A8-A950-9C5B5A836DEC}" type="presOf" srcId="{5A96301B-47F2-4817-9A2E-CDCEEE6267C8}" destId="{2C3703B7-8778-46FA-B16E-F90B56799357}" srcOrd="0" destOrd="0" presId="urn:microsoft.com/office/officeart/2008/layout/RadialCluster"/>
    <dgm:cxn modelId="{58E853AC-3A7A-45C8-9A20-D77227C5A49A}" type="presOf" srcId="{0C690A8D-3DA3-41D0-9C0D-8344F5F2000A}" destId="{55F959D8-6F64-41C4-BD36-1480B73505F7}" srcOrd="0" destOrd="0" presId="urn:microsoft.com/office/officeart/2008/layout/RadialCluster"/>
    <dgm:cxn modelId="{DB0E531D-2769-4886-BD43-F0D0897090A8}" srcId="{B802CABA-FED0-45B9-96A9-30350C950B88}" destId="{19454EFF-13F7-48DB-9DE0-5AC08F28EEAE}" srcOrd="4" destOrd="0" parTransId="{C7D9DF21-47AB-4163-9476-2C78E995858E}" sibTransId="{45BD2E7D-D1EA-4B2A-93B2-4BB50E86BB45}"/>
    <dgm:cxn modelId="{1BCA9396-143C-4E62-B7F0-88565FC38192}" srcId="{B802CABA-FED0-45B9-96A9-30350C950B88}" destId="{44B96CB8-8BC9-4C79-B19C-041C7E47B913}" srcOrd="2" destOrd="0" parTransId="{0C690A8D-3DA3-41D0-9C0D-8344F5F2000A}" sibTransId="{6C157AC3-4D98-4728-A8A7-8ACAAB2BFB44}"/>
    <dgm:cxn modelId="{7CFEDB04-46F1-42B4-8D38-50BD7E8DF275}" type="presOf" srcId="{C7D9DF21-47AB-4163-9476-2C78E995858E}" destId="{F60EFB88-4BD6-4C4E-A31A-B9B795921361}" srcOrd="0" destOrd="0" presId="urn:microsoft.com/office/officeart/2008/layout/RadialCluster"/>
    <dgm:cxn modelId="{5B4C29E2-2C7F-4B13-8278-DE18C439DDDE}" type="presOf" srcId="{19454EFF-13F7-48DB-9DE0-5AC08F28EEAE}" destId="{222CB686-A294-41DB-9E60-D8DB45FCA380}" srcOrd="0" destOrd="0" presId="urn:microsoft.com/office/officeart/2008/layout/RadialCluster"/>
    <dgm:cxn modelId="{3035BB61-770B-4D51-AF65-B74FA4138952}" srcId="{0301136C-E3DD-4F98-80DB-440B9F2ED066}" destId="{B802CABA-FED0-45B9-96A9-30350C950B88}" srcOrd="0" destOrd="0" parTransId="{E263D482-035B-487E-81E6-0A799DB324EF}" sibTransId="{88625D2F-B551-4756-A266-3FDCCA0C208B}"/>
    <dgm:cxn modelId="{3B043C83-31C8-4C75-9142-42BCE3CF13C7}" srcId="{B802CABA-FED0-45B9-96A9-30350C950B88}" destId="{6C92F743-49F6-4211-8401-5E7DC961E0F6}" srcOrd="0" destOrd="0" parTransId="{5A96301B-47F2-4817-9A2E-CDCEEE6267C8}" sibTransId="{D6D53665-5204-4D1F-85DA-0FBCEDEC0E87}"/>
    <dgm:cxn modelId="{D7679483-EB95-4AD4-BBB7-DC44459F3E0D}" type="presOf" srcId="{17751EFF-A896-4B19-8D58-797B0AE8B799}" destId="{2EECF478-421F-4AC1-99C2-157C02B48FCD}" srcOrd="0" destOrd="0" presId="urn:microsoft.com/office/officeart/2008/layout/RadialCluster"/>
    <dgm:cxn modelId="{79028CC7-9C5A-4FC5-B54D-A6D64F631DCD}" type="presOf" srcId="{ABFC7204-4F7C-4D49-99C5-D3EABE0DFF4F}" destId="{08B822A0-5932-4E53-9142-9F20F4095D23}" srcOrd="0" destOrd="0" presId="urn:microsoft.com/office/officeart/2008/layout/RadialCluster"/>
    <dgm:cxn modelId="{365C0498-217D-467C-BDBC-DB10500A86F3}" type="presOf" srcId="{B802CABA-FED0-45B9-96A9-30350C950B88}" destId="{1EDB5F7A-8F3D-4539-9A5C-AE7FE4BDEA60}" srcOrd="0" destOrd="0" presId="urn:microsoft.com/office/officeart/2008/layout/RadialCluster"/>
    <dgm:cxn modelId="{A5DFA494-30D5-4A9F-8AE6-20F2F20E465B}" type="presOf" srcId="{6C92F743-49F6-4211-8401-5E7DC961E0F6}" destId="{73F48491-054D-47F6-AC53-4950BB515A21}" srcOrd="0" destOrd="0" presId="urn:microsoft.com/office/officeart/2008/layout/RadialCluster"/>
    <dgm:cxn modelId="{DF705220-3B93-4290-84C9-BE5044F2775B}" type="presOf" srcId="{08092CC9-E66F-425B-A966-0D311863B0C7}" destId="{30E4E383-11CE-4FF7-AA4E-05B089A47F5A}" srcOrd="0" destOrd="0" presId="urn:microsoft.com/office/officeart/2008/layout/RadialCluster"/>
    <dgm:cxn modelId="{FA4C9002-6225-4C0B-897F-63BB11DF8A74}" type="presOf" srcId="{4A3963B5-5977-46B0-978B-1953BD8ED8F9}" destId="{FFCC89A8-2006-4B1D-BDA0-E057D51F132E}" srcOrd="0" destOrd="0" presId="urn:microsoft.com/office/officeart/2008/layout/RadialCluster"/>
    <dgm:cxn modelId="{3FB6D6C8-ABFB-4B85-9A9E-E6D6A62C4D56}" srcId="{B802CABA-FED0-45B9-96A9-30350C950B88}" destId="{B533DA8B-28C1-4B21-BFF1-259B928D790A}" srcOrd="5" destOrd="0" parTransId="{08092CC9-E66F-425B-A966-0D311863B0C7}" sibTransId="{ECEC2D32-B1E9-4626-A508-B4510D95E8C5}"/>
    <dgm:cxn modelId="{CB4EE98D-8115-4370-8B7A-F2CBB3056C22}" type="presOf" srcId="{0301136C-E3DD-4F98-80DB-440B9F2ED066}" destId="{4276A2BE-6625-42EC-8E36-F77DB03E34FD}" srcOrd="0" destOrd="0" presId="urn:microsoft.com/office/officeart/2008/layout/RadialCluster"/>
    <dgm:cxn modelId="{EFFE37E6-FC48-40EE-83E2-08CAC87855A4}" type="presOf" srcId="{44B96CB8-8BC9-4C79-B19C-041C7E47B913}" destId="{7818F2DC-0923-4057-9579-4F6DE27EF717}" srcOrd="0" destOrd="0" presId="urn:microsoft.com/office/officeart/2008/layout/RadialCluster"/>
    <dgm:cxn modelId="{DC417F4C-EB57-4162-A91E-7B2A93260037}" type="presOf" srcId="{CB692829-D609-4F4A-8A3A-A29BEE331F10}" destId="{59F09323-897C-4E0A-BCDC-CB62D98033E4}" srcOrd="0" destOrd="0" presId="urn:microsoft.com/office/officeart/2008/layout/RadialCluster"/>
    <dgm:cxn modelId="{CD0AEF4A-1C97-46C5-86D2-EEF255F2878C}" type="presParOf" srcId="{4276A2BE-6625-42EC-8E36-F77DB03E34FD}" destId="{D20C8B77-34D5-468D-A0B3-941C9135B8CA}" srcOrd="0" destOrd="0" presId="urn:microsoft.com/office/officeart/2008/layout/RadialCluster"/>
    <dgm:cxn modelId="{D566CCE0-A2FF-4936-AF05-8A1E4E0A37A7}" type="presParOf" srcId="{D20C8B77-34D5-468D-A0B3-941C9135B8CA}" destId="{1EDB5F7A-8F3D-4539-9A5C-AE7FE4BDEA60}" srcOrd="0" destOrd="0" presId="urn:microsoft.com/office/officeart/2008/layout/RadialCluster"/>
    <dgm:cxn modelId="{DE853A8C-BE65-41D3-80A1-7536CB3984C9}" type="presParOf" srcId="{D20C8B77-34D5-468D-A0B3-941C9135B8CA}" destId="{2C3703B7-8778-46FA-B16E-F90B56799357}" srcOrd="1" destOrd="0" presId="urn:microsoft.com/office/officeart/2008/layout/RadialCluster"/>
    <dgm:cxn modelId="{2DB39590-1D60-4B39-899D-AEECFAF79D04}" type="presParOf" srcId="{D20C8B77-34D5-468D-A0B3-941C9135B8CA}" destId="{73F48491-054D-47F6-AC53-4950BB515A21}" srcOrd="2" destOrd="0" presId="urn:microsoft.com/office/officeart/2008/layout/RadialCluster"/>
    <dgm:cxn modelId="{8844CC76-5FC8-490A-988B-F36192A065E8}" type="presParOf" srcId="{D20C8B77-34D5-468D-A0B3-941C9135B8CA}" destId="{59F09323-897C-4E0A-BCDC-CB62D98033E4}" srcOrd="3" destOrd="0" presId="urn:microsoft.com/office/officeart/2008/layout/RadialCluster"/>
    <dgm:cxn modelId="{9C14A740-997D-4ACA-8244-00B5ABAD3797}" type="presParOf" srcId="{D20C8B77-34D5-468D-A0B3-941C9135B8CA}" destId="{FFCC89A8-2006-4B1D-BDA0-E057D51F132E}" srcOrd="4" destOrd="0" presId="urn:microsoft.com/office/officeart/2008/layout/RadialCluster"/>
    <dgm:cxn modelId="{EDAE3BF5-FE28-4718-A022-E7956DA34189}" type="presParOf" srcId="{D20C8B77-34D5-468D-A0B3-941C9135B8CA}" destId="{55F959D8-6F64-41C4-BD36-1480B73505F7}" srcOrd="5" destOrd="0" presId="urn:microsoft.com/office/officeart/2008/layout/RadialCluster"/>
    <dgm:cxn modelId="{9C984717-31B0-4E10-A194-A23F4C67408B}" type="presParOf" srcId="{D20C8B77-34D5-468D-A0B3-941C9135B8CA}" destId="{7818F2DC-0923-4057-9579-4F6DE27EF717}" srcOrd="6" destOrd="0" presId="urn:microsoft.com/office/officeart/2008/layout/RadialCluster"/>
    <dgm:cxn modelId="{2928FA7B-E51F-411D-9DE4-16C8A235C1FA}" type="presParOf" srcId="{D20C8B77-34D5-468D-A0B3-941C9135B8CA}" destId="{2EECF478-421F-4AC1-99C2-157C02B48FCD}" srcOrd="7" destOrd="0" presId="urn:microsoft.com/office/officeart/2008/layout/RadialCluster"/>
    <dgm:cxn modelId="{9F9E0D22-EF40-4FB8-8DFF-8E883AB44809}" type="presParOf" srcId="{D20C8B77-34D5-468D-A0B3-941C9135B8CA}" destId="{08B822A0-5932-4E53-9142-9F20F4095D23}" srcOrd="8" destOrd="0" presId="urn:microsoft.com/office/officeart/2008/layout/RadialCluster"/>
    <dgm:cxn modelId="{5110BD70-89B7-4025-98E9-20BA6707E3B5}" type="presParOf" srcId="{D20C8B77-34D5-468D-A0B3-941C9135B8CA}" destId="{F60EFB88-4BD6-4C4E-A31A-B9B795921361}" srcOrd="9" destOrd="0" presId="urn:microsoft.com/office/officeart/2008/layout/RadialCluster"/>
    <dgm:cxn modelId="{F5F9B60A-16ED-4E2C-B57C-C3466A9991D7}" type="presParOf" srcId="{D20C8B77-34D5-468D-A0B3-941C9135B8CA}" destId="{222CB686-A294-41DB-9E60-D8DB45FCA380}" srcOrd="10" destOrd="0" presId="urn:microsoft.com/office/officeart/2008/layout/RadialCluster"/>
    <dgm:cxn modelId="{0D18BFFE-7FAA-4C7A-B527-08CE3153EDE9}" type="presParOf" srcId="{D20C8B77-34D5-468D-A0B3-941C9135B8CA}" destId="{30E4E383-11CE-4FF7-AA4E-05B089A47F5A}" srcOrd="11" destOrd="0" presId="urn:microsoft.com/office/officeart/2008/layout/RadialCluster"/>
    <dgm:cxn modelId="{7B3BD8A7-E186-415F-8722-4D90240862AE}" type="presParOf" srcId="{D20C8B77-34D5-468D-A0B3-941C9135B8CA}" destId="{D3AF02AC-6316-4E6F-8690-375D9A4EE20C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F5E301-A070-48A0-8742-2911D1C93B02}" type="doc">
      <dgm:prSet loTypeId="urn:microsoft.com/office/officeart/2005/8/layout/radial1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59219BB-8E66-41DB-8458-6317B5AA9ED2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Aural Strategies</a:t>
          </a:r>
          <a:endParaRPr lang="en-US" b="1" dirty="0">
            <a:solidFill>
              <a:schemeClr val="tx1"/>
            </a:solidFill>
          </a:endParaRPr>
        </a:p>
      </dgm:t>
    </dgm:pt>
    <dgm:pt modelId="{87EF421A-DA38-46CE-AD11-1ED52591F27E}" type="parTrans" cxnId="{E3DCA349-2359-4284-8645-DF3E6D29CF6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C34F152-A06F-434B-B6CE-A62BC16318F5}" type="sibTrans" cxnId="{E3DCA349-2359-4284-8645-DF3E6D29CF6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DADDE3C-53B9-4B64-A808-D49114BAB4A8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Listen to lectures</a:t>
          </a:r>
          <a:endParaRPr lang="en-US" b="1" dirty="0">
            <a:solidFill>
              <a:schemeClr val="tx1"/>
            </a:solidFill>
          </a:endParaRPr>
        </a:p>
      </dgm:t>
    </dgm:pt>
    <dgm:pt modelId="{0A735EC5-F2CD-4A54-89DD-09A4B82CA835}" type="parTrans" cxnId="{69D69991-A49B-4784-98EA-1A0E5FA09CCE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6657585-8AF1-4388-8716-C49F46B6C8BD}" type="sibTrans" cxnId="{69D69991-A49B-4784-98EA-1A0E5FA09CCE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7FA5008-1F95-4B2B-A09B-9F963F1033D8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Discuss with other students</a:t>
          </a:r>
          <a:endParaRPr lang="en-US" b="1" dirty="0">
            <a:solidFill>
              <a:schemeClr val="tx1"/>
            </a:solidFill>
          </a:endParaRPr>
        </a:p>
      </dgm:t>
    </dgm:pt>
    <dgm:pt modelId="{70FBFB82-4D0B-4C18-BA47-7E637CA070C7}" type="parTrans" cxnId="{FBA54989-0EF3-4DF0-ADAF-643302D8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3F74BE0-9F0B-458C-9764-0B01DD6D908F}" type="sibTrans" cxnId="{FBA54989-0EF3-4DF0-ADAF-643302D8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D0B9969-CA7A-4544-9399-B0C4A2616F43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Explain new ideas to others</a:t>
          </a:r>
          <a:endParaRPr lang="en-US" b="1" dirty="0">
            <a:solidFill>
              <a:schemeClr val="tx1"/>
            </a:solidFill>
          </a:endParaRPr>
        </a:p>
      </dgm:t>
    </dgm:pt>
    <dgm:pt modelId="{55F4A7BC-6091-4893-B8E1-9D2A20D54CB7}" type="parTrans" cxnId="{7A2ED8F7-9685-4C86-9253-B82FFBE6201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86CB656-A7C0-495D-97F1-980994E0F240}" type="sibTrans" cxnId="{7A2ED8F7-9685-4C86-9253-B82FFBE6201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28CEA04-948E-4D2C-BC1C-6777B2F8A444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Listen to your own recording of notes</a:t>
          </a:r>
          <a:endParaRPr lang="en-US" b="1" dirty="0">
            <a:solidFill>
              <a:schemeClr val="tx1"/>
            </a:solidFill>
          </a:endParaRPr>
        </a:p>
      </dgm:t>
    </dgm:pt>
    <dgm:pt modelId="{4F25322C-1CB0-454E-9444-11E396E3F88F}" type="parTrans" cxnId="{9B8310F7-550E-49DB-8B49-C759C53D11C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A6D96C7-42B0-4BC1-8431-547968D29066}" type="sibTrans" cxnId="{9B8310F7-550E-49DB-8B49-C759C53D11C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182835D-25DD-481A-A764-CE66A2770776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Read your summarized notes/ report out aloud</a:t>
          </a:r>
          <a:endParaRPr lang="en-US" b="1" dirty="0">
            <a:solidFill>
              <a:schemeClr val="tx1"/>
            </a:solidFill>
          </a:endParaRPr>
        </a:p>
      </dgm:t>
    </dgm:pt>
    <dgm:pt modelId="{D1CFCC5D-5388-4091-B166-3D0AAB6425A3}" type="parTrans" cxnId="{9DA50A57-33FD-468D-A80D-DF3615F39BE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FF00AC9-E9DF-4F90-8EB3-FD5CBDA65B59}" type="sibTrans" cxnId="{9DA50A57-33FD-468D-A80D-DF3615F39BE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17F85FF-6F09-404B-90FB-5402DB676447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Spend time in quite places recalling and reflecting on lectures an discussions</a:t>
          </a:r>
          <a:endParaRPr lang="en-US" b="1" dirty="0">
            <a:solidFill>
              <a:schemeClr val="tx1"/>
            </a:solidFill>
          </a:endParaRPr>
        </a:p>
      </dgm:t>
    </dgm:pt>
    <dgm:pt modelId="{3143A67C-3734-41D9-B41B-30A11138927D}" type="parTrans" cxnId="{A3561634-F111-4D77-BB5D-53EF5F1735B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0816AE7-321A-439A-A213-F16AD29D2CB6}" type="sibTrans" cxnId="{A3561634-F111-4D77-BB5D-53EF5F1735B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DC22BB4-EF3E-4038-BBC0-DFC4E35CABCD}" type="pres">
      <dgm:prSet presAssocID="{0EF5E301-A070-48A0-8742-2911D1C93B02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72765CA-DADD-440E-B39E-98D307C699A8}" type="pres">
      <dgm:prSet presAssocID="{B59219BB-8E66-41DB-8458-6317B5AA9ED2}" presName="centerShape" presStyleLbl="node0" presStyleIdx="0" presStyleCnt="1"/>
      <dgm:spPr/>
      <dgm:t>
        <a:bodyPr/>
        <a:lstStyle/>
        <a:p>
          <a:endParaRPr lang="en-US"/>
        </a:p>
      </dgm:t>
    </dgm:pt>
    <dgm:pt modelId="{3241237D-3306-4192-883E-756DA43D9A3D}" type="pres">
      <dgm:prSet presAssocID="{0A735EC5-F2CD-4A54-89DD-09A4B82CA835}" presName="Name9" presStyleLbl="parChTrans1D2" presStyleIdx="0" presStyleCnt="6"/>
      <dgm:spPr/>
      <dgm:t>
        <a:bodyPr/>
        <a:lstStyle/>
        <a:p>
          <a:endParaRPr lang="en-US"/>
        </a:p>
      </dgm:t>
    </dgm:pt>
    <dgm:pt modelId="{948A69C3-1E1E-461F-B0AD-4E4A427BD6C9}" type="pres">
      <dgm:prSet presAssocID="{0A735EC5-F2CD-4A54-89DD-09A4B82CA835}" presName="connTx" presStyleLbl="parChTrans1D2" presStyleIdx="0" presStyleCnt="6"/>
      <dgm:spPr/>
      <dgm:t>
        <a:bodyPr/>
        <a:lstStyle/>
        <a:p>
          <a:endParaRPr lang="en-US"/>
        </a:p>
      </dgm:t>
    </dgm:pt>
    <dgm:pt modelId="{0E7A0E43-2027-437B-AF9E-E2925C81E899}" type="pres">
      <dgm:prSet presAssocID="{BDADDE3C-53B9-4B64-A808-D49114BAB4A8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CE0968-127C-4522-AA75-C5FA583FDB34}" type="pres">
      <dgm:prSet presAssocID="{70FBFB82-4D0B-4C18-BA47-7E637CA070C7}" presName="Name9" presStyleLbl="parChTrans1D2" presStyleIdx="1" presStyleCnt="6"/>
      <dgm:spPr/>
      <dgm:t>
        <a:bodyPr/>
        <a:lstStyle/>
        <a:p>
          <a:endParaRPr lang="en-US"/>
        </a:p>
      </dgm:t>
    </dgm:pt>
    <dgm:pt modelId="{57C07711-37FE-4AD3-9989-F22649E29526}" type="pres">
      <dgm:prSet presAssocID="{70FBFB82-4D0B-4C18-BA47-7E637CA070C7}" presName="connTx" presStyleLbl="parChTrans1D2" presStyleIdx="1" presStyleCnt="6"/>
      <dgm:spPr/>
      <dgm:t>
        <a:bodyPr/>
        <a:lstStyle/>
        <a:p>
          <a:endParaRPr lang="en-US"/>
        </a:p>
      </dgm:t>
    </dgm:pt>
    <dgm:pt modelId="{73F727B1-3283-4108-A5BA-B902A98AC462}" type="pres">
      <dgm:prSet presAssocID="{57FA5008-1F95-4B2B-A09B-9F963F1033D8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0B575F-1566-40B3-82C8-7BA813E3A96A}" type="pres">
      <dgm:prSet presAssocID="{55F4A7BC-6091-4893-B8E1-9D2A20D54CB7}" presName="Name9" presStyleLbl="parChTrans1D2" presStyleIdx="2" presStyleCnt="6"/>
      <dgm:spPr/>
      <dgm:t>
        <a:bodyPr/>
        <a:lstStyle/>
        <a:p>
          <a:endParaRPr lang="en-US"/>
        </a:p>
      </dgm:t>
    </dgm:pt>
    <dgm:pt modelId="{884D82BB-2C28-4D5A-AA1B-72C54ABC1A38}" type="pres">
      <dgm:prSet presAssocID="{55F4A7BC-6091-4893-B8E1-9D2A20D54CB7}" presName="connTx" presStyleLbl="parChTrans1D2" presStyleIdx="2" presStyleCnt="6"/>
      <dgm:spPr/>
      <dgm:t>
        <a:bodyPr/>
        <a:lstStyle/>
        <a:p>
          <a:endParaRPr lang="en-US"/>
        </a:p>
      </dgm:t>
    </dgm:pt>
    <dgm:pt modelId="{1806DEAB-4E8A-4EF8-99A7-3E6BFA499523}" type="pres">
      <dgm:prSet presAssocID="{FD0B9969-CA7A-4544-9399-B0C4A2616F4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CF7A8D-F565-4321-8DD1-F8653139E3E2}" type="pres">
      <dgm:prSet presAssocID="{4F25322C-1CB0-454E-9444-11E396E3F88F}" presName="Name9" presStyleLbl="parChTrans1D2" presStyleIdx="3" presStyleCnt="6"/>
      <dgm:spPr/>
      <dgm:t>
        <a:bodyPr/>
        <a:lstStyle/>
        <a:p>
          <a:endParaRPr lang="en-US"/>
        </a:p>
      </dgm:t>
    </dgm:pt>
    <dgm:pt modelId="{DDB9625E-B345-4971-A503-694DA08CBCEF}" type="pres">
      <dgm:prSet presAssocID="{4F25322C-1CB0-454E-9444-11E396E3F88F}" presName="connTx" presStyleLbl="parChTrans1D2" presStyleIdx="3" presStyleCnt="6"/>
      <dgm:spPr/>
      <dgm:t>
        <a:bodyPr/>
        <a:lstStyle/>
        <a:p>
          <a:endParaRPr lang="en-US"/>
        </a:p>
      </dgm:t>
    </dgm:pt>
    <dgm:pt modelId="{E8BBCA58-9A51-4BA8-AAB0-F63D759A10CC}" type="pres">
      <dgm:prSet presAssocID="{428CEA04-948E-4D2C-BC1C-6777B2F8A444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4EE27E-C15D-42DF-AD5D-A36B1163D74C}" type="pres">
      <dgm:prSet presAssocID="{D1CFCC5D-5388-4091-B166-3D0AAB6425A3}" presName="Name9" presStyleLbl="parChTrans1D2" presStyleIdx="4" presStyleCnt="6"/>
      <dgm:spPr/>
      <dgm:t>
        <a:bodyPr/>
        <a:lstStyle/>
        <a:p>
          <a:endParaRPr lang="en-US"/>
        </a:p>
      </dgm:t>
    </dgm:pt>
    <dgm:pt modelId="{3B4CD668-25A9-4635-9C17-0691771D4CB6}" type="pres">
      <dgm:prSet presAssocID="{D1CFCC5D-5388-4091-B166-3D0AAB6425A3}" presName="connTx" presStyleLbl="parChTrans1D2" presStyleIdx="4" presStyleCnt="6"/>
      <dgm:spPr/>
      <dgm:t>
        <a:bodyPr/>
        <a:lstStyle/>
        <a:p>
          <a:endParaRPr lang="en-US"/>
        </a:p>
      </dgm:t>
    </dgm:pt>
    <dgm:pt modelId="{327F600B-A748-48F5-9FF8-739789996DE5}" type="pres">
      <dgm:prSet presAssocID="{B182835D-25DD-481A-A764-CE66A2770776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CB7795-EC0F-4FE9-86C3-E964AC6BE2B6}" type="pres">
      <dgm:prSet presAssocID="{3143A67C-3734-41D9-B41B-30A11138927D}" presName="Name9" presStyleLbl="parChTrans1D2" presStyleIdx="5" presStyleCnt="6"/>
      <dgm:spPr/>
      <dgm:t>
        <a:bodyPr/>
        <a:lstStyle/>
        <a:p>
          <a:endParaRPr lang="en-US"/>
        </a:p>
      </dgm:t>
    </dgm:pt>
    <dgm:pt modelId="{1B81D532-50A8-43AD-94A4-45EF99AC8235}" type="pres">
      <dgm:prSet presAssocID="{3143A67C-3734-41D9-B41B-30A11138927D}" presName="connTx" presStyleLbl="parChTrans1D2" presStyleIdx="5" presStyleCnt="6"/>
      <dgm:spPr/>
      <dgm:t>
        <a:bodyPr/>
        <a:lstStyle/>
        <a:p>
          <a:endParaRPr lang="en-US"/>
        </a:p>
      </dgm:t>
    </dgm:pt>
    <dgm:pt modelId="{13DFD8D6-D81C-41F6-AF8F-77B5FB9608D2}" type="pres">
      <dgm:prSet presAssocID="{A17F85FF-6F09-404B-90FB-5402DB676447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AD45815-C953-40DF-A97B-8592352827B2}" type="presOf" srcId="{57FA5008-1F95-4B2B-A09B-9F963F1033D8}" destId="{73F727B1-3283-4108-A5BA-B902A98AC462}" srcOrd="0" destOrd="0" presId="urn:microsoft.com/office/officeart/2005/8/layout/radial1"/>
    <dgm:cxn modelId="{8C0FB945-FFB1-4520-A3A0-31E210037772}" type="presOf" srcId="{428CEA04-948E-4D2C-BC1C-6777B2F8A444}" destId="{E8BBCA58-9A51-4BA8-AAB0-F63D759A10CC}" srcOrd="0" destOrd="0" presId="urn:microsoft.com/office/officeart/2005/8/layout/radial1"/>
    <dgm:cxn modelId="{1447DD3D-FEA6-4F41-ACD7-AD9B1F910C93}" type="presOf" srcId="{55F4A7BC-6091-4893-B8E1-9D2A20D54CB7}" destId="{A00B575F-1566-40B3-82C8-7BA813E3A96A}" srcOrd="0" destOrd="0" presId="urn:microsoft.com/office/officeart/2005/8/layout/radial1"/>
    <dgm:cxn modelId="{8F18187D-D5D2-4071-812B-178CB709C9E2}" type="presOf" srcId="{BDADDE3C-53B9-4B64-A808-D49114BAB4A8}" destId="{0E7A0E43-2027-437B-AF9E-E2925C81E899}" srcOrd="0" destOrd="0" presId="urn:microsoft.com/office/officeart/2005/8/layout/radial1"/>
    <dgm:cxn modelId="{FBA54989-0EF3-4DF0-ADAF-643302D88A23}" srcId="{B59219BB-8E66-41DB-8458-6317B5AA9ED2}" destId="{57FA5008-1F95-4B2B-A09B-9F963F1033D8}" srcOrd="1" destOrd="0" parTransId="{70FBFB82-4D0B-4C18-BA47-7E637CA070C7}" sibTransId="{73F74BE0-9F0B-458C-9764-0B01DD6D908F}"/>
    <dgm:cxn modelId="{7753D13E-DD04-4E9B-BE2C-D93A7FF83610}" type="presOf" srcId="{D1CFCC5D-5388-4091-B166-3D0AAB6425A3}" destId="{804EE27E-C15D-42DF-AD5D-A36B1163D74C}" srcOrd="0" destOrd="0" presId="urn:microsoft.com/office/officeart/2005/8/layout/radial1"/>
    <dgm:cxn modelId="{9ECF12FA-C659-4164-86D9-E6FF8AD11D6C}" type="presOf" srcId="{0A735EC5-F2CD-4A54-89DD-09A4B82CA835}" destId="{948A69C3-1E1E-461F-B0AD-4E4A427BD6C9}" srcOrd="1" destOrd="0" presId="urn:microsoft.com/office/officeart/2005/8/layout/radial1"/>
    <dgm:cxn modelId="{C235CF0F-7222-4408-8E90-64E0CC523C3B}" type="presOf" srcId="{B59219BB-8E66-41DB-8458-6317B5AA9ED2}" destId="{A72765CA-DADD-440E-B39E-98D307C699A8}" srcOrd="0" destOrd="0" presId="urn:microsoft.com/office/officeart/2005/8/layout/radial1"/>
    <dgm:cxn modelId="{19F32F98-8476-4E7E-8AD2-F0776788304C}" type="presOf" srcId="{FD0B9969-CA7A-4544-9399-B0C4A2616F43}" destId="{1806DEAB-4E8A-4EF8-99A7-3E6BFA499523}" srcOrd="0" destOrd="0" presId="urn:microsoft.com/office/officeart/2005/8/layout/radial1"/>
    <dgm:cxn modelId="{A00A8AB9-A8A7-4290-BE7C-5DA16F164149}" type="presOf" srcId="{70FBFB82-4D0B-4C18-BA47-7E637CA070C7}" destId="{57C07711-37FE-4AD3-9989-F22649E29526}" srcOrd="1" destOrd="0" presId="urn:microsoft.com/office/officeart/2005/8/layout/radial1"/>
    <dgm:cxn modelId="{9B8310F7-550E-49DB-8B49-C759C53D11CD}" srcId="{B59219BB-8E66-41DB-8458-6317B5AA9ED2}" destId="{428CEA04-948E-4D2C-BC1C-6777B2F8A444}" srcOrd="3" destOrd="0" parTransId="{4F25322C-1CB0-454E-9444-11E396E3F88F}" sibTransId="{EA6D96C7-42B0-4BC1-8431-547968D29066}"/>
    <dgm:cxn modelId="{6740DBD1-71EE-4FFD-B227-4FA115C1004A}" type="presOf" srcId="{0A735EC5-F2CD-4A54-89DD-09A4B82CA835}" destId="{3241237D-3306-4192-883E-756DA43D9A3D}" srcOrd="0" destOrd="0" presId="urn:microsoft.com/office/officeart/2005/8/layout/radial1"/>
    <dgm:cxn modelId="{B0429385-72AA-4AB5-841F-506137B3F83A}" type="presOf" srcId="{B182835D-25DD-481A-A764-CE66A2770776}" destId="{327F600B-A748-48F5-9FF8-739789996DE5}" srcOrd="0" destOrd="0" presId="urn:microsoft.com/office/officeart/2005/8/layout/radial1"/>
    <dgm:cxn modelId="{C5F133F7-9723-4C84-9933-FF2279C43B07}" type="presOf" srcId="{3143A67C-3734-41D9-B41B-30A11138927D}" destId="{97CB7795-EC0F-4FE9-86C3-E964AC6BE2B6}" srcOrd="0" destOrd="0" presId="urn:microsoft.com/office/officeart/2005/8/layout/radial1"/>
    <dgm:cxn modelId="{E3DCA349-2359-4284-8645-DF3E6D29CF60}" srcId="{0EF5E301-A070-48A0-8742-2911D1C93B02}" destId="{B59219BB-8E66-41DB-8458-6317B5AA9ED2}" srcOrd="0" destOrd="0" parTransId="{87EF421A-DA38-46CE-AD11-1ED52591F27E}" sibTransId="{AC34F152-A06F-434B-B6CE-A62BC16318F5}"/>
    <dgm:cxn modelId="{9DA50A57-33FD-468D-A80D-DF3615F39BEF}" srcId="{B59219BB-8E66-41DB-8458-6317B5AA9ED2}" destId="{B182835D-25DD-481A-A764-CE66A2770776}" srcOrd="4" destOrd="0" parTransId="{D1CFCC5D-5388-4091-B166-3D0AAB6425A3}" sibTransId="{9FF00AC9-E9DF-4F90-8EB3-FD5CBDA65B59}"/>
    <dgm:cxn modelId="{6E97810B-76E6-4838-9F47-047A4ABC86B6}" type="presOf" srcId="{0EF5E301-A070-48A0-8742-2911D1C93B02}" destId="{EDC22BB4-EF3E-4038-BBC0-DFC4E35CABCD}" srcOrd="0" destOrd="0" presId="urn:microsoft.com/office/officeart/2005/8/layout/radial1"/>
    <dgm:cxn modelId="{69D69991-A49B-4784-98EA-1A0E5FA09CCE}" srcId="{B59219BB-8E66-41DB-8458-6317B5AA9ED2}" destId="{BDADDE3C-53B9-4B64-A808-D49114BAB4A8}" srcOrd="0" destOrd="0" parTransId="{0A735EC5-F2CD-4A54-89DD-09A4B82CA835}" sibTransId="{06657585-8AF1-4388-8716-C49F46B6C8BD}"/>
    <dgm:cxn modelId="{F7C1BF8D-47A3-4B9E-97C9-A7A7590DF9AE}" type="presOf" srcId="{D1CFCC5D-5388-4091-B166-3D0AAB6425A3}" destId="{3B4CD668-25A9-4635-9C17-0691771D4CB6}" srcOrd="1" destOrd="0" presId="urn:microsoft.com/office/officeart/2005/8/layout/radial1"/>
    <dgm:cxn modelId="{DB930528-10E6-4DD7-9553-49DA22193738}" type="presOf" srcId="{70FBFB82-4D0B-4C18-BA47-7E637CA070C7}" destId="{F8CE0968-127C-4522-AA75-C5FA583FDB34}" srcOrd="0" destOrd="0" presId="urn:microsoft.com/office/officeart/2005/8/layout/radial1"/>
    <dgm:cxn modelId="{2C29731D-3A5E-4F70-A768-0939E755E664}" type="presOf" srcId="{4F25322C-1CB0-454E-9444-11E396E3F88F}" destId="{80CF7A8D-F565-4321-8DD1-F8653139E3E2}" srcOrd="0" destOrd="0" presId="urn:microsoft.com/office/officeart/2005/8/layout/radial1"/>
    <dgm:cxn modelId="{3B38B880-DF02-4A35-AE2B-A3336EE026DD}" type="presOf" srcId="{4F25322C-1CB0-454E-9444-11E396E3F88F}" destId="{DDB9625E-B345-4971-A503-694DA08CBCEF}" srcOrd="1" destOrd="0" presId="urn:microsoft.com/office/officeart/2005/8/layout/radial1"/>
    <dgm:cxn modelId="{A3561634-F111-4D77-BB5D-53EF5F1735BD}" srcId="{B59219BB-8E66-41DB-8458-6317B5AA9ED2}" destId="{A17F85FF-6F09-404B-90FB-5402DB676447}" srcOrd="5" destOrd="0" parTransId="{3143A67C-3734-41D9-B41B-30A11138927D}" sibTransId="{E0816AE7-321A-439A-A213-F16AD29D2CB6}"/>
    <dgm:cxn modelId="{25CE8066-377F-4440-B6F2-081F8A2235E2}" type="presOf" srcId="{3143A67C-3734-41D9-B41B-30A11138927D}" destId="{1B81D532-50A8-43AD-94A4-45EF99AC8235}" srcOrd="1" destOrd="0" presId="urn:microsoft.com/office/officeart/2005/8/layout/radial1"/>
    <dgm:cxn modelId="{7A2ED8F7-9685-4C86-9253-B82FFBE6201C}" srcId="{B59219BB-8E66-41DB-8458-6317B5AA9ED2}" destId="{FD0B9969-CA7A-4544-9399-B0C4A2616F43}" srcOrd="2" destOrd="0" parTransId="{55F4A7BC-6091-4893-B8E1-9D2A20D54CB7}" sibTransId="{786CB656-A7C0-495D-97F1-980994E0F240}"/>
    <dgm:cxn modelId="{83EB3088-F82B-4970-A073-DC76473CD183}" type="presOf" srcId="{A17F85FF-6F09-404B-90FB-5402DB676447}" destId="{13DFD8D6-D81C-41F6-AF8F-77B5FB9608D2}" srcOrd="0" destOrd="0" presId="urn:microsoft.com/office/officeart/2005/8/layout/radial1"/>
    <dgm:cxn modelId="{E4ED8FDB-A4D6-4468-AE67-561CD3FB19A6}" type="presOf" srcId="{55F4A7BC-6091-4893-B8E1-9D2A20D54CB7}" destId="{884D82BB-2C28-4D5A-AA1B-72C54ABC1A38}" srcOrd="1" destOrd="0" presId="urn:microsoft.com/office/officeart/2005/8/layout/radial1"/>
    <dgm:cxn modelId="{F5C6F94E-881B-4109-BC20-341598EBD3A7}" type="presParOf" srcId="{EDC22BB4-EF3E-4038-BBC0-DFC4E35CABCD}" destId="{A72765CA-DADD-440E-B39E-98D307C699A8}" srcOrd="0" destOrd="0" presId="urn:microsoft.com/office/officeart/2005/8/layout/radial1"/>
    <dgm:cxn modelId="{DDBEEAA8-A740-4A58-8AC6-F3AC3D472B8E}" type="presParOf" srcId="{EDC22BB4-EF3E-4038-BBC0-DFC4E35CABCD}" destId="{3241237D-3306-4192-883E-756DA43D9A3D}" srcOrd="1" destOrd="0" presId="urn:microsoft.com/office/officeart/2005/8/layout/radial1"/>
    <dgm:cxn modelId="{9A2EC304-3375-4AEE-94E2-01F795665112}" type="presParOf" srcId="{3241237D-3306-4192-883E-756DA43D9A3D}" destId="{948A69C3-1E1E-461F-B0AD-4E4A427BD6C9}" srcOrd="0" destOrd="0" presId="urn:microsoft.com/office/officeart/2005/8/layout/radial1"/>
    <dgm:cxn modelId="{FDDCE593-0B92-4EDE-8E96-A0D5698CC199}" type="presParOf" srcId="{EDC22BB4-EF3E-4038-BBC0-DFC4E35CABCD}" destId="{0E7A0E43-2027-437B-AF9E-E2925C81E899}" srcOrd="2" destOrd="0" presId="urn:microsoft.com/office/officeart/2005/8/layout/radial1"/>
    <dgm:cxn modelId="{E9F3EFF6-B6FF-4165-A4FB-C7BEF65DCFF5}" type="presParOf" srcId="{EDC22BB4-EF3E-4038-BBC0-DFC4E35CABCD}" destId="{F8CE0968-127C-4522-AA75-C5FA583FDB34}" srcOrd="3" destOrd="0" presId="urn:microsoft.com/office/officeart/2005/8/layout/radial1"/>
    <dgm:cxn modelId="{7946A0DD-568E-484A-A92B-478560B0A4DC}" type="presParOf" srcId="{F8CE0968-127C-4522-AA75-C5FA583FDB34}" destId="{57C07711-37FE-4AD3-9989-F22649E29526}" srcOrd="0" destOrd="0" presId="urn:microsoft.com/office/officeart/2005/8/layout/radial1"/>
    <dgm:cxn modelId="{E7771E27-743F-47C8-9295-374177FEB126}" type="presParOf" srcId="{EDC22BB4-EF3E-4038-BBC0-DFC4E35CABCD}" destId="{73F727B1-3283-4108-A5BA-B902A98AC462}" srcOrd="4" destOrd="0" presId="urn:microsoft.com/office/officeart/2005/8/layout/radial1"/>
    <dgm:cxn modelId="{F677F0CD-9E55-4828-B092-FE71243C59E4}" type="presParOf" srcId="{EDC22BB4-EF3E-4038-BBC0-DFC4E35CABCD}" destId="{A00B575F-1566-40B3-82C8-7BA813E3A96A}" srcOrd="5" destOrd="0" presId="urn:microsoft.com/office/officeart/2005/8/layout/radial1"/>
    <dgm:cxn modelId="{F545B462-16F0-4483-A596-DDFE47A45DE1}" type="presParOf" srcId="{A00B575F-1566-40B3-82C8-7BA813E3A96A}" destId="{884D82BB-2C28-4D5A-AA1B-72C54ABC1A38}" srcOrd="0" destOrd="0" presId="urn:microsoft.com/office/officeart/2005/8/layout/radial1"/>
    <dgm:cxn modelId="{3B6A7E9C-82B4-4C3A-B459-CF959AB8F61E}" type="presParOf" srcId="{EDC22BB4-EF3E-4038-BBC0-DFC4E35CABCD}" destId="{1806DEAB-4E8A-4EF8-99A7-3E6BFA499523}" srcOrd="6" destOrd="0" presId="urn:microsoft.com/office/officeart/2005/8/layout/radial1"/>
    <dgm:cxn modelId="{1D73DA7A-4AFA-4BE7-BE5A-43672EBAE8AF}" type="presParOf" srcId="{EDC22BB4-EF3E-4038-BBC0-DFC4E35CABCD}" destId="{80CF7A8D-F565-4321-8DD1-F8653139E3E2}" srcOrd="7" destOrd="0" presId="urn:microsoft.com/office/officeart/2005/8/layout/radial1"/>
    <dgm:cxn modelId="{3241F7E0-0BE6-4173-9F31-2CD982D66602}" type="presParOf" srcId="{80CF7A8D-F565-4321-8DD1-F8653139E3E2}" destId="{DDB9625E-B345-4971-A503-694DA08CBCEF}" srcOrd="0" destOrd="0" presId="urn:microsoft.com/office/officeart/2005/8/layout/radial1"/>
    <dgm:cxn modelId="{05EDC561-53E7-4C49-A874-0C69D9E1F1E3}" type="presParOf" srcId="{EDC22BB4-EF3E-4038-BBC0-DFC4E35CABCD}" destId="{E8BBCA58-9A51-4BA8-AAB0-F63D759A10CC}" srcOrd="8" destOrd="0" presId="urn:microsoft.com/office/officeart/2005/8/layout/radial1"/>
    <dgm:cxn modelId="{4C2D4182-A360-4895-A9AD-F32FE0A3BA30}" type="presParOf" srcId="{EDC22BB4-EF3E-4038-BBC0-DFC4E35CABCD}" destId="{804EE27E-C15D-42DF-AD5D-A36B1163D74C}" srcOrd="9" destOrd="0" presId="urn:microsoft.com/office/officeart/2005/8/layout/radial1"/>
    <dgm:cxn modelId="{99BBDBB4-E038-4923-8354-9CDFF6C3311C}" type="presParOf" srcId="{804EE27E-C15D-42DF-AD5D-A36B1163D74C}" destId="{3B4CD668-25A9-4635-9C17-0691771D4CB6}" srcOrd="0" destOrd="0" presId="urn:microsoft.com/office/officeart/2005/8/layout/radial1"/>
    <dgm:cxn modelId="{269E22D1-004D-41DF-92D0-7F066CC8183D}" type="presParOf" srcId="{EDC22BB4-EF3E-4038-BBC0-DFC4E35CABCD}" destId="{327F600B-A748-48F5-9FF8-739789996DE5}" srcOrd="10" destOrd="0" presId="urn:microsoft.com/office/officeart/2005/8/layout/radial1"/>
    <dgm:cxn modelId="{CB9EF877-05AB-409F-8ABF-94ACB58D1882}" type="presParOf" srcId="{EDC22BB4-EF3E-4038-BBC0-DFC4E35CABCD}" destId="{97CB7795-EC0F-4FE9-86C3-E964AC6BE2B6}" srcOrd="11" destOrd="0" presId="urn:microsoft.com/office/officeart/2005/8/layout/radial1"/>
    <dgm:cxn modelId="{22366E2E-1BF9-4542-87AC-8267552F3300}" type="presParOf" srcId="{97CB7795-EC0F-4FE9-86C3-E964AC6BE2B6}" destId="{1B81D532-50A8-43AD-94A4-45EF99AC8235}" srcOrd="0" destOrd="0" presId="urn:microsoft.com/office/officeart/2005/8/layout/radial1"/>
    <dgm:cxn modelId="{AA0C5C0C-03A2-47C7-9234-070D793CAB8D}" type="presParOf" srcId="{EDC22BB4-EF3E-4038-BBC0-DFC4E35CABCD}" destId="{13DFD8D6-D81C-41F6-AF8F-77B5FB9608D2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38AA10-22A1-434A-BDAC-91C127E05C12}" type="doc">
      <dgm:prSet loTypeId="urn:microsoft.com/office/officeart/2005/8/layout/hierarchy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2549787-C647-4F4C-85B9-74FB563143BE}">
      <dgm:prSet phldrT="[Text]"/>
      <dgm:spPr/>
      <dgm:t>
        <a:bodyPr/>
        <a:lstStyle/>
        <a:p>
          <a:r>
            <a:rPr lang="en-US" dirty="0" smtClean="0"/>
            <a:t>Text books</a:t>
          </a:r>
          <a:endParaRPr lang="en-US" dirty="0"/>
        </a:p>
      </dgm:t>
    </dgm:pt>
    <dgm:pt modelId="{D947992A-B48B-4D16-B182-7FE5DA2D5D0C}" type="parTrans" cxnId="{8F111E71-E0ED-4ED5-A4FF-90EE7BE5944C}">
      <dgm:prSet/>
      <dgm:spPr/>
      <dgm:t>
        <a:bodyPr/>
        <a:lstStyle/>
        <a:p>
          <a:endParaRPr lang="en-US"/>
        </a:p>
      </dgm:t>
    </dgm:pt>
    <dgm:pt modelId="{92E65DAE-275D-4EFA-9991-627ED023124D}" type="sibTrans" cxnId="{8F111E71-E0ED-4ED5-A4FF-90EE7BE5944C}">
      <dgm:prSet/>
      <dgm:spPr/>
      <dgm:t>
        <a:bodyPr/>
        <a:lstStyle/>
        <a:p>
          <a:endParaRPr lang="en-US"/>
        </a:p>
      </dgm:t>
    </dgm:pt>
    <dgm:pt modelId="{4036277A-10B6-4090-91C8-10E2FEAA8C2F}">
      <dgm:prSet phldrT="[Text]"/>
      <dgm:spPr/>
      <dgm:t>
        <a:bodyPr/>
        <a:lstStyle/>
        <a:p>
          <a:r>
            <a:rPr lang="en-US" dirty="0" smtClean="0"/>
            <a:t>Lecture slides/ notes</a:t>
          </a:r>
          <a:endParaRPr lang="en-US" dirty="0"/>
        </a:p>
      </dgm:t>
    </dgm:pt>
    <dgm:pt modelId="{02A15C2E-C232-4C09-82D8-C6A7D875313E}" type="parTrans" cxnId="{00707C8B-75A1-4C1B-8801-FA1F0CCCAE8A}">
      <dgm:prSet/>
      <dgm:spPr/>
      <dgm:t>
        <a:bodyPr/>
        <a:lstStyle/>
        <a:p>
          <a:endParaRPr lang="en-US"/>
        </a:p>
      </dgm:t>
    </dgm:pt>
    <dgm:pt modelId="{45BAABF0-09B9-4A0D-9146-2BC8BF4735A3}" type="sibTrans" cxnId="{00707C8B-75A1-4C1B-8801-FA1F0CCCAE8A}">
      <dgm:prSet/>
      <dgm:spPr/>
      <dgm:t>
        <a:bodyPr/>
        <a:lstStyle/>
        <a:p>
          <a:endParaRPr lang="en-US"/>
        </a:p>
      </dgm:t>
    </dgm:pt>
    <dgm:pt modelId="{02A33B4B-F9FD-48E9-8A76-1961702FCFF4}">
      <dgm:prSet phldrT="[Text]"/>
      <dgm:spPr/>
      <dgm:t>
        <a:bodyPr/>
        <a:lstStyle/>
        <a:p>
          <a:r>
            <a:rPr lang="en-US" dirty="0" smtClean="0"/>
            <a:t>Write out definitions</a:t>
          </a:r>
          <a:endParaRPr lang="en-US" dirty="0"/>
        </a:p>
      </dgm:t>
    </dgm:pt>
    <dgm:pt modelId="{148FA66C-E6B2-416E-AFD3-AF5FD9804412}" type="parTrans" cxnId="{45D20D81-1CC4-48C8-ABB6-7DD87985F368}">
      <dgm:prSet/>
      <dgm:spPr/>
      <dgm:t>
        <a:bodyPr/>
        <a:lstStyle/>
        <a:p>
          <a:endParaRPr lang="en-US"/>
        </a:p>
      </dgm:t>
    </dgm:pt>
    <dgm:pt modelId="{15F4892D-47A9-4AA9-A2A3-CCFE2249AC20}" type="sibTrans" cxnId="{45D20D81-1CC4-48C8-ABB6-7DD87985F368}">
      <dgm:prSet/>
      <dgm:spPr/>
      <dgm:t>
        <a:bodyPr/>
        <a:lstStyle/>
        <a:p>
          <a:endParaRPr lang="en-US"/>
        </a:p>
      </dgm:t>
    </dgm:pt>
    <dgm:pt modelId="{C2AD06A6-73FE-4159-9EF3-6BCBFB5BC994}">
      <dgm:prSet phldrT="[Text]"/>
      <dgm:spPr/>
      <dgm:t>
        <a:bodyPr/>
        <a:lstStyle/>
        <a:p>
          <a:r>
            <a:rPr lang="en-US" dirty="0" smtClean="0"/>
            <a:t>Re-write notes again</a:t>
          </a:r>
          <a:endParaRPr lang="en-US" dirty="0"/>
        </a:p>
      </dgm:t>
    </dgm:pt>
    <dgm:pt modelId="{812625BF-0AA7-4FC7-94C2-867E702D2AC1}" type="parTrans" cxnId="{065C5FE8-61EF-4841-80CA-131B4CF6D819}">
      <dgm:prSet/>
      <dgm:spPr/>
      <dgm:t>
        <a:bodyPr/>
        <a:lstStyle/>
        <a:p>
          <a:endParaRPr lang="en-US"/>
        </a:p>
      </dgm:t>
    </dgm:pt>
    <dgm:pt modelId="{245B4901-737E-4B1D-B7E8-46783EEDCD31}" type="sibTrans" cxnId="{065C5FE8-61EF-4841-80CA-131B4CF6D819}">
      <dgm:prSet/>
      <dgm:spPr/>
      <dgm:t>
        <a:bodyPr/>
        <a:lstStyle/>
        <a:p>
          <a:endParaRPr lang="en-US"/>
        </a:p>
      </dgm:t>
    </dgm:pt>
    <dgm:pt modelId="{8B03E86B-B474-4392-AE7C-BBA3BA0A8AAE}">
      <dgm:prSet phldrT="[Text]"/>
      <dgm:spPr/>
      <dgm:t>
        <a:bodyPr/>
        <a:lstStyle/>
        <a:p>
          <a:r>
            <a:rPr lang="en-US" dirty="0" smtClean="0"/>
            <a:t>Make lists/ and </a:t>
          </a:r>
          <a:r>
            <a:rPr lang="en-US" dirty="0" err="1" smtClean="0"/>
            <a:t>organise</a:t>
          </a:r>
          <a:r>
            <a:rPr lang="en-US" dirty="0" smtClean="0"/>
            <a:t> learning in to sections</a:t>
          </a:r>
          <a:endParaRPr lang="en-US" dirty="0"/>
        </a:p>
      </dgm:t>
    </dgm:pt>
    <dgm:pt modelId="{7554164B-A802-4EAD-AB23-E7586BD5EC4A}" type="parTrans" cxnId="{15BC5B54-3BE6-4ABD-B29D-E710E76B22AA}">
      <dgm:prSet/>
      <dgm:spPr/>
      <dgm:t>
        <a:bodyPr/>
        <a:lstStyle/>
        <a:p>
          <a:endParaRPr lang="en-US"/>
        </a:p>
      </dgm:t>
    </dgm:pt>
    <dgm:pt modelId="{8C32AC85-0EAF-48BB-9F9B-E850E9D7E2CA}" type="sibTrans" cxnId="{15BC5B54-3BE6-4ABD-B29D-E710E76B22AA}">
      <dgm:prSet/>
      <dgm:spPr/>
      <dgm:t>
        <a:bodyPr/>
        <a:lstStyle/>
        <a:p>
          <a:endParaRPr lang="en-US"/>
        </a:p>
      </dgm:t>
    </dgm:pt>
    <dgm:pt modelId="{C045A54E-1E54-4BE2-B874-450FB5D51867}">
      <dgm:prSet phldrT="[Text]"/>
      <dgm:spPr/>
      <dgm:t>
        <a:bodyPr/>
        <a:lstStyle/>
        <a:p>
          <a:r>
            <a:rPr lang="en-US" dirty="0" smtClean="0"/>
            <a:t>Write out drafts of essays/ reports</a:t>
          </a:r>
          <a:endParaRPr lang="en-US" dirty="0"/>
        </a:p>
      </dgm:t>
    </dgm:pt>
    <dgm:pt modelId="{F605E8BF-12FC-4FD5-94AD-2075E48C6E09}" type="parTrans" cxnId="{0072EFD1-E21E-4E70-8287-6FE4ED396446}">
      <dgm:prSet/>
      <dgm:spPr/>
      <dgm:t>
        <a:bodyPr/>
        <a:lstStyle/>
        <a:p>
          <a:endParaRPr lang="en-US"/>
        </a:p>
      </dgm:t>
    </dgm:pt>
    <dgm:pt modelId="{AA89EEEA-E112-4F79-AB25-A52A8C3002C3}" type="sibTrans" cxnId="{0072EFD1-E21E-4E70-8287-6FE4ED396446}">
      <dgm:prSet/>
      <dgm:spPr/>
      <dgm:t>
        <a:bodyPr/>
        <a:lstStyle/>
        <a:p>
          <a:endParaRPr lang="en-US"/>
        </a:p>
      </dgm:t>
    </dgm:pt>
    <dgm:pt modelId="{6CA5146C-07A1-4667-8151-1DEA95FB44F9}" type="pres">
      <dgm:prSet presAssocID="{E938AA10-22A1-434A-BDAC-91C127E05C1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5A8922E5-4830-4AC6-8AAC-8F70DD605C55}" type="pres">
      <dgm:prSet presAssocID="{F2549787-C647-4F4C-85B9-74FB563143BE}" presName="root" presStyleCnt="0"/>
      <dgm:spPr/>
    </dgm:pt>
    <dgm:pt modelId="{87A9C546-C5D3-4398-B248-91A707BCBC3C}" type="pres">
      <dgm:prSet presAssocID="{F2549787-C647-4F4C-85B9-74FB563143BE}" presName="rootComposite" presStyleCnt="0"/>
      <dgm:spPr/>
    </dgm:pt>
    <dgm:pt modelId="{24A2EDFE-D64C-485C-823F-A5E92D67FE04}" type="pres">
      <dgm:prSet presAssocID="{F2549787-C647-4F4C-85B9-74FB563143BE}" presName="rootText" presStyleLbl="node1" presStyleIdx="0" presStyleCnt="2"/>
      <dgm:spPr/>
      <dgm:t>
        <a:bodyPr/>
        <a:lstStyle/>
        <a:p>
          <a:endParaRPr lang="en-US"/>
        </a:p>
      </dgm:t>
    </dgm:pt>
    <dgm:pt modelId="{94A6FB8A-0467-4BF1-95B1-20797F3CE094}" type="pres">
      <dgm:prSet presAssocID="{F2549787-C647-4F4C-85B9-74FB563143BE}" presName="rootConnector" presStyleLbl="node1" presStyleIdx="0" presStyleCnt="2"/>
      <dgm:spPr/>
      <dgm:t>
        <a:bodyPr/>
        <a:lstStyle/>
        <a:p>
          <a:endParaRPr lang="en-US"/>
        </a:p>
      </dgm:t>
    </dgm:pt>
    <dgm:pt modelId="{184B07CD-F43E-489E-B579-B7A4AFDD5E9B}" type="pres">
      <dgm:prSet presAssocID="{F2549787-C647-4F4C-85B9-74FB563143BE}" presName="childShape" presStyleCnt="0"/>
      <dgm:spPr/>
    </dgm:pt>
    <dgm:pt modelId="{EFF29F3A-1E5F-4041-9A16-180B4D74AF9B}" type="pres">
      <dgm:prSet presAssocID="{02A15C2E-C232-4C09-82D8-C6A7D875313E}" presName="Name13" presStyleLbl="parChTrans1D2" presStyleIdx="0" presStyleCnt="4"/>
      <dgm:spPr/>
      <dgm:t>
        <a:bodyPr/>
        <a:lstStyle/>
        <a:p>
          <a:endParaRPr lang="en-US"/>
        </a:p>
      </dgm:t>
    </dgm:pt>
    <dgm:pt modelId="{180B2518-DB64-40F1-AA74-85F9C41D60E3}" type="pres">
      <dgm:prSet presAssocID="{4036277A-10B6-4090-91C8-10E2FEAA8C2F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D5438B-25BB-4361-8260-CD181470866C}" type="pres">
      <dgm:prSet presAssocID="{148FA66C-E6B2-416E-AFD3-AF5FD9804412}" presName="Name13" presStyleLbl="parChTrans1D2" presStyleIdx="1" presStyleCnt="4"/>
      <dgm:spPr/>
      <dgm:t>
        <a:bodyPr/>
        <a:lstStyle/>
        <a:p>
          <a:endParaRPr lang="en-US"/>
        </a:p>
      </dgm:t>
    </dgm:pt>
    <dgm:pt modelId="{8A0A8ED2-B21D-4232-BD39-FA4CB4F546C1}" type="pres">
      <dgm:prSet presAssocID="{02A33B4B-F9FD-48E9-8A76-1961702FCFF4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D686FF-FD2D-48B5-A02E-8B48D7188F43}" type="pres">
      <dgm:prSet presAssocID="{C2AD06A6-73FE-4159-9EF3-6BCBFB5BC994}" presName="root" presStyleCnt="0"/>
      <dgm:spPr/>
    </dgm:pt>
    <dgm:pt modelId="{E2029657-F904-4C7D-9183-F48CAF9BBE16}" type="pres">
      <dgm:prSet presAssocID="{C2AD06A6-73FE-4159-9EF3-6BCBFB5BC994}" presName="rootComposite" presStyleCnt="0"/>
      <dgm:spPr/>
    </dgm:pt>
    <dgm:pt modelId="{A0FC74F0-3D38-49D9-8258-5BDC6BCC1013}" type="pres">
      <dgm:prSet presAssocID="{C2AD06A6-73FE-4159-9EF3-6BCBFB5BC994}" presName="rootText" presStyleLbl="node1" presStyleIdx="1" presStyleCnt="2"/>
      <dgm:spPr/>
      <dgm:t>
        <a:bodyPr/>
        <a:lstStyle/>
        <a:p>
          <a:endParaRPr lang="en-US"/>
        </a:p>
      </dgm:t>
    </dgm:pt>
    <dgm:pt modelId="{06325085-1EC6-443E-A39C-D507F87FC030}" type="pres">
      <dgm:prSet presAssocID="{C2AD06A6-73FE-4159-9EF3-6BCBFB5BC994}" presName="rootConnector" presStyleLbl="node1" presStyleIdx="1" presStyleCnt="2"/>
      <dgm:spPr/>
      <dgm:t>
        <a:bodyPr/>
        <a:lstStyle/>
        <a:p>
          <a:endParaRPr lang="en-US"/>
        </a:p>
      </dgm:t>
    </dgm:pt>
    <dgm:pt modelId="{45F3753F-0A90-4549-BA06-C34DE49BD4B2}" type="pres">
      <dgm:prSet presAssocID="{C2AD06A6-73FE-4159-9EF3-6BCBFB5BC994}" presName="childShape" presStyleCnt="0"/>
      <dgm:spPr/>
    </dgm:pt>
    <dgm:pt modelId="{12E7BCBA-0ED2-4B69-B7F5-F78ED32DA527}" type="pres">
      <dgm:prSet presAssocID="{7554164B-A802-4EAD-AB23-E7586BD5EC4A}" presName="Name13" presStyleLbl="parChTrans1D2" presStyleIdx="2" presStyleCnt="4"/>
      <dgm:spPr/>
      <dgm:t>
        <a:bodyPr/>
        <a:lstStyle/>
        <a:p>
          <a:endParaRPr lang="en-US"/>
        </a:p>
      </dgm:t>
    </dgm:pt>
    <dgm:pt modelId="{65A3AD29-DF24-43A4-AECD-BB10DA3F3957}" type="pres">
      <dgm:prSet presAssocID="{8B03E86B-B474-4392-AE7C-BBA3BA0A8AAE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5C5E69-7A20-442B-A682-40FCE61B185D}" type="pres">
      <dgm:prSet presAssocID="{F605E8BF-12FC-4FD5-94AD-2075E48C6E09}" presName="Name13" presStyleLbl="parChTrans1D2" presStyleIdx="3" presStyleCnt="4"/>
      <dgm:spPr/>
      <dgm:t>
        <a:bodyPr/>
        <a:lstStyle/>
        <a:p>
          <a:endParaRPr lang="en-US"/>
        </a:p>
      </dgm:t>
    </dgm:pt>
    <dgm:pt modelId="{78CEDF0F-5798-444E-9629-05B5AE7EE404}" type="pres">
      <dgm:prSet presAssocID="{C045A54E-1E54-4BE2-B874-450FB5D51867}" presName="childText" presStyleLbl="bgAcc1" presStyleIdx="3" presStyleCnt="4" custLinFactNeighborX="6066" custLinFactNeighborY="1804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069C86E-BBBB-408C-A6D4-7CAD79609807}" type="presOf" srcId="{C2AD06A6-73FE-4159-9EF3-6BCBFB5BC994}" destId="{06325085-1EC6-443E-A39C-D507F87FC030}" srcOrd="1" destOrd="0" presId="urn:microsoft.com/office/officeart/2005/8/layout/hierarchy3"/>
    <dgm:cxn modelId="{54F46B53-43B8-4CCF-B377-DE67B971667B}" type="presOf" srcId="{F2549787-C647-4F4C-85B9-74FB563143BE}" destId="{94A6FB8A-0467-4BF1-95B1-20797F3CE094}" srcOrd="1" destOrd="0" presId="urn:microsoft.com/office/officeart/2005/8/layout/hierarchy3"/>
    <dgm:cxn modelId="{45D20D81-1CC4-48C8-ABB6-7DD87985F368}" srcId="{F2549787-C647-4F4C-85B9-74FB563143BE}" destId="{02A33B4B-F9FD-48E9-8A76-1961702FCFF4}" srcOrd="1" destOrd="0" parTransId="{148FA66C-E6B2-416E-AFD3-AF5FD9804412}" sibTransId="{15F4892D-47A9-4AA9-A2A3-CCFE2249AC20}"/>
    <dgm:cxn modelId="{E7C1A19C-E247-40CE-AD12-FA52DC1F34F0}" type="presOf" srcId="{E938AA10-22A1-434A-BDAC-91C127E05C12}" destId="{6CA5146C-07A1-4667-8151-1DEA95FB44F9}" srcOrd="0" destOrd="0" presId="urn:microsoft.com/office/officeart/2005/8/layout/hierarchy3"/>
    <dgm:cxn modelId="{8F111E71-E0ED-4ED5-A4FF-90EE7BE5944C}" srcId="{E938AA10-22A1-434A-BDAC-91C127E05C12}" destId="{F2549787-C647-4F4C-85B9-74FB563143BE}" srcOrd="0" destOrd="0" parTransId="{D947992A-B48B-4D16-B182-7FE5DA2D5D0C}" sibTransId="{92E65DAE-275D-4EFA-9991-627ED023124D}"/>
    <dgm:cxn modelId="{5090E9C4-0923-4BA2-B719-2CB1CA137EB7}" type="presOf" srcId="{02A15C2E-C232-4C09-82D8-C6A7D875313E}" destId="{EFF29F3A-1E5F-4041-9A16-180B4D74AF9B}" srcOrd="0" destOrd="0" presId="urn:microsoft.com/office/officeart/2005/8/layout/hierarchy3"/>
    <dgm:cxn modelId="{15BC5B54-3BE6-4ABD-B29D-E710E76B22AA}" srcId="{C2AD06A6-73FE-4159-9EF3-6BCBFB5BC994}" destId="{8B03E86B-B474-4392-AE7C-BBA3BA0A8AAE}" srcOrd="0" destOrd="0" parTransId="{7554164B-A802-4EAD-AB23-E7586BD5EC4A}" sibTransId="{8C32AC85-0EAF-48BB-9F9B-E850E9D7E2CA}"/>
    <dgm:cxn modelId="{0072EFD1-E21E-4E70-8287-6FE4ED396446}" srcId="{C2AD06A6-73FE-4159-9EF3-6BCBFB5BC994}" destId="{C045A54E-1E54-4BE2-B874-450FB5D51867}" srcOrd="1" destOrd="0" parTransId="{F605E8BF-12FC-4FD5-94AD-2075E48C6E09}" sibTransId="{AA89EEEA-E112-4F79-AB25-A52A8C3002C3}"/>
    <dgm:cxn modelId="{065C5FE8-61EF-4841-80CA-131B4CF6D819}" srcId="{E938AA10-22A1-434A-BDAC-91C127E05C12}" destId="{C2AD06A6-73FE-4159-9EF3-6BCBFB5BC994}" srcOrd="1" destOrd="0" parTransId="{812625BF-0AA7-4FC7-94C2-867E702D2AC1}" sibTransId="{245B4901-737E-4B1D-B7E8-46783EEDCD31}"/>
    <dgm:cxn modelId="{BC429B15-705B-4D72-8181-9984E9937F10}" type="presOf" srcId="{8B03E86B-B474-4392-AE7C-BBA3BA0A8AAE}" destId="{65A3AD29-DF24-43A4-AECD-BB10DA3F3957}" srcOrd="0" destOrd="0" presId="urn:microsoft.com/office/officeart/2005/8/layout/hierarchy3"/>
    <dgm:cxn modelId="{561726B0-A40E-4899-B74B-B1D50F52B2C2}" type="presOf" srcId="{7554164B-A802-4EAD-AB23-E7586BD5EC4A}" destId="{12E7BCBA-0ED2-4B69-B7F5-F78ED32DA527}" srcOrd="0" destOrd="0" presId="urn:microsoft.com/office/officeart/2005/8/layout/hierarchy3"/>
    <dgm:cxn modelId="{A74307F7-91E0-411C-B219-2F41D65E0F09}" type="presOf" srcId="{C2AD06A6-73FE-4159-9EF3-6BCBFB5BC994}" destId="{A0FC74F0-3D38-49D9-8258-5BDC6BCC1013}" srcOrd="0" destOrd="0" presId="urn:microsoft.com/office/officeart/2005/8/layout/hierarchy3"/>
    <dgm:cxn modelId="{69A33C7C-6AA8-4B0E-BB2C-530A11EAA176}" type="presOf" srcId="{148FA66C-E6B2-416E-AFD3-AF5FD9804412}" destId="{5AD5438B-25BB-4361-8260-CD181470866C}" srcOrd="0" destOrd="0" presId="urn:microsoft.com/office/officeart/2005/8/layout/hierarchy3"/>
    <dgm:cxn modelId="{590411CB-927F-4D8A-AE0D-75E46926B6A3}" type="presOf" srcId="{F2549787-C647-4F4C-85B9-74FB563143BE}" destId="{24A2EDFE-D64C-485C-823F-A5E92D67FE04}" srcOrd="0" destOrd="0" presId="urn:microsoft.com/office/officeart/2005/8/layout/hierarchy3"/>
    <dgm:cxn modelId="{C9C1E857-E392-4185-A15C-0CD6BAEB5ADF}" type="presOf" srcId="{4036277A-10B6-4090-91C8-10E2FEAA8C2F}" destId="{180B2518-DB64-40F1-AA74-85F9C41D60E3}" srcOrd="0" destOrd="0" presId="urn:microsoft.com/office/officeart/2005/8/layout/hierarchy3"/>
    <dgm:cxn modelId="{00707C8B-75A1-4C1B-8801-FA1F0CCCAE8A}" srcId="{F2549787-C647-4F4C-85B9-74FB563143BE}" destId="{4036277A-10B6-4090-91C8-10E2FEAA8C2F}" srcOrd="0" destOrd="0" parTransId="{02A15C2E-C232-4C09-82D8-C6A7D875313E}" sibTransId="{45BAABF0-09B9-4A0D-9146-2BC8BF4735A3}"/>
    <dgm:cxn modelId="{B7FC0A54-2CE9-4C20-8E83-C0DB5A328C04}" type="presOf" srcId="{F605E8BF-12FC-4FD5-94AD-2075E48C6E09}" destId="{305C5E69-7A20-442B-A682-40FCE61B185D}" srcOrd="0" destOrd="0" presId="urn:microsoft.com/office/officeart/2005/8/layout/hierarchy3"/>
    <dgm:cxn modelId="{8B0B32B2-DE49-40CD-9AC3-60E1806FFE25}" type="presOf" srcId="{C045A54E-1E54-4BE2-B874-450FB5D51867}" destId="{78CEDF0F-5798-444E-9629-05B5AE7EE404}" srcOrd="0" destOrd="0" presId="urn:microsoft.com/office/officeart/2005/8/layout/hierarchy3"/>
    <dgm:cxn modelId="{E9693EEA-EE52-476A-A2BD-A4E9616D0EC0}" type="presOf" srcId="{02A33B4B-F9FD-48E9-8A76-1961702FCFF4}" destId="{8A0A8ED2-B21D-4232-BD39-FA4CB4F546C1}" srcOrd="0" destOrd="0" presId="urn:microsoft.com/office/officeart/2005/8/layout/hierarchy3"/>
    <dgm:cxn modelId="{FB46A8BB-1FF2-4DA2-9A85-3BC34F082ED3}" type="presParOf" srcId="{6CA5146C-07A1-4667-8151-1DEA95FB44F9}" destId="{5A8922E5-4830-4AC6-8AAC-8F70DD605C55}" srcOrd="0" destOrd="0" presId="urn:microsoft.com/office/officeart/2005/8/layout/hierarchy3"/>
    <dgm:cxn modelId="{548D43F1-171E-4559-9E23-B93E50031996}" type="presParOf" srcId="{5A8922E5-4830-4AC6-8AAC-8F70DD605C55}" destId="{87A9C546-C5D3-4398-B248-91A707BCBC3C}" srcOrd="0" destOrd="0" presId="urn:microsoft.com/office/officeart/2005/8/layout/hierarchy3"/>
    <dgm:cxn modelId="{7085095F-7C8E-42AB-ABA3-C7747943C4D3}" type="presParOf" srcId="{87A9C546-C5D3-4398-B248-91A707BCBC3C}" destId="{24A2EDFE-D64C-485C-823F-A5E92D67FE04}" srcOrd="0" destOrd="0" presId="urn:microsoft.com/office/officeart/2005/8/layout/hierarchy3"/>
    <dgm:cxn modelId="{A87C3145-4CF2-48D2-B499-E113270CF65E}" type="presParOf" srcId="{87A9C546-C5D3-4398-B248-91A707BCBC3C}" destId="{94A6FB8A-0467-4BF1-95B1-20797F3CE094}" srcOrd="1" destOrd="0" presId="urn:microsoft.com/office/officeart/2005/8/layout/hierarchy3"/>
    <dgm:cxn modelId="{88D634AD-4840-4817-9D54-782903174669}" type="presParOf" srcId="{5A8922E5-4830-4AC6-8AAC-8F70DD605C55}" destId="{184B07CD-F43E-489E-B579-B7A4AFDD5E9B}" srcOrd="1" destOrd="0" presId="urn:microsoft.com/office/officeart/2005/8/layout/hierarchy3"/>
    <dgm:cxn modelId="{BBB45834-981B-42FE-970E-D71C490F2D53}" type="presParOf" srcId="{184B07CD-F43E-489E-B579-B7A4AFDD5E9B}" destId="{EFF29F3A-1E5F-4041-9A16-180B4D74AF9B}" srcOrd="0" destOrd="0" presId="urn:microsoft.com/office/officeart/2005/8/layout/hierarchy3"/>
    <dgm:cxn modelId="{16B56384-2B79-4BD4-B9C1-7E4814644B79}" type="presParOf" srcId="{184B07CD-F43E-489E-B579-B7A4AFDD5E9B}" destId="{180B2518-DB64-40F1-AA74-85F9C41D60E3}" srcOrd="1" destOrd="0" presId="urn:microsoft.com/office/officeart/2005/8/layout/hierarchy3"/>
    <dgm:cxn modelId="{1C1F3C3E-D8B0-4FC9-87D6-1C03061AA77A}" type="presParOf" srcId="{184B07CD-F43E-489E-B579-B7A4AFDD5E9B}" destId="{5AD5438B-25BB-4361-8260-CD181470866C}" srcOrd="2" destOrd="0" presId="urn:microsoft.com/office/officeart/2005/8/layout/hierarchy3"/>
    <dgm:cxn modelId="{88F6E0D0-1C6D-47F4-A91A-E21F6E78A2B7}" type="presParOf" srcId="{184B07CD-F43E-489E-B579-B7A4AFDD5E9B}" destId="{8A0A8ED2-B21D-4232-BD39-FA4CB4F546C1}" srcOrd="3" destOrd="0" presId="urn:microsoft.com/office/officeart/2005/8/layout/hierarchy3"/>
    <dgm:cxn modelId="{433D7439-3B86-4682-9B13-509D4FB2998E}" type="presParOf" srcId="{6CA5146C-07A1-4667-8151-1DEA95FB44F9}" destId="{D8D686FF-FD2D-48B5-A02E-8B48D7188F43}" srcOrd="1" destOrd="0" presId="urn:microsoft.com/office/officeart/2005/8/layout/hierarchy3"/>
    <dgm:cxn modelId="{CEBAAD4E-FD0E-4802-A4E4-919ABDC0877C}" type="presParOf" srcId="{D8D686FF-FD2D-48B5-A02E-8B48D7188F43}" destId="{E2029657-F904-4C7D-9183-F48CAF9BBE16}" srcOrd="0" destOrd="0" presId="urn:microsoft.com/office/officeart/2005/8/layout/hierarchy3"/>
    <dgm:cxn modelId="{A4162327-C3F8-467F-AF2D-04E92D9F8211}" type="presParOf" srcId="{E2029657-F904-4C7D-9183-F48CAF9BBE16}" destId="{A0FC74F0-3D38-49D9-8258-5BDC6BCC1013}" srcOrd="0" destOrd="0" presId="urn:microsoft.com/office/officeart/2005/8/layout/hierarchy3"/>
    <dgm:cxn modelId="{DF60BACB-7CD7-48D6-9E18-989DC82B50D2}" type="presParOf" srcId="{E2029657-F904-4C7D-9183-F48CAF9BBE16}" destId="{06325085-1EC6-443E-A39C-D507F87FC030}" srcOrd="1" destOrd="0" presId="urn:microsoft.com/office/officeart/2005/8/layout/hierarchy3"/>
    <dgm:cxn modelId="{418F5BCF-3654-4BF8-9623-FB414B30C8EA}" type="presParOf" srcId="{D8D686FF-FD2D-48B5-A02E-8B48D7188F43}" destId="{45F3753F-0A90-4549-BA06-C34DE49BD4B2}" srcOrd="1" destOrd="0" presId="urn:microsoft.com/office/officeart/2005/8/layout/hierarchy3"/>
    <dgm:cxn modelId="{1B4C5D39-28E7-419D-B6AB-7F7904C86C37}" type="presParOf" srcId="{45F3753F-0A90-4549-BA06-C34DE49BD4B2}" destId="{12E7BCBA-0ED2-4B69-B7F5-F78ED32DA527}" srcOrd="0" destOrd="0" presId="urn:microsoft.com/office/officeart/2005/8/layout/hierarchy3"/>
    <dgm:cxn modelId="{C5AB21C3-610E-472F-81AE-7F695C567686}" type="presParOf" srcId="{45F3753F-0A90-4549-BA06-C34DE49BD4B2}" destId="{65A3AD29-DF24-43A4-AECD-BB10DA3F3957}" srcOrd="1" destOrd="0" presId="urn:microsoft.com/office/officeart/2005/8/layout/hierarchy3"/>
    <dgm:cxn modelId="{C08EE011-0994-4027-A255-976B8FC2670E}" type="presParOf" srcId="{45F3753F-0A90-4549-BA06-C34DE49BD4B2}" destId="{305C5E69-7A20-442B-A682-40FCE61B185D}" srcOrd="2" destOrd="0" presId="urn:microsoft.com/office/officeart/2005/8/layout/hierarchy3"/>
    <dgm:cxn modelId="{714F55A8-3FFC-43FC-85BB-5213C0B56E6A}" type="presParOf" srcId="{45F3753F-0A90-4549-BA06-C34DE49BD4B2}" destId="{78CEDF0F-5798-444E-9629-05B5AE7EE404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93A200A-F201-40B1-BA3E-6EAEE426C271}" type="doc">
      <dgm:prSet loTypeId="urn:microsoft.com/office/officeart/2005/8/layout/radial6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AB1B6F-2DC7-47B0-A22B-2E7712D1CEB0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Kinesthetic strategies</a:t>
          </a:r>
          <a:endParaRPr lang="en-US" b="1" dirty="0">
            <a:solidFill>
              <a:schemeClr val="tx1"/>
            </a:solidFill>
          </a:endParaRPr>
        </a:p>
      </dgm:t>
    </dgm:pt>
    <dgm:pt modelId="{5C59907C-5E05-46D2-AD1C-5BE6DE05DC1B}" type="parTrans" cxnId="{4F41FD3B-468F-4269-AB7B-D5D043D1230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42315D4-D076-4CB7-8E42-74FEF7759A79}" type="sibTrans" cxnId="{4F41FD3B-468F-4269-AB7B-D5D043D1230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7E923BC-FDF6-43F8-A7EC-BD8D9EB7DD3C}">
      <dgm:prSet phldrT="[Text]" custT="1"/>
      <dgm:spPr/>
      <dgm:t>
        <a:bodyPr/>
        <a:lstStyle/>
        <a:p>
          <a:r>
            <a:rPr lang="en-US" sz="1200" b="1" dirty="0" smtClean="0">
              <a:solidFill>
                <a:schemeClr val="tx1"/>
              </a:solidFill>
            </a:rPr>
            <a:t>Using all your senses </a:t>
          </a:r>
          <a:r>
            <a:rPr lang="en-US" sz="600" b="1" dirty="0" smtClean="0">
              <a:solidFill>
                <a:schemeClr val="tx1"/>
              </a:solidFill>
            </a:rPr>
            <a:t>(sight/touch/smell/ hear)</a:t>
          </a:r>
          <a:endParaRPr lang="en-US" sz="600" b="1" dirty="0">
            <a:solidFill>
              <a:schemeClr val="tx1"/>
            </a:solidFill>
          </a:endParaRPr>
        </a:p>
      </dgm:t>
    </dgm:pt>
    <dgm:pt modelId="{DBCECF9D-97D9-456B-A368-551CBD581890}" type="parTrans" cxnId="{EEC1D2EA-376A-4321-A35C-55DC83CA55F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BB68BE2-3B9A-4A5F-86A3-32BBE32A4122}" type="sibTrans" cxnId="{EEC1D2EA-376A-4321-A35C-55DC83CA55F8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FC789FE-2219-40CB-B503-1B382F3208D3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Practically doing activities </a:t>
          </a:r>
          <a:endParaRPr lang="en-US" b="1" dirty="0">
            <a:solidFill>
              <a:schemeClr val="tx1"/>
            </a:solidFill>
          </a:endParaRPr>
        </a:p>
      </dgm:t>
    </dgm:pt>
    <dgm:pt modelId="{8A3633DE-8E66-4711-BCA5-424BA15C1185}" type="parTrans" cxnId="{B6FF12E5-2FD7-4E1E-8B10-F1F9B3F07B8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CC7AC4CE-7559-40F1-8CB6-7CBA1FC5F43D}" type="sibTrans" cxnId="{B6FF12E5-2FD7-4E1E-8B10-F1F9B3F07B8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C2473BF-ACD0-4731-8EAA-FBD0E112B663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Hands on approach</a:t>
          </a:r>
          <a:endParaRPr lang="en-US" b="1" dirty="0">
            <a:solidFill>
              <a:schemeClr val="tx1"/>
            </a:solidFill>
          </a:endParaRPr>
        </a:p>
      </dgm:t>
    </dgm:pt>
    <dgm:pt modelId="{611B72E1-8600-4115-8C8C-6592190ABE05}" type="parTrans" cxnId="{F534A548-0E88-47F3-AD40-8048E2BE55E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4A16CBA-8D36-4D13-87E9-BA1C872B4CDE}" type="sibTrans" cxnId="{F534A548-0E88-47F3-AD40-8048E2BE55E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2C67EFE-0880-47E2-B652-3E658B9F1091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Field trips</a:t>
          </a:r>
          <a:endParaRPr lang="en-US" b="1" dirty="0">
            <a:solidFill>
              <a:schemeClr val="tx1"/>
            </a:solidFill>
          </a:endParaRPr>
        </a:p>
      </dgm:t>
    </dgm:pt>
    <dgm:pt modelId="{CF4B533E-F203-4057-951A-6E5BE0638D10}" type="parTrans" cxnId="{082C382C-456C-4273-BC47-A87E0A27C71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0827BBD-0AC0-42E5-B598-910E594B0BE0}" type="sibTrans" cxnId="{082C382C-456C-4273-BC47-A87E0A27C71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434ED013-BE25-4833-AB65-E97F0C08D682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Previous exams papers</a:t>
          </a:r>
          <a:endParaRPr lang="en-US" b="1" dirty="0">
            <a:solidFill>
              <a:schemeClr val="tx1"/>
            </a:solidFill>
          </a:endParaRPr>
        </a:p>
      </dgm:t>
    </dgm:pt>
    <dgm:pt modelId="{3A9EBFB9-7F7F-45E5-B361-2BBABEDFBFA9}" type="parTrans" cxnId="{DB5D930F-A357-4515-AC1E-A9851E475F3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4AC9C5C-A916-40A1-B40D-9F555512F6CC}" type="sibTrans" cxnId="{DB5D930F-A357-4515-AC1E-A9851E475F3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6417B18-4AAA-4940-A122-2FC3061060A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Use pictures/ diagrams</a:t>
          </a:r>
          <a:endParaRPr lang="en-US" b="1" dirty="0">
            <a:solidFill>
              <a:schemeClr val="tx1"/>
            </a:solidFill>
          </a:endParaRPr>
        </a:p>
      </dgm:t>
    </dgm:pt>
    <dgm:pt modelId="{83ADCB01-12E0-4DEC-BEE7-5208A00D84D0}" type="parTrans" cxnId="{15044CF7-0DD2-459E-BE69-EC6D4117987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81142AB9-2E39-4585-8B7F-9251B6215AEE}" type="sibTrans" cxnId="{15044CF7-0DD2-459E-BE69-EC6D41179872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7F37D3D-9599-4902-9985-4EBA4F6A34EC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Class discussions/ group work</a:t>
          </a:r>
          <a:endParaRPr lang="en-US" b="1" dirty="0">
            <a:solidFill>
              <a:schemeClr val="tx1"/>
            </a:solidFill>
          </a:endParaRPr>
        </a:p>
      </dgm:t>
    </dgm:pt>
    <dgm:pt modelId="{32238DD1-2AC1-46A7-8324-5A1D4388FFA5}" type="parTrans" cxnId="{DF026445-E578-409F-905D-5BECD70670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81A913B-1FCC-4C75-8BE8-5F1F709C2CCA}" type="sibTrans" cxnId="{DF026445-E578-409F-905D-5BECD7067056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DF34A58-7CF8-4355-8D81-E542937C553C}" type="pres">
      <dgm:prSet presAssocID="{D93A200A-F201-40B1-BA3E-6EAEE426C27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5AC146B-CCE8-4833-9760-C0AE4AC3E14B}" type="pres">
      <dgm:prSet presAssocID="{3EAB1B6F-2DC7-47B0-A22B-2E7712D1CEB0}" presName="centerShape" presStyleLbl="node0" presStyleIdx="0" presStyleCnt="1"/>
      <dgm:spPr/>
      <dgm:t>
        <a:bodyPr/>
        <a:lstStyle/>
        <a:p>
          <a:endParaRPr lang="en-US"/>
        </a:p>
      </dgm:t>
    </dgm:pt>
    <dgm:pt modelId="{81B3E30A-A0DD-44E2-9DA5-C2F2D56201D2}" type="pres">
      <dgm:prSet presAssocID="{07E923BC-FDF6-43F8-A7EC-BD8D9EB7DD3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373E88-AF6E-4AA0-A7CD-7F5BA58AFE3E}" type="pres">
      <dgm:prSet presAssocID="{07E923BC-FDF6-43F8-A7EC-BD8D9EB7DD3C}" presName="dummy" presStyleCnt="0"/>
      <dgm:spPr/>
    </dgm:pt>
    <dgm:pt modelId="{74ACA019-0AA0-41AD-A7F2-C51EED10B8F9}" type="pres">
      <dgm:prSet presAssocID="{7BB68BE2-3B9A-4A5F-86A3-32BBE32A4122}" presName="sibTrans" presStyleLbl="sibTrans2D1" presStyleIdx="0" presStyleCnt="7"/>
      <dgm:spPr/>
      <dgm:t>
        <a:bodyPr/>
        <a:lstStyle/>
        <a:p>
          <a:endParaRPr lang="en-US"/>
        </a:p>
      </dgm:t>
    </dgm:pt>
    <dgm:pt modelId="{62D6E476-20FF-4FC4-A7AA-DB4278027EE2}" type="pres">
      <dgm:prSet presAssocID="{3FC789FE-2219-40CB-B503-1B382F3208D3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5EB7C7-E172-462E-88B6-07DF93040120}" type="pres">
      <dgm:prSet presAssocID="{3FC789FE-2219-40CB-B503-1B382F3208D3}" presName="dummy" presStyleCnt="0"/>
      <dgm:spPr/>
    </dgm:pt>
    <dgm:pt modelId="{F13655B0-D5D8-4078-AE48-2470B56C3A4B}" type="pres">
      <dgm:prSet presAssocID="{CC7AC4CE-7559-40F1-8CB6-7CBA1FC5F43D}" presName="sibTrans" presStyleLbl="sibTrans2D1" presStyleIdx="1" presStyleCnt="7"/>
      <dgm:spPr/>
      <dgm:t>
        <a:bodyPr/>
        <a:lstStyle/>
        <a:p>
          <a:endParaRPr lang="en-US"/>
        </a:p>
      </dgm:t>
    </dgm:pt>
    <dgm:pt modelId="{4A475EBB-BC69-4D43-BFE4-A0267927F794}" type="pres">
      <dgm:prSet presAssocID="{4C2473BF-ACD0-4731-8EAA-FBD0E112B663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3A2E20-9CA0-416D-B726-822B0B6A8337}" type="pres">
      <dgm:prSet presAssocID="{4C2473BF-ACD0-4731-8EAA-FBD0E112B663}" presName="dummy" presStyleCnt="0"/>
      <dgm:spPr/>
    </dgm:pt>
    <dgm:pt modelId="{6C768F89-F2C5-4647-B325-6C7BD92A672E}" type="pres">
      <dgm:prSet presAssocID="{44A16CBA-8D36-4D13-87E9-BA1C872B4CDE}" presName="sibTrans" presStyleLbl="sibTrans2D1" presStyleIdx="2" presStyleCnt="7"/>
      <dgm:spPr/>
      <dgm:t>
        <a:bodyPr/>
        <a:lstStyle/>
        <a:p>
          <a:endParaRPr lang="en-US"/>
        </a:p>
      </dgm:t>
    </dgm:pt>
    <dgm:pt modelId="{BFBEC04E-2085-44A7-AFFB-E1561049F9EE}" type="pres">
      <dgm:prSet presAssocID="{B2C67EFE-0880-47E2-B652-3E658B9F1091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FF8483-34C6-4378-AD8B-D7BF334222E2}" type="pres">
      <dgm:prSet presAssocID="{B2C67EFE-0880-47E2-B652-3E658B9F1091}" presName="dummy" presStyleCnt="0"/>
      <dgm:spPr/>
    </dgm:pt>
    <dgm:pt modelId="{760665C2-D5AF-4499-B4D0-31E4E3C2BE29}" type="pres">
      <dgm:prSet presAssocID="{F0827BBD-0AC0-42E5-B598-910E594B0BE0}" presName="sibTrans" presStyleLbl="sibTrans2D1" presStyleIdx="3" presStyleCnt="7"/>
      <dgm:spPr/>
      <dgm:t>
        <a:bodyPr/>
        <a:lstStyle/>
        <a:p>
          <a:endParaRPr lang="en-US"/>
        </a:p>
      </dgm:t>
    </dgm:pt>
    <dgm:pt modelId="{6A630E97-B306-4A8E-9701-958501CBE1DC}" type="pres">
      <dgm:prSet presAssocID="{434ED013-BE25-4833-AB65-E97F0C08D682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160C4F-5F81-4823-9205-E4E9FC7F73AB}" type="pres">
      <dgm:prSet presAssocID="{434ED013-BE25-4833-AB65-E97F0C08D682}" presName="dummy" presStyleCnt="0"/>
      <dgm:spPr/>
    </dgm:pt>
    <dgm:pt modelId="{06F804C7-2B20-4181-A91C-F5B22745AA20}" type="pres">
      <dgm:prSet presAssocID="{64AC9C5C-A916-40A1-B40D-9F555512F6CC}" presName="sibTrans" presStyleLbl="sibTrans2D1" presStyleIdx="4" presStyleCnt="7"/>
      <dgm:spPr/>
      <dgm:t>
        <a:bodyPr/>
        <a:lstStyle/>
        <a:p>
          <a:endParaRPr lang="en-US"/>
        </a:p>
      </dgm:t>
    </dgm:pt>
    <dgm:pt modelId="{B3F30484-C359-47C5-BFF4-256321C5829D}" type="pres">
      <dgm:prSet presAssocID="{56417B18-4AAA-4940-A122-2FC3061060AE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63195E-44AD-47A1-9092-BD8953D458EF}" type="pres">
      <dgm:prSet presAssocID="{56417B18-4AAA-4940-A122-2FC3061060AE}" presName="dummy" presStyleCnt="0"/>
      <dgm:spPr/>
    </dgm:pt>
    <dgm:pt modelId="{F15A17E9-A321-4197-993E-5B86D71E38A7}" type="pres">
      <dgm:prSet presAssocID="{81142AB9-2E39-4585-8B7F-9251B6215AEE}" presName="sibTrans" presStyleLbl="sibTrans2D1" presStyleIdx="5" presStyleCnt="7"/>
      <dgm:spPr/>
      <dgm:t>
        <a:bodyPr/>
        <a:lstStyle/>
        <a:p>
          <a:endParaRPr lang="en-US"/>
        </a:p>
      </dgm:t>
    </dgm:pt>
    <dgm:pt modelId="{549265BA-D8E5-46AD-A983-68862393C4D4}" type="pres">
      <dgm:prSet presAssocID="{07F37D3D-9599-4902-9985-4EBA4F6A34EC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EE6002-E7E7-4EA3-A2B9-EDE77A1C2D2D}" type="pres">
      <dgm:prSet presAssocID="{07F37D3D-9599-4902-9985-4EBA4F6A34EC}" presName="dummy" presStyleCnt="0"/>
      <dgm:spPr/>
    </dgm:pt>
    <dgm:pt modelId="{2C2AD653-9A23-46B1-A2CB-6061FF784DF1}" type="pres">
      <dgm:prSet presAssocID="{B81A913B-1FCC-4C75-8BE8-5F1F709C2CCA}" presName="sibTrans" presStyleLbl="sibTrans2D1" presStyleIdx="6" presStyleCnt="7"/>
      <dgm:spPr/>
      <dgm:t>
        <a:bodyPr/>
        <a:lstStyle/>
        <a:p>
          <a:endParaRPr lang="en-US"/>
        </a:p>
      </dgm:t>
    </dgm:pt>
  </dgm:ptLst>
  <dgm:cxnLst>
    <dgm:cxn modelId="{D0CC7957-0BA1-4736-BA03-06DC17FFF77C}" type="presOf" srcId="{4C2473BF-ACD0-4731-8EAA-FBD0E112B663}" destId="{4A475EBB-BC69-4D43-BFE4-A0267927F794}" srcOrd="0" destOrd="0" presId="urn:microsoft.com/office/officeart/2005/8/layout/radial6"/>
    <dgm:cxn modelId="{EEC1D2EA-376A-4321-A35C-55DC83CA55F8}" srcId="{3EAB1B6F-2DC7-47B0-A22B-2E7712D1CEB0}" destId="{07E923BC-FDF6-43F8-A7EC-BD8D9EB7DD3C}" srcOrd="0" destOrd="0" parTransId="{DBCECF9D-97D9-456B-A368-551CBD581890}" sibTransId="{7BB68BE2-3B9A-4A5F-86A3-32BBE32A4122}"/>
    <dgm:cxn modelId="{DB5D930F-A357-4515-AC1E-A9851E475F33}" srcId="{3EAB1B6F-2DC7-47B0-A22B-2E7712D1CEB0}" destId="{434ED013-BE25-4833-AB65-E97F0C08D682}" srcOrd="4" destOrd="0" parTransId="{3A9EBFB9-7F7F-45E5-B361-2BBABEDFBFA9}" sibTransId="{64AC9C5C-A916-40A1-B40D-9F555512F6CC}"/>
    <dgm:cxn modelId="{65773B3A-CD75-4B26-973E-C7048BF2ACC7}" type="presOf" srcId="{B81A913B-1FCC-4C75-8BE8-5F1F709C2CCA}" destId="{2C2AD653-9A23-46B1-A2CB-6061FF784DF1}" srcOrd="0" destOrd="0" presId="urn:microsoft.com/office/officeart/2005/8/layout/radial6"/>
    <dgm:cxn modelId="{78476733-65B0-4005-9FE0-22A16102B73E}" type="presOf" srcId="{3EAB1B6F-2DC7-47B0-A22B-2E7712D1CEB0}" destId="{45AC146B-CCE8-4833-9760-C0AE4AC3E14B}" srcOrd="0" destOrd="0" presId="urn:microsoft.com/office/officeart/2005/8/layout/radial6"/>
    <dgm:cxn modelId="{88FDCD9D-1020-43FB-A1FF-48790757361A}" type="presOf" srcId="{56417B18-4AAA-4940-A122-2FC3061060AE}" destId="{B3F30484-C359-47C5-BFF4-256321C5829D}" srcOrd="0" destOrd="0" presId="urn:microsoft.com/office/officeart/2005/8/layout/radial6"/>
    <dgm:cxn modelId="{A323C43B-2D56-4B06-BDCF-39D0BD753180}" type="presOf" srcId="{07F37D3D-9599-4902-9985-4EBA4F6A34EC}" destId="{549265BA-D8E5-46AD-A983-68862393C4D4}" srcOrd="0" destOrd="0" presId="urn:microsoft.com/office/officeart/2005/8/layout/radial6"/>
    <dgm:cxn modelId="{0223C345-8434-40E7-B9D1-2D4A5B738F18}" type="presOf" srcId="{3FC789FE-2219-40CB-B503-1B382F3208D3}" destId="{62D6E476-20FF-4FC4-A7AA-DB4278027EE2}" srcOrd="0" destOrd="0" presId="urn:microsoft.com/office/officeart/2005/8/layout/radial6"/>
    <dgm:cxn modelId="{F534A548-0E88-47F3-AD40-8048E2BE55ED}" srcId="{3EAB1B6F-2DC7-47B0-A22B-2E7712D1CEB0}" destId="{4C2473BF-ACD0-4731-8EAA-FBD0E112B663}" srcOrd="2" destOrd="0" parTransId="{611B72E1-8600-4115-8C8C-6592190ABE05}" sibTransId="{44A16CBA-8D36-4D13-87E9-BA1C872B4CDE}"/>
    <dgm:cxn modelId="{4F41FD3B-468F-4269-AB7B-D5D043D1230D}" srcId="{D93A200A-F201-40B1-BA3E-6EAEE426C271}" destId="{3EAB1B6F-2DC7-47B0-A22B-2E7712D1CEB0}" srcOrd="0" destOrd="0" parTransId="{5C59907C-5E05-46D2-AD1C-5BE6DE05DC1B}" sibTransId="{F42315D4-D076-4CB7-8E42-74FEF7759A79}"/>
    <dgm:cxn modelId="{ABD11509-2BC5-4BB8-9377-4E70178A7416}" type="presOf" srcId="{81142AB9-2E39-4585-8B7F-9251B6215AEE}" destId="{F15A17E9-A321-4197-993E-5B86D71E38A7}" srcOrd="0" destOrd="0" presId="urn:microsoft.com/office/officeart/2005/8/layout/radial6"/>
    <dgm:cxn modelId="{DE32976A-545E-4902-9D73-449841E043FF}" type="presOf" srcId="{44A16CBA-8D36-4D13-87E9-BA1C872B4CDE}" destId="{6C768F89-F2C5-4647-B325-6C7BD92A672E}" srcOrd="0" destOrd="0" presId="urn:microsoft.com/office/officeart/2005/8/layout/radial6"/>
    <dgm:cxn modelId="{BB0F750D-B769-402C-8EA3-6F3CBAAFCB66}" type="presOf" srcId="{434ED013-BE25-4833-AB65-E97F0C08D682}" destId="{6A630E97-B306-4A8E-9701-958501CBE1DC}" srcOrd="0" destOrd="0" presId="urn:microsoft.com/office/officeart/2005/8/layout/radial6"/>
    <dgm:cxn modelId="{71FDED40-D610-426E-82C9-4A9DFCAB1803}" type="presOf" srcId="{7BB68BE2-3B9A-4A5F-86A3-32BBE32A4122}" destId="{74ACA019-0AA0-41AD-A7F2-C51EED10B8F9}" srcOrd="0" destOrd="0" presId="urn:microsoft.com/office/officeart/2005/8/layout/radial6"/>
    <dgm:cxn modelId="{DBC8276A-68AB-49F6-8C29-4F7ECC0E3826}" type="presOf" srcId="{64AC9C5C-A916-40A1-B40D-9F555512F6CC}" destId="{06F804C7-2B20-4181-A91C-F5B22745AA20}" srcOrd="0" destOrd="0" presId="urn:microsoft.com/office/officeart/2005/8/layout/radial6"/>
    <dgm:cxn modelId="{960270D9-3566-49B1-84CA-36E2E557C9FC}" type="presOf" srcId="{07E923BC-FDF6-43F8-A7EC-BD8D9EB7DD3C}" destId="{81B3E30A-A0DD-44E2-9DA5-C2F2D56201D2}" srcOrd="0" destOrd="0" presId="urn:microsoft.com/office/officeart/2005/8/layout/radial6"/>
    <dgm:cxn modelId="{B6FF12E5-2FD7-4E1E-8B10-F1F9B3F07B82}" srcId="{3EAB1B6F-2DC7-47B0-A22B-2E7712D1CEB0}" destId="{3FC789FE-2219-40CB-B503-1B382F3208D3}" srcOrd="1" destOrd="0" parTransId="{8A3633DE-8E66-4711-BCA5-424BA15C1185}" sibTransId="{CC7AC4CE-7559-40F1-8CB6-7CBA1FC5F43D}"/>
    <dgm:cxn modelId="{34E9152E-D469-4C09-9DFE-E2169B34D9A6}" type="presOf" srcId="{D93A200A-F201-40B1-BA3E-6EAEE426C271}" destId="{FDF34A58-7CF8-4355-8D81-E542937C553C}" srcOrd="0" destOrd="0" presId="urn:microsoft.com/office/officeart/2005/8/layout/radial6"/>
    <dgm:cxn modelId="{0E672408-B633-4336-B035-F94B809460AE}" type="presOf" srcId="{B2C67EFE-0880-47E2-B652-3E658B9F1091}" destId="{BFBEC04E-2085-44A7-AFFB-E1561049F9EE}" srcOrd="0" destOrd="0" presId="urn:microsoft.com/office/officeart/2005/8/layout/radial6"/>
    <dgm:cxn modelId="{DF026445-E578-409F-905D-5BECD7067056}" srcId="{3EAB1B6F-2DC7-47B0-A22B-2E7712D1CEB0}" destId="{07F37D3D-9599-4902-9985-4EBA4F6A34EC}" srcOrd="6" destOrd="0" parTransId="{32238DD1-2AC1-46A7-8324-5A1D4388FFA5}" sibTransId="{B81A913B-1FCC-4C75-8BE8-5F1F709C2CCA}"/>
    <dgm:cxn modelId="{05C96975-3F6A-40B5-90CB-63E194A41267}" type="presOf" srcId="{CC7AC4CE-7559-40F1-8CB6-7CBA1FC5F43D}" destId="{F13655B0-D5D8-4078-AE48-2470B56C3A4B}" srcOrd="0" destOrd="0" presId="urn:microsoft.com/office/officeart/2005/8/layout/radial6"/>
    <dgm:cxn modelId="{15044CF7-0DD2-459E-BE69-EC6D41179872}" srcId="{3EAB1B6F-2DC7-47B0-A22B-2E7712D1CEB0}" destId="{56417B18-4AAA-4940-A122-2FC3061060AE}" srcOrd="5" destOrd="0" parTransId="{83ADCB01-12E0-4DEC-BEE7-5208A00D84D0}" sibTransId="{81142AB9-2E39-4585-8B7F-9251B6215AEE}"/>
    <dgm:cxn modelId="{5C20EFB8-7453-4E4E-96ED-0F37DC090AD7}" type="presOf" srcId="{F0827BBD-0AC0-42E5-B598-910E594B0BE0}" destId="{760665C2-D5AF-4499-B4D0-31E4E3C2BE29}" srcOrd="0" destOrd="0" presId="urn:microsoft.com/office/officeart/2005/8/layout/radial6"/>
    <dgm:cxn modelId="{082C382C-456C-4273-BC47-A87E0A27C71D}" srcId="{3EAB1B6F-2DC7-47B0-A22B-2E7712D1CEB0}" destId="{B2C67EFE-0880-47E2-B652-3E658B9F1091}" srcOrd="3" destOrd="0" parTransId="{CF4B533E-F203-4057-951A-6E5BE0638D10}" sibTransId="{F0827BBD-0AC0-42E5-B598-910E594B0BE0}"/>
    <dgm:cxn modelId="{90117E3D-82ED-4026-BCAD-1AE58576F923}" type="presParOf" srcId="{FDF34A58-7CF8-4355-8D81-E542937C553C}" destId="{45AC146B-CCE8-4833-9760-C0AE4AC3E14B}" srcOrd="0" destOrd="0" presId="urn:microsoft.com/office/officeart/2005/8/layout/radial6"/>
    <dgm:cxn modelId="{B4D8F837-42FD-4BEA-ABFA-B52107982ABA}" type="presParOf" srcId="{FDF34A58-7CF8-4355-8D81-E542937C553C}" destId="{81B3E30A-A0DD-44E2-9DA5-C2F2D56201D2}" srcOrd="1" destOrd="0" presId="urn:microsoft.com/office/officeart/2005/8/layout/radial6"/>
    <dgm:cxn modelId="{03AAAA2C-3FE2-49EB-8039-105DC04BE0AA}" type="presParOf" srcId="{FDF34A58-7CF8-4355-8D81-E542937C553C}" destId="{26373E88-AF6E-4AA0-A7CD-7F5BA58AFE3E}" srcOrd="2" destOrd="0" presId="urn:microsoft.com/office/officeart/2005/8/layout/radial6"/>
    <dgm:cxn modelId="{B814BFF7-93D6-41B6-B513-1B1EBAE55BF1}" type="presParOf" srcId="{FDF34A58-7CF8-4355-8D81-E542937C553C}" destId="{74ACA019-0AA0-41AD-A7F2-C51EED10B8F9}" srcOrd="3" destOrd="0" presId="urn:microsoft.com/office/officeart/2005/8/layout/radial6"/>
    <dgm:cxn modelId="{356F894B-BBB0-4895-B803-BE3B143FBFDA}" type="presParOf" srcId="{FDF34A58-7CF8-4355-8D81-E542937C553C}" destId="{62D6E476-20FF-4FC4-A7AA-DB4278027EE2}" srcOrd="4" destOrd="0" presId="urn:microsoft.com/office/officeart/2005/8/layout/radial6"/>
    <dgm:cxn modelId="{CE1865AB-2023-4CAD-A1B0-258076CFECFA}" type="presParOf" srcId="{FDF34A58-7CF8-4355-8D81-E542937C553C}" destId="{F05EB7C7-E172-462E-88B6-07DF93040120}" srcOrd="5" destOrd="0" presId="urn:microsoft.com/office/officeart/2005/8/layout/radial6"/>
    <dgm:cxn modelId="{772DD23D-6327-4EBA-87F4-510C2404DFFC}" type="presParOf" srcId="{FDF34A58-7CF8-4355-8D81-E542937C553C}" destId="{F13655B0-D5D8-4078-AE48-2470B56C3A4B}" srcOrd="6" destOrd="0" presId="urn:microsoft.com/office/officeart/2005/8/layout/radial6"/>
    <dgm:cxn modelId="{F3402468-C68B-438A-9EDA-92D91F9A0295}" type="presParOf" srcId="{FDF34A58-7CF8-4355-8D81-E542937C553C}" destId="{4A475EBB-BC69-4D43-BFE4-A0267927F794}" srcOrd="7" destOrd="0" presId="urn:microsoft.com/office/officeart/2005/8/layout/radial6"/>
    <dgm:cxn modelId="{13911906-3031-4D1D-A39C-DB055FB15935}" type="presParOf" srcId="{FDF34A58-7CF8-4355-8D81-E542937C553C}" destId="{433A2E20-9CA0-416D-B726-822B0B6A8337}" srcOrd="8" destOrd="0" presId="urn:microsoft.com/office/officeart/2005/8/layout/radial6"/>
    <dgm:cxn modelId="{D1764B5B-F6F4-4937-ADF0-BABEF190DFF7}" type="presParOf" srcId="{FDF34A58-7CF8-4355-8D81-E542937C553C}" destId="{6C768F89-F2C5-4647-B325-6C7BD92A672E}" srcOrd="9" destOrd="0" presId="urn:microsoft.com/office/officeart/2005/8/layout/radial6"/>
    <dgm:cxn modelId="{77269082-D95C-49CD-A8F3-20D64ABA3599}" type="presParOf" srcId="{FDF34A58-7CF8-4355-8D81-E542937C553C}" destId="{BFBEC04E-2085-44A7-AFFB-E1561049F9EE}" srcOrd="10" destOrd="0" presId="urn:microsoft.com/office/officeart/2005/8/layout/radial6"/>
    <dgm:cxn modelId="{A4916FF1-F861-400D-A256-88C7328BB511}" type="presParOf" srcId="{FDF34A58-7CF8-4355-8D81-E542937C553C}" destId="{4FFF8483-34C6-4378-AD8B-D7BF334222E2}" srcOrd="11" destOrd="0" presId="urn:microsoft.com/office/officeart/2005/8/layout/radial6"/>
    <dgm:cxn modelId="{28537E0A-B1B8-4739-8F7C-A70C198882F0}" type="presParOf" srcId="{FDF34A58-7CF8-4355-8D81-E542937C553C}" destId="{760665C2-D5AF-4499-B4D0-31E4E3C2BE29}" srcOrd="12" destOrd="0" presId="urn:microsoft.com/office/officeart/2005/8/layout/radial6"/>
    <dgm:cxn modelId="{6C8DC673-814F-4E99-B508-E3260C804BE1}" type="presParOf" srcId="{FDF34A58-7CF8-4355-8D81-E542937C553C}" destId="{6A630E97-B306-4A8E-9701-958501CBE1DC}" srcOrd="13" destOrd="0" presId="urn:microsoft.com/office/officeart/2005/8/layout/radial6"/>
    <dgm:cxn modelId="{EFD1199A-6E96-4A3D-9CCC-56C769B253B3}" type="presParOf" srcId="{FDF34A58-7CF8-4355-8D81-E542937C553C}" destId="{3F160C4F-5F81-4823-9205-E4E9FC7F73AB}" srcOrd="14" destOrd="0" presId="urn:microsoft.com/office/officeart/2005/8/layout/radial6"/>
    <dgm:cxn modelId="{AB84C347-B0B4-4B38-BB9D-5EEBC821CC38}" type="presParOf" srcId="{FDF34A58-7CF8-4355-8D81-E542937C553C}" destId="{06F804C7-2B20-4181-A91C-F5B22745AA20}" srcOrd="15" destOrd="0" presId="urn:microsoft.com/office/officeart/2005/8/layout/radial6"/>
    <dgm:cxn modelId="{EB2521B7-3A33-478C-9E89-AA99B0B03593}" type="presParOf" srcId="{FDF34A58-7CF8-4355-8D81-E542937C553C}" destId="{B3F30484-C359-47C5-BFF4-256321C5829D}" srcOrd="16" destOrd="0" presId="urn:microsoft.com/office/officeart/2005/8/layout/radial6"/>
    <dgm:cxn modelId="{1C2D7E44-45AB-4B59-A546-862732E988F8}" type="presParOf" srcId="{FDF34A58-7CF8-4355-8D81-E542937C553C}" destId="{B963195E-44AD-47A1-9092-BD8953D458EF}" srcOrd="17" destOrd="0" presId="urn:microsoft.com/office/officeart/2005/8/layout/radial6"/>
    <dgm:cxn modelId="{5C0739E9-0523-4D82-966D-8F88CDBE0B8A}" type="presParOf" srcId="{FDF34A58-7CF8-4355-8D81-E542937C553C}" destId="{F15A17E9-A321-4197-993E-5B86D71E38A7}" srcOrd="18" destOrd="0" presId="urn:microsoft.com/office/officeart/2005/8/layout/radial6"/>
    <dgm:cxn modelId="{49D45F60-77D7-4681-9B28-5ED6F15C8C4A}" type="presParOf" srcId="{FDF34A58-7CF8-4355-8D81-E542937C553C}" destId="{549265BA-D8E5-46AD-A983-68862393C4D4}" srcOrd="19" destOrd="0" presId="urn:microsoft.com/office/officeart/2005/8/layout/radial6"/>
    <dgm:cxn modelId="{16297352-C1BC-49DD-AB05-3EFCB23BB00D}" type="presParOf" srcId="{FDF34A58-7CF8-4355-8D81-E542937C553C}" destId="{BFEE6002-E7E7-4EA3-A2B9-EDE77A1C2D2D}" srcOrd="20" destOrd="0" presId="urn:microsoft.com/office/officeart/2005/8/layout/radial6"/>
    <dgm:cxn modelId="{AE513175-B061-4EDA-8A23-7EF58C7EDF5E}" type="presParOf" srcId="{FDF34A58-7CF8-4355-8D81-E542937C553C}" destId="{2C2AD653-9A23-46B1-A2CB-6061FF784DF1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4F1BDDF-31ED-4401-91BA-2BEE6B21984D}" type="doc">
      <dgm:prSet loTypeId="urn:microsoft.com/office/officeart/2005/8/layout/cycle5" loCatId="cycle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6D1A3C55-45DB-477E-9460-FE04B6AEECDF}">
      <dgm:prSet phldrT="[Text]"/>
      <dgm:spPr/>
      <dgm:t>
        <a:bodyPr/>
        <a:lstStyle/>
        <a:p>
          <a:r>
            <a:rPr lang="en-US" b="1" dirty="0" smtClean="0"/>
            <a:t>Activist/ Experience</a:t>
          </a:r>
          <a:endParaRPr lang="en-US" b="1" dirty="0"/>
        </a:p>
      </dgm:t>
    </dgm:pt>
    <dgm:pt modelId="{31565069-1280-4DA2-832F-C8662B71EFFC}" type="parTrans" cxnId="{07DE4DE5-3C0D-42ED-BBB1-30F697C016FA}">
      <dgm:prSet/>
      <dgm:spPr/>
      <dgm:t>
        <a:bodyPr/>
        <a:lstStyle/>
        <a:p>
          <a:endParaRPr lang="en-US" b="1"/>
        </a:p>
      </dgm:t>
    </dgm:pt>
    <dgm:pt modelId="{2827C088-CDD9-4045-A200-12E2CAF35A62}" type="sibTrans" cxnId="{07DE4DE5-3C0D-42ED-BBB1-30F697C016FA}">
      <dgm:prSet/>
      <dgm:spPr/>
      <dgm:t>
        <a:bodyPr/>
        <a:lstStyle/>
        <a:p>
          <a:endParaRPr lang="en-US" b="1"/>
        </a:p>
      </dgm:t>
    </dgm:pt>
    <dgm:pt modelId="{155C0AE7-28B7-4840-B03B-10B0B8FF5E0F}">
      <dgm:prSet phldrT="[Text]"/>
      <dgm:spPr/>
      <dgm:t>
        <a:bodyPr/>
        <a:lstStyle/>
        <a:p>
          <a:r>
            <a:rPr lang="en-US" b="1" dirty="0" smtClean="0"/>
            <a:t>Reflector/ Reflection and review of experience</a:t>
          </a:r>
          <a:endParaRPr lang="en-US" b="1" dirty="0"/>
        </a:p>
      </dgm:t>
    </dgm:pt>
    <dgm:pt modelId="{CB26BEF5-39D2-4F20-8CC4-99C5047B1DBB}" type="parTrans" cxnId="{718683D9-3AA5-49B0-8450-2E64C106AE5C}">
      <dgm:prSet/>
      <dgm:spPr/>
      <dgm:t>
        <a:bodyPr/>
        <a:lstStyle/>
        <a:p>
          <a:endParaRPr lang="en-US" b="1"/>
        </a:p>
      </dgm:t>
    </dgm:pt>
    <dgm:pt modelId="{9EC7DE74-AC0A-4AC5-A28E-F73E6DBBF206}" type="sibTrans" cxnId="{718683D9-3AA5-49B0-8450-2E64C106AE5C}">
      <dgm:prSet/>
      <dgm:spPr/>
      <dgm:t>
        <a:bodyPr/>
        <a:lstStyle/>
        <a:p>
          <a:endParaRPr lang="en-US" b="1"/>
        </a:p>
      </dgm:t>
    </dgm:pt>
    <dgm:pt modelId="{68694133-C85E-4870-B95B-BE438A39ED85}">
      <dgm:prSet phldrT="[Text]"/>
      <dgm:spPr/>
      <dgm:t>
        <a:bodyPr/>
        <a:lstStyle/>
        <a:p>
          <a:r>
            <a:rPr lang="en-US" b="1" dirty="0" smtClean="0"/>
            <a:t>Theorist/ conclusions</a:t>
          </a:r>
          <a:endParaRPr lang="en-US" b="1" dirty="0"/>
        </a:p>
      </dgm:t>
    </dgm:pt>
    <dgm:pt modelId="{971FE207-432C-446A-9D31-F6F1A120F4FF}" type="parTrans" cxnId="{8104D9AA-6E2A-4974-A6DB-5BB3502F4803}">
      <dgm:prSet/>
      <dgm:spPr/>
      <dgm:t>
        <a:bodyPr/>
        <a:lstStyle/>
        <a:p>
          <a:endParaRPr lang="en-US" b="1"/>
        </a:p>
      </dgm:t>
    </dgm:pt>
    <dgm:pt modelId="{2BD30337-07F9-4540-A835-5BE6BA21393E}" type="sibTrans" cxnId="{8104D9AA-6E2A-4974-A6DB-5BB3502F4803}">
      <dgm:prSet/>
      <dgm:spPr/>
      <dgm:t>
        <a:bodyPr/>
        <a:lstStyle/>
        <a:p>
          <a:endParaRPr lang="en-US" b="1"/>
        </a:p>
      </dgm:t>
    </dgm:pt>
    <dgm:pt modelId="{E4663352-D921-4C40-8DE1-DD77D60A0DAD}">
      <dgm:prSet phldrT="[Text]"/>
      <dgm:spPr/>
      <dgm:t>
        <a:bodyPr/>
        <a:lstStyle/>
        <a:p>
          <a:r>
            <a:rPr lang="en-US" b="1" dirty="0" smtClean="0"/>
            <a:t>Pragmatist/ planning</a:t>
          </a:r>
          <a:endParaRPr lang="en-US" b="1" dirty="0"/>
        </a:p>
      </dgm:t>
    </dgm:pt>
    <dgm:pt modelId="{9417FB98-BD19-4CD8-8988-AABFACBD5914}" type="parTrans" cxnId="{3856A9B1-8D12-40EE-91BB-418BC81012FB}">
      <dgm:prSet/>
      <dgm:spPr/>
      <dgm:t>
        <a:bodyPr/>
        <a:lstStyle/>
        <a:p>
          <a:endParaRPr lang="en-US" b="1"/>
        </a:p>
      </dgm:t>
    </dgm:pt>
    <dgm:pt modelId="{0A063C62-9B1B-4D3C-B3F1-975B74F1484F}" type="sibTrans" cxnId="{3856A9B1-8D12-40EE-91BB-418BC81012FB}">
      <dgm:prSet/>
      <dgm:spPr/>
      <dgm:t>
        <a:bodyPr/>
        <a:lstStyle/>
        <a:p>
          <a:endParaRPr lang="en-US" b="1"/>
        </a:p>
      </dgm:t>
    </dgm:pt>
    <dgm:pt modelId="{E7BF9AAB-2F95-41E8-B486-4791177991EC}" type="pres">
      <dgm:prSet presAssocID="{E4F1BDDF-31ED-4401-91BA-2BEE6B21984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AA8C01-D967-4814-9DEE-51A2D5093AC0}" type="pres">
      <dgm:prSet presAssocID="{6D1A3C55-45DB-477E-9460-FE04B6AEECD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F05768-C594-49C1-A7F8-9C4AFC57ABE0}" type="pres">
      <dgm:prSet presAssocID="{6D1A3C55-45DB-477E-9460-FE04B6AEECDF}" presName="spNode" presStyleCnt="0"/>
      <dgm:spPr/>
    </dgm:pt>
    <dgm:pt modelId="{F0CC3C1D-93AF-45D6-A9CA-326A3D146177}" type="pres">
      <dgm:prSet presAssocID="{2827C088-CDD9-4045-A200-12E2CAF35A62}" presName="sibTrans" presStyleLbl="sibTrans1D1" presStyleIdx="0" presStyleCnt="4"/>
      <dgm:spPr/>
      <dgm:t>
        <a:bodyPr/>
        <a:lstStyle/>
        <a:p>
          <a:endParaRPr lang="en-US"/>
        </a:p>
      </dgm:t>
    </dgm:pt>
    <dgm:pt modelId="{7AA505DE-1D49-45EB-8F48-60924F1C3EF5}" type="pres">
      <dgm:prSet presAssocID="{155C0AE7-28B7-4840-B03B-10B0B8FF5E0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F7B182-3662-4558-83DB-140C96884DF1}" type="pres">
      <dgm:prSet presAssocID="{155C0AE7-28B7-4840-B03B-10B0B8FF5E0F}" presName="spNode" presStyleCnt="0"/>
      <dgm:spPr/>
    </dgm:pt>
    <dgm:pt modelId="{93AA154C-ABAA-487F-A328-370AC9661962}" type="pres">
      <dgm:prSet presAssocID="{9EC7DE74-AC0A-4AC5-A28E-F73E6DBBF206}" presName="sibTrans" presStyleLbl="sibTrans1D1" presStyleIdx="1" presStyleCnt="4"/>
      <dgm:spPr/>
      <dgm:t>
        <a:bodyPr/>
        <a:lstStyle/>
        <a:p>
          <a:endParaRPr lang="en-US"/>
        </a:p>
      </dgm:t>
    </dgm:pt>
    <dgm:pt modelId="{9ADCCB40-C278-4CFB-A50C-706E67693CB3}" type="pres">
      <dgm:prSet presAssocID="{68694133-C85E-4870-B95B-BE438A39ED8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C90D5F-A9CD-41EE-838A-55905B7A3C25}" type="pres">
      <dgm:prSet presAssocID="{68694133-C85E-4870-B95B-BE438A39ED85}" presName="spNode" presStyleCnt="0"/>
      <dgm:spPr/>
    </dgm:pt>
    <dgm:pt modelId="{43C64844-FCF5-4BE4-8A16-4ADD5C117C73}" type="pres">
      <dgm:prSet presAssocID="{2BD30337-07F9-4540-A835-5BE6BA21393E}" presName="sibTrans" presStyleLbl="sibTrans1D1" presStyleIdx="2" presStyleCnt="4"/>
      <dgm:spPr/>
      <dgm:t>
        <a:bodyPr/>
        <a:lstStyle/>
        <a:p>
          <a:endParaRPr lang="en-US"/>
        </a:p>
      </dgm:t>
    </dgm:pt>
    <dgm:pt modelId="{A2054719-0092-49FE-A36A-C9F0D4D57BAD}" type="pres">
      <dgm:prSet presAssocID="{E4663352-D921-4C40-8DE1-DD77D60A0DA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21F93D-7F8A-43D2-88EC-2271438EF018}" type="pres">
      <dgm:prSet presAssocID="{E4663352-D921-4C40-8DE1-DD77D60A0DAD}" presName="spNode" presStyleCnt="0"/>
      <dgm:spPr/>
    </dgm:pt>
    <dgm:pt modelId="{A2DB3A88-871F-461C-ABB5-8F01F98FDAFF}" type="pres">
      <dgm:prSet presAssocID="{0A063C62-9B1B-4D3C-B3F1-975B74F1484F}" presName="sibTrans" presStyleLbl="sibTrans1D1" presStyleIdx="3" presStyleCnt="4"/>
      <dgm:spPr/>
      <dgm:t>
        <a:bodyPr/>
        <a:lstStyle/>
        <a:p>
          <a:endParaRPr lang="en-US"/>
        </a:p>
      </dgm:t>
    </dgm:pt>
  </dgm:ptLst>
  <dgm:cxnLst>
    <dgm:cxn modelId="{C5D6CC14-FFDB-4B8A-8353-0A144D9F3FA3}" type="presOf" srcId="{E4F1BDDF-31ED-4401-91BA-2BEE6B21984D}" destId="{E7BF9AAB-2F95-41E8-B486-4791177991EC}" srcOrd="0" destOrd="0" presId="urn:microsoft.com/office/officeart/2005/8/layout/cycle5"/>
    <dgm:cxn modelId="{8104D9AA-6E2A-4974-A6DB-5BB3502F4803}" srcId="{E4F1BDDF-31ED-4401-91BA-2BEE6B21984D}" destId="{68694133-C85E-4870-B95B-BE438A39ED85}" srcOrd="2" destOrd="0" parTransId="{971FE207-432C-446A-9D31-F6F1A120F4FF}" sibTransId="{2BD30337-07F9-4540-A835-5BE6BA21393E}"/>
    <dgm:cxn modelId="{C5A40674-44CB-4CF7-8CB3-8F6B83B7C80A}" type="presOf" srcId="{0A063C62-9B1B-4D3C-B3F1-975B74F1484F}" destId="{A2DB3A88-871F-461C-ABB5-8F01F98FDAFF}" srcOrd="0" destOrd="0" presId="urn:microsoft.com/office/officeart/2005/8/layout/cycle5"/>
    <dgm:cxn modelId="{E7AC2FF4-0932-4961-9089-E7418A3B11F0}" type="presOf" srcId="{9EC7DE74-AC0A-4AC5-A28E-F73E6DBBF206}" destId="{93AA154C-ABAA-487F-A328-370AC9661962}" srcOrd="0" destOrd="0" presId="urn:microsoft.com/office/officeart/2005/8/layout/cycle5"/>
    <dgm:cxn modelId="{07DE4DE5-3C0D-42ED-BBB1-30F697C016FA}" srcId="{E4F1BDDF-31ED-4401-91BA-2BEE6B21984D}" destId="{6D1A3C55-45DB-477E-9460-FE04B6AEECDF}" srcOrd="0" destOrd="0" parTransId="{31565069-1280-4DA2-832F-C8662B71EFFC}" sibTransId="{2827C088-CDD9-4045-A200-12E2CAF35A62}"/>
    <dgm:cxn modelId="{A46B96D5-9F42-4877-89FD-781AFE4072E3}" type="presOf" srcId="{68694133-C85E-4870-B95B-BE438A39ED85}" destId="{9ADCCB40-C278-4CFB-A50C-706E67693CB3}" srcOrd="0" destOrd="0" presId="urn:microsoft.com/office/officeart/2005/8/layout/cycle5"/>
    <dgm:cxn modelId="{718683D9-3AA5-49B0-8450-2E64C106AE5C}" srcId="{E4F1BDDF-31ED-4401-91BA-2BEE6B21984D}" destId="{155C0AE7-28B7-4840-B03B-10B0B8FF5E0F}" srcOrd="1" destOrd="0" parTransId="{CB26BEF5-39D2-4F20-8CC4-99C5047B1DBB}" sibTransId="{9EC7DE74-AC0A-4AC5-A28E-F73E6DBBF206}"/>
    <dgm:cxn modelId="{379F46FE-FF34-46A1-B47F-000A587934B8}" type="presOf" srcId="{2BD30337-07F9-4540-A835-5BE6BA21393E}" destId="{43C64844-FCF5-4BE4-8A16-4ADD5C117C73}" srcOrd="0" destOrd="0" presId="urn:microsoft.com/office/officeart/2005/8/layout/cycle5"/>
    <dgm:cxn modelId="{C3D478A0-DC5F-4094-ACE7-B2C505B0250B}" type="presOf" srcId="{E4663352-D921-4C40-8DE1-DD77D60A0DAD}" destId="{A2054719-0092-49FE-A36A-C9F0D4D57BAD}" srcOrd="0" destOrd="0" presId="urn:microsoft.com/office/officeart/2005/8/layout/cycle5"/>
    <dgm:cxn modelId="{35F60AB8-A861-41E8-BD34-A3669F8729FA}" type="presOf" srcId="{6D1A3C55-45DB-477E-9460-FE04B6AEECDF}" destId="{DEAA8C01-D967-4814-9DEE-51A2D5093AC0}" srcOrd="0" destOrd="0" presId="urn:microsoft.com/office/officeart/2005/8/layout/cycle5"/>
    <dgm:cxn modelId="{9E0C2956-0FC7-441F-A768-9DE72A176937}" type="presOf" srcId="{2827C088-CDD9-4045-A200-12E2CAF35A62}" destId="{F0CC3C1D-93AF-45D6-A9CA-326A3D146177}" srcOrd="0" destOrd="0" presId="urn:microsoft.com/office/officeart/2005/8/layout/cycle5"/>
    <dgm:cxn modelId="{3856A9B1-8D12-40EE-91BB-418BC81012FB}" srcId="{E4F1BDDF-31ED-4401-91BA-2BEE6B21984D}" destId="{E4663352-D921-4C40-8DE1-DD77D60A0DAD}" srcOrd="3" destOrd="0" parTransId="{9417FB98-BD19-4CD8-8988-AABFACBD5914}" sibTransId="{0A063C62-9B1B-4D3C-B3F1-975B74F1484F}"/>
    <dgm:cxn modelId="{A4C02FA9-2E92-4F04-AD13-139FE6DF4908}" type="presOf" srcId="{155C0AE7-28B7-4840-B03B-10B0B8FF5E0F}" destId="{7AA505DE-1D49-45EB-8F48-60924F1C3EF5}" srcOrd="0" destOrd="0" presId="urn:microsoft.com/office/officeart/2005/8/layout/cycle5"/>
    <dgm:cxn modelId="{D0027A95-0F4F-4E3C-B8AE-74382C5F5FD7}" type="presParOf" srcId="{E7BF9AAB-2F95-41E8-B486-4791177991EC}" destId="{DEAA8C01-D967-4814-9DEE-51A2D5093AC0}" srcOrd="0" destOrd="0" presId="urn:microsoft.com/office/officeart/2005/8/layout/cycle5"/>
    <dgm:cxn modelId="{6EFC76AF-AD50-4492-89D1-BF8BC7B2AB05}" type="presParOf" srcId="{E7BF9AAB-2F95-41E8-B486-4791177991EC}" destId="{23F05768-C594-49C1-A7F8-9C4AFC57ABE0}" srcOrd="1" destOrd="0" presId="urn:microsoft.com/office/officeart/2005/8/layout/cycle5"/>
    <dgm:cxn modelId="{92D7599F-4707-47F4-B8AD-E5C21AD451E5}" type="presParOf" srcId="{E7BF9AAB-2F95-41E8-B486-4791177991EC}" destId="{F0CC3C1D-93AF-45D6-A9CA-326A3D146177}" srcOrd="2" destOrd="0" presId="urn:microsoft.com/office/officeart/2005/8/layout/cycle5"/>
    <dgm:cxn modelId="{5763FA05-FB6A-4F0B-8D1F-6A46B408E3AD}" type="presParOf" srcId="{E7BF9AAB-2F95-41E8-B486-4791177991EC}" destId="{7AA505DE-1D49-45EB-8F48-60924F1C3EF5}" srcOrd="3" destOrd="0" presId="urn:microsoft.com/office/officeart/2005/8/layout/cycle5"/>
    <dgm:cxn modelId="{44D19FEA-EE1B-4C40-AC00-C6EAF2440B4D}" type="presParOf" srcId="{E7BF9AAB-2F95-41E8-B486-4791177991EC}" destId="{5FF7B182-3662-4558-83DB-140C96884DF1}" srcOrd="4" destOrd="0" presId="urn:microsoft.com/office/officeart/2005/8/layout/cycle5"/>
    <dgm:cxn modelId="{D0A0E00C-4256-4972-891F-86655639A170}" type="presParOf" srcId="{E7BF9AAB-2F95-41E8-B486-4791177991EC}" destId="{93AA154C-ABAA-487F-A328-370AC9661962}" srcOrd="5" destOrd="0" presId="urn:microsoft.com/office/officeart/2005/8/layout/cycle5"/>
    <dgm:cxn modelId="{7A15BD66-637C-4FA6-AD69-D69730EBD390}" type="presParOf" srcId="{E7BF9AAB-2F95-41E8-B486-4791177991EC}" destId="{9ADCCB40-C278-4CFB-A50C-706E67693CB3}" srcOrd="6" destOrd="0" presId="urn:microsoft.com/office/officeart/2005/8/layout/cycle5"/>
    <dgm:cxn modelId="{1E46558A-B26D-4287-A47E-E613E298D72A}" type="presParOf" srcId="{E7BF9AAB-2F95-41E8-B486-4791177991EC}" destId="{5AC90D5F-A9CD-41EE-838A-55905B7A3C25}" srcOrd="7" destOrd="0" presId="urn:microsoft.com/office/officeart/2005/8/layout/cycle5"/>
    <dgm:cxn modelId="{1454B805-22DA-42F2-924F-E8763F07697F}" type="presParOf" srcId="{E7BF9AAB-2F95-41E8-B486-4791177991EC}" destId="{43C64844-FCF5-4BE4-8A16-4ADD5C117C73}" srcOrd="8" destOrd="0" presId="urn:microsoft.com/office/officeart/2005/8/layout/cycle5"/>
    <dgm:cxn modelId="{77FF835A-DC01-4F02-A86A-6CDCA8BCAAA2}" type="presParOf" srcId="{E7BF9AAB-2F95-41E8-B486-4791177991EC}" destId="{A2054719-0092-49FE-A36A-C9F0D4D57BAD}" srcOrd="9" destOrd="0" presId="urn:microsoft.com/office/officeart/2005/8/layout/cycle5"/>
    <dgm:cxn modelId="{4DAC1BF5-2576-492F-B4B4-6AAFD510E581}" type="presParOf" srcId="{E7BF9AAB-2F95-41E8-B486-4791177991EC}" destId="{0F21F93D-7F8A-43D2-88EC-2271438EF018}" srcOrd="10" destOrd="0" presId="urn:microsoft.com/office/officeart/2005/8/layout/cycle5"/>
    <dgm:cxn modelId="{C74B4EF5-4457-4C72-B3D7-2868DB7E978A}" type="presParOf" srcId="{E7BF9AAB-2F95-41E8-B486-4791177991EC}" destId="{A2DB3A88-871F-461C-ABB5-8F01F98FDAF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D6201FB-2D5F-412B-8369-5BFFB3FDE88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4174A5-7B40-4B19-BC7B-8A47EE787145}">
      <dgm:prSet phldrT="[Text]"/>
      <dgm:spPr/>
      <dgm:t>
        <a:bodyPr/>
        <a:lstStyle/>
        <a:p>
          <a:r>
            <a:rPr lang="en-US" dirty="0" smtClean="0"/>
            <a:t>Activities</a:t>
          </a:r>
          <a:endParaRPr lang="en-US" dirty="0"/>
        </a:p>
      </dgm:t>
    </dgm:pt>
    <dgm:pt modelId="{D46B3DB3-5968-419C-BF3E-B6FDCC4306C0}" type="parTrans" cxnId="{DCDD6B4B-1D0E-47E1-95DC-11659C8E97CD}">
      <dgm:prSet/>
      <dgm:spPr/>
      <dgm:t>
        <a:bodyPr/>
        <a:lstStyle/>
        <a:p>
          <a:endParaRPr lang="en-US"/>
        </a:p>
      </dgm:t>
    </dgm:pt>
    <dgm:pt modelId="{86C8B7BB-4CEF-40D1-9B06-5AC582DF0BDF}" type="sibTrans" cxnId="{DCDD6B4B-1D0E-47E1-95DC-11659C8E97CD}">
      <dgm:prSet/>
      <dgm:spPr/>
      <dgm:t>
        <a:bodyPr/>
        <a:lstStyle/>
        <a:p>
          <a:endParaRPr lang="en-US"/>
        </a:p>
      </dgm:t>
    </dgm:pt>
    <dgm:pt modelId="{B6B4103D-5451-4B21-A256-D55D52CE410B}">
      <dgm:prSet phldrT="[Text]"/>
      <dgm:spPr/>
      <dgm:t>
        <a:bodyPr/>
        <a:lstStyle/>
        <a:p>
          <a:r>
            <a:rPr lang="en-US" dirty="0" smtClean="0"/>
            <a:t>Role plays</a:t>
          </a:r>
          <a:endParaRPr lang="en-US" dirty="0"/>
        </a:p>
      </dgm:t>
    </dgm:pt>
    <dgm:pt modelId="{B7599DFC-E236-4543-B762-2AAD08D965FF}" type="parTrans" cxnId="{F78941BA-82A1-4C3B-86AA-48C4D87CB5DF}">
      <dgm:prSet/>
      <dgm:spPr/>
      <dgm:t>
        <a:bodyPr/>
        <a:lstStyle/>
        <a:p>
          <a:endParaRPr lang="en-US"/>
        </a:p>
      </dgm:t>
    </dgm:pt>
    <dgm:pt modelId="{0B8EDED9-C768-47F7-96FF-6DA86DE91018}" type="sibTrans" cxnId="{F78941BA-82A1-4C3B-86AA-48C4D87CB5DF}">
      <dgm:prSet/>
      <dgm:spPr/>
      <dgm:t>
        <a:bodyPr/>
        <a:lstStyle/>
        <a:p>
          <a:endParaRPr lang="en-US"/>
        </a:p>
      </dgm:t>
    </dgm:pt>
    <dgm:pt modelId="{411D8B82-3612-49DE-B1D7-AC751CD6330B}">
      <dgm:prSet phldrT="[Text]"/>
      <dgm:spPr/>
      <dgm:t>
        <a:bodyPr/>
        <a:lstStyle/>
        <a:p>
          <a:r>
            <a:rPr lang="en-US" dirty="0" smtClean="0"/>
            <a:t>Competitive team work tasks</a:t>
          </a:r>
          <a:endParaRPr lang="en-US" dirty="0"/>
        </a:p>
      </dgm:t>
    </dgm:pt>
    <dgm:pt modelId="{15A0F8A1-5FCA-46ED-854B-CDF77AB87F2A}" type="parTrans" cxnId="{57A2D635-3404-496C-BB9E-7F6595D1D69C}">
      <dgm:prSet/>
      <dgm:spPr/>
      <dgm:t>
        <a:bodyPr/>
        <a:lstStyle/>
        <a:p>
          <a:endParaRPr lang="en-US"/>
        </a:p>
      </dgm:t>
    </dgm:pt>
    <dgm:pt modelId="{98F223C8-8DBD-4572-AEC7-4249D98D9A2C}" type="sibTrans" cxnId="{57A2D635-3404-496C-BB9E-7F6595D1D69C}">
      <dgm:prSet/>
      <dgm:spPr/>
      <dgm:t>
        <a:bodyPr/>
        <a:lstStyle/>
        <a:p>
          <a:endParaRPr lang="en-US"/>
        </a:p>
      </dgm:t>
    </dgm:pt>
    <dgm:pt modelId="{3DAF7D20-A0CC-424D-8876-666B0128750A}">
      <dgm:prSet phldrT="[Text]"/>
      <dgm:spPr/>
      <dgm:t>
        <a:bodyPr/>
        <a:lstStyle/>
        <a:p>
          <a:r>
            <a:rPr lang="en-US" dirty="0" smtClean="0"/>
            <a:t>Lead discussions</a:t>
          </a:r>
          <a:endParaRPr lang="en-US" dirty="0"/>
        </a:p>
      </dgm:t>
    </dgm:pt>
    <dgm:pt modelId="{4F674E61-C1B9-4017-A31E-5A09F6BC7373}" type="parTrans" cxnId="{213CB1F5-6B62-44FB-85FC-07F3869E36EB}">
      <dgm:prSet/>
      <dgm:spPr/>
      <dgm:t>
        <a:bodyPr/>
        <a:lstStyle/>
        <a:p>
          <a:endParaRPr lang="en-US"/>
        </a:p>
      </dgm:t>
    </dgm:pt>
    <dgm:pt modelId="{AAE7A3B0-A647-49D4-8F64-1BD8D5E3D844}" type="sibTrans" cxnId="{213CB1F5-6B62-44FB-85FC-07F3869E36EB}">
      <dgm:prSet/>
      <dgm:spPr/>
      <dgm:t>
        <a:bodyPr/>
        <a:lstStyle/>
        <a:p>
          <a:endParaRPr lang="en-US"/>
        </a:p>
      </dgm:t>
    </dgm:pt>
    <dgm:pt modelId="{0874DD6F-1B78-4371-BD5F-19C316FBA91B}">
      <dgm:prSet phldrT="[Text]"/>
      <dgm:spPr/>
      <dgm:t>
        <a:bodyPr/>
        <a:lstStyle/>
        <a:p>
          <a:r>
            <a:rPr lang="en-US" dirty="0" smtClean="0"/>
            <a:t>Listening to lectures, watching reading</a:t>
          </a:r>
          <a:endParaRPr lang="en-US" dirty="0"/>
        </a:p>
      </dgm:t>
    </dgm:pt>
    <dgm:pt modelId="{FFDC7417-82EC-43C5-9C2A-7FBFAA5F48B5}" type="parTrans" cxnId="{09A38DBA-66EE-45A7-BB78-B288F6F2B73C}">
      <dgm:prSet/>
      <dgm:spPr/>
      <dgm:t>
        <a:bodyPr/>
        <a:lstStyle/>
        <a:p>
          <a:endParaRPr lang="en-US"/>
        </a:p>
      </dgm:t>
    </dgm:pt>
    <dgm:pt modelId="{1968E10D-A3E3-41FC-BD42-AC935DF77884}" type="sibTrans" cxnId="{09A38DBA-66EE-45A7-BB78-B288F6F2B73C}">
      <dgm:prSet/>
      <dgm:spPr/>
      <dgm:t>
        <a:bodyPr/>
        <a:lstStyle/>
        <a:p>
          <a:endParaRPr lang="en-US"/>
        </a:p>
      </dgm:t>
    </dgm:pt>
    <dgm:pt modelId="{CD645639-06CF-4947-883F-164172EA8EA8}">
      <dgm:prSet phldrT="[Text]"/>
      <dgm:spPr/>
      <dgm:t>
        <a:bodyPr/>
        <a:lstStyle/>
        <a:p>
          <a:r>
            <a:rPr lang="en-US" dirty="0" smtClean="0"/>
            <a:t>Assess own learning/ reflect</a:t>
          </a:r>
          <a:endParaRPr lang="en-US" dirty="0"/>
        </a:p>
      </dgm:t>
    </dgm:pt>
    <dgm:pt modelId="{57FEAB26-D32E-44F8-9BE5-98D6104D634B}" type="parTrans" cxnId="{9D06FD70-D61F-4931-B6A7-DD74BA5E6063}">
      <dgm:prSet/>
      <dgm:spPr/>
      <dgm:t>
        <a:bodyPr/>
        <a:lstStyle/>
        <a:p>
          <a:endParaRPr lang="en-US"/>
        </a:p>
      </dgm:t>
    </dgm:pt>
    <dgm:pt modelId="{C764DCEE-B950-4C7B-AD45-65D896854935}" type="sibTrans" cxnId="{9D06FD70-D61F-4931-B6A7-DD74BA5E6063}">
      <dgm:prSet/>
      <dgm:spPr/>
      <dgm:t>
        <a:bodyPr/>
        <a:lstStyle/>
        <a:p>
          <a:endParaRPr lang="en-US"/>
        </a:p>
      </dgm:t>
    </dgm:pt>
    <dgm:pt modelId="{362A30C8-C04A-4531-9F8C-07076800763D}">
      <dgm:prSet phldrT="[Text]"/>
      <dgm:spPr/>
      <dgm:t>
        <a:bodyPr/>
        <a:lstStyle/>
        <a:p>
          <a:r>
            <a:rPr lang="en-US" dirty="0" err="1" smtClean="0"/>
            <a:t>Analyse</a:t>
          </a:r>
          <a:r>
            <a:rPr lang="en-US" dirty="0" smtClean="0"/>
            <a:t> data</a:t>
          </a:r>
          <a:endParaRPr lang="en-US" dirty="0"/>
        </a:p>
      </dgm:t>
    </dgm:pt>
    <dgm:pt modelId="{5C3F5333-B45B-4E47-90E4-E09A5E805952}" type="parTrans" cxnId="{25D98E90-73AC-4250-BEAD-28D8035ABC36}">
      <dgm:prSet/>
      <dgm:spPr/>
      <dgm:t>
        <a:bodyPr/>
        <a:lstStyle/>
        <a:p>
          <a:endParaRPr lang="en-US"/>
        </a:p>
      </dgm:t>
    </dgm:pt>
    <dgm:pt modelId="{5C8790C2-51FF-48C0-862B-C3AA93C90979}" type="sibTrans" cxnId="{25D98E90-73AC-4250-BEAD-28D8035ABC36}">
      <dgm:prSet/>
      <dgm:spPr/>
      <dgm:t>
        <a:bodyPr/>
        <a:lstStyle/>
        <a:p>
          <a:endParaRPr lang="en-US"/>
        </a:p>
      </dgm:t>
    </dgm:pt>
    <dgm:pt modelId="{3AA1C028-4CCF-41A4-BD00-E1AEBC5584A0}" type="pres">
      <dgm:prSet presAssocID="{CD6201FB-2D5F-412B-8369-5BFFB3FDE8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4DB355F-7D3F-4095-9359-50EFA52C88BC}" type="pres">
      <dgm:prSet presAssocID="{1D4174A5-7B40-4B19-BC7B-8A47EE787145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7F6D96-E921-4026-93AA-ADDCB734A413}" type="pres">
      <dgm:prSet presAssocID="{86C8B7BB-4CEF-40D1-9B06-5AC582DF0BDF}" presName="sibTrans" presStyleCnt="0"/>
      <dgm:spPr/>
    </dgm:pt>
    <dgm:pt modelId="{36A12FA7-CD3D-427B-B87F-DD301C115C9A}" type="pres">
      <dgm:prSet presAssocID="{B6B4103D-5451-4B21-A256-D55D52CE410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A6EA5B-7B47-4C2C-8F50-BA697905A3DA}" type="pres">
      <dgm:prSet presAssocID="{0B8EDED9-C768-47F7-96FF-6DA86DE91018}" presName="sibTrans" presStyleCnt="0"/>
      <dgm:spPr/>
    </dgm:pt>
    <dgm:pt modelId="{8AE29202-034F-4142-B49D-765E0A7C8180}" type="pres">
      <dgm:prSet presAssocID="{411D8B82-3612-49DE-B1D7-AC751CD6330B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C1DB3E-3D06-4E24-B0C2-7548648E3617}" type="pres">
      <dgm:prSet presAssocID="{98F223C8-8DBD-4572-AEC7-4249D98D9A2C}" presName="sibTrans" presStyleCnt="0"/>
      <dgm:spPr/>
    </dgm:pt>
    <dgm:pt modelId="{45748918-4F7B-40A3-9AF9-B423AC195F61}" type="pres">
      <dgm:prSet presAssocID="{3DAF7D20-A0CC-424D-8876-666B0128750A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9B2F53-4931-45CB-AF2E-4182D79F8826}" type="pres">
      <dgm:prSet presAssocID="{AAE7A3B0-A647-49D4-8F64-1BD8D5E3D844}" presName="sibTrans" presStyleCnt="0"/>
      <dgm:spPr/>
    </dgm:pt>
    <dgm:pt modelId="{65C78BCF-F949-4A9A-99CB-A754104B00C2}" type="pres">
      <dgm:prSet presAssocID="{0874DD6F-1B78-4371-BD5F-19C316FBA91B}" presName="node" presStyleLbl="node1" presStyleIdx="4" presStyleCnt="7" custLinFactNeighborX="106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6CBA4C-7CE8-4F03-A3D1-C76A0DF58024}" type="pres">
      <dgm:prSet presAssocID="{1968E10D-A3E3-41FC-BD42-AC935DF77884}" presName="sibTrans" presStyleCnt="0"/>
      <dgm:spPr/>
    </dgm:pt>
    <dgm:pt modelId="{4F0E9D5E-390F-4D8F-976B-771EDC410DCA}" type="pres">
      <dgm:prSet presAssocID="{CD645639-06CF-4947-883F-164172EA8EA8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F53EC3-28BF-4584-8C47-C01D43F83BF7}" type="pres">
      <dgm:prSet presAssocID="{C764DCEE-B950-4C7B-AD45-65D896854935}" presName="sibTrans" presStyleCnt="0"/>
      <dgm:spPr/>
    </dgm:pt>
    <dgm:pt modelId="{2EF699CC-88CD-45F7-AA51-B22D6829A767}" type="pres">
      <dgm:prSet presAssocID="{362A30C8-C04A-4531-9F8C-07076800763D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5D98E90-73AC-4250-BEAD-28D8035ABC36}" srcId="{CD6201FB-2D5F-412B-8369-5BFFB3FDE88E}" destId="{362A30C8-C04A-4531-9F8C-07076800763D}" srcOrd="6" destOrd="0" parTransId="{5C3F5333-B45B-4E47-90E4-E09A5E805952}" sibTransId="{5C8790C2-51FF-48C0-862B-C3AA93C90979}"/>
    <dgm:cxn modelId="{F78941BA-82A1-4C3B-86AA-48C4D87CB5DF}" srcId="{CD6201FB-2D5F-412B-8369-5BFFB3FDE88E}" destId="{B6B4103D-5451-4B21-A256-D55D52CE410B}" srcOrd="1" destOrd="0" parTransId="{B7599DFC-E236-4543-B762-2AAD08D965FF}" sibTransId="{0B8EDED9-C768-47F7-96FF-6DA86DE91018}"/>
    <dgm:cxn modelId="{57A2D635-3404-496C-BB9E-7F6595D1D69C}" srcId="{CD6201FB-2D5F-412B-8369-5BFFB3FDE88E}" destId="{411D8B82-3612-49DE-B1D7-AC751CD6330B}" srcOrd="2" destOrd="0" parTransId="{15A0F8A1-5FCA-46ED-854B-CDF77AB87F2A}" sibTransId="{98F223C8-8DBD-4572-AEC7-4249D98D9A2C}"/>
    <dgm:cxn modelId="{9D06FD70-D61F-4931-B6A7-DD74BA5E6063}" srcId="{CD6201FB-2D5F-412B-8369-5BFFB3FDE88E}" destId="{CD645639-06CF-4947-883F-164172EA8EA8}" srcOrd="5" destOrd="0" parTransId="{57FEAB26-D32E-44F8-9BE5-98D6104D634B}" sibTransId="{C764DCEE-B950-4C7B-AD45-65D896854935}"/>
    <dgm:cxn modelId="{0DD3CEF0-0DE2-42D3-90B6-F66B2E42A28D}" type="presOf" srcId="{CD6201FB-2D5F-412B-8369-5BFFB3FDE88E}" destId="{3AA1C028-4CCF-41A4-BD00-E1AEBC5584A0}" srcOrd="0" destOrd="0" presId="urn:microsoft.com/office/officeart/2005/8/layout/default"/>
    <dgm:cxn modelId="{A67BF937-5FCD-4BC7-820F-7D6A2E137C17}" type="presOf" srcId="{CD645639-06CF-4947-883F-164172EA8EA8}" destId="{4F0E9D5E-390F-4D8F-976B-771EDC410DCA}" srcOrd="0" destOrd="0" presId="urn:microsoft.com/office/officeart/2005/8/layout/default"/>
    <dgm:cxn modelId="{09A38DBA-66EE-45A7-BB78-B288F6F2B73C}" srcId="{CD6201FB-2D5F-412B-8369-5BFFB3FDE88E}" destId="{0874DD6F-1B78-4371-BD5F-19C316FBA91B}" srcOrd="4" destOrd="0" parTransId="{FFDC7417-82EC-43C5-9C2A-7FBFAA5F48B5}" sibTransId="{1968E10D-A3E3-41FC-BD42-AC935DF77884}"/>
    <dgm:cxn modelId="{ABBB6163-6AB7-4193-91AD-A00B2A85CA58}" type="presOf" srcId="{0874DD6F-1B78-4371-BD5F-19C316FBA91B}" destId="{65C78BCF-F949-4A9A-99CB-A754104B00C2}" srcOrd="0" destOrd="0" presId="urn:microsoft.com/office/officeart/2005/8/layout/default"/>
    <dgm:cxn modelId="{DCDD6B4B-1D0E-47E1-95DC-11659C8E97CD}" srcId="{CD6201FB-2D5F-412B-8369-5BFFB3FDE88E}" destId="{1D4174A5-7B40-4B19-BC7B-8A47EE787145}" srcOrd="0" destOrd="0" parTransId="{D46B3DB3-5968-419C-BF3E-B6FDCC4306C0}" sibTransId="{86C8B7BB-4CEF-40D1-9B06-5AC582DF0BDF}"/>
    <dgm:cxn modelId="{3141202B-A210-4A73-8E0E-1BF9EBD57A20}" type="presOf" srcId="{3DAF7D20-A0CC-424D-8876-666B0128750A}" destId="{45748918-4F7B-40A3-9AF9-B423AC195F61}" srcOrd="0" destOrd="0" presId="urn:microsoft.com/office/officeart/2005/8/layout/default"/>
    <dgm:cxn modelId="{2EEF11A0-2D8D-42FD-AA92-5A8BEC7EE67F}" type="presOf" srcId="{1D4174A5-7B40-4B19-BC7B-8A47EE787145}" destId="{14DB355F-7D3F-4095-9359-50EFA52C88BC}" srcOrd="0" destOrd="0" presId="urn:microsoft.com/office/officeart/2005/8/layout/default"/>
    <dgm:cxn modelId="{446D1865-DDEF-49F9-A0B3-F79211A89ADF}" type="presOf" srcId="{B6B4103D-5451-4B21-A256-D55D52CE410B}" destId="{36A12FA7-CD3D-427B-B87F-DD301C115C9A}" srcOrd="0" destOrd="0" presId="urn:microsoft.com/office/officeart/2005/8/layout/default"/>
    <dgm:cxn modelId="{655A4490-EC85-4E6D-AF71-2528B9A4A924}" type="presOf" srcId="{362A30C8-C04A-4531-9F8C-07076800763D}" destId="{2EF699CC-88CD-45F7-AA51-B22D6829A767}" srcOrd="0" destOrd="0" presId="urn:microsoft.com/office/officeart/2005/8/layout/default"/>
    <dgm:cxn modelId="{213CB1F5-6B62-44FB-85FC-07F3869E36EB}" srcId="{CD6201FB-2D5F-412B-8369-5BFFB3FDE88E}" destId="{3DAF7D20-A0CC-424D-8876-666B0128750A}" srcOrd="3" destOrd="0" parTransId="{4F674E61-C1B9-4017-A31E-5A09F6BC7373}" sibTransId="{AAE7A3B0-A647-49D4-8F64-1BD8D5E3D844}"/>
    <dgm:cxn modelId="{5B1DDA65-F071-4CF9-A74D-363A69E33083}" type="presOf" srcId="{411D8B82-3612-49DE-B1D7-AC751CD6330B}" destId="{8AE29202-034F-4142-B49D-765E0A7C8180}" srcOrd="0" destOrd="0" presId="urn:microsoft.com/office/officeart/2005/8/layout/default"/>
    <dgm:cxn modelId="{32BF1D25-802A-40A1-880F-AC6E344E716C}" type="presParOf" srcId="{3AA1C028-4CCF-41A4-BD00-E1AEBC5584A0}" destId="{14DB355F-7D3F-4095-9359-50EFA52C88BC}" srcOrd="0" destOrd="0" presId="urn:microsoft.com/office/officeart/2005/8/layout/default"/>
    <dgm:cxn modelId="{B10E223B-DC36-4307-81A1-06D566C097CF}" type="presParOf" srcId="{3AA1C028-4CCF-41A4-BD00-E1AEBC5584A0}" destId="{187F6D96-E921-4026-93AA-ADDCB734A413}" srcOrd="1" destOrd="0" presId="urn:microsoft.com/office/officeart/2005/8/layout/default"/>
    <dgm:cxn modelId="{8193205F-B356-4E7D-B07E-EA08CDCAEF9E}" type="presParOf" srcId="{3AA1C028-4CCF-41A4-BD00-E1AEBC5584A0}" destId="{36A12FA7-CD3D-427B-B87F-DD301C115C9A}" srcOrd="2" destOrd="0" presId="urn:microsoft.com/office/officeart/2005/8/layout/default"/>
    <dgm:cxn modelId="{09EBB1F2-3F36-44FE-B428-8EE43170B192}" type="presParOf" srcId="{3AA1C028-4CCF-41A4-BD00-E1AEBC5584A0}" destId="{3DA6EA5B-7B47-4C2C-8F50-BA697905A3DA}" srcOrd="3" destOrd="0" presId="urn:microsoft.com/office/officeart/2005/8/layout/default"/>
    <dgm:cxn modelId="{8DFFC071-57D1-4837-8880-D2EECE092564}" type="presParOf" srcId="{3AA1C028-4CCF-41A4-BD00-E1AEBC5584A0}" destId="{8AE29202-034F-4142-B49D-765E0A7C8180}" srcOrd="4" destOrd="0" presId="urn:microsoft.com/office/officeart/2005/8/layout/default"/>
    <dgm:cxn modelId="{327B08BF-21DA-4003-BFDF-E04393B279EC}" type="presParOf" srcId="{3AA1C028-4CCF-41A4-BD00-E1AEBC5584A0}" destId="{03C1DB3E-3D06-4E24-B0C2-7548648E3617}" srcOrd="5" destOrd="0" presId="urn:microsoft.com/office/officeart/2005/8/layout/default"/>
    <dgm:cxn modelId="{74607D88-1035-4BB5-BE6B-9F63C3CA58B5}" type="presParOf" srcId="{3AA1C028-4CCF-41A4-BD00-E1AEBC5584A0}" destId="{45748918-4F7B-40A3-9AF9-B423AC195F61}" srcOrd="6" destOrd="0" presId="urn:microsoft.com/office/officeart/2005/8/layout/default"/>
    <dgm:cxn modelId="{5E4EA480-B8F3-4650-AB1F-0B7E4CA0EDC8}" type="presParOf" srcId="{3AA1C028-4CCF-41A4-BD00-E1AEBC5584A0}" destId="{C89B2F53-4931-45CB-AF2E-4182D79F8826}" srcOrd="7" destOrd="0" presId="urn:microsoft.com/office/officeart/2005/8/layout/default"/>
    <dgm:cxn modelId="{0539D0A8-5849-4255-994A-98FEFB7D6AB7}" type="presParOf" srcId="{3AA1C028-4CCF-41A4-BD00-E1AEBC5584A0}" destId="{65C78BCF-F949-4A9A-99CB-A754104B00C2}" srcOrd="8" destOrd="0" presId="urn:microsoft.com/office/officeart/2005/8/layout/default"/>
    <dgm:cxn modelId="{AC9B3EEA-A91D-4802-B740-3D7300213C31}" type="presParOf" srcId="{3AA1C028-4CCF-41A4-BD00-E1AEBC5584A0}" destId="{476CBA4C-7CE8-4F03-A3D1-C76A0DF58024}" srcOrd="9" destOrd="0" presId="urn:microsoft.com/office/officeart/2005/8/layout/default"/>
    <dgm:cxn modelId="{E4E4AEC1-075B-42DC-B61D-38DE799EBBD6}" type="presParOf" srcId="{3AA1C028-4CCF-41A4-BD00-E1AEBC5584A0}" destId="{4F0E9D5E-390F-4D8F-976B-771EDC410DCA}" srcOrd="10" destOrd="0" presId="urn:microsoft.com/office/officeart/2005/8/layout/default"/>
    <dgm:cxn modelId="{06103F94-075D-422D-BB87-4B8453E18490}" type="presParOf" srcId="{3AA1C028-4CCF-41A4-BD00-E1AEBC5584A0}" destId="{18F53EC3-28BF-4584-8C47-C01D43F83BF7}" srcOrd="11" destOrd="0" presId="urn:microsoft.com/office/officeart/2005/8/layout/default"/>
    <dgm:cxn modelId="{13EFAC23-9807-4081-AF3A-5274DEFDBB1E}" type="presParOf" srcId="{3AA1C028-4CCF-41A4-BD00-E1AEBC5584A0}" destId="{2EF699CC-88CD-45F7-AA51-B22D6829A76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5240C98-7D18-4B60-BF1D-3F89056365F6}" type="doc">
      <dgm:prSet loTypeId="urn:microsoft.com/office/officeart/2005/8/layout/hProcess7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D49641A-776D-4F18-BCAC-3B0325B5355C}">
      <dgm:prSet phldrT="[Text]"/>
      <dgm:spPr/>
      <dgm:t>
        <a:bodyPr/>
        <a:lstStyle/>
        <a:p>
          <a:r>
            <a:rPr lang="en-US" b="0" dirty="0" smtClean="0">
              <a:solidFill>
                <a:srgbClr val="FF0000"/>
              </a:solidFill>
            </a:rPr>
            <a:t>They need to see</a:t>
          </a:r>
          <a:endParaRPr lang="en-US" b="0" dirty="0">
            <a:solidFill>
              <a:srgbClr val="FF0000"/>
            </a:solidFill>
          </a:endParaRPr>
        </a:p>
      </dgm:t>
    </dgm:pt>
    <dgm:pt modelId="{ADA91BF1-0B09-45FB-9480-032833C3F5F7}" type="parTrans" cxnId="{476E55A2-C068-4222-974A-D1EA0E61D989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CE8C788-04E5-4D22-A1F8-923BC471D5EA}" type="sibTrans" cxnId="{476E55A2-C068-4222-974A-D1EA0E61D989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B9BEEBC6-EBD0-44C3-A79F-B52BF2455267}">
      <dgm:prSet phldrT="[Text]"/>
      <dgm:spPr/>
      <dgm:t>
        <a:bodyPr/>
        <a:lstStyle/>
        <a:p>
          <a:r>
            <a:rPr lang="en-US" b="0" dirty="0" smtClean="0">
              <a:solidFill>
                <a:schemeClr val="tx1"/>
              </a:solidFill>
            </a:rPr>
            <a:t>Practical benefit</a:t>
          </a:r>
        </a:p>
        <a:p>
          <a:r>
            <a:rPr lang="en-US" b="0" dirty="0" smtClean="0">
              <a:solidFill>
                <a:schemeClr val="tx1"/>
              </a:solidFill>
            </a:rPr>
            <a:t>Realistic</a:t>
          </a:r>
          <a:endParaRPr lang="en-US" b="0" dirty="0">
            <a:solidFill>
              <a:schemeClr val="tx1"/>
            </a:solidFill>
          </a:endParaRPr>
        </a:p>
      </dgm:t>
    </dgm:pt>
    <dgm:pt modelId="{58883EC9-E639-4AFC-A096-55F034D1DE07}" type="parTrans" cxnId="{D0FACDE4-4A8E-4C71-A1B1-60C7EC324F72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3E0ADA25-B099-4C6C-B7BC-26B658E3D04C}" type="sibTrans" cxnId="{D0FACDE4-4A8E-4C71-A1B1-60C7EC324F72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6AC5686-3294-4145-8579-0A2DBAC95C23}">
      <dgm:prSet phldrT="[Text]"/>
      <dgm:spPr/>
      <dgm:t>
        <a:bodyPr/>
        <a:lstStyle/>
        <a:p>
          <a:r>
            <a:rPr lang="en-US" b="0" dirty="0" smtClean="0">
              <a:solidFill>
                <a:srgbClr val="FF0000"/>
              </a:solidFill>
            </a:rPr>
            <a:t>Like to </a:t>
          </a:r>
          <a:r>
            <a:rPr lang="en-US" b="0" dirty="0" err="1" smtClean="0">
              <a:solidFill>
                <a:srgbClr val="FF0000"/>
              </a:solidFill>
            </a:rPr>
            <a:t>organise</a:t>
          </a:r>
          <a:endParaRPr lang="en-US" b="0" dirty="0">
            <a:solidFill>
              <a:srgbClr val="FF0000"/>
            </a:solidFill>
          </a:endParaRPr>
        </a:p>
      </dgm:t>
    </dgm:pt>
    <dgm:pt modelId="{AE2AB35C-6F2C-4543-8344-CE61707793BC}" type="parTrans" cxnId="{D1906E8E-F3E4-4F27-BE44-A0ADD6255E5D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23F977DF-777F-4F93-9E62-522FDCF5A03E}" type="sibTrans" cxnId="{D1906E8E-F3E4-4F27-BE44-A0ADD6255E5D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CD83B25-A590-4870-87CF-C64BA0484581}">
      <dgm:prSet phldrT="[Text]"/>
      <dgm:spPr/>
      <dgm:t>
        <a:bodyPr/>
        <a:lstStyle/>
        <a:p>
          <a:r>
            <a:rPr lang="en-US" b="0" dirty="0" smtClean="0">
              <a:solidFill>
                <a:schemeClr val="tx1"/>
              </a:solidFill>
            </a:rPr>
            <a:t>Their learning</a:t>
          </a:r>
        </a:p>
        <a:p>
          <a:r>
            <a:rPr lang="en-US" b="0" dirty="0" smtClean="0">
              <a:solidFill>
                <a:schemeClr val="tx1"/>
              </a:solidFill>
            </a:rPr>
            <a:t>Techniques</a:t>
          </a:r>
          <a:endParaRPr lang="en-US" b="0" dirty="0">
            <a:solidFill>
              <a:schemeClr val="tx1"/>
            </a:solidFill>
          </a:endParaRPr>
        </a:p>
      </dgm:t>
    </dgm:pt>
    <dgm:pt modelId="{3C26A16E-4230-42FE-9CE5-EB48C2506AC8}" type="parTrans" cxnId="{9F201A5F-21A1-437B-8547-8A213D94C958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91D7A55E-3E72-41C1-B51F-18BD4F1D6323}" type="sibTrans" cxnId="{9F201A5F-21A1-437B-8547-8A213D94C958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F3CB471-4F3F-487F-B86F-29C2017473F2}">
      <dgm:prSet phldrT="[Text]"/>
      <dgm:spPr/>
      <dgm:t>
        <a:bodyPr/>
        <a:lstStyle/>
        <a:p>
          <a:r>
            <a:rPr lang="en-US" b="0" dirty="0" smtClean="0">
              <a:solidFill>
                <a:srgbClr val="FF0000"/>
              </a:solidFill>
            </a:rPr>
            <a:t>Have clear</a:t>
          </a:r>
          <a:endParaRPr lang="en-US" b="0" dirty="0">
            <a:solidFill>
              <a:srgbClr val="FF0000"/>
            </a:solidFill>
          </a:endParaRPr>
        </a:p>
      </dgm:t>
    </dgm:pt>
    <dgm:pt modelId="{8E3BD1ED-592F-4C31-AB74-268338A8D78B}" type="parTrans" cxnId="{ECCE0A86-2E1C-4E7C-8C7F-B7D68129941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5930DE6A-285F-4DCD-A8CF-D8249E7B90F2}" type="sibTrans" cxnId="{ECCE0A86-2E1C-4E7C-8C7F-B7D68129941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3B95552C-A517-4832-93E0-13A12A3FB923}">
      <dgm:prSet phldrT="[Text]"/>
      <dgm:spPr/>
      <dgm:t>
        <a:bodyPr/>
        <a:lstStyle/>
        <a:p>
          <a:r>
            <a:rPr lang="en-US" b="0" dirty="0" smtClean="0">
              <a:solidFill>
                <a:schemeClr val="tx1"/>
              </a:solidFill>
            </a:rPr>
            <a:t>Guidelines</a:t>
          </a:r>
          <a:endParaRPr lang="en-US" b="0" dirty="0">
            <a:solidFill>
              <a:schemeClr val="tx1"/>
            </a:solidFill>
          </a:endParaRPr>
        </a:p>
      </dgm:t>
    </dgm:pt>
    <dgm:pt modelId="{40144AB2-1F20-42ED-9BA0-536FDFFED6F9}" type="parTrans" cxnId="{67D04953-C079-4C54-8FE0-AD6B48288B12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2123B8FD-CDF2-4E23-871C-1081342AFB60}" type="sibTrans" cxnId="{67D04953-C079-4C54-8FE0-AD6B48288B12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FE138818-D275-48B7-A94E-20B7B9892BA0}">
      <dgm:prSet phldrT="[Text]"/>
      <dgm:spPr/>
      <dgm:t>
        <a:bodyPr/>
        <a:lstStyle/>
        <a:p>
          <a:r>
            <a:rPr lang="en-US" b="0" dirty="0" smtClean="0">
              <a:solidFill>
                <a:schemeClr val="tx1"/>
              </a:solidFill>
            </a:rPr>
            <a:t>Task orientated (not people)</a:t>
          </a:r>
        </a:p>
        <a:p>
          <a:endParaRPr lang="en-US" b="0" dirty="0">
            <a:solidFill>
              <a:schemeClr val="tx1"/>
            </a:solidFill>
          </a:endParaRPr>
        </a:p>
      </dgm:t>
    </dgm:pt>
    <dgm:pt modelId="{1BE73EAD-EB3E-4CC8-8AF0-49E73DAD73CA}" type="parTrans" cxnId="{39B989D6-E339-4235-B9C8-3A9D42B208CB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0A468AD6-61A3-4663-B493-1FC0DC154902}" type="sibTrans" cxnId="{39B989D6-E339-4235-B9C8-3A9D42B208CB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20A5F7E9-D884-4D7F-9275-7050B5BABFE6}" type="pres">
      <dgm:prSet presAssocID="{B5240C98-7D18-4B60-BF1D-3F89056365F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3212730-B1F3-4354-97D6-EB27168D231E}" type="pres">
      <dgm:prSet presAssocID="{0D49641A-776D-4F18-BCAC-3B0325B5355C}" presName="compositeNode" presStyleCnt="0">
        <dgm:presLayoutVars>
          <dgm:bulletEnabled val="1"/>
        </dgm:presLayoutVars>
      </dgm:prSet>
      <dgm:spPr/>
    </dgm:pt>
    <dgm:pt modelId="{451099E4-14E4-46C1-8B77-89F1B92804BE}" type="pres">
      <dgm:prSet presAssocID="{0D49641A-776D-4F18-BCAC-3B0325B5355C}" presName="bgRect" presStyleLbl="node1" presStyleIdx="0" presStyleCnt="3" custLinFactNeighborX="228" custLinFactNeighborY="-1297"/>
      <dgm:spPr/>
      <dgm:t>
        <a:bodyPr/>
        <a:lstStyle/>
        <a:p>
          <a:endParaRPr lang="en-US"/>
        </a:p>
      </dgm:t>
    </dgm:pt>
    <dgm:pt modelId="{09E86867-123E-4E97-86AC-33CEB0C51369}" type="pres">
      <dgm:prSet presAssocID="{0D49641A-776D-4F18-BCAC-3B0325B5355C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C09FE9-30FC-4444-9C85-9A9F87166F69}" type="pres">
      <dgm:prSet presAssocID="{0D49641A-776D-4F18-BCAC-3B0325B5355C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9873B2-A966-45F4-978A-DB9AB2F48C9F}" type="pres">
      <dgm:prSet presAssocID="{ACE8C788-04E5-4D22-A1F8-923BC471D5EA}" presName="hSp" presStyleCnt="0"/>
      <dgm:spPr/>
    </dgm:pt>
    <dgm:pt modelId="{608DB77D-5F8F-451C-BE45-CDEAABC25752}" type="pres">
      <dgm:prSet presAssocID="{ACE8C788-04E5-4D22-A1F8-923BC471D5EA}" presName="vProcSp" presStyleCnt="0"/>
      <dgm:spPr/>
    </dgm:pt>
    <dgm:pt modelId="{E0E53BA5-66FE-44A1-A2BF-0A35342ADD81}" type="pres">
      <dgm:prSet presAssocID="{ACE8C788-04E5-4D22-A1F8-923BC471D5EA}" presName="vSp1" presStyleCnt="0"/>
      <dgm:spPr/>
    </dgm:pt>
    <dgm:pt modelId="{EF928580-8C9E-413B-9C5F-BF311109DFDC}" type="pres">
      <dgm:prSet presAssocID="{ACE8C788-04E5-4D22-A1F8-923BC471D5EA}" presName="simulatedConn" presStyleLbl="solidFgAcc1" presStyleIdx="0" presStyleCnt="2"/>
      <dgm:spPr/>
    </dgm:pt>
    <dgm:pt modelId="{8BCC7792-FB09-4D8C-B09D-714EB381EDA0}" type="pres">
      <dgm:prSet presAssocID="{ACE8C788-04E5-4D22-A1F8-923BC471D5EA}" presName="vSp2" presStyleCnt="0"/>
      <dgm:spPr/>
    </dgm:pt>
    <dgm:pt modelId="{696290A9-D7B2-4835-B27C-31957A36F102}" type="pres">
      <dgm:prSet presAssocID="{ACE8C788-04E5-4D22-A1F8-923BC471D5EA}" presName="sibTrans" presStyleCnt="0"/>
      <dgm:spPr/>
    </dgm:pt>
    <dgm:pt modelId="{40A719A8-0203-4BFF-9685-9ADFCBCA7A81}" type="pres">
      <dgm:prSet presAssocID="{86AC5686-3294-4145-8579-0A2DBAC95C23}" presName="compositeNode" presStyleCnt="0">
        <dgm:presLayoutVars>
          <dgm:bulletEnabled val="1"/>
        </dgm:presLayoutVars>
      </dgm:prSet>
      <dgm:spPr/>
    </dgm:pt>
    <dgm:pt modelId="{DF67D042-2B59-46D9-86D3-61B059A29E08}" type="pres">
      <dgm:prSet presAssocID="{86AC5686-3294-4145-8579-0A2DBAC95C23}" presName="bgRect" presStyleLbl="node1" presStyleIdx="1" presStyleCnt="3"/>
      <dgm:spPr/>
      <dgm:t>
        <a:bodyPr/>
        <a:lstStyle/>
        <a:p>
          <a:endParaRPr lang="en-US"/>
        </a:p>
      </dgm:t>
    </dgm:pt>
    <dgm:pt modelId="{67B9F699-D1DE-4EE5-934F-C6CB02F2B527}" type="pres">
      <dgm:prSet presAssocID="{86AC5686-3294-4145-8579-0A2DBAC95C23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07BB4FA-4414-47BB-8A1C-E1E9102EDAB4}" type="pres">
      <dgm:prSet presAssocID="{86AC5686-3294-4145-8579-0A2DBAC95C23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197068-0BA5-4A34-8337-4507C177E623}" type="pres">
      <dgm:prSet presAssocID="{23F977DF-777F-4F93-9E62-522FDCF5A03E}" presName="hSp" presStyleCnt="0"/>
      <dgm:spPr/>
    </dgm:pt>
    <dgm:pt modelId="{B17679CC-5DFB-4649-8E6A-B63AE4F34481}" type="pres">
      <dgm:prSet presAssocID="{23F977DF-777F-4F93-9E62-522FDCF5A03E}" presName="vProcSp" presStyleCnt="0"/>
      <dgm:spPr/>
    </dgm:pt>
    <dgm:pt modelId="{5A0DCBD5-EC72-4B36-82E8-75541A5306AD}" type="pres">
      <dgm:prSet presAssocID="{23F977DF-777F-4F93-9E62-522FDCF5A03E}" presName="vSp1" presStyleCnt="0"/>
      <dgm:spPr/>
    </dgm:pt>
    <dgm:pt modelId="{D060073A-D7A5-4392-8174-9BC16B0043B9}" type="pres">
      <dgm:prSet presAssocID="{23F977DF-777F-4F93-9E62-522FDCF5A03E}" presName="simulatedConn" presStyleLbl="solidFgAcc1" presStyleIdx="1" presStyleCnt="2"/>
      <dgm:spPr/>
    </dgm:pt>
    <dgm:pt modelId="{1B7E7674-FF24-4EC8-B0FC-8BE2CF77EC60}" type="pres">
      <dgm:prSet presAssocID="{23F977DF-777F-4F93-9E62-522FDCF5A03E}" presName="vSp2" presStyleCnt="0"/>
      <dgm:spPr/>
    </dgm:pt>
    <dgm:pt modelId="{12777180-8819-438A-98F0-79CD60A8AAC1}" type="pres">
      <dgm:prSet presAssocID="{23F977DF-777F-4F93-9E62-522FDCF5A03E}" presName="sibTrans" presStyleCnt="0"/>
      <dgm:spPr/>
    </dgm:pt>
    <dgm:pt modelId="{0EBAA8CE-1259-465B-8D30-0B1AAB762071}" type="pres">
      <dgm:prSet presAssocID="{7F3CB471-4F3F-487F-B86F-29C2017473F2}" presName="compositeNode" presStyleCnt="0">
        <dgm:presLayoutVars>
          <dgm:bulletEnabled val="1"/>
        </dgm:presLayoutVars>
      </dgm:prSet>
      <dgm:spPr/>
    </dgm:pt>
    <dgm:pt modelId="{30995603-7035-42E3-9CD6-25D69589D6BF}" type="pres">
      <dgm:prSet presAssocID="{7F3CB471-4F3F-487F-B86F-29C2017473F2}" presName="bgRect" presStyleLbl="node1" presStyleIdx="2" presStyleCnt="3"/>
      <dgm:spPr/>
      <dgm:t>
        <a:bodyPr/>
        <a:lstStyle/>
        <a:p>
          <a:endParaRPr lang="en-US"/>
        </a:p>
      </dgm:t>
    </dgm:pt>
    <dgm:pt modelId="{88B07356-4121-42B9-9062-38A4D8F52867}" type="pres">
      <dgm:prSet presAssocID="{7F3CB471-4F3F-487F-B86F-29C2017473F2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3370E5-233D-479B-AE33-7EC904A4AD14}" type="pres">
      <dgm:prSet presAssocID="{7F3CB471-4F3F-487F-B86F-29C2017473F2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E1AE97E-A867-474B-93B7-1F5EABDEC513}" type="presOf" srcId="{0D49641A-776D-4F18-BCAC-3B0325B5355C}" destId="{451099E4-14E4-46C1-8B77-89F1B92804BE}" srcOrd="0" destOrd="0" presId="urn:microsoft.com/office/officeart/2005/8/layout/hProcess7"/>
    <dgm:cxn modelId="{39B989D6-E339-4235-B9C8-3A9D42B208CB}" srcId="{7F3CB471-4F3F-487F-B86F-29C2017473F2}" destId="{FE138818-D275-48B7-A94E-20B7B9892BA0}" srcOrd="1" destOrd="0" parTransId="{1BE73EAD-EB3E-4CC8-8AF0-49E73DAD73CA}" sibTransId="{0A468AD6-61A3-4663-B493-1FC0DC154902}"/>
    <dgm:cxn modelId="{A4EDB90E-3E25-46AE-BF46-2D9301B1D263}" type="presOf" srcId="{7F3CB471-4F3F-487F-B86F-29C2017473F2}" destId="{88B07356-4121-42B9-9062-38A4D8F52867}" srcOrd="1" destOrd="0" presId="urn:microsoft.com/office/officeart/2005/8/layout/hProcess7"/>
    <dgm:cxn modelId="{D0FACDE4-4A8E-4C71-A1B1-60C7EC324F72}" srcId="{0D49641A-776D-4F18-BCAC-3B0325B5355C}" destId="{B9BEEBC6-EBD0-44C3-A79F-B52BF2455267}" srcOrd="0" destOrd="0" parTransId="{58883EC9-E639-4AFC-A096-55F034D1DE07}" sibTransId="{3E0ADA25-B099-4C6C-B7BC-26B658E3D04C}"/>
    <dgm:cxn modelId="{63614657-C4A9-4FEC-8AF4-999A0A22397C}" type="presOf" srcId="{3B95552C-A517-4832-93E0-13A12A3FB923}" destId="{BD3370E5-233D-479B-AE33-7EC904A4AD14}" srcOrd="0" destOrd="0" presId="urn:microsoft.com/office/officeart/2005/8/layout/hProcess7"/>
    <dgm:cxn modelId="{9F201A5F-21A1-437B-8547-8A213D94C958}" srcId="{86AC5686-3294-4145-8579-0A2DBAC95C23}" destId="{8CD83B25-A590-4870-87CF-C64BA0484581}" srcOrd="0" destOrd="0" parTransId="{3C26A16E-4230-42FE-9CE5-EB48C2506AC8}" sibTransId="{91D7A55E-3E72-41C1-B51F-18BD4F1D6323}"/>
    <dgm:cxn modelId="{F0B2CA52-DABF-4FDD-9572-B3C541B273AB}" type="presOf" srcId="{B5240C98-7D18-4B60-BF1D-3F89056365F6}" destId="{20A5F7E9-D884-4D7F-9275-7050B5BABFE6}" srcOrd="0" destOrd="0" presId="urn:microsoft.com/office/officeart/2005/8/layout/hProcess7"/>
    <dgm:cxn modelId="{B21B4536-4B8D-4D75-9E68-E5F4400109D5}" type="presOf" srcId="{86AC5686-3294-4145-8579-0A2DBAC95C23}" destId="{67B9F699-D1DE-4EE5-934F-C6CB02F2B527}" srcOrd="1" destOrd="0" presId="urn:microsoft.com/office/officeart/2005/8/layout/hProcess7"/>
    <dgm:cxn modelId="{4164C817-87AF-400D-ACA2-679E702B4BD7}" type="presOf" srcId="{0D49641A-776D-4F18-BCAC-3B0325B5355C}" destId="{09E86867-123E-4E97-86AC-33CEB0C51369}" srcOrd="1" destOrd="0" presId="urn:microsoft.com/office/officeart/2005/8/layout/hProcess7"/>
    <dgm:cxn modelId="{77FAE90D-52EE-4031-A6A2-DADCE1ADA0A6}" type="presOf" srcId="{B9BEEBC6-EBD0-44C3-A79F-B52BF2455267}" destId="{39C09FE9-30FC-4444-9C85-9A9F87166F69}" srcOrd="0" destOrd="0" presId="urn:microsoft.com/office/officeart/2005/8/layout/hProcess7"/>
    <dgm:cxn modelId="{166200F3-3C48-4FAE-A638-96DF0975C11E}" type="presOf" srcId="{7F3CB471-4F3F-487F-B86F-29C2017473F2}" destId="{30995603-7035-42E3-9CD6-25D69589D6BF}" srcOrd="0" destOrd="0" presId="urn:microsoft.com/office/officeart/2005/8/layout/hProcess7"/>
    <dgm:cxn modelId="{D1906E8E-F3E4-4F27-BE44-A0ADD6255E5D}" srcId="{B5240C98-7D18-4B60-BF1D-3F89056365F6}" destId="{86AC5686-3294-4145-8579-0A2DBAC95C23}" srcOrd="1" destOrd="0" parTransId="{AE2AB35C-6F2C-4543-8344-CE61707793BC}" sibTransId="{23F977DF-777F-4F93-9E62-522FDCF5A03E}"/>
    <dgm:cxn modelId="{67D04953-C079-4C54-8FE0-AD6B48288B12}" srcId="{7F3CB471-4F3F-487F-B86F-29C2017473F2}" destId="{3B95552C-A517-4832-93E0-13A12A3FB923}" srcOrd="0" destOrd="0" parTransId="{40144AB2-1F20-42ED-9BA0-536FDFFED6F9}" sibTransId="{2123B8FD-CDF2-4E23-871C-1081342AFB60}"/>
    <dgm:cxn modelId="{476E55A2-C068-4222-974A-D1EA0E61D989}" srcId="{B5240C98-7D18-4B60-BF1D-3F89056365F6}" destId="{0D49641A-776D-4F18-BCAC-3B0325B5355C}" srcOrd="0" destOrd="0" parTransId="{ADA91BF1-0B09-45FB-9480-032833C3F5F7}" sibTransId="{ACE8C788-04E5-4D22-A1F8-923BC471D5EA}"/>
    <dgm:cxn modelId="{67843DC5-717D-43A2-8D82-9B7632EB5FB7}" type="presOf" srcId="{FE138818-D275-48B7-A94E-20B7B9892BA0}" destId="{BD3370E5-233D-479B-AE33-7EC904A4AD14}" srcOrd="0" destOrd="1" presId="urn:microsoft.com/office/officeart/2005/8/layout/hProcess7"/>
    <dgm:cxn modelId="{ECCE0A86-2E1C-4E7C-8C7F-B7D68129941E}" srcId="{B5240C98-7D18-4B60-BF1D-3F89056365F6}" destId="{7F3CB471-4F3F-487F-B86F-29C2017473F2}" srcOrd="2" destOrd="0" parTransId="{8E3BD1ED-592F-4C31-AB74-268338A8D78B}" sibTransId="{5930DE6A-285F-4DCD-A8CF-D8249E7B90F2}"/>
    <dgm:cxn modelId="{CF11E2E8-B51D-4A58-A7A8-5F6D62FBFCFD}" type="presOf" srcId="{86AC5686-3294-4145-8579-0A2DBAC95C23}" destId="{DF67D042-2B59-46D9-86D3-61B059A29E08}" srcOrd="0" destOrd="0" presId="urn:microsoft.com/office/officeart/2005/8/layout/hProcess7"/>
    <dgm:cxn modelId="{F72F17F1-4229-4683-B1C8-A3BE0ED802B9}" type="presOf" srcId="{8CD83B25-A590-4870-87CF-C64BA0484581}" destId="{907BB4FA-4414-47BB-8A1C-E1E9102EDAB4}" srcOrd="0" destOrd="0" presId="urn:microsoft.com/office/officeart/2005/8/layout/hProcess7"/>
    <dgm:cxn modelId="{53B1655C-4712-409E-8A65-779712986158}" type="presParOf" srcId="{20A5F7E9-D884-4D7F-9275-7050B5BABFE6}" destId="{F3212730-B1F3-4354-97D6-EB27168D231E}" srcOrd="0" destOrd="0" presId="urn:microsoft.com/office/officeart/2005/8/layout/hProcess7"/>
    <dgm:cxn modelId="{05E34AEA-8932-4461-B0F7-8295EFB83EA8}" type="presParOf" srcId="{F3212730-B1F3-4354-97D6-EB27168D231E}" destId="{451099E4-14E4-46C1-8B77-89F1B92804BE}" srcOrd="0" destOrd="0" presId="urn:microsoft.com/office/officeart/2005/8/layout/hProcess7"/>
    <dgm:cxn modelId="{B85A66F8-DB1E-45C2-9ED5-A4B7602086C3}" type="presParOf" srcId="{F3212730-B1F3-4354-97D6-EB27168D231E}" destId="{09E86867-123E-4E97-86AC-33CEB0C51369}" srcOrd="1" destOrd="0" presId="urn:microsoft.com/office/officeart/2005/8/layout/hProcess7"/>
    <dgm:cxn modelId="{8199D7D2-11A0-41B7-9678-F63DBFCDDA97}" type="presParOf" srcId="{F3212730-B1F3-4354-97D6-EB27168D231E}" destId="{39C09FE9-30FC-4444-9C85-9A9F87166F69}" srcOrd="2" destOrd="0" presId="urn:microsoft.com/office/officeart/2005/8/layout/hProcess7"/>
    <dgm:cxn modelId="{675A2290-4039-492F-8E4F-DF76BBC64518}" type="presParOf" srcId="{20A5F7E9-D884-4D7F-9275-7050B5BABFE6}" destId="{F69873B2-A966-45F4-978A-DB9AB2F48C9F}" srcOrd="1" destOrd="0" presId="urn:microsoft.com/office/officeart/2005/8/layout/hProcess7"/>
    <dgm:cxn modelId="{3AA2A312-5276-4D91-987B-42589739247A}" type="presParOf" srcId="{20A5F7E9-D884-4D7F-9275-7050B5BABFE6}" destId="{608DB77D-5F8F-451C-BE45-CDEAABC25752}" srcOrd="2" destOrd="0" presId="urn:microsoft.com/office/officeart/2005/8/layout/hProcess7"/>
    <dgm:cxn modelId="{F3FA569B-4F7E-44D5-BF50-16E32EA31C34}" type="presParOf" srcId="{608DB77D-5F8F-451C-BE45-CDEAABC25752}" destId="{E0E53BA5-66FE-44A1-A2BF-0A35342ADD81}" srcOrd="0" destOrd="0" presId="urn:microsoft.com/office/officeart/2005/8/layout/hProcess7"/>
    <dgm:cxn modelId="{1DDD5E70-3461-497D-82A8-208C678EDE41}" type="presParOf" srcId="{608DB77D-5F8F-451C-BE45-CDEAABC25752}" destId="{EF928580-8C9E-413B-9C5F-BF311109DFDC}" srcOrd="1" destOrd="0" presId="urn:microsoft.com/office/officeart/2005/8/layout/hProcess7"/>
    <dgm:cxn modelId="{07C9B8D6-38D1-4182-819B-696C8045185F}" type="presParOf" srcId="{608DB77D-5F8F-451C-BE45-CDEAABC25752}" destId="{8BCC7792-FB09-4D8C-B09D-714EB381EDA0}" srcOrd="2" destOrd="0" presId="urn:microsoft.com/office/officeart/2005/8/layout/hProcess7"/>
    <dgm:cxn modelId="{600134B4-EAD8-4AE2-9B24-1F53F377DF4F}" type="presParOf" srcId="{20A5F7E9-D884-4D7F-9275-7050B5BABFE6}" destId="{696290A9-D7B2-4835-B27C-31957A36F102}" srcOrd="3" destOrd="0" presId="urn:microsoft.com/office/officeart/2005/8/layout/hProcess7"/>
    <dgm:cxn modelId="{2DCF72DD-B456-4486-9399-72F5409D8115}" type="presParOf" srcId="{20A5F7E9-D884-4D7F-9275-7050B5BABFE6}" destId="{40A719A8-0203-4BFF-9685-9ADFCBCA7A81}" srcOrd="4" destOrd="0" presId="urn:microsoft.com/office/officeart/2005/8/layout/hProcess7"/>
    <dgm:cxn modelId="{D1A36BC1-3FF3-45BA-950C-E460612C7524}" type="presParOf" srcId="{40A719A8-0203-4BFF-9685-9ADFCBCA7A81}" destId="{DF67D042-2B59-46D9-86D3-61B059A29E08}" srcOrd="0" destOrd="0" presId="urn:microsoft.com/office/officeart/2005/8/layout/hProcess7"/>
    <dgm:cxn modelId="{E03580D1-C39B-48EE-A12D-7CFFF0ABC8B0}" type="presParOf" srcId="{40A719A8-0203-4BFF-9685-9ADFCBCA7A81}" destId="{67B9F699-D1DE-4EE5-934F-C6CB02F2B527}" srcOrd="1" destOrd="0" presId="urn:microsoft.com/office/officeart/2005/8/layout/hProcess7"/>
    <dgm:cxn modelId="{E557242E-87BF-42A3-B2F8-57673D39B65E}" type="presParOf" srcId="{40A719A8-0203-4BFF-9685-9ADFCBCA7A81}" destId="{907BB4FA-4414-47BB-8A1C-E1E9102EDAB4}" srcOrd="2" destOrd="0" presId="urn:microsoft.com/office/officeart/2005/8/layout/hProcess7"/>
    <dgm:cxn modelId="{799DC6A4-BA2C-4F9C-AFF4-ADB6480517FC}" type="presParOf" srcId="{20A5F7E9-D884-4D7F-9275-7050B5BABFE6}" destId="{17197068-0BA5-4A34-8337-4507C177E623}" srcOrd="5" destOrd="0" presId="urn:microsoft.com/office/officeart/2005/8/layout/hProcess7"/>
    <dgm:cxn modelId="{619A32E6-EE0C-4AE7-A5FD-E96337A52F98}" type="presParOf" srcId="{20A5F7E9-D884-4D7F-9275-7050B5BABFE6}" destId="{B17679CC-5DFB-4649-8E6A-B63AE4F34481}" srcOrd="6" destOrd="0" presId="urn:microsoft.com/office/officeart/2005/8/layout/hProcess7"/>
    <dgm:cxn modelId="{CFCA882A-DEC3-479D-A3C1-88DF35E7E6C9}" type="presParOf" srcId="{B17679CC-5DFB-4649-8E6A-B63AE4F34481}" destId="{5A0DCBD5-EC72-4B36-82E8-75541A5306AD}" srcOrd="0" destOrd="0" presId="urn:microsoft.com/office/officeart/2005/8/layout/hProcess7"/>
    <dgm:cxn modelId="{71A7FC3A-D710-4352-88BA-432E7681302D}" type="presParOf" srcId="{B17679CC-5DFB-4649-8E6A-B63AE4F34481}" destId="{D060073A-D7A5-4392-8174-9BC16B0043B9}" srcOrd="1" destOrd="0" presId="urn:microsoft.com/office/officeart/2005/8/layout/hProcess7"/>
    <dgm:cxn modelId="{A5FD5411-4671-4141-A25C-8A1D668B51EC}" type="presParOf" srcId="{B17679CC-5DFB-4649-8E6A-B63AE4F34481}" destId="{1B7E7674-FF24-4EC8-B0FC-8BE2CF77EC60}" srcOrd="2" destOrd="0" presId="urn:microsoft.com/office/officeart/2005/8/layout/hProcess7"/>
    <dgm:cxn modelId="{94451EBF-5407-48D3-A0DA-C0C21D08EBD0}" type="presParOf" srcId="{20A5F7E9-D884-4D7F-9275-7050B5BABFE6}" destId="{12777180-8819-438A-98F0-79CD60A8AAC1}" srcOrd="7" destOrd="0" presId="urn:microsoft.com/office/officeart/2005/8/layout/hProcess7"/>
    <dgm:cxn modelId="{0F159AB4-1120-4A87-9466-E62E272CC25F}" type="presParOf" srcId="{20A5F7E9-D884-4D7F-9275-7050B5BABFE6}" destId="{0EBAA8CE-1259-465B-8D30-0B1AAB762071}" srcOrd="8" destOrd="0" presId="urn:microsoft.com/office/officeart/2005/8/layout/hProcess7"/>
    <dgm:cxn modelId="{12377C1F-E3D5-42B0-A492-1DA89083DCBA}" type="presParOf" srcId="{0EBAA8CE-1259-465B-8D30-0B1AAB762071}" destId="{30995603-7035-42E3-9CD6-25D69589D6BF}" srcOrd="0" destOrd="0" presId="urn:microsoft.com/office/officeart/2005/8/layout/hProcess7"/>
    <dgm:cxn modelId="{5674C7FF-6582-4E3B-891A-385019E7D172}" type="presParOf" srcId="{0EBAA8CE-1259-465B-8D30-0B1AAB762071}" destId="{88B07356-4121-42B9-9062-38A4D8F52867}" srcOrd="1" destOrd="0" presId="urn:microsoft.com/office/officeart/2005/8/layout/hProcess7"/>
    <dgm:cxn modelId="{3712F52B-0309-47CB-A1A7-40B79A8EDED7}" type="presParOf" srcId="{0EBAA8CE-1259-465B-8D30-0B1AAB762071}" destId="{BD3370E5-233D-479B-AE33-7EC904A4AD14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CBE0F70-91F5-4363-8728-8DEE028A0F15}" type="doc">
      <dgm:prSet loTypeId="urn:microsoft.com/office/officeart/2005/8/layout/v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7B1A0616-AE21-4CE4-B8B5-7F47961650F2}">
      <dgm:prSet phldrT="[Text]"/>
      <dgm:spPr/>
      <dgm:t>
        <a:bodyPr/>
        <a:lstStyle/>
        <a:p>
          <a:r>
            <a:rPr lang="en-US" b="1" dirty="0" smtClean="0"/>
            <a:t>Like models/ concepts/ theories</a:t>
          </a:r>
          <a:endParaRPr lang="en-US" b="1" dirty="0"/>
        </a:p>
      </dgm:t>
    </dgm:pt>
    <dgm:pt modelId="{4CDC1C02-7FA4-429E-B2B2-11A2DDA6397A}" type="parTrans" cxnId="{F5771007-BE7A-428A-8AB8-B3D649D3ADEB}">
      <dgm:prSet/>
      <dgm:spPr/>
      <dgm:t>
        <a:bodyPr/>
        <a:lstStyle/>
        <a:p>
          <a:endParaRPr lang="en-US" b="1"/>
        </a:p>
      </dgm:t>
    </dgm:pt>
    <dgm:pt modelId="{6BD98539-B49F-46FA-83D0-20137673C2F4}" type="sibTrans" cxnId="{F5771007-BE7A-428A-8AB8-B3D649D3ADEB}">
      <dgm:prSet/>
      <dgm:spPr/>
      <dgm:t>
        <a:bodyPr/>
        <a:lstStyle/>
        <a:p>
          <a:endParaRPr lang="en-US" b="1"/>
        </a:p>
      </dgm:t>
    </dgm:pt>
    <dgm:pt modelId="{5DE2FBF3-B0A3-4720-9525-83DFEB328807}">
      <dgm:prSet phldrT="[Text]"/>
      <dgm:spPr/>
      <dgm:t>
        <a:bodyPr/>
        <a:lstStyle/>
        <a:p>
          <a:r>
            <a:rPr lang="en-US" b="1" dirty="0" smtClean="0"/>
            <a:t>Explore inter-relationships between ideas</a:t>
          </a:r>
          <a:endParaRPr lang="en-US" b="1" dirty="0"/>
        </a:p>
      </dgm:t>
    </dgm:pt>
    <dgm:pt modelId="{8752AA81-7CAB-46D5-BFB6-BAF0D80E3386}" type="parTrans" cxnId="{9126AAF0-6503-43B2-A738-0E28BA792CBD}">
      <dgm:prSet/>
      <dgm:spPr/>
      <dgm:t>
        <a:bodyPr/>
        <a:lstStyle/>
        <a:p>
          <a:endParaRPr lang="en-US" b="1"/>
        </a:p>
      </dgm:t>
    </dgm:pt>
    <dgm:pt modelId="{462DB6F0-EB3F-480F-8CAB-59841A9C8559}" type="sibTrans" cxnId="{9126AAF0-6503-43B2-A738-0E28BA792CBD}">
      <dgm:prSet/>
      <dgm:spPr/>
      <dgm:t>
        <a:bodyPr/>
        <a:lstStyle/>
        <a:p>
          <a:endParaRPr lang="en-US" b="1"/>
        </a:p>
      </dgm:t>
    </dgm:pt>
    <dgm:pt modelId="{58226757-8275-444A-9AC2-8705AB317B1E}">
      <dgm:prSet phldrT="[Text]"/>
      <dgm:spPr/>
      <dgm:t>
        <a:bodyPr/>
        <a:lstStyle/>
        <a:p>
          <a:r>
            <a:rPr lang="en-US" b="1" dirty="0" smtClean="0"/>
            <a:t>Question assumptions and logic</a:t>
          </a:r>
          <a:endParaRPr lang="en-US" b="1" dirty="0"/>
        </a:p>
      </dgm:t>
    </dgm:pt>
    <dgm:pt modelId="{A7C3026E-31C5-41E4-A78B-C01F214C8DBE}" type="parTrans" cxnId="{F80CAB85-22AD-49E4-BCD7-CBE0CEDB4193}">
      <dgm:prSet/>
      <dgm:spPr/>
      <dgm:t>
        <a:bodyPr/>
        <a:lstStyle/>
        <a:p>
          <a:endParaRPr lang="en-US" b="1"/>
        </a:p>
      </dgm:t>
    </dgm:pt>
    <dgm:pt modelId="{FC0B257E-60B6-4C8A-8D7A-4C8D0475E188}" type="sibTrans" cxnId="{F80CAB85-22AD-49E4-BCD7-CBE0CEDB4193}">
      <dgm:prSet/>
      <dgm:spPr/>
      <dgm:t>
        <a:bodyPr/>
        <a:lstStyle/>
        <a:p>
          <a:endParaRPr lang="en-US" b="1"/>
        </a:p>
      </dgm:t>
    </dgm:pt>
    <dgm:pt modelId="{9F2FFC43-D155-4417-AFB5-4D548B271F18}">
      <dgm:prSet phldrT="[Text]"/>
      <dgm:spPr/>
      <dgm:t>
        <a:bodyPr/>
        <a:lstStyle/>
        <a:p>
          <a:r>
            <a:rPr lang="en-US" b="1" dirty="0" smtClean="0"/>
            <a:t>Involved in unstructured activities</a:t>
          </a:r>
          <a:endParaRPr lang="en-US" b="1" dirty="0"/>
        </a:p>
      </dgm:t>
    </dgm:pt>
    <dgm:pt modelId="{FEEE8CEA-DFB4-402D-97EC-DF28CD0DB6DA}" type="parTrans" cxnId="{BCA7A10F-E7DE-444F-8FFB-685AD9D7B978}">
      <dgm:prSet/>
      <dgm:spPr/>
      <dgm:t>
        <a:bodyPr/>
        <a:lstStyle/>
        <a:p>
          <a:endParaRPr lang="en-US" b="1"/>
        </a:p>
      </dgm:t>
    </dgm:pt>
    <dgm:pt modelId="{6157DD48-00C2-4D6B-ADDE-F3B4A69C9674}" type="sibTrans" cxnId="{BCA7A10F-E7DE-444F-8FFB-685AD9D7B978}">
      <dgm:prSet/>
      <dgm:spPr/>
      <dgm:t>
        <a:bodyPr/>
        <a:lstStyle/>
        <a:p>
          <a:endParaRPr lang="en-US" b="1"/>
        </a:p>
      </dgm:t>
    </dgm:pt>
    <dgm:pt modelId="{0BC165C0-B667-40EE-812F-579B5ED80B70}">
      <dgm:prSet phldrT="[Text]"/>
      <dgm:spPr/>
      <dgm:t>
        <a:bodyPr/>
        <a:lstStyle/>
        <a:p>
          <a:r>
            <a:rPr lang="en-GB" b="1" dirty="0" smtClean="0"/>
            <a:t>disciplined and good at asking probing questions</a:t>
          </a:r>
          <a:endParaRPr lang="en-US" b="1" dirty="0"/>
        </a:p>
      </dgm:t>
    </dgm:pt>
    <dgm:pt modelId="{2420DCC7-54ED-496C-A99B-DB5A7428D5C9}" type="parTrans" cxnId="{5671B3E1-ECA3-4FE3-B7AD-4BC6891E2FDF}">
      <dgm:prSet/>
      <dgm:spPr/>
      <dgm:t>
        <a:bodyPr/>
        <a:lstStyle/>
        <a:p>
          <a:endParaRPr lang="en-US" b="1"/>
        </a:p>
      </dgm:t>
    </dgm:pt>
    <dgm:pt modelId="{1A97B1BB-0408-4BE7-B9F4-C273A78BF616}" type="sibTrans" cxnId="{5671B3E1-ECA3-4FE3-B7AD-4BC6891E2FDF}">
      <dgm:prSet/>
      <dgm:spPr/>
      <dgm:t>
        <a:bodyPr/>
        <a:lstStyle/>
        <a:p>
          <a:endParaRPr lang="en-US" b="1"/>
        </a:p>
      </dgm:t>
    </dgm:pt>
    <dgm:pt modelId="{48C128BA-D063-48F9-8CB0-850C50310BF9}" type="pres">
      <dgm:prSet presAssocID="{DCBE0F70-91F5-4363-8728-8DEE028A0F15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BD23308-3EAA-4373-8363-17281ADA8DAA}" type="pres">
      <dgm:prSet presAssocID="{DCBE0F70-91F5-4363-8728-8DEE028A0F15}" presName="dummyMaxCanvas" presStyleCnt="0">
        <dgm:presLayoutVars/>
      </dgm:prSet>
      <dgm:spPr/>
    </dgm:pt>
    <dgm:pt modelId="{F9FBA0FD-4019-43BA-ACEC-C425A4A6F152}" type="pres">
      <dgm:prSet presAssocID="{DCBE0F70-91F5-4363-8728-8DEE028A0F15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136DFD-625B-4349-872D-3AFD2E08F464}" type="pres">
      <dgm:prSet presAssocID="{DCBE0F70-91F5-4363-8728-8DEE028A0F15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307997-CCF2-4B4D-808C-5EC7A7732E22}" type="pres">
      <dgm:prSet presAssocID="{DCBE0F70-91F5-4363-8728-8DEE028A0F15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06101F-547E-49FC-99A7-8D29D0A70B83}" type="pres">
      <dgm:prSet presAssocID="{DCBE0F70-91F5-4363-8728-8DEE028A0F15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1636C6-A4AC-4036-811C-4C54E5CAB5AB}" type="pres">
      <dgm:prSet presAssocID="{DCBE0F70-91F5-4363-8728-8DEE028A0F15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BAE815-91D6-4BE4-8982-26C6DC62DFEC}" type="pres">
      <dgm:prSet presAssocID="{DCBE0F70-91F5-4363-8728-8DEE028A0F15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58C98F-FA94-4979-BB99-CF2CCEF897F5}" type="pres">
      <dgm:prSet presAssocID="{DCBE0F70-91F5-4363-8728-8DEE028A0F15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AD85DE-9293-4372-842A-858AFE564389}" type="pres">
      <dgm:prSet presAssocID="{DCBE0F70-91F5-4363-8728-8DEE028A0F15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D318F2-4CA4-477B-803A-4CFD786E1A38}" type="pres">
      <dgm:prSet presAssocID="{DCBE0F70-91F5-4363-8728-8DEE028A0F15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823312-65DE-4E7F-8086-4C52C39E9DDE}" type="pres">
      <dgm:prSet presAssocID="{DCBE0F70-91F5-4363-8728-8DEE028A0F15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12A327-11E9-48E3-8A95-680568CD5DE2}" type="pres">
      <dgm:prSet presAssocID="{DCBE0F70-91F5-4363-8728-8DEE028A0F15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718176-A318-41C7-8EC2-C09B24E56D4C}" type="pres">
      <dgm:prSet presAssocID="{DCBE0F70-91F5-4363-8728-8DEE028A0F15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8D01B0-67FC-42E8-BD50-F5623F56A535}" type="pres">
      <dgm:prSet presAssocID="{DCBE0F70-91F5-4363-8728-8DEE028A0F15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09529C-3209-4B9A-87FC-A6F5568666B0}" type="pres">
      <dgm:prSet presAssocID="{DCBE0F70-91F5-4363-8728-8DEE028A0F15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F697742-58E3-4BAF-AB1A-6E043548AE23}" type="presOf" srcId="{DCBE0F70-91F5-4363-8728-8DEE028A0F15}" destId="{48C128BA-D063-48F9-8CB0-850C50310BF9}" srcOrd="0" destOrd="0" presId="urn:microsoft.com/office/officeart/2005/8/layout/vProcess5"/>
    <dgm:cxn modelId="{BBF8A210-3B23-4DFE-B10C-21BF5558D7EB}" type="presOf" srcId="{7B1A0616-AE21-4CE4-B8B5-7F47961650F2}" destId="{F9FBA0FD-4019-43BA-ACEC-C425A4A6F152}" srcOrd="0" destOrd="0" presId="urn:microsoft.com/office/officeart/2005/8/layout/vProcess5"/>
    <dgm:cxn modelId="{F80CAB85-22AD-49E4-BCD7-CBE0CEDB4193}" srcId="{DCBE0F70-91F5-4363-8728-8DEE028A0F15}" destId="{58226757-8275-444A-9AC2-8705AB317B1E}" srcOrd="2" destOrd="0" parTransId="{A7C3026E-31C5-41E4-A78B-C01F214C8DBE}" sibTransId="{FC0B257E-60B6-4C8A-8D7A-4C8D0475E188}"/>
    <dgm:cxn modelId="{A4F72310-2364-4F00-A208-65A0AA2F811B}" type="presOf" srcId="{9F2FFC43-D155-4417-AFB5-4D548B271F18}" destId="{288D01B0-67FC-42E8-BD50-F5623F56A535}" srcOrd="1" destOrd="0" presId="urn:microsoft.com/office/officeart/2005/8/layout/vProcess5"/>
    <dgm:cxn modelId="{9126AAF0-6503-43B2-A738-0E28BA792CBD}" srcId="{DCBE0F70-91F5-4363-8728-8DEE028A0F15}" destId="{5DE2FBF3-B0A3-4720-9525-83DFEB328807}" srcOrd="1" destOrd="0" parTransId="{8752AA81-7CAB-46D5-BFB6-BAF0D80E3386}" sibTransId="{462DB6F0-EB3F-480F-8CAB-59841A9C8559}"/>
    <dgm:cxn modelId="{F6E7E96B-5D05-41A2-AF81-4F3F628A2CE3}" type="presOf" srcId="{58226757-8275-444A-9AC2-8705AB317B1E}" destId="{68718176-A318-41C7-8EC2-C09B24E56D4C}" srcOrd="1" destOrd="0" presId="urn:microsoft.com/office/officeart/2005/8/layout/vProcess5"/>
    <dgm:cxn modelId="{27F89E29-F9AB-40D4-A520-7C96D368A26B}" type="presOf" srcId="{462DB6F0-EB3F-480F-8CAB-59841A9C8559}" destId="{7A58C98F-FA94-4979-BB99-CF2CCEF897F5}" srcOrd="0" destOrd="0" presId="urn:microsoft.com/office/officeart/2005/8/layout/vProcess5"/>
    <dgm:cxn modelId="{5671B3E1-ECA3-4FE3-B7AD-4BC6891E2FDF}" srcId="{DCBE0F70-91F5-4363-8728-8DEE028A0F15}" destId="{0BC165C0-B667-40EE-812F-579B5ED80B70}" srcOrd="4" destOrd="0" parTransId="{2420DCC7-54ED-496C-A99B-DB5A7428D5C9}" sibTransId="{1A97B1BB-0408-4BE7-B9F4-C273A78BF616}"/>
    <dgm:cxn modelId="{BCA7A10F-E7DE-444F-8FFB-685AD9D7B978}" srcId="{DCBE0F70-91F5-4363-8728-8DEE028A0F15}" destId="{9F2FFC43-D155-4417-AFB5-4D548B271F18}" srcOrd="3" destOrd="0" parTransId="{FEEE8CEA-DFB4-402D-97EC-DF28CD0DB6DA}" sibTransId="{6157DD48-00C2-4D6B-ADDE-F3B4A69C9674}"/>
    <dgm:cxn modelId="{68D0A484-2A98-4F3A-9AE5-8AD1E8B783E3}" type="presOf" srcId="{9F2FFC43-D155-4417-AFB5-4D548B271F18}" destId="{B806101F-547E-49FC-99A7-8D29D0A70B83}" srcOrd="0" destOrd="0" presId="urn:microsoft.com/office/officeart/2005/8/layout/vProcess5"/>
    <dgm:cxn modelId="{C1B03596-6B3C-4C59-B0ED-B09DF510A486}" type="presOf" srcId="{FC0B257E-60B6-4C8A-8D7A-4C8D0475E188}" destId="{64AD85DE-9293-4372-842A-858AFE564389}" srcOrd="0" destOrd="0" presId="urn:microsoft.com/office/officeart/2005/8/layout/vProcess5"/>
    <dgm:cxn modelId="{CC632AB4-FAD1-4D99-AA3F-F05295F5DC7A}" type="presOf" srcId="{7B1A0616-AE21-4CE4-B8B5-7F47961650F2}" destId="{ED823312-65DE-4E7F-8086-4C52C39E9DDE}" srcOrd="1" destOrd="0" presId="urn:microsoft.com/office/officeart/2005/8/layout/vProcess5"/>
    <dgm:cxn modelId="{7DF27119-EC8F-43AF-B916-C1A253E59DFC}" type="presOf" srcId="{6BD98539-B49F-46FA-83D0-20137673C2F4}" destId="{60BAE815-91D6-4BE4-8982-26C6DC62DFEC}" srcOrd="0" destOrd="0" presId="urn:microsoft.com/office/officeart/2005/8/layout/vProcess5"/>
    <dgm:cxn modelId="{EABCBB91-5C09-45D0-B626-F16338229C98}" type="presOf" srcId="{58226757-8275-444A-9AC2-8705AB317B1E}" destId="{49307997-CCF2-4B4D-808C-5EC7A7732E22}" srcOrd="0" destOrd="0" presId="urn:microsoft.com/office/officeart/2005/8/layout/vProcess5"/>
    <dgm:cxn modelId="{D80DEAC5-DBE5-4EFC-B6BF-09A3CA4FDEC5}" type="presOf" srcId="{6157DD48-00C2-4D6B-ADDE-F3B4A69C9674}" destId="{44D318F2-4CA4-477B-803A-4CFD786E1A38}" srcOrd="0" destOrd="0" presId="urn:microsoft.com/office/officeart/2005/8/layout/vProcess5"/>
    <dgm:cxn modelId="{7E453185-C5D7-4157-B789-594D6ECBD60C}" type="presOf" srcId="{5DE2FBF3-B0A3-4720-9525-83DFEB328807}" destId="{F0136DFD-625B-4349-872D-3AFD2E08F464}" srcOrd="0" destOrd="0" presId="urn:microsoft.com/office/officeart/2005/8/layout/vProcess5"/>
    <dgm:cxn modelId="{99E12E3F-2F50-4EEC-83EC-D1AEA903FD1A}" type="presOf" srcId="{0BC165C0-B667-40EE-812F-579B5ED80B70}" destId="{2E1636C6-A4AC-4036-811C-4C54E5CAB5AB}" srcOrd="0" destOrd="0" presId="urn:microsoft.com/office/officeart/2005/8/layout/vProcess5"/>
    <dgm:cxn modelId="{F5771007-BE7A-428A-8AB8-B3D649D3ADEB}" srcId="{DCBE0F70-91F5-4363-8728-8DEE028A0F15}" destId="{7B1A0616-AE21-4CE4-B8B5-7F47961650F2}" srcOrd="0" destOrd="0" parTransId="{4CDC1C02-7FA4-429E-B2B2-11A2DDA6397A}" sibTransId="{6BD98539-B49F-46FA-83D0-20137673C2F4}"/>
    <dgm:cxn modelId="{11285A17-D23C-4921-B4E7-44E1478A9576}" type="presOf" srcId="{5DE2FBF3-B0A3-4720-9525-83DFEB328807}" destId="{8B12A327-11E9-48E3-8A95-680568CD5DE2}" srcOrd="1" destOrd="0" presId="urn:microsoft.com/office/officeart/2005/8/layout/vProcess5"/>
    <dgm:cxn modelId="{DB9122F9-D510-4938-A395-A4BC8369B6C2}" type="presOf" srcId="{0BC165C0-B667-40EE-812F-579B5ED80B70}" destId="{E109529C-3209-4B9A-87FC-A6F5568666B0}" srcOrd="1" destOrd="0" presId="urn:microsoft.com/office/officeart/2005/8/layout/vProcess5"/>
    <dgm:cxn modelId="{A2546DC8-A328-47F4-8A3D-71FFDD8C2236}" type="presParOf" srcId="{48C128BA-D063-48F9-8CB0-850C50310BF9}" destId="{0BD23308-3EAA-4373-8363-17281ADA8DAA}" srcOrd="0" destOrd="0" presId="urn:microsoft.com/office/officeart/2005/8/layout/vProcess5"/>
    <dgm:cxn modelId="{A09007C9-D3E9-446B-9CEA-38AA0C47A135}" type="presParOf" srcId="{48C128BA-D063-48F9-8CB0-850C50310BF9}" destId="{F9FBA0FD-4019-43BA-ACEC-C425A4A6F152}" srcOrd="1" destOrd="0" presId="urn:microsoft.com/office/officeart/2005/8/layout/vProcess5"/>
    <dgm:cxn modelId="{6FB0EB0F-FA7A-46B6-AF9F-482B583753B3}" type="presParOf" srcId="{48C128BA-D063-48F9-8CB0-850C50310BF9}" destId="{F0136DFD-625B-4349-872D-3AFD2E08F464}" srcOrd="2" destOrd="0" presId="urn:microsoft.com/office/officeart/2005/8/layout/vProcess5"/>
    <dgm:cxn modelId="{448FED94-16E8-46AD-933F-51BDAF67222B}" type="presParOf" srcId="{48C128BA-D063-48F9-8CB0-850C50310BF9}" destId="{49307997-CCF2-4B4D-808C-5EC7A7732E22}" srcOrd="3" destOrd="0" presId="urn:microsoft.com/office/officeart/2005/8/layout/vProcess5"/>
    <dgm:cxn modelId="{3DD87C96-8A19-4F26-A715-63A92A6EB049}" type="presParOf" srcId="{48C128BA-D063-48F9-8CB0-850C50310BF9}" destId="{B806101F-547E-49FC-99A7-8D29D0A70B83}" srcOrd="4" destOrd="0" presId="urn:microsoft.com/office/officeart/2005/8/layout/vProcess5"/>
    <dgm:cxn modelId="{70FD90C3-F47D-4307-A73A-F0E355E9C4B4}" type="presParOf" srcId="{48C128BA-D063-48F9-8CB0-850C50310BF9}" destId="{2E1636C6-A4AC-4036-811C-4C54E5CAB5AB}" srcOrd="5" destOrd="0" presId="urn:microsoft.com/office/officeart/2005/8/layout/vProcess5"/>
    <dgm:cxn modelId="{AD1DE33B-554B-4426-A1B5-2FDC80F2BEC5}" type="presParOf" srcId="{48C128BA-D063-48F9-8CB0-850C50310BF9}" destId="{60BAE815-91D6-4BE4-8982-26C6DC62DFEC}" srcOrd="6" destOrd="0" presId="urn:microsoft.com/office/officeart/2005/8/layout/vProcess5"/>
    <dgm:cxn modelId="{CDD02015-41A5-4559-8F0F-26B25DD2EE5F}" type="presParOf" srcId="{48C128BA-D063-48F9-8CB0-850C50310BF9}" destId="{7A58C98F-FA94-4979-BB99-CF2CCEF897F5}" srcOrd="7" destOrd="0" presId="urn:microsoft.com/office/officeart/2005/8/layout/vProcess5"/>
    <dgm:cxn modelId="{5B5A4635-E214-4E4A-ABAF-D135F9A2CA6C}" type="presParOf" srcId="{48C128BA-D063-48F9-8CB0-850C50310BF9}" destId="{64AD85DE-9293-4372-842A-858AFE564389}" srcOrd="8" destOrd="0" presId="urn:microsoft.com/office/officeart/2005/8/layout/vProcess5"/>
    <dgm:cxn modelId="{2B729226-C04A-483F-B10E-EFB7991DE277}" type="presParOf" srcId="{48C128BA-D063-48F9-8CB0-850C50310BF9}" destId="{44D318F2-4CA4-477B-803A-4CFD786E1A38}" srcOrd="9" destOrd="0" presId="urn:microsoft.com/office/officeart/2005/8/layout/vProcess5"/>
    <dgm:cxn modelId="{28A0C449-34C5-4E2D-9A5A-BDE017C8FC36}" type="presParOf" srcId="{48C128BA-D063-48F9-8CB0-850C50310BF9}" destId="{ED823312-65DE-4E7F-8086-4C52C39E9DDE}" srcOrd="10" destOrd="0" presId="urn:microsoft.com/office/officeart/2005/8/layout/vProcess5"/>
    <dgm:cxn modelId="{9C68CF1C-8144-483A-BF29-7EC83BCFA7C1}" type="presParOf" srcId="{48C128BA-D063-48F9-8CB0-850C50310BF9}" destId="{8B12A327-11E9-48E3-8A95-680568CD5DE2}" srcOrd="11" destOrd="0" presId="urn:microsoft.com/office/officeart/2005/8/layout/vProcess5"/>
    <dgm:cxn modelId="{21C30381-F1CA-445D-BF3A-0E39E77EE8DE}" type="presParOf" srcId="{48C128BA-D063-48F9-8CB0-850C50310BF9}" destId="{68718176-A318-41C7-8EC2-C09B24E56D4C}" srcOrd="12" destOrd="0" presId="urn:microsoft.com/office/officeart/2005/8/layout/vProcess5"/>
    <dgm:cxn modelId="{CEE128E8-7FFE-4678-B000-63E88760D489}" type="presParOf" srcId="{48C128BA-D063-48F9-8CB0-850C50310BF9}" destId="{288D01B0-67FC-42E8-BD50-F5623F56A535}" srcOrd="13" destOrd="0" presId="urn:microsoft.com/office/officeart/2005/8/layout/vProcess5"/>
    <dgm:cxn modelId="{4C17DF4F-0323-4B6C-B8C8-1E256B64738B}" type="presParOf" srcId="{48C128BA-D063-48F9-8CB0-850C50310BF9}" destId="{E109529C-3209-4B9A-87FC-A6F5568666B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923046E-DDF3-4FA7-AB98-268EB42786EC}" type="doc">
      <dgm:prSet loTypeId="urn:microsoft.com/office/officeart/2005/8/layout/gear1" loCatId="cycle" qsTypeId="urn:microsoft.com/office/officeart/2005/8/quickstyle/simple1" qsCatId="simple" csTypeId="urn:microsoft.com/office/officeart/2005/8/colors/colorful3" csCatId="colorful" phldr="1"/>
      <dgm:spPr/>
    </dgm:pt>
    <dgm:pt modelId="{95DDD0F5-E487-4AF9-B461-A1F687C5E1EC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Watch/ think &amp; Observe others. Good at listening and assimilating information</a:t>
          </a:r>
          <a:endParaRPr lang="en-US" b="1" dirty="0">
            <a:solidFill>
              <a:schemeClr val="tx1"/>
            </a:solidFill>
          </a:endParaRPr>
        </a:p>
      </dgm:t>
    </dgm:pt>
    <dgm:pt modelId="{EF169CFB-65B5-4B3C-977A-61F4843FF422}" type="parTrans" cxnId="{2D3CDEE1-13E3-4A67-8A36-4C24499C136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18093CF-6BDB-4A33-B6B4-398B77DC8C6A}" type="sibTrans" cxnId="{2D3CDEE1-13E3-4A67-8A36-4C24499C136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7D86346-1AEC-4374-8F73-379CA7FED8D2}">
      <dgm:prSet phldrT="[Text]"/>
      <dgm:spPr/>
      <dgm:t>
        <a:bodyPr/>
        <a:lstStyle/>
        <a:p>
          <a:r>
            <a:rPr lang="en-US" b="1" dirty="0" err="1" smtClean="0">
              <a:solidFill>
                <a:schemeClr val="tx1"/>
              </a:solidFill>
            </a:rPr>
            <a:t>Anylse</a:t>
          </a:r>
          <a:r>
            <a:rPr lang="en-US" b="1" dirty="0" smtClean="0">
              <a:solidFill>
                <a:schemeClr val="tx1"/>
              </a:solidFill>
            </a:rPr>
            <a:t> reports, through and methodical </a:t>
          </a:r>
          <a:endParaRPr lang="en-US" b="1" dirty="0">
            <a:solidFill>
              <a:schemeClr val="tx1"/>
            </a:solidFill>
          </a:endParaRPr>
        </a:p>
      </dgm:t>
    </dgm:pt>
    <dgm:pt modelId="{4AE2E9DF-16D0-4426-84D6-D96BA2101672}" type="parTrans" cxnId="{752A7DDA-11EB-4531-ACC0-90B5C2AA4FC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947EE0DD-9BDF-40F8-95A0-5E41F165572D}" type="sibTrans" cxnId="{752A7DDA-11EB-4531-ACC0-90B5C2AA4FC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E3218AE-BEA7-4871-8683-480884DCDC47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Prepare in advance, worried by time limitations</a:t>
          </a:r>
          <a:endParaRPr lang="en-US" b="1" dirty="0">
            <a:solidFill>
              <a:schemeClr val="tx1"/>
            </a:solidFill>
          </a:endParaRPr>
        </a:p>
      </dgm:t>
    </dgm:pt>
    <dgm:pt modelId="{F7E92B5C-5455-4CD4-9C5D-5B7D0E320E98}" type="parTrans" cxnId="{79E94456-E322-411E-A33D-3180306C8A4E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46BD1C2-8F72-49B6-BD55-40623D68F575}" type="sibTrans" cxnId="{79E94456-E322-411E-A33D-3180306C8A4E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A0DA41FC-72EE-4F04-8597-A192E7C1FC8B}" type="pres">
      <dgm:prSet presAssocID="{9923046E-DDF3-4FA7-AB98-268EB42786EC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AB7708A2-6113-44C0-8C73-DEF02A9BF284}" type="pres">
      <dgm:prSet presAssocID="{95DDD0F5-E487-4AF9-B461-A1F687C5E1EC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05A74F-B824-4581-A07A-7CD28F29E29D}" type="pres">
      <dgm:prSet presAssocID="{95DDD0F5-E487-4AF9-B461-A1F687C5E1EC}" presName="gear1srcNode" presStyleLbl="node1" presStyleIdx="0" presStyleCnt="3"/>
      <dgm:spPr/>
      <dgm:t>
        <a:bodyPr/>
        <a:lstStyle/>
        <a:p>
          <a:endParaRPr lang="en-US"/>
        </a:p>
      </dgm:t>
    </dgm:pt>
    <dgm:pt modelId="{6DD101ED-B9A5-4BBA-A35A-A4A27CDC56A9}" type="pres">
      <dgm:prSet presAssocID="{95DDD0F5-E487-4AF9-B461-A1F687C5E1EC}" presName="gear1dstNode" presStyleLbl="node1" presStyleIdx="0" presStyleCnt="3"/>
      <dgm:spPr/>
      <dgm:t>
        <a:bodyPr/>
        <a:lstStyle/>
        <a:p>
          <a:endParaRPr lang="en-US"/>
        </a:p>
      </dgm:t>
    </dgm:pt>
    <dgm:pt modelId="{1C236307-B50E-423F-8FCF-77B555D91CBD}" type="pres">
      <dgm:prSet presAssocID="{57D86346-1AEC-4374-8F73-379CA7FED8D2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075EB3-0770-4DD4-9CF5-CB7A9F3629C8}" type="pres">
      <dgm:prSet presAssocID="{57D86346-1AEC-4374-8F73-379CA7FED8D2}" presName="gear2srcNode" presStyleLbl="node1" presStyleIdx="1" presStyleCnt="3"/>
      <dgm:spPr/>
      <dgm:t>
        <a:bodyPr/>
        <a:lstStyle/>
        <a:p>
          <a:endParaRPr lang="en-US"/>
        </a:p>
      </dgm:t>
    </dgm:pt>
    <dgm:pt modelId="{DA639295-0A4C-4953-8B46-3112B690D1FD}" type="pres">
      <dgm:prSet presAssocID="{57D86346-1AEC-4374-8F73-379CA7FED8D2}" presName="gear2dstNode" presStyleLbl="node1" presStyleIdx="1" presStyleCnt="3"/>
      <dgm:spPr/>
      <dgm:t>
        <a:bodyPr/>
        <a:lstStyle/>
        <a:p>
          <a:endParaRPr lang="en-US"/>
        </a:p>
      </dgm:t>
    </dgm:pt>
    <dgm:pt modelId="{AF1955FF-9418-4597-BB28-2849F3B003DB}" type="pres">
      <dgm:prSet presAssocID="{0E3218AE-BEA7-4871-8683-480884DCDC47}" presName="gear3" presStyleLbl="node1" presStyleIdx="2" presStyleCnt="3"/>
      <dgm:spPr/>
      <dgm:t>
        <a:bodyPr/>
        <a:lstStyle/>
        <a:p>
          <a:endParaRPr lang="en-US"/>
        </a:p>
      </dgm:t>
    </dgm:pt>
    <dgm:pt modelId="{1EBD5FD8-93D9-42D5-98BF-74830AF620E7}" type="pres">
      <dgm:prSet presAssocID="{0E3218AE-BEA7-4871-8683-480884DCDC47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478144-FB92-4F36-9299-0C0252C234AE}" type="pres">
      <dgm:prSet presAssocID="{0E3218AE-BEA7-4871-8683-480884DCDC47}" presName="gear3srcNode" presStyleLbl="node1" presStyleIdx="2" presStyleCnt="3"/>
      <dgm:spPr/>
      <dgm:t>
        <a:bodyPr/>
        <a:lstStyle/>
        <a:p>
          <a:endParaRPr lang="en-US"/>
        </a:p>
      </dgm:t>
    </dgm:pt>
    <dgm:pt modelId="{D4BF8A6A-1E1D-4E82-8086-4D861E0DFC6B}" type="pres">
      <dgm:prSet presAssocID="{0E3218AE-BEA7-4871-8683-480884DCDC47}" presName="gear3dstNode" presStyleLbl="node1" presStyleIdx="2" presStyleCnt="3"/>
      <dgm:spPr/>
      <dgm:t>
        <a:bodyPr/>
        <a:lstStyle/>
        <a:p>
          <a:endParaRPr lang="en-US"/>
        </a:p>
      </dgm:t>
    </dgm:pt>
    <dgm:pt modelId="{39CB1284-DFB8-47BC-8F44-1AB15479960F}" type="pres">
      <dgm:prSet presAssocID="{D18093CF-6BDB-4A33-B6B4-398B77DC8C6A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032FCBB3-EADE-4B6F-A19C-3986F2B94F6F}" type="pres">
      <dgm:prSet presAssocID="{947EE0DD-9BDF-40F8-95A0-5E41F165572D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D2B448A4-F18D-4131-B34E-A411D0589620}" type="pres">
      <dgm:prSet presAssocID="{546BD1C2-8F72-49B6-BD55-40623D68F575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79E94456-E322-411E-A33D-3180306C8A4E}" srcId="{9923046E-DDF3-4FA7-AB98-268EB42786EC}" destId="{0E3218AE-BEA7-4871-8683-480884DCDC47}" srcOrd="2" destOrd="0" parTransId="{F7E92B5C-5455-4CD4-9C5D-5B7D0E320E98}" sibTransId="{546BD1C2-8F72-49B6-BD55-40623D68F575}"/>
    <dgm:cxn modelId="{1E1D5982-3B60-4BED-BD40-7DE21D6D6FEA}" type="presOf" srcId="{57D86346-1AEC-4374-8F73-379CA7FED8D2}" destId="{78075EB3-0770-4DD4-9CF5-CB7A9F3629C8}" srcOrd="1" destOrd="0" presId="urn:microsoft.com/office/officeart/2005/8/layout/gear1"/>
    <dgm:cxn modelId="{211B7128-126C-4BF6-9AC4-62A961B0A99C}" type="presOf" srcId="{9923046E-DDF3-4FA7-AB98-268EB42786EC}" destId="{A0DA41FC-72EE-4F04-8597-A192E7C1FC8B}" srcOrd="0" destOrd="0" presId="urn:microsoft.com/office/officeart/2005/8/layout/gear1"/>
    <dgm:cxn modelId="{9D5E658C-F6A6-41CE-9A05-8CAA26F4472F}" type="presOf" srcId="{57D86346-1AEC-4374-8F73-379CA7FED8D2}" destId="{1C236307-B50E-423F-8FCF-77B555D91CBD}" srcOrd="0" destOrd="0" presId="urn:microsoft.com/office/officeart/2005/8/layout/gear1"/>
    <dgm:cxn modelId="{2D3CDEE1-13E3-4A67-8A36-4C24499C136F}" srcId="{9923046E-DDF3-4FA7-AB98-268EB42786EC}" destId="{95DDD0F5-E487-4AF9-B461-A1F687C5E1EC}" srcOrd="0" destOrd="0" parTransId="{EF169CFB-65B5-4B3C-977A-61F4843FF422}" sibTransId="{D18093CF-6BDB-4A33-B6B4-398B77DC8C6A}"/>
    <dgm:cxn modelId="{54AEB17A-29D2-4B61-AF0E-9B1B6CD06BA0}" type="presOf" srcId="{0E3218AE-BEA7-4871-8683-480884DCDC47}" destId="{D4BF8A6A-1E1D-4E82-8086-4D861E0DFC6B}" srcOrd="3" destOrd="0" presId="urn:microsoft.com/office/officeart/2005/8/layout/gear1"/>
    <dgm:cxn modelId="{5D1D5320-B5D3-452A-B4ED-7DEA476DF229}" type="presOf" srcId="{0E3218AE-BEA7-4871-8683-480884DCDC47}" destId="{1EBD5FD8-93D9-42D5-98BF-74830AF620E7}" srcOrd="1" destOrd="0" presId="urn:microsoft.com/office/officeart/2005/8/layout/gear1"/>
    <dgm:cxn modelId="{752A7DDA-11EB-4531-ACC0-90B5C2AA4FC0}" srcId="{9923046E-DDF3-4FA7-AB98-268EB42786EC}" destId="{57D86346-1AEC-4374-8F73-379CA7FED8D2}" srcOrd="1" destOrd="0" parTransId="{4AE2E9DF-16D0-4426-84D6-D96BA2101672}" sibTransId="{947EE0DD-9BDF-40F8-95A0-5E41F165572D}"/>
    <dgm:cxn modelId="{141026BE-3528-4851-82F5-40E3E453BB80}" type="presOf" srcId="{546BD1C2-8F72-49B6-BD55-40623D68F575}" destId="{D2B448A4-F18D-4131-B34E-A411D0589620}" srcOrd="0" destOrd="0" presId="urn:microsoft.com/office/officeart/2005/8/layout/gear1"/>
    <dgm:cxn modelId="{0BA40873-4437-461E-AB6E-21ACE95747FB}" type="presOf" srcId="{57D86346-1AEC-4374-8F73-379CA7FED8D2}" destId="{DA639295-0A4C-4953-8B46-3112B690D1FD}" srcOrd="2" destOrd="0" presId="urn:microsoft.com/office/officeart/2005/8/layout/gear1"/>
    <dgm:cxn modelId="{1F78B81E-CDCB-48C5-A7B9-96D5E2DEE4FA}" type="presOf" srcId="{95DDD0F5-E487-4AF9-B461-A1F687C5E1EC}" destId="{AB7708A2-6113-44C0-8C73-DEF02A9BF284}" srcOrd="0" destOrd="0" presId="urn:microsoft.com/office/officeart/2005/8/layout/gear1"/>
    <dgm:cxn modelId="{F4ABD5AA-696C-4B40-AB43-05A12C88F1C8}" type="presOf" srcId="{D18093CF-6BDB-4A33-B6B4-398B77DC8C6A}" destId="{39CB1284-DFB8-47BC-8F44-1AB15479960F}" srcOrd="0" destOrd="0" presId="urn:microsoft.com/office/officeart/2005/8/layout/gear1"/>
    <dgm:cxn modelId="{870BD922-61D4-44A1-B906-10FDD9B54DCC}" type="presOf" srcId="{95DDD0F5-E487-4AF9-B461-A1F687C5E1EC}" destId="{6DD101ED-B9A5-4BBA-A35A-A4A27CDC56A9}" srcOrd="2" destOrd="0" presId="urn:microsoft.com/office/officeart/2005/8/layout/gear1"/>
    <dgm:cxn modelId="{895BCF0C-986A-4612-884C-13914BDC38EE}" type="presOf" srcId="{95DDD0F5-E487-4AF9-B461-A1F687C5E1EC}" destId="{FE05A74F-B824-4581-A07A-7CD28F29E29D}" srcOrd="1" destOrd="0" presId="urn:microsoft.com/office/officeart/2005/8/layout/gear1"/>
    <dgm:cxn modelId="{596E9A32-17CF-498D-82C1-C501608B6D8E}" type="presOf" srcId="{947EE0DD-9BDF-40F8-95A0-5E41F165572D}" destId="{032FCBB3-EADE-4B6F-A19C-3986F2B94F6F}" srcOrd="0" destOrd="0" presId="urn:microsoft.com/office/officeart/2005/8/layout/gear1"/>
    <dgm:cxn modelId="{2E450F19-2A3F-4381-B6D2-328A587728F1}" type="presOf" srcId="{0E3218AE-BEA7-4871-8683-480884DCDC47}" destId="{AF1955FF-9418-4597-BB28-2849F3B003DB}" srcOrd="0" destOrd="0" presId="urn:microsoft.com/office/officeart/2005/8/layout/gear1"/>
    <dgm:cxn modelId="{31AEAF57-CFA5-4061-ACB7-724531234522}" type="presOf" srcId="{0E3218AE-BEA7-4871-8683-480884DCDC47}" destId="{DB478144-FB92-4F36-9299-0C0252C234AE}" srcOrd="2" destOrd="0" presId="urn:microsoft.com/office/officeart/2005/8/layout/gear1"/>
    <dgm:cxn modelId="{CF986765-5785-4C32-B8A3-254917175CB7}" type="presParOf" srcId="{A0DA41FC-72EE-4F04-8597-A192E7C1FC8B}" destId="{AB7708A2-6113-44C0-8C73-DEF02A9BF284}" srcOrd="0" destOrd="0" presId="urn:microsoft.com/office/officeart/2005/8/layout/gear1"/>
    <dgm:cxn modelId="{53A7B2A1-A498-47DC-865D-AD6B6E20605A}" type="presParOf" srcId="{A0DA41FC-72EE-4F04-8597-A192E7C1FC8B}" destId="{FE05A74F-B824-4581-A07A-7CD28F29E29D}" srcOrd="1" destOrd="0" presId="urn:microsoft.com/office/officeart/2005/8/layout/gear1"/>
    <dgm:cxn modelId="{1670C03B-1AB1-42C5-9DB0-2141A0A3D8E9}" type="presParOf" srcId="{A0DA41FC-72EE-4F04-8597-A192E7C1FC8B}" destId="{6DD101ED-B9A5-4BBA-A35A-A4A27CDC56A9}" srcOrd="2" destOrd="0" presId="urn:microsoft.com/office/officeart/2005/8/layout/gear1"/>
    <dgm:cxn modelId="{99C025B2-8A21-4651-B348-71F1515C410B}" type="presParOf" srcId="{A0DA41FC-72EE-4F04-8597-A192E7C1FC8B}" destId="{1C236307-B50E-423F-8FCF-77B555D91CBD}" srcOrd="3" destOrd="0" presId="urn:microsoft.com/office/officeart/2005/8/layout/gear1"/>
    <dgm:cxn modelId="{19537710-8F3C-4761-9CC9-B4B7AB7059D3}" type="presParOf" srcId="{A0DA41FC-72EE-4F04-8597-A192E7C1FC8B}" destId="{78075EB3-0770-4DD4-9CF5-CB7A9F3629C8}" srcOrd="4" destOrd="0" presId="urn:microsoft.com/office/officeart/2005/8/layout/gear1"/>
    <dgm:cxn modelId="{8F3A3E77-9EB8-413B-9CEF-95AFB8432CBF}" type="presParOf" srcId="{A0DA41FC-72EE-4F04-8597-A192E7C1FC8B}" destId="{DA639295-0A4C-4953-8B46-3112B690D1FD}" srcOrd="5" destOrd="0" presId="urn:microsoft.com/office/officeart/2005/8/layout/gear1"/>
    <dgm:cxn modelId="{8F3383D9-5079-43FA-9CD4-C424B9C8ABE2}" type="presParOf" srcId="{A0DA41FC-72EE-4F04-8597-A192E7C1FC8B}" destId="{AF1955FF-9418-4597-BB28-2849F3B003DB}" srcOrd="6" destOrd="0" presId="urn:microsoft.com/office/officeart/2005/8/layout/gear1"/>
    <dgm:cxn modelId="{49C4A08D-B929-4137-AD69-64FD09BED96B}" type="presParOf" srcId="{A0DA41FC-72EE-4F04-8597-A192E7C1FC8B}" destId="{1EBD5FD8-93D9-42D5-98BF-74830AF620E7}" srcOrd="7" destOrd="0" presId="urn:microsoft.com/office/officeart/2005/8/layout/gear1"/>
    <dgm:cxn modelId="{A7AAF213-1729-435B-9874-5286EC66906F}" type="presParOf" srcId="{A0DA41FC-72EE-4F04-8597-A192E7C1FC8B}" destId="{DB478144-FB92-4F36-9299-0C0252C234AE}" srcOrd="8" destOrd="0" presId="urn:microsoft.com/office/officeart/2005/8/layout/gear1"/>
    <dgm:cxn modelId="{DFB08A7C-E5B5-42FD-B862-1D4959F7CEBA}" type="presParOf" srcId="{A0DA41FC-72EE-4F04-8597-A192E7C1FC8B}" destId="{D4BF8A6A-1E1D-4E82-8086-4D861E0DFC6B}" srcOrd="9" destOrd="0" presId="urn:microsoft.com/office/officeart/2005/8/layout/gear1"/>
    <dgm:cxn modelId="{967F3241-7313-4C87-84B2-36F0E4AFE49A}" type="presParOf" srcId="{A0DA41FC-72EE-4F04-8597-A192E7C1FC8B}" destId="{39CB1284-DFB8-47BC-8F44-1AB15479960F}" srcOrd="10" destOrd="0" presId="urn:microsoft.com/office/officeart/2005/8/layout/gear1"/>
    <dgm:cxn modelId="{1B08A1C0-50A7-4C20-AFAC-E57D7ABB3C8B}" type="presParOf" srcId="{A0DA41FC-72EE-4F04-8597-A192E7C1FC8B}" destId="{032FCBB3-EADE-4B6F-A19C-3986F2B94F6F}" srcOrd="11" destOrd="0" presId="urn:microsoft.com/office/officeart/2005/8/layout/gear1"/>
    <dgm:cxn modelId="{337880B2-9F35-4E37-A10E-91D06B2186B6}" type="presParOf" srcId="{A0DA41FC-72EE-4F04-8597-A192E7C1FC8B}" destId="{D2B448A4-F18D-4131-B34E-A411D0589620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8D3728B-A262-4BC2-AA8E-D62D30F2FD3A}" type="doc">
      <dgm:prSet loTypeId="urn:diagrams.loki3.com/TabbedArc+Icon" loCatId="officeonline" qsTypeId="urn:microsoft.com/office/officeart/2005/8/quickstyle/simple3" qsCatId="simple" csTypeId="urn:microsoft.com/office/officeart/2005/8/colors/colorful2" csCatId="colorful" phldr="1"/>
      <dgm:spPr/>
    </dgm:pt>
    <dgm:pt modelId="{5034EA2E-7D8D-4E35-A9D8-25C072CA7937}">
      <dgm:prSet phldrT="[Text]"/>
      <dgm:spPr/>
      <dgm:t>
        <a:bodyPr/>
        <a:lstStyle/>
        <a:p>
          <a:r>
            <a:rPr lang="en-US" b="1" dirty="0" smtClean="0">
              <a:solidFill>
                <a:srgbClr val="0070C0"/>
              </a:solidFill>
            </a:rPr>
            <a:t>Activist</a:t>
          </a:r>
          <a:r>
            <a:rPr lang="en-US" b="1" dirty="0" smtClean="0"/>
            <a:t>  (Active learning, workshops, exercises, Presentations, Group Works, Exams, Practice Assignments, Case Studies)</a:t>
          </a:r>
          <a:endParaRPr lang="en-US" b="1" dirty="0"/>
        </a:p>
      </dgm:t>
    </dgm:pt>
    <dgm:pt modelId="{8EC655BF-4E84-4F0C-A099-E4733885312A}" type="parTrans" cxnId="{857F14A5-ED5D-4CC4-8F64-21752D705429}">
      <dgm:prSet/>
      <dgm:spPr/>
      <dgm:t>
        <a:bodyPr/>
        <a:lstStyle/>
        <a:p>
          <a:endParaRPr lang="en-US" b="1"/>
        </a:p>
      </dgm:t>
    </dgm:pt>
    <dgm:pt modelId="{494470BA-C0F0-4174-90D1-95C898378D8B}" type="sibTrans" cxnId="{857F14A5-ED5D-4CC4-8F64-21752D705429}">
      <dgm:prSet/>
      <dgm:spPr/>
      <dgm:t>
        <a:bodyPr/>
        <a:lstStyle/>
        <a:p>
          <a:endParaRPr lang="en-US" b="1"/>
        </a:p>
      </dgm:t>
    </dgm:pt>
    <dgm:pt modelId="{B571DABB-78BA-4A8E-AEF7-3370ACFEFF84}">
      <dgm:prSet phldrT="[Text]"/>
      <dgm:spPr/>
      <dgm:t>
        <a:bodyPr/>
        <a:lstStyle/>
        <a:p>
          <a:r>
            <a:rPr lang="en-US" b="1" dirty="0" smtClean="0">
              <a:solidFill>
                <a:srgbClr val="FF0000"/>
              </a:solidFill>
            </a:rPr>
            <a:t>Reflector</a:t>
          </a:r>
          <a:r>
            <a:rPr lang="en-US" b="1" dirty="0" smtClean="0"/>
            <a:t> (Feedback lecturer/ Peers/ Work) </a:t>
          </a:r>
          <a:endParaRPr lang="en-US" b="1" dirty="0"/>
        </a:p>
      </dgm:t>
    </dgm:pt>
    <dgm:pt modelId="{F43F85DD-E97C-4F66-BFCE-EBDCC270B56F}" type="parTrans" cxnId="{E29AF4F3-46C5-4A61-9450-5A126666C6ED}">
      <dgm:prSet/>
      <dgm:spPr/>
      <dgm:t>
        <a:bodyPr/>
        <a:lstStyle/>
        <a:p>
          <a:endParaRPr lang="en-US" b="1"/>
        </a:p>
      </dgm:t>
    </dgm:pt>
    <dgm:pt modelId="{E553E92F-82C2-4037-A140-632AA985464F}" type="sibTrans" cxnId="{E29AF4F3-46C5-4A61-9450-5A126666C6ED}">
      <dgm:prSet/>
      <dgm:spPr/>
      <dgm:t>
        <a:bodyPr/>
        <a:lstStyle/>
        <a:p>
          <a:endParaRPr lang="en-US" b="1"/>
        </a:p>
      </dgm:t>
    </dgm:pt>
    <dgm:pt modelId="{279C4BD7-64B0-4F2E-BEF6-542A8198A67D}">
      <dgm:prSet phldrT="[Text]"/>
      <dgm:spPr/>
      <dgm:t>
        <a:bodyPr/>
        <a:lstStyle/>
        <a:p>
          <a:r>
            <a:rPr lang="en-US" b="1" dirty="0" smtClean="0">
              <a:solidFill>
                <a:srgbClr val="7030A0"/>
              </a:solidFill>
            </a:rPr>
            <a:t>Theorist</a:t>
          </a:r>
          <a:r>
            <a:rPr lang="en-US" b="1" dirty="0" smtClean="0"/>
            <a:t>( Lectures, books, Tutorial, Discussions, Assignments, Journals, Mind-maps, research)</a:t>
          </a:r>
          <a:endParaRPr lang="en-US" b="1" dirty="0"/>
        </a:p>
      </dgm:t>
    </dgm:pt>
    <dgm:pt modelId="{A018EC66-E839-4D4C-B516-282EA6D4EC99}" type="parTrans" cxnId="{0C8D3777-40A0-4302-864B-CAFAC69AD99B}">
      <dgm:prSet/>
      <dgm:spPr/>
      <dgm:t>
        <a:bodyPr/>
        <a:lstStyle/>
        <a:p>
          <a:endParaRPr lang="en-US" b="1"/>
        </a:p>
      </dgm:t>
    </dgm:pt>
    <dgm:pt modelId="{FADA20CE-8C9F-4286-8AC6-2878DB787BB4}" type="sibTrans" cxnId="{0C8D3777-40A0-4302-864B-CAFAC69AD99B}">
      <dgm:prSet/>
      <dgm:spPr/>
      <dgm:t>
        <a:bodyPr/>
        <a:lstStyle/>
        <a:p>
          <a:endParaRPr lang="en-US" b="1"/>
        </a:p>
      </dgm:t>
    </dgm:pt>
    <dgm:pt modelId="{C7E01653-2BD1-4F8D-B0EB-AE56B18CC9AA}">
      <dgm:prSet phldrT="[Text]"/>
      <dgm:spPr/>
      <dgm:t>
        <a:bodyPr/>
        <a:lstStyle/>
        <a:p>
          <a:r>
            <a:rPr lang="en-US" b="1" dirty="0" smtClean="0">
              <a:solidFill>
                <a:srgbClr val="FF0000"/>
              </a:solidFill>
            </a:rPr>
            <a:t>Pragmatist</a:t>
          </a:r>
          <a:r>
            <a:rPr lang="en-US" b="1" dirty="0" smtClean="0"/>
            <a:t> (Action Planning, Group Discussions, Project Assignments)</a:t>
          </a:r>
          <a:endParaRPr lang="en-US" b="1" dirty="0"/>
        </a:p>
      </dgm:t>
    </dgm:pt>
    <dgm:pt modelId="{F0BB18E5-2721-4839-95EA-10D071E4B8B9}" type="parTrans" cxnId="{8F833489-4C29-413F-A4F5-3190BF828D3E}">
      <dgm:prSet/>
      <dgm:spPr/>
      <dgm:t>
        <a:bodyPr/>
        <a:lstStyle/>
        <a:p>
          <a:endParaRPr lang="en-US" b="1"/>
        </a:p>
      </dgm:t>
    </dgm:pt>
    <dgm:pt modelId="{B5F0C570-278B-4BBF-A398-7326D41AD85C}" type="sibTrans" cxnId="{8F833489-4C29-413F-A4F5-3190BF828D3E}">
      <dgm:prSet/>
      <dgm:spPr/>
      <dgm:t>
        <a:bodyPr/>
        <a:lstStyle/>
        <a:p>
          <a:endParaRPr lang="en-US" b="1"/>
        </a:p>
      </dgm:t>
    </dgm:pt>
    <dgm:pt modelId="{9B47091E-1624-4442-9ECA-95213EC30DCB}" type="pres">
      <dgm:prSet presAssocID="{48D3728B-A262-4BC2-AA8E-D62D30F2FD3A}" presName="Name0" presStyleCnt="0">
        <dgm:presLayoutVars>
          <dgm:dir/>
          <dgm:resizeHandles val="exact"/>
        </dgm:presLayoutVars>
      </dgm:prSet>
      <dgm:spPr/>
    </dgm:pt>
    <dgm:pt modelId="{E60470B3-AD56-4F85-AF8A-D96E8178FDA0}" type="pres">
      <dgm:prSet presAssocID="{5034EA2E-7D8D-4E35-A9D8-25C072CA7937}" presName="twoplus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63691D-0670-41F5-A8BB-267618A3EA3C}" type="pres">
      <dgm:prSet presAssocID="{B571DABB-78BA-4A8E-AEF7-3370ACFEFF84}" presName="twoplus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130971D-E082-4492-9B81-0B17A798114F}" type="pres">
      <dgm:prSet presAssocID="{279C4BD7-64B0-4F2E-BEF6-542A8198A67D}" presName="twoplus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EC27AA-1946-4E80-BE8E-9573CF1E19A2}" type="pres">
      <dgm:prSet presAssocID="{C7E01653-2BD1-4F8D-B0EB-AE56B18CC9AA}" presName="twoplu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ECE27B-DAB4-492A-A350-A89F92312415}" type="presOf" srcId="{48D3728B-A262-4BC2-AA8E-D62D30F2FD3A}" destId="{9B47091E-1624-4442-9ECA-95213EC30DCB}" srcOrd="0" destOrd="0" presId="urn:diagrams.loki3.com/TabbedArc+Icon"/>
    <dgm:cxn modelId="{8F833489-4C29-413F-A4F5-3190BF828D3E}" srcId="{48D3728B-A262-4BC2-AA8E-D62D30F2FD3A}" destId="{C7E01653-2BD1-4F8D-B0EB-AE56B18CC9AA}" srcOrd="3" destOrd="0" parTransId="{F0BB18E5-2721-4839-95EA-10D071E4B8B9}" sibTransId="{B5F0C570-278B-4BBF-A398-7326D41AD85C}"/>
    <dgm:cxn modelId="{8940C3F3-3016-4740-B578-7E4DF0F16914}" type="presOf" srcId="{B571DABB-78BA-4A8E-AEF7-3370ACFEFF84}" destId="{3063691D-0670-41F5-A8BB-267618A3EA3C}" srcOrd="0" destOrd="0" presId="urn:diagrams.loki3.com/TabbedArc+Icon"/>
    <dgm:cxn modelId="{857F14A5-ED5D-4CC4-8F64-21752D705429}" srcId="{48D3728B-A262-4BC2-AA8E-D62D30F2FD3A}" destId="{5034EA2E-7D8D-4E35-A9D8-25C072CA7937}" srcOrd="0" destOrd="0" parTransId="{8EC655BF-4E84-4F0C-A099-E4733885312A}" sibTransId="{494470BA-C0F0-4174-90D1-95C898378D8B}"/>
    <dgm:cxn modelId="{0C8D3777-40A0-4302-864B-CAFAC69AD99B}" srcId="{48D3728B-A262-4BC2-AA8E-D62D30F2FD3A}" destId="{279C4BD7-64B0-4F2E-BEF6-542A8198A67D}" srcOrd="2" destOrd="0" parTransId="{A018EC66-E839-4D4C-B516-282EA6D4EC99}" sibTransId="{FADA20CE-8C9F-4286-8AC6-2878DB787BB4}"/>
    <dgm:cxn modelId="{E326DBD2-ECC6-47E5-99CB-826413160956}" type="presOf" srcId="{279C4BD7-64B0-4F2E-BEF6-542A8198A67D}" destId="{B130971D-E082-4492-9B81-0B17A798114F}" srcOrd="0" destOrd="0" presId="urn:diagrams.loki3.com/TabbedArc+Icon"/>
    <dgm:cxn modelId="{9B6B6268-5B93-4A9B-8636-02746628F2C1}" type="presOf" srcId="{5034EA2E-7D8D-4E35-A9D8-25C072CA7937}" destId="{E60470B3-AD56-4F85-AF8A-D96E8178FDA0}" srcOrd="0" destOrd="0" presId="urn:diagrams.loki3.com/TabbedArc+Icon"/>
    <dgm:cxn modelId="{E29AF4F3-46C5-4A61-9450-5A126666C6ED}" srcId="{48D3728B-A262-4BC2-AA8E-D62D30F2FD3A}" destId="{B571DABB-78BA-4A8E-AEF7-3370ACFEFF84}" srcOrd="1" destOrd="0" parTransId="{F43F85DD-E97C-4F66-BFCE-EBDCC270B56F}" sibTransId="{E553E92F-82C2-4037-A140-632AA985464F}"/>
    <dgm:cxn modelId="{0D0A7907-98AD-4946-A158-746EF27BC222}" type="presOf" srcId="{C7E01653-2BD1-4F8D-B0EB-AE56B18CC9AA}" destId="{29EC27AA-1946-4E80-BE8E-9573CF1E19A2}" srcOrd="0" destOrd="0" presId="urn:diagrams.loki3.com/TabbedArc+Icon"/>
    <dgm:cxn modelId="{477DECE4-4B78-4E56-9B56-C5D6001D5F32}" type="presParOf" srcId="{9B47091E-1624-4442-9ECA-95213EC30DCB}" destId="{E60470B3-AD56-4F85-AF8A-D96E8178FDA0}" srcOrd="0" destOrd="0" presId="urn:diagrams.loki3.com/TabbedArc+Icon"/>
    <dgm:cxn modelId="{58D6637A-C912-47F1-B974-D125993728CE}" type="presParOf" srcId="{9B47091E-1624-4442-9ECA-95213EC30DCB}" destId="{3063691D-0670-41F5-A8BB-267618A3EA3C}" srcOrd="1" destOrd="0" presId="urn:diagrams.loki3.com/TabbedArc+Icon"/>
    <dgm:cxn modelId="{137A48CA-6422-4A3E-8047-E23D13DD1F2B}" type="presParOf" srcId="{9B47091E-1624-4442-9ECA-95213EC30DCB}" destId="{B130971D-E082-4492-9B81-0B17A798114F}" srcOrd="2" destOrd="0" presId="urn:diagrams.loki3.com/TabbedArc+Icon"/>
    <dgm:cxn modelId="{C0AB3315-8AE6-40DB-BC55-9E8A3990448D}" type="presParOf" srcId="{9B47091E-1624-4442-9ECA-95213EC30DCB}" destId="{29EC27AA-1946-4E80-BE8E-9573CF1E19A2}" srcOrd="3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784E5-0B4E-41D9-BC81-138BED29E547}">
      <dsp:nvSpPr>
        <dsp:cNvPr id="0" name=""/>
        <dsp:cNvSpPr/>
      </dsp:nvSpPr>
      <dsp:spPr>
        <a:xfrm rot="16200000">
          <a:off x="677333" y="-677333"/>
          <a:ext cx="2709333" cy="406400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500" kern="1200" dirty="0" smtClean="0"/>
            <a:t>Open</a:t>
          </a:r>
          <a:endParaRPr lang="en-US" sz="6500" kern="1200" dirty="0"/>
        </a:p>
      </dsp:txBody>
      <dsp:txXfrm rot="5400000">
        <a:off x="-1" y="1"/>
        <a:ext cx="4064000" cy="2032000"/>
      </dsp:txXfrm>
    </dsp:sp>
    <dsp:sp modelId="{5AF597CA-DFE2-45AA-8248-FE6858A14F23}">
      <dsp:nvSpPr>
        <dsp:cNvPr id="0" name=""/>
        <dsp:cNvSpPr/>
      </dsp:nvSpPr>
      <dsp:spPr>
        <a:xfrm>
          <a:off x="4063268" y="0"/>
          <a:ext cx="4064000" cy="2709333"/>
        </a:xfrm>
        <a:prstGeom prst="round1Rect">
          <a:avLst/>
        </a:prstGeom>
        <a:solidFill>
          <a:schemeClr val="accent5">
            <a:hueOff val="5129271"/>
            <a:satOff val="-1832"/>
            <a:lumOff val="294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500" kern="1200" dirty="0" smtClean="0"/>
            <a:t>Blind</a:t>
          </a:r>
          <a:endParaRPr lang="en-US" sz="6500" kern="1200" dirty="0"/>
        </a:p>
      </dsp:txBody>
      <dsp:txXfrm>
        <a:off x="4063268" y="0"/>
        <a:ext cx="4064000" cy="2032000"/>
      </dsp:txXfrm>
    </dsp:sp>
    <dsp:sp modelId="{9400F6D8-49A1-466E-BE51-01630A3E6313}">
      <dsp:nvSpPr>
        <dsp:cNvPr id="0" name=""/>
        <dsp:cNvSpPr/>
      </dsp:nvSpPr>
      <dsp:spPr>
        <a:xfrm rot="10800000">
          <a:off x="0" y="2709333"/>
          <a:ext cx="4064000" cy="2709333"/>
        </a:xfrm>
        <a:prstGeom prst="round1Rect">
          <a:avLst/>
        </a:prstGeom>
        <a:solidFill>
          <a:schemeClr val="accent5">
            <a:hueOff val="10258542"/>
            <a:satOff val="-3664"/>
            <a:lumOff val="5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500" kern="1200" dirty="0" smtClean="0"/>
            <a:t>Hidden</a:t>
          </a:r>
          <a:endParaRPr lang="en-US" sz="6500" kern="1200" dirty="0"/>
        </a:p>
      </dsp:txBody>
      <dsp:txXfrm rot="10800000">
        <a:off x="0" y="3386666"/>
        <a:ext cx="4064000" cy="2032000"/>
      </dsp:txXfrm>
    </dsp:sp>
    <dsp:sp modelId="{925EE29B-B389-42F2-AAAC-949AD36C1015}">
      <dsp:nvSpPr>
        <dsp:cNvPr id="0" name=""/>
        <dsp:cNvSpPr/>
      </dsp:nvSpPr>
      <dsp:spPr>
        <a:xfrm rot="5400000">
          <a:off x="4741333" y="2032000"/>
          <a:ext cx="2709333" cy="4064000"/>
        </a:xfrm>
        <a:prstGeom prst="round1Rect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500" kern="1200" dirty="0" smtClean="0"/>
            <a:t>Unknown</a:t>
          </a:r>
          <a:endParaRPr lang="en-US" sz="6500" kern="1200" dirty="0"/>
        </a:p>
      </dsp:txBody>
      <dsp:txXfrm rot="-5400000">
        <a:off x="4063999" y="3386666"/>
        <a:ext cx="4064000" cy="2032000"/>
      </dsp:txXfrm>
    </dsp:sp>
    <dsp:sp modelId="{43997DA7-62D5-4D7F-8ACE-A2A1CF4A83FE}">
      <dsp:nvSpPr>
        <dsp:cNvPr id="0" name=""/>
        <dsp:cNvSpPr/>
      </dsp:nvSpPr>
      <dsp:spPr>
        <a:xfrm flipV="1">
          <a:off x="3876426" y="2686473"/>
          <a:ext cx="375147" cy="45720"/>
        </a:xfrm>
        <a:prstGeom prst="roundRect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 rot="10800000">
        <a:off x="3878658" y="2688705"/>
        <a:ext cx="370683" cy="41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028C2-5FCB-46AE-B2A5-044597171201}">
      <dsp:nvSpPr>
        <dsp:cNvPr id="0" name=""/>
        <dsp:cNvSpPr/>
      </dsp:nvSpPr>
      <dsp:spPr>
        <a:xfrm>
          <a:off x="1137973" y="0"/>
          <a:ext cx="5883409" cy="588340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1F337-27AE-4530-BB74-4B8C93D3D85B}">
      <dsp:nvSpPr>
        <dsp:cNvPr id="0" name=""/>
        <dsp:cNvSpPr/>
      </dsp:nvSpPr>
      <dsp:spPr>
        <a:xfrm>
          <a:off x="1170417" y="558923"/>
          <a:ext cx="2294529" cy="229452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1. Unconscious incompetence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(here I don’t know of the skill and I don’t how it works) </a:t>
          </a:r>
          <a:endParaRPr lang="en-US" sz="1400" kern="1200" dirty="0"/>
        </a:p>
      </dsp:txBody>
      <dsp:txXfrm>
        <a:off x="1282427" y="670933"/>
        <a:ext cx="2070509" cy="2070509"/>
      </dsp:txXfrm>
    </dsp:sp>
    <dsp:sp modelId="{A8D70AD6-1F03-4171-9756-C839A52D88F7}">
      <dsp:nvSpPr>
        <dsp:cNvPr id="0" name=""/>
        <dsp:cNvSpPr/>
      </dsp:nvSpPr>
      <dsp:spPr>
        <a:xfrm>
          <a:off x="3468533" y="558923"/>
          <a:ext cx="3693320" cy="229452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2. Conscious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Incompetence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(now I know of the skill but still don’t have it or know how to use it) </a:t>
          </a:r>
          <a:endParaRPr lang="en-US" sz="1400" b="1" kern="1200" dirty="0">
            <a:solidFill>
              <a:srgbClr val="00B050"/>
            </a:solidFill>
          </a:endParaRPr>
        </a:p>
      </dsp:txBody>
      <dsp:txXfrm>
        <a:off x="3580543" y="670933"/>
        <a:ext cx="3469300" cy="2070509"/>
      </dsp:txXfrm>
    </dsp:sp>
    <dsp:sp modelId="{043F827F-F71B-4F1B-BDD6-EDB6D3CB3AD7}">
      <dsp:nvSpPr>
        <dsp:cNvPr id="0" name=""/>
        <dsp:cNvSpPr/>
      </dsp:nvSpPr>
      <dsp:spPr>
        <a:xfrm>
          <a:off x="1097302" y="3029955"/>
          <a:ext cx="3493719" cy="229452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3. Conscious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Competence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(here I know of the skill and I am learning how to use it) </a:t>
          </a:r>
        </a:p>
      </dsp:txBody>
      <dsp:txXfrm>
        <a:off x="1209312" y="3141965"/>
        <a:ext cx="3269699" cy="2070509"/>
      </dsp:txXfrm>
    </dsp:sp>
    <dsp:sp modelId="{BE5C8822-6D64-44DE-B502-81031C6F5A3E}">
      <dsp:nvSpPr>
        <dsp:cNvPr id="0" name=""/>
        <dsp:cNvSpPr/>
      </dsp:nvSpPr>
      <dsp:spPr>
        <a:xfrm>
          <a:off x="4638995" y="2997579"/>
          <a:ext cx="2294529" cy="229452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4. Unconscious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>
              <a:solidFill>
                <a:srgbClr val="FF0000"/>
              </a:solidFill>
            </a:rPr>
            <a:t>Competence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(here I am so good at the skill that I can use it without even thinking it) </a:t>
          </a:r>
          <a:endParaRPr lang="en-US" sz="1400" kern="1200" dirty="0"/>
        </a:p>
      </dsp:txBody>
      <dsp:txXfrm>
        <a:off x="4751005" y="3109589"/>
        <a:ext cx="2070509" cy="20705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B0956-DED9-4A54-B31B-72FE59CAC0F7}">
      <dsp:nvSpPr>
        <dsp:cNvPr id="0" name=""/>
        <dsp:cNvSpPr/>
      </dsp:nvSpPr>
      <dsp:spPr>
        <a:xfrm>
          <a:off x="0" y="563879"/>
          <a:ext cx="10363200" cy="4145280"/>
        </a:xfrm>
        <a:prstGeom prst="leftRightRibb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1154F7-63DF-45D3-9BC4-2DACB641E4C1}">
      <dsp:nvSpPr>
        <dsp:cNvPr id="0" name=""/>
        <dsp:cNvSpPr/>
      </dsp:nvSpPr>
      <dsp:spPr>
        <a:xfrm>
          <a:off x="1243584" y="1289303"/>
          <a:ext cx="3419856" cy="2031187"/>
        </a:xfrm>
        <a:prstGeom prst="rect">
          <a:avLst/>
        </a:prstGeom>
        <a:noFill/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/>
            <a:t>External factors (Relationships, Rewards and punishments, environment (workplace, college), methods (facilities, tutors)</a:t>
          </a:r>
          <a:endParaRPr lang="en-US" sz="2400" b="1" kern="1200"/>
        </a:p>
      </dsp:txBody>
      <dsp:txXfrm>
        <a:off x="1243584" y="1289303"/>
        <a:ext cx="3419856" cy="2031187"/>
      </dsp:txXfrm>
    </dsp:sp>
    <dsp:sp modelId="{AFC80E44-FD78-4203-98BD-260BA54DB4A4}">
      <dsp:nvSpPr>
        <dsp:cNvPr id="0" name=""/>
        <dsp:cNvSpPr/>
      </dsp:nvSpPr>
      <dsp:spPr>
        <a:xfrm>
          <a:off x="5181600" y="1952548"/>
          <a:ext cx="4041648" cy="2031187"/>
        </a:xfrm>
        <a:prstGeom prst="rect">
          <a:avLst/>
        </a:prstGeom>
        <a:noFill/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/>
            <a:t>Internal processes (Perceptions, Memory, Motivation, Attitudes, Ability level, Emotions, Personality)</a:t>
          </a:r>
          <a:endParaRPr lang="en-US" sz="2400" b="1" kern="1200"/>
        </a:p>
      </dsp:txBody>
      <dsp:txXfrm>
        <a:off x="5181600" y="1952548"/>
        <a:ext cx="4041648" cy="20311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A4A56-BA28-4994-92DB-CE3B92863532}">
      <dsp:nvSpPr>
        <dsp:cNvPr id="0" name=""/>
        <dsp:cNvSpPr/>
      </dsp:nvSpPr>
      <dsp:spPr>
        <a:xfrm>
          <a:off x="4207519" y="871"/>
          <a:ext cx="1948160" cy="1266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Concrete Experience</a:t>
          </a:r>
        </a:p>
      </dsp:txBody>
      <dsp:txXfrm>
        <a:off x="4269335" y="62687"/>
        <a:ext cx="1824528" cy="1142672"/>
      </dsp:txXfrm>
    </dsp:sp>
    <dsp:sp modelId="{889EAE63-7C95-48E9-A8C3-5528C7BA14E4}">
      <dsp:nvSpPr>
        <dsp:cNvPr id="0" name=""/>
        <dsp:cNvSpPr/>
      </dsp:nvSpPr>
      <dsp:spPr>
        <a:xfrm>
          <a:off x="3091473" y="634023"/>
          <a:ext cx="4180252" cy="4180252"/>
        </a:xfrm>
        <a:custGeom>
          <a:avLst/>
          <a:gdLst/>
          <a:ahLst/>
          <a:cxnLst/>
          <a:rect l="0" t="0" r="0" b="0"/>
          <a:pathLst>
            <a:path>
              <a:moveTo>
                <a:pt x="3332558" y="409355"/>
              </a:moveTo>
              <a:arcTo wR="2090126" hR="2090126" stAng="18388318" swAng="1632010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B595AA-4517-42B0-8D17-1C06B1771C38}">
      <dsp:nvSpPr>
        <dsp:cNvPr id="0" name=""/>
        <dsp:cNvSpPr/>
      </dsp:nvSpPr>
      <dsp:spPr>
        <a:xfrm>
          <a:off x="6297646" y="2090997"/>
          <a:ext cx="1948160" cy="12663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Observation and Reflection on Experience</a:t>
          </a:r>
        </a:p>
      </dsp:txBody>
      <dsp:txXfrm>
        <a:off x="6359462" y="2152813"/>
        <a:ext cx="1824528" cy="1142672"/>
      </dsp:txXfrm>
    </dsp:sp>
    <dsp:sp modelId="{1C86AF46-9733-4927-8B72-EBBFC46C3265}">
      <dsp:nvSpPr>
        <dsp:cNvPr id="0" name=""/>
        <dsp:cNvSpPr/>
      </dsp:nvSpPr>
      <dsp:spPr>
        <a:xfrm>
          <a:off x="3091473" y="634023"/>
          <a:ext cx="4180252" cy="4180252"/>
        </a:xfrm>
        <a:custGeom>
          <a:avLst/>
          <a:gdLst/>
          <a:ahLst/>
          <a:cxnLst/>
          <a:rect l="0" t="0" r="0" b="0"/>
          <a:pathLst>
            <a:path>
              <a:moveTo>
                <a:pt x="3963445" y="3017112"/>
              </a:moveTo>
              <a:arcTo wR="2090126" hR="2090126" stAng="1579672" swAng="1632010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CD5281-D50B-40D9-BA99-30D7309315E3}">
      <dsp:nvSpPr>
        <dsp:cNvPr id="0" name=""/>
        <dsp:cNvSpPr/>
      </dsp:nvSpPr>
      <dsp:spPr>
        <a:xfrm>
          <a:off x="4207519" y="4181124"/>
          <a:ext cx="1948160" cy="12663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Theorising</a:t>
          </a:r>
          <a:r>
            <a:rPr lang="en-US" sz="2000" kern="1200" dirty="0"/>
            <a:t> and Development of Concepts/ Ideas</a:t>
          </a:r>
        </a:p>
      </dsp:txBody>
      <dsp:txXfrm>
        <a:off x="4269335" y="4242940"/>
        <a:ext cx="1824528" cy="1142672"/>
      </dsp:txXfrm>
    </dsp:sp>
    <dsp:sp modelId="{025C61BB-83FF-48C4-A52F-6998E7B34805}">
      <dsp:nvSpPr>
        <dsp:cNvPr id="0" name=""/>
        <dsp:cNvSpPr/>
      </dsp:nvSpPr>
      <dsp:spPr>
        <a:xfrm>
          <a:off x="3091473" y="634023"/>
          <a:ext cx="4180252" cy="4180252"/>
        </a:xfrm>
        <a:custGeom>
          <a:avLst/>
          <a:gdLst/>
          <a:ahLst/>
          <a:cxnLst/>
          <a:rect l="0" t="0" r="0" b="0"/>
          <a:pathLst>
            <a:path>
              <a:moveTo>
                <a:pt x="847694" y="3770897"/>
              </a:moveTo>
              <a:arcTo wR="2090126" hR="2090126" stAng="7588318" swAng="1632010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AB7C80-C6DD-4A93-BA40-6F43B466CE81}">
      <dsp:nvSpPr>
        <dsp:cNvPr id="0" name=""/>
        <dsp:cNvSpPr/>
      </dsp:nvSpPr>
      <dsp:spPr>
        <a:xfrm>
          <a:off x="2117393" y="2090997"/>
          <a:ext cx="1948160" cy="12663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Testing the New Concepts</a:t>
          </a:r>
        </a:p>
      </dsp:txBody>
      <dsp:txXfrm>
        <a:off x="2179209" y="2152813"/>
        <a:ext cx="1824528" cy="1142672"/>
      </dsp:txXfrm>
    </dsp:sp>
    <dsp:sp modelId="{88EB5BAA-4D5C-4314-89D3-D6B13A1951EC}">
      <dsp:nvSpPr>
        <dsp:cNvPr id="0" name=""/>
        <dsp:cNvSpPr/>
      </dsp:nvSpPr>
      <dsp:spPr>
        <a:xfrm>
          <a:off x="3091473" y="634023"/>
          <a:ext cx="4180252" cy="4180252"/>
        </a:xfrm>
        <a:custGeom>
          <a:avLst/>
          <a:gdLst/>
          <a:ahLst/>
          <a:cxnLst/>
          <a:rect l="0" t="0" r="0" b="0"/>
          <a:pathLst>
            <a:path>
              <a:moveTo>
                <a:pt x="216807" y="1163140"/>
              </a:moveTo>
              <a:arcTo wR="2090126" hR="2090126" stAng="12379672" swAng="1632010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B5F7A-8F3D-4539-9A5C-AE7FE4BDEA60}">
      <dsp:nvSpPr>
        <dsp:cNvPr id="0" name=""/>
        <dsp:cNvSpPr/>
      </dsp:nvSpPr>
      <dsp:spPr>
        <a:xfrm>
          <a:off x="2952533" y="2061138"/>
          <a:ext cx="1766690" cy="17666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chemeClr val="tx1"/>
              </a:solidFill>
            </a:rPr>
            <a:t>Visual Strategies</a:t>
          </a:r>
          <a:endParaRPr lang="en-US" sz="2800" b="1" kern="1200" dirty="0">
            <a:solidFill>
              <a:schemeClr val="tx1"/>
            </a:solidFill>
          </a:endParaRPr>
        </a:p>
      </dsp:txBody>
      <dsp:txXfrm>
        <a:off x="3038776" y="2147381"/>
        <a:ext cx="1594204" cy="1594204"/>
      </dsp:txXfrm>
    </dsp:sp>
    <dsp:sp modelId="{2C3703B7-8778-46FA-B16E-F90B56799357}">
      <dsp:nvSpPr>
        <dsp:cNvPr id="0" name=""/>
        <dsp:cNvSpPr/>
      </dsp:nvSpPr>
      <dsp:spPr>
        <a:xfrm rot="16200000">
          <a:off x="3397404" y="1622663"/>
          <a:ext cx="8769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76949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F48491-054D-47F6-AC53-4950BB515A21}">
      <dsp:nvSpPr>
        <dsp:cNvPr id="0" name=""/>
        <dsp:cNvSpPr/>
      </dsp:nvSpPr>
      <dsp:spPr>
        <a:xfrm>
          <a:off x="3244037" y="506"/>
          <a:ext cx="1183682" cy="11836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Text books with diagrams &amp; Pictures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3301820" y="58289"/>
        <a:ext cx="1068116" cy="1068116"/>
      </dsp:txXfrm>
    </dsp:sp>
    <dsp:sp modelId="{59F09323-897C-4E0A-BCDC-CB62D98033E4}">
      <dsp:nvSpPr>
        <dsp:cNvPr id="0" name=""/>
        <dsp:cNvSpPr/>
      </dsp:nvSpPr>
      <dsp:spPr>
        <a:xfrm rot="19800000">
          <a:off x="4675766" y="2272299"/>
          <a:ext cx="6487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48737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CC89A8-2006-4B1D-BDA0-E057D51F132E}">
      <dsp:nvSpPr>
        <dsp:cNvPr id="0" name=""/>
        <dsp:cNvSpPr/>
      </dsp:nvSpPr>
      <dsp:spPr>
        <a:xfrm>
          <a:off x="5281047" y="1176574"/>
          <a:ext cx="1183682" cy="11836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chemeClr val="tx1"/>
              </a:solidFill>
            </a:rPr>
            <a:t>Flow charts</a:t>
          </a:r>
          <a:endParaRPr lang="en-US" sz="2800" b="1" kern="1200" dirty="0">
            <a:solidFill>
              <a:schemeClr val="tx1"/>
            </a:solidFill>
          </a:endParaRPr>
        </a:p>
      </dsp:txBody>
      <dsp:txXfrm>
        <a:off x="5338830" y="1234357"/>
        <a:ext cx="1068116" cy="1068116"/>
      </dsp:txXfrm>
    </dsp:sp>
    <dsp:sp modelId="{55F959D8-6F64-41C4-BD36-1480B73505F7}">
      <dsp:nvSpPr>
        <dsp:cNvPr id="0" name=""/>
        <dsp:cNvSpPr/>
      </dsp:nvSpPr>
      <dsp:spPr>
        <a:xfrm rot="1800000">
          <a:off x="4675766" y="3616667"/>
          <a:ext cx="6487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48737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18F2DC-0923-4057-9579-4F6DE27EF717}">
      <dsp:nvSpPr>
        <dsp:cNvPr id="0" name=""/>
        <dsp:cNvSpPr/>
      </dsp:nvSpPr>
      <dsp:spPr>
        <a:xfrm>
          <a:off x="5281047" y="3528710"/>
          <a:ext cx="1183682" cy="11836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>
              <a:solidFill>
                <a:schemeClr val="tx1"/>
              </a:solidFill>
            </a:rPr>
            <a:t>Posters</a:t>
          </a:r>
          <a:endParaRPr lang="en-US" sz="2500" b="1" kern="1200" dirty="0">
            <a:solidFill>
              <a:schemeClr val="tx1"/>
            </a:solidFill>
          </a:endParaRPr>
        </a:p>
      </dsp:txBody>
      <dsp:txXfrm>
        <a:off x="5338830" y="3586493"/>
        <a:ext cx="1068116" cy="1068116"/>
      </dsp:txXfrm>
    </dsp:sp>
    <dsp:sp modelId="{2EECF478-421F-4AC1-99C2-157C02B48FCD}">
      <dsp:nvSpPr>
        <dsp:cNvPr id="0" name=""/>
        <dsp:cNvSpPr/>
      </dsp:nvSpPr>
      <dsp:spPr>
        <a:xfrm rot="5400000">
          <a:off x="3397404" y="4266303"/>
          <a:ext cx="8769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76949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B822A0-5932-4E53-9142-9F20F4095D23}">
      <dsp:nvSpPr>
        <dsp:cNvPr id="0" name=""/>
        <dsp:cNvSpPr/>
      </dsp:nvSpPr>
      <dsp:spPr>
        <a:xfrm>
          <a:off x="3244037" y="4704778"/>
          <a:ext cx="1183682" cy="118368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>
              <a:solidFill>
                <a:schemeClr val="tx1"/>
              </a:solidFill>
            </a:rPr>
            <a:t>Videos</a:t>
          </a:r>
          <a:endParaRPr lang="en-US" sz="2500" b="1" kern="1200" dirty="0">
            <a:solidFill>
              <a:schemeClr val="tx1"/>
            </a:solidFill>
          </a:endParaRPr>
        </a:p>
      </dsp:txBody>
      <dsp:txXfrm>
        <a:off x="3301820" y="4762561"/>
        <a:ext cx="1068116" cy="1068116"/>
      </dsp:txXfrm>
    </dsp:sp>
    <dsp:sp modelId="{F60EFB88-4BD6-4C4E-A31A-B9B795921361}">
      <dsp:nvSpPr>
        <dsp:cNvPr id="0" name=""/>
        <dsp:cNvSpPr/>
      </dsp:nvSpPr>
      <dsp:spPr>
        <a:xfrm rot="9000000">
          <a:off x="2347253" y="3616667"/>
          <a:ext cx="6487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48737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2CB686-A294-41DB-9E60-D8DB45FCA380}">
      <dsp:nvSpPr>
        <dsp:cNvPr id="0" name=""/>
        <dsp:cNvSpPr/>
      </dsp:nvSpPr>
      <dsp:spPr>
        <a:xfrm>
          <a:off x="1207028" y="3528710"/>
          <a:ext cx="1183682" cy="11836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dirty="0" smtClean="0">
              <a:solidFill>
                <a:schemeClr val="tx1"/>
              </a:solidFill>
            </a:rPr>
            <a:t>Mind maps</a:t>
          </a:r>
          <a:endParaRPr lang="en-US" sz="3100" b="1" kern="1200" dirty="0">
            <a:solidFill>
              <a:schemeClr val="tx1"/>
            </a:solidFill>
          </a:endParaRPr>
        </a:p>
      </dsp:txBody>
      <dsp:txXfrm>
        <a:off x="1264811" y="3586493"/>
        <a:ext cx="1068116" cy="1068116"/>
      </dsp:txXfrm>
    </dsp:sp>
    <dsp:sp modelId="{30E4E383-11CE-4FF7-AA4E-05B089A47F5A}">
      <dsp:nvSpPr>
        <dsp:cNvPr id="0" name=""/>
        <dsp:cNvSpPr/>
      </dsp:nvSpPr>
      <dsp:spPr>
        <a:xfrm rot="12600000">
          <a:off x="2347253" y="2272299"/>
          <a:ext cx="6487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48737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AF02AC-6316-4E6F-8690-375D9A4EE20C}">
      <dsp:nvSpPr>
        <dsp:cNvPr id="0" name=""/>
        <dsp:cNvSpPr/>
      </dsp:nvSpPr>
      <dsp:spPr>
        <a:xfrm>
          <a:off x="1207028" y="1176574"/>
          <a:ext cx="1183682" cy="1183682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>
              <a:solidFill>
                <a:schemeClr val="tx1"/>
              </a:solidFill>
            </a:rPr>
            <a:t>Highlight &amp; underline</a:t>
          </a:r>
          <a:endParaRPr lang="en-US" sz="1900" b="1" kern="1200" dirty="0">
            <a:solidFill>
              <a:schemeClr val="tx1"/>
            </a:solidFill>
          </a:endParaRPr>
        </a:p>
      </dsp:txBody>
      <dsp:txXfrm>
        <a:off x="1264811" y="1234357"/>
        <a:ext cx="1068116" cy="10681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765CA-DADD-440E-B39E-98D307C699A8}">
      <dsp:nvSpPr>
        <dsp:cNvPr id="0" name=""/>
        <dsp:cNvSpPr/>
      </dsp:nvSpPr>
      <dsp:spPr>
        <a:xfrm>
          <a:off x="3298985" y="2357107"/>
          <a:ext cx="1792655" cy="17926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b="1" kern="1200" dirty="0" smtClean="0">
              <a:solidFill>
                <a:schemeClr val="tx1"/>
              </a:solidFill>
            </a:rPr>
            <a:t>Aural Strategies</a:t>
          </a:r>
          <a:endParaRPr lang="en-US" sz="2300" b="1" kern="1200" dirty="0">
            <a:solidFill>
              <a:schemeClr val="tx1"/>
            </a:solidFill>
          </a:endParaRPr>
        </a:p>
      </dsp:txBody>
      <dsp:txXfrm>
        <a:off x="3561513" y="2619635"/>
        <a:ext cx="1267599" cy="1267599"/>
      </dsp:txXfrm>
    </dsp:sp>
    <dsp:sp modelId="{3241237D-3306-4192-883E-756DA43D9A3D}">
      <dsp:nvSpPr>
        <dsp:cNvPr id="0" name=""/>
        <dsp:cNvSpPr/>
      </dsp:nvSpPr>
      <dsp:spPr>
        <a:xfrm rot="16200000">
          <a:off x="3925224" y="2067790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>
        <a:off x="4181809" y="2073514"/>
        <a:ext cx="27008" cy="27008"/>
      </dsp:txXfrm>
    </dsp:sp>
    <dsp:sp modelId="{0E7A0E43-2027-437B-AF9E-E2925C81E899}">
      <dsp:nvSpPr>
        <dsp:cNvPr id="0" name=""/>
        <dsp:cNvSpPr/>
      </dsp:nvSpPr>
      <dsp:spPr>
        <a:xfrm>
          <a:off x="3298985" y="24275"/>
          <a:ext cx="1792655" cy="17926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Listen to lectures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3561513" y="286803"/>
        <a:ext cx="1267599" cy="1267599"/>
      </dsp:txXfrm>
    </dsp:sp>
    <dsp:sp modelId="{F8CE0968-127C-4522-AA75-C5FA583FDB34}">
      <dsp:nvSpPr>
        <dsp:cNvPr id="0" name=""/>
        <dsp:cNvSpPr/>
      </dsp:nvSpPr>
      <dsp:spPr>
        <a:xfrm rot="19800000">
          <a:off x="4935371" y="2650998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>
        <a:off x="5191955" y="2656722"/>
        <a:ext cx="27008" cy="27008"/>
      </dsp:txXfrm>
    </dsp:sp>
    <dsp:sp modelId="{73F727B1-3283-4108-A5BA-B902A98AC462}">
      <dsp:nvSpPr>
        <dsp:cNvPr id="0" name=""/>
        <dsp:cNvSpPr/>
      </dsp:nvSpPr>
      <dsp:spPr>
        <a:xfrm>
          <a:off x="5319278" y="1190691"/>
          <a:ext cx="1792655" cy="1792655"/>
        </a:xfrm>
        <a:prstGeom prst="ellipse">
          <a:avLst/>
        </a:prstGeom>
        <a:solidFill>
          <a:schemeClr val="accent5">
            <a:hueOff val="3077562"/>
            <a:satOff val="-1099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Discuss with other students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5581806" y="1453219"/>
        <a:ext cx="1267599" cy="1267599"/>
      </dsp:txXfrm>
    </dsp:sp>
    <dsp:sp modelId="{A00B575F-1566-40B3-82C8-7BA813E3A96A}">
      <dsp:nvSpPr>
        <dsp:cNvPr id="0" name=""/>
        <dsp:cNvSpPr/>
      </dsp:nvSpPr>
      <dsp:spPr>
        <a:xfrm rot="1800000">
          <a:off x="4935371" y="3817415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>
        <a:off x="5191955" y="3823139"/>
        <a:ext cx="27008" cy="27008"/>
      </dsp:txXfrm>
    </dsp:sp>
    <dsp:sp modelId="{1806DEAB-4E8A-4EF8-99A7-3E6BFA499523}">
      <dsp:nvSpPr>
        <dsp:cNvPr id="0" name=""/>
        <dsp:cNvSpPr/>
      </dsp:nvSpPr>
      <dsp:spPr>
        <a:xfrm>
          <a:off x="5319278" y="3523524"/>
          <a:ext cx="1792655" cy="1792655"/>
        </a:xfrm>
        <a:prstGeom prst="ellipse">
          <a:avLst/>
        </a:prstGeom>
        <a:solidFill>
          <a:schemeClr val="accent5">
            <a:hueOff val="6155125"/>
            <a:satOff val="-2198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Explain new ideas to others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5581806" y="3786052"/>
        <a:ext cx="1267599" cy="1267599"/>
      </dsp:txXfrm>
    </dsp:sp>
    <dsp:sp modelId="{80CF7A8D-F565-4321-8DD1-F8653139E3E2}">
      <dsp:nvSpPr>
        <dsp:cNvPr id="0" name=""/>
        <dsp:cNvSpPr/>
      </dsp:nvSpPr>
      <dsp:spPr>
        <a:xfrm rot="5400000">
          <a:off x="3925224" y="4400623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>
        <a:off x="4181809" y="4406347"/>
        <a:ext cx="27008" cy="27008"/>
      </dsp:txXfrm>
    </dsp:sp>
    <dsp:sp modelId="{E8BBCA58-9A51-4BA8-AAB0-F63D759A10CC}">
      <dsp:nvSpPr>
        <dsp:cNvPr id="0" name=""/>
        <dsp:cNvSpPr/>
      </dsp:nvSpPr>
      <dsp:spPr>
        <a:xfrm>
          <a:off x="3298985" y="4689940"/>
          <a:ext cx="1792655" cy="1792655"/>
        </a:xfrm>
        <a:prstGeom prst="ellipse">
          <a:avLst/>
        </a:prstGeom>
        <a:solidFill>
          <a:schemeClr val="accent5">
            <a:hueOff val="9232688"/>
            <a:satOff val="-3298"/>
            <a:lumOff val="52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Listen to your own recording of notes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3561513" y="4952468"/>
        <a:ext cx="1267599" cy="1267599"/>
      </dsp:txXfrm>
    </dsp:sp>
    <dsp:sp modelId="{804EE27E-C15D-42DF-AD5D-A36B1163D74C}">
      <dsp:nvSpPr>
        <dsp:cNvPr id="0" name=""/>
        <dsp:cNvSpPr/>
      </dsp:nvSpPr>
      <dsp:spPr>
        <a:xfrm rot="9000000">
          <a:off x="2915078" y="3817415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3171662" y="3823139"/>
        <a:ext cx="27008" cy="27008"/>
      </dsp:txXfrm>
    </dsp:sp>
    <dsp:sp modelId="{327F600B-A748-48F5-9FF8-739789996DE5}">
      <dsp:nvSpPr>
        <dsp:cNvPr id="0" name=""/>
        <dsp:cNvSpPr/>
      </dsp:nvSpPr>
      <dsp:spPr>
        <a:xfrm>
          <a:off x="1278693" y="3523524"/>
          <a:ext cx="1792655" cy="1792655"/>
        </a:xfrm>
        <a:prstGeom prst="ellipse">
          <a:avLst/>
        </a:prstGeom>
        <a:solidFill>
          <a:schemeClr val="accent5">
            <a:hueOff val="12310249"/>
            <a:satOff val="-4397"/>
            <a:lumOff val="70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Read your summarized notes/ report out aloud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1541221" y="3786052"/>
        <a:ext cx="1267599" cy="1267599"/>
      </dsp:txXfrm>
    </dsp:sp>
    <dsp:sp modelId="{97CB7795-EC0F-4FE9-86C3-E964AC6BE2B6}">
      <dsp:nvSpPr>
        <dsp:cNvPr id="0" name=""/>
        <dsp:cNvSpPr/>
      </dsp:nvSpPr>
      <dsp:spPr>
        <a:xfrm rot="12600000">
          <a:off x="2915078" y="2650998"/>
          <a:ext cx="540177" cy="38456"/>
        </a:xfrm>
        <a:custGeom>
          <a:avLst/>
          <a:gdLst/>
          <a:ahLst/>
          <a:cxnLst/>
          <a:rect l="0" t="0" r="0" b="0"/>
          <a:pathLst>
            <a:path>
              <a:moveTo>
                <a:pt x="0" y="19228"/>
              </a:moveTo>
              <a:lnTo>
                <a:pt x="540177" y="19228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b="1" kern="1200">
            <a:solidFill>
              <a:schemeClr val="tx1"/>
            </a:solidFill>
          </a:endParaRPr>
        </a:p>
      </dsp:txBody>
      <dsp:txXfrm rot="10800000">
        <a:off x="3171662" y="2656722"/>
        <a:ext cx="27008" cy="27008"/>
      </dsp:txXfrm>
    </dsp:sp>
    <dsp:sp modelId="{13DFD8D6-D81C-41F6-AF8F-77B5FB9608D2}">
      <dsp:nvSpPr>
        <dsp:cNvPr id="0" name=""/>
        <dsp:cNvSpPr/>
      </dsp:nvSpPr>
      <dsp:spPr>
        <a:xfrm>
          <a:off x="1278693" y="1190691"/>
          <a:ext cx="1792655" cy="1792655"/>
        </a:xfrm>
        <a:prstGeom prst="ellipse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Spend time in quite places recalling and reflecting on lectures an discussions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1541221" y="1453219"/>
        <a:ext cx="1267599" cy="12675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2EDFE-D64C-485C-823F-A5E92D67FE04}">
      <dsp:nvSpPr>
        <dsp:cNvPr id="0" name=""/>
        <dsp:cNvSpPr/>
      </dsp:nvSpPr>
      <dsp:spPr>
        <a:xfrm>
          <a:off x="709" y="502800"/>
          <a:ext cx="2583459" cy="12917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Text books</a:t>
          </a:r>
          <a:endParaRPr lang="en-US" sz="4000" kern="1200" dirty="0"/>
        </a:p>
      </dsp:txBody>
      <dsp:txXfrm>
        <a:off x="38542" y="540633"/>
        <a:ext cx="2507793" cy="1216063"/>
      </dsp:txXfrm>
    </dsp:sp>
    <dsp:sp modelId="{EFF29F3A-1E5F-4041-9A16-180B4D74AF9B}">
      <dsp:nvSpPr>
        <dsp:cNvPr id="0" name=""/>
        <dsp:cNvSpPr/>
      </dsp:nvSpPr>
      <dsp:spPr>
        <a:xfrm>
          <a:off x="259055" y="1794530"/>
          <a:ext cx="258345" cy="968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797"/>
              </a:lnTo>
              <a:lnTo>
                <a:pt x="258345" y="968797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0B2518-DB64-40F1-AA74-85F9C41D60E3}">
      <dsp:nvSpPr>
        <dsp:cNvPr id="0" name=""/>
        <dsp:cNvSpPr/>
      </dsp:nvSpPr>
      <dsp:spPr>
        <a:xfrm>
          <a:off x="517401" y="2117463"/>
          <a:ext cx="2066767" cy="1291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Lecture slides/ notes</a:t>
          </a:r>
          <a:endParaRPr lang="en-US" sz="2300" kern="1200" dirty="0"/>
        </a:p>
      </dsp:txBody>
      <dsp:txXfrm>
        <a:off x="555234" y="2155296"/>
        <a:ext cx="1991101" cy="1216063"/>
      </dsp:txXfrm>
    </dsp:sp>
    <dsp:sp modelId="{5AD5438B-25BB-4361-8260-CD181470866C}">
      <dsp:nvSpPr>
        <dsp:cNvPr id="0" name=""/>
        <dsp:cNvSpPr/>
      </dsp:nvSpPr>
      <dsp:spPr>
        <a:xfrm>
          <a:off x="259055" y="1794530"/>
          <a:ext cx="258345" cy="25834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3459"/>
              </a:lnTo>
              <a:lnTo>
                <a:pt x="258345" y="2583459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0A8ED2-B21D-4232-BD39-FA4CB4F546C1}">
      <dsp:nvSpPr>
        <dsp:cNvPr id="0" name=""/>
        <dsp:cNvSpPr/>
      </dsp:nvSpPr>
      <dsp:spPr>
        <a:xfrm>
          <a:off x="517401" y="3732125"/>
          <a:ext cx="2066767" cy="1291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Write out definitions</a:t>
          </a:r>
          <a:endParaRPr lang="en-US" sz="2300" kern="1200" dirty="0"/>
        </a:p>
      </dsp:txBody>
      <dsp:txXfrm>
        <a:off x="555234" y="3769958"/>
        <a:ext cx="1991101" cy="1216063"/>
      </dsp:txXfrm>
    </dsp:sp>
    <dsp:sp modelId="{A0FC74F0-3D38-49D9-8258-5BDC6BCC1013}">
      <dsp:nvSpPr>
        <dsp:cNvPr id="0" name=""/>
        <dsp:cNvSpPr/>
      </dsp:nvSpPr>
      <dsp:spPr>
        <a:xfrm>
          <a:off x="3230034" y="502800"/>
          <a:ext cx="2583459" cy="12917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Re-write notes again</a:t>
          </a:r>
          <a:endParaRPr lang="en-US" sz="4000" kern="1200" dirty="0"/>
        </a:p>
      </dsp:txBody>
      <dsp:txXfrm>
        <a:off x="3267867" y="540633"/>
        <a:ext cx="2507793" cy="1216063"/>
      </dsp:txXfrm>
    </dsp:sp>
    <dsp:sp modelId="{12E7BCBA-0ED2-4B69-B7F5-F78ED32DA527}">
      <dsp:nvSpPr>
        <dsp:cNvPr id="0" name=""/>
        <dsp:cNvSpPr/>
      </dsp:nvSpPr>
      <dsp:spPr>
        <a:xfrm>
          <a:off x="3488380" y="1794530"/>
          <a:ext cx="258345" cy="968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8797"/>
              </a:lnTo>
              <a:lnTo>
                <a:pt x="258345" y="968797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3AD29-DF24-43A4-AECD-BB10DA3F3957}">
      <dsp:nvSpPr>
        <dsp:cNvPr id="0" name=""/>
        <dsp:cNvSpPr/>
      </dsp:nvSpPr>
      <dsp:spPr>
        <a:xfrm>
          <a:off x="3746726" y="2117463"/>
          <a:ext cx="2066767" cy="1291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Make lists/ and </a:t>
          </a:r>
          <a:r>
            <a:rPr lang="en-US" sz="2300" kern="1200" dirty="0" err="1" smtClean="0"/>
            <a:t>organise</a:t>
          </a:r>
          <a:r>
            <a:rPr lang="en-US" sz="2300" kern="1200" dirty="0" smtClean="0"/>
            <a:t> learning in to sections</a:t>
          </a:r>
          <a:endParaRPr lang="en-US" sz="2300" kern="1200" dirty="0"/>
        </a:p>
      </dsp:txBody>
      <dsp:txXfrm>
        <a:off x="3784559" y="2155296"/>
        <a:ext cx="1991101" cy="1216063"/>
      </dsp:txXfrm>
    </dsp:sp>
    <dsp:sp modelId="{305C5E69-7A20-442B-A682-40FCE61B185D}">
      <dsp:nvSpPr>
        <dsp:cNvPr id="0" name=""/>
        <dsp:cNvSpPr/>
      </dsp:nvSpPr>
      <dsp:spPr>
        <a:xfrm>
          <a:off x="3488380" y="1794530"/>
          <a:ext cx="259055" cy="2816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6552"/>
              </a:lnTo>
              <a:lnTo>
                <a:pt x="259055" y="281655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CEDF0F-5798-444E-9629-05B5AE7EE404}">
      <dsp:nvSpPr>
        <dsp:cNvPr id="0" name=""/>
        <dsp:cNvSpPr/>
      </dsp:nvSpPr>
      <dsp:spPr>
        <a:xfrm>
          <a:off x="3747436" y="3965218"/>
          <a:ext cx="2066767" cy="12917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Write out drafts of essays/ reports</a:t>
          </a:r>
          <a:endParaRPr lang="en-US" sz="2300" kern="1200" dirty="0"/>
        </a:p>
      </dsp:txBody>
      <dsp:txXfrm>
        <a:off x="3785269" y="4003051"/>
        <a:ext cx="1991101" cy="12160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AD653-9A23-46B1-A2CB-6061FF784DF1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13114286"/>
            <a:gd name="adj2" fmla="val 16200000"/>
            <a:gd name="adj3" fmla="val 3905"/>
          </a:avLst>
        </a:prstGeom>
        <a:solidFill>
          <a:schemeClr val="accent2">
            <a:hueOff val="-4374192"/>
            <a:satOff val="-8420"/>
            <a:lumOff val="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A17E9-A321-4197-993E-5B86D71E38A7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10028571"/>
            <a:gd name="adj2" fmla="val 13114286"/>
            <a:gd name="adj3" fmla="val 3905"/>
          </a:avLst>
        </a:prstGeom>
        <a:solidFill>
          <a:schemeClr val="accent2">
            <a:hueOff val="-3645160"/>
            <a:satOff val="-7017"/>
            <a:lumOff val="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804C7-2B20-4181-A91C-F5B22745AA20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6942857"/>
            <a:gd name="adj2" fmla="val 10028571"/>
            <a:gd name="adj3" fmla="val 3905"/>
          </a:avLst>
        </a:prstGeom>
        <a:solidFill>
          <a:schemeClr val="accent2">
            <a:hueOff val="-2916128"/>
            <a:satOff val="-5613"/>
            <a:lumOff val="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665C2-D5AF-4499-B4D0-31E4E3C2BE29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3857143"/>
            <a:gd name="adj2" fmla="val 6942857"/>
            <a:gd name="adj3" fmla="val 3905"/>
          </a:avLst>
        </a:prstGeom>
        <a:solidFill>
          <a:schemeClr val="accent2">
            <a:hueOff val="-2187096"/>
            <a:satOff val="-4210"/>
            <a:lumOff val="29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68F89-F2C5-4647-B325-6C7BD92A672E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771429"/>
            <a:gd name="adj2" fmla="val 3857143"/>
            <a:gd name="adj3" fmla="val 3905"/>
          </a:avLst>
        </a:prstGeom>
        <a:solidFill>
          <a:schemeClr val="accent2">
            <a:hueOff val="-1458064"/>
            <a:satOff val="-2807"/>
            <a:lumOff val="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655B0-D5D8-4078-AE48-2470B56C3A4B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19285714"/>
            <a:gd name="adj2" fmla="val 771429"/>
            <a:gd name="adj3" fmla="val 3905"/>
          </a:avLst>
        </a:prstGeom>
        <a:solidFill>
          <a:schemeClr val="accent2">
            <a:hueOff val="-729032"/>
            <a:satOff val="-1403"/>
            <a:lumOff val="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CA019-0AA0-41AD-A7F2-C51EED10B8F9}">
      <dsp:nvSpPr>
        <dsp:cNvPr id="0" name=""/>
        <dsp:cNvSpPr/>
      </dsp:nvSpPr>
      <dsp:spPr>
        <a:xfrm>
          <a:off x="1471171" y="678863"/>
          <a:ext cx="5385022" cy="5385022"/>
        </a:xfrm>
        <a:prstGeom prst="blockArc">
          <a:avLst>
            <a:gd name="adj1" fmla="val 16200000"/>
            <a:gd name="adj2" fmla="val 19285714"/>
            <a:gd name="adj3" fmla="val 390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C146B-CCE8-4833-9760-C0AE4AC3E14B}">
      <dsp:nvSpPr>
        <dsp:cNvPr id="0" name=""/>
        <dsp:cNvSpPr/>
      </dsp:nvSpPr>
      <dsp:spPr>
        <a:xfrm>
          <a:off x="3120729" y="2328420"/>
          <a:ext cx="2085907" cy="20859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solidFill>
                <a:schemeClr val="tx1"/>
              </a:solidFill>
            </a:rPr>
            <a:t>Kinesthetic strategies</a:t>
          </a:r>
          <a:endParaRPr lang="en-US" sz="2400" b="1" kern="1200" dirty="0">
            <a:solidFill>
              <a:schemeClr val="tx1"/>
            </a:solidFill>
          </a:endParaRPr>
        </a:p>
      </dsp:txBody>
      <dsp:txXfrm>
        <a:off x="3426203" y="2633894"/>
        <a:ext cx="1474959" cy="1474959"/>
      </dsp:txXfrm>
    </dsp:sp>
    <dsp:sp modelId="{81B3E30A-A0DD-44E2-9DA5-C2F2D56201D2}">
      <dsp:nvSpPr>
        <dsp:cNvPr id="0" name=""/>
        <dsp:cNvSpPr/>
      </dsp:nvSpPr>
      <dsp:spPr>
        <a:xfrm>
          <a:off x="3433615" y="1360"/>
          <a:ext cx="1460135" cy="14601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b="1" kern="1200" dirty="0" smtClean="0">
              <a:solidFill>
                <a:schemeClr val="tx1"/>
              </a:solidFill>
            </a:rPr>
            <a:t>Using all your senses </a:t>
          </a:r>
          <a:r>
            <a:rPr lang="en-US" sz="600" b="1" kern="1200" dirty="0" smtClean="0">
              <a:solidFill>
                <a:schemeClr val="tx1"/>
              </a:solidFill>
            </a:rPr>
            <a:t>(sight/touch/smell/ hear)</a:t>
          </a:r>
          <a:endParaRPr lang="en-US" sz="600" b="1" kern="1200" dirty="0">
            <a:solidFill>
              <a:schemeClr val="tx1"/>
            </a:solidFill>
          </a:endParaRPr>
        </a:p>
      </dsp:txBody>
      <dsp:txXfrm>
        <a:off x="3647447" y="215192"/>
        <a:ext cx="1032471" cy="1032471"/>
      </dsp:txXfrm>
    </dsp:sp>
    <dsp:sp modelId="{62D6E476-20FF-4FC4-A7AA-DB4278027EE2}">
      <dsp:nvSpPr>
        <dsp:cNvPr id="0" name=""/>
        <dsp:cNvSpPr/>
      </dsp:nvSpPr>
      <dsp:spPr>
        <a:xfrm>
          <a:off x="5497608" y="995327"/>
          <a:ext cx="1460135" cy="1460135"/>
        </a:xfrm>
        <a:prstGeom prst="ellipse">
          <a:avLst/>
        </a:prstGeom>
        <a:solidFill>
          <a:schemeClr val="accent2">
            <a:hueOff val="-729032"/>
            <a:satOff val="-1403"/>
            <a:lumOff val="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Practically doing activities 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5711440" y="1209159"/>
        <a:ext cx="1032471" cy="1032471"/>
      </dsp:txXfrm>
    </dsp:sp>
    <dsp:sp modelId="{4A475EBB-BC69-4D43-BFE4-A0267927F794}">
      <dsp:nvSpPr>
        <dsp:cNvPr id="0" name=""/>
        <dsp:cNvSpPr/>
      </dsp:nvSpPr>
      <dsp:spPr>
        <a:xfrm>
          <a:off x="6007372" y="3228750"/>
          <a:ext cx="1460135" cy="1460135"/>
        </a:xfrm>
        <a:prstGeom prst="ellipse">
          <a:avLst/>
        </a:prstGeom>
        <a:solidFill>
          <a:schemeClr val="accent2">
            <a:hueOff val="-1458064"/>
            <a:satOff val="-2807"/>
            <a:lumOff val="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Hands on approach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6221204" y="3442582"/>
        <a:ext cx="1032471" cy="1032471"/>
      </dsp:txXfrm>
    </dsp:sp>
    <dsp:sp modelId="{BFBEC04E-2085-44A7-AFFB-E1561049F9EE}">
      <dsp:nvSpPr>
        <dsp:cNvPr id="0" name=""/>
        <dsp:cNvSpPr/>
      </dsp:nvSpPr>
      <dsp:spPr>
        <a:xfrm>
          <a:off x="4579045" y="5019816"/>
          <a:ext cx="1460135" cy="1460135"/>
        </a:xfrm>
        <a:prstGeom prst="ellipse">
          <a:avLst/>
        </a:prstGeom>
        <a:solidFill>
          <a:schemeClr val="accent2">
            <a:hueOff val="-2187096"/>
            <a:satOff val="-4210"/>
            <a:lumOff val="29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Field trips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4792877" y="5233648"/>
        <a:ext cx="1032471" cy="1032471"/>
      </dsp:txXfrm>
    </dsp:sp>
    <dsp:sp modelId="{6A630E97-B306-4A8E-9701-958501CBE1DC}">
      <dsp:nvSpPr>
        <dsp:cNvPr id="0" name=""/>
        <dsp:cNvSpPr/>
      </dsp:nvSpPr>
      <dsp:spPr>
        <a:xfrm>
          <a:off x="2288185" y="5019816"/>
          <a:ext cx="1460135" cy="1460135"/>
        </a:xfrm>
        <a:prstGeom prst="ellipse">
          <a:avLst/>
        </a:prstGeom>
        <a:solidFill>
          <a:schemeClr val="accent2">
            <a:hueOff val="-2916128"/>
            <a:satOff val="-5613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Previous exams papers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2502017" y="5233648"/>
        <a:ext cx="1032471" cy="1032471"/>
      </dsp:txXfrm>
    </dsp:sp>
    <dsp:sp modelId="{B3F30484-C359-47C5-BFF4-256321C5829D}">
      <dsp:nvSpPr>
        <dsp:cNvPr id="0" name=""/>
        <dsp:cNvSpPr/>
      </dsp:nvSpPr>
      <dsp:spPr>
        <a:xfrm>
          <a:off x="859857" y="3228750"/>
          <a:ext cx="1460135" cy="1460135"/>
        </a:xfrm>
        <a:prstGeom prst="ellipse">
          <a:avLst/>
        </a:prstGeom>
        <a:solidFill>
          <a:schemeClr val="accent2">
            <a:hueOff val="-3645160"/>
            <a:satOff val="-7017"/>
            <a:lumOff val="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Use pictures/ diagrams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1073689" y="3442582"/>
        <a:ext cx="1032471" cy="1032471"/>
      </dsp:txXfrm>
    </dsp:sp>
    <dsp:sp modelId="{549265BA-D8E5-46AD-A983-68862393C4D4}">
      <dsp:nvSpPr>
        <dsp:cNvPr id="0" name=""/>
        <dsp:cNvSpPr/>
      </dsp:nvSpPr>
      <dsp:spPr>
        <a:xfrm>
          <a:off x="1369622" y="995327"/>
          <a:ext cx="1460135" cy="1460135"/>
        </a:xfrm>
        <a:prstGeom prst="ellipse">
          <a:avLst/>
        </a:prstGeom>
        <a:solidFill>
          <a:schemeClr val="accent2">
            <a:hueOff val="-4374192"/>
            <a:satOff val="-8420"/>
            <a:lumOff val="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chemeClr val="tx1"/>
              </a:solidFill>
            </a:rPr>
            <a:t>Class discussions/ group work</a:t>
          </a:r>
          <a:endParaRPr lang="en-US" sz="1500" b="1" kern="1200" dirty="0">
            <a:solidFill>
              <a:schemeClr val="tx1"/>
            </a:solidFill>
          </a:endParaRPr>
        </a:p>
      </dsp:txBody>
      <dsp:txXfrm>
        <a:off x="1583454" y="1209159"/>
        <a:ext cx="1032471" cy="103247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A8C01-D967-4814-9DEE-51A2D5093AC0}">
      <dsp:nvSpPr>
        <dsp:cNvPr id="0" name=""/>
        <dsp:cNvSpPr/>
      </dsp:nvSpPr>
      <dsp:spPr>
        <a:xfrm>
          <a:off x="2321718" y="174"/>
          <a:ext cx="1452562" cy="94416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Activist/ Experience</a:t>
          </a:r>
          <a:endParaRPr lang="en-US" sz="1400" b="1" kern="1200" dirty="0"/>
        </a:p>
      </dsp:txBody>
      <dsp:txXfrm>
        <a:off x="2367808" y="46264"/>
        <a:ext cx="1360382" cy="851985"/>
      </dsp:txXfrm>
    </dsp:sp>
    <dsp:sp modelId="{F0CC3C1D-93AF-45D6-A9CA-326A3D146177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2486503" y="305186"/>
              </a:moveTo>
              <a:arcTo wR="1559742" hR="1559742" stAng="18387232" swAng="1633569"/>
            </a:path>
          </a:pathLst>
        </a:custGeom>
        <a:noFill/>
        <a:ln w="9525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A505DE-1D49-45EB-8F48-60924F1C3EF5}">
      <dsp:nvSpPr>
        <dsp:cNvPr id="0" name=""/>
        <dsp:cNvSpPr/>
      </dsp:nvSpPr>
      <dsp:spPr>
        <a:xfrm>
          <a:off x="3881461" y="1559917"/>
          <a:ext cx="1452562" cy="94416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Reflector/ Reflection and review of experience</a:t>
          </a:r>
          <a:endParaRPr lang="en-US" sz="1400" b="1" kern="1200" dirty="0"/>
        </a:p>
      </dsp:txBody>
      <dsp:txXfrm>
        <a:off x="3927551" y="1606007"/>
        <a:ext cx="1360382" cy="851985"/>
      </dsp:txXfrm>
    </dsp:sp>
    <dsp:sp modelId="{93AA154C-ABAA-487F-A328-370AC9661962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2957789" y="2251307"/>
              </a:moveTo>
              <a:arcTo wR="1559742" hR="1559742" stAng="1579199" swAng="1633569"/>
            </a:path>
          </a:pathLst>
        </a:custGeom>
        <a:noFill/>
        <a:ln w="9525" cap="flat" cmpd="sng" algn="ctr">
          <a:solidFill>
            <a:schemeClr val="accent1">
              <a:shade val="90000"/>
              <a:hueOff val="187628"/>
              <a:satOff val="238"/>
              <a:lumOff val="1078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DCCB40-C278-4CFB-A50C-706E67693CB3}">
      <dsp:nvSpPr>
        <dsp:cNvPr id="0" name=""/>
        <dsp:cNvSpPr/>
      </dsp:nvSpPr>
      <dsp:spPr>
        <a:xfrm>
          <a:off x="2321718" y="3119659"/>
          <a:ext cx="1452562" cy="94416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Theorist/ conclusions</a:t>
          </a:r>
          <a:endParaRPr lang="en-US" sz="1400" b="1" kern="1200" dirty="0"/>
        </a:p>
      </dsp:txBody>
      <dsp:txXfrm>
        <a:off x="2367808" y="3165749"/>
        <a:ext cx="1360382" cy="851985"/>
      </dsp:txXfrm>
    </dsp:sp>
    <dsp:sp modelId="{43C64844-FCF5-4BE4-8A16-4ADD5C117C73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632981" y="2814299"/>
              </a:moveTo>
              <a:arcTo wR="1559742" hR="1559742" stAng="7587232" swAng="1633569"/>
            </a:path>
          </a:pathLst>
        </a:custGeom>
        <a:noFill/>
        <a:ln w="9525" cap="flat" cmpd="sng" algn="ctr">
          <a:solidFill>
            <a:schemeClr val="accent1">
              <a:shade val="90000"/>
              <a:hueOff val="375255"/>
              <a:satOff val="477"/>
              <a:lumOff val="2157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054719-0092-49FE-A36A-C9F0D4D57BAD}">
      <dsp:nvSpPr>
        <dsp:cNvPr id="0" name=""/>
        <dsp:cNvSpPr/>
      </dsp:nvSpPr>
      <dsp:spPr>
        <a:xfrm>
          <a:off x="761975" y="1559917"/>
          <a:ext cx="1452562" cy="94416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Pragmatist/ planning</a:t>
          </a:r>
          <a:endParaRPr lang="en-US" sz="1400" b="1" kern="1200" dirty="0"/>
        </a:p>
      </dsp:txBody>
      <dsp:txXfrm>
        <a:off x="808065" y="1606007"/>
        <a:ext cx="1360382" cy="851985"/>
      </dsp:txXfrm>
    </dsp:sp>
    <dsp:sp modelId="{A2DB3A88-871F-461C-ABB5-8F01F98FDAFF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161695" y="868178"/>
              </a:moveTo>
              <a:arcTo wR="1559742" hR="1559742" stAng="12379199" swAng="1633569"/>
            </a:path>
          </a:pathLst>
        </a:custGeom>
        <a:noFill/>
        <a:ln w="9525" cap="flat" cmpd="sng" algn="ctr">
          <a:solidFill>
            <a:schemeClr val="accent1">
              <a:shade val="90000"/>
              <a:hueOff val="562883"/>
              <a:satOff val="715"/>
              <a:lumOff val="3235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B355F-7D3F-4095-9359-50EFA52C88BC}">
      <dsp:nvSpPr>
        <dsp:cNvPr id="0" name=""/>
        <dsp:cNvSpPr/>
      </dsp:nvSpPr>
      <dsp:spPr>
        <a:xfrm>
          <a:off x="643187" y="1839"/>
          <a:ext cx="2356021" cy="14136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Activities</a:t>
          </a:r>
          <a:endParaRPr lang="en-US" sz="2400" kern="1200" dirty="0"/>
        </a:p>
      </dsp:txBody>
      <dsp:txXfrm>
        <a:off x="643187" y="1839"/>
        <a:ext cx="2356021" cy="1413613"/>
      </dsp:txXfrm>
    </dsp:sp>
    <dsp:sp modelId="{36A12FA7-CD3D-427B-B87F-DD301C115C9A}">
      <dsp:nvSpPr>
        <dsp:cNvPr id="0" name=""/>
        <dsp:cNvSpPr/>
      </dsp:nvSpPr>
      <dsp:spPr>
        <a:xfrm>
          <a:off x="3234812" y="1839"/>
          <a:ext cx="2356021" cy="14136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Role plays</a:t>
          </a:r>
          <a:endParaRPr lang="en-US" sz="2400" kern="1200" dirty="0"/>
        </a:p>
      </dsp:txBody>
      <dsp:txXfrm>
        <a:off x="3234812" y="1839"/>
        <a:ext cx="2356021" cy="1413613"/>
      </dsp:txXfrm>
    </dsp:sp>
    <dsp:sp modelId="{8AE29202-034F-4142-B49D-765E0A7C8180}">
      <dsp:nvSpPr>
        <dsp:cNvPr id="0" name=""/>
        <dsp:cNvSpPr/>
      </dsp:nvSpPr>
      <dsp:spPr>
        <a:xfrm>
          <a:off x="643187" y="1651054"/>
          <a:ext cx="2356021" cy="14136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Competitive team work tasks</a:t>
          </a:r>
          <a:endParaRPr lang="en-US" sz="2400" kern="1200" dirty="0"/>
        </a:p>
      </dsp:txBody>
      <dsp:txXfrm>
        <a:off x="643187" y="1651054"/>
        <a:ext cx="2356021" cy="1413613"/>
      </dsp:txXfrm>
    </dsp:sp>
    <dsp:sp modelId="{45748918-4F7B-40A3-9AF9-B423AC195F61}">
      <dsp:nvSpPr>
        <dsp:cNvPr id="0" name=""/>
        <dsp:cNvSpPr/>
      </dsp:nvSpPr>
      <dsp:spPr>
        <a:xfrm>
          <a:off x="3234812" y="1651054"/>
          <a:ext cx="2356021" cy="14136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Lead discussions</a:t>
          </a:r>
          <a:endParaRPr lang="en-US" sz="2400" kern="1200" dirty="0"/>
        </a:p>
      </dsp:txBody>
      <dsp:txXfrm>
        <a:off x="3234812" y="1651054"/>
        <a:ext cx="2356021" cy="1413613"/>
      </dsp:txXfrm>
    </dsp:sp>
    <dsp:sp modelId="{65C78BCF-F949-4A9A-99CB-A754104B00C2}">
      <dsp:nvSpPr>
        <dsp:cNvPr id="0" name=""/>
        <dsp:cNvSpPr/>
      </dsp:nvSpPr>
      <dsp:spPr>
        <a:xfrm>
          <a:off x="668185" y="3300270"/>
          <a:ext cx="2356021" cy="14136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Listening to lectures, watching reading</a:t>
          </a:r>
          <a:endParaRPr lang="en-US" sz="2400" kern="1200" dirty="0"/>
        </a:p>
      </dsp:txBody>
      <dsp:txXfrm>
        <a:off x="668185" y="3300270"/>
        <a:ext cx="2356021" cy="1413613"/>
      </dsp:txXfrm>
    </dsp:sp>
    <dsp:sp modelId="{4F0E9D5E-390F-4D8F-976B-771EDC410DCA}">
      <dsp:nvSpPr>
        <dsp:cNvPr id="0" name=""/>
        <dsp:cNvSpPr/>
      </dsp:nvSpPr>
      <dsp:spPr>
        <a:xfrm>
          <a:off x="3234812" y="3300270"/>
          <a:ext cx="2356021" cy="14136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Assess own learning/ reflect</a:t>
          </a:r>
          <a:endParaRPr lang="en-US" sz="2400" kern="1200" dirty="0"/>
        </a:p>
      </dsp:txBody>
      <dsp:txXfrm>
        <a:off x="3234812" y="3300270"/>
        <a:ext cx="2356021" cy="1413613"/>
      </dsp:txXfrm>
    </dsp:sp>
    <dsp:sp modelId="{2EF699CC-88CD-45F7-AA51-B22D6829A767}">
      <dsp:nvSpPr>
        <dsp:cNvPr id="0" name=""/>
        <dsp:cNvSpPr/>
      </dsp:nvSpPr>
      <dsp:spPr>
        <a:xfrm>
          <a:off x="1939000" y="4949485"/>
          <a:ext cx="2356021" cy="14136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err="1" smtClean="0"/>
            <a:t>Analyse</a:t>
          </a:r>
          <a:r>
            <a:rPr lang="en-US" sz="2400" kern="1200" dirty="0" smtClean="0"/>
            <a:t> data</a:t>
          </a:r>
          <a:endParaRPr lang="en-US" sz="2400" kern="1200" dirty="0"/>
        </a:p>
      </dsp:txBody>
      <dsp:txXfrm>
        <a:off x="1939000" y="4949485"/>
        <a:ext cx="2356021" cy="141361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099E4-14E4-46C1-8B77-89F1B92804BE}">
      <dsp:nvSpPr>
        <dsp:cNvPr id="0" name=""/>
        <dsp:cNvSpPr/>
      </dsp:nvSpPr>
      <dsp:spPr>
        <a:xfrm>
          <a:off x="5755" y="1376281"/>
          <a:ext cx="2290664" cy="2748797"/>
        </a:xfrm>
        <a:prstGeom prst="roundRect">
          <a:avLst>
            <a:gd name="adj" fmla="val 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dirty="0" smtClean="0">
              <a:solidFill>
                <a:srgbClr val="FF0000"/>
              </a:solidFill>
            </a:rPr>
            <a:t>They need to see</a:t>
          </a:r>
          <a:endParaRPr lang="en-US" sz="2400" b="0" kern="1200" dirty="0">
            <a:solidFill>
              <a:srgbClr val="FF0000"/>
            </a:solidFill>
          </a:endParaRPr>
        </a:p>
      </dsp:txBody>
      <dsp:txXfrm rot="16200000">
        <a:off x="-892185" y="2274221"/>
        <a:ext cx="2254013" cy="458132"/>
      </dsp:txXfrm>
    </dsp:sp>
    <dsp:sp modelId="{39C09FE9-30FC-4444-9C85-9A9F87166F69}">
      <dsp:nvSpPr>
        <dsp:cNvPr id="0" name=""/>
        <dsp:cNvSpPr/>
      </dsp:nvSpPr>
      <dsp:spPr>
        <a:xfrm>
          <a:off x="463887" y="1376281"/>
          <a:ext cx="1706544" cy="2748797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6299" rIns="0" bIns="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Practical benefit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Realistic</a:t>
          </a:r>
          <a:endParaRPr lang="en-US" sz="3100" b="0" kern="1200" dirty="0">
            <a:solidFill>
              <a:schemeClr val="tx1"/>
            </a:solidFill>
          </a:endParaRPr>
        </a:p>
      </dsp:txBody>
      <dsp:txXfrm>
        <a:off x="463887" y="1376281"/>
        <a:ext cx="1706544" cy="2748797"/>
      </dsp:txXfrm>
    </dsp:sp>
    <dsp:sp modelId="{DF67D042-2B59-46D9-86D3-61B059A29E08}">
      <dsp:nvSpPr>
        <dsp:cNvPr id="0" name=""/>
        <dsp:cNvSpPr/>
      </dsp:nvSpPr>
      <dsp:spPr>
        <a:xfrm>
          <a:off x="2371369" y="1411933"/>
          <a:ext cx="2290664" cy="2748797"/>
        </a:xfrm>
        <a:prstGeom prst="roundRect">
          <a:avLst>
            <a:gd name="adj" fmla="val 5000"/>
          </a:avLst>
        </a:prstGeom>
        <a:solidFill>
          <a:schemeClr val="accent5">
            <a:hueOff val="7693906"/>
            <a:satOff val="-2748"/>
            <a:lumOff val="4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dirty="0" smtClean="0">
              <a:solidFill>
                <a:srgbClr val="FF0000"/>
              </a:solidFill>
            </a:rPr>
            <a:t>Like to </a:t>
          </a:r>
          <a:r>
            <a:rPr lang="en-US" sz="2400" b="0" kern="1200" dirty="0" err="1" smtClean="0">
              <a:solidFill>
                <a:srgbClr val="FF0000"/>
              </a:solidFill>
            </a:rPr>
            <a:t>organise</a:t>
          </a:r>
          <a:endParaRPr lang="en-US" sz="2400" b="0" kern="1200" dirty="0">
            <a:solidFill>
              <a:srgbClr val="FF0000"/>
            </a:solidFill>
          </a:endParaRPr>
        </a:p>
      </dsp:txBody>
      <dsp:txXfrm rot="16200000">
        <a:off x="1473429" y="2309873"/>
        <a:ext cx="2254013" cy="458132"/>
      </dsp:txXfrm>
    </dsp:sp>
    <dsp:sp modelId="{EF928580-8C9E-413B-9C5F-BF311109DFDC}">
      <dsp:nvSpPr>
        <dsp:cNvPr id="0" name=""/>
        <dsp:cNvSpPr/>
      </dsp:nvSpPr>
      <dsp:spPr>
        <a:xfrm rot="5400000">
          <a:off x="2180853" y="3596442"/>
          <a:ext cx="403938" cy="34359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BB4FA-4414-47BB-8A1C-E1E9102EDAB4}">
      <dsp:nvSpPr>
        <dsp:cNvPr id="0" name=""/>
        <dsp:cNvSpPr/>
      </dsp:nvSpPr>
      <dsp:spPr>
        <a:xfrm>
          <a:off x="2829502" y="1411933"/>
          <a:ext cx="1706544" cy="2748797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6299" rIns="0" bIns="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Their learning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Techniques</a:t>
          </a:r>
          <a:endParaRPr lang="en-US" sz="3100" b="0" kern="1200" dirty="0">
            <a:solidFill>
              <a:schemeClr val="tx1"/>
            </a:solidFill>
          </a:endParaRPr>
        </a:p>
      </dsp:txBody>
      <dsp:txXfrm>
        <a:off x="2829502" y="1411933"/>
        <a:ext cx="1706544" cy="2748797"/>
      </dsp:txXfrm>
    </dsp:sp>
    <dsp:sp modelId="{30995603-7035-42E3-9CD6-25D69589D6BF}">
      <dsp:nvSpPr>
        <dsp:cNvPr id="0" name=""/>
        <dsp:cNvSpPr/>
      </dsp:nvSpPr>
      <dsp:spPr>
        <a:xfrm>
          <a:off x="4742207" y="1411933"/>
          <a:ext cx="2290664" cy="2748797"/>
        </a:xfrm>
        <a:prstGeom prst="roundRect">
          <a:avLst>
            <a:gd name="adj" fmla="val 5000"/>
          </a:avLst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dirty="0" smtClean="0">
              <a:solidFill>
                <a:srgbClr val="FF0000"/>
              </a:solidFill>
            </a:rPr>
            <a:t>Have clear</a:t>
          </a:r>
          <a:endParaRPr lang="en-US" sz="2400" b="0" kern="1200" dirty="0">
            <a:solidFill>
              <a:srgbClr val="FF0000"/>
            </a:solidFill>
          </a:endParaRPr>
        </a:p>
      </dsp:txBody>
      <dsp:txXfrm rot="16200000">
        <a:off x="3844266" y="2309873"/>
        <a:ext cx="2254013" cy="458132"/>
      </dsp:txXfrm>
    </dsp:sp>
    <dsp:sp modelId="{D060073A-D7A5-4392-8174-9BC16B0043B9}">
      <dsp:nvSpPr>
        <dsp:cNvPr id="0" name=""/>
        <dsp:cNvSpPr/>
      </dsp:nvSpPr>
      <dsp:spPr>
        <a:xfrm rot="5400000">
          <a:off x="4551691" y="3596442"/>
          <a:ext cx="403938" cy="34359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370E5-233D-479B-AE33-7EC904A4AD14}">
      <dsp:nvSpPr>
        <dsp:cNvPr id="0" name=""/>
        <dsp:cNvSpPr/>
      </dsp:nvSpPr>
      <dsp:spPr>
        <a:xfrm>
          <a:off x="5200340" y="1411933"/>
          <a:ext cx="1706544" cy="2748797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6299" rIns="0" bIns="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Guidelines</a:t>
          </a:r>
          <a:endParaRPr lang="en-US" sz="3100" b="0" kern="1200" dirty="0">
            <a:solidFill>
              <a:schemeClr val="tx1"/>
            </a:solidFill>
          </a:endParaRP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0" kern="1200" dirty="0" smtClean="0">
              <a:solidFill>
                <a:schemeClr val="tx1"/>
              </a:solidFill>
            </a:rPr>
            <a:t>Task orientated (not people)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100" b="0" kern="1200" dirty="0">
            <a:solidFill>
              <a:schemeClr val="tx1"/>
            </a:solidFill>
          </a:endParaRPr>
        </a:p>
      </dsp:txBody>
      <dsp:txXfrm>
        <a:off x="5200340" y="1411933"/>
        <a:ext cx="1706544" cy="274879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BA0FD-4019-43BA-ACEC-C425A4A6F152}">
      <dsp:nvSpPr>
        <dsp:cNvPr id="0" name=""/>
        <dsp:cNvSpPr/>
      </dsp:nvSpPr>
      <dsp:spPr>
        <a:xfrm>
          <a:off x="0" y="0"/>
          <a:ext cx="5424576" cy="8902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/>
            <a:t>Like models/ concepts/ theories</a:t>
          </a:r>
          <a:endParaRPr lang="en-US" sz="2500" b="1" kern="1200" dirty="0"/>
        </a:p>
      </dsp:txBody>
      <dsp:txXfrm>
        <a:off x="26074" y="26074"/>
        <a:ext cx="4359774" cy="838097"/>
      </dsp:txXfrm>
    </dsp:sp>
    <dsp:sp modelId="{F0136DFD-625B-4349-872D-3AFD2E08F464}">
      <dsp:nvSpPr>
        <dsp:cNvPr id="0" name=""/>
        <dsp:cNvSpPr/>
      </dsp:nvSpPr>
      <dsp:spPr>
        <a:xfrm>
          <a:off x="405082" y="1013891"/>
          <a:ext cx="5424576" cy="890245"/>
        </a:xfrm>
        <a:prstGeom prst="roundRect">
          <a:avLst>
            <a:gd name="adj" fmla="val 10000"/>
          </a:avLst>
        </a:prstGeom>
        <a:solidFill>
          <a:schemeClr val="accent3">
            <a:hueOff val="-857445"/>
            <a:satOff val="5217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/>
            <a:t>Explore inter-relationships between ideas</a:t>
          </a:r>
          <a:endParaRPr lang="en-US" sz="2500" b="1" kern="1200" dirty="0"/>
        </a:p>
      </dsp:txBody>
      <dsp:txXfrm>
        <a:off x="431156" y="1039965"/>
        <a:ext cx="4388686" cy="838097"/>
      </dsp:txXfrm>
    </dsp:sp>
    <dsp:sp modelId="{49307997-CCF2-4B4D-808C-5EC7A7732E22}">
      <dsp:nvSpPr>
        <dsp:cNvPr id="0" name=""/>
        <dsp:cNvSpPr/>
      </dsp:nvSpPr>
      <dsp:spPr>
        <a:xfrm>
          <a:off x="810164" y="2027782"/>
          <a:ext cx="5424576" cy="890245"/>
        </a:xfrm>
        <a:prstGeom prst="roundRect">
          <a:avLst>
            <a:gd name="adj" fmla="val 10000"/>
          </a:avLst>
        </a:prstGeom>
        <a:solidFill>
          <a:schemeClr val="accent3">
            <a:hueOff val="-1714891"/>
            <a:satOff val="10435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/>
            <a:t>Question assumptions and logic</a:t>
          </a:r>
          <a:endParaRPr lang="en-US" sz="2500" b="1" kern="1200" dirty="0"/>
        </a:p>
      </dsp:txBody>
      <dsp:txXfrm>
        <a:off x="836238" y="2053856"/>
        <a:ext cx="4388686" cy="838097"/>
      </dsp:txXfrm>
    </dsp:sp>
    <dsp:sp modelId="{B806101F-547E-49FC-99A7-8D29D0A70B83}">
      <dsp:nvSpPr>
        <dsp:cNvPr id="0" name=""/>
        <dsp:cNvSpPr/>
      </dsp:nvSpPr>
      <dsp:spPr>
        <a:xfrm>
          <a:off x="1215246" y="3041673"/>
          <a:ext cx="5424576" cy="890245"/>
        </a:xfrm>
        <a:prstGeom prst="roundRect">
          <a:avLst>
            <a:gd name="adj" fmla="val 10000"/>
          </a:avLst>
        </a:prstGeom>
        <a:solidFill>
          <a:schemeClr val="accent3">
            <a:hueOff val="-2572336"/>
            <a:satOff val="15652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/>
            <a:t>Involved in unstructured activities</a:t>
          </a:r>
          <a:endParaRPr lang="en-US" sz="2500" b="1" kern="1200" dirty="0"/>
        </a:p>
      </dsp:txBody>
      <dsp:txXfrm>
        <a:off x="1241320" y="3067747"/>
        <a:ext cx="4388686" cy="838097"/>
      </dsp:txXfrm>
    </dsp:sp>
    <dsp:sp modelId="{2E1636C6-A4AC-4036-811C-4C54E5CAB5AB}">
      <dsp:nvSpPr>
        <dsp:cNvPr id="0" name=""/>
        <dsp:cNvSpPr/>
      </dsp:nvSpPr>
      <dsp:spPr>
        <a:xfrm>
          <a:off x="1620328" y="4055565"/>
          <a:ext cx="5424576" cy="890245"/>
        </a:xfrm>
        <a:prstGeom prst="roundRect">
          <a:avLst>
            <a:gd name="adj" fmla="val 10000"/>
          </a:avLst>
        </a:prstGeom>
        <a:solidFill>
          <a:schemeClr val="accent3">
            <a:hueOff val="-3429781"/>
            <a:satOff val="20869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1" kern="1200" dirty="0" smtClean="0"/>
            <a:t>disciplined and good at asking probing questions</a:t>
          </a:r>
          <a:endParaRPr lang="en-US" sz="2500" b="1" kern="1200" dirty="0"/>
        </a:p>
      </dsp:txBody>
      <dsp:txXfrm>
        <a:off x="1646402" y="4081639"/>
        <a:ext cx="4388686" cy="838097"/>
      </dsp:txXfrm>
    </dsp:sp>
    <dsp:sp modelId="{60BAE815-91D6-4BE4-8982-26C6DC62DFEC}">
      <dsp:nvSpPr>
        <dsp:cNvPr id="0" name=""/>
        <dsp:cNvSpPr/>
      </dsp:nvSpPr>
      <dsp:spPr>
        <a:xfrm>
          <a:off x="4845916" y="650374"/>
          <a:ext cx="578659" cy="57865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/>
        </a:p>
      </dsp:txBody>
      <dsp:txXfrm>
        <a:off x="4976114" y="650374"/>
        <a:ext cx="318263" cy="435441"/>
      </dsp:txXfrm>
    </dsp:sp>
    <dsp:sp modelId="{7A58C98F-FA94-4979-BB99-CF2CCEF897F5}">
      <dsp:nvSpPr>
        <dsp:cNvPr id="0" name=""/>
        <dsp:cNvSpPr/>
      </dsp:nvSpPr>
      <dsp:spPr>
        <a:xfrm>
          <a:off x="5250999" y="1664265"/>
          <a:ext cx="578659" cy="57865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1431975"/>
            <a:satOff val="6606"/>
            <a:lumOff val="344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-1431975"/>
              <a:satOff val="6606"/>
              <a:lumOff val="3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/>
        </a:p>
      </dsp:txBody>
      <dsp:txXfrm>
        <a:off x="5381197" y="1664265"/>
        <a:ext cx="318263" cy="435441"/>
      </dsp:txXfrm>
    </dsp:sp>
    <dsp:sp modelId="{64AD85DE-9293-4372-842A-858AFE564389}">
      <dsp:nvSpPr>
        <dsp:cNvPr id="0" name=""/>
        <dsp:cNvSpPr/>
      </dsp:nvSpPr>
      <dsp:spPr>
        <a:xfrm>
          <a:off x="5656081" y="2663319"/>
          <a:ext cx="578659" cy="57865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2863950"/>
            <a:satOff val="13213"/>
            <a:lumOff val="688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-2863950"/>
              <a:satOff val="13213"/>
              <a:lumOff val="6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/>
        </a:p>
      </dsp:txBody>
      <dsp:txXfrm>
        <a:off x="5786279" y="2663319"/>
        <a:ext cx="318263" cy="435441"/>
      </dsp:txXfrm>
    </dsp:sp>
    <dsp:sp modelId="{44D318F2-4CA4-477B-803A-4CFD786E1A38}">
      <dsp:nvSpPr>
        <dsp:cNvPr id="0" name=""/>
        <dsp:cNvSpPr/>
      </dsp:nvSpPr>
      <dsp:spPr>
        <a:xfrm>
          <a:off x="6061163" y="3687102"/>
          <a:ext cx="578659" cy="57865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4295925"/>
            <a:satOff val="19819"/>
            <a:lumOff val="1032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-4295925"/>
              <a:satOff val="19819"/>
              <a:lumOff val="10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900" b="1" kern="1200"/>
        </a:p>
      </dsp:txBody>
      <dsp:txXfrm>
        <a:off x="6191361" y="3687102"/>
        <a:ext cx="318263" cy="43544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708A2-6113-44C0-8C73-DEF02A9BF284}">
      <dsp:nvSpPr>
        <dsp:cNvPr id="0" name=""/>
        <dsp:cNvSpPr/>
      </dsp:nvSpPr>
      <dsp:spPr>
        <a:xfrm>
          <a:off x="3440213" y="2396418"/>
          <a:ext cx="2928955" cy="2928955"/>
        </a:xfrm>
        <a:prstGeom prst="gear9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Watch/ think &amp; Observe others. Good at listening and assimilating information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4029063" y="3082512"/>
        <a:ext cx="1751255" cy="1505543"/>
      </dsp:txXfrm>
    </dsp:sp>
    <dsp:sp modelId="{1C236307-B50E-423F-8FCF-77B555D91CBD}">
      <dsp:nvSpPr>
        <dsp:cNvPr id="0" name=""/>
        <dsp:cNvSpPr/>
      </dsp:nvSpPr>
      <dsp:spPr>
        <a:xfrm>
          <a:off x="1736094" y="1704119"/>
          <a:ext cx="2130149" cy="2130149"/>
        </a:xfrm>
        <a:prstGeom prst="gear6">
          <a:avLst/>
        </a:prstGeom>
        <a:solidFill>
          <a:schemeClr val="accent3">
            <a:hueOff val="-1714891"/>
            <a:satOff val="10435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err="1" smtClean="0">
              <a:solidFill>
                <a:schemeClr val="tx1"/>
              </a:solidFill>
            </a:rPr>
            <a:t>Anylse</a:t>
          </a:r>
          <a:r>
            <a:rPr lang="en-US" sz="1600" b="1" kern="1200" dirty="0" smtClean="0">
              <a:solidFill>
                <a:schemeClr val="tx1"/>
              </a:solidFill>
            </a:rPr>
            <a:t> reports, through and methodical </a:t>
          </a:r>
          <a:endParaRPr lang="en-US" sz="1600" b="1" kern="1200" dirty="0">
            <a:solidFill>
              <a:schemeClr val="tx1"/>
            </a:solidFill>
          </a:endParaRPr>
        </a:p>
      </dsp:txBody>
      <dsp:txXfrm>
        <a:off x="2272365" y="2243632"/>
        <a:ext cx="1057607" cy="1051123"/>
      </dsp:txXfrm>
    </dsp:sp>
    <dsp:sp modelId="{AF1955FF-9418-4597-BB28-2849F3B003DB}">
      <dsp:nvSpPr>
        <dsp:cNvPr id="0" name=""/>
        <dsp:cNvSpPr/>
      </dsp:nvSpPr>
      <dsp:spPr>
        <a:xfrm rot="20700000">
          <a:off x="2929195" y="234533"/>
          <a:ext cx="2087111" cy="2087111"/>
        </a:xfrm>
        <a:prstGeom prst="gear6">
          <a:avLst/>
        </a:prstGeom>
        <a:solidFill>
          <a:schemeClr val="accent3">
            <a:hueOff val="-3429781"/>
            <a:satOff val="20869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 smtClean="0">
              <a:solidFill>
                <a:schemeClr val="tx1"/>
              </a:solidFill>
            </a:rPr>
            <a:t>Prepare in advance, worried by time limitations</a:t>
          </a:r>
          <a:endParaRPr lang="en-US" sz="1600" b="1" kern="1200" dirty="0">
            <a:solidFill>
              <a:schemeClr val="tx1"/>
            </a:solidFill>
          </a:endParaRPr>
        </a:p>
      </dsp:txBody>
      <dsp:txXfrm rot="-20700000">
        <a:off x="3386960" y="692298"/>
        <a:ext cx="1171582" cy="1171582"/>
      </dsp:txXfrm>
    </dsp:sp>
    <dsp:sp modelId="{39CB1284-DFB8-47BC-8F44-1AB15479960F}">
      <dsp:nvSpPr>
        <dsp:cNvPr id="0" name=""/>
        <dsp:cNvSpPr/>
      </dsp:nvSpPr>
      <dsp:spPr>
        <a:xfrm>
          <a:off x="3227612" y="1947232"/>
          <a:ext cx="3749063" cy="3749063"/>
        </a:xfrm>
        <a:prstGeom prst="circularArrow">
          <a:avLst>
            <a:gd name="adj1" fmla="val 4687"/>
            <a:gd name="adj2" fmla="val 299029"/>
            <a:gd name="adj3" fmla="val 2537873"/>
            <a:gd name="adj4" fmla="val 15815283"/>
            <a:gd name="adj5" fmla="val 5469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FCBB3-EADE-4B6F-A19C-3986F2B94F6F}">
      <dsp:nvSpPr>
        <dsp:cNvPr id="0" name=""/>
        <dsp:cNvSpPr/>
      </dsp:nvSpPr>
      <dsp:spPr>
        <a:xfrm>
          <a:off x="1358848" y="1227944"/>
          <a:ext cx="2723928" cy="2723928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3">
            <a:hueOff val="-1714891"/>
            <a:satOff val="10435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448A4-F18D-4131-B34E-A411D0589620}">
      <dsp:nvSpPr>
        <dsp:cNvPr id="0" name=""/>
        <dsp:cNvSpPr/>
      </dsp:nvSpPr>
      <dsp:spPr>
        <a:xfrm>
          <a:off x="2446424" y="-227476"/>
          <a:ext cx="2936943" cy="2936943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3">
            <a:hueOff val="-3429781"/>
            <a:satOff val="20869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0470B3-AD56-4F85-AF8A-D96E8178FDA0}">
      <dsp:nvSpPr>
        <dsp:cNvPr id="0" name=""/>
        <dsp:cNvSpPr/>
      </dsp:nvSpPr>
      <dsp:spPr>
        <a:xfrm rot="18000000">
          <a:off x="1062" y="2443967"/>
          <a:ext cx="2257492" cy="1467370"/>
        </a:xfrm>
        <a:prstGeom prst="round2Same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19050" rIns="571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rgbClr val="0070C0"/>
              </a:solidFill>
            </a:rPr>
            <a:t>Activist</a:t>
          </a:r>
          <a:r>
            <a:rPr lang="en-US" sz="1500" b="1" kern="1200" dirty="0" smtClean="0"/>
            <a:t>  (Active learning, workshops, exercises, Presentations, Group Works, Exams, Practice Assignments, Case Studies)</a:t>
          </a:r>
          <a:endParaRPr lang="en-US" sz="1500" b="1" kern="1200" dirty="0"/>
        </a:p>
      </dsp:txBody>
      <dsp:txXfrm>
        <a:off x="103710" y="2497690"/>
        <a:ext cx="2114230" cy="1395739"/>
      </dsp:txXfrm>
    </dsp:sp>
    <dsp:sp modelId="{3063691D-0670-41F5-A8BB-267618A3EA3C}">
      <dsp:nvSpPr>
        <dsp:cNvPr id="0" name=""/>
        <dsp:cNvSpPr/>
      </dsp:nvSpPr>
      <dsp:spPr>
        <a:xfrm rot="20400000">
          <a:off x="1996993" y="769182"/>
          <a:ext cx="2257492" cy="1467370"/>
        </a:xfrm>
        <a:prstGeom prst="round2SameRect">
          <a:avLst/>
        </a:prstGeom>
        <a:solidFill>
          <a:schemeClr val="accent2">
            <a:hueOff val="-1458064"/>
            <a:satOff val="-2807"/>
            <a:lumOff val="196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19050" rIns="571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rgbClr val="FF0000"/>
              </a:solidFill>
            </a:rPr>
            <a:t>Reflector</a:t>
          </a:r>
          <a:r>
            <a:rPr lang="en-US" sz="1500" b="1" kern="1200" dirty="0" smtClean="0"/>
            <a:t> (Feedback lecturer/ Peers/ Work) </a:t>
          </a:r>
          <a:endParaRPr lang="en-US" sz="1500" b="1" kern="1200" dirty="0"/>
        </a:p>
      </dsp:txBody>
      <dsp:txXfrm>
        <a:off x="2080874" y="838653"/>
        <a:ext cx="2114230" cy="1395739"/>
      </dsp:txXfrm>
    </dsp:sp>
    <dsp:sp modelId="{B130971D-E082-4492-9B81-0B17A798114F}">
      <dsp:nvSpPr>
        <dsp:cNvPr id="0" name=""/>
        <dsp:cNvSpPr/>
      </dsp:nvSpPr>
      <dsp:spPr>
        <a:xfrm rot="1200000">
          <a:off x="4602497" y="769182"/>
          <a:ext cx="2257492" cy="1467370"/>
        </a:xfrm>
        <a:prstGeom prst="round2SameRect">
          <a:avLst/>
        </a:prstGeom>
        <a:solidFill>
          <a:schemeClr val="accent2">
            <a:hueOff val="-2916128"/>
            <a:satOff val="-5613"/>
            <a:lumOff val="392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19050" rIns="571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rgbClr val="7030A0"/>
              </a:solidFill>
            </a:rPr>
            <a:t>Theorist</a:t>
          </a:r>
          <a:r>
            <a:rPr lang="en-US" sz="1500" b="1" kern="1200" dirty="0" smtClean="0"/>
            <a:t>( Lectures, books, Tutorial, Discussions, Assignments, Journals, Mind-maps, research)</a:t>
          </a:r>
          <a:endParaRPr lang="en-US" sz="1500" b="1" kern="1200" dirty="0"/>
        </a:p>
      </dsp:txBody>
      <dsp:txXfrm>
        <a:off x="4661878" y="838653"/>
        <a:ext cx="2114230" cy="1395739"/>
      </dsp:txXfrm>
    </dsp:sp>
    <dsp:sp modelId="{29EC27AA-1946-4E80-BE8E-9573CF1E19A2}">
      <dsp:nvSpPr>
        <dsp:cNvPr id="0" name=""/>
        <dsp:cNvSpPr/>
      </dsp:nvSpPr>
      <dsp:spPr>
        <a:xfrm rot="3600000">
          <a:off x="6598428" y="2443967"/>
          <a:ext cx="2257492" cy="1467370"/>
        </a:xfrm>
        <a:prstGeom prst="round2SameRect">
          <a:avLst/>
        </a:prstGeom>
        <a:solidFill>
          <a:schemeClr val="accent2">
            <a:hueOff val="-4374192"/>
            <a:satOff val="-8420"/>
            <a:lumOff val="588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19050" rIns="571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>
              <a:solidFill>
                <a:srgbClr val="FF0000"/>
              </a:solidFill>
            </a:rPr>
            <a:t>Pragmatist</a:t>
          </a:r>
          <a:r>
            <a:rPr lang="en-US" sz="1500" b="1" kern="1200" dirty="0" smtClean="0"/>
            <a:t> (Action Planning, Group Discussions, Project Assignments)</a:t>
          </a:r>
          <a:endParaRPr lang="en-US" sz="1500" b="1" kern="1200" dirty="0"/>
        </a:p>
      </dsp:txBody>
      <dsp:txXfrm>
        <a:off x="6639042" y="2497690"/>
        <a:ext cx="2114230" cy="13957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2A2ED1D-3901-48B4-9435-F438DBEC2D03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CE162FAE-F2B7-4C19-AA24-B0D6692B0E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704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B37FB791-805C-486F-A1EB-8A8A1E1B5FAA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19AB8DB-B7BB-4B61-8D7A-EF8ED3C9AD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86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AB8DB-B7BB-4B61-8D7A-EF8ED3C9AD7B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90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AB8DB-B7BB-4B61-8D7A-EF8ED3C9AD7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26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Facilitator to discuss each of these – encouraging comments and views from the group.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3521-01FC-42D9-9AE2-A7A797DDD7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4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AB8DB-B7BB-4B61-8D7A-EF8ED3C9AD7B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21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Facilitator to explain these and stress that some of the </a:t>
            </a:r>
            <a:r>
              <a:rPr lang="en-GB" b="1" i="1" u="sng" dirty="0"/>
              <a:t>internal barriers are often more difficult </a:t>
            </a:r>
            <a:r>
              <a:rPr lang="en-GB" dirty="0"/>
              <a:t>to address than the external barriers.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3521-01FC-42D9-9AE2-A7A797DDD78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81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David </a:t>
            </a:r>
            <a:r>
              <a:rPr lang="en-GB" err="1"/>
              <a:t>Kolbs</a:t>
            </a:r>
            <a:r>
              <a:rPr lang="en-GB"/>
              <a:t> experiential model of learning (KOLB, 1984) related to learning and development programmes. </a:t>
            </a:r>
          </a:p>
          <a:p>
            <a:r>
              <a:rPr lang="en-GB"/>
              <a:t>Its based on individual’s having and thinking about their experience rather than just absorbing theory.</a:t>
            </a:r>
          </a:p>
          <a:p>
            <a:r>
              <a:rPr lang="en-GB"/>
              <a:t>Basic principal is learning a new skill we go through 4 activities in a cycle</a:t>
            </a:r>
          </a:p>
          <a:p>
            <a:r>
              <a:rPr lang="en-GB"/>
              <a:t>It demonstrates that there is no end to learning but only another turn of the cycle</a:t>
            </a:r>
          </a:p>
          <a:p>
            <a:r>
              <a:rPr lang="en-GB"/>
              <a:t>Learners are not passive recipients but need actively to</a:t>
            </a:r>
            <a:r>
              <a:rPr lang="en-GB" baseline="0"/>
              <a:t> explore and test the environment</a:t>
            </a:r>
          </a:p>
          <a:p>
            <a:r>
              <a:rPr lang="en-GB" baseline="0"/>
              <a:t>It identifies the importance of reflection and internalisation</a:t>
            </a:r>
          </a:p>
          <a:p>
            <a:r>
              <a:rPr lang="en-GB" baseline="0"/>
              <a:t>It is useful way of identifying problem in the learning process</a:t>
            </a:r>
            <a:endParaRPr lang="en-GB"/>
          </a:p>
          <a:p>
            <a:r>
              <a:rPr lang="en-GB"/>
              <a:t>The approach emphasises importance of the synthesis between individual's behaviour and the evaluation of their 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AB8DB-B7BB-4B61-8D7A-EF8ED3C9AD7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629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66639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15832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3567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6171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94694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09796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4517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3791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429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85685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81057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2307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6043-C90E-43C2-941E-EC3EB113F6D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9846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304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19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59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613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88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522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46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74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433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0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931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1217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379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0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096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25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83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001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636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  <p:sldLayoutId id="2147483782" r:id="rId13"/>
    <p:sldLayoutId id="2147483783" r:id="rId14"/>
    <p:sldLayoutId id="2147483784" r:id="rId15"/>
    <p:sldLayoutId id="2147483785" r:id="rId16"/>
    <p:sldLayoutId id="2147483786" r:id="rId17"/>
    <p:sldLayoutId id="214748378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Skills for the 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Module: </a:t>
            </a:r>
            <a:r>
              <a:rPr lang="en-GB" altLang="en-US" dirty="0" smtClean="0"/>
              <a:t>BMSW4005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 smtClean="0">
                <a:solidFill>
                  <a:srgbClr val="FFFF00"/>
                </a:solidFill>
              </a:rPr>
              <a:t>Week </a:t>
            </a:r>
            <a:r>
              <a:rPr lang="en-GB" altLang="en-US" sz="2000" b="1" dirty="0">
                <a:solidFill>
                  <a:srgbClr val="FFFF00"/>
                </a:solidFill>
              </a:rPr>
              <a:t>3</a:t>
            </a:r>
            <a:endParaRPr lang="en-GB" sz="2000" dirty="0">
              <a:solidFill>
                <a:srgbClr val="FFFF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75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of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Skills audit</a:t>
            </a:r>
          </a:p>
          <a:p>
            <a:r>
              <a:rPr lang="en-GB" dirty="0" smtClean="0"/>
              <a:t>Johari Window</a:t>
            </a:r>
          </a:p>
          <a:p>
            <a:r>
              <a:rPr lang="en-GB" dirty="0" smtClean="0"/>
              <a:t>Kolb’s </a:t>
            </a:r>
            <a:r>
              <a:rPr lang="en-GB" dirty="0"/>
              <a:t>Learning </a:t>
            </a:r>
            <a:r>
              <a:rPr lang="en-GB" dirty="0" smtClean="0"/>
              <a:t>Cycle</a:t>
            </a:r>
          </a:p>
          <a:p>
            <a:r>
              <a:rPr lang="en-GB" dirty="0" smtClean="0"/>
              <a:t>Learning styles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899" y="1918101"/>
            <a:ext cx="5800725" cy="387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32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15015-452A-4278-9367-2A6CC2273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‘</a:t>
            </a:r>
            <a:r>
              <a:rPr lang="en-GB" dirty="0" smtClean="0"/>
              <a:t>Study &amp; Employability </a:t>
            </a:r>
            <a:r>
              <a:rPr lang="en-GB" dirty="0"/>
              <a:t>Skills’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31FB6C-F6E2-462D-B570-D609D03391F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78524" y="2214694"/>
          <a:ext cx="10363199" cy="3784101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3628118">
                  <a:extLst>
                    <a:ext uri="{9D8B030D-6E8A-4147-A177-3AD203B41FA5}">
                      <a16:colId xmlns:a16="http://schemas.microsoft.com/office/drawing/2014/main" val="3221779878"/>
                    </a:ext>
                  </a:extLst>
                </a:gridCol>
                <a:gridCol w="3106963">
                  <a:extLst>
                    <a:ext uri="{9D8B030D-6E8A-4147-A177-3AD203B41FA5}">
                      <a16:colId xmlns:a16="http://schemas.microsoft.com/office/drawing/2014/main" val="2538615665"/>
                    </a:ext>
                  </a:extLst>
                </a:gridCol>
                <a:gridCol w="3628118">
                  <a:extLst>
                    <a:ext uri="{9D8B030D-6E8A-4147-A177-3AD203B41FA5}">
                      <a16:colId xmlns:a16="http://schemas.microsoft.com/office/drawing/2014/main" val="1117970341"/>
                    </a:ext>
                  </a:extLst>
                </a:gridCol>
              </a:tblGrid>
              <a:tr h="75546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Time management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Analytical skills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Being able to work independently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0600630"/>
                  </a:ext>
                </a:extLst>
              </a:tr>
              <a:tr h="67763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Critical thinking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 smtClean="0"/>
                        <a:t>I.T. skills</a:t>
                      </a:r>
                      <a:endParaRPr lang="en-GB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Resourcefulness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18441"/>
                  </a:ext>
                </a:extLst>
              </a:tr>
              <a:tr h="7292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Academic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writing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Team </a:t>
                      </a:r>
                      <a:r>
                        <a:rPr lang="en-GB" dirty="0"/>
                        <a:t>working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Communication </a:t>
                      </a:r>
                      <a:r>
                        <a:rPr lang="en-GB" dirty="0" smtClean="0"/>
                        <a:t>&amp; Presentation skills</a:t>
                      </a:r>
                      <a:endParaRPr lang="en-GB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194048"/>
                  </a:ext>
                </a:extLst>
              </a:tr>
              <a:tr h="72062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Research and library skills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Reading skills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Self-awareness</a:t>
                      </a:r>
                      <a:endParaRPr kumimoji="0" lang="en-GB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008351"/>
                  </a:ext>
                </a:extLst>
              </a:tr>
              <a:tr h="7159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Creativity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Leadership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Organisational &amp; planning skills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52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2145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Johari – self awareness window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Developed in 1950s Joseph </a:t>
            </a:r>
            <a:r>
              <a:rPr lang="en-GB" dirty="0" err="1" smtClean="0"/>
              <a:t>Luft</a:t>
            </a:r>
            <a:r>
              <a:rPr lang="en-GB" dirty="0" smtClean="0"/>
              <a:t> and Hari </a:t>
            </a:r>
            <a:r>
              <a:rPr lang="en-GB" dirty="0" err="1" smtClean="0"/>
              <a:t>Ingham</a:t>
            </a:r>
            <a:endParaRPr lang="en-GB" dirty="0" smtClean="0"/>
          </a:p>
          <a:p>
            <a:r>
              <a:rPr lang="en-GB" dirty="0" smtClean="0"/>
              <a:t>A self awareness tool</a:t>
            </a:r>
          </a:p>
          <a:p>
            <a:r>
              <a:rPr lang="en-GB" dirty="0" smtClean="0"/>
              <a:t>Four regions</a:t>
            </a:r>
          </a:p>
          <a:p>
            <a:pPr marL="457200" indent="-457200">
              <a:buAutoNum type="arabicPeriod"/>
            </a:pPr>
            <a:r>
              <a:rPr lang="en-GB" dirty="0" smtClean="0"/>
              <a:t>Known by self and people</a:t>
            </a:r>
          </a:p>
          <a:p>
            <a:pPr marL="457200" indent="-457200">
              <a:buAutoNum type="arabicPeriod"/>
            </a:pPr>
            <a:r>
              <a:rPr lang="en-GB" dirty="0" smtClean="0"/>
              <a:t>Known by people but unknown to yourself</a:t>
            </a:r>
          </a:p>
          <a:p>
            <a:pPr marL="457200" indent="-457200">
              <a:buAutoNum type="arabicPeriod"/>
            </a:pPr>
            <a:r>
              <a:rPr lang="en-GB" dirty="0" smtClean="0"/>
              <a:t>Known to self but hidden from others</a:t>
            </a:r>
          </a:p>
          <a:p>
            <a:pPr marL="457200" indent="-457200">
              <a:buAutoNum type="arabicPeriod"/>
            </a:pPr>
            <a:r>
              <a:rPr lang="en-GB" dirty="0" smtClean="0"/>
              <a:t>Unknown to self and unknown to others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johari window model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1968" y="2822451"/>
            <a:ext cx="2918584" cy="268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73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287665"/>
            <a:ext cx="10364451" cy="50689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use Johari’s window to improve self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2126508"/>
              </p:ext>
            </p:extLst>
          </p:nvPr>
        </p:nvGraphicFramePr>
        <p:xfrm>
          <a:off x="2032000" y="107135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Arrow Connector 5"/>
          <p:cNvCxnSpPr/>
          <p:nvPr/>
        </p:nvCxnSpPr>
        <p:spPr>
          <a:xfrm flipH="1" flipV="1">
            <a:off x="5216768" y="2262554"/>
            <a:ext cx="1758462" cy="35169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2391764" y="3529944"/>
            <a:ext cx="1518006" cy="58526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774696">
            <a:off x="4194754" y="3180264"/>
            <a:ext cx="2662100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9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187569"/>
            <a:ext cx="10364451" cy="1090247"/>
          </a:xfrm>
        </p:spPr>
        <p:txBody>
          <a:bodyPr>
            <a:normAutofit/>
          </a:bodyPr>
          <a:lstStyle/>
          <a:p>
            <a:r>
              <a:rPr lang="en-GB" dirty="0"/>
              <a:t>4 stages of </a:t>
            </a:r>
            <a:r>
              <a:rPr lang="en-GB" dirty="0" smtClean="0"/>
              <a:t>competence - created </a:t>
            </a:r>
            <a:r>
              <a:rPr lang="en-GB" dirty="0"/>
              <a:t>by Noel Burch in the 1970s as a model for learning.</a:t>
            </a:r>
          </a:p>
        </p:txBody>
      </p:sp>
      <p:pic>
        <p:nvPicPr>
          <p:cNvPr id="1026" name="Picture 2" descr="https://static1.squarespace.com/static/54f4d36ce4b0f594d25ece9a/t/566f99d4841abaf40a256d1d/1459683092428/From+Ignorance+to+Mastery+-+How+Adults+Lear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082" y="1297547"/>
            <a:ext cx="9644918" cy="545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71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0873" y="4353243"/>
            <a:ext cx="9144000" cy="2387600"/>
          </a:xfrm>
        </p:spPr>
        <p:txBody>
          <a:bodyPr/>
          <a:lstStyle/>
          <a:p>
            <a:r>
              <a:rPr lang="en-GB" dirty="0" smtClean="0"/>
              <a:t>Example of 4C’s model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7401885"/>
              </p:ext>
            </p:extLst>
          </p:nvPr>
        </p:nvGraphicFramePr>
        <p:xfrm>
          <a:off x="2032000" y="254924"/>
          <a:ext cx="8259156" cy="5883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337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- Applying Johari &amp; 4 C’s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of identifying skill using Johari</a:t>
            </a:r>
          </a:p>
          <a:p>
            <a:r>
              <a:rPr lang="en-GB" dirty="0" smtClean="0"/>
              <a:t>Think of identifying skill using 4 c’s model</a:t>
            </a:r>
            <a:endParaRPr lang="en-GB" dirty="0"/>
          </a:p>
        </p:txBody>
      </p:sp>
      <p:pic>
        <p:nvPicPr>
          <p:cNvPr id="2050" name="Picture 2" descr="https://com353charm.files.wordpress.com/2014/10/johari-wind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75" y="3427233"/>
            <a:ext cx="3974123" cy="323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8911" y="3304808"/>
            <a:ext cx="4314689" cy="334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12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learn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did you learn?</a:t>
            </a:r>
          </a:p>
          <a:p>
            <a:r>
              <a:rPr lang="en-GB" dirty="0" smtClean="0"/>
              <a:t>How did you become aware of your incompetency?</a:t>
            </a:r>
          </a:p>
          <a:p>
            <a:r>
              <a:rPr lang="en-GB" dirty="0" smtClean="0"/>
              <a:t>How did you learn it?</a:t>
            </a:r>
          </a:p>
          <a:p>
            <a:r>
              <a:rPr lang="en-GB" dirty="0" smtClean="0"/>
              <a:t>How good are you at it now?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784" y="2214694"/>
            <a:ext cx="4173416" cy="26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894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5" y="130837"/>
            <a:ext cx="10364451" cy="875003"/>
          </a:xfrm>
        </p:spPr>
        <p:txBody>
          <a:bodyPr/>
          <a:lstStyle/>
          <a:p>
            <a:r>
              <a:rPr lang="en-GB"/>
              <a:t>Learning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855" y="1300293"/>
            <a:ext cx="10364452" cy="508526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Acquisition of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that leads to a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relatively permanent change 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which results from experience.</a:t>
            </a:r>
          </a:p>
          <a:p>
            <a:pPr>
              <a:buNone/>
            </a:pP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Learning can be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deliberate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formal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unintentional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natural activity or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progression</a:t>
            </a:r>
          </a:p>
          <a:p>
            <a:pPr>
              <a:buNone/>
            </a:pP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Learning implies a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different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internal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state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, which may result in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new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behaviours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actions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or new </a:t>
            </a:r>
            <a:r>
              <a:rPr lang="en-GB" sz="28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understanding</a:t>
            </a:r>
            <a:r>
              <a:rPr lang="en-GB" sz="2800" cap="none" dirty="0">
                <a:latin typeface="Calibri" panose="020F0502020204030204" pitchFamily="34" charset="0"/>
                <a:cs typeface="Calibri" panose="020F0502020204030204" pitchFamily="34" charset="0"/>
              </a:rPr>
              <a:t> and knowledge.</a:t>
            </a:r>
            <a:endParaRPr lang="en-US" sz="2800" cap="none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1B6D1-1E17-4E6A-AD22-961D0DA65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255" y="252757"/>
            <a:ext cx="10364451" cy="996923"/>
          </a:xfrm>
        </p:spPr>
        <p:txBody>
          <a:bodyPr/>
          <a:lstStyle/>
          <a:p>
            <a:pPr algn="l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Learning How to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E9BE0-743E-47C0-9243-D95F545A7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55" y="1249680"/>
            <a:ext cx="10364452" cy="535556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Learning how to learn: it’s a </a:t>
            </a:r>
            <a:r>
              <a:rPr lang="en-GB" sz="32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process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 which we all </a:t>
            </a:r>
            <a:r>
              <a:rPr lang="en-GB" sz="32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engage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 in throughout our lives, although often we do not realise that we are, in fact, learning </a:t>
            </a:r>
            <a:r>
              <a:rPr lang="en-GB" sz="3200" b="1" cap="none" dirty="0">
                <a:latin typeface="Calibri" panose="020F0502020204030204" pitchFamily="34" charset="0"/>
                <a:cs typeface="Calibri" panose="020F0502020204030204" pitchFamily="34" charset="0"/>
              </a:rPr>
              <a:t>how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 to learn.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Most of the time we concentrate on </a:t>
            </a:r>
            <a:r>
              <a:rPr lang="en-GB" sz="3200" b="1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 we are learning rather than </a:t>
            </a:r>
            <a:r>
              <a:rPr lang="en-GB" sz="3200" b="1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 we are learning it.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Most learning has to be an </a:t>
            </a:r>
            <a:r>
              <a:rPr lang="en-GB" sz="3200" cap="none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active</a:t>
            </a:r>
            <a:r>
              <a:rPr lang="en-GB" sz="3200" cap="none" dirty="0">
                <a:latin typeface="Calibri" panose="020F0502020204030204" pitchFamily="34" charset="0"/>
                <a:cs typeface="Calibri" panose="020F0502020204030204" pitchFamily="34" charset="0"/>
              </a:rPr>
              <a:t> process - and this is particularly true of learning how to learn.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84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21911"/>
              </p:ext>
            </p:extLst>
          </p:nvPr>
        </p:nvGraphicFramePr>
        <p:xfrm>
          <a:off x="914400" y="1584960"/>
          <a:ext cx="10363200" cy="5273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996440" y="418289"/>
            <a:ext cx="8321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latin typeface="Calibri" panose="020F0502020204030204" pitchFamily="34" charset="0"/>
                <a:cs typeface="Calibri" panose="020F0502020204030204" pitchFamily="34" charset="0"/>
              </a:rPr>
              <a:t>External factors and Internal processes constantly affect each other</a:t>
            </a:r>
            <a:endParaRPr lang="en-US" sz="36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AB1C7-3ACC-4D96-8E7D-C3B08AF2E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</a:t>
            </a:r>
            <a:r>
              <a:rPr lang="en-GB" dirty="0" smtClean="0"/>
              <a:t>learning&amp; learning to overcome them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04C28-B602-41D4-B3D2-DE24536A3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Everyone has barriers to learning – some of these are obvious, some are less so.</a:t>
            </a:r>
          </a:p>
          <a:p>
            <a:r>
              <a:rPr lang="en-GB" b="1" i="1" dirty="0">
                <a:solidFill>
                  <a:schemeClr val="tx1"/>
                </a:solidFill>
              </a:rPr>
              <a:t>Barriers may be external </a:t>
            </a:r>
            <a:r>
              <a:rPr lang="en-GB" dirty="0">
                <a:solidFill>
                  <a:schemeClr val="tx1"/>
                </a:solidFill>
              </a:rPr>
              <a:t>– family, logistics (no car, travel is difficult), dependency on others, money, work, friends, private life, terminology, etc.</a:t>
            </a:r>
          </a:p>
          <a:p>
            <a:r>
              <a:rPr lang="en-GB" b="1" i="1" dirty="0">
                <a:solidFill>
                  <a:schemeClr val="tx1"/>
                </a:solidFill>
              </a:rPr>
              <a:t>Barriers may be internal </a:t>
            </a:r>
            <a:r>
              <a:rPr lang="en-GB" dirty="0">
                <a:solidFill>
                  <a:schemeClr val="tx1"/>
                </a:solidFill>
              </a:rPr>
              <a:t>– skill levels, levels of knowledge, perceived abilities, behavioural, attitudinal, psychological</a:t>
            </a:r>
            <a:r>
              <a:rPr lang="en-GB" dirty="0" smtClean="0">
                <a:solidFill>
                  <a:schemeClr val="tx1"/>
                </a:solidFill>
              </a:rPr>
              <a:t>, </a:t>
            </a:r>
            <a:r>
              <a:rPr lang="en-GB" dirty="0">
                <a:solidFill>
                  <a:schemeClr val="tx1"/>
                </a:solidFill>
              </a:rPr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402497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149" y="169123"/>
            <a:ext cx="10364451" cy="1011977"/>
          </a:xfrm>
        </p:spPr>
        <p:txBody>
          <a:bodyPr/>
          <a:lstStyle/>
          <a:p>
            <a:r>
              <a:rPr lang="en-GB"/>
              <a:t>Kolb’s Experiential Learning Cycle (1984)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762831"/>
              </p:ext>
            </p:extLst>
          </p:nvPr>
        </p:nvGraphicFramePr>
        <p:xfrm>
          <a:off x="914400" y="1206500"/>
          <a:ext cx="10363200" cy="5448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452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97727-5734-4342-966B-3AF44BB0271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3814" y="518160"/>
            <a:ext cx="9316955" cy="62026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cap="none" dirty="0">
                <a:latin typeface="Calibri"/>
                <a:cs typeface="Calibri"/>
              </a:rPr>
              <a:t>David </a:t>
            </a:r>
            <a:r>
              <a:rPr lang="en-GB" sz="3200" cap="none" dirty="0" err="1">
                <a:latin typeface="Calibri"/>
                <a:cs typeface="Calibri"/>
              </a:rPr>
              <a:t>Kolbs</a:t>
            </a:r>
            <a:r>
              <a:rPr lang="en-GB" sz="3200" cap="none" dirty="0">
                <a:latin typeface="Calibri"/>
                <a:cs typeface="Calibri"/>
              </a:rPr>
              <a:t> experiential model of learning (KOLB, 1984) related to </a:t>
            </a:r>
            <a:r>
              <a:rPr lang="en-GB" sz="3200" b="1" u="sng" cap="none" dirty="0">
                <a:latin typeface="Calibri"/>
                <a:cs typeface="Calibri"/>
              </a:rPr>
              <a:t>learning and development programmes</a:t>
            </a:r>
            <a:r>
              <a:rPr lang="en-GB" sz="3200" cap="none" dirty="0">
                <a:latin typeface="Calibri"/>
                <a:cs typeface="Calibri"/>
              </a:rPr>
              <a:t>. </a:t>
            </a:r>
            <a:endParaRPr lang="en-GB" sz="3200" cap="none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cap="none" dirty="0">
                <a:latin typeface="Calibri"/>
                <a:cs typeface="Calibri"/>
              </a:rPr>
              <a:t>Its based on </a:t>
            </a:r>
            <a:r>
              <a:rPr lang="en-GB" sz="3200" u="sng" cap="none" dirty="0">
                <a:latin typeface="Calibri"/>
                <a:cs typeface="Calibri"/>
              </a:rPr>
              <a:t>individual’s having and thinking</a:t>
            </a:r>
            <a:r>
              <a:rPr lang="en-GB" sz="3200" cap="none" dirty="0">
                <a:latin typeface="Calibri"/>
                <a:cs typeface="Calibri"/>
              </a:rPr>
              <a:t> about their experience rather than just absorbing theory.</a:t>
            </a:r>
          </a:p>
          <a:p>
            <a:r>
              <a:rPr lang="en-GB" sz="3200" cap="none" dirty="0">
                <a:latin typeface="Calibri"/>
                <a:cs typeface="Calibri"/>
              </a:rPr>
              <a:t>Basic principal is </a:t>
            </a:r>
            <a:r>
              <a:rPr lang="en-GB" sz="3200" cap="none" dirty="0">
                <a:solidFill>
                  <a:srgbClr val="FF0000"/>
                </a:solidFill>
                <a:latin typeface="Calibri"/>
                <a:cs typeface="Calibri"/>
              </a:rPr>
              <a:t>learning a new skill </a:t>
            </a:r>
            <a:r>
              <a:rPr lang="en-GB" sz="3200" cap="none" dirty="0">
                <a:latin typeface="Calibri"/>
                <a:cs typeface="Calibri"/>
              </a:rPr>
              <a:t>we go through 4 activities in a cycle</a:t>
            </a:r>
          </a:p>
          <a:p>
            <a:r>
              <a:rPr lang="en-GB" sz="3200" cap="none" dirty="0">
                <a:latin typeface="Calibri"/>
                <a:cs typeface="Calibri"/>
              </a:rPr>
              <a:t>It demonstrates that there is no end to learning but only another turn of the cycle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71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FCEF3-7CCC-4865-8DD8-A568F64BC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Learning </a:t>
            </a:r>
            <a:r>
              <a:rPr lang="en-GB" dirty="0" smtClean="0"/>
              <a:t>Styles - VARK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753" y="2060848"/>
            <a:ext cx="4048125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175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ADB90-DE89-44C7-96BA-58C3F4922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3592" y="419166"/>
            <a:ext cx="6912768" cy="70986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VARK- Questionnaire developed in 1987 by Neil Fleming</a:t>
            </a:r>
            <a:endParaRPr lang="en-GB" dirty="0"/>
          </a:p>
        </p:txBody>
      </p:sp>
      <p:pic>
        <p:nvPicPr>
          <p:cNvPr id="4" name="Picture 2" descr="http://learningon.theloop.school.nz/moodle/file.php/945/images/vark_strip.jpg">
            <a:extLst>
              <a:ext uri="{FF2B5EF4-FFF2-40B4-BE49-F238E27FC236}">
                <a16:creationId xmlns:a16="http://schemas.microsoft.com/office/drawing/2014/main" id="{FDE602E3-CCBE-4325-840E-06816FCE3A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1465966"/>
            <a:ext cx="4676641" cy="211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279576" y="3861049"/>
            <a:ext cx="76328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Your scores will give an indication of your preference for some of the different ways of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learning</a:t>
            </a:r>
          </a:p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V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- by </a:t>
            </a:r>
            <a:r>
              <a:rPr lang="en-GB" b="1" dirty="0">
                <a:solidFill>
                  <a:srgbClr val="C00000"/>
                </a:solidFill>
                <a:latin typeface="Calibri" panose="020F0502020204030204"/>
              </a:rPr>
              <a:t>Visual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Study Strategies</a:t>
            </a:r>
          </a:p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A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- by </a:t>
            </a:r>
            <a:r>
              <a:rPr lang="en-GB" b="1" dirty="0">
                <a:solidFill>
                  <a:srgbClr val="0070C0"/>
                </a:solidFill>
                <a:latin typeface="Calibri" panose="020F0502020204030204"/>
              </a:rPr>
              <a:t>Aural</a:t>
            </a:r>
            <a:r>
              <a:rPr lang="en-GB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Study</a:t>
            </a:r>
            <a:r>
              <a:rPr lang="en-GB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Strategies</a:t>
            </a:r>
          </a:p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R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- by </a:t>
            </a:r>
            <a:r>
              <a:rPr lang="en-GB" b="1" dirty="0">
                <a:solidFill>
                  <a:srgbClr val="00B050"/>
                </a:solidFill>
                <a:latin typeface="Calibri" panose="020F0502020204030204"/>
              </a:rPr>
              <a:t>Read/Write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Study Strategies</a:t>
            </a:r>
          </a:p>
          <a:p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K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	- by </a:t>
            </a:r>
            <a:r>
              <a:rPr lang="en-GB" b="1" dirty="0" err="1">
                <a:solidFill>
                  <a:srgbClr val="7030A0"/>
                </a:solidFill>
                <a:latin typeface="Calibri" panose="020F0502020204030204"/>
              </a:rPr>
              <a:t>Kinesthetic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 Study </a:t>
            </a: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Strategies</a:t>
            </a:r>
          </a:p>
          <a:p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375694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Completing the questionnaire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013" y="1716946"/>
            <a:ext cx="10364452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start from Q2, write down the question and which option you chose (a, b, c ,d)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2. a</a:t>
            </a:r>
          </a:p>
          <a:p>
            <a:pPr marL="0" indent="0">
              <a:buNone/>
            </a:pPr>
            <a:r>
              <a:rPr lang="en-GB" dirty="0" smtClean="0"/>
              <a:t>3. 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once all 14 questions are completed, then complete the scoring sheet by circling in the category you chose, add all the V’s, A’s, R’s, K’s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1219" y="2214694"/>
            <a:ext cx="4224891" cy="17257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132" y="4948346"/>
            <a:ext cx="4448169" cy="182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514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C74F1-A5EC-4039-9F42-DC618927D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8069" y="-100923"/>
            <a:ext cx="10364451" cy="1596177"/>
          </a:xfrm>
        </p:spPr>
        <p:txBody>
          <a:bodyPr/>
          <a:lstStyle/>
          <a:p>
            <a:pPr algn="l"/>
            <a:r>
              <a:rPr lang="en-GB" dirty="0">
                <a:cs typeface="Arial" panose="020B0604020202020204" pitchFamily="34" charset="0"/>
              </a:rPr>
              <a:t>Visual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860D5-EE80-4595-92F9-E15DB4B44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034" y="1617298"/>
            <a:ext cx="4519414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Notice details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Observe rather than act or talk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Find verbal instructions difficult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Memorise by looking at  pictures/videos </a:t>
            </a:r>
          </a:p>
          <a:p>
            <a:endParaRPr lang="en-GB" dirty="0"/>
          </a:p>
        </p:txBody>
      </p:sp>
      <p:pic>
        <p:nvPicPr>
          <p:cNvPr id="4" name="Picture 2" descr="http://de.sap.info/wp-content/uploads/2012/08/visual_intelligence_bi_4.jpg">
            <a:extLst>
              <a:ext uri="{FF2B5EF4-FFF2-40B4-BE49-F238E27FC236}">
                <a16:creationId xmlns:a16="http://schemas.microsoft.com/office/drawing/2014/main" id="{DC3B5B76-8BDA-444B-ADF2-2CA402049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20" y="141877"/>
            <a:ext cx="1910672" cy="1110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46321937"/>
              </p:ext>
            </p:extLst>
          </p:nvPr>
        </p:nvGraphicFramePr>
        <p:xfrm>
          <a:off x="4290204" y="701614"/>
          <a:ext cx="7671758" cy="5888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294844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A74FF-7DA5-4787-A39A-6DB83D138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7696" y="0"/>
            <a:ext cx="10364451" cy="1596177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Auditory</a:t>
            </a:r>
            <a:endParaRPr lang="en-GB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60859CC3-6C09-42E0-85A9-347E841B2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027" y="1667054"/>
            <a:ext cx="4464496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cs typeface="Arial" panose="020B0604020202020204" pitchFamily="34" charset="0"/>
              </a:rPr>
              <a:t> Enjoy talking and listening to others</a:t>
            </a:r>
          </a:p>
          <a:p>
            <a:endParaRPr lang="en-GB" sz="800" dirty="0">
              <a:cs typeface="Arial" panose="020B0604020202020204" pitchFamily="34" charset="0"/>
            </a:endParaRPr>
          </a:p>
          <a:p>
            <a:endParaRPr lang="en-GB" sz="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Like to try new things</a:t>
            </a:r>
          </a:p>
          <a:p>
            <a:endParaRPr lang="en-GB" sz="800" dirty="0">
              <a:cs typeface="Arial" panose="020B0604020202020204" pitchFamily="34" charset="0"/>
            </a:endParaRPr>
          </a:p>
          <a:p>
            <a:endParaRPr lang="en-GB" sz="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Hum, sing and whisper or talk out loud</a:t>
            </a:r>
          </a:p>
          <a:p>
            <a:endParaRPr lang="en-GB" sz="800" dirty="0">
              <a:cs typeface="Arial" panose="020B0604020202020204" pitchFamily="34" charset="0"/>
            </a:endParaRPr>
          </a:p>
          <a:p>
            <a:endParaRPr lang="en-GB" sz="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Easily distracted</a:t>
            </a:r>
          </a:p>
          <a:p>
            <a:endParaRPr lang="en-GB" sz="800" dirty="0">
              <a:cs typeface="Arial" panose="020B0604020202020204" pitchFamily="34" charset="0"/>
            </a:endParaRPr>
          </a:p>
          <a:p>
            <a:endParaRPr lang="en-GB" sz="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Have difficulty with written instructions</a:t>
            </a:r>
          </a:p>
          <a:p>
            <a:endParaRPr lang="en-GB" sz="800" dirty="0">
              <a:cs typeface="Arial" panose="020B0604020202020204" pitchFamily="34" charset="0"/>
            </a:endParaRPr>
          </a:p>
          <a:p>
            <a:endParaRPr lang="en-GB" sz="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Don’t like noisy environments </a:t>
            </a:r>
          </a:p>
        </p:txBody>
      </p:sp>
      <p:pic>
        <p:nvPicPr>
          <p:cNvPr id="5" name="Picture 2" descr="http://c3e308.medialib.glogster.com/media/05/05ccd3d90218ee01719bf756d849ff9a4e1215f7b096cdd6801d6bed22202b2a/auditory-transduction-poster-jpg.jpg">
            <a:extLst>
              <a:ext uri="{FF2B5EF4-FFF2-40B4-BE49-F238E27FC236}">
                <a16:creationId xmlns:a16="http://schemas.microsoft.com/office/drawing/2014/main" id="{FD6FD798-BCD6-4EDA-8218-EF627B9B10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57" y="164222"/>
            <a:ext cx="1448635" cy="106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74144117"/>
              </p:ext>
            </p:extLst>
          </p:nvPr>
        </p:nvGraphicFramePr>
        <p:xfrm>
          <a:off x="3628845" y="164222"/>
          <a:ext cx="8390627" cy="6506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8246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E9DE1-2A20-47EC-BA73-838134605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56232" y="57815"/>
            <a:ext cx="10364451" cy="1596177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Read/Write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7AAF0-9543-4A63-8C38-731CCC4D9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524" y="2060848"/>
            <a:ext cx="7886700" cy="4351338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 Like solitary activities</a:t>
            </a:r>
          </a:p>
          <a:p>
            <a:endParaRPr lang="en-GB" sz="1800" dirty="0">
              <a:cs typeface="Arial" panose="020B0604020202020204" pitchFamily="34" charset="0"/>
            </a:endParaRPr>
          </a:p>
          <a:p>
            <a:endParaRPr lang="en-GB" sz="9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Learn best from reading &amp; writing </a:t>
            </a:r>
          </a:p>
          <a:p>
            <a:endParaRPr lang="en-GB" sz="900" dirty="0">
              <a:cs typeface="Arial" panose="020B0604020202020204" pitchFamily="34" charset="0"/>
            </a:endParaRPr>
          </a:p>
          <a:p>
            <a:endParaRPr lang="en-GB" sz="18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 Like reading and often good at spelling </a:t>
            </a:r>
          </a:p>
          <a:p>
            <a:endParaRPr lang="en-GB" dirty="0"/>
          </a:p>
        </p:txBody>
      </p:sp>
      <p:pic>
        <p:nvPicPr>
          <p:cNvPr id="4" name="Picture 2" descr="http://4.bp.blogspot.com/_Iz5kbDG6WwE/TTBoYuofJTI/AAAAAAAAAJ8/_FNLZ3gSagc/s1600/read%2Bwrite%2Bexcite.gif">
            <a:extLst>
              <a:ext uri="{FF2B5EF4-FFF2-40B4-BE49-F238E27FC236}">
                <a16:creationId xmlns:a16="http://schemas.microsoft.com/office/drawing/2014/main" id="{1CED3503-0639-4701-BCCF-752202AA60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06" y="184220"/>
            <a:ext cx="2497824" cy="158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1336097"/>
              </p:ext>
            </p:extLst>
          </p:nvPr>
        </p:nvGraphicFramePr>
        <p:xfrm>
          <a:off x="5733691" y="759125"/>
          <a:ext cx="5814204" cy="5526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955996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93BB-3814-4FFA-9E98-785636369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8198" y="0"/>
            <a:ext cx="10364451" cy="1596177"/>
          </a:xfrm>
        </p:spPr>
        <p:txBody>
          <a:bodyPr/>
          <a:lstStyle/>
          <a:p>
            <a:r>
              <a:rPr lang="en-GB" dirty="0" err="1" smtClean="0">
                <a:cs typeface="Arial" panose="020B0604020202020204" pitchFamily="34" charset="0"/>
              </a:rPr>
              <a:t>Kinesthetic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CA90C-D020-4E3F-931C-F63594DD1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710" y="2016148"/>
            <a:ext cx="3655318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Like physical activities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Fidget with pens whilst studying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Like to try new things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like reading and often poor at</a:t>
            </a:r>
            <a:r>
              <a:rPr lang="en-GB" strike="sng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spelling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their hands whilst talking</a:t>
            </a:r>
          </a:p>
          <a:p>
            <a:endParaRPr lang="en-GB" dirty="0"/>
          </a:p>
        </p:txBody>
      </p:sp>
      <p:pic>
        <p:nvPicPr>
          <p:cNvPr id="4" name="Picture 2" descr="http://lmit.edu.au/blog/wp-content/uploads/2010/11/kinaesthetic-300x271.jpg">
            <a:extLst>
              <a:ext uri="{FF2B5EF4-FFF2-40B4-BE49-F238E27FC236}">
                <a16:creationId xmlns:a16="http://schemas.microsoft.com/office/drawing/2014/main" id="{44C140AE-8103-41EA-9F24-027761677D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65" y="156564"/>
            <a:ext cx="1547192" cy="139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53240823"/>
              </p:ext>
            </p:extLst>
          </p:nvPr>
        </p:nvGraphicFramePr>
        <p:xfrm>
          <a:off x="3634596" y="109269"/>
          <a:ext cx="8327366" cy="6481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549498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50A40-0665-4F8C-BC46-6FFC25622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Honey &amp; </a:t>
            </a:r>
            <a:r>
              <a:rPr lang="en-GB" dirty="0" smtClean="0"/>
              <a:t>Mumford (1986)– developed by Peter Honey and Alan Mumford.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DB4D5-F4D0-41F7-A89D-EB9F12900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2754" y="1844824"/>
            <a:ext cx="8229600" cy="3917032"/>
          </a:xfrm>
        </p:spPr>
        <p:txBody>
          <a:bodyPr>
            <a:normAutofit/>
          </a:bodyPr>
          <a:lstStyle/>
          <a:p>
            <a:pPr marL="274320" indent="-274320">
              <a:spcBef>
                <a:spcPts val="580"/>
              </a:spcBef>
              <a:buNone/>
              <a:defRPr/>
            </a:pPr>
            <a:r>
              <a:rPr lang="en-GB" dirty="0" smtClean="0"/>
              <a:t>there </a:t>
            </a:r>
            <a:r>
              <a:rPr lang="en-GB" dirty="0"/>
              <a:t>are 4 types of learners: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endParaRPr lang="en-GB" sz="800" dirty="0"/>
          </a:p>
          <a:p>
            <a:pPr marL="514350" indent="-514350">
              <a:spcBef>
                <a:spcPts val="580"/>
              </a:spcBef>
              <a:defRPr/>
            </a:pPr>
            <a:r>
              <a:rPr lang="en-GB" sz="2800" dirty="0"/>
              <a:t>Activist</a:t>
            </a:r>
          </a:p>
          <a:p>
            <a:pPr marL="514350" indent="-514350">
              <a:spcBef>
                <a:spcPts val="580"/>
              </a:spcBef>
              <a:defRPr/>
            </a:pPr>
            <a:r>
              <a:rPr lang="en-GB" sz="2800" dirty="0"/>
              <a:t>Reflector</a:t>
            </a:r>
          </a:p>
          <a:p>
            <a:pPr marL="514350" indent="-514350">
              <a:spcBef>
                <a:spcPts val="580"/>
              </a:spcBef>
              <a:defRPr/>
            </a:pPr>
            <a:endParaRPr lang="en-GB" sz="800" dirty="0"/>
          </a:p>
          <a:p>
            <a:pPr marL="514350" indent="-514350">
              <a:spcBef>
                <a:spcPts val="580"/>
              </a:spcBef>
              <a:defRPr/>
            </a:pPr>
            <a:r>
              <a:rPr lang="en-GB" sz="2800" dirty="0"/>
              <a:t>Theorist </a:t>
            </a:r>
            <a:endParaRPr lang="en-GB" sz="2800" dirty="0"/>
          </a:p>
          <a:p>
            <a:pPr marL="0" indent="0">
              <a:spcBef>
                <a:spcPts val="580"/>
              </a:spcBef>
              <a:buNone/>
              <a:defRPr/>
            </a:pPr>
            <a:endParaRPr lang="en-GB" sz="800" dirty="0"/>
          </a:p>
          <a:p>
            <a:pPr marL="514350" indent="-514350">
              <a:spcBef>
                <a:spcPts val="580"/>
              </a:spcBef>
              <a:defRPr/>
            </a:pPr>
            <a:r>
              <a:rPr lang="en-GB" sz="2800" dirty="0"/>
              <a:t> Pragmatist</a:t>
            </a:r>
          </a:p>
          <a:p>
            <a:pPr marL="0" indent="0">
              <a:spcBef>
                <a:spcPts val="580"/>
              </a:spcBef>
              <a:buNone/>
              <a:defRPr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51043962"/>
              </p:ext>
            </p:extLst>
          </p:nvPr>
        </p:nvGraphicFramePr>
        <p:xfrm>
          <a:off x="5492724" y="208887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464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Honey &amp; Mumford’s Learning Style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99657" y="2132856"/>
            <a:ext cx="3537021" cy="4256712"/>
          </a:xfrm>
          <a:prstGeom prst="rect">
            <a:avLst/>
          </a:prstGeom>
        </p:spPr>
      </p:pic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0DDB1A08-E3A0-47DB-9261-F502AC785F53}"/>
              </a:ext>
            </a:extLst>
          </p:cNvPr>
          <p:cNvSpPr txBox="1">
            <a:spLocks/>
          </p:cNvSpPr>
          <p:nvPr/>
        </p:nvSpPr>
        <p:spPr>
          <a:xfrm>
            <a:off x="7392144" y="3432608"/>
            <a:ext cx="2475800" cy="136815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  <a:t>“Every student can learn, just not on the same day, or the same way.”         		</a:t>
            </a:r>
          </a:p>
          <a:p>
            <a:pPr marL="0" indent="0" algn="ctr">
              <a:buNone/>
            </a:pPr>
            <a:r>
              <a:rPr lang="en-GB" sz="2400" b="1" i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  <a:t>George Evans</a:t>
            </a:r>
            <a:r>
              <a:rPr lang="en-GB" b="1" i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  <a:t/>
            </a:r>
            <a:br>
              <a:rPr lang="en-GB" b="1" i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</a:br>
            <a:r>
              <a:rPr lang="en-GB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  <a:t/>
            </a:r>
            <a:br>
              <a:rPr lang="en-GB" b="1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latin typeface="Calibri" panose="020F0502020204030204"/>
              </a:rPr>
            </a:br>
            <a:endParaRPr lang="en-GB" b="1" dirty="0">
              <a:ln w="9525">
                <a:solidFill>
                  <a:prstClr val="white"/>
                </a:solidFill>
                <a:prstDash val="solid"/>
              </a:ln>
              <a:solidFill>
                <a:prstClr val="black"/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latin typeface="Calibri" panose="020F0502020204030204"/>
            </a:endParaRPr>
          </a:p>
          <a:p>
            <a:pPr marL="0" indent="0" algn="ctr">
              <a:buNone/>
            </a:pPr>
            <a:endParaRPr lang="en-GB" b="1" dirty="0">
              <a:ln w="9525">
                <a:solidFill>
                  <a:prstClr val="white"/>
                </a:solidFill>
                <a:prstDash val="solid"/>
              </a:ln>
              <a:solidFill>
                <a:prstClr val="black"/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32688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8199" y="1455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Honey &amp; Mumford Questionnaire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6659" y="903211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Complete all 80 Questions by ticking statement that you agree with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Go </a:t>
            </a:r>
            <a:r>
              <a:rPr lang="en-GB" dirty="0" smtClean="0"/>
              <a:t>to the scoring sheet and circle all the question numbers you have ticked, then add total of each column, the one with the most is your learning style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429" y="1514544"/>
            <a:ext cx="5073427" cy="17827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899" y="3552161"/>
            <a:ext cx="2546565" cy="251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610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75D64-2FE1-4758-A0FF-F8F538540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99388" y="248647"/>
            <a:ext cx="10364451" cy="1596177"/>
          </a:xfrm>
        </p:spPr>
        <p:txBody>
          <a:bodyPr/>
          <a:lstStyle/>
          <a:p>
            <a:r>
              <a:rPr lang="en-GB" dirty="0"/>
              <a:t>Types of Learners 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845DDF99-D258-4B52-873C-A09BCBB38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586" y="1960240"/>
            <a:ext cx="3898776" cy="3917032"/>
          </a:xfrm>
        </p:spPr>
        <p:txBody>
          <a:bodyPr>
            <a:normAutofit fontScale="85000" lnSpcReduction="20000"/>
          </a:bodyPr>
          <a:lstStyle/>
          <a:p>
            <a:pPr lvl="1">
              <a:spcBef>
                <a:spcPts val="580"/>
              </a:spcBef>
              <a:buNone/>
              <a:defRPr/>
            </a:pPr>
            <a:r>
              <a:rPr lang="en-GB" sz="3800" b="1" dirty="0">
                <a:cs typeface="Arial" panose="020B0604020202020204" pitchFamily="34" charset="0"/>
              </a:rPr>
              <a:t>Activist</a:t>
            </a:r>
          </a:p>
          <a:p>
            <a:pPr>
              <a:spcBef>
                <a:spcPts val="580"/>
              </a:spcBef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580"/>
              </a:spcBef>
              <a:defRPr/>
            </a:pPr>
            <a:r>
              <a:rPr lang="en-GB" sz="2600" dirty="0">
                <a:cs typeface="Arial" panose="020B0604020202020204" pitchFamily="34" charset="0"/>
              </a:rPr>
              <a:t>Like to deal with new problems</a:t>
            </a:r>
          </a:p>
          <a:p>
            <a:pPr marL="0" indent="0">
              <a:spcBef>
                <a:spcPts val="580"/>
              </a:spcBef>
              <a:buNone/>
              <a:defRPr/>
            </a:pPr>
            <a:endParaRPr lang="en-GB" sz="800" dirty="0">
              <a:cs typeface="Arial" panose="020B0604020202020204" pitchFamily="34" charset="0"/>
            </a:endParaRPr>
          </a:p>
          <a:p>
            <a:pPr>
              <a:spcBef>
                <a:spcPts val="580"/>
              </a:spcBef>
              <a:defRPr/>
            </a:pPr>
            <a:r>
              <a:rPr lang="en-GB" sz="2600" dirty="0">
                <a:cs typeface="Arial" panose="020B0604020202020204" pitchFamily="34" charset="0"/>
              </a:rPr>
              <a:t>Like new experiences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en-GB" sz="800" dirty="0"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580"/>
              </a:spcBef>
              <a:defRPr/>
            </a:pPr>
            <a:r>
              <a:rPr lang="en-GB" sz="2600" dirty="0">
                <a:cs typeface="Arial" panose="020B0604020202020204" pitchFamily="34" charset="0"/>
              </a:rPr>
              <a:t>Like lots of activity's to keep them busy</a:t>
            </a:r>
          </a:p>
          <a:p>
            <a:pPr>
              <a:spcBef>
                <a:spcPts val="580"/>
              </a:spcBef>
              <a:defRPr/>
            </a:pPr>
            <a:endParaRPr lang="en-GB" sz="800" dirty="0">
              <a:cs typeface="Arial" panose="020B0604020202020204" pitchFamily="34" charset="0"/>
            </a:endParaRPr>
          </a:p>
          <a:p>
            <a:pPr>
              <a:spcBef>
                <a:spcPts val="580"/>
              </a:spcBef>
              <a:defRPr/>
            </a:pPr>
            <a:r>
              <a:rPr lang="en-GB" sz="2400" dirty="0">
                <a:cs typeface="Arial" panose="020B0604020202020204" pitchFamily="34" charset="0"/>
              </a:rPr>
              <a:t>They love challenges</a:t>
            </a:r>
          </a:p>
          <a:p>
            <a:pPr>
              <a:spcBef>
                <a:spcPts val="580"/>
              </a:spcBef>
              <a:buNone/>
              <a:defRPr/>
            </a:pPr>
            <a:endParaRPr lang="en-GB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62081711"/>
              </p:ext>
            </p:extLst>
          </p:nvPr>
        </p:nvGraphicFramePr>
        <p:xfrm>
          <a:off x="5354129" y="248647"/>
          <a:ext cx="6234022" cy="6364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40806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278" y="175345"/>
            <a:ext cx="7886700" cy="1325563"/>
          </a:xfrm>
        </p:spPr>
        <p:txBody>
          <a:bodyPr/>
          <a:lstStyle/>
          <a:p>
            <a:r>
              <a:rPr lang="en-GB" dirty="0" smtClean="0"/>
              <a:t>Types of Learners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278" y="1500908"/>
            <a:ext cx="3593107" cy="4060288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9049280"/>
              </p:ext>
            </p:extLst>
          </p:nvPr>
        </p:nvGraphicFramePr>
        <p:xfrm>
          <a:off x="4019909" y="822386"/>
          <a:ext cx="7033404" cy="5572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91322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8C6B1-FCF9-4CBA-8229-6BEBE357C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92" y="273460"/>
            <a:ext cx="10364451" cy="1596177"/>
          </a:xfrm>
        </p:spPr>
        <p:txBody>
          <a:bodyPr/>
          <a:lstStyle/>
          <a:p>
            <a:r>
              <a:rPr lang="en-GB" dirty="0" smtClean="0"/>
              <a:t>Types of Learners </a:t>
            </a:r>
            <a:endParaRPr lang="en-GB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C387171-E20B-4D89-BFE8-92522BE0B315}"/>
              </a:ext>
            </a:extLst>
          </p:cNvPr>
          <p:cNvSpPr txBox="1">
            <a:spLocks/>
          </p:cNvSpPr>
          <p:nvPr/>
        </p:nvSpPr>
        <p:spPr>
          <a:xfrm>
            <a:off x="277521" y="1736697"/>
            <a:ext cx="4032448" cy="45519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Theorist</a:t>
            </a:r>
          </a:p>
          <a:p>
            <a:endParaRPr lang="en-GB" sz="2400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Students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need to take time to take in information</a:t>
            </a:r>
          </a:p>
          <a:p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They prefer to read lots of materiel </a:t>
            </a:r>
          </a:p>
          <a:p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They think about something before applying it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0093087"/>
              </p:ext>
            </p:extLst>
          </p:nvPr>
        </p:nvGraphicFramePr>
        <p:xfrm>
          <a:off x="4618007" y="1552755"/>
          <a:ext cx="7044905" cy="4945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807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045" y="221702"/>
            <a:ext cx="10364451" cy="1596177"/>
          </a:xfrm>
        </p:spPr>
        <p:txBody>
          <a:bodyPr/>
          <a:lstStyle/>
          <a:p>
            <a:r>
              <a:rPr lang="en-GB" dirty="0" smtClean="0"/>
              <a:t>Types of Learners </a:t>
            </a:r>
            <a:endParaRPr lang="en-GB" dirty="0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FF83BB2E-F9E8-4C8F-B5E4-A48D439B55C2}"/>
              </a:ext>
            </a:extLst>
          </p:cNvPr>
          <p:cNvSpPr txBox="1">
            <a:spLocks/>
          </p:cNvSpPr>
          <p:nvPr/>
        </p:nvSpPr>
        <p:spPr>
          <a:xfrm>
            <a:off x="524811" y="2032093"/>
            <a:ext cx="3898776" cy="39512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Reflector</a:t>
            </a: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Calibri" panose="020F0502020204030204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Students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think deeply about what they are learning</a:t>
            </a:r>
          </a:p>
          <a:p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They like things to be tried and tested</a:t>
            </a:r>
          </a:p>
          <a:p>
            <a:endParaRPr lang="en-GB" sz="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prstClr val="black"/>
                </a:solidFill>
                <a:latin typeface="Calibri" panose="020F0502020204030204"/>
                <a:cs typeface="Arial" panose="020B0604020202020204" pitchFamily="34" charset="0"/>
              </a:rPr>
              <a:t>Tend to be reserved </a:t>
            </a: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95205593"/>
              </p:ext>
            </p:extLst>
          </p:nvPr>
        </p:nvGraphicFramePr>
        <p:xfrm>
          <a:off x="4088921" y="1104181"/>
          <a:ext cx="7412965" cy="53253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73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CC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4E82A-A209-440D-A557-DEF7FCB9D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If you were to set up a new television, What would you do?</a:t>
            </a:r>
            <a:endParaRPr lang="en-GB" dirty="0"/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827AA5D9-3ACB-4F2F-9D4E-D3F6CF8D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552" y="2204864"/>
            <a:ext cx="7776864" cy="4824536"/>
          </a:xfrm>
        </p:spPr>
        <p:txBody>
          <a:bodyPr>
            <a:norm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Jump right in and press all the buttons  </a:t>
            </a:r>
            <a:r>
              <a:rPr lang="en-GB" sz="2400" b="1" dirty="0">
                <a:cs typeface="Arial" panose="020B0604020202020204" pitchFamily="34" charset="0"/>
              </a:rPr>
              <a:t>(Activist)</a:t>
            </a:r>
          </a:p>
          <a:p>
            <a:endParaRPr lang="en-GB" sz="800" b="1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Look briefly at the instructions and then have a go </a:t>
            </a:r>
            <a:r>
              <a:rPr lang="en-GB" sz="2400" b="1" dirty="0">
                <a:cs typeface="Arial" panose="020B0604020202020204" pitchFamily="34" charset="0"/>
              </a:rPr>
              <a:t>(Pragmatist) </a:t>
            </a:r>
          </a:p>
          <a:p>
            <a:endParaRPr lang="en-GB" sz="800" b="1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Read the instructions, then think it through first </a:t>
            </a:r>
            <a:r>
              <a:rPr lang="en-GB" sz="2400" b="1" dirty="0">
                <a:cs typeface="Arial" panose="020B0604020202020204" pitchFamily="34" charset="0"/>
              </a:rPr>
              <a:t>(Theorist)</a:t>
            </a:r>
          </a:p>
          <a:p>
            <a:endParaRPr lang="en-GB" sz="800" b="1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Read the full manual and consider ways of doing it </a:t>
            </a:r>
            <a:r>
              <a:rPr lang="en-GB" sz="2400" b="1" dirty="0">
                <a:cs typeface="Arial" panose="020B0604020202020204" pitchFamily="34" charset="0"/>
              </a:rPr>
              <a:t>(Reflector)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4392" y="2230078"/>
            <a:ext cx="936104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78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Application of learning styles to University</a:t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3882374"/>
              </p:ext>
            </p:extLst>
          </p:nvPr>
        </p:nvGraphicFramePr>
        <p:xfrm>
          <a:off x="1703512" y="1412776"/>
          <a:ext cx="8856984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32454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/>
              <a:t>Myer Briggs Psychometric Test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8382" y="2132856"/>
            <a:ext cx="7019986" cy="435581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The first criterion, Extraversion – Introversion, signifies the source and direction of a person’s energy expression. An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extravert’s source and direction of energy expression is mainly in the external world</a:t>
            </a:r>
            <a:r>
              <a:rPr lang="en-GB" dirty="0"/>
              <a:t>, while an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introvert has a source of energy mainly in their own internal world.</a:t>
            </a:r>
          </a:p>
          <a:p>
            <a:endParaRPr lang="en-GB" dirty="0"/>
          </a:p>
          <a:p>
            <a:r>
              <a:rPr lang="en-GB" dirty="0"/>
              <a:t>The second criterion, Sensing – Intuition, represents the method by which someone perceives information.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Sensing means that a person mainly believes information he or she receives directly from the external world</a:t>
            </a:r>
            <a:r>
              <a:rPr lang="en-GB" dirty="0"/>
              <a:t>.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Intuition means that a person believes mainly information he or she receives from the internal or imaginative world.</a:t>
            </a:r>
          </a:p>
          <a:p>
            <a:endParaRPr lang="en-GB" dirty="0"/>
          </a:p>
          <a:p>
            <a:r>
              <a:rPr lang="en-GB" dirty="0"/>
              <a:t>The third criterion, Thinking – </a:t>
            </a:r>
            <a:r>
              <a:rPr lang="en-GB" dirty="0">
                <a:solidFill>
                  <a:srgbClr val="0070C0"/>
                </a:solidFill>
              </a:rPr>
              <a:t>Feeling, represents how a person processes information.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Feeling means that, as a rule, he or she makes a decision based on emotion, i.e. based on what they feel they should </a:t>
            </a:r>
            <a:r>
              <a:rPr lang="en-GB" dirty="0" smtClean="0">
                <a:solidFill>
                  <a:srgbClr val="0070C0"/>
                </a:solidFill>
              </a:rPr>
              <a:t>do</a:t>
            </a:r>
            <a:r>
              <a:rPr lang="en-GB" dirty="0" smtClean="0"/>
              <a:t>. </a:t>
            </a:r>
            <a:r>
              <a:rPr lang="en-GB" dirty="0" smtClean="0">
                <a:solidFill>
                  <a:srgbClr val="FF0000"/>
                </a:solidFill>
              </a:rPr>
              <a:t>Thinking </a:t>
            </a:r>
            <a:r>
              <a:rPr lang="en-GB" dirty="0">
                <a:solidFill>
                  <a:srgbClr val="FF0000"/>
                </a:solidFill>
              </a:rPr>
              <a:t>means that a person makes a decision mainly through logic. </a:t>
            </a:r>
            <a:endParaRPr lang="en-GB" dirty="0"/>
          </a:p>
          <a:p>
            <a:r>
              <a:rPr lang="en-GB" dirty="0"/>
              <a:t>The fourth criterion, Judging – Perceiving, reflects how a person implements the information he or she has processed. </a:t>
            </a:r>
            <a:r>
              <a:rPr lang="en-GB" dirty="0">
                <a:solidFill>
                  <a:srgbClr val="00B050"/>
                </a:solidFill>
              </a:rPr>
              <a:t>Judging means that a person </a:t>
            </a:r>
            <a:r>
              <a:rPr lang="en-GB" dirty="0" smtClean="0">
                <a:solidFill>
                  <a:srgbClr val="00B050"/>
                </a:solidFill>
              </a:rPr>
              <a:t>organises </a:t>
            </a:r>
            <a:r>
              <a:rPr lang="en-GB" dirty="0">
                <a:solidFill>
                  <a:srgbClr val="00B050"/>
                </a:solidFill>
              </a:rPr>
              <a:t>all of his life events and, as a rule, sticks to his plans</a:t>
            </a:r>
            <a:r>
              <a:rPr lang="en-GB" dirty="0"/>
              <a:t>. </a:t>
            </a:r>
            <a:r>
              <a:rPr lang="en-GB" dirty="0">
                <a:solidFill>
                  <a:srgbClr val="C00000"/>
                </a:solidFill>
              </a:rPr>
              <a:t>Perceiving means that he or she is inclined to improvise and explore alternative options.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847528" y="6453750"/>
            <a:ext cx="77768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prstClr val="black"/>
                </a:solidFill>
                <a:latin typeface="Calibri" panose="020F0502020204030204"/>
              </a:rPr>
              <a:t>http://www.humanmetrics.com/personality/type</a:t>
            </a:r>
          </a:p>
        </p:txBody>
      </p:sp>
    </p:spTree>
    <p:extLst>
      <p:ext uri="{BB962C8B-B14F-4D97-AF65-F5344CB8AC3E}">
        <p14:creationId xmlns:p14="http://schemas.microsoft.com/office/powerpoint/2010/main" val="1188267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064"/>
            <a:ext cx="10364451" cy="1596177"/>
          </a:xfrm>
        </p:spPr>
        <p:txBody>
          <a:bodyPr/>
          <a:lstStyle/>
          <a:p>
            <a:r>
              <a:rPr lang="en-GB" dirty="0" smtClean="0"/>
              <a:t>Personal Development Plans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558" y="1412776"/>
            <a:ext cx="11202838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Personal Development Plan is a detailed action plan of improvement, which is used to fulfil/ learn/ improve skills to help advance academic, personal, or career based goals.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211476"/>
              </p:ext>
            </p:extLst>
          </p:nvPr>
        </p:nvGraphicFramePr>
        <p:xfrm>
          <a:off x="201284" y="2564905"/>
          <a:ext cx="11846940" cy="420624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2369388">
                  <a:extLst>
                    <a:ext uri="{9D8B030D-6E8A-4147-A177-3AD203B41FA5}">
                      <a16:colId xmlns:a16="http://schemas.microsoft.com/office/drawing/2014/main" val="1031476184"/>
                    </a:ext>
                  </a:extLst>
                </a:gridCol>
                <a:gridCol w="2369388">
                  <a:extLst>
                    <a:ext uri="{9D8B030D-6E8A-4147-A177-3AD203B41FA5}">
                      <a16:colId xmlns:a16="http://schemas.microsoft.com/office/drawing/2014/main" val="2583870208"/>
                    </a:ext>
                  </a:extLst>
                </a:gridCol>
                <a:gridCol w="2369388">
                  <a:extLst>
                    <a:ext uri="{9D8B030D-6E8A-4147-A177-3AD203B41FA5}">
                      <a16:colId xmlns:a16="http://schemas.microsoft.com/office/drawing/2014/main" val="2479178939"/>
                    </a:ext>
                  </a:extLst>
                </a:gridCol>
                <a:gridCol w="2369388">
                  <a:extLst>
                    <a:ext uri="{9D8B030D-6E8A-4147-A177-3AD203B41FA5}">
                      <a16:colId xmlns:a16="http://schemas.microsoft.com/office/drawing/2014/main" val="860979755"/>
                    </a:ext>
                  </a:extLst>
                </a:gridCol>
                <a:gridCol w="2369388">
                  <a:extLst>
                    <a:ext uri="{9D8B030D-6E8A-4147-A177-3AD203B41FA5}">
                      <a16:colId xmlns:a16="http://schemas.microsoft.com/office/drawing/2014/main" val="2480879711"/>
                    </a:ext>
                  </a:extLst>
                </a:gridCol>
              </a:tblGrid>
              <a:tr h="82670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Development Objectives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Specific Action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Barriers and how to overcome them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Support required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How will I know I have achieved the</a:t>
                      </a:r>
                      <a:r>
                        <a:rPr lang="en-GB" baseline="0" dirty="0" smtClean="0"/>
                        <a:t> objective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9168308"/>
                  </a:ext>
                </a:extLst>
              </a:tr>
              <a:tr h="2314778">
                <a:tc>
                  <a:txBody>
                    <a:bodyPr/>
                    <a:lstStyle/>
                    <a:p>
                      <a:r>
                        <a:rPr lang="en-GB" dirty="0" smtClean="0"/>
                        <a:t>1. To improve Leadership skills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Practice</a:t>
                      </a:r>
                      <a:r>
                        <a:rPr lang="en-GB" baseline="0" dirty="0" smtClean="0"/>
                        <a:t> taking more of a lead role in class discussions, as a Theorist I like to take part in unstructured activities but research the topics being discussed in class before hand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Being shy, having to volunteer myself for activities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Peers and lecturers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When naturally display leadership skills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479005"/>
                  </a:ext>
                </a:extLst>
              </a:tr>
              <a:tr h="35008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3939562"/>
                  </a:ext>
                </a:extLst>
              </a:tr>
              <a:tr h="35008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3393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3875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class examples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991544" y="1844824"/>
          <a:ext cx="8496940" cy="370040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9388">
                  <a:extLst>
                    <a:ext uri="{9D8B030D-6E8A-4147-A177-3AD203B41FA5}">
                      <a16:colId xmlns:a16="http://schemas.microsoft.com/office/drawing/2014/main" val="4075395170"/>
                    </a:ext>
                  </a:extLst>
                </a:gridCol>
                <a:gridCol w="1699388">
                  <a:extLst>
                    <a:ext uri="{9D8B030D-6E8A-4147-A177-3AD203B41FA5}">
                      <a16:colId xmlns:a16="http://schemas.microsoft.com/office/drawing/2014/main" val="896763053"/>
                    </a:ext>
                  </a:extLst>
                </a:gridCol>
                <a:gridCol w="1699388">
                  <a:extLst>
                    <a:ext uri="{9D8B030D-6E8A-4147-A177-3AD203B41FA5}">
                      <a16:colId xmlns:a16="http://schemas.microsoft.com/office/drawing/2014/main" val="1472120873"/>
                    </a:ext>
                  </a:extLst>
                </a:gridCol>
                <a:gridCol w="1699388">
                  <a:extLst>
                    <a:ext uri="{9D8B030D-6E8A-4147-A177-3AD203B41FA5}">
                      <a16:colId xmlns:a16="http://schemas.microsoft.com/office/drawing/2014/main" val="3777791295"/>
                    </a:ext>
                  </a:extLst>
                </a:gridCol>
                <a:gridCol w="1699388">
                  <a:extLst>
                    <a:ext uri="{9D8B030D-6E8A-4147-A177-3AD203B41FA5}">
                      <a16:colId xmlns:a16="http://schemas.microsoft.com/office/drawing/2014/main" val="3376931380"/>
                    </a:ext>
                  </a:extLst>
                </a:gridCol>
              </a:tblGrid>
              <a:tr h="1080123">
                <a:tc>
                  <a:txBody>
                    <a:bodyPr/>
                    <a:lstStyle/>
                    <a:p>
                      <a:r>
                        <a:rPr lang="en-GB" dirty="0" smtClean="0"/>
                        <a:t>Development Objectives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Action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Barriers and how to overcome them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 required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How will I know I have achieved the objective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1910176"/>
                  </a:ext>
                </a:extLst>
              </a:tr>
              <a:tr h="83722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958658"/>
                  </a:ext>
                </a:extLst>
              </a:tr>
              <a:tr h="83722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6227193"/>
                  </a:ext>
                </a:extLst>
              </a:tr>
              <a:tr h="83722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68515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341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your PDP, showing development of </a:t>
            </a:r>
            <a:r>
              <a:rPr lang="en-GB" dirty="0" smtClean="0"/>
              <a:t>three employability </a:t>
            </a:r>
            <a:r>
              <a:rPr lang="en-GB" dirty="0" smtClean="0"/>
              <a:t>skills inline with your SMART goal. Using your skills audit and SWOT to highlight your skills gap.</a:t>
            </a:r>
          </a:p>
          <a:p>
            <a:endParaRPr lang="en-GB" dirty="0"/>
          </a:p>
          <a:p>
            <a:r>
              <a:rPr lang="en-GB" dirty="0" smtClean="0"/>
              <a:t>Highlight the learning style questionnaires when specifying actions required to learn the skill (VARK, Honey &amp; Mumford, Kolb)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26477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570</TotalTime>
  <Words>1991</Words>
  <Application>Microsoft Office PowerPoint</Application>
  <PresentationFormat>Widescreen</PresentationFormat>
  <Paragraphs>319</Paragraphs>
  <Slides>35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CertHE Skills for the Workplace Module: BMSW4005</vt:lpstr>
      <vt:lpstr>Overview of Session</vt:lpstr>
      <vt:lpstr>Important ‘Study &amp; Employability Skills’</vt:lpstr>
      <vt:lpstr>Johari – self awareness window</vt:lpstr>
      <vt:lpstr>How to use Johari’s window to improve self</vt:lpstr>
      <vt:lpstr>4 stages of competence - created by Noel Burch in the 1970s as a model for learning.</vt:lpstr>
      <vt:lpstr>Example of 4C’s model</vt:lpstr>
      <vt:lpstr>Activity - Applying Johari &amp; 4 C’s</vt:lpstr>
      <vt:lpstr>How do we learn</vt:lpstr>
      <vt:lpstr>Learning</vt:lpstr>
      <vt:lpstr>Learning How to Learn</vt:lpstr>
      <vt:lpstr>PowerPoint Presentation</vt:lpstr>
      <vt:lpstr>Barriers to learning&amp; learning to overcome them</vt:lpstr>
      <vt:lpstr>Kolb’s Experiential Learning Cycle (1984)</vt:lpstr>
      <vt:lpstr>PowerPoint Presentation</vt:lpstr>
      <vt:lpstr>Learning Styles - VARK</vt:lpstr>
      <vt:lpstr>VARK- Questionnaire developed in 1987 by Neil Fleming</vt:lpstr>
      <vt:lpstr>Completing the questionnaire </vt:lpstr>
      <vt:lpstr>Visual</vt:lpstr>
      <vt:lpstr>Auditory</vt:lpstr>
      <vt:lpstr>Read/Write </vt:lpstr>
      <vt:lpstr>Kinesthetic</vt:lpstr>
      <vt:lpstr>Honey &amp; Mumford (1986)– developed by Peter Honey and Alan Mumford.</vt:lpstr>
      <vt:lpstr>Honey &amp; Mumford’s Learning Style</vt:lpstr>
      <vt:lpstr>Honey &amp; Mumford Questionnaire</vt:lpstr>
      <vt:lpstr>Types of Learners </vt:lpstr>
      <vt:lpstr>Types of Learners </vt:lpstr>
      <vt:lpstr>Types of Learners </vt:lpstr>
      <vt:lpstr>Types of Learners </vt:lpstr>
      <vt:lpstr>If you were to set up a new television, What would you do?</vt:lpstr>
      <vt:lpstr>Application of learning styles to University </vt:lpstr>
      <vt:lpstr>Myer Briggs Psychometric Test</vt:lpstr>
      <vt:lpstr>Personal Development Plans</vt:lpstr>
      <vt:lpstr>In class examples</vt:lpstr>
      <vt:lpstr>Home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Deborah Jenkins</dc:creator>
  <cp:lastModifiedBy>Shehla Khan</cp:lastModifiedBy>
  <cp:revision>32</cp:revision>
  <dcterms:created xsi:type="dcterms:W3CDTF">2019-02-01T12:41:46Z</dcterms:created>
  <dcterms:modified xsi:type="dcterms:W3CDTF">2021-05-23T23:00:49Z</dcterms:modified>
</cp:coreProperties>
</file>