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7EB605-E7B7-9041-4C6B-0A8C16EBF8CD}" v="2" dt="2024-01-21T14:43:42.980"/>
    <p1510:client id="{E47C426E-2FCC-41E8-AA76-EC5C80062B65}" v="281" dt="2024-01-20T16:16:53.4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o Leung" userId="S::z.leung@uwtsd.ac.uk::a08ca5a1-307c-496d-ab60-1a1000b53ffc" providerId="AD" clId="Web-{E47C426E-2FCC-41E8-AA76-EC5C80062B65}"/>
    <pc:docChg chg="addSld modSld addMainMaster delMainMaster">
      <pc:chgData name="Zeno Leung" userId="S::z.leung@uwtsd.ac.uk::a08ca5a1-307c-496d-ab60-1a1000b53ffc" providerId="AD" clId="Web-{E47C426E-2FCC-41E8-AA76-EC5C80062B65}" dt="2024-01-20T16:16:53.484" v="277"/>
      <pc:docMkLst>
        <pc:docMk/>
      </pc:docMkLst>
      <pc:sldChg chg="addSp modSp mod setBg modClrScheme chgLayout">
        <pc:chgData name="Zeno Leung" userId="S::z.leung@uwtsd.ac.uk::a08ca5a1-307c-496d-ab60-1a1000b53ffc" providerId="AD" clId="Web-{E47C426E-2FCC-41E8-AA76-EC5C80062B65}" dt="2024-01-20T15:55:52.398" v="32" actId="20577"/>
        <pc:sldMkLst>
          <pc:docMk/>
          <pc:sldMk cId="109857222" sldId="256"/>
        </pc:sldMkLst>
        <pc:spChg chg="mod">
          <ac:chgData name="Zeno Leung" userId="S::z.leung@uwtsd.ac.uk::a08ca5a1-307c-496d-ab60-1a1000b53ffc" providerId="AD" clId="Web-{E47C426E-2FCC-41E8-AA76-EC5C80062B65}" dt="2024-01-20T15:55:52.398" v="3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eno Leung" userId="S::z.leung@uwtsd.ac.uk::a08ca5a1-307c-496d-ab60-1a1000b53ffc" providerId="AD" clId="Web-{E47C426E-2FCC-41E8-AA76-EC5C80062B65}" dt="2024-01-20T15:54:39.911" v="19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eno Leung" userId="S::z.leung@uwtsd.ac.uk::a08ca5a1-307c-496d-ab60-1a1000b53ffc" providerId="AD" clId="Web-{E47C426E-2FCC-41E8-AA76-EC5C80062B65}" dt="2024-01-20T15:54:09.723" v="0"/>
          <ac:spMkLst>
            <pc:docMk/>
            <pc:sldMk cId="109857222" sldId="256"/>
            <ac:spMk id="9" creationId="{D3F794D0-2982-490E-88DA-93D48975085F}"/>
          </ac:spMkLst>
        </pc:spChg>
        <pc:spChg chg="add">
          <ac:chgData name="Zeno Leung" userId="S::z.leung@uwtsd.ac.uk::a08ca5a1-307c-496d-ab60-1a1000b53ffc" providerId="AD" clId="Web-{E47C426E-2FCC-41E8-AA76-EC5C80062B65}" dt="2024-01-20T15:54:09.723" v="0"/>
          <ac:spMkLst>
            <pc:docMk/>
            <pc:sldMk cId="109857222" sldId="256"/>
            <ac:spMk id="11" creationId="{AFD24A3D-F07A-44A9-BE55-5576292E152D}"/>
          </ac:spMkLst>
        </pc:spChg>
        <pc:spChg chg="add">
          <ac:chgData name="Zeno Leung" userId="S::z.leung@uwtsd.ac.uk::a08ca5a1-307c-496d-ab60-1a1000b53ffc" providerId="AD" clId="Web-{E47C426E-2FCC-41E8-AA76-EC5C80062B65}" dt="2024-01-20T15:54:09.723" v="0"/>
          <ac:spMkLst>
            <pc:docMk/>
            <pc:sldMk cId="109857222" sldId="256"/>
            <ac:spMk id="13" creationId="{204441C9-FD2D-4031-B5C5-67478196CCCF}"/>
          </ac:spMkLst>
        </pc:spChg>
        <pc:spChg chg="add">
          <ac:chgData name="Zeno Leung" userId="S::z.leung@uwtsd.ac.uk::a08ca5a1-307c-496d-ab60-1a1000b53ffc" providerId="AD" clId="Web-{E47C426E-2FCC-41E8-AA76-EC5C80062B65}" dt="2024-01-20T15:54:09.723" v="0"/>
          <ac:spMkLst>
            <pc:docMk/>
            <pc:sldMk cId="109857222" sldId="256"/>
            <ac:spMk id="15" creationId="{EBF09AEC-6E6E-418F-9974-8730F1B2B6EF}"/>
          </ac:spMkLst>
        </pc:spChg>
        <pc:spChg chg="add">
          <ac:chgData name="Zeno Leung" userId="S::z.leung@uwtsd.ac.uk::a08ca5a1-307c-496d-ab60-1a1000b53ffc" providerId="AD" clId="Web-{E47C426E-2FCC-41E8-AA76-EC5C80062B65}" dt="2024-01-20T15:54:09.723" v="0"/>
          <ac:spMkLst>
            <pc:docMk/>
            <pc:sldMk cId="109857222" sldId="256"/>
            <ac:spMk id="17" creationId="{3D9D3989-3E00-4727-914E-959DFE8FACE9}"/>
          </ac:spMkLst>
        </pc:spChg>
        <pc:picChg chg="add">
          <ac:chgData name="Zeno Leung" userId="S::z.leung@uwtsd.ac.uk::a08ca5a1-307c-496d-ab60-1a1000b53ffc" providerId="AD" clId="Web-{E47C426E-2FCC-41E8-AA76-EC5C80062B65}" dt="2024-01-20T15:54:09.723" v="0"/>
          <ac:picMkLst>
            <pc:docMk/>
            <pc:sldMk cId="109857222" sldId="256"/>
            <ac:picMk id="4" creationId="{5D011CA6-F53E-F7AE-E52B-5E05AC3B0D91}"/>
          </ac:picMkLst>
        </pc:picChg>
      </pc:sldChg>
      <pc:sldChg chg="addSp delSp modSp new mod setBg">
        <pc:chgData name="Zeno Leung" userId="S::z.leung@uwtsd.ac.uk::a08ca5a1-307c-496d-ab60-1a1000b53ffc" providerId="AD" clId="Web-{E47C426E-2FCC-41E8-AA76-EC5C80062B65}" dt="2024-01-20T16:13:46.478" v="268" actId="14100"/>
        <pc:sldMkLst>
          <pc:docMk/>
          <pc:sldMk cId="1254608853" sldId="257"/>
        </pc:sldMkLst>
        <pc:spChg chg="mod">
          <ac:chgData name="Zeno Leung" userId="S::z.leung@uwtsd.ac.uk::a08ca5a1-307c-496d-ab60-1a1000b53ffc" providerId="AD" clId="Web-{E47C426E-2FCC-41E8-AA76-EC5C80062B65}" dt="2024-01-20T16:08:45.734" v="209"/>
          <ac:spMkLst>
            <pc:docMk/>
            <pc:sldMk cId="1254608853" sldId="257"/>
            <ac:spMk id="2" creationId="{B66B3131-CA44-88B4-6E92-DF2CF63A6C6E}"/>
          </ac:spMkLst>
        </pc:spChg>
        <pc:spChg chg="mod ord">
          <ac:chgData name="Zeno Leung" userId="S::z.leung@uwtsd.ac.uk::a08ca5a1-307c-496d-ab60-1a1000b53ffc" providerId="AD" clId="Web-{E47C426E-2FCC-41E8-AA76-EC5C80062B65}" dt="2024-01-20T16:10:46.457" v="245" actId="1076"/>
          <ac:spMkLst>
            <pc:docMk/>
            <pc:sldMk cId="1254608853" sldId="257"/>
            <ac:spMk id="3" creationId="{0C880B8C-C1A9-4AA7-DF3A-AEA6684A2B96}"/>
          </ac:spMkLst>
        </pc:spChg>
        <pc:spChg chg="add mod">
          <ac:chgData name="Zeno Leung" userId="S::z.leung@uwtsd.ac.uk::a08ca5a1-307c-496d-ab60-1a1000b53ffc" providerId="AD" clId="Web-{E47C426E-2FCC-41E8-AA76-EC5C80062B65}" dt="2024-01-20T16:13:46.478" v="268" actId="14100"/>
          <ac:spMkLst>
            <pc:docMk/>
            <pc:sldMk cId="1254608853" sldId="257"/>
            <ac:spMk id="5" creationId="{7346D802-9A0A-1604-64F2-2129C7EFDACD}"/>
          </ac:spMkLst>
        </pc:spChg>
        <pc:spChg chg="add del">
          <ac:chgData name="Zeno Leung" userId="S::z.leung@uwtsd.ac.uk::a08ca5a1-307c-496d-ab60-1a1000b53ffc" providerId="AD" clId="Web-{E47C426E-2FCC-41E8-AA76-EC5C80062B65}" dt="2024-01-20T16:08:43.421" v="206"/>
          <ac:spMkLst>
            <pc:docMk/>
            <pc:sldMk cId="1254608853" sldId="257"/>
            <ac:spMk id="9" creationId="{11D6A2A3-F101-46F7-8B6F-1C699CAFE9AD}"/>
          </ac:spMkLst>
        </pc:spChg>
        <pc:spChg chg="add del">
          <ac:chgData name="Zeno Leung" userId="S::z.leung@uwtsd.ac.uk::a08ca5a1-307c-496d-ab60-1a1000b53ffc" providerId="AD" clId="Web-{E47C426E-2FCC-41E8-AA76-EC5C80062B65}" dt="2024-01-20T16:08:43.421" v="206"/>
          <ac:spMkLst>
            <pc:docMk/>
            <pc:sldMk cId="1254608853" sldId="257"/>
            <ac:spMk id="11" creationId="{529E760E-527D-4053-A309-F2BDE12501CD}"/>
          </ac:spMkLst>
        </pc:spChg>
        <pc:spChg chg="add del">
          <ac:chgData name="Zeno Leung" userId="S::z.leung@uwtsd.ac.uk::a08ca5a1-307c-496d-ab60-1a1000b53ffc" providerId="AD" clId="Web-{E47C426E-2FCC-41E8-AA76-EC5C80062B65}" dt="2024-01-20T16:08:43.421" v="206"/>
          <ac:spMkLst>
            <pc:docMk/>
            <pc:sldMk cId="1254608853" sldId="257"/>
            <ac:spMk id="13" creationId="{4153D448-4ED1-429A-A28C-8316DE7CAF7E}"/>
          </ac:spMkLst>
        </pc:spChg>
        <pc:spChg chg="add del">
          <ac:chgData name="Zeno Leung" userId="S::z.leung@uwtsd.ac.uk::a08ca5a1-307c-496d-ab60-1a1000b53ffc" providerId="AD" clId="Web-{E47C426E-2FCC-41E8-AA76-EC5C80062B65}" dt="2024-01-20T16:08:45.718" v="208"/>
          <ac:spMkLst>
            <pc:docMk/>
            <pc:sldMk cId="1254608853" sldId="257"/>
            <ac:spMk id="15" creationId="{E3CBB9B1-7B7D-4BA1-A1AF-572168B39539}"/>
          </ac:spMkLst>
        </pc:spChg>
        <pc:spChg chg="add del">
          <ac:chgData name="Zeno Leung" userId="S::z.leung@uwtsd.ac.uk::a08ca5a1-307c-496d-ab60-1a1000b53ffc" providerId="AD" clId="Web-{E47C426E-2FCC-41E8-AA76-EC5C80062B65}" dt="2024-01-20T16:08:45.718" v="208"/>
          <ac:spMkLst>
            <pc:docMk/>
            <pc:sldMk cId="1254608853" sldId="257"/>
            <ac:spMk id="16" creationId="{907741FC-B544-4A6E-B831-6789D042333D}"/>
          </ac:spMkLst>
        </pc:spChg>
        <pc:spChg chg="add del">
          <ac:chgData name="Zeno Leung" userId="S::z.leung@uwtsd.ac.uk::a08ca5a1-307c-496d-ab60-1a1000b53ffc" providerId="AD" clId="Web-{E47C426E-2FCC-41E8-AA76-EC5C80062B65}" dt="2024-01-20T16:08:45.718" v="208"/>
          <ac:spMkLst>
            <pc:docMk/>
            <pc:sldMk cId="1254608853" sldId="257"/>
            <ac:spMk id="17" creationId="{3F0BE7ED-7814-4273-B18A-F26CC0380380}"/>
          </ac:spMkLst>
        </pc:spChg>
        <pc:spChg chg="add">
          <ac:chgData name="Zeno Leung" userId="S::z.leung@uwtsd.ac.uk::a08ca5a1-307c-496d-ab60-1a1000b53ffc" providerId="AD" clId="Web-{E47C426E-2FCC-41E8-AA76-EC5C80062B65}" dt="2024-01-20T16:08:45.734" v="209"/>
          <ac:spMkLst>
            <pc:docMk/>
            <pc:sldMk cId="1254608853" sldId="257"/>
            <ac:spMk id="19" creationId="{11D6A2A3-F101-46F7-8B6F-1C699CAFE9AD}"/>
          </ac:spMkLst>
        </pc:spChg>
        <pc:spChg chg="add">
          <ac:chgData name="Zeno Leung" userId="S::z.leung@uwtsd.ac.uk::a08ca5a1-307c-496d-ab60-1a1000b53ffc" providerId="AD" clId="Web-{E47C426E-2FCC-41E8-AA76-EC5C80062B65}" dt="2024-01-20T16:08:45.734" v="209"/>
          <ac:spMkLst>
            <pc:docMk/>
            <pc:sldMk cId="1254608853" sldId="257"/>
            <ac:spMk id="20" creationId="{529E760E-527D-4053-A309-F2BDE12501CD}"/>
          </ac:spMkLst>
        </pc:spChg>
        <pc:spChg chg="add">
          <ac:chgData name="Zeno Leung" userId="S::z.leung@uwtsd.ac.uk::a08ca5a1-307c-496d-ab60-1a1000b53ffc" providerId="AD" clId="Web-{E47C426E-2FCC-41E8-AA76-EC5C80062B65}" dt="2024-01-20T16:08:45.734" v="209"/>
          <ac:spMkLst>
            <pc:docMk/>
            <pc:sldMk cId="1254608853" sldId="257"/>
            <ac:spMk id="21" creationId="{4153D448-4ED1-429A-A28C-8316DE7CAF7E}"/>
          </ac:spMkLst>
        </pc:spChg>
        <pc:picChg chg="add mod">
          <ac:chgData name="Zeno Leung" userId="S::z.leung@uwtsd.ac.uk::a08ca5a1-307c-496d-ab60-1a1000b53ffc" providerId="AD" clId="Web-{E47C426E-2FCC-41E8-AA76-EC5C80062B65}" dt="2024-01-20T16:10:10.815" v="231" actId="1076"/>
          <ac:picMkLst>
            <pc:docMk/>
            <pc:sldMk cId="1254608853" sldId="257"/>
            <ac:picMk id="4" creationId="{10EC7ADC-91C2-FAEC-57A7-8C745D48BF4A}"/>
          </ac:picMkLst>
        </pc:picChg>
      </pc:sldChg>
      <pc:sldChg chg="modSp new">
        <pc:chgData name="Zeno Leung" userId="S::z.leung@uwtsd.ac.uk::a08ca5a1-307c-496d-ab60-1a1000b53ffc" providerId="AD" clId="Web-{E47C426E-2FCC-41E8-AA76-EC5C80062B65}" dt="2024-01-20T16:07:35.185" v="203"/>
        <pc:sldMkLst>
          <pc:docMk/>
          <pc:sldMk cId="1489181700" sldId="258"/>
        </pc:sldMkLst>
        <pc:spChg chg="mod">
          <ac:chgData name="Zeno Leung" userId="S::z.leung@uwtsd.ac.uk::a08ca5a1-307c-496d-ab60-1a1000b53ffc" providerId="AD" clId="Web-{E47C426E-2FCC-41E8-AA76-EC5C80062B65}" dt="2024-01-20T16:05:34.165" v="177" actId="20577"/>
          <ac:spMkLst>
            <pc:docMk/>
            <pc:sldMk cId="1489181700" sldId="258"/>
            <ac:spMk id="2" creationId="{26768924-93E6-3D75-7044-23CF33E4565E}"/>
          </ac:spMkLst>
        </pc:spChg>
        <pc:spChg chg="mod">
          <ac:chgData name="Zeno Leung" userId="S::z.leung@uwtsd.ac.uk::a08ca5a1-307c-496d-ab60-1a1000b53ffc" providerId="AD" clId="Web-{E47C426E-2FCC-41E8-AA76-EC5C80062B65}" dt="2024-01-20T16:07:35.185" v="203"/>
          <ac:spMkLst>
            <pc:docMk/>
            <pc:sldMk cId="1489181700" sldId="258"/>
            <ac:spMk id="3" creationId="{45B309F3-A25A-BE31-44C3-51694223CD8A}"/>
          </ac:spMkLst>
        </pc:spChg>
      </pc:sldChg>
      <pc:sldChg chg="addSp delSp modSp new mod setBg">
        <pc:chgData name="Zeno Leung" userId="S::z.leung@uwtsd.ac.uk::a08ca5a1-307c-496d-ab60-1a1000b53ffc" providerId="AD" clId="Web-{E47C426E-2FCC-41E8-AA76-EC5C80062B65}" dt="2024-01-20T16:16:53.484" v="277"/>
        <pc:sldMkLst>
          <pc:docMk/>
          <pc:sldMk cId="3128657238" sldId="259"/>
        </pc:sldMkLst>
        <pc:spChg chg="mod">
          <ac:chgData name="Zeno Leung" userId="S::z.leung@uwtsd.ac.uk::a08ca5a1-307c-496d-ab60-1a1000b53ffc" providerId="AD" clId="Web-{E47C426E-2FCC-41E8-AA76-EC5C80062B65}" dt="2024-01-20T16:16:02.389" v="273"/>
          <ac:spMkLst>
            <pc:docMk/>
            <pc:sldMk cId="3128657238" sldId="259"/>
            <ac:spMk id="2" creationId="{B96A79BB-79C5-F16B-E789-301412BEFC60}"/>
          </ac:spMkLst>
        </pc:spChg>
        <pc:spChg chg="mod">
          <ac:chgData name="Zeno Leung" userId="S::z.leung@uwtsd.ac.uk::a08ca5a1-307c-496d-ab60-1a1000b53ffc" providerId="AD" clId="Web-{E47C426E-2FCC-41E8-AA76-EC5C80062B65}" dt="2024-01-20T16:16:53.484" v="277"/>
          <ac:spMkLst>
            <pc:docMk/>
            <pc:sldMk cId="3128657238" sldId="259"/>
            <ac:spMk id="3" creationId="{9A19B749-339A-A70E-7DA7-4025DC87272E}"/>
          </ac:spMkLst>
        </pc:spChg>
        <pc:spChg chg="add del">
          <ac:chgData name="Zeno Leung" userId="S::z.leung@uwtsd.ac.uk::a08ca5a1-307c-496d-ab60-1a1000b53ffc" providerId="AD" clId="Web-{E47C426E-2FCC-41E8-AA76-EC5C80062B65}" dt="2024-01-20T16:16:02.373" v="272"/>
          <ac:spMkLst>
            <pc:docMk/>
            <pc:sldMk cId="3128657238" sldId="259"/>
            <ac:spMk id="9" creationId="{979E27D9-03C7-44E2-9FF8-15D0C8506AF7}"/>
          </ac:spMkLst>
        </pc:spChg>
        <pc:spChg chg="add del">
          <ac:chgData name="Zeno Leung" userId="S::z.leung@uwtsd.ac.uk::a08ca5a1-307c-496d-ab60-1a1000b53ffc" providerId="AD" clId="Web-{E47C426E-2FCC-41E8-AA76-EC5C80062B65}" dt="2024-01-20T16:16:02.373" v="272"/>
          <ac:spMkLst>
            <pc:docMk/>
            <pc:sldMk cId="3128657238" sldId="259"/>
            <ac:spMk id="11" creationId="{EEBF1590-3B36-48EE-A89D-3B6F3CB256AB}"/>
          </ac:spMkLst>
        </pc:spChg>
        <pc:spChg chg="add del">
          <ac:chgData name="Zeno Leung" userId="S::z.leung@uwtsd.ac.uk::a08ca5a1-307c-496d-ab60-1a1000b53ffc" providerId="AD" clId="Web-{E47C426E-2FCC-41E8-AA76-EC5C80062B65}" dt="2024-01-20T16:16:02.373" v="272"/>
          <ac:spMkLst>
            <pc:docMk/>
            <pc:sldMk cId="3128657238" sldId="259"/>
            <ac:spMk id="13" creationId="{AC8F6C8C-AB5A-4548-942D-E3FD40ACBC49}"/>
          </ac:spMkLst>
        </pc:spChg>
        <pc:spChg chg="add">
          <ac:chgData name="Zeno Leung" userId="S::z.leung@uwtsd.ac.uk::a08ca5a1-307c-496d-ab60-1a1000b53ffc" providerId="AD" clId="Web-{E47C426E-2FCC-41E8-AA76-EC5C80062B65}" dt="2024-01-20T16:16:02.389" v="273"/>
          <ac:spMkLst>
            <pc:docMk/>
            <pc:sldMk cId="3128657238" sldId="259"/>
            <ac:spMk id="15" creationId="{11D6A2A3-F101-46F7-8B6F-1C699CAFE9AD}"/>
          </ac:spMkLst>
        </pc:spChg>
        <pc:spChg chg="add">
          <ac:chgData name="Zeno Leung" userId="S::z.leung@uwtsd.ac.uk::a08ca5a1-307c-496d-ab60-1a1000b53ffc" providerId="AD" clId="Web-{E47C426E-2FCC-41E8-AA76-EC5C80062B65}" dt="2024-01-20T16:16:02.389" v="273"/>
          <ac:spMkLst>
            <pc:docMk/>
            <pc:sldMk cId="3128657238" sldId="259"/>
            <ac:spMk id="16" creationId="{529E760E-527D-4053-A309-F2BDE12501CD}"/>
          </ac:spMkLst>
        </pc:spChg>
        <pc:spChg chg="add">
          <ac:chgData name="Zeno Leung" userId="S::z.leung@uwtsd.ac.uk::a08ca5a1-307c-496d-ab60-1a1000b53ffc" providerId="AD" clId="Web-{E47C426E-2FCC-41E8-AA76-EC5C80062B65}" dt="2024-01-20T16:16:02.389" v="273"/>
          <ac:spMkLst>
            <pc:docMk/>
            <pc:sldMk cId="3128657238" sldId="259"/>
            <ac:spMk id="17" creationId="{4153D448-4ED1-429A-A28C-8316DE7CAF7E}"/>
          </ac:spMkLst>
        </pc:spChg>
        <pc:picChg chg="add mod">
          <ac:chgData name="Zeno Leung" userId="S::z.leung@uwtsd.ac.uk::a08ca5a1-307c-496d-ab60-1a1000b53ffc" providerId="AD" clId="Web-{E47C426E-2FCC-41E8-AA76-EC5C80062B65}" dt="2024-01-20T16:16:11.389" v="275" actId="1076"/>
          <ac:picMkLst>
            <pc:docMk/>
            <pc:sldMk cId="3128657238" sldId="259"/>
            <ac:picMk id="4" creationId="{5B570C5A-3DD0-2E65-EE49-3AD087EBE545}"/>
          </ac:picMkLst>
        </pc:picChg>
      </pc:sldChg>
      <pc:sldMasterChg chg="del delSldLayout">
        <pc:chgData name="Zeno Leung" userId="S::z.leung@uwtsd.ac.uk::a08ca5a1-307c-496d-ab60-1a1000b53ffc" providerId="AD" clId="Web-{E47C426E-2FCC-41E8-AA76-EC5C80062B65}" dt="2024-01-20T15:54:09.723" v="0"/>
        <pc:sldMasterMkLst>
          <pc:docMk/>
          <pc:sldMasterMk cId="2460954070" sldId="2147483660"/>
        </pc:sldMasterMkLst>
        <pc:sldLayoutChg chg="del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Zeno Leung" userId="S::z.leung@uwtsd.ac.uk::a08ca5a1-307c-496d-ab60-1a1000b53ffc" providerId="AD" clId="Web-{E47C426E-2FCC-41E8-AA76-EC5C80062B65}" dt="2024-01-20T15:54:09.723" v="0"/>
        <pc:sldMasterMkLst>
          <pc:docMk/>
          <pc:sldMasterMk cId="2576932836" sldId="2147483672"/>
        </pc:sldMasterMkLst>
        <pc:sldLayoutChg chg="add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576932836" sldId="2147483672"/>
            <pc:sldLayoutMk cId="295667107" sldId="2147483673"/>
          </pc:sldLayoutMkLst>
        </pc:sldLayoutChg>
        <pc:sldLayoutChg chg="add replId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576932836" sldId="2147483672"/>
            <pc:sldLayoutMk cId="2393409597" sldId="2147483674"/>
          </pc:sldLayoutMkLst>
        </pc:sldLayoutChg>
        <pc:sldLayoutChg chg="add replId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576932836" sldId="2147483672"/>
            <pc:sldLayoutMk cId="3155453550" sldId="2147483675"/>
          </pc:sldLayoutMkLst>
        </pc:sldLayoutChg>
        <pc:sldLayoutChg chg="add replId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576932836" sldId="2147483672"/>
            <pc:sldLayoutMk cId="2379326648" sldId="2147483676"/>
          </pc:sldLayoutMkLst>
        </pc:sldLayoutChg>
        <pc:sldLayoutChg chg="add replId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576932836" sldId="2147483672"/>
            <pc:sldLayoutMk cId="629272892" sldId="2147483677"/>
          </pc:sldLayoutMkLst>
        </pc:sldLayoutChg>
        <pc:sldLayoutChg chg="add replId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576932836" sldId="2147483672"/>
            <pc:sldLayoutMk cId="1702721604" sldId="2147483678"/>
          </pc:sldLayoutMkLst>
        </pc:sldLayoutChg>
        <pc:sldLayoutChg chg="add replId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576932836" sldId="2147483672"/>
            <pc:sldLayoutMk cId="1578461676" sldId="2147483679"/>
          </pc:sldLayoutMkLst>
        </pc:sldLayoutChg>
        <pc:sldLayoutChg chg="add replId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576932836" sldId="2147483672"/>
            <pc:sldLayoutMk cId="2361748830" sldId="2147483680"/>
          </pc:sldLayoutMkLst>
        </pc:sldLayoutChg>
        <pc:sldLayoutChg chg="add replId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576932836" sldId="2147483672"/>
            <pc:sldLayoutMk cId="445099628" sldId="2147483681"/>
          </pc:sldLayoutMkLst>
        </pc:sldLayoutChg>
        <pc:sldLayoutChg chg="add replId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576932836" sldId="2147483672"/>
            <pc:sldLayoutMk cId="364398610" sldId="2147483682"/>
          </pc:sldLayoutMkLst>
        </pc:sldLayoutChg>
        <pc:sldLayoutChg chg="add replId">
          <pc:chgData name="Zeno Leung" userId="S::z.leung@uwtsd.ac.uk::a08ca5a1-307c-496d-ab60-1a1000b53ffc" providerId="AD" clId="Web-{E47C426E-2FCC-41E8-AA76-EC5C80062B65}" dt="2024-01-20T15:54:09.723" v="0"/>
          <pc:sldLayoutMkLst>
            <pc:docMk/>
            <pc:sldMasterMk cId="2576932836" sldId="2147483672"/>
            <pc:sldLayoutMk cId="3723729686" sldId="2147483683"/>
          </pc:sldLayoutMkLst>
        </pc:sldLayoutChg>
      </pc:sldMasterChg>
    </pc:docChg>
  </pc:docChgLst>
  <pc:docChgLst>
    <pc:chgData name="Zeno Leung" userId="S::z.leung@uwtsd.ac.uk::a08ca5a1-307c-496d-ab60-1a1000b53ffc" providerId="AD" clId="Web-{177EB605-E7B7-9041-4C6B-0A8C16EBF8CD}"/>
    <pc:docChg chg="modSld">
      <pc:chgData name="Zeno Leung" userId="S::z.leung@uwtsd.ac.uk::a08ca5a1-307c-496d-ab60-1a1000b53ffc" providerId="AD" clId="Web-{177EB605-E7B7-9041-4C6B-0A8C16EBF8CD}" dt="2024-01-21T14:43:42.980" v="1" actId="20577"/>
      <pc:docMkLst>
        <pc:docMk/>
      </pc:docMkLst>
      <pc:sldChg chg="modSp">
        <pc:chgData name="Zeno Leung" userId="S::z.leung@uwtsd.ac.uk::a08ca5a1-307c-496d-ab60-1a1000b53ffc" providerId="AD" clId="Web-{177EB605-E7B7-9041-4C6B-0A8C16EBF8CD}" dt="2024-01-21T14:43:42.980" v="1" actId="20577"/>
        <pc:sldMkLst>
          <pc:docMk/>
          <pc:sldMk cId="1489181700" sldId="258"/>
        </pc:sldMkLst>
        <pc:spChg chg="mod">
          <ac:chgData name="Zeno Leung" userId="S::z.leung@uwtsd.ac.uk::a08ca5a1-307c-496d-ab60-1a1000b53ffc" providerId="AD" clId="Web-{177EB605-E7B7-9041-4C6B-0A8C16EBF8CD}" dt="2024-01-21T14:43:42.980" v="1" actId="20577"/>
          <ac:spMkLst>
            <pc:docMk/>
            <pc:sldMk cId="1489181700" sldId="258"/>
            <ac:spMk id="3" creationId="{45B309F3-A25A-BE31-44C3-51694223CD8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Sunday, January 21,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729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Sunday, January 21,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98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Sunday, January 21,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099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Sunday, January 21,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748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Sunday, January 21,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461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Sunday, January 21, 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721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Sunday, January 21, 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272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Sunday, January 21,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326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Sunday, January 21,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453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Sunday, January 21,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409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Sunday, January 21,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67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Sunday, January 21, 2024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576932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channel/UCzmTj_AGeY59VoNv-0SvcCg" TargetMode="External"/><Relationship Id="rId2" Type="http://schemas.openxmlformats.org/officeDocument/2006/relationships/hyperlink" Target="https://www.uwtsd.ac.uk/library/using-our-libraries/online-library/refwork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3F794D0-2982-490E-88DA-93D489750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wavy concept">
            <a:extLst>
              <a:ext uri="{FF2B5EF4-FFF2-40B4-BE49-F238E27FC236}">
                <a16:creationId xmlns:a16="http://schemas.microsoft.com/office/drawing/2014/main" id="{5D011CA6-F53E-F7AE-E52B-5E05AC3B0D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268" r="-2" b="27833"/>
          <a:stretch/>
        </p:blipFill>
        <p:spPr>
          <a:xfrm>
            <a:off x="-2" y="10"/>
            <a:ext cx="12192002" cy="446103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FD24A3D-F07A-44A9-BE55-5576292E1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460827"/>
            <a:ext cx="12192003" cy="2397392"/>
          </a:xfrm>
          <a:prstGeom prst="rect">
            <a:avLst/>
          </a:prstGeom>
          <a:gradFill>
            <a:gsLst>
              <a:gs pos="8000">
                <a:schemeClr val="accent6"/>
              </a:gs>
              <a:gs pos="86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4441C9-FD2D-4031-B5C5-67478196C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038600" y="4463553"/>
            <a:ext cx="8153401" cy="2394447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81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BF09AEC-6E6E-418F-9974-8730F1B2B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834054">
            <a:off x="2944145" y="2710934"/>
            <a:ext cx="3118759" cy="4639931"/>
          </a:xfrm>
          <a:custGeom>
            <a:avLst/>
            <a:gdLst>
              <a:gd name="connsiteX0" fmla="*/ 3118759 w 3118759"/>
              <a:gd name="connsiteY0" fmla="*/ 79510 h 4639931"/>
              <a:gd name="connsiteX1" fmla="*/ 1204940 w 3118759"/>
              <a:gd name="connsiteY1" fmla="*/ 4639931 h 4639931"/>
              <a:gd name="connsiteX2" fmla="*/ 1103495 w 3118759"/>
              <a:gd name="connsiteY2" fmla="*/ 4578302 h 4639931"/>
              <a:gd name="connsiteX3" fmla="*/ 0 w 3118759"/>
              <a:gd name="connsiteY3" fmla="*/ 2502877 h 4639931"/>
              <a:gd name="connsiteX4" fmla="*/ 2502877 w 3118759"/>
              <a:gd name="connsiteY4" fmla="*/ 0 h 4639931"/>
              <a:gd name="connsiteX5" fmla="*/ 3007294 w 3118759"/>
              <a:gd name="connsiteY5" fmla="*/ 50850 h 4639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18759" h="4639931">
                <a:moveTo>
                  <a:pt x="3118759" y="79510"/>
                </a:moveTo>
                <a:lnTo>
                  <a:pt x="1204940" y="4639931"/>
                </a:lnTo>
                <a:lnTo>
                  <a:pt x="1103495" y="4578302"/>
                </a:lnTo>
                <a:cubicBezTo>
                  <a:pt x="437725" y="4128517"/>
                  <a:pt x="0" y="3366815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2675665" y="0"/>
                  <a:pt x="2844363" y="17509"/>
                  <a:pt x="3007294" y="50850"/>
                </a:cubicBezTo>
                <a:close/>
              </a:path>
            </a:pathLst>
          </a:custGeom>
          <a:gradFill>
            <a:gsLst>
              <a:gs pos="0">
                <a:schemeClr val="accent6">
                  <a:alpha val="12000"/>
                </a:schemeClr>
              </a:gs>
              <a:gs pos="100000">
                <a:schemeClr val="accent6">
                  <a:lumMod val="60000"/>
                  <a:lumOff val="40000"/>
                  <a:alpha val="20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D9D3989-3E00-4727-914E-959DFE8FA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6701" y="4460827"/>
            <a:ext cx="8115300" cy="1945408"/>
          </a:xfrm>
          <a:prstGeom prst="rect">
            <a:avLst/>
          </a:prstGeom>
          <a:gradFill>
            <a:gsLst>
              <a:gs pos="0">
                <a:schemeClr val="accent6">
                  <a:alpha val="16000"/>
                </a:schemeClr>
              </a:gs>
              <a:gs pos="62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3807" y="4611271"/>
            <a:ext cx="9436593" cy="1171556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chemeClr val="bg1"/>
                </a:solidFill>
              </a:rPr>
              <a:t>Using reference software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1" y="5970897"/>
            <a:ext cx="9448800" cy="429904"/>
          </a:xfrm>
        </p:spPr>
        <p:txBody>
          <a:bodyPr vert="horz" lIns="0" tIns="0" rIns="0" bIns="0" rtlCol="0" anchor="t">
            <a:normAutofit/>
          </a:bodyPr>
          <a:lstStyle/>
          <a:p>
            <a:pPr algn="l"/>
            <a:r>
              <a:rPr lang="en-GB" sz="1200" dirty="0">
                <a:solidFill>
                  <a:schemeClr val="bg1"/>
                </a:solidFill>
              </a:rPr>
              <a:t>Created by: </a:t>
            </a:r>
            <a:r>
              <a:rPr lang="en-GB" sz="1200" dirty="0" err="1">
                <a:solidFill>
                  <a:schemeClr val="bg1"/>
                </a:solidFill>
              </a:rPr>
              <a:t>dr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zeno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leung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6B3131-CA44-88B4-6E92-DF2CF63A6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r>
              <a:rPr lang="en-GB" dirty="0"/>
              <a:t>reference software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80B8C-C1A9-4AA7-DF3A-AEA6684A2B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745" y="2200492"/>
            <a:ext cx="5479867" cy="3583940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sz="2400" dirty="0"/>
              <a:t>Or "reference management software"</a:t>
            </a:r>
          </a:p>
          <a:p>
            <a:endParaRPr lang="en-GB" sz="2400"/>
          </a:p>
          <a:p>
            <a:r>
              <a:rPr lang="en-GB" sz="2400" dirty="0"/>
              <a:t>Tool that help</a:t>
            </a:r>
            <a:r>
              <a:rPr lang="en-GB" sz="2400" dirty="0">
                <a:cs typeface="Arial"/>
              </a:rPr>
              <a:t>s</a:t>
            </a:r>
            <a:r>
              <a:rPr lang="en-GB" sz="2400" dirty="0">
                <a:latin typeface="Avenir Next LT Pro"/>
                <a:cs typeface="Arial"/>
              </a:rPr>
              <a:t> us manage the referencing process, enable efficient storing, organising and citing references in our research</a:t>
            </a:r>
            <a:endParaRPr lang="en-GB" sz="2400" dirty="0"/>
          </a:p>
          <a:p>
            <a:endParaRPr lang="en-GB" sz="2400" dirty="0">
              <a:latin typeface="Avenir Next LT Pro"/>
              <a:cs typeface="Arial"/>
            </a:endParaRPr>
          </a:p>
        </p:txBody>
      </p:sp>
      <p:pic>
        <p:nvPicPr>
          <p:cNvPr id="4" name="Picture 3" descr="A group of logos of different brands&#10;&#10;Description automatically generated">
            <a:extLst>
              <a:ext uri="{FF2B5EF4-FFF2-40B4-BE49-F238E27FC236}">
                <a16:creationId xmlns:a16="http://schemas.microsoft.com/office/drawing/2014/main" id="{10EC7ADC-91C2-FAEC-57A7-8C745D48BF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402" y="474196"/>
            <a:ext cx="6142446" cy="460381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46D802-9A0A-1604-64F2-2129C7EFDACD}"/>
              </a:ext>
            </a:extLst>
          </p:cNvPr>
          <p:cNvSpPr txBox="1"/>
          <p:nvPr/>
        </p:nvSpPr>
        <p:spPr>
          <a:xfrm>
            <a:off x="6168571" y="5261429"/>
            <a:ext cx="5600094" cy="10402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2800" b="1">
                <a:solidFill>
                  <a:srgbClr val="0070C0"/>
                </a:solidFill>
                <a:latin typeface="Arial"/>
                <a:cs typeface="Arial"/>
              </a:rPr>
              <a:t>Common reference </a:t>
            </a:r>
            <a:r>
              <a:rPr lang="en-GB" sz="2800" b="1" err="1">
                <a:solidFill>
                  <a:srgbClr val="0070C0"/>
                </a:solidFill>
                <a:latin typeface="Arial"/>
                <a:cs typeface="Arial"/>
              </a:rPr>
              <a:t>softwares</a:t>
            </a:r>
            <a:endParaRPr lang="en-US" sz="2800" b="1" err="1">
              <a:solidFill>
                <a:srgbClr val="0070C0"/>
              </a:solidFill>
              <a:latin typeface="Arial"/>
              <a:cs typeface="Arial"/>
            </a:endParaRPr>
          </a:p>
          <a:p>
            <a:pPr algn="l"/>
            <a:endParaRPr lang="en-GB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608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68924-93E6-3D75-7044-23CF33E45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reference software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309F3-A25A-BE31-44C3-51694223CD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Autofit/>
          </a:bodyPr>
          <a:lstStyle/>
          <a:p>
            <a:pPr>
              <a:lnSpc>
                <a:spcPct val="109999"/>
              </a:lnSpc>
            </a:pPr>
            <a:r>
              <a:rPr lang="en-GB" sz="2400" dirty="0">
                <a:solidFill>
                  <a:srgbClr val="000000"/>
                </a:solidFill>
                <a:latin typeface="Avenir Next LT Pro"/>
                <a:ea typeface="+mn-lt"/>
                <a:cs typeface="+mn-lt"/>
              </a:rPr>
              <a:t>Efficient organisation of references such as journal articles, books, websites, conference papers, and more.</a:t>
            </a:r>
            <a:endParaRPr lang="en-GB" sz="2400" dirty="0">
              <a:solidFill>
                <a:srgbClr val="000000"/>
              </a:solidFill>
              <a:latin typeface="Avenir Next LT Pro"/>
            </a:endParaRPr>
          </a:p>
          <a:p>
            <a:pPr>
              <a:lnSpc>
                <a:spcPct val="109999"/>
              </a:lnSpc>
            </a:pPr>
            <a:r>
              <a:rPr lang="en-GB" sz="2400" dirty="0">
                <a:solidFill>
                  <a:srgbClr val="000000"/>
                </a:solidFill>
                <a:latin typeface="Avenir Next LT Pro"/>
                <a:ea typeface="+mn-lt"/>
                <a:cs typeface="+mn-lt"/>
              </a:rPr>
              <a:t>Easy citation generation: Write-and-cite, bibliography auto-generation, etc.</a:t>
            </a:r>
          </a:p>
          <a:p>
            <a:pPr>
              <a:lnSpc>
                <a:spcPct val="109999"/>
              </a:lnSpc>
            </a:pPr>
            <a:r>
              <a:rPr lang="en-GB" sz="2400" dirty="0">
                <a:solidFill>
                  <a:srgbClr val="000000"/>
                </a:solidFill>
                <a:latin typeface="Avenir Next LT Pro"/>
                <a:ea typeface="+mn-lt"/>
                <a:cs typeface="+mn-lt"/>
              </a:rPr>
              <a:t>Metadata retrieval: e.g. searching by title, author, publication date</a:t>
            </a:r>
          </a:p>
          <a:p>
            <a:pPr>
              <a:lnSpc>
                <a:spcPct val="109999"/>
              </a:lnSpc>
            </a:pPr>
            <a:r>
              <a:rPr lang="en-GB" sz="2400" dirty="0">
                <a:solidFill>
                  <a:srgbClr val="000000"/>
                </a:solidFill>
                <a:latin typeface="Avenir Next LT Pro"/>
                <a:ea typeface="+mn-lt"/>
                <a:cs typeface="+mn-lt"/>
              </a:rPr>
              <a:t>Annotating within your references</a:t>
            </a:r>
            <a:endParaRPr lang="en-GB" sz="2400">
              <a:solidFill>
                <a:srgbClr val="000000"/>
              </a:solidFill>
              <a:latin typeface="Avenir Next LT Pro"/>
              <a:ea typeface="+mn-lt"/>
              <a:cs typeface="+mn-lt"/>
            </a:endParaRPr>
          </a:p>
          <a:p>
            <a:pPr>
              <a:lnSpc>
                <a:spcPct val="109999"/>
              </a:lnSpc>
            </a:pPr>
            <a:r>
              <a:rPr lang="en-GB" sz="2400" dirty="0">
                <a:latin typeface="Avenir Next LT Pro"/>
                <a:cs typeface="Arial"/>
              </a:rPr>
              <a:t>Import and export functionality</a:t>
            </a:r>
            <a:endParaRPr lang="en-US" sz="2400">
              <a:latin typeface="Avenir Next LT Pro"/>
              <a:cs typeface="Arial"/>
            </a:endParaRPr>
          </a:p>
          <a:p>
            <a:pPr>
              <a:lnSpc>
                <a:spcPct val="109999"/>
              </a:lnSpc>
            </a:pPr>
            <a:r>
              <a:rPr lang="en-GB" sz="2400" dirty="0">
                <a:latin typeface="Avenir Next LT Pro"/>
                <a:cs typeface="Arial"/>
              </a:rPr>
              <a:t>Collaboration: sharing your reference libraries</a:t>
            </a:r>
          </a:p>
          <a:p>
            <a:pPr>
              <a:lnSpc>
                <a:spcPct val="109999"/>
              </a:lnSpc>
            </a:pPr>
            <a:endParaRPr lang="en-GB" sz="2400" dirty="0">
              <a:latin typeface="Avenir Next LT Pro"/>
              <a:cs typeface="Arial"/>
            </a:endParaRPr>
          </a:p>
          <a:p>
            <a:pPr>
              <a:lnSpc>
                <a:spcPct val="109999"/>
              </a:lnSpc>
            </a:pPr>
            <a:endParaRPr lang="en-GB" sz="2400" dirty="0">
              <a:latin typeface="Avenir Next LT Pro"/>
            </a:endParaRPr>
          </a:p>
        </p:txBody>
      </p:sp>
    </p:spTree>
    <p:extLst>
      <p:ext uri="{BB962C8B-B14F-4D97-AF65-F5344CB8AC3E}">
        <p14:creationId xmlns:p14="http://schemas.microsoft.com/office/powerpoint/2010/main" val="1489181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6A79BB-79C5-F16B-E789-301412BEF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r>
              <a:rPr lang="en-GB" dirty="0" err="1"/>
              <a:t>Refworks</a:t>
            </a:r>
            <a:r>
              <a:rPr lang="en-GB" dirty="0"/>
              <a:t> @ </a:t>
            </a:r>
            <a:r>
              <a:rPr lang="en-GB" dirty="0" err="1"/>
              <a:t>uwtsd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9B749-339A-A70E-7DA7-4025DC872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345635"/>
            <a:ext cx="4911392" cy="3583940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sz="2400">
                <a:ea typeface="+mn-lt"/>
                <a:cs typeface="+mn-lt"/>
                <a:hlinkClick r:id="rId2"/>
              </a:rPr>
              <a:t>https://www.uwtsd.ac.uk/library/using-our-libraries/online-library/refworks/</a:t>
            </a:r>
            <a:endParaRPr lang="en-GB" sz="2400">
              <a:ea typeface="+mn-lt"/>
              <a:cs typeface="+mn-lt"/>
            </a:endParaRPr>
          </a:p>
          <a:p>
            <a:endParaRPr lang="en-GB" sz="2400"/>
          </a:p>
          <a:p>
            <a:r>
              <a:rPr lang="en-GB" sz="2400">
                <a:hlinkClick r:id="rId3"/>
              </a:rPr>
              <a:t>RefWorks tutorials on YouTube</a:t>
            </a:r>
            <a:endParaRPr lang="en-GB" sz="2400"/>
          </a:p>
          <a:p>
            <a:endParaRPr lang="en-GB" sz="2400"/>
          </a:p>
        </p:txBody>
      </p:sp>
      <p:pic>
        <p:nvPicPr>
          <p:cNvPr id="4" name="Picture 3" descr="A blue square with a white symbol on it&#10;&#10;Description automatically generated">
            <a:extLst>
              <a:ext uri="{FF2B5EF4-FFF2-40B4-BE49-F238E27FC236}">
                <a16:creationId xmlns:a16="http://schemas.microsoft.com/office/drawing/2014/main" id="{5B570C5A-3DD0-2E65-EE49-3AD087EBE5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2068" y="1836688"/>
            <a:ext cx="8392161" cy="335444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65723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LightSeed_2SEEDS">
      <a:dk1>
        <a:srgbClr val="000000"/>
      </a:dk1>
      <a:lt1>
        <a:srgbClr val="FFFFFF"/>
      </a:lt1>
      <a:dk2>
        <a:srgbClr val="243741"/>
      </a:dk2>
      <a:lt2>
        <a:srgbClr val="E2E5E8"/>
      </a:lt2>
      <a:accent1>
        <a:srgbClr val="BB9D7E"/>
      </a:accent1>
      <a:accent2>
        <a:srgbClr val="C59791"/>
      </a:accent2>
      <a:accent3>
        <a:srgbClr val="A5A27B"/>
      </a:accent3>
      <a:accent4>
        <a:srgbClr val="74ADA7"/>
      </a:accent4>
      <a:accent5>
        <a:srgbClr val="7EA7BB"/>
      </a:accent5>
      <a:accent6>
        <a:srgbClr val="7E8DBB"/>
      </a:accent6>
      <a:hlink>
        <a:srgbClr val="6184A9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GradientRiseVTI</vt:lpstr>
      <vt:lpstr>Using reference software</vt:lpstr>
      <vt:lpstr>reference software</vt:lpstr>
      <vt:lpstr>Benefits of reference software</vt:lpstr>
      <vt:lpstr>Refworks @ uwtsd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100</cp:revision>
  <dcterms:created xsi:type="dcterms:W3CDTF">2024-01-20T15:53:43Z</dcterms:created>
  <dcterms:modified xsi:type="dcterms:W3CDTF">2024-01-21T14:43:43Z</dcterms:modified>
</cp:coreProperties>
</file>