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4"/>
  </p:sldMasterIdLst>
  <p:notesMasterIdLst>
    <p:notesMasterId r:id="rId18"/>
  </p:notesMasterIdLst>
  <p:sldIdLst>
    <p:sldId id="368" r:id="rId5"/>
    <p:sldId id="256" r:id="rId6"/>
    <p:sldId id="259" r:id="rId7"/>
    <p:sldId id="260" r:id="rId8"/>
    <p:sldId id="261" r:id="rId9"/>
    <p:sldId id="269" r:id="rId10"/>
    <p:sldId id="263" r:id="rId11"/>
    <p:sldId id="262" r:id="rId12"/>
    <p:sldId id="266" r:id="rId13"/>
    <p:sldId id="366" r:id="rId14"/>
    <p:sldId id="267" r:id="rId15"/>
    <p:sldId id="367" r:id="rId16"/>
    <p:sldId id="268" r:id="rId17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70" d="100"/>
          <a:sy n="70" d="100"/>
        </p:scale>
        <p:origin x="1138" y="30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61F8E0-2AE6-4142-8B82-81D06C5FD9A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E7A7C9-AD08-46AD-89D8-DC30BFDF01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According to (CIPD, 2025)  to Over two-thirds of staff reported experiencing a health condition in the last 12 months, with backache, sleep issues, and anxiety being the most common </a:t>
          </a:r>
          <a:endParaRPr lang="en-US" dirty="0"/>
        </a:p>
      </dgm:t>
    </dgm:pt>
    <dgm:pt modelId="{A283EAD0-3E30-48B7-A0DC-D82DE859A350}" type="parTrans" cxnId="{C085B6F7-F2C1-44A5-8D30-84C3303DFA3E}">
      <dgm:prSet/>
      <dgm:spPr/>
      <dgm:t>
        <a:bodyPr/>
        <a:lstStyle/>
        <a:p>
          <a:endParaRPr lang="en-US"/>
        </a:p>
      </dgm:t>
    </dgm:pt>
    <dgm:pt modelId="{BCD4456D-BA42-4B0C-9688-2B1F73DD251D}" type="sibTrans" cxnId="{C085B6F7-F2C1-44A5-8D30-84C3303DFA3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C32CF2B-68F3-4CA3-A42A-63207C4066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It cost UK firms significantly (Business matter, 2024)</a:t>
          </a:r>
          <a:endParaRPr lang="en-US"/>
        </a:p>
      </dgm:t>
    </dgm:pt>
    <dgm:pt modelId="{7FE0AE7B-AF56-4F8F-BD59-75D62CB9826C}" type="parTrans" cxnId="{CFBAFCBE-0BEB-4733-A8A8-E02AB8870DB9}">
      <dgm:prSet/>
      <dgm:spPr/>
      <dgm:t>
        <a:bodyPr/>
        <a:lstStyle/>
        <a:p>
          <a:endParaRPr lang="en-US"/>
        </a:p>
      </dgm:t>
    </dgm:pt>
    <dgm:pt modelId="{669FB190-52C8-41FE-B115-5C4CE6CB569D}" type="sibTrans" cxnId="{CFBAFCBE-0BEB-4733-A8A8-E02AB8870DB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7D3BE0-1892-45A6-A464-5A66A79815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Post-pandemic demand for wellbeing remains high (McBride et al., 2021).</a:t>
          </a:r>
          <a:endParaRPr lang="en-US"/>
        </a:p>
      </dgm:t>
    </dgm:pt>
    <dgm:pt modelId="{303A390B-477A-4E0A-A90D-BC847317E898}" type="parTrans" cxnId="{55736919-07AB-4535-98AD-07AB9C20E3C0}">
      <dgm:prSet/>
      <dgm:spPr/>
      <dgm:t>
        <a:bodyPr/>
        <a:lstStyle/>
        <a:p>
          <a:endParaRPr lang="en-US"/>
        </a:p>
      </dgm:t>
    </dgm:pt>
    <dgm:pt modelId="{F97896B5-6ACF-482E-BE29-0DA2C8B4B7AF}" type="sibTrans" cxnId="{55736919-07AB-4535-98AD-07AB9C20E3C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9A4FC96-B9DF-4374-B669-592992DA93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Local appeal: green spaces (Visit Cardiff 2022).</a:t>
          </a:r>
          <a:endParaRPr lang="en-US"/>
        </a:p>
      </dgm:t>
    </dgm:pt>
    <dgm:pt modelId="{2C3AC6AC-9F26-4A5A-A772-FCB48DA9B4F8}" type="parTrans" cxnId="{EE6490C4-596C-4B19-A90E-4929284AA500}">
      <dgm:prSet/>
      <dgm:spPr/>
      <dgm:t>
        <a:bodyPr/>
        <a:lstStyle/>
        <a:p>
          <a:endParaRPr lang="en-US"/>
        </a:p>
      </dgm:t>
    </dgm:pt>
    <dgm:pt modelId="{EBEA72F6-449F-43AE-A993-F6293142F490}" type="sibTrans" cxnId="{EE6490C4-596C-4B19-A90E-4929284AA5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2321995-05DC-4306-95F2-DE0965D09D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Events economy rises in UK   </a:t>
          </a:r>
          <a:endParaRPr lang="en-US"/>
        </a:p>
      </dgm:t>
    </dgm:pt>
    <dgm:pt modelId="{2370CE45-EF1E-4596-959B-B9DD75A8F50F}" type="parTrans" cxnId="{C4FDEED8-E351-4C57-AFF3-EBE7B2C8A9F5}">
      <dgm:prSet/>
      <dgm:spPr/>
      <dgm:t>
        <a:bodyPr/>
        <a:lstStyle/>
        <a:p>
          <a:endParaRPr lang="en-US"/>
        </a:p>
      </dgm:t>
    </dgm:pt>
    <dgm:pt modelId="{30D15274-378A-473E-A731-56C04F650589}" type="sibTrans" cxnId="{C4FDEED8-E351-4C57-AFF3-EBE7B2C8A9F5}">
      <dgm:prSet/>
      <dgm:spPr/>
      <dgm:t>
        <a:bodyPr/>
        <a:lstStyle/>
        <a:p>
          <a:endParaRPr lang="en-US"/>
        </a:p>
      </dgm:t>
    </dgm:pt>
    <dgm:pt modelId="{8CB1E17D-3923-4F4F-9F88-17838BD556B5}" type="pres">
      <dgm:prSet presAssocID="{4D61F8E0-2AE6-4142-8B82-81D06C5FD9AF}" presName="root" presStyleCnt="0">
        <dgm:presLayoutVars>
          <dgm:dir/>
          <dgm:resizeHandles val="exact"/>
        </dgm:presLayoutVars>
      </dgm:prSet>
      <dgm:spPr/>
    </dgm:pt>
    <dgm:pt modelId="{AC7C2FFD-D1F5-455D-B7ED-FFE3DC870774}" type="pres">
      <dgm:prSet presAssocID="{4D61F8E0-2AE6-4142-8B82-81D06C5FD9AF}" presName="container" presStyleCnt="0">
        <dgm:presLayoutVars>
          <dgm:dir/>
          <dgm:resizeHandles val="exact"/>
        </dgm:presLayoutVars>
      </dgm:prSet>
      <dgm:spPr/>
    </dgm:pt>
    <dgm:pt modelId="{0AA92C5C-6A3E-4883-B2FA-AF06B91F8A88}" type="pres">
      <dgm:prSet presAssocID="{D3E7A7C9-AD08-46AD-89D8-DC30BFDF01B7}" presName="compNode" presStyleCnt="0"/>
      <dgm:spPr/>
    </dgm:pt>
    <dgm:pt modelId="{F4622E91-B4C6-47BB-864E-E4D260007845}" type="pres">
      <dgm:prSet presAssocID="{D3E7A7C9-AD08-46AD-89D8-DC30BFDF01B7}" presName="iconBgRect" presStyleLbl="bgShp" presStyleIdx="0" presStyleCnt="5"/>
      <dgm:spPr/>
    </dgm:pt>
    <dgm:pt modelId="{4E9B342C-7704-422D-83A7-50C9F5155F9A}" type="pres">
      <dgm:prSet presAssocID="{D3E7A7C9-AD08-46AD-89D8-DC30BFDF01B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765A82A-DEA6-4D49-AFC4-05A4DB42EBD0}" type="pres">
      <dgm:prSet presAssocID="{D3E7A7C9-AD08-46AD-89D8-DC30BFDF01B7}" presName="spaceRect" presStyleCnt="0"/>
      <dgm:spPr/>
    </dgm:pt>
    <dgm:pt modelId="{8A3F4A4E-0FA8-47C0-9273-7C2C4921979F}" type="pres">
      <dgm:prSet presAssocID="{D3E7A7C9-AD08-46AD-89D8-DC30BFDF01B7}" presName="textRect" presStyleLbl="revTx" presStyleIdx="0" presStyleCnt="5">
        <dgm:presLayoutVars>
          <dgm:chMax val="1"/>
          <dgm:chPref val="1"/>
        </dgm:presLayoutVars>
      </dgm:prSet>
      <dgm:spPr/>
    </dgm:pt>
    <dgm:pt modelId="{06AAEC61-02C8-4663-9637-9F85265B57DB}" type="pres">
      <dgm:prSet presAssocID="{BCD4456D-BA42-4B0C-9688-2B1F73DD251D}" presName="sibTrans" presStyleLbl="sibTrans2D1" presStyleIdx="0" presStyleCnt="0"/>
      <dgm:spPr/>
    </dgm:pt>
    <dgm:pt modelId="{34B3C289-7F93-493F-9CF5-61C0DA772A71}" type="pres">
      <dgm:prSet presAssocID="{9C32CF2B-68F3-4CA3-A42A-63207C4066E5}" presName="compNode" presStyleCnt="0"/>
      <dgm:spPr/>
    </dgm:pt>
    <dgm:pt modelId="{9F1F2BE3-43C4-4B2C-8E78-935435B1A9D1}" type="pres">
      <dgm:prSet presAssocID="{9C32CF2B-68F3-4CA3-A42A-63207C4066E5}" presName="iconBgRect" presStyleLbl="bgShp" presStyleIdx="1" presStyleCnt="5"/>
      <dgm:spPr/>
    </dgm:pt>
    <dgm:pt modelId="{89C280C0-FDBE-4741-B956-8394755C05B0}" type="pres">
      <dgm:prSet presAssocID="{9C32CF2B-68F3-4CA3-A42A-63207C4066E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3E375490-EC3C-4FA6-BEF4-63637C07668B}" type="pres">
      <dgm:prSet presAssocID="{9C32CF2B-68F3-4CA3-A42A-63207C4066E5}" presName="spaceRect" presStyleCnt="0"/>
      <dgm:spPr/>
    </dgm:pt>
    <dgm:pt modelId="{08F6335E-5757-4187-B299-90D3684FCFA8}" type="pres">
      <dgm:prSet presAssocID="{9C32CF2B-68F3-4CA3-A42A-63207C4066E5}" presName="textRect" presStyleLbl="revTx" presStyleIdx="1" presStyleCnt="5">
        <dgm:presLayoutVars>
          <dgm:chMax val="1"/>
          <dgm:chPref val="1"/>
        </dgm:presLayoutVars>
      </dgm:prSet>
      <dgm:spPr/>
    </dgm:pt>
    <dgm:pt modelId="{A4D4D510-AAAE-472E-A0CE-3FFBDA128797}" type="pres">
      <dgm:prSet presAssocID="{669FB190-52C8-41FE-B115-5C4CE6CB569D}" presName="sibTrans" presStyleLbl="sibTrans2D1" presStyleIdx="0" presStyleCnt="0"/>
      <dgm:spPr/>
    </dgm:pt>
    <dgm:pt modelId="{C34CC89C-B94B-4D36-8F9A-2802FC582098}" type="pres">
      <dgm:prSet presAssocID="{D17D3BE0-1892-45A6-A464-5A66A79815CD}" presName="compNode" presStyleCnt="0"/>
      <dgm:spPr/>
    </dgm:pt>
    <dgm:pt modelId="{E76037B5-1A57-4DA0-B8D9-92769A29CADF}" type="pres">
      <dgm:prSet presAssocID="{D17D3BE0-1892-45A6-A464-5A66A79815CD}" presName="iconBgRect" presStyleLbl="bgShp" presStyleIdx="2" presStyleCnt="5"/>
      <dgm:spPr/>
    </dgm:pt>
    <dgm:pt modelId="{5172CA60-D0DD-4378-B1D1-869B7314952C}" type="pres">
      <dgm:prSet presAssocID="{D17D3BE0-1892-45A6-A464-5A66A79815C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FF3D5E75-3B64-4EAA-9EE2-A5C79F622E52}" type="pres">
      <dgm:prSet presAssocID="{D17D3BE0-1892-45A6-A464-5A66A79815CD}" presName="spaceRect" presStyleCnt="0"/>
      <dgm:spPr/>
    </dgm:pt>
    <dgm:pt modelId="{608F80DE-0B35-442A-96C0-C87C141D5B37}" type="pres">
      <dgm:prSet presAssocID="{D17D3BE0-1892-45A6-A464-5A66A79815CD}" presName="textRect" presStyleLbl="revTx" presStyleIdx="2" presStyleCnt="5">
        <dgm:presLayoutVars>
          <dgm:chMax val="1"/>
          <dgm:chPref val="1"/>
        </dgm:presLayoutVars>
      </dgm:prSet>
      <dgm:spPr/>
    </dgm:pt>
    <dgm:pt modelId="{9535CAFC-843B-453B-921B-B2C62853092D}" type="pres">
      <dgm:prSet presAssocID="{F97896B5-6ACF-482E-BE29-0DA2C8B4B7AF}" presName="sibTrans" presStyleLbl="sibTrans2D1" presStyleIdx="0" presStyleCnt="0"/>
      <dgm:spPr/>
    </dgm:pt>
    <dgm:pt modelId="{B65F7AEC-BB87-4FC5-A8F1-ADD7791ADC1B}" type="pres">
      <dgm:prSet presAssocID="{99A4FC96-B9DF-4374-B669-592992DA93DF}" presName="compNode" presStyleCnt="0"/>
      <dgm:spPr/>
    </dgm:pt>
    <dgm:pt modelId="{BC0EC4D0-D1B7-4B76-9FDE-10DF664FF64F}" type="pres">
      <dgm:prSet presAssocID="{99A4FC96-B9DF-4374-B669-592992DA93DF}" presName="iconBgRect" presStyleLbl="bgShp" presStyleIdx="3" presStyleCnt="5"/>
      <dgm:spPr/>
    </dgm:pt>
    <dgm:pt modelId="{4B79FD4C-0E50-4475-B3F9-7A2780DE366E}" type="pres">
      <dgm:prSet presAssocID="{99A4FC96-B9DF-4374-B669-592992DA93D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1E59959B-2A58-444B-968E-C0201D1FA793}" type="pres">
      <dgm:prSet presAssocID="{99A4FC96-B9DF-4374-B669-592992DA93DF}" presName="spaceRect" presStyleCnt="0"/>
      <dgm:spPr/>
    </dgm:pt>
    <dgm:pt modelId="{083A79EB-75C7-4939-9406-8E1B7B988DC2}" type="pres">
      <dgm:prSet presAssocID="{99A4FC96-B9DF-4374-B669-592992DA93DF}" presName="textRect" presStyleLbl="revTx" presStyleIdx="3" presStyleCnt="5">
        <dgm:presLayoutVars>
          <dgm:chMax val="1"/>
          <dgm:chPref val="1"/>
        </dgm:presLayoutVars>
      </dgm:prSet>
      <dgm:spPr/>
    </dgm:pt>
    <dgm:pt modelId="{D4FEB0C5-30DB-41CB-A563-AA5A7B9079B0}" type="pres">
      <dgm:prSet presAssocID="{EBEA72F6-449F-43AE-A993-F6293142F490}" presName="sibTrans" presStyleLbl="sibTrans2D1" presStyleIdx="0" presStyleCnt="0"/>
      <dgm:spPr/>
    </dgm:pt>
    <dgm:pt modelId="{086F5145-C011-4080-82A3-68F3073BD4F5}" type="pres">
      <dgm:prSet presAssocID="{F2321995-05DC-4306-95F2-DE0965D09D32}" presName="compNode" presStyleCnt="0"/>
      <dgm:spPr/>
    </dgm:pt>
    <dgm:pt modelId="{D2669B39-6342-4110-850D-FBFCBEFF6433}" type="pres">
      <dgm:prSet presAssocID="{F2321995-05DC-4306-95F2-DE0965D09D32}" presName="iconBgRect" presStyleLbl="bgShp" presStyleIdx="4" presStyleCnt="5"/>
      <dgm:spPr/>
    </dgm:pt>
    <dgm:pt modelId="{E60BD0C7-3089-42CB-BF40-C4D17CD9EFDF}" type="pres">
      <dgm:prSet presAssocID="{F2321995-05DC-4306-95F2-DE0965D09D3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2B80E7C-BD58-4B62-BFA4-8B90CD019043}" type="pres">
      <dgm:prSet presAssocID="{F2321995-05DC-4306-95F2-DE0965D09D32}" presName="spaceRect" presStyleCnt="0"/>
      <dgm:spPr/>
    </dgm:pt>
    <dgm:pt modelId="{2A6B3212-569B-4202-A53F-DC7FF62FDB36}" type="pres">
      <dgm:prSet presAssocID="{F2321995-05DC-4306-95F2-DE0965D09D3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0EE2609-FC02-4E2E-BEC7-623F9CB84B73}" type="presOf" srcId="{EBEA72F6-449F-43AE-A993-F6293142F490}" destId="{D4FEB0C5-30DB-41CB-A563-AA5A7B9079B0}" srcOrd="0" destOrd="0" presId="urn:microsoft.com/office/officeart/2018/2/layout/IconCircleList"/>
    <dgm:cxn modelId="{55736919-07AB-4535-98AD-07AB9C20E3C0}" srcId="{4D61F8E0-2AE6-4142-8B82-81D06C5FD9AF}" destId="{D17D3BE0-1892-45A6-A464-5A66A79815CD}" srcOrd="2" destOrd="0" parTransId="{303A390B-477A-4E0A-A90D-BC847317E898}" sibTransId="{F97896B5-6ACF-482E-BE29-0DA2C8B4B7AF}"/>
    <dgm:cxn modelId="{EE192543-0B19-4242-AE52-EB64D179EAD5}" type="presOf" srcId="{D17D3BE0-1892-45A6-A464-5A66A79815CD}" destId="{608F80DE-0B35-442A-96C0-C87C141D5B37}" srcOrd="0" destOrd="0" presId="urn:microsoft.com/office/officeart/2018/2/layout/IconCircleList"/>
    <dgm:cxn modelId="{A565CF78-AF80-4663-A774-943D4BBF35BC}" type="presOf" srcId="{669FB190-52C8-41FE-B115-5C4CE6CB569D}" destId="{A4D4D510-AAAE-472E-A0CE-3FFBDA128797}" srcOrd="0" destOrd="0" presId="urn:microsoft.com/office/officeart/2018/2/layout/IconCircleList"/>
    <dgm:cxn modelId="{F66954AC-8375-450A-A2AF-991416EACDEF}" type="presOf" srcId="{D3E7A7C9-AD08-46AD-89D8-DC30BFDF01B7}" destId="{8A3F4A4E-0FA8-47C0-9273-7C2C4921979F}" srcOrd="0" destOrd="0" presId="urn:microsoft.com/office/officeart/2018/2/layout/IconCircleList"/>
    <dgm:cxn modelId="{4D5AB9B4-3697-422F-826F-10AFACED3FB4}" type="presOf" srcId="{BCD4456D-BA42-4B0C-9688-2B1F73DD251D}" destId="{06AAEC61-02C8-4663-9637-9F85265B57DB}" srcOrd="0" destOrd="0" presId="urn:microsoft.com/office/officeart/2018/2/layout/IconCircleList"/>
    <dgm:cxn modelId="{5678CEB8-EBB7-4F2A-BB89-879DCFAA524C}" type="presOf" srcId="{F2321995-05DC-4306-95F2-DE0965D09D32}" destId="{2A6B3212-569B-4202-A53F-DC7FF62FDB36}" srcOrd="0" destOrd="0" presId="urn:microsoft.com/office/officeart/2018/2/layout/IconCircleList"/>
    <dgm:cxn modelId="{CFBAFCBE-0BEB-4733-A8A8-E02AB8870DB9}" srcId="{4D61F8E0-2AE6-4142-8B82-81D06C5FD9AF}" destId="{9C32CF2B-68F3-4CA3-A42A-63207C4066E5}" srcOrd="1" destOrd="0" parTransId="{7FE0AE7B-AF56-4F8F-BD59-75D62CB9826C}" sibTransId="{669FB190-52C8-41FE-B115-5C4CE6CB569D}"/>
    <dgm:cxn modelId="{EE6490C4-596C-4B19-A90E-4929284AA500}" srcId="{4D61F8E0-2AE6-4142-8B82-81D06C5FD9AF}" destId="{99A4FC96-B9DF-4374-B669-592992DA93DF}" srcOrd="3" destOrd="0" parTransId="{2C3AC6AC-9F26-4A5A-A772-FCB48DA9B4F8}" sibTransId="{EBEA72F6-449F-43AE-A993-F6293142F490}"/>
    <dgm:cxn modelId="{582EF5D0-2FEC-4BFC-BC7C-1A24A21164C0}" type="presOf" srcId="{9C32CF2B-68F3-4CA3-A42A-63207C4066E5}" destId="{08F6335E-5757-4187-B299-90D3684FCFA8}" srcOrd="0" destOrd="0" presId="urn:microsoft.com/office/officeart/2018/2/layout/IconCircleList"/>
    <dgm:cxn modelId="{C4FDEED8-E351-4C57-AFF3-EBE7B2C8A9F5}" srcId="{4D61F8E0-2AE6-4142-8B82-81D06C5FD9AF}" destId="{F2321995-05DC-4306-95F2-DE0965D09D32}" srcOrd="4" destOrd="0" parTransId="{2370CE45-EF1E-4596-959B-B9DD75A8F50F}" sibTransId="{30D15274-378A-473E-A731-56C04F650589}"/>
    <dgm:cxn modelId="{F914BFDB-1120-4DCB-A400-BDE8A4A3EFF1}" type="presOf" srcId="{99A4FC96-B9DF-4374-B669-592992DA93DF}" destId="{083A79EB-75C7-4939-9406-8E1B7B988DC2}" srcOrd="0" destOrd="0" presId="urn:microsoft.com/office/officeart/2018/2/layout/IconCircleList"/>
    <dgm:cxn modelId="{582B1CED-B93C-45CE-803D-BEE04ED29F04}" type="presOf" srcId="{F97896B5-6ACF-482E-BE29-0DA2C8B4B7AF}" destId="{9535CAFC-843B-453B-921B-B2C62853092D}" srcOrd="0" destOrd="0" presId="urn:microsoft.com/office/officeart/2018/2/layout/IconCircleList"/>
    <dgm:cxn modelId="{31E3AEED-09F7-478A-A924-D52F2FEF222D}" type="presOf" srcId="{4D61F8E0-2AE6-4142-8B82-81D06C5FD9AF}" destId="{8CB1E17D-3923-4F4F-9F88-17838BD556B5}" srcOrd="0" destOrd="0" presId="urn:microsoft.com/office/officeart/2018/2/layout/IconCircleList"/>
    <dgm:cxn modelId="{C085B6F7-F2C1-44A5-8D30-84C3303DFA3E}" srcId="{4D61F8E0-2AE6-4142-8B82-81D06C5FD9AF}" destId="{D3E7A7C9-AD08-46AD-89D8-DC30BFDF01B7}" srcOrd="0" destOrd="0" parTransId="{A283EAD0-3E30-48B7-A0DC-D82DE859A350}" sibTransId="{BCD4456D-BA42-4B0C-9688-2B1F73DD251D}"/>
    <dgm:cxn modelId="{9D4B5B10-B8C1-4AE5-93B0-A2CE87B728EF}" type="presParOf" srcId="{8CB1E17D-3923-4F4F-9F88-17838BD556B5}" destId="{AC7C2FFD-D1F5-455D-B7ED-FFE3DC870774}" srcOrd="0" destOrd="0" presId="urn:microsoft.com/office/officeart/2018/2/layout/IconCircleList"/>
    <dgm:cxn modelId="{D5EC88A4-B40E-4AB3-9E2E-CD624C89A808}" type="presParOf" srcId="{AC7C2FFD-D1F5-455D-B7ED-FFE3DC870774}" destId="{0AA92C5C-6A3E-4883-B2FA-AF06B91F8A88}" srcOrd="0" destOrd="0" presId="urn:microsoft.com/office/officeart/2018/2/layout/IconCircleList"/>
    <dgm:cxn modelId="{089CF5C0-D83F-4B81-8233-332C966CFE21}" type="presParOf" srcId="{0AA92C5C-6A3E-4883-B2FA-AF06B91F8A88}" destId="{F4622E91-B4C6-47BB-864E-E4D260007845}" srcOrd="0" destOrd="0" presId="urn:microsoft.com/office/officeart/2018/2/layout/IconCircleList"/>
    <dgm:cxn modelId="{70570B00-CA42-4335-8D60-93F9131196AF}" type="presParOf" srcId="{0AA92C5C-6A3E-4883-B2FA-AF06B91F8A88}" destId="{4E9B342C-7704-422D-83A7-50C9F5155F9A}" srcOrd="1" destOrd="0" presId="urn:microsoft.com/office/officeart/2018/2/layout/IconCircleList"/>
    <dgm:cxn modelId="{6C26221F-66DD-40D9-9BD2-8DE347559C91}" type="presParOf" srcId="{0AA92C5C-6A3E-4883-B2FA-AF06B91F8A88}" destId="{8765A82A-DEA6-4D49-AFC4-05A4DB42EBD0}" srcOrd="2" destOrd="0" presId="urn:microsoft.com/office/officeart/2018/2/layout/IconCircleList"/>
    <dgm:cxn modelId="{3DFE325B-8EA6-44E8-9C9B-C09602A1C204}" type="presParOf" srcId="{0AA92C5C-6A3E-4883-B2FA-AF06B91F8A88}" destId="{8A3F4A4E-0FA8-47C0-9273-7C2C4921979F}" srcOrd="3" destOrd="0" presId="urn:microsoft.com/office/officeart/2018/2/layout/IconCircleList"/>
    <dgm:cxn modelId="{7573C586-C513-420E-BD44-93694A602442}" type="presParOf" srcId="{AC7C2FFD-D1F5-455D-B7ED-FFE3DC870774}" destId="{06AAEC61-02C8-4663-9637-9F85265B57DB}" srcOrd="1" destOrd="0" presId="urn:microsoft.com/office/officeart/2018/2/layout/IconCircleList"/>
    <dgm:cxn modelId="{DA020331-3B02-4E31-A4AB-35B0C7878871}" type="presParOf" srcId="{AC7C2FFD-D1F5-455D-B7ED-FFE3DC870774}" destId="{34B3C289-7F93-493F-9CF5-61C0DA772A71}" srcOrd="2" destOrd="0" presId="urn:microsoft.com/office/officeart/2018/2/layout/IconCircleList"/>
    <dgm:cxn modelId="{4FE3C07A-A793-4391-9DFE-DAB7E5DEC4D4}" type="presParOf" srcId="{34B3C289-7F93-493F-9CF5-61C0DA772A71}" destId="{9F1F2BE3-43C4-4B2C-8E78-935435B1A9D1}" srcOrd="0" destOrd="0" presId="urn:microsoft.com/office/officeart/2018/2/layout/IconCircleList"/>
    <dgm:cxn modelId="{95040729-4C29-4DF2-B947-2F0CAE02E9AE}" type="presParOf" srcId="{34B3C289-7F93-493F-9CF5-61C0DA772A71}" destId="{89C280C0-FDBE-4741-B956-8394755C05B0}" srcOrd="1" destOrd="0" presId="urn:microsoft.com/office/officeart/2018/2/layout/IconCircleList"/>
    <dgm:cxn modelId="{11FC5F33-512B-4629-B663-7D9739201DB4}" type="presParOf" srcId="{34B3C289-7F93-493F-9CF5-61C0DA772A71}" destId="{3E375490-EC3C-4FA6-BEF4-63637C07668B}" srcOrd="2" destOrd="0" presId="urn:microsoft.com/office/officeart/2018/2/layout/IconCircleList"/>
    <dgm:cxn modelId="{10A5591C-6917-42F5-B20A-793AC8FE5573}" type="presParOf" srcId="{34B3C289-7F93-493F-9CF5-61C0DA772A71}" destId="{08F6335E-5757-4187-B299-90D3684FCFA8}" srcOrd="3" destOrd="0" presId="urn:microsoft.com/office/officeart/2018/2/layout/IconCircleList"/>
    <dgm:cxn modelId="{889C224E-8CAC-4CDA-BB6D-F442EE7E5707}" type="presParOf" srcId="{AC7C2FFD-D1F5-455D-B7ED-FFE3DC870774}" destId="{A4D4D510-AAAE-472E-A0CE-3FFBDA128797}" srcOrd="3" destOrd="0" presId="urn:microsoft.com/office/officeart/2018/2/layout/IconCircleList"/>
    <dgm:cxn modelId="{BAAB8B9F-D74F-484B-A66E-11A5614D391E}" type="presParOf" srcId="{AC7C2FFD-D1F5-455D-B7ED-FFE3DC870774}" destId="{C34CC89C-B94B-4D36-8F9A-2802FC582098}" srcOrd="4" destOrd="0" presId="urn:microsoft.com/office/officeart/2018/2/layout/IconCircleList"/>
    <dgm:cxn modelId="{28513DA2-A859-467E-A69E-B28F2CE96CEC}" type="presParOf" srcId="{C34CC89C-B94B-4D36-8F9A-2802FC582098}" destId="{E76037B5-1A57-4DA0-B8D9-92769A29CADF}" srcOrd="0" destOrd="0" presId="urn:microsoft.com/office/officeart/2018/2/layout/IconCircleList"/>
    <dgm:cxn modelId="{9DA7DCDC-8E25-46C9-996A-B3EAD7E924E4}" type="presParOf" srcId="{C34CC89C-B94B-4D36-8F9A-2802FC582098}" destId="{5172CA60-D0DD-4378-B1D1-869B7314952C}" srcOrd="1" destOrd="0" presId="urn:microsoft.com/office/officeart/2018/2/layout/IconCircleList"/>
    <dgm:cxn modelId="{4A64C570-A202-4C6C-B85D-11517DB6EAC0}" type="presParOf" srcId="{C34CC89C-B94B-4D36-8F9A-2802FC582098}" destId="{FF3D5E75-3B64-4EAA-9EE2-A5C79F622E52}" srcOrd="2" destOrd="0" presId="urn:microsoft.com/office/officeart/2018/2/layout/IconCircleList"/>
    <dgm:cxn modelId="{7393AD00-49D6-4D24-B62E-88C40C001754}" type="presParOf" srcId="{C34CC89C-B94B-4D36-8F9A-2802FC582098}" destId="{608F80DE-0B35-442A-96C0-C87C141D5B37}" srcOrd="3" destOrd="0" presId="urn:microsoft.com/office/officeart/2018/2/layout/IconCircleList"/>
    <dgm:cxn modelId="{0C89B878-6DA5-4811-A402-33768D2F03EE}" type="presParOf" srcId="{AC7C2FFD-D1F5-455D-B7ED-FFE3DC870774}" destId="{9535CAFC-843B-453B-921B-B2C62853092D}" srcOrd="5" destOrd="0" presId="urn:microsoft.com/office/officeart/2018/2/layout/IconCircleList"/>
    <dgm:cxn modelId="{87C743D9-566B-409C-AE5A-340D94669BC7}" type="presParOf" srcId="{AC7C2FFD-D1F5-455D-B7ED-FFE3DC870774}" destId="{B65F7AEC-BB87-4FC5-A8F1-ADD7791ADC1B}" srcOrd="6" destOrd="0" presId="urn:microsoft.com/office/officeart/2018/2/layout/IconCircleList"/>
    <dgm:cxn modelId="{CA675EDE-C87D-4D0A-BB6B-08F4630F40F2}" type="presParOf" srcId="{B65F7AEC-BB87-4FC5-A8F1-ADD7791ADC1B}" destId="{BC0EC4D0-D1B7-4B76-9FDE-10DF664FF64F}" srcOrd="0" destOrd="0" presId="urn:microsoft.com/office/officeart/2018/2/layout/IconCircleList"/>
    <dgm:cxn modelId="{10C6E0AF-AD73-49DE-98BE-9CAF673BFD8C}" type="presParOf" srcId="{B65F7AEC-BB87-4FC5-A8F1-ADD7791ADC1B}" destId="{4B79FD4C-0E50-4475-B3F9-7A2780DE366E}" srcOrd="1" destOrd="0" presId="urn:microsoft.com/office/officeart/2018/2/layout/IconCircleList"/>
    <dgm:cxn modelId="{607F875F-2014-4F04-A7AA-E9674D42C612}" type="presParOf" srcId="{B65F7AEC-BB87-4FC5-A8F1-ADD7791ADC1B}" destId="{1E59959B-2A58-444B-968E-C0201D1FA793}" srcOrd="2" destOrd="0" presId="urn:microsoft.com/office/officeart/2018/2/layout/IconCircleList"/>
    <dgm:cxn modelId="{536EA0FF-87CD-43AC-857F-97FC153B800D}" type="presParOf" srcId="{B65F7AEC-BB87-4FC5-A8F1-ADD7791ADC1B}" destId="{083A79EB-75C7-4939-9406-8E1B7B988DC2}" srcOrd="3" destOrd="0" presId="urn:microsoft.com/office/officeart/2018/2/layout/IconCircleList"/>
    <dgm:cxn modelId="{F87F8F94-1609-4C56-B3CB-0DD8A912C1B1}" type="presParOf" srcId="{AC7C2FFD-D1F5-455D-B7ED-FFE3DC870774}" destId="{D4FEB0C5-30DB-41CB-A563-AA5A7B9079B0}" srcOrd="7" destOrd="0" presId="urn:microsoft.com/office/officeart/2018/2/layout/IconCircleList"/>
    <dgm:cxn modelId="{710A7A82-F193-440A-B973-263B2E558AEB}" type="presParOf" srcId="{AC7C2FFD-D1F5-455D-B7ED-FFE3DC870774}" destId="{086F5145-C011-4080-82A3-68F3073BD4F5}" srcOrd="8" destOrd="0" presId="urn:microsoft.com/office/officeart/2018/2/layout/IconCircleList"/>
    <dgm:cxn modelId="{6C974CD7-A4EB-4E21-B272-4F1799CCA6DC}" type="presParOf" srcId="{086F5145-C011-4080-82A3-68F3073BD4F5}" destId="{D2669B39-6342-4110-850D-FBFCBEFF6433}" srcOrd="0" destOrd="0" presId="urn:microsoft.com/office/officeart/2018/2/layout/IconCircleList"/>
    <dgm:cxn modelId="{AB32A6B9-1366-4847-9C87-532810B93E27}" type="presParOf" srcId="{086F5145-C011-4080-82A3-68F3073BD4F5}" destId="{E60BD0C7-3089-42CB-BF40-C4D17CD9EFDF}" srcOrd="1" destOrd="0" presId="urn:microsoft.com/office/officeart/2018/2/layout/IconCircleList"/>
    <dgm:cxn modelId="{38A5B108-867D-45AD-AEAD-A479FF0AD65E}" type="presParOf" srcId="{086F5145-C011-4080-82A3-68F3073BD4F5}" destId="{02B80E7C-BD58-4B62-BFA4-8B90CD019043}" srcOrd="2" destOrd="0" presId="urn:microsoft.com/office/officeart/2018/2/layout/IconCircleList"/>
    <dgm:cxn modelId="{DB0D5A77-D980-4C6E-BFC4-4ECCB74464B0}" type="presParOf" srcId="{086F5145-C011-4080-82A3-68F3073BD4F5}" destId="{2A6B3212-569B-4202-A53F-DC7FF62FDB3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F391A9-3234-4739-9D72-5091AF61BDB7}" type="doc">
      <dgm:prSet loTypeId="urn:microsoft.com/office/officeart/2005/8/layout/vProcess5" loCatId="process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469C43D-DF47-4683-A589-49E6265411C2}">
      <dgm:prSet/>
      <dgm:spPr/>
      <dgm:t>
        <a:bodyPr/>
        <a:lstStyle/>
        <a:p>
          <a:pPr>
            <a:defRPr cap="all"/>
          </a:pPr>
          <a:r>
            <a:rPr lang="en-US" dirty="0"/>
            <a:t>Offer multi-year package / discount to secure repeat event.</a:t>
          </a:r>
        </a:p>
      </dgm:t>
    </dgm:pt>
    <dgm:pt modelId="{EEFD8C01-FCC1-4AA2-B635-6E9F35437528}" type="parTrans" cxnId="{5B8FC257-FFB2-4441-BCA9-9618C90B812F}">
      <dgm:prSet/>
      <dgm:spPr/>
      <dgm:t>
        <a:bodyPr/>
        <a:lstStyle/>
        <a:p>
          <a:endParaRPr lang="en-US"/>
        </a:p>
      </dgm:t>
    </dgm:pt>
    <dgm:pt modelId="{8F5C1208-2E22-47CD-A5E3-79A1FC9C6D5E}" type="sibTrans" cxnId="{5B8FC257-FFB2-4441-BCA9-9618C90B812F}">
      <dgm:prSet/>
      <dgm:spPr/>
      <dgm:t>
        <a:bodyPr/>
        <a:lstStyle/>
        <a:p>
          <a:endParaRPr lang="en-US"/>
        </a:p>
      </dgm:t>
    </dgm:pt>
    <dgm:pt modelId="{9048BBE7-9FE9-4069-82D1-E88A48E50863}">
      <dgm:prSet/>
      <dgm:spPr/>
      <dgm:t>
        <a:bodyPr/>
        <a:lstStyle/>
        <a:p>
          <a:pPr>
            <a:defRPr cap="all"/>
          </a:pPr>
          <a:r>
            <a:rPr lang="en-US" dirty="0"/>
            <a:t>Post-event evaluation and continuous improvement </a:t>
          </a:r>
        </a:p>
      </dgm:t>
    </dgm:pt>
    <dgm:pt modelId="{EB0923A5-486B-4F5F-9093-436BCEDD89A7}" type="parTrans" cxnId="{DA01FB53-0E10-4790-963B-51CACEA65489}">
      <dgm:prSet/>
      <dgm:spPr/>
      <dgm:t>
        <a:bodyPr/>
        <a:lstStyle/>
        <a:p>
          <a:endParaRPr lang="en-US"/>
        </a:p>
      </dgm:t>
    </dgm:pt>
    <dgm:pt modelId="{6189AD23-F8BE-45C6-9442-EB9A4949D7C4}" type="sibTrans" cxnId="{DA01FB53-0E10-4790-963B-51CACEA65489}">
      <dgm:prSet/>
      <dgm:spPr/>
      <dgm:t>
        <a:bodyPr/>
        <a:lstStyle/>
        <a:p>
          <a:endParaRPr lang="en-US"/>
        </a:p>
      </dgm:t>
    </dgm:pt>
    <dgm:pt modelId="{9B8F0FD9-3F1A-4B6B-BBA6-F4B2816BF0CB}">
      <dgm:prSet/>
      <dgm:spPr/>
      <dgm:t>
        <a:bodyPr/>
        <a:lstStyle/>
        <a:p>
          <a:pPr>
            <a:defRPr cap="all"/>
          </a:pPr>
          <a:r>
            <a:rPr lang="en-US" dirty="0"/>
            <a:t>Co-marketing &amp; hybrid capability to widen reach</a:t>
          </a:r>
        </a:p>
      </dgm:t>
    </dgm:pt>
    <dgm:pt modelId="{DC6C4FAB-8123-4F65-9861-F2AC611BB3D2}" type="parTrans" cxnId="{897016D9-A6AF-48DB-9FAD-DD9EA1C97FD9}">
      <dgm:prSet/>
      <dgm:spPr/>
      <dgm:t>
        <a:bodyPr/>
        <a:lstStyle/>
        <a:p>
          <a:endParaRPr lang="en-US"/>
        </a:p>
      </dgm:t>
    </dgm:pt>
    <dgm:pt modelId="{C8296562-F96C-42E3-B92D-A9AA0BD4D5E9}" type="sibTrans" cxnId="{897016D9-A6AF-48DB-9FAD-DD9EA1C97FD9}">
      <dgm:prSet/>
      <dgm:spPr/>
      <dgm:t>
        <a:bodyPr/>
        <a:lstStyle/>
        <a:p>
          <a:endParaRPr lang="en-US"/>
        </a:p>
      </dgm:t>
    </dgm:pt>
    <dgm:pt modelId="{C460CD41-A6AC-4AD4-B16B-155B8D0BF581}">
      <dgm:prSet/>
      <dgm:spPr/>
      <dgm:t>
        <a:bodyPr/>
        <a:lstStyle/>
        <a:p>
          <a:pPr>
            <a:defRPr cap="all"/>
          </a:pPr>
          <a:r>
            <a:rPr lang="en-US" dirty="0"/>
            <a:t>Hybrid capabilities</a:t>
          </a:r>
        </a:p>
      </dgm:t>
    </dgm:pt>
    <dgm:pt modelId="{06AFB640-E18A-4E7B-A9E5-2AD96036A76C}" type="parTrans" cxnId="{D3B1CA11-EA41-4D75-B726-A39B29CC6B8B}">
      <dgm:prSet/>
      <dgm:spPr/>
      <dgm:t>
        <a:bodyPr/>
        <a:lstStyle/>
        <a:p>
          <a:endParaRPr lang="en-GB"/>
        </a:p>
      </dgm:t>
    </dgm:pt>
    <dgm:pt modelId="{AE259BD7-BE55-446F-A480-8BBFD0A8E17E}" type="sibTrans" cxnId="{D3B1CA11-EA41-4D75-B726-A39B29CC6B8B}">
      <dgm:prSet/>
      <dgm:spPr/>
      <dgm:t>
        <a:bodyPr/>
        <a:lstStyle/>
        <a:p>
          <a:endParaRPr lang="en-GB"/>
        </a:p>
      </dgm:t>
    </dgm:pt>
    <dgm:pt modelId="{A862E407-4501-4576-AF83-88600C3296D3}">
      <dgm:prSet/>
      <dgm:spPr/>
      <dgm:t>
        <a:bodyPr/>
        <a:lstStyle/>
        <a:p>
          <a:pPr>
            <a:defRPr cap="all"/>
          </a:pPr>
          <a:r>
            <a:rPr lang="en-US" dirty="0"/>
            <a:t>Maintaining loyalty</a:t>
          </a:r>
        </a:p>
        <a:p>
          <a:pPr>
            <a:defRPr cap="all"/>
          </a:pPr>
          <a:endParaRPr lang="en-US" dirty="0"/>
        </a:p>
      </dgm:t>
    </dgm:pt>
    <dgm:pt modelId="{C79620FD-D484-4A8E-BE61-A96BE9243B72}" type="parTrans" cxnId="{6D89E7C8-B0F0-4AB5-A37F-F34B427E5092}">
      <dgm:prSet/>
      <dgm:spPr/>
      <dgm:t>
        <a:bodyPr/>
        <a:lstStyle/>
        <a:p>
          <a:endParaRPr lang="en-GB"/>
        </a:p>
      </dgm:t>
    </dgm:pt>
    <dgm:pt modelId="{6081D5B2-1954-454B-A0E8-57D7DDE29364}" type="sibTrans" cxnId="{6D89E7C8-B0F0-4AB5-A37F-F34B427E5092}">
      <dgm:prSet/>
      <dgm:spPr/>
      <dgm:t>
        <a:bodyPr/>
        <a:lstStyle/>
        <a:p>
          <a:endParaRPr lang="en-GB"/>
        </a:p>
      </dgm:t>
    </dgm:pt>
    <dgm:pt modelId="{93AF3619-61A0-47D3-A74C-9535BE623140}" type="pres">
      <dgm:prSet presAssocID="{AFF391A9-3234-4739-9D72-5091AF61BDB7}" presName="outerComposite" presStyleCnt="0">
        <dgm:presLayoutVars>
          <dgm:chMax val="5"/>
          <dgm:dir/>
          <dgm:resizeHandles val="exact"/>
        </dgm:presLayoutVars>
      </dgm:prSet>
      <dgm:spPr/>
    </dgm:pt>
    <dgm:pt modelId="{B32FA3C4-D024-4B49-8C90-5735E4F97699}" type="pres">
      <dgm:prSet presAssocID="{AFF391A9-3234-4739-9D72-5091AF61BDB7}" presName="dummyMaxCanvas" presStyleCnt="0">
        <dgm:presLayoutVars/>
      </dgm:prSet>
      <dgm:spPr/>
    </dgm:pt>
    <dgm:pt modelId="{B6712508-FA0E-4CCB-A14F-B3ABD7C12E82}" type="pres">
      <dgm:prSet presAssocID="{AFF391A9-3234-4739-9D72-5091AF61BDB7}" presName="FiveNodes_1" presStyleLbl="node1" presStyleIdx="0" presStyleCnt="5">
        <dgm:presLayoutVars>
          <dgm:bulletEnabled val="1"/>
        </dgm:presLayoutVars>
      </dgm:prSet>
      <dgm:spPr/>
    </dgm:pt>
    <dgm:pt modelId="{D5637D28-7396-4061-A57F-6B4D4D78028F}" type="pres">
      <dgm:prSet presAssocID="{AFF391A9-3234-4739-9D72-5091AF61BDB7}" presName="FiveNodes_2" presStyleLbl="node1" presStyleIdx="1" presStyleCnt="5">
        <dgm:presLayoutVars>
          <dgm:bulletEnabled val="1"/>
        </dgm:presLayoutVars>
      </dgm:prSet>
      <dgm:spPr/>
    </dgm:pt>
    <dgm:pt modelId="{A23BAF85-67D7-4AC3-92D4-276916AD57C3}" type="pres">
      <dgm:prSet presAssocID="{AFF391A9-3234-4739-9D72-5091AF61BDB7}" presName="FiveNodes_3" presStyleLbl="node1" presStyleIdx="2" presStyleCnt="5">
        <dgm:presLayoutVars>
          <dgm:bulletEnabled val="1"/>
        </dgm:presLayoutVars>
      </dgm:prSet>
      <dgm:spPr/>
    </dgm:pt>
    <dgm:pt modelId="{AC68A778-13CC-4E54-AA26-9D5D8937E123}" type="pres">
      <dgm:prSet presAssocID="{AFF391A9-3234-4739-9D72-5091AF61BDB7}" presName="FiveNodes_4" presStyleLbl="node1" presStyleIdx="3" presStyleCnt="5">
        <dgm:presLayoutVars>
          <dgm:bulletEnabled val="1"/>
        </dgm:presLayoutVars>
      </dgm:prSet>
      <dgm:spPr/>
    </dgm:pt>
    <dgm:pt modelId="{0FE6A546-5539-43BD-8B55-F5AE174D3792}" type="pres">
      <dgm:prSet presAssocID="{AFF391A9-3234-4739-9D72-5091AF61BDB7}" presName="FiveNodes_5" presStyleLbl="node1" presStyleIdx="4" presStyleCnt="5">
        <dgm:presLayoutVars>
          <dgm:bulletEnabled val="1"/>
        </dgm:presLayoutVars>
      </dgm:prSet>
      <dgm:spPr/>
    </dgm:pt>
    <dgm:pt modelId="{C78F0395-5C8A-4A17-B3A2-8F304FD8FC20}" type="pres">
      <dgm:prSet presAssocID="{AFF391A9-3234-4739-9D72-5091AF61BDB7}" presName="FiveConn_1-2" presStyleLbl="fgAccFollowNode1" presStyleIdx="0" presStyleCnt="4">
        <dgm:presLayoutVars>
          <dgm:bulletEnabled val="1"/>
        </dgm:presLayoutVars>
      </dgm:prSet>
      <dgm:spPr/>
    </dgm:pt>
    <dgm:pt modelId="{1FF9272E-D687-4FFE-A035-44D37B27B1CA}" type="pres">
      <dgm:prSet presAssocID="{AFF391A9-3234-4739-9D72-5091AF61BDB7}" presName="FiveConn_2-3" presStyleLbl="fgAccFollowNode1" presStyleIdx="1" presStyleCnt="4">
        <dgm:presLayoutVars>
          <dgm:bulletEnabled val="1"/>
        </dgm:presLayoutVars>
      </dgm:prSet>
      <dgm:spPr/>
    </dgm:pt>
    <dgm:pt modelId="{2C363653-7C16-45E2-96F5-28BC7EF84F23}" type="pres">
      <dgm:prSet presAssocID="{AFF391A9-3234-4739-9D72-5091AF61BDB7}" presName="FiveConn_3-4" presStyleLbl="fgAccFollowNode1" presStyleIdx="2" presStyleCnt="4">
        <dgm:presLayoutVars>
          <dgm:bulletEnabled val="1"/>
        </dgm:presLayoutVars>
      </dgm:prSet>
      <dgm:spPr/>
    </dgm:pt>
    <dgm:pt modelId="{F9707FA6-1452-4D9E-AA12-ED87BB80C328}" type="pres">
      <dgm:prSet presAssocID="{AFF391A9-3234-4739-9D72-5091AF61BDB7}" presName="FiveConn_4-5" presStyleLbl="fgAccFollowNode1" presStyleIdx="3" presStyleCnt="4">
        <dgm:presLayoutVars>
          <dgm:bulletEnabled val="1"/>
        </dgm:presLayoutVars>
      </dgm:prSet>
      <dgm:spPr/>
    </dgm:pt>
    <dgm:pt modelId="{53B98938-0315-483B-9482-BFD838A30C53}" type="pres">
      <dgm:prSet presAssocID="{AFF391A9-3234-4739-9D72-5091AF61BDB7}" presName="FiveNodes_1_text" presStyleLbl="node1" presStyleIdx="4" presStyleCnt="5">
        <dgm:presLayoutVars>
          <dgm:bulletEnabled val="1"/>
        </dgm:presLayoutVars>
      </dgm:prSet>
      <dgm:spPr/>
    </dgm:pt>
    <dgm:pt modelId="{4F59E51F-8879-402B-8CF3-9B899F04F6D9}" type="pres">
      <dgm:prSet presAssocID="{AFF391A9-3234-4739-9D72-5091AF61BDB7}" presName="FiveNodes_2_text" presStyleLbl="node1" presStyleIdx="4" presStyleCnt="5">
        <dgm:presLayoutVars>
          <dgm:bulletEnabled val="1"/>
        </dgm:presLayoutVars>
      </dgm:prSet>
      <dgm:spPr/>
    </dgm:pt>
    <dgm:pt modelId="{83BCDD70-F7A3-41F4-A114-C03EB0D4AA6E}" type="pres">
      <dgm:prSet presAssocID="{AFF391A9-3234-4739-9D72-5091AF61BDB7}" presName="FiveNodes_3_text" presStyleLbl="node1" presStyleIdx="4" presStyleCnt="5">
        <dgm:presLayoutVars>
          <dgm:bulletEnabled val="1"/>
        </dgm:presLayoutVars>
      </dgm:prSet>
      <dgm:spPr/>
    </dgm:pt>
    <dgm:pt modelId="{BCA55923-2B6D-4800-8DFF-F1D972FE9C9A}" type="pres">
      <dgm:prSet presAssocID="{AFF391A9-3234-4739-9D72-5091AF61BDB7}" presName="FiveNodes_4_text" presStyleLbl="node1" presStyleIdx="4" presStyleCnt="5">
        <dgm:presLayoutVars>
          <dgm:bulletEnabled val="1"/>
        </dgm:presLayoutVars>
      </dgm:prSet>
      <dgm:spPr/>
    </dgm:pt>
    <dgm:pt modelId="{D4EAD9AE-0F08-4B60-B94C-7A4787DFB44A}" type="pres">
      <dgm:prSet presAssocID="{AFF391A9-3234-4739-9D72-5091AF61BDB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A1B6E0A-F4D8-425A-BDDF-D9994D37A3B2}" type="presOf" srcId="{A862E407-4501-4576-AF83-88600C3296D3}" destId="{D4EAD9AE-0F08-4B60-B94C-7A4787DFB44A}" srcOrd="1" destOrd="0" presId="urn:microsoft.com/office/officeart/2005/8/layout/vProcess5"/>
    <dgm:cxn modelId="{D3B1CA11-EA41-4D75-B726-A39B29CC6B8B}" srcId="{AFF391A9-3234-4739-9D72-5091AF61BDB7}" destId="{C460CD41-A6AC-4AD4-B16B-155B8D0BF581}" srcOrd="3" destOrd="0" parTransId="{06AFB640-E18A-4E7B-A9E5-2AD96036A76C}" sibTransId="{AE259BD7-BE55-446F-A480-8BBFD0A8E17E}"/>
    <dgm:cxn modelId="{962AC766-CFCF-4570-96B1-7A1204EE0058}" type="presOf" srcId="{9B8F0FD9-3F1A-4B6B-BBA6-F4B2816BF0CB}" destId="{83BCDD70-F7A3-41F4-A114-C03EB0D4AA6E}" srcOrd="1" destOrd="0" presId="urn:microsoft.com/office/officeart/2005/8/layout/vProcess5"/>
    <dgm:cxn modelId="{DA01FB53-0E10-4790-963B-51CACEA65489}" srcId="{AFF391A9-3234-4739-9D72-5091AF61BDB7}" destId="{9048BBE7-9FE9-4069-82D1-E88A48E50863}" srcOrd="1" destOrd="0" parTransId="{EB0923A5-486B-4F5F-9093-436BCEDD89A7}" sibTransId="{6189AD23-F8BE-45C6-9442-EB9A4949D7C4}"/>
    <dgm:cxn modelId="{7FC30854-02AD-40DF-83E8-B092814748F0}" type="presOf" srcId="{9048BBE7-9FE9-4069-82D1-E88A48E50863}" destId="{D5637D28-7396-4061-A57F-6B4D4D78028F}" srcOrd="0" destOrd="0" presId="urn:microsoft.com/office/officeart/2005/8/layout/vProcess5"/>
    <dgm:cxn modelId="{3DBC3C77-8EFF-42FC-BB01-73D8DB63265D}" type="presOf" srcId="{A469C43D-DF47-4683-A589-49E6265411C2}" destId="{B6712508-FA0E-4CCB-A14F-B3ABD7C12E82}" srcOrd="0" destOrd="0" presId="urn:microsoft.com/office/officeart/2005/8/layout/vProcess5"/>
    <dgm:cxn modelId="{82BA7657-D8C9-436B-871C-F2BBA88AE84A}" type="presOf" srcId="{9048BBE7-9FE9-4069-82D1-E88A48E50863}" destId="{4F59E51F-8879-402B-8CF3-9B899F04F6D9}" srcOrd="1" destOrd="0" presId="urn:microsoft.com/office/officeart/2005/8/layout/vProcess5"/>
    <dgm:cxn modelId="{5B8FC257-FFB2-4441-BCA9-9618C90B812F}" srcId="{AFF391A9-3234-4739-9D72-5091AF61BDB7}" destId="{A469C43D-DF47-4683-A589-49E6265411C2}" srcOrd="0" destOrd="0" parTransId="{EEFD8C01-FCC1-4AA2-B635-6E9F35437528}" sibTransId="{8F5C1208-2E22-47CD-A5E3-79A1FC9C6D5E}"/>
    <dgm:cxn modelId="{1F779184-4020-48A9-BFBD-D13A1B76789D}" type="presOf" srcId="{AFF391A9-3234-4739-9D72-5091AF61BDB7}" destId="{93AF3619-61A0-47D3-A74C-9535BE623140}" srcOrd="0" destOrd="0" presId="urn:microsoft.com/office/officeart/2005/8/layout/vProcess5"/>
    <dgm:cxn modelId="{C029F392-83B8-48A5-B235-23B8937E7F88}" type="presOf" srcId="{8F5C1208-2E22-47CD-A5E3-79A1FC9C6D5E}" destId="{C78F0395-5C8A-4A17-B3A2-8F304FD8FC20}" srcOrd="0" destOrd="0" presId="urn:microsoft.com/office/officeart/2005/8/layout/vProcess5"/>
    <dgm:cxn modelId="{B75812A1-648D-437B-8DAC-33AA2BE0B2B9}" type="presOf" srcId="{9B8F0FD9-3F1A-4B6B-BBA6-F4B2816BF0CB}" destId="{A23BAF85-67D7-4AC3-92D4-276916AD57C3}" srcOrd="0" destOrd="0" presId="urn:microsoft.com/office/officeart/2005/8/layout/vProcess5"/>
    <dgm:cxn modelId="{4E278DB6-0B9B-4043-AE0A-D7B4AA1FE654}" type="presOf" srcId="{6189AD23-F8BE-45C6-9442-EB9A4949D7C4}" destId="{1FF9272E-D687-4FFE-A035-44D37B27B1CA}" srcOrd="0" destOrd="0" presId="urn:microsoft.com/office/officeart/2005/8/layout/vProcess5"/>
    <dgm:cxn modelId="{6D89E7C8-B0F0-4AB5-A37F-F34B427E5092}" srcId="{AFF391A9-3234-4739-9D72-5091AF61BDB7}" destId="{A862E407-4501-4576-AF83-88600C3296D3}" srcOrd="4" destOrd="0" parTransId="{C79620FD-D484-4A8E-BE61-A96BE9243B72}" sibTransId="{6081D5B2-1954-454B-A0E8-57D7DDE29364}"/>
    <dgm:cxn modelId="{A58137CB-22B4-4415-A2EA-8C122ED36F28}" type="presOf" srcId="{C8296562-F96C-42E3-B92D-A9AA0BD4D5E9}" destId="{2C363653-7C16-45E2-96F5-28BC7EF84F23}" srcOrd="0" destOrd="0" presId="urn:microsoft.com/office/officeart/2005/8/layout/vProcess5"/>
    <dgm:cxn modelId="{DFAE5DD7-2A90-4075-869F-F40B521CDF43}" type="presOf" srcId="{A469C43D-DF47-4683-A589-49E6265411C2}" destId="{53B98938-0315-483B-9482-BFD838A30C53}" srcOrd="1" destOrd="0" presId="urn:microsoft.com/office/officeart/2005/8/layout/vProcess5"/>
    <dgm:cxn modelId="{91250CD8-5EC9-474E-A2D6-9B9A02B00661}" type="presOf" srcId="{AE259BD7-BE55-446F-A480-8BBFD0A8E17E}" destId="{F9707FA6-1452-4D9E-AA12-ED87BB80C328}" srcOrd="0" destOrd="0" presId="urn:microsoft.com/office/officeart/2005/8/layout/vProcess5"/>
    <dgm:cxn modelId="{897016D9-A6AF-48DB-9FAD-DD9EA1C97FD9}" srcId="{AFF391A9-3234-4739-9D72-5091AF61BDB7}" destId="{9B8F0FD9-3F1A-4B6B-BBA6-F4B2816BF0CB}" srcOrd="2" destOrd="0" parTransId="{DC6C4FAB-8123-4F65-9861-F2AC611BB3D2}" sibTransId="{C8296562-F96C-42E3-B92D-A9AA0BD4D5E9}"/>
    <dgm:cxn modelId="{6C05CAE7-1B43-49EA-B557-E8092F79C585}" type="presOf" srcId="{C460CD41-A6AC-4AD4-B16B-155B8D0BF581}" destId="{BCA55923-2B6D-4800-8DFF-F1D972FE9C9A}" srcOrd="1" destOrd="0" presId="urn:microsoft.com/office/officeart/2005/8/layout/vProcess5"/>
    <dgm:cxn modelId="{B1B5A7F6-ED1D-430F-B85E-D0637BC51589}" type="presOf" srcId="{A862E407-4501-4576-AF83-88600C3296D3}" destId="{0FE6A546-5539-43BD-8B55-F5AE174D3792}" srcOrd="0" destOrd="0" presId="urn:microsoft.com/office/officeart/2005/8/layout/vProcess5"/>
    <dgm:cxn modelId="{E6E79DFF-6F82-4636-83BD-5A4AB299B08F}" type="presOf" srcId="{C460CD41-A6AC-4AD4-B16B-155B8D0BF581}" destId="{AC68A778-13CC-4E54-AA26-9D5D8937E123}" srcOrd="0" destOrd="0" presId="urn:microsoft.com/office/officeart/2005/8/layout/vProcess5"/>
    <dgm:cxn modelId="{17671A93-F4D9-405C-9401-949EB32FB7A9}" type="presParOf" srcId="{93AF3619-61A0-47D3-A74C-9535BE623140}" destId="{B32FA3C4-D024-4B49-8C90-5735E4F97699}" srcOrd="0" destOrd="0" presId="urn:microsoft.com/office/officeart/2005/8/layout/vProcess5"/>
    <dgm:cxn modelId="{025C78C5-F242-4E6C-AD3E-E12616E689BF}" type="presParOf" srcId="{93AF3619-61A0-47D3-A74C-9535BE623140}" destId="{B6712508-FA0E-4CCB-A14F-B3ABD7C12E82}" srcOrd="1" destOrd="0" presId="urn:microsoft.com/office/officeart/2005/8/layout/vProcess5"/>
    <dgm:cxn modelId="{D9A5E820-FC21-4654-B5AB-2749937111D9}" type="presParOf" srcId="{93AF3619-61A0-47D3-A74C-9535BE623140}" destId="{D5637D28-7396-4061-A57F-6B4D4D78028F}" srcOrd="2" destOrd="0" presId="urn:microsoft.com/office/officeart/2005/8/layout/vProcess5"/>
    <dgm:cxn modelId="{EE87C369-CFAC-4B5A-A504-3E2E090A6879}" type="presParOf" srcId="{93AF3619-61A0-47D3-A74C-9535BE623140}" destId="{A23BAF85-67D7-4AC3-92D4-276916AD57C3}" srcOrd="3" destOrd="0" presId="urn:microsoft.com/office/officeart/2005/8/layout/vProcess5"/>
    <dgm:cxn modelId="{D17C7265-6C98-4336-AB7C-2E46C0D217BF}" type="presParOf" srcId="{93AF3619-61A0-47D3-A74C-9535BE623140}" destId="{AC68A778-13CC-4E54-AA26-9D5D8937E123}" srcOrd="4" destOrd="0" presId="urn:microsoft.com/office/officeart/2005/8/layout/vProcess5"/>
    <dgm:cxn modelId="{018A080B-7EE0-4677-BF86-230D1D733EAC}" type="presParOf" srcId="{93AF3619-61A0-47D3-A74C-9535BE623140}" destId="{0FE6A546-5539-43BD-8B55-F5AE174D3792}" srcOrd="5" destOrd="0" presId="urn:microsoft.com/office/officeart/2005/8/layout/vProcess5"/>
    <dgm:cxn modelId="{E9BBD424-E878-4635-8AEE-C011B442FFAA}" type="presParOf" srcId="{93AF3619-61A0-47D3-A74C-9535BE623140}" destId="{C78F0395-5C8A-4A17-B3A2-8F304FD8FC20}" srcOrd="6" destOrd="0" presId="urn:microsoft.com/office/officeart/2005/8/layout/vProcess5"/>
    <dgm:cxn modelId="{6B7978C9-799D-4F18-94F0-7D3D7C281EF6}" type="presParOf" srcId="{93AF3619-61A0-47D3-A74C-9535BE623140}" destId="{1FF9272E-D687-4FFE-A035-44D37B27B1CA}" srcOrd="7" destOrd="0" presId="urn:microsoft.com/office/officeart/2005/8/layout/vProcess5"/>
    <dgm:cxn modelId="{6DC635D2-D94C-47F4-A471-FB0BAD98EAC3}" type="presParOf" srcId="{93AF3619-61A0-47D3-A74C-9535BE623140}" destId="{2C363653-7C16-45E2-96F5-28BC7EF84F23}" srcOrd="8" destOrd="0" presId="urn:microsoft.com/office/officeart/2005/8/layout/vProcess5"/>
    <dgm:cxn modelId="{D2206A06-2FFC-4A15-99F4-922D88C33BFE}" type="presParOf" srcId="{93AF3619-61A0-47D3-A74C-9535BE623140}" destId="{F9707FA6-1452-4D9E-AA12-ED87BB80C328}" srcOrd="9" destOrd="0" presId="urn:microsoft.com/office/officeart/2005/8/layout/vProcess5"/>
    <dgm:cxn modelId="{45A7175B-09ED-46A4-A9BD-3A301B4600E0}" type="presParOf" srcId="{93AF3619-61A0-47D3-A74C-9535BE623140}" destId="{53B98938-0315-483B-9482-BFD838A30C53}" srcOrd="10" destOrd="0" presId="urn:microsoft.com/office/officeart/2005/8/layout/vProcess5"/>
    <dgm:cxn modelId="{3ED58422-3587-4B14-A6BC-2BEA7A14FD6A}" type="presParOf" srcId="{93AF3619-61A0-47D3-A74C-9535BE623140}" destId="{4F59E51F-8879-402B-8CF3-9B899F04F6D9}" srcOrd="11" destOrd="0" presId="urn:microsoft.com/office/officeart/2005/8/layout/vProcess5"/>
    <dgm:cxn modelId="{BBE98091-5E24-49B9-9760-C0860ABBC265}" type="presParOf" srcId="{93AF3619-61A0-47D3-A74C-9535BE623140}" destId="{83BCDD70-F7A3-41F4-A114-C03EB0D4AA6E}" srcOrd="12" destOrd="0" presId="urn:microsoft.com/office/officeart/2005/8/layout/vProcess5"/>
    <dgm:cxn modelId="{B49D08F0-CCDD-4A15-8722-A96C0D25D629}" type="presParOf" srcId="{93AF3619-61A0-47D3-A74C-9535BE623140}" destId="{BCA55923-2B6D-4800-8DFF-F1D972FE9C9A}" srcOrd="13" destOrd="0" presId="urn:microsoft.com/office/officeart/2005/8/layout/vProcess5"/>
    <dgm:cxn modelId="{D67FAF3B-4BD0-4F1F-85D2-47E3831013A1}" type="presParOf" srcId="{93AF3619-61A0-47D3-A74C-9535BE623140}" destId="{D4EAD9AE-0F08-4B60-B94C-7A4787DFB44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622E91-B4C6-47BB-864E-E4D260007845}">
      <dsp:nvSpPr>
        <dsp:cNvPr id="0" name=""/>
        <dsp:cNvSpPr/>
      </dsp:nvSpPr>
      <dsp:spPr>
        <a:xfrm>
          <a:off x="78197" y="127805"/>
          <a:ext cx="792047" cy="79204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9B342C-7704-422D-83A7-50C9F5155F9A}">
      <dsp:nvSpPr>
        <dsp:cNvPr id="0" name=""/>
        <dsp:cNvSpPr/>
      </dsp:nvSpPr>
      <dsp:spPr>
        <a:xfrm>
          <a:off x="244527" y="294135"/>
          <a:ext cx="459387" cy="4593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3F4A4E-0FA8-47C0-9273-7C2C4921979F}">
      <dsp:nvSpPr>
        <dsp:cNvPr id="0" name=""/>
        <dsp:cNvSpPr/>
      </dsp:nvSpPr>
      <dsp:spPr>
        <a:xfrm>
          <a:off x="1039969" y="127805"/>
          <a:ext cx="1866968" cy="792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According to (CIPD, 2025)  to Over two-thirds of staff reported experiencing a health condition in the last 12 months, with backache, sleep issues, and anxiety being the most common </a:t>
          </a:r>
          <a:endParaRPr lang="en-US" sz="1100" kern="1200" dirty="0"/>
        </a:p>
      </dsp:txBody>
      <dsp:txXfrm>
        <a:off x="1039969" y="127805"/>
        <a:ext cx="1866968" cy="792047"/>
      </dsp:txXfrm>
    </dsp:sp>
    <dsp:sp modelId="{9F1F2BE3-43C4-4B2C-8E78-935435B1A9D1}">
      <dsp:nvSpPr>
        <dsp:cNvPr id="0" name=""/>
        <dsp:cNvSpPr/>
      </dsp:nvSpPr>
      <dsp:spPr>
        <a:xfrm>
          <a:off x="3232242" y="127805"/>
          <a:ext cx="792047" cy="79204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C280C0-FDBE-4741-B956-8394755C05B0}">
      <dsp:nvSpPr>
        <dsp:cNvPr id="0" name=""/>
        <dsp:cNvSpPr/>
      </dsp:nvSpPr>
      <dsp:spPr>
        <a:xfrm>
          <a:off x="3398572" y="294135"/>
          <a:ext cx="459387" cy="4593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6335E-5757-4187-B299-90D3684FCFA8}">
      <dsp:nvSpPr>
        <dsp:cNvPr id="0" name=""/>
        <dsp:cNvSpPr/>
      </dsp:nvSpPr>
      <dsp:spPr>
        <a:xfrm>
          <a:off x="4194014" y="127805"/>
          <a:ext cx="1866968" cy="792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It cost UK firms significantly (Business matter, 2024)</a:t>
          </a:r>
          <a:endParaRPr lang="en-US" sz="1100" kern="1200"/>
        </a:p>
      </dsp:txBody>
      <dsp:txXfrm>
        <a:off x="4194014" y="127805"/>
        <a:ext cx="1866968" cy="792047"/>
      </dsp:txXfrm>
    </dsp:sp>
    <dsp:sp modelId="{E76037B5-1A57-4DA0-B8D9-92769A29CADF}">
      <dsp:nvSpPr>
        <dsp:cNvPr id="0" name=""/>
        <dsp:cNvSpPr/>
      </dsp:nvSpPr>
      <dsp:spPr>
        <a:xfrm>
          <a:off x="6386287" y="127805"/>
          <a:ext cx="792047" cy="79204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72CA60-D0DD-4378-B1D1-869B7314952C}">
      <dsp:nvSpPr>
        <dsp:cNvPr id="0" name=""/>
        <dsp:cNvSpPr/>
      </dsp:nvSpPr>
      <dsp:spPr>
        <a:xfrm>
          <a:off x="6552617" y="294135"/>
          <a:ext cx="459387" cy="4593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8F80DE-0B35-442A-96C0-C87C141D5B37}">
      <dsp:nvSpPr>
        <dsp:cNvPr id="0" name=""/>
        <dsp:cNvSpPr/>
      </dsp:nvSpPr>
      <dsp:spPr>
        <a:xfrm>
          <a:off x="7348059" y="127805"/>
          <a:ext cx="1866968" cy="792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Post-pandemic demand for wellbeing remains high (McBride et al., 2021).</a:t>
          </a:r>
          <a:endParaRPr lang="en-US" sz="1100" kern="1200"/>
        </a:p>
      </dsp:txBody>
      <dsp:txXfrm>
        <a:off x="7348059" y="127805"/>
        <a:ext cx="1866968" cy="792047"/>
      </dsp:txXfrm>
    </dsp:sp>
    <dsp:sp modelId="{BC0EC4D0-D1B7-4B76-9FDE-10DF664FF64F}">
      <dsp:nvSpPr>
        <dsp:cNvPr id="0" name=""/>
        <dsp:cNvSpPr/>
      </dsp:nvSpPr>
      <dsp:spPr>
        <a:xfrm>
          <a:off x="78197" y="1296659"/>
          <a:ext cx="792047" cy="79204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79FD4C-0E50-4475-B3F9-7A2780DE366E}">
      <dsp:nvSpPr>
        <dsp:cNvPr id="0" name=""/>
        <dsp:cNvSpPr/>
      </dsp:nvSpPr>
      <dsp:spPr>
        <a:xfrm>
          <a:off x="244527" y="1462989"/>
          <a:ext cx="459387" cy="4593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A79EB-75C7-4939-9406-8E1B7B988DC2}">
      <dsp:nvSpPr>
        <dsp:cNvPr id="0" name=""/>
        <dsp:cNvSpPr/>
      </dsp:nvSpPr>
      <dsp:spPr>
        <a:xfrm>
          <a:off x="1039969" y="1296659"/>
          <a:ext cx="1866968" cy="792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Local appeal: green spaces (Visit Cardiff 2022).</a:t>
          </a:r>
          <a:endParaRPr lang="en-US" sz="1100" kern="1200"/>
        </a:p>
      </dsp:txBody>
      <dsp:txXfrm>
        <a:off x="1039969" y="1296659"/>
        <a:ext cx="1866968" cy="792047"/>
      </dsp:txXfrm>
    </dsp:sp>
    <dsp:sp modelId="{D2669B39-6342-4110-850D-FBFCBEFF6433}">
      <dsp:nvSpPr>
        <dsp:cNvPr id="0" name=""/>
        <dsp:cNvSpPr/>
      </dsp:nvSpPr>
      <dsp:spPr>
        <a:xfrm>
          <a:off x="3232242" y="1296659"/>
          <a:ext cx="792047" cy="79204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0BD0C7-3089-42CB-BF40-C4D17CD9EFDF}">
      <dsp:nvSpPr>
        <dsp:cNvPr id="0" name=""/>
        <dsp:cNvSpPr/>
      </dsp:nvSpPr>
      <dsp:spPr>
        <a:xfrm>
          <a:off x="3398572" y="1462989"/>
          <a:ext cx="459387" cy="4593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6B3212-569B-4202-A53F-DC7FF62FDB36}">
      <dsp:nvSpPr>
        <dsp:cNvPr id="0" name=""/>
        <dsp:cNvSpPr/>
      </dsp:nvSpPr>
      <dsp:spPr>
        <a:xfrm>
          <a:off x="4194014" y="1296659"/>
          <a:ext cx="1866968" cy="792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Events economy rises in UK   </a:t>
          </a:r>
          <a:endParaRPr lang="en-US" sz="1100" kern="1200"/>
        </a:p>
      </dsp:txBody>
      <dsp:txXfrm>
        <a:off x="4194014" y="1296659"/>
        <a:ext cx="1866968" cy="7920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712508-FA0E-4CCB-A14F-B3ABD7C12E82}">
      <dsp:nvSpPr>
        <dsp:cNvPr id="0" name=""/>
        <dsp:cNvSpPr/>
      </dsp:nvSpPr>
      <dsp:spPr>
        <a:xfrm>
          <a:off x="0" y="0"/>
          <a:ext cx="5976673" cy="8484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Offer multi-year package / discount to secure repeat event.</a:t>
          </a:r>
        </a:p>
      </dsp:txBody>
      <dsp:txXfrm>
        <a:off x="24850" y="24850"/>
        <a:ext cx="4961881" cy="798732"/>
      </dsp:txXfrm>
    </dsp:sp>
    <dsp:sp modelId="{D5637D28-7396-4061-A57F-6B4D4D78028F}">
      <dsp:nvSpPr>
        <dsp:cNvPr id="0" name=""/>
        <dsp:cNvSpPr/>
      </dsp:nvSpPr>
      <dsp:spPr>
        <a:xfrm>
          <a:off x="446309" y="966270"/>
          <a:ext cx="5976673" cy="8484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Post-event evaluation and continuous improvement </a:t>
          </a:r>
        </a:p>
      </dsp:txBody>
      <dsp:txXfrm>
        <a:off x="471159" y="991120"/>
        <a:ext cx="4929181" cy="798732"/>
      </dsp:txXfrm>
    </dsp:sp>
    <dsp:sp modelId="{A23BAF85-67D7-4AC3-92D4-276916AD57C3}">
      <dsp:nvSpPr>
        <dsp:cNvPr id="0" name=""/>
        <dsp:cNvSpPr/>
      </dsp:nvSpPr>
      <dsp:spPr>
        <a:xfrm>
          <a:off x="892619" y="1932540"/>
          <a:ext cx="5976673" cy="8484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Co-marketing &amp; hybrid capability to widen reach</a:t>
          </a:r>
        </a:p>
      </dsp:txBody>
      <dsp:txXfrm>
        <a:off x="917469" y="1957390"/>
        <a:ext cx="4929181" cy="798732"/>
      </dsp:txXfrm>
    </dsp:sp>
    <dsp:sp modelId="{AC68A778-13CC-4E54-AA26-9D5D8937E123}">
      <dsp:nvSpPr>
        <dsp:cNvPr id="0" name=""/>
        <dsp:cNvSpPr/>
      </dsp:nvSpPr>
      <dsp:spPr>
        <a:xfrm>
          <a:off x="1338929" y="2898810"/>
          <a:ext cx="5976673" cy="8484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Hybrid capabilities</a:t>
          </a:r>
        </a:p>
      </dsp:txBody>
      <dsp:txXfrm>
        <a:off x="1363779" y="2923660"/>
        <a:ext cx="4929181" cy="798732"/>
      </dsp:txXfrm>
    </dsp:sp>
    <dsp:sp modelId="{0FE6A546-5539-43BD-8B55-F5AE174D3792}">
      <dsp:nvSpPr>
        <dsp:cNvPr id="0" name=""/>
        <dsp:cNvSpPr/>
      </dsp:nvSpPr>
      <dsp:spPr>
        <a:xfrm>
          <a:off x="1785239" y="3865080"/>
          <a:ext cx="5976673" cy="8484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Maintaining loyalty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900" kern="1200" dirty="0"/>
        </a:p>
      </dsp:txBody>
      <dsp:txXfrm>
        <a:off x="1810089" y="3889930"/>
        <a:ext cx="4929181" cy="798732"/>
      </dsp:txXfrm>
    </dsp:sp>
    <dsp:sp modelId="{C78F0395-5C8A-4A17-B3A2-8F304FD8FC20}">
      <dsp:nvSpPr>
        <dsp:cNvPr id="0" name=""/>
        <dsp:cNvSpPr/>
      </dsp:nvSpPr>
      <dsp:spPr>
        <a:xfrm>
          <a:off x="5425191" y="619826"/>
          <a:ext cx="551481" cy="55148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5549274" y="619826"/>
        <a:ext cx="303315" cy="414989"/>
      </dsp:txXfrm>
    </dsp:sp>
    <dsp:sp modelId="{1FF9272E-D687-4FFE-A035-44D37B27B1CA}">
      <dsp:nvSpPr>
        <dsp:cNvPr id="0" name=""/>
        <dsp:cNvSpPr/>
      </dsp:nvSpPr>
      <dsp:spPr>
        <a:xfrm>
          <a:off x="5871501" y="1586097"/>
          <a:ext cx="551481" cy="55148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5995584" y="1586097"/>
        <a:ext cx="303315" cy="414989"/>
      </dsp:txXfrm>
    </dsp:sp>
    <dsp:sp modelId="{2C363653-7C16-45E2-96F5-28BC7EF84F23}">
      <dsp:nvSpPr>
        <dsp:cNvPr id="0" name=""/>
        <dsp:cNvSpPr/>
      </dsp:nvSpPr>
      <dsp:spPr>
        <a:xfrm>
          <a:off x="6317811" y="2538226"/>
          <a:ext cx="551481" cy="55148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6441894" y="2538226"/>
        <a:ext cx="303315" cy="414989"/>
      </dsp:txXfrm>
    </dsp:sp>
    <dsp:sp modelId="{F9707FA6-1452-4D9E-AA12-ED87BB80C328}">
      <dsp:nvSpPr>
        <dsp:cNvPr id="0" name=""/>
        <dsp:cNvSpPr/>
      </dsp:nvSpPr>
      <dsp:spPr>
        <a:xfrm>
          <a:off x="6764121" y="3513923"/>
          <a:ext cx="551481" cy="55148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6888204" y="3513923"/>
        <a:ext cx="303315" cy="4149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6:19.343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6:28.064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6:29.888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02.998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681 438,'157'0,"568"8,-4 59,-602-50,0-5,126-5,95-8,-357 0,0-1,0 0,-26-8,-20-3,-554-74,-139-20,576 81,-355-4,-34 34,556-4,-28 1,39-1,0 0,0 1,0-1,0 1,0-1,0 1,0 0,0 0,1 0,-1 0,0 0,0 0,1 0,-1 1,-2 1,4-2,-1 0,1 0,0 0,0 0,-1 0,1 0,0 0,0 0,0 0,0 0,0 0,0 0,0 0,1 0,-1 0,0 0,0 0,1 0,-1 0,1 0,-1 0,1 0,-1 0,1 0,-1 0,1-1,0 1,0 0,-1-1,1 1,0 0,0-1,0 1,0-1,0 1,1 0,37 19,-16-15,0 0,0-1,0-2,25 0,4 1,461 54,-34-4,4-32,-452-22,9 1,-78-1,-1075 44,949-36,-48 4,194-9,0 0,0 1,0 0,1 2,0 0,-1 1,-30 15,46-20,1 0,-1 0,1 0,0-1,-1 1,1 1,0-1,0 0,0 0,0 0,0 1,0-1,0 0,0 1,0-1,0 1,1-1,-1 1,0 1,2-2,-1 0,0 0,0 0,1 0,-1-1,0 1,1 0,-1 0,1 0,-1 0,1-1,-1 1,1 0,0-1,-1 1,1 0,0-1,0 1,-1-1,1 1,0-1,0 1,1-1,6 4,1-1,0-1,-1 0,1 0,12 1,1970 134,-1866-130,1596 39,-1400-46,119-3,-214-10,73 0,-518 12,101 3,-254 2,148-1,-1939 5,1497-39,654 31,0-1,0-1,0 0,0 0,1-1,-1-1,1 0,0-1,-15-7,25 11,0 1,1-1,-1 1,0-1,1 1,-1-1,0 1,1-1,-1 1,1-1,-1 0,1 1,-1-1,1 0,-1 0,1 1,0-1,-1 0,1 0,0 1,0-3,0 3,0-1,0 1,1-1,-1 1,0-1,1 1,-1-1,1 1,-1-1,1 1,-1-1,1 1,-1 0,1-1,-1 1,1 0,-1-1,1 1,-1 0,1 0,1-1,40-5,403 1,-259 7,81-2,380 5,-2 38,-153 17,-488-60,16 3,1-2,25-1,-46 0,1 0,-1 1,1-1,-1 0,1 0,-1 0,1 0,-1 0,1 0,-1 0,1 0,-1 0,1-1,-1 1,0 0,1 0,-1 0,1-1,-1 1,1 0,-1 0,1-1,-1 1,0 0,1-1,-1 1,0 0,1-1,-1 1,0-1,0 1,1 0,-1-1,0 1,0-1,0 1,1-1,-1 1,0-1,0 1,0-1,0 1,0-1,0 1,0-1,0 1,0-1,0 1,0-1,-1 1,1-1,0 1,0-1,0 1,-1-1,1 1,0 0,0-1,-1 1,1-1,0 1,-1 0,1-1,-1 1,1 0,0 0,-2-1,-33-27,-27-6,-2 2,-74-24,46 19,-344-135,-272-118,659 265,33 16,-1 1,0 0,-20-5,24 12,21 10,23 12,13 0,0-2,1-1,1-3,54 12,197 24,-272-47,1512 127,-786-123,-480-9,-210 6,-37-2,0-1,34-2,537-23,-23 11,1805 77,-2029-39,148 28,275 14,-9-63,-470-6,312-49,-412 27,-33 12,161 10,-132 4,-16-3,-1061 16,-386-3,822-15,-3244 2,3377 21,2 27,-92 10,31-48,1 0,-392 9,513-21,172 0,-95 4,153 6,22-2,16 1,81 10,-21-5,347 55,-146-27,-111-13,283 10,-16-40,287 5,-317 38,-182-12,854 101,-630-104,3-27,-130-1,1224 3,-1520-1,0-2,1 1,-1-2,-1 0,1-2,-1 1,22-12,-20 9,-1 1,1 0,0 1,1 2,35-6,-43 9,3 1,-1-1,0 0,1-1,-1-1,0 0,17-7,4-1,1 2,-1 0,2 3,53-4,-37 5,192-30,-128 17,121-11,-5 2,-162 19,0 3,113 6,-67 1,450-2,-537-1,-1-2,30-6,41-4,-20 12,-53 2,1-1,0-2,0 0,-1-2,40-10,-57 11,4-1,-1 0,0-1,0 0,19-12,-30 16,1 1,-1-1,0 0,1 0,-1 0,0 0,1-1,-1 1,0 0,0-1,0 1,0 0,0-1,0 1,-1-1,1 0,0 1,-1-1,1 1,-1-1,0 0,0 1,1-1,-1 0,0 0,0 1,0-1,-1 0,1 1,0-1,-1 0,1 1,-1-1,1 1,-1-1,0 0,0 1,0-1,0 1,0 0,0-1,0 1,0 0,-3-2,-15-17,-1 2,-1 0,-1 2,-35-21,-106-49,88 49,-9-8,19 10,-89-35,45 35,-2 4,-121-17,179 42,1 2,-94 5,51 1,49 0,-51 9,-27 3,-70 0,-70 2,191-18,30 0,-1 3,0 0,-49 10,55-3,-22 5,0-3,-101 4,-327-15,453-1,-58-10,57 6,-56-3,15 9,-103-15,84 6,-1 3,-100 8,52 0,-676-2,776-2,0-3,-71-15,-47-7,-83 27,-11-2,172-11,55 8,-51-4,-391 8,226 3,199 0,-53 9,-24 2,-84 1,-89 1,-1075-16,1230-5,-163-29,-55-4,64 7,111 9,-104-18,-23-3,133 19,105 13,-126-5,-407 19,504 3,-1 6,-164 37,-149 24,363-63,-88 26,83-19,36-8,0 0,-31 17,30-14,-47 17,16-11,31-8,-1-2,0 0,0-2,-32 3,23-5,-42 10,21-3,39-6,0 0,1 1,-25 11,-9 3,28-11,0-1,0-2,0 0,-1-1,-36 2,19-4,-48 9,-35 3,107-12,0 0,0 1,0 0,0 2,1 0,0 0,-20 11,20-9,-1 0,0-1,0-1,-1 0,0-1,-26 3,15-6,3-1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05.902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19.330"/>
    </inkml:context>
    <inkml:brush xml:id="br0">
      <inkml:brushProperty name="width" value="0.3" units="cm"/>
      <inkml:brushProperty name="height" value="0.6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2068 140,'-166'-5,"0"-6,-165-34,187 16,74 12,-2 4,-107-6,-444 19,307 2,351 1,1 1,-1 2,0 2,46 16,-38-12,353 72,9-33,-348-45,675 44,-670-49,1-4,89-14,-84 6,-101 20,1 0,0 2,-49 25,65-28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21.332"/>
    </inkml:context>
    <inkml:brush xml:id="br0">
      <inkml:brushProperty name="width" value="0.3" units="cm"/>
      <inkml:brushProperty name="height" value="0.6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12326 269,'-130'18,"-183"19,-183 23,-2072 262,2138-269,385-48,7 0,0-2,-48-2,81-2,-1-1,1 1,0-1,0 0,0 0,0-1,0 0,0 0,1 0,-1 0,-5-7,-23-13,12 13,-1 2,0 0,0 1,-40-6,-94-4,40 15,189-14,431-42,-137 18,-262 28,160-24,-260 34,1 0,0 0,-1 0,1 0,-1-1,0 0,6-4,-10 7,-1-1,1 1,0 0,0-1,0 0,0 1,-1-1,1 1,0-1,0 0,-1 1,1-1,-1 0,1 0,0 0,-1 0,0 1,1-1,-1 0,1 0,-1 0,0 0,0 0,0 0,0 0,1 0,-1 0,0 0,-1 0,1 0,0 0,0 0,0 0,0 0,-1 0,1 0,-1 0,1 1,0-1,-1 0,0 0,1 0,-1 0,1 1,-1-1,0 0,1 1,-1-1,0 0,0 1,-1-1,-10-6,-1 1,1 1,-2 0,1 1,0 0,-1 1,1 1,-26-2,33 3,-339-19,291 18,-305-4,-417 2,-254-3,883 2,-187-31,256 27,45 6,-40-9,37 7,-1 0,0 3,-60 2,36 1,-1717 37,1425-19,-1266 39,1586-57,-1-2,1-2,0-1,0-1,0-2,-45-16,-55-19,-229-43,302 73,-138-40,-29-5,159 43,0-3,-70-27,129 40,1 1,0 1,-1 0,1 0,-1 0,0 1,1 0,-10 1,17 0,1 0,-1 0,1 0,-1 0,1 0,-1 0,1 0,-1 0,1 0,-1 0,1 0,-1 0,1 0,-1 0,1 1,0-1,-1 0,1 0,-1 0,1 1,-1-1,1 0,0 1,-1-1,1 0,0 1,-1-1,1 1,0-1,0 0,-1 1,1-1,0 1,0-1,0 1,-1-1,1 1,0-1,0 1,0-1,0 1,0-1,0 1,0-1,0 2,5 9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25.784"/>
    </inkml:context>
    <inkml:brush xml:id="br0">
      <inkml:brushProperty name="width" value="0.3" units="cm"/>
      <inkml:brushProperty name="height" value="0.6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26.640"/>
    </inkml:context>
    <inkml:brush xml:id="br0">
      <inkml:brushProperty name="width" value="0.3" units="cm"/>
      <inkml:brushProperty name="height" value="0.6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2788 324,'-8'-6,"-1"0,0 1,0 1,0-1,0 2,-1-1,1 1,-13-2,19 4,-77-18,-103-12,-86 6,167 17,-442-50,383 47,15 2,95 3,-715-59,695 63,0-3,1-3,-83-21,130 24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27.971"/>
    </inkml:context>
    <inkml:brush xml:id="br0">
      <inkml:brushProperty name="width" value="0.3" units="cm"/>
      <inkml:brushProperty name="height" value="0.6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7278 56,'-308'0,"7"1,-652 12,-350 3,1214-21,1-3,-95-22,88 12,-144-7,-58 25,127 2,165-2,-3 0,0 0,0 0,0 1,-13 3,21-4,0 0,-1 0,1-1,0 1,0 0,0 0,-1 0,1 0,0 0,0 0,0 1,-1-1,1 0,0 0,0 0,0 0,-1 0,1 0,0 0,0 0,0 0,0 0,-1 1,1-1,0 0,0 0,0 0,0 0,0 1,0-1,-1 0,1 0,0 0,0 0,0 1,0-1,0 0,0 0,0 0,0 1,0-1,0 0,0 0,0 0,0 1,0-1,0 0,0 1,13 4,27 1,337 36,55-2,1691 103,-2095-142,206 0,-226-1,0 0,0-1,-1 0,1 0,-1-1,1 0,-1 0,1-1,-1 0,0 0,-1-1,1 0,10-7,-8 5,0 0,1 1,0 0,0 0,0 1,0 1,13-3,79-11,-70 13,108-10,-123 11,-24-1,-51-2,-150 1,-299 0,-309 2,-3968 25,4340-19,367-6,74 3,1 0,0-1,0 1,0 0,0-1,0 1,0-1,0 0,0 0,0 0,-2-1,4 2,0 0,0-1,0 1,-1 0,1 0,0-1,0 1,0 0,0-1,0 1,0 0,0-1,0 1,0 0,0 0,0-1,0 1,0 0,0-1,0 1,0 0,0-1,0 1,0 0,0 0,1-1,-1 1,0 0,0 0,0-1,0 1,1 0,-1 0,0-1,0 1,1 0,-1 0,0 0,1-1,3-2,0 1,0-1,1 1,-1 0,1 0,5-2,18-3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28.494"/>
    </inkml:context>
    <inkml:brush xml:id="br0">
      <inkml:brushProperty name="width" value="0.3" units="cm"/>
      <inkml:brushProperty name="height" value="0.6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0,'247'0,"34"0,138 2,1377 56,-1702-54,464 38,-478-29,-41-6,46 2,257-7,-211-3,-65 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31.184"/>
    </inkml:context>
    <inkml:brush xml:id="br0">
      <inkml:brushProperty name="width" value="0.3" units="cm"/>
      <inkml:brushProperty name="height" value="0.6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32.632"/>
    </inkml:context>
    <inkml:brush xml:id="br0">
      <inkml:brushProperty name="width" value="0.3" units="cm"/>
      <inkml:brushProperty name="height" value="0.6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1,'102'0,"210"9,122 8,20 6,-49-2,-80 1,-80-3,-78-6,-63-4,-43-4,-29-3,-14-1,-6 3,-1 1,4 0,-2-1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33.734"/>
    </inkml:context>
    <inkml:brush xml:id="br0">
      <inkml:brushProperty name="width" value="0.3" units="cm"/>
      <inkml:brushProperty name="height" value="0.6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1,'197'-1,"215"3,-357 2,-1 3,0 1,90 28,149 71,-87-9,-123-56,115 42,-148-63,-39-15,2-1,-1 0,0-1,1-1,16 4,16 0,-29-1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43.254"/>
    </inkml:context>
    <inkml:brush xml:id="br0">
      <inkml:brushProperty name="width" value="0.5" units="cm"/>
      <inkml:brushProperty name="height" value="1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1 28,'17'-1,"1"-1,22-4,14-2,562-3,-293 25,105 1,-306-18,146 5,-250 1,-1 0,1 1,-1 1,1 1,-1 1,-1 0,1 1,20 13,-29-16,-1-4,-12-5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43.510"/>
    </inkml:context>
    <inkml:brush xml:id="br0">
      <inkml:brushProperty name="width" value="0.5" units="cm"/>
      <inkml:brushProperty name="height" value="1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43.683"/>
    </inkml:context>
    <inkml:brush xml:id="br0">
      <inkml:brushProperty name="width" value="0.5" units="cm"/>
      <inkml:brushProperty name="height" value="1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43.858"/>
    </inkml:context>
    <inkml:brush xml:id="br0">
      <inkml:brushProperty name="width" value="0.5" units="cm"/>
      <inkml:brushProperty name="height" value="1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0:44.001"/>
    </inkml:context>
    <inkml:brush xml:id="br0">
      <inkml:brushProperty name="width" value="0.5" units="cm"/>
      <inkml:brushProperty name="height" value="1" units="cm"/>
      <inkml:brushProperty name="color" value="#FFFFFF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7T18:31:54.41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18100 1040 24575,'-18'-1'0,"0"-1"0,1-1 0,-30-8 0,10 1 0,29 8 0,0 0 0,1-1 0,-1 0 0,1-1 0,0 0 0,0 0 0,0 0 0,0-1 0,1 0 0,-1-1 0,-5-6 0,-20-15 0,22 20 0,-1 1 0,1 1 0,-1-1 0,0 2 0,0 0 0,-13-4 0,-34-13 0,57 20 0,0 1 0,0 0 0,0-1 0,1 0 0,-1 1 0,0-1 0,1 1 0,-1-1 0,0 0 0,1 1 0,-1-1 0,1 0 0,-1 0 0,1 1 0,-1-1 0,1 0 0,-1 0 0,1 0 0,0 0 0,0 0 0,-1 0 0,1 1 0,0-1 0,0 0 0,0 0 0,0 0 0,0 0 0,0 0 0,0 0 0,0 0 0,1-1 0,13-31 0,-3 10 0,-8 13 0,-1 0 0,0 0 0,0 0 0,0-20 0,-2 28 0,0-1 0,0 0 0,0 1 0,0-1 0,-1 1 0,1-1 0,-1 1 0,0-1 0,0 1 0,0-1 0,0 1 0,0 0 0,0-1 0,-1 1 0,1 0 0,-1 0 0,1 0 0,-1 0 0,0 0 0,0 1 0,0-1 0,0 0 0,0 1 0,-4-3 0,-31-11 0,26 11 0,0 0 0,1-1 0,-1 0 0,1-1 0,1 0 0,-1 0 0,-9-9 0,0-4 0,13 12 0,-1 1 0,0-1 0,-1 1 0,1 0 0,-1 1 0,0 0 0,-14-6 0,11 5 0,1 1 0,-1-1 0,-17-14 0,20 14 0,0 0 0,0 0 0,-1 1 0,0 0 0,0 1 0,-12-5 0,-5 4 0,0 1 0,0 1 0,-1 1 0,1 2 0,-43 4 0,-5-2 0,39 1 0,1 1 0,-1 1 0,-35 10 0,28-5 0,-53 6 0,-216-12 0,165-6 0,24 0 0,-135 4 0,250-1 0,0 1 0,1-1 0,0 1 0,-1 0 0,-10 5 0,11-4 0,0-1 0,0 0 0,0 0 0,0 0 0,-1 0 0,1-1 0,-1 0 0,1-1 0,-9 1 0,-62-8 0,-116-26 0,72 10 0,-1102-124-651,1056 127 922,-176-44 1,-164-29-164,439 82-108,-109-32 0,123 28 0,0 1 0,-1 3 0,-80-5 0,-368 15 0,232 3 0,233 0 0,-62 11 0,61-7 0,-58 3 0,-64-12 0,-112 5 0,169 11 0,-30 1 0,-25-16 0,-75 4 0,86 23 0,103-19 0,-28 5 0,-103 2 0,-302 2 0,3-3 0,350-13 0,68 4 0,-104 18 0,43-3 0,-1020 73 0,968-85 0,-189 9 0,273-11 0,47-4 0,-78 12 0,66 4 0,40-11 0,0-1 0,0-1 0,-22 5 0,-102 4 0,-180-8 0,193-5 0,-302-5 0,4-37 0,173 5 0,-190-37 0,320 48 0,51 9 0,-2 4 0,0 2 0,-122-5 0,-1035 19 0,788-2 0,367 2 0,-107 18 0,-69 27 0,131-23 0,-39 7 0,-127 25 0,241-50 0,1 0 0,-1 2 0,-66 22 0,42-9 0,-96 18 0,-36 10 0,64-11 0,73-23 0,-80 32 0,-125 56 0,211-84 0,36-10 0,17-9 0,0 1 0,0-1 0,0 0 0,0 0 0,0 0 0,0 0 0,0 0 0,0 1 0,0-1 0,0 0 0,0 0 0,0 0 0,0 0 0,0 1 0,0-1 0,0 0 0,0 0 0,0 0 0,0 0 0,0 0 0,1 0 0,-1 1 0,0-1 0,0 0 0,0 0 0,0 0 0,0 0 0,0 0 0,0 0 0,0 1 0,1-1 0,-1 0 0,0 0 0,0 0 0,0 0 0,0 0 0,0 0 0,1 0 0,-1 0 0,0 0 0,0 0 0,0 0 0,0 0 0,0 0 0,1 0 0,-1 0 0,0 0 0,0 0 0,0 0 0,0 0 0,38 2 0,33-10 0,85-19 0,-45 6 0,193-20-113,325-3-1,313 41-226,-532 7 288,252-25 671,-28-36-619,-582 52 0,73 5 0,-154 5 0,-3 3 0,23-7 0,-1964 388-2631,1966-388 2668,-201 32-291,162-28 953,1-2 0,-70-5 0,104-1-371,21-1-103,31-4-32,-36 7-188,300-54 9,497-76-123,-280 73-447,4 38 1112,-284 21-452,324 21-113,-242 13 9,614-14 0,-650-32 0,427-28 0,-622 30 0,748-37 0,-924 49 0,-115 19 0,18-1 0,-713 103 0,814-112 0,-107 1 0,-81-14 0,96-2 0,-1593 3 0,1736 2 0,1 0 0,-31 8 0,28-4 0,-46 2 0,-104-8 0,280 11 0,16 3 0,483-12 0,-281-32 0,-113 6 0,23-9 0,-95 12 0,-90 15 0,28-5 0,85-1 0,-14-1 0,-6-1 0,635 13 0,-370 3 0,3588-2 0,-3914 8 0,-56-5 0,0-1 0,37 0 0,405-41 0,-81 4 0,810 10 0,-988 26 0,224 13 0,18 1 0,-391-16 0,-1 0 0,0 1 0,0 3 0,1 3 0,54 12 0,303 53 0,-255-49 0,60 2 0,-96-13 0,366 1 0,-297-15 0,-30 2 0,180 3 0,-188 11 0,69 2 0,-47-17 0,-361 14 0,46-1 0,-137-5 0,-308-33 0,-164-3 0,414 5 0,90 3 0,121 16 0,-405-24 0,133-27 0,116 12 0,-319 15 0,235 22 0,56-29 0,-34-1 0,-230 34 0,1 0 0,2-37 0,100-4 0,180 20 0,47 9 0,-47-4 0,194 12 0,-102 6 0,266 5 0,97 16 0,22 3 0,355 12-395,184 14-234,256 35 563,-611-62 897,-208-13-582,412-2-236,-88-3-16,-266 10 3,93 2 0,163 0 0,-318-1 0,232 11 0,-197-19 0,-159-3 0,0 2 0,0 1 0,56 18 0,-78-18 0,-14-3 0,-25 0 0,-105-5 0,-59-7-34,-667-25-915,531 28 356,-946-44-1840,879 6 5382,277 24-2332,62 8-395,-86-5-1,98 17-221,28 0 0,24 0 0,725 0 0,-576-9 0,271-51 0,-297 36 0,133-26 0,-151 32 0,-76 14 0,-35 4 0,1-1 0,-1 1 0,1-1 0,-1 0 0,1 1 0,-1-1 0,0 0 0,0-1 0,1 1 0,-1 0 0,0 0 0,2-3 0,-3 4 0,-1-1 0,0 1 0,1 0 0,-1-1 0,0 1 0,0 0 0,1-1 0,-1 1 0,0-1 0,0 1 0,0 0 0,0-1 0,0 1 0,1-1 0,-1 1 0,0-1 0,0 1 0,0 0 0,0-1 0,0 1 0,0-1 0,-1 1 0,1-1 0,0 1 0,0 0 0,0-1 0,0 0 0,-1 0 0,0 0 0,0 0 0,0 0 0,0 0 0,0 0 0,0 0 0,0 0 0,0 0 0,-1 1 0,1-1 0,0 0 0,0 1 0,-2-1 0,-40-14 0,0 1 0,-1 3 0,-65-8 0,43 7 0,-319-47 0,-134-26 0,496 80 0,-56-10 0,72 14 0,-1 0 0,1 1 0,0 0 0,0 0 0,0 0 0,0 1 0,0 0 0,-10 4 0,16-5 0,0 0 0,0 0 0,0 0 0,0 0 0,0 0 0,1 1 0,-1-1 0,0 0 0,0 1 0,0-1 0,0 1 0,0-1 0,1 1 0,-1-1 0,0 1 0,0 0 0,1-1 0,-1 1 0,1 0 0,-1 0 0,0-1 0,1 1 0,-1 0 0,1 0 0,0 0 0,-1 0 0,1 0 0,0-1 0,-1 1 0,1 0 0,0 0 0,0 0 0,0 0 0,0 0 0,0 0 0,0 0 0,0 0 0,0 0 0,0 0 0,0 0 0,1 0 0,-1 0 0,0 0 0,1-1 0,-1 1 0,1 0 0,-1 0 0,1 0 0,-1 0 0,2 0 0,1 4 0,1-1 0,0-1 0,0 1 0,0 0 0,1-1 0,-1 0 0,8 4 0,9 3 0,0-1 0,0 0 0,45 10 0,70 4 0,-134-22 0,237 37 0,60 9 0,-200-36 0,105-3 0,-137-10 0,-41-1 0,0 2 0,0 1 0,1 2 0,33 5 0,-57-7 0,-1 1 0,1 0 0,-1-1 0,0 1 0,1 0 0,-1 0 0,0 0 0,1 1 0,-1-1 0,0 1 0,0-1 0,0 1 0,3 2 0,-5-3 0,0-1 0,1 1 0,-1-1 0,0 1 0,0-1 0,0 1 0,1 0 0,-1-1 0,0 1 0,0-1 0,0 1 0,0-1 0,0 1 0,0 0 0,0-1 0,0 1 0,0-1 0,0 1 0,-1-1 0,1 1 0,0-1 0,0 1 0,-1 0 0,0 1 0,0 0 0,-1-1 0,1 1 0,0-1 0,-1 1 0,0-1 0,1 0 0,-1 1 0,0-1 0,-2 1 0,-20 11 0,-1-2 0,-48 16 0,24-10 0,-207 73 0,-176 64-164,-1743 612-4587,1921-677 2785,233-82 1581,18-7 343,0 1 0,0-1 0,1 1-1,-1 0 1,0 0 0,1 0 0,-1 1-1,1-1 1,0 1 0,-1-1 0,1 1 0,3 13 1352,-1-15-1251,1 1 0,-1-1-1,1 0 1,-1 0 0,1 1 0,0-1 0,18 9 939,3-3 139,-1-1-1,43 4 1,0 1 227,613 75-1086,-106-72-278,-177-63 0,-290 33 0,48-17 0,-11 2 0,-98 25 0,47-8 0,-81 12 0,1 1 0,-1-1 0,1-1 0,-1 0 0,0 0 0,13-9 0,-19 10 0,0 1 0,0-1 0,-1 0 0,0 1 0,1-1 0,-1 0 0,0 0 0,0-1 0,-1 1 0,1 0 0,-1-1 0,0 1 0,0-1 0,0 1 0,0-1 0,0 0 0,-1 1 0,1-5 0,-1 6 0,0 0 0,0 0 0,0 1 0,0-1 0,-1 0 0,1 0 0,0 1 0,-1-1 0,0 0 0,1 1 0,-1-1 0,0 1 0,0-1 0,1 0 0,-1 1 0,0 0 0,-1-1 0,1 1 0,0 0 0,0-1 0,-1 1 0,1 0 0,0 0 0,-1 0 0,1 0 0,-1 0 0,1 1 0,-1-1 0,0 0 0,1 1 0,-1-1 0,0 1 0,0-1 0,1 1 0,-1 0 0,0 0 0,0 0 0,-3 0 0,-1 1 0,1-1 0,-1 1 0,0 1 0,0-1 0,0 1 0,1 0 0,-1 0 0,1 1 0,0 0 0,0 0 0,0 0 0,-8 6 0,-10 6 0,42-37 0,31-22 0,-18 16 0,37-27 0,-56 47 0,0 0 0,0 1 0,1 0 0,0 1 0,0 0 0,26-6 0,580-117 0,-512 110 0,1 4 0,218 0 0,-378 17 0,-85 13 0,10 1 0,-171 2-151,-1-14-1,0-12 0,-539-85 1,706 65 130,74 15 82,-106-12 0,429 50 444,879 115-505,-790-138 0,-441-4 0,1-4 0,-97-20 0,0 1 0,-532-20 0,-3 40 0,-868 6 0,1348-15 0,10 0 0,-1809 15 0,2152 4 0,150 27 0,1 1 0,718 8 0,9-41 0,-414-3 0,-255 1 0,354 5 0,-176 46 0,-263-20 0,-188-23 0,269 19 0,-80-8 0,-99-6 0,-14 1 0,81 3 0,-53-2 0,0 1 0,38 0 0,3 0 0,290-13 0,-224-2 0,-210-2 0,-1-2 0,70-16 0,39-4 0,-120 22 0,-24 2 0,0 0 0,0-1 0,0-1 0,-1-1 0,21-6 0,14-7 0,79-15 0,4-1 0,217-64 0,-321 91 0,1 1 0,42-1 0,-26 3 0,-20-4 0,-21 2 0,-18-1 0,-14 1 0,-1 2 0,1 1 0,-1 2 0,-33 2 0,27 0 0,-372 35 23,207-15-210,-166 7-372,-415-21 0,302-43 1187,341 17-301,-194-53 0,289 62-327,0 0 0,-1 3 0,-48-1 0,-127 7 0,105 3 0,-1027-3 0,1175-2 0,0-2 0,61-15 0,-90 17 0,401-115 0,-244 66 0,659-221 0,-745 246 0,98-18 0,40-12 0,-177 46 0,0 1 0,1 3 0,0 0 0,0 3 0,67 3 0,6-1 0,-63-4 0,0-2 0,78-22 0,52-7 0,154-25 0,-68 9 0,243-11 0,7 0 0,-429 47 0,-47 7 0,0 2 0,72-2 0,-85 8 0,0-1 0,31-8 0,-28 5 0,42-2 0,-50 6 0,1 2 0,-1 1 0,1 0 0,35 10 0,18 8 0,-33-7 0,0-2 0,1-2 0,0-2 0,49 1 0,-57-8 0,17-1 0,1 3 0,78 12 0,58 25 0,-183-39 0,-1 1 0,1 0 0,-1 1 0,1 0 0,-1 0 0,0 0 0,1 1 0,-1-1 0,0 1 0,6 5 0,-12-8 0,0 1 0,0-1 0,1 0 0,-1 1 0,0-1 0,0 1 0,0-1 0,0 0 0,0 1 0,1-1 0,-1 1 0,0-1 0,0 1 0,0-1 0,0 0 0,0 1 0,-1-1 0,1 1 0,0-1 0,0 1 0,0-1 0,0 0 0,0 1 0,0-1 0,-1 1 0,1-1 0,0 0 0,0 1 0,-1-1 0,1 0 0,0 1 0,-1-1 0,1 0 0,0 1 0,-1-1 0,1 0 0,0 0 0,-1 1 0,1-1 0,0 0 0,-1 0 0,1 0 0,-1 0 0,1 1 0,-1-1 0,1 0 0,0 0 0,-1 0 0,1 0 0,-2 0 0,-24 6 0,25-6 0,-72 7 0,-145-6 0,107-3 0,-805 18 0,-234-3 0,757-15 0,206 16 0,-7 1 0,103-15 0,-107 15 0,130-9 0,-94-4 0,-25 1 0,165 1 0,1 0 0,-1 1 0,-29 12 0,-13 3 0,12-9 0,0-1 0,-99 3 0,-110-13 0,107-3 0,52 8 0,-183 32 0,184-20 0,-191 8 0,11-10 0,121-6 0,57-6 0,99-3 0,0 1 0,0-1 0,0 1 0,-1-1 0,1 1 0,0 0 0,0 1 0,-6 2 0,9 1 0,9-1 0,12 0 0,44 4 0,166 15 0,648 5 0,-726-29 0,133 2 0,-160 12 0,-75-6 0,61 0 0,1321-8 0,-1382 4 0,0 2 0,-1 3 0,63 17 0,71 10 0,-107-25 0,0 3 0,75 23 0,-76-16 0,119 17 0,-190-37 0,1 0 0,-1 1 0,0-1 0,0 1 0,0 0 0,1 0 0,-1 1 0,0-1 0,-1 1 0,1 0 0,0 0 0,0 0 0,-1 1 0,1-1 0,5 6 0,-9-8 0,0 1 0,1-1 0,-1 0 0,0 1 0,0-1 0,0 0 0,0 1 0,1-1 0,-1 0 0,0 1 0,0-1 0,0 0 0,0 1 0,0-1 0,0 0 0,0 1 0,0-1 0,0 1 0,0-1 0,0 0 0,0 1 0,0-1 0,0 0 0,0 1 0,-1-1 0,1 0 0,0 1 0,0-1 0,0 0 0,0 1 0,-1-1 0,1 0 0,0 0 0,0 1 0,-1-1 0,1 0 0,0 0 0,-1 1 0,1-1 0,0 0 0,0 0 0,-1 0 0,1 0 0,0 1 0,-1-1 0,1 0 0,-1 0 0,1 0 0,0 0 0,-1 0 0,1 0 0,0 0 0,-1 0 0,1 0 0,0 0 0,-1 0 0,1 0 0,0 0 0,-1 0 0,1-1 0,0 1 0,-1 0 0,-25-4 0,19 1 0,0 1 0,1-1 0,-1 0 0,1-1 0,-1 1 0,1-1 0,0-1 0,1 1 0,-9-9 0,-1-4 0,-24-32 0,30 35 0,-1 0 0,-1 1 0,0 1 0,-20-18 0,-31-19 0,18 13 0,-1 2 0,-73-41 0,65 45 0,33 17 0,-1 2 0,0 0 0,-26-9 0,44 19 0,0 0 0,0 0 0,0 0 0,0-1 0,0 1 0,1-1 0,-1 0 0,1 1 0,-1-1 0,1-1 0,-1 1 0,1 0 0,0 0 0,0-1 0,0 1 0,-1-4 0,0-1 0,0 0 0,0-1 0,1 1 0,-3-15 0,4 12 0,-2 0 0,1 1 0,-7-14 0,-3 0 0,0 1 0,-2 1 0,-1 0 0,-1 1 0,-26-26 0,41 44 0,-1 0 0,1 1 0,-1-1 0,0 1 0,1-1 0,-1 1 0,0 0 0,0-1 0,0 1 0,0 0 0,0 1 0,0-1 0,0 0 0,-1 0 0,1 1 0,-3-1 0,3 1 0,1 1 0,0-1 0,0 1 0,0-1 0,-1 1 0,1-1 0,0 1 0,0 0 0,0-1 0,0 1 0,0 0 0,0 0 0,0 0 0,0 0 0,1 0 0,-1 0 0,0 0 0,0 0 0,1 0 0,-1 1 0,1-1 0,-1 0 0,1 0 0,-1 0 0,1 1 0,0-1 0,0 0 0,0 1 0,-1-1 0,1 2 0,-5 29 0,4-19 0,-1 1 0,0-1 0,-2 0 0,1 0 0,-1 0 0,-1 0 0,-1-1 0,-9 18 0,-21 35 0,28-46 0,-2-1 0,-23 33 0,-80 85 0,-28 36 0,103-111 0,28-44 0,-1 0 0,-21 27 0,6-7-1365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7T18:32:12.84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7569 406 24575,'-4426'0'0,"4405"1"0,0 1 0,-35 8 0,34-5 0,-1-1 0,-25 1 0,-5-4 0,5 0 0,0 1 0,-49 10 0,33-4 0,0-2 0,-127-7 0,73-1 0,-649 2 0,747 1 0,0 1 0,-37 9 0,36-6 0,-1-2 0,-26 3 0,27-5 0,1 2 0,-25 6 0,23-4 0,-35 3 0,30-6 0,-36 10 0,37-7 0,-44 4 0,-391-6 0,234-6 0,156 3 0,1101 0 0,-1004 2 0,0 0 0,30 8 0,-26-5 0,34 3 0,407-5 0,-242-5 0,482 2 0,-620 4 0,110 19 0,-111-10 0,116 2 0,-139-15 0,115 15 0,-95-6 0,0-3 0,101-8 0,-55 0 0,233 18 0,212-3 0,-361-15 0,1195 2 0,-1771 0 0,351 0 0,1-1 0,0 0 0,-1 0 0,1 0 0,0-1 0,0 0 0,0 0 0,0-1 0,0 0 0,1 0 0,-1-1 0,-10-7 0,0-3 0,0-1 0,-27-32 0,13 14 0,1-7 0,27 35 0,0 0 0,-1 0 0,1 0 0,-1 0 0,0 1 0,-1 0 0,1-1 0,-1 2 0,0-1 0,0 0 0,0 1 0,-8-4 0,-4-1 0,1-1 0,-17-11 0,21 11 0,-1 1 0,-1 1 0,-25-11 0,11 8 0,-4-2 0,0 2 0,-1 1 0,0 1 0,-64-5 0,62 12 0,18 1 0,0 0 0,0-2 0,0 0 0,0 0 0,0-2 0,-18-6 0,-3-3 0,1 2 0,-1 1 0,-1 2 0,-51-4 0,-158 6 0,211 5 0,-64-12 0,-11 0 0,-12-1 0,78 7 0,-60-1 0,-1227 9 0,1325-1 0,0 1 0,0 0 0,0 0 0,0 1 0,0 0 0,1 0 0,-1 1 0,1 0 0,-1 0 0,1 0 0,-11 8 0,4-4 0,-1-1 0,1-1 0,-1 0 0,0-1 0,-27 4 0,6-1 0,12-2 0,0 1 0,1 1 0,-1 1 0,-34 18 0,42-18 0,0-2 0,0 0 0,0 0 0,-1-2 0,0 0 0,0-1 0,-22 1 0,-125-4 0,71-3 0,-645 3 0,715 2 0,0 0 0,0 2 0,0 1 0,-27 8 0,19-4 0,-43 6 0,-6-4 0,9 0 0,-106 1 0,-860-13 0,2997 1 0,-1925 1 0,59 12 0,-58-7 0,56 2 0,63 5 0,2 1 0,9-16 0,116 4 0,-155 12 0,-56-4 0,0-1 0,5 1 0,121 1 0,-193-14 0,-11-2 0,-13-5 0,-17-4 0,0 1 0,0 1 0,-2 3 0,-71-9 0,58 13 0,1-3 0,0-1 0,0-3 0,-73-27 0,-46-19 0,44 16 0,-29-2 0,23 9 0,116 30 0,-1 0 0,1-1 0,-1 0 0,2-1 0,-18-10 0,29 15 0,0-1 0,0 0 0,1 0 0,-1 0 0,1 0 0,0-1 0,-1 1 0,1-1 0,1 0 0,-1 0 0,1 0 0,-1 0 0,1 0 0,1-1 0,-1 1 0,0-1 0,1 1 0,0-1 0,-1-8 0,2 4 0,-5-24 0,5 33 0,0-1 0,0 1 0,0 0 0,0 0 0,0-1 0,0 1 0,-1 0 0,1-1 0,0 1 0,0 0 0,0-1 0,-1 1 0,1 0 0,0 0 0,0-1 0,-1 1 0,1 0 0,0 0 0,-1 0 0,1 0 0,0-1 0,-1 1 0,1 0 0,0 0 0,-1 0 0,1 0 0,-1 0 0,-13 10 0,11-6 0,0 0 0,1 1 0,-1-1 0,1 0 0,0 1 0,0 0 0,0 0 0,1-1 0,-1 1 0,0 8 0,-1 56 0,3-54 0,0 0 0,-5 27 0,3-33 0,0 1 0,-1 0 0,2 0 0,-1 0 0,2 0 0,0 16 0,0-22 0,1-1 0,0 1 0,0-1 0,0 0 0,0 1 0,1-1 0,-1 0 0,1 0 0,0 0 0,0 0 0,0 0 0,0 0 0,0 0 0,1-1 0,-1 1 0,1-1 0,0 0 0,0 0 0,5 3 0,1 0 0,-1-1 0,1 0 0,0-1 0,0 0 0,1 0 0,-1-1 0,1 0 0,-1-1 0,11 1 0,18-1 0,38-5 0,-15 1 0,14 1 0,149 4 0,-207 1 0,0 0 0,-1 1 0,31 13 0,20 4 0,237 34 0,-143-33 0,-129-17 0,1-3 0,33 0 0,21 1 0,-20 10 0,-51-9 0,1-1 0,21 3 0,109-5 0,-143-1 0,-36 1 0,-112-1 0,118-1 0,1-2 0,0 0 0,-47-14 0,32 7 0,-1 2 0,0 2 0,0 1 0,0 2 0,-61 4 0,-45-4 0,45-10 0,62 7 0,-47-2 0,-678 7 0,369 3 0,-998-2 0,1495 0 0,481 16 0,-226 20-174,288 22-242,-592-56 411,41 4-1257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27T18:35:19.119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2954 1275,'1'-1,"0"-1,-1 1,1 0,1-1,-1 1,0 0,0-1,0 1,1 0,-1 0,1 0,-1 0,1 0,-1 1,1-1,-1 0,1 1,2-1,6-4,104-48,2 4,2 6,2 5,1 5,157-22,2 20,348 0,-198 37,-289 0,-198-14,50 11,-362-63,59-13,-553-132,77 46,534 108,205 43,35 10,-17-5,26 5,16 0,454 0,-250 4,490-1,-671 3,-35-4,-1 0,1 0,-1 0,1 0,-1 0,1 1,-1-1,1 0,-1 0,0 0,1 1,-1-1,1 0,-1 1,0-1,1 0,-1 1,0-1,1 0,-1 1,0-1,0 1,1-1,-1 1,0 0,0 0,-1 0,1-1,-1 1,1 0,0 0,-1-1,0 1,1 0,-1-1,1 1,-1 0,0-1,1 1,-1-1,0 1,0-1,1 1,-1-1,-1 1,-12 6,0-1,0 0,-1-1,-23 5,19-5,-613 135,460-106,58-11,-431 82,-5-41,251-67,292 2,0 1,-1 0,1 0,0 1,-11 1,18-2,0 0,-1 0,1 0,0 0,0 0,0 0,0 0,0 0,0 0,-1 0,1 0,0 0,0 1,0-1,0 0,0 0,0 0,0 0,-1 0,1 0,0 0,0 0,0 0,0 0,0 0,0 1,0-1,0 0,0 0,0 0,0 0,0 0,-1 0,1 0,0 1,0-1,0 0,0 0,0 0,0 0,0 0,0 0,0 1,0-1,0 0,0 0,1 0,-1 0,0 0,0 0,0 0,0 1,0-1,0 0,0 0,0 0,0 0,0 0,0 0,0 0,1 0,-1 0,0 1,0-1,0 0,14 6,22 4,278 30,5-24,128 11,-208-16,-227-11,-158 1,-47 10,-95 13,-1675 186,1615-155,432-53,302-26,2-25,-118 14,-53 2,-105 14,174-7,-278 26,2 0,-22 1,-162 20,-1068 224,1156-231,451-62,-120 12,293-44,-476 69,111-4,-158 17,-27 4,-36 5,-979 194,970-194,-65 3,158-17,58-12,-14 1,482-35,8 35,-546 13,863 1,-380 1,-493 1,-22 1,-34 5,-259 32,23-5,-1119 152,1141-154,432-60,404-64,387-51,-786 127,247 11,-337 4,47 3,-133-3,0 0,-1 0,1 1,0 0,0 0,-1 0,1 0,-1 1,1 0,-1 0,6 4,-10-6,1 0,-1 1,1-1,-1 1,0-1,1 0,-1 1,0-1,0 1,1-1,-1 1,0-1,0 1,0-1,1 1,-1-1,0 1,0-1,0 1,0 0,0-1,0 1,0-1,0 1,0-1,-1 1,1-1,0 1,0-1,0 1,-1-1,1 1,0-1,0 1,-1-1,1 1,0-1,-1 0,1 1,-1-1,1 0,0 1,-1-1,1 0,-1 1,1-1,-1 0,1 0,-1 0,0 1,-39 14,-261 52,267-61,-1346 208,1317-206,-9 2,-112 1,168-14,19-2,35-8,71-14,145-18,105 0,2281-106,-2609 151,179-3,241 28,-383-14,-1 2,-1 4,70 26,-102-32,15 5,-49-16,0 0,1 0,-1 0,1 1,-1-1,1 0,-1 0,1 0,-1 1,0-1,1 0,-1 0,0 1,1-1,-1 0,0 1,1-1,-1 1,0-1,1 0,-1 1,0-1,0 1,0-1,0 0,1 1,-1-1,0 1,0-1,0 1,0 0,-1 0,0 0,0 0,0 0,0 0,0 0,0 0,0-1,-1 1,1 0,0-1,0 1,-1-1,-1 1,-20 7,-1-1,0-1,0-1,-33 2,4 0,-183 25,-141 21,-804 95,1139-143,21-2,1-1,-1-1,-25-2,46 1,0 0,0 0,-1 0,1 0,0 0,0 0,0 0,-1 0,1 0,0 0,0 0,0 0,0 0,-1 0,1 0,0 0,0 0,0 0,0 0,-1 0,1 0,0 0,0 0,0 0,0 0,0-1,-1 1,1 0,0 0,0 0,0 0,0 0,0 0,0-1,0 1,-1 0,1 0,0 0,0 0,0-1,0 1,0 0,0 0,0 0,0-1,0 1,18-10,136-43,222-67,208-57,1948-554,-2116 621,-112 38,47 11,-318 59,0 2,0 1,0 1,0 2,0 1,35 11,-57-11,-16 2,-28 5,-240 40,-1393 92,1327-141,328-3,7 1,0-1,0 0,0 0,0 0,0 0,0-1,0 0,0 1,1-1,-1-1,0 1,0-1,1 1,-1-1,-3-3,6 5,1-1,0 0,-1 0,1 0,0 1,0-1,-1 0,1 0,0 0,0 0,0 1,0-1,0 0,0 0,1 0,-1 0,0 1,0-1,0 0,1 0,-1 0,0 1,1-1,-1 0,1 0,-1 1,1-1,-1 0,1 1,0-1,-1 1,1-1,0 0,29-22,-26 21,108-66,148-66,-128 69,-28 18,-57 27,59-35,-102 53,0-1,-1 1,1-1,0 0,-1 0,0 0,6-7,-9 10,0-1,1 1,-1-1,0 1,0-1,1 1,-1-1,0 1,0-1,0 1,0-1,0 0,0 1,0-1,0 1,0-1,0 1,0-1,0 1,-1-1,1 1,0-1,0 1,-1-1,1 1,0-1,0 1,-1-2,-1 1,0-1,-1 1,1-1,0 1,0 0,-1 0,1 0,0 0,-1 0,-4 0,-28-6,-58-1,-187-4,-133 5,-1808 4,2212 4,0 0,0 1,0 0,0 0,1 1,-1 0,-10 6,-14 4,-269 82,229-77,0-3,-90 7,150-22,13-1,29-4,-23 4,352-54,-14 7,1622-99,-1646 158,-259-5,0 4,-1 2,66 21,254 101,-373-132,0 1,1 1,-1 0,0 0,6 5,-12-8,0-1,0 1,0 0,0-1,0 1,0 0,-1 0,1 0,0 0,-1 0,1 0,-1 0,1 0,-1 0,1 0,-1 0,1 0,-1 0,0 0,0 0,0 0,0 1,0-1,0 0,0 0,0 0,0 0,0 0,0 1,-1-1,1 0,-1 0,1 0,-1 0,1 0,-1 0,1 0,-1 0,0 0,1-1,-1 1,0 0,0 0,0-1,0 1,-1 0,-10 8,0-1,-1 0,0-1,0 0,0-1,-1-1,-24 7,-14 5,-176 60,-1024 304,914-297,188-49,110-23,88-22,103-29,635-183,-20 5,-472 144,-272 65,-44 10,-274 80,183-47,-801 254,863-270,50-18,-1-1,1 1,-1 0,1 0,0 0,-1-1,1 1,0 1,-1-1,1 0,-2 2,7 2,14-3,24-3,0-3,-1-1,42-12,-40 9,206-46,237-61,487-99,-708 174,-203 35,0 2,75 6,-135-3,3 0,0 0,0 1,0 0,0 0,7 3,-12-4,1 0,-1 0,0 0,1 0,-1 1,0-1,1 0,-1 0,0 1,1-1,-1 0,0 0,0 1,1-1,-1 0,0 1,0-1,1 0,-1 1,0-1,0 0,0 1,0-1,0 1,0-1,0 0,0 1,0-1,0 1,0 0,0 0,-1 1,0-1,0 0,0 1,0-1,0 0,0 0,0 0,0 0,0 1,0-2,-1 1,-1 1,-16 10,-41 18,-131 50,-119 30,-1071 293,1048-328,303-69,-1-1,-38 0,69-5,-1 1,0-1,1 0,-1 0,1 0,-1 0,0 0,1 0,-1 0,0 0,1 0,-1 0,0 0,1 0,-1-1,1 1,-1 0,1 0,-1-1,0 1,1 0,-1-1,1 1,-1-1,21-10,66-15,133-38,171-52,319-97,756-218,-1393 411,50-14,146-22,-255 54,-2 0,0 0,0 0,0 1,0 1,0 0,0 1,1 0,18 4,-29-4,1-1,-1 0,0 1,0-1,0 1,0-1,0 1,0 0,0-1,0 1,0 0,0 0,0 0,0 0,-1 0,1 0,0 0,-1 0,1 0,-1 0,1 0,-1 0,1 0,-1 0,0 1,1-1,-1 0,0 0,0 0,0 1,0-1,0 0,0 0,0 0,-1 1,1-1,0 0,-1 0,1 0,0 0,-1 0,0 1,1-1,-1 0,0 0,1 0,-1-1,0 1,0 0,0 0,-1 1,-8 6,1 1,-1-1,-16 9,-118 66,-126 42,-146 44,-1508 475,1618-566,185-52,-136 13,233-36,-1-2,1-1,-1-1,-29-4,40 2,-1-1,0 0,1-1,0-1,0 0,1-1,-20-12,-15-17,2-1,-81-85,-23-21,130 126,-12-9,-36-24,56 43,0 0,0 1,-1 0,0 1,0 0,0 1,-17-3,-144-13,-193 2,161 11,-481-20,428-4,258 32,1-1,0 0,-1 0,1 0,0 0,-1 0,1 0,0 0,-1 0,1 0,0 0,-1 0,1 0,0 0,-1-1,1 1,0 0,-1 0,1 0,0 0,-1-1,1 1,0 0,-1 0,1 0,0-1,0 1,-1 0,1 0,0-1,0 1,0 0,0-1,-1 1,1 0,0-1,0 0,18-6,23-1,67-5,-89 11,772-44,6 36,-379 13,-467 15,-21 2,-1-2,0-4,-1-3,-94 2,320-24,-90 4,184-20,82-9,1012-95,-1314 129,140-5,-123 11,-45-4,1 0,-1 0,0 0,1 0,-1 0,0 0,1 0,-1 0,0 0,1 0,-1 0,0 0,0 1,1-1,-1 0,0 0,1 0,-1 0,0 1,0-1,1 0,-1 0,0 0,0 1,1-1,-1 0,0 0,0 1,0-1,1 0,-1 1,0-1,0 0,0 1,0-1,0 0,0 1,0-1,0 0,0 1,0-1,0 0,0 1,0-1,0 0,0 0,0 1,0-1,0 0,0 1,-1-1,1 0,0 1,0-1,0 0,0 0,-1 1,1-1,0 0,0 0,-1 1,1-1,0 0,0 0,-1 0,1 1,-26 16,23-15,-52 27,-90 35,-66 11,206-73,-86 25,44-13,-78 33,120-44,-1 0,1 0,0 0,-1 0,-5 7,10-10,1 0,0 1,-1-1,1 0,0 0,-1 1,1-1,0 1,0-1,-1 0,1 1,0-1,0 0,0 1,0-1,0 1,-1-1,1 1,0-1,0 0,0 1,0-1,0 1,0-1,0 1,1-1,-1 1,1 0,0 0,0 0,0 0,0-1,0 1,0-1,0 1,0 0,0-1,0 0,0 1,0-1,0 0,2 1,27 4,1-1,0-2,33-2,342-12,231-26,-127 3,571-35,0 24,-615 43,-88 18,-82 12,145 49,-377-59,-1 2,0 4,-2 1,97 56,-153-77,1 0,-1 1,0-1,0 1,0 1,0-1,-1 1,6 7,-9-10,0 0,0-1,0 1,-1 0,1 0,-1-1,0 1,1 0,-1 0,0 0,0 0,0 0,0-1,0 1,-1 0,1 0,-1 0,1-1,-1 1,1 0,-1 0,0-1,0 1,0-1,0 1,0 0,0-1,0 0,-1 1,1-1,0 0,-1 0,1 0,-3 2,-6 4,0 0,0-1,0 0,0-1,-13 4,-147 46,-152 20,-173 16,-760 77,-14-52,817-84,123-12,-28-9,330-11,18 1,1-1,-1 0,0 0,0-1,1 0,-1 0,1-1,-13-5,20 7,0 0,1 0,-1 0,0-1,1 1,-1 0,1-1,-1 1,1 0,-1-1,1 1,-1-1,1 1,-1-1,1 1,-1-1,1 1,0-1,-1 0,1 1,0-1,0 1,-1-1,1 0,0 1,0-1,0 0,0 1,0-1,0 0,0 1,0-1,0 0,0 1,0-2,2-1,-1 1,0 0,1-1,-1 1,1 0,0 0,0 0,3-3,14-11,1 1,1 1,0 0,1 2,32-14,-44 21,182-79,219-72,6 19,491-95,-816 213,-63 11,-23 5,-6 1,-13 1,0 1,0 0,-16 3,-203 23,-167 32,-1381 261,1373-235,357-73,-50 8,80-20,20 1,-1-1,1 1,0 0,0 0,-1 0,1 0,0-1,-1 1,1 0,0 0,0-1,0 1,-1 0,1 0,0-1,0 1,0 0,0-1,-1 1,1 0,0-1,0 1,0 0,0-1,0 1,0 0,0-1,0 1,0-1,1-1,0 0,0 0,0 0,0 0,0 0,0 0,1 0,-1 0,1 1,-1-1,1 1,3-3,18-14,1 1,0 1,2 2,39-18,121-38,-127 50,879-288,-901 293,-33 11,-29 9,-150 49,85-24,-953 279,527-163,393-113,114-31,-2 0,33-10,238-75,877-184,-583 166,-388 80,229-2,-287 27,212 35,96 60,-408-97,115 38,-112-35,-1-1,0 2,0-1,-1 1,1 1,-1-1,-1 2,16 15,-22-21,0 1,-1-1,1 0,-1 1,1-1,-1 1,0-1,0 1,0-1,-1 1,1 0,-1-1,1 1,-1 0,0 0,0-1,0 1,0 0,-1 0,1-1,-1 1,1 0,-1-1,0 1,0 0,0-1,-1 1,1-1,-1 0,1 1,-1-1,0 0,1 0,-1 0,-3 2,-7 6,1 0,-1-1,-1 0,0-1,-14 7,-116 49,140-63,-18 9,21-10,0 0,0 0,0 0,0 0,0 0,0 0,0 0,0 0,0 0,1 0,-1 0,0 0,0 0,0 0,0 0,0 0,0 0,0 0,0 0,0 0,0 0,0 0,0 0,0 0,0 1,0-1,0 0,0 0,0 0,0 0,0 0,0 0,0 0,0 0,0 0,0 0,0 0,0 0,0 0,0 1,0-1,0 0,0 0,0 0,0 0,0 0,0 0,0 0,0 0,0 0,0 0,0 0,0 0,0 0,0 0,0 0,0 0,0 0,-1 1,1-1,0 0,20-2,218-49,-143 26,1568-406,-1221 304,-390 109,-44 12,-19 5,-93 21,-174 39,-198 43,126-26,-1643 340,1617-347,-63-4,415-62,-3 1,-1-2,1 0,-1-2,-54-7,76 6,1-1,0 0,-1 0,1-1,0 1,0-1,1 0,-1 0,0-1,1 1,0-1,0 0,0 0,0-1,1 1,0-1,-5-8,4 5,0 0,0 0,1 0,0-1,0 0,1 1,0-1,1 0,0 0,0-11,2 14,0 0,0 0,1 0,0-1,0 1,0 1,1-1,0 0,0 1,0-1,1 1,0 0,0 0,0 1,10-9,7-5,0 1,32-18,-46 31,51-31,-58 34,1 1,0-1,0 1,0-1,0 0,-1 1,1-1,0 0,-1 1,1-1,-1 0,1 0,0 0,-1 1,0-1,1 0,-1 0,0 0,1-1,-2 1,1 0,-1 0,0 0,1 0,-1 0,0 0,0 0,0 0,0 0,0 1,0-1,0 0,0 1,0-1,0 1,0-1,0 1,0 0,0-1,-1 1,1 0,-2 0,-24-6,-49-2,-141-3,-647 1,213 6,573-2,76 6,0 0,0-1,0 1,0-1,0 0,0 1,0-1,1 0,-1 0,-2-2,3 3,1 0,0-1,0 1,-1 0,1-1,0 1,0 0,0-1,-1 1,1-1,0 1,0 0,0-1,0 1,0-1,0 1,0 0,0-1,0 1,0-1,0 1,0 0,0-1,0 1,0-1,1 1,-1 0,0-1,0 1,0 0,0-1,1 0,4-3,-1-1,1 1,0 0,0 0,1 0,10-5,129-65,1299-542,-1414 604,-17 6,0 1,0 0,0 1,1 1,-1 0,19-2,-32 5,0 0,0 0,-1 0,1 1,0-1,0 0,0 0,0 0,0 0,0 0,0 0,0 1,-1-1,1 0,0 0,0 0,0 0,0 0,0 1,0-1,0 0,0 0,0 0,0 0,0 0,0 1,0-1,0 0,0 0,0 0,0 0,0 1,0-1,0 0,0 0,0 0,1 0,-1 0,0 1,0-1,0 0,0 0,0 0,0 0,0 0,1 0,-1 0,0 0,0 1,0-1,0 0,0 0,1 0,-1 0,0 0,0 0,0 0,0 0,0 0,1 0,-1 0,0 0,0 0,0 0,0 0,1 0,-1 0,0 0,-5 7,-1 0,0 0,0-1,0 0,-1 0,0 0,0-1,-14 8,-7 5,-415 249,251-157,32-13,-93 52,241-142,0-1,-1 0,1-1,-1-1,0 0,-1-1,-17 3,486-76,-295 34,-90 19,-64 16,0-1,0 1,1 0,-1 1,11 0,-16 0,-1 0,0 0,1 0,-1 0,1 0,-1 1,1-1,-1 0,1 0,-1 0,1 0,-1 1,0-1,1 0,-1 1,1-1,-1 0,0 1,1-1,-1 0,0 1,0-1,1 0,-1 1,0-1,0 1,1-1,-1 1,0 0,0 1,-1-1,1 1,0-1,-1 1,1-1,-1 1,0-1,0 1,1-1,-1 1,0-1,0 0,0 0,-2 2,-15 15,-1 0,-1-2,-1 0,-37 21,11-7,18-10,-1-1,-1-1,-48 20,65-31,21-4,31-3,-25 0,198-8,376-62,-548 62,-27 4,0 1,0 1,0 0,1 1,-1 0,0 1,1 0,19 3,-31-3,-1 1,0-1,1 0,-1 0,0 0,1 0,-1 0,1 1,-1-1,0 0,1 0,-1 1,0-1,0 0,1 0,-1 1,0-1,0 0,1 1,-1-1,0 0,0 1,0-1,0 1,1-1,-1 0,0 1,0-1,0 0,0 1,0-1,0 1,0-1,0 0,0 1,0-1,0 1,0-1,-1 0,1 1,0-1,0 1,0-1,0 0,-1 1,1-1,0 0,0 0,-1 1,1-1,0 0,-1 1,1-1,0 0,-1 0,1 1,-24 17,22-16,-122 75,-12 9,135-85,-21 18,22-9,14-3,3-4,0 0,0-1,0-1,0 0,24-3,87-17,-78 11,-46 7,13-1,-16 4,-13 6,-131 57,77-37,-223 99,-534 208,804-331,16-6,24-14,-15 12,272-164,-126 76,-133 82,1 1,0 0,0 2,36-10,-9 4,1218-356,-503 150,-602 176,189-26,-315 64,-31 4,-9 2,-67 10,-347 55,-698 115,1040-166,30-4,-1-3,1-2,-56 0,82-9,25-2,15-3,50-15,139-27,-134 35,1166-217,-1047 208,2 9,0 9,281 26,-348-1,-92-8,-35-11,0 0,1 1,-1-1,0 0,1 0,-1 0,0 1,0-1,0 0,1 0,-1 1,0-1,0 0,0 0,1 1,-1-1,0 0,0 1,0-1,0 0,0 1,0-1,0 0,0 1,0-1,0 0,0 1,0-1,0 0,0 1,0-1,0 0,0 1,0-1,0 0,-1 0,1 1,0-1,0 0,0 1,0-1,-1 0,1 0,0 1,0-1,-1 0,1 0,0 0,0 0,-1 1,1-1,0 0,-1 0,1 0,0 0,-1 0,1 0,-1 1,-10 3,0 1,0-1,-15 3,-1041 221,998-215,-1030 157,907-158,179-13,21-4,53-20,91-25,-33 15,762-237,18 29,-874 238,259-58,-211 50,131-5,-189 17,0 1,0 0,1 2,14 2,-30-4,1 0,-1 0,1 0,-1 0,1 0,-1 0,1 0,-1 0,1 0,-1 0,1 0,-1 0,0 1,1-1,-1 0,1 0,-1 0,1 1,-1-1,0 0,1 1,-1-1,0 0,1 1,-1-1,0 0,1 1,-1-1,0 1,0-1,1 0,-1 1,0-1,0 1,0-1,0 1,0-1,0 1,0-1,0 1,-2 2,0-1,0 0,0-1,-1 1,1 0,-1-1,1 1,-1-1,-4 2,-237 92,164-67,-238 83,-272 77,-738 133,1298-315,-30 7,-1-4,0-1,-71-2,127-6,-1 0,1-1,0 0,0 0,-1 0,1-1,-6-2,10 4,0-1,1 1,-1-1,0 1,0-1,0 1,1-1,-1 0,0 1,1-1,-1 0,1 0,-1 0,0 1,1-1,0 0,-1 0,1 0,0 0,-1 0,1 0,0 0,0 0,0 0,0 0,0 0,0 0,0 0,0 0,0 0,0 0,1 1,-1-1,0 0,1 0,-1 0,0 0,1 0,-1 0,1 1,0-1,-1 0,1 0,0 1,-1-1,2-1,10-11,0 1,1 0,0 0,1 2,0-1,20-9,-19 10,358-192,21 28,-344 152,224-90,402-108,-604 203,103-12,-131 25,0 2,0 1,70 10,-112-9,0 0,-1 0,1 0,-1 0,1 1,-1-1,1 0,-1 1,1-1,-1 1,0 0,1-1,-1 1,0 0,1 0,-1 0,0 0,0 0,0 0,2 2,-3-2,0 0,0 0,0 1,0-1,0 0,0 0,0 0,0 0,-1 0,1 0,-1 0,1 0,0 0,-1-1,1 1,-1 0,0 0,1 0,-1 0,0-1,0 1,-1 1,-8 7,-1-1,0 0,-21 11,-50 24,-120 44,-98 16,-5 3,252-84,32-9,25-10,17-6,223-54,-73 14,82-9,2 11,1 12,266 3,-396 30,0 5,-1 5,204 52,-105-3,224 97,-260-87,128 52,-315-125,29 17,-29-16,-1-1,0 0,0 0,1 1,-1-1,0 0,0 1,1-1,-1 0,0 1,0-1,0 1,0-1,0 0,0 1,1-1,-1 1,0-1,0 0,0 1,0-1,0 1,0-1,-1 0,1 1,0-1,0 1,-16 11,-10-3,0-1,0-2,-1 0,0-2,-46 2,29-2,-174 17,-524 44,-1-43,659-23,0-5,1-3,-130-32,210 41,-1-1,1 0,0 0,0-1,0 1,1-1,-1 1,0-1,-3-3,5 5,1-1,0 1,-1-1,1 1,0-1,-1 1,1-1,0 1,0-1,0 1,-1-1,1 1,0-1,0 1,0-1,0 1,0-1,0 0,0 1,0-1,0 1,0-2,1 1,0 0,-1-1,1 1,0 0,0 0,0 0,0-1,0 1,0 0,0 0,0 1,0-1,2-1,13-7,0 0,1 2,0 0,1 0,21-4,-12 3,785-209,-759 204,479-102,-382 91,239-6,-350 30,-1 2,1 1,-1 3,70 17,-105-22,-1-1,0 0,0 1,0 0,0-1,0 1,0 0,0 0,0 0,0 0,-1 0,1 1,0-1,-1 1,1-1,-1 1,1-1,-1 1,0 0,0 0,1-1,0 5,-2-5,0 0,0 0,0 0,0 0,-1 0,1 0,0 0,0 0,-1 0,1 0,-1 0,1 0,-1 0,1-1,-1 1,0 0,1 0,-1 0,-1 1,-2 1,0 0,-1-1,1 1,0-1,-1 1,-5 1,-39 12,0-2,-1-2,-97 10,72-12,-314 38,-1824 109,2182-157,-169-2,176-3,20 0,15-4,13-1,0 0,1 2,38-9,0 2,200-51,-188 48,1526-352,-1539 357,16-4,0 3,152-6,-221 21,-14 2,-37 7,38-9,-489 104,45-14,296-60,-1453 270,1218-248,290-45,-186-9,6-13,211 5,62 8,-1 0,0 0,1-1,-1 0,1 0,-1 0,1-1,0 1,0-1,-6-5,9 7,0 1,1-1,-1 0,1 1,-1-1,1 0,-1 0,1 0,-1 1,1-1,0 0,-1 0,1 0,0 0,0 0,-1 0,1 1,0-1,0 0,0 0,0 0,0 0,1 0,-1 0,0 0,0 0,1 1,-1-1,0 0,1 0,-1 0,1 0,-1 1,1-1,0-1,3-2,1-1,0 1,-1 0,2 0,8-4,65-36,133-51,-167 76,1260-475,-1160 448,15-6,-297 95,-254 94,-690 225,1022-344,0-3,-1-2,0-3,-1-2,-79-1,89-9,0-2,1-3,-1-2,-54-17,65 17,-1 1,-81-4,5 1,78 8,-22-2,57 4,1 1,-1-1,0 0,1 0,-1-1,1 1,-1-1,1 0,0 1,-1-2,-4-3,8 6,-1-1,1 1,-1-1,1 1,0 0,-1-1,1 0,-1 1,1-1,0 1,0-1,-1 1,1-1,0 0,0 1,0-1,-1 1,1-1,0 0,0 1,0-1,0 0,0 1,0-1,1 0,-1 1,0-1,0 1,0-1,0 0,1 1,-1-1,0 1,1-1,-1 1,0-1,1 1,-1-1,1 1,-1-1,2 0,25-14,616-257,-618 260,1 2,0 0,0 2,1 0,-1 2,55-5,21 3,0-5,142-36,-99 18,-31 6,-37 7,0 3,153-9,267 28,-376 6,0 4,156 40,-97-12,-180-42,1 0,0 0,-1 0,1 0,-1 0,1 0,-1 0,1 1,-1-1,1 0,-1 0,1 1,-1-1,1 0,-1 1,1-1,-1 0,1 1,-1-1,0 1,1-1,-1 1,0-1,1 0,-1 2,0-1,0-1,-1 1,1 0,-1-1,1 1,-1 0,1-1,-1 1,1-1,-1 1,1 0,-1-1,0 1,1-1,-1 0,0 1,0-1,1 0,-1 1,-1-1,-13 6,0-1,-1 0,1-2,-25 4,9-2,-200 37,-547 76,716-114,-114-6,143-2,0-1,0-1,1-2,-1-1,-30-13,-181-64,97 37,48 22,64 19,-49-19,15 3,-2 3,-79-12,73 17,-35-6,-117-8,173 23,-55-14,68 11,-1 2,-87-5,-400 15,520-2,0-1,1 0,-19-4,27 5,1-1,-1 1,0-1,0 0,0 1,1-1,-1 0,1 0,-1 0,0-1,1 1,-3-3,4 3,-1 1,1-1,-1 0,1 0,0 0,0 0,-1 0,1 0,0 0,0 0,0 0,0 0,0 0,0 0,0 0,1 0,-1 0,0 1,0-1,1 0,-1 0,1 0,-1 0,1 0,-1 0,1 1,0-2,2-2,1 1,-1-1,1 1,0 0,0 0,0 0,0 1,0-1,1 1,6-2,51-17,379-76,-333 86,0 5,122 8,-61 0,-106 2,122 21,-9 0,310-17,-287-10,-157 4,73 14,-51-6,18 4,-39-6,57 4,50 3,20 1,30-18,75 4,-138 12,14 0,-89-12,141 9,-5 5,238-12,-224-6,3633 2,-3619 15,-20 0,-89-15,-59-2,0 3,1 2,96 19,-145-20,207 45,-166-39,1-1,66-2,-81-4,67 12,13 1,27 1,-89-7,61 0,-69-5,57 9,-57-5,58 1,-24-9,-40-1,-1 2,0 2,61 10,-46-3,0-3,1-3,94-5,76 5,-218-2,0 0,0 0,-1 1,1 0,0 0,-1 1,0 0,12 6,-16-7,1 0,-1 1,0 0,0-1,-1 1,1 0,0 0,-1 0,0 1,0-1,0 0,0 1,0 0,-1-1,0 1,1 0,-2 0,2 6,9 75,19 104,-11-74,-1-7,-11-63,-2 0,-2 0,-5 81,0-36,1-85,1 1,-1-1,0 0,0 0,-1 0,1 0,-1 0,0 0,-1 0,1-1,-1 1,0-1,0 1,0-1,-1 0,1 0,-1-1,0 1,0-1,-1 0,1 0,-6 3,-11 5,-1 0,0-2,-37 11,48-16,-79 26,-149 41,182-63,-1-2,1-2,-99-7,43 0,-1671 2,1740-1,-63-11,61 6,-59-2,-1145 9,560 1,649 1,-74 14,54-6,10-2,-23 3,-125 4,190-15,-46-1,-102 12,66-1,-151-3,66-4,133 1,1 2,-54 14,54-10,0-1,-50 2,-65 4,-48 1,114-12,-139 26,206-26,-105 9,-236-4,265-10,52 3,-69 12,36-2,-221 31,48-6,105-25,-185-9,169-5,144 0,0 0,0-1,0-2,1 0,-28-11,-43-10,89 26,-27-8,28 8,0 0,0 0,0 0,0-1,0 1,0-1,0 1,0 0,0-1,0 0,0 1,0-1,0 0,0 1,1-1,-1 0,0 0,0 0,1 0,-1 1,0-3,2 2,0 1,0-1,0 0,0 0,0 1,0-1,0 0,0 1,0-1,0 1,0 0,1-1,-1 1,0 0,0 0,1 0,-1 0,0 0,0 0,2 0,0 0,297-5,-177 7,1135-76,751-94,-1723 148,378-35,143-9,-261 24,-302 20,615 6,-548 17,701-3,-1039 0,0 2,1 1,-29 7,-32 6,-196 26,-115 16,385-56,-1072 145,-15-57,662-84,0-19,-495-78,555 25,-173-20,461 78,-110-14,163 16,0-2,1-2,-48-18,47 13,-1 1,1 2,-2 2,-56-7,94 17,-16-3,16 1,13-2,128-12,-33 7,188-23,1610-182,-1707 197,0 8,0 9,289 38,-378-26,469 71,-515-72,84 2,-307-14,-80 0,4 1,-646-8,-2-50,684 33,-248-64,370 67,-79-18,145 37,0 0,1 0,-1-1,1-1,0 0,0-1,-15-10,26 16,0 0,0 0,0 0,0 0,0 0,0-1,0 1,0 0,0 0,0 0,0 0,0 0,0-1,0 1,0 0,0 0,0 0,0 0,0 0,0 0,1-1,-1 1,0 0,0 0,0 0,0 0,0 0,0 0,0 0,1 0,-1-1,0 1,0 0,0 0,0 0,0 0,1 0,-1 0,0 0,0 0,0 0,0 0,0 0,1 0,-1 0,0 0,0 0,0 0,0 0,0 0,1 0,-1 1,0-1,0 0,0 0,0 0,0 0,1 0,-1 0,0 0,18 1,179 6,1411 2,-1183-9,-409-1,1 2,-1 1,1 0,22 6,-38-8,-1 0,1 0,-1 0,0 0,1 0,-1 0,1 0,-1 0,0 0,1 0,-1 0,1 1,-1-1,0 0,1 0,-1 0,0 1,1-1,-1 0,0 0,1 1,-1-1,0 0,1 1,-1-1,0 0,0 1,0-1,1 0,-1 1,0 0,-20 4,-26-1,-64-1,29-4,-208 3,-93-1,-880-3,1213 1,-14 1,-1-3,-105-17,160 18,1 1,0-1,0-1,0 1,0-1,0-1,0 0,1 0,0 0,0-1,0 0,0 0,1-1,-10-9,16 14,-1 1,1-1,-1 1,1-1,0 1,-1-1,1 1,-1-1,1 0,0 1,0-1,-1 1,1-1,0 0,0 1,0-1,0 0,-1 1,1-1,0 0,0 1,0-1,1 0,-1 0,0 1,0-1,0 1,0-1,1 0,-1 1,0-1,1 0,-1 1,0-1,1 1,-1-1,1 1,-1-1,1 1,-1-1,1 1,-1-1,1 1,-1 0,1-1,0 1,-1 0,1 0,0-1,-1 1,1 0,0 0,-1 0,2 0,44-7,-44 7,399-1,-207 4,283-4,304 3,-7 34,-451-2,-122-12,-162-14,-24-2,-15-6,0 0,0 1,0-1,0 0,0 1,0-1,0 0,-1 0,1 1,0-1,0 0,0 0,0 1,0-1,-1 0,1 0,0 0,0 1,0-1,0 0,-1 0,1 0,0 0,0 1,-1-1,1 0,0 0,0 0,-1 0,1 0,0 0,0 0,-1 0,1 0,0 0,0 0,-1 0,1 0,0 0,-1 0,1 0,0 0,0 0,-1 0,1 0,-83 12,-134 13,-175 12,-1914 82,2297-119,-337-1,332 0,-5 1,0-1,0-2,-37-8,37 1,19 10,0 0,-1 0,1 0,0-1,0 1,0 0,-1 0,1-1,0 1,0 0,0-1,0 1,0 0,-1-1,1 1,0 0,0 0,0-1,0 1,0 0,0-1,0 1,0 0,0-1,0 1,0 0,0-1,1 1,-1-1,1 0,1-1,-1 1,1 0,-1-1,1 1,0 0,0 0,-1 0,1 1,0-1,0 0,0 1,0-1,4 0,26-4,-1 2,40 0,-53 3,588-8,36 0,-147-18,-1-41,-456 61,45-1,-34 3,-47 4,0 0,0 0,0-1,0 1,0-1,0 1,0-1,0 0,0 1,-1-1,1 0,0 0,2-2,-4 3,0-1,0 1,0 0,0 0,0-1,0 1,0 0,1 0,-1-1,0 1,0 0,0 0,0-1,0 1,0 0,0 0,0-1,0 1,-1 0,1 0,0-1,0 1,0 0,0 0,0-1,0 1,0 0,-1 0,1 0,0-1,0 1,0 0,0 0,-1 0,1-1,0 1,0 0,-1 0,-23-10,-10 3,-37-2,-169-11,-145-1,-27 1,-814-46,852 34,341 27,3 2,-1-1,-51-16,80 18,9 0,13 0,159-11,96-8,653-55,1-31,-814 93,227 5,-340 9,0 0,-1 0,1 0,0 0,-1 0,1 0,0 1,-1-1,1 1,-1-1,1 1,2 1,-5-1,0-1,0 1,0 0,0 0,0-1,0 1,0 0,0-1,0 1,0-1,0 0,-1 1,1-1,0 0,0 0,0 1,-1-1,1 0,0 0,-2-1,-155 16,116-12,-1376 29,1396-32,32-1,40 1,193-1,554 2,96 71,-536-35,-97-7,299 15,-531-44,0 0,0 2,0 1,31 9,-56-13,-1 1,1 0,0 0,-1 0,1 1,-1-1,1 0,-1 1,0 0,1-1,1 3,-3-3,-1 0,1 1,0-1,0 0,-1 0,1 0,-1 0,1 0,-1 1,0-1,1 0,-1 0,0 1,0-1,0 0,0 1,0-1,0 0,0 0,0 1,-1-1,1 0,-1 3,1-4,-1 1,1-1,0 1,0-1,0 0,0 1,0-1,0 1,0-1,0 1,0-1,0 1,0-1,0 1,0-1,0 1,0-1,1 0,-1 1,0-1,0 1,0-1,1 1,-1-1,0 0,1 1,-1-1,0 0,1 1,-1-1,0 0,1 0,-1 1,1-1,-1 0,0 0,1 1,-1-1,1 0,-1 0,1 0,25 3,-20-3,467 3,-253-6,575 3,-748 2,57 10,11 1,455-8,-319-7,-245 1,0 1,0 1,0-1,0 1,0 0,0 1,-1-1,7 4,-10-4,0 0,0 0,-1 0,1 0,0 0,-1 1,1-1,-1 1,0-1,1 1,-1 0,0-1,0 1,0 0,0 0,0 0,0 0,-1 0,1 0,-1 0,1 0,-1 0,0 0,0 0,0 0,0 0,0 2,-1 7,-1 0,0 0,0-1,-1 1,0-1,-1 0,0 0,-1 0,0 0,0-1,-13 17,13-20,0 0,-1 0,0 0,0 0,0-1,-1 0,0-1,0 1,0-1,0 0,0-1,-1 0,0 0,0-1,0 0,-10 2,-54 0,-127-10,163 1,1-1,0-2,0-1,-43-19,-73-18,38 18,55 13,-2 2,-89-8,117 19,-127-7,-176-33,296 35,-41-7,1-4,-134-48,-119-46,274 94,26 7,0 1,-1 2,-1 1,-50-4,-343 11,186 2,-2153-2,1852 27,236-7,-1051-5,874-17,-994 2,1222-15,20-1,-43-1,150 7,-148-32,238 35,-37-7,18 5,1-3,-57-19,63 16,-2 3,0 2,-72-5,57 8,-246-35,36 12,32 3,212 20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7T18:35:35.264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4959 0 0,'-4958'1360'0,"5809"-1191"0,-1702-338 0,1496-410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A7E349-4500-6740-8FC5-E5A41A5665FB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7C69BF-37E8-774A-BE92-878183E79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184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Opening: greet senior management, state role, introduce the event and quick stats.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evidence supporting demand. Cite reports.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our competitive advantages and differences.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Address limitations (no on-site spa) and mitigation (local partnerships).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Walk through sample assumptions and breakeven summary.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booking incentives to ensure delegates stay on-site.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hotel becomes the go-to venue annually.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© Copyright </a:t>
            </a:r>
            <a:r>
              <a:rPr lang="en-US" b="1" dirty="0"/>
              <a:t>PresentationGO.com</a:t>
            </a:r>
            <a:r>
              <a:rPr lang="en-US" dirty="0"/>
              <a:t> – The free PowerPoint and Google Slides template library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D2766-C49B-4C1A-9FEE-6F146754B02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4842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Close with ask: approval and next steps.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599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399"/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030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866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633" y="1709739"/>
            <a:ext cx="10512862" cy="2852737"/>
          </a:xfrm>
        </p:spPr>
        <p:txBody>
          <a:bodyPr anchor="b"/>
          <a:lstStyle>
            <a:lvl1pPr>
              <a:defRPr sz="599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633" y="4589464"/>
            <a:ext cx="10512862" cy="1500187"/>
          </a:xfrm>
        </p:spPr>
        <p:txBody>
          <a:bodyPr/>
          <a:lstStyle>
            <a:lvl1pPr marL="0" indent="0">
              <a:buNone/>
              <a:defRPr sz="2399">
                <a:solidFill>
                  <a:schemeClr val="tx1">
                    <a:tint val="75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63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59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541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621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351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233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046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1838" y="987426"/>
            <a:ext cx="6170593" cy="4873625"/>
          </a:xfrm>
        </p:spPr>
        <p:txBody>
          <a:bodyPr anchor="t"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728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443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2628" y="365125"/>
            <a:ext cx="262821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7982" y="365125"/>
            <a:ext cx="7732286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301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836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package" Target="../embeddings/Microsoft_Excel_Worksheet.xlsx"/><Relationship Id="rId7" Type="http://schemas.openxmlformats.org/officeDocument/2006/relationships/customXml" Target="../ink/ink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customXml" Target="../ink/ink1.xml"/><Relationship Id="rId4" Type="http://schemas.openxmlformats.org/officeDocument/2006/relationships/image" Target="../media/image21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.xml"/><Relationship Id="rId18" Type="http://schemas.openxmlformats.org/officeDocument/2006/relationships/image" Target="../media/image37.png"/><Relationship Id="rId26" Type="http://schemas.openxmlformats.org/officeDocument/2006/relationships/image" Target="../media/image41.png"/><Relationship Id="rId39" Type="http://schemas.openxmlformats.org/officeDocument/2006/relationships/customXml" Target="../ink/ink18.xml"/><Relationship Id="rId21" Type="http://schemas.openxmlformats.org/officeDocument/2006/relationships/customXml" Target="../ink/ink8.xml"/><Relationship Id="rId34" Type="http://schemas.openxmlformats.org/officeDocument/2006/relationships/customXml" Target="../ink/ink15.xml"/><Relationship Id="rId42" Type="http://schemas.openxmlformats.org/officeDocument/2006/relationships/image" Target="../media/image47.png"/><Relationship Id="rId47" Type="http://schemas.openxmlformats.org/officeDocument/2006/relationships/customXml" Target="../ink/ink23.xml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22.png"/><Relationship Id="rId29" Type="http://schemas.openxmlformats.org/officeDocument/2006/relationships/customXml" Target="../ink/ink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24" Type="http://schemas.openxmlformats.org/officeDocument/2006/relationships/image" Target="../media/image40.png"/><Relationship Id="rId32" Type="http://schemas.openxmlformats.org/officeDocument/2006/relationships/customXml" Target="../ink/ink14.xml"/><Relationship Id="rId37" Type="http://schemas.openxmlformats.org/officeDocument/2006/relationships/image" Target="../media/image46.png"/><Relationship Id="rId40" Type="http://schemas.openxmlformats.org/officeDocument/2006/relationships/customXml" Target="../ink/ink19.xml"/><Relationship Id="rId45" Type="http://schemas.openxmlformats.org/officeDocument/2006/relationships/customXml" Target="../ink/ink22.xml"/><Relationship Id="rId5" Type="http://schemas.openxmlformats.org/officeDocument/2006/relationships/image" Target="../media/image28.png"/><Relationship Id="rId15" Type="http://schemas.openxmlformats.org/officeDocument/2006/relationships/customXml" Target="../ink/ink5.xml"/><Relationship Id="rId23" Type="http://schemas.openxmlformats.org/officeDocument/2006/relationships/customXml" Target="../ink/ink9.xml"/><Relationship Id="rId28" Type="http://schemas.openxmlformats.org/officeDocument/2006/relationships/image" Target="../media/image42.png"/><Relationship Id="rId36" Type="http://schemas.openxmlformats.org/officeDocument/2006/relationships/customXml" Target="../ink/ink16.xml"/><Relationship Id="rId10" Type="http://schemas.openxmlformats.org/officeDocument/2006/relationships/image" Target="../media/image33.svg"/><Relationship Id="rId19" Type="http://schemas.openxmlformats.org/officeDocument/2006/relationships/customXml" Target="../ink/ink7.xml"/><Relationship Id="rId31" Type="http://schemas.openxmlformats.org/officeDocument/2006/relationships/image" Target="../media/image43.png"/><Relationship Id="rId44" Type="http://schemas.openxmlformats.org/officeDocument/2006/relationships/image" Target="../media/image48.pn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6.png"/><Relationship Id="rId22" Type="http://schemas.openxmlformats.org/officeDocument/2006/relationships/image" Target="../media/image39.png"/><Relationship Id="rId27" Type="http://schemas.openxmlformats.org/officeDocument/2006/relationships/customXml" Target="../ink/ink11.xml"/><Relationship Id="rId30" Type="http://schemas.openxmlformats.org/officeDocument/2006/relationships/customXml" Target="../ink/ink13.xml"/><Relationship Id="rId35" Type="http://schemas.openxmlformats.org/officeDocument/2006/relationships/image" Target="../media/image45.png"/><Relationship Id="rId43" Type="http://schemas.openxmlformats.org/officeDocument/2006/relationships/customXml" Target="../ink/ink21.xml"/><Relationship Id="rId48" Type="http://schemas.openxmlformats.org/officeDocument/2006/relationships/image" Target="../media/image50.png"/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12" Type="http://schemas.openxmlformats.org/officeDocument/2006/relationships/image" Target="../media/image35.svg"/><Relationship Id="rId17" Type="http://schemas.openxmlformats.org/officeDocument/2006/relationships/customXml" Target="../ink/ink6.xml"/><Relationship Id="rId25" Type="http://schemas.openxmlformats.org/officeDocument/2006/relationships/customXml" Target="../ink/ink10.xml"/><Relationship Id="rId33" Type="http://schemas.openxmlformats.org/officeDocument/2006/relationships/image" Target="../media/image44.png"/><Relationship Id="rId38" Type="http://schemas.openxmlformats.org/officeDocument/2006/relationships/customXml" Target="../ink/ink17.xml"/><Relationship Id="rId46" Type="http://schemas.openxmlformats.org/officeDocument/2006/relationships/image" Target="../media/image49.png"/><Relationship Id="rId20" Type="http://schemas.openxmlformats.org/officeDocument/2006/relationships/image" Target="../media/image38.png"/><Relationship Id="rId41" Type="http://schemas.openxmlformats.org/officeDocument/2006/relationships/customXml" Target="../ink/ink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8B8A28-0AF7-DD57-FDDD-0213D8F1C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6382" y="329184"/>
            <a:ext cx="6249482" cy="1783080"/>
          </a:xfrm>
        </p:spPr>
        <p:txBody>
          <a:bodyPr anchor="b">
            <a:normAutofit/>
          </a:bodyPr>
          <a:lstStyle/>
          <a:p>
            <a:endParaRPr lang="en-GB" sz="53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3EDA89-A7CE-48E3-0952-00D24A2CAE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1810"/>
          <a:stretch>
            <a:fillRect/>
          </a:stretch>
        </p:blipFill>
        <p:spPr>
          <a:xfrm>
            <a:off x="20" y="10"/>
            <a:ext cx="4656112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6382" y="2374947"/>
            <a:ext cx="4242484" cy="18288"/>
          </a:xfrm>
          <a:custGeom>
            <a:avLst/>
            <a:gdLst>
              <a:gd name="connsiteX0" fmla="*/ 0 w 4242484"/>
              <a:gd name="connsiteY0" fmla="*/ 0 h 18288"/>
              <a:gd name="connsiteX1" fmla="*/ 478795 w 4242484"/>
              <a:gd name="connsiteY1" fmla="*/ 0 h 18288"/>
              <a:gd name="connsiteX2" fmla="*/ 957589 w 4242484"/>
              <a:gd name="connsiteY2" fmla="*/ 0 h 18288"/>
              <a:gd name="connsiteX3" fmla="*/ 1521234 w 4242484"/>
              <a:gd name="connsiteY3" fmla="*/ 0 h 18288"/>
              <a:gd name="connsiteX4" fmla="*/ 2212152 w 4242484"/>
              <a:gd name="connsiteY4" fmla="*/ 0 h 18288"/>
              <a:gd name="connsiteX5" fmla="*/ 2733372 w 4242484"/>
              <a:gd name="connsiteY5" fmla="*/ 0 h 18288"/>
              <a:gd name="connsiteX6" fmla="*/ 3254591 w 4242484"/>
              <a:gd name="connsiteY6" fmla="*/ 0 h 18288"/>
              <a:gd name="connsiteX7" fmla="*/ 4242484 w 4242484"/>
              <a:gd name="connsiteY7" fmla="*/ 0 h 18288"/>
              <a:gd name="connsiteX8" fmla="*/ 4242484 w 4242484"/>
              <a:gd name="connsiteY8" fmla="*/ 18288 h 18288"/>
              <a:gd name="connsiteX9" fmla="*/ 3593990 w 4242484"/>
              <a:gd name="connsiteY9" fmla="*/ 18288 h 18288"/>
              <a:gd name="connsiteX10" fmla="*/ 3072771 w 4242484"/>
              <a:gd name="connsiteY10" fmla="*/ 18288 h 18288"/>
              <a:gd name="connsiteX11" fmla="*/ 2551551 w 4242484"/>
              <a:gd name="connsiteY11" fmla="*/ 18288 h 18288"/>
              <a:gd name="connsiteX12" fmla="*/ 1903057 w 4242484"/>
              <a:gd name="connsiteY12" fmla="*/ 18288 h 18288"/>
              <a:gd name="connsiteX13" fmla="*/ 1212138 w 4242484"/>
              <a:gd name="connsiteY13" fmla="*/ 18288 h 18288"/>
              <a:gd name="connsiteX14" fmla="*/ 733344 w 4242484"/>
              <a:gd name="connsiteY14" fmla="*/ 18288 h 18288"/>
              <a:gd name="connsiteX15" fmla="*/ 0 w 4242484"/>
              <a:gd name="connsiteY15" fmla="*/ 18288 h 18288"/>
              <a:gd name="connsiteX16" fmla="*/ 0 w 4242484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484" h="18288" fill="none" extrusionOk="0">
                <a:moveTo>
                  <a:pt x="0" y="0"/>
                </a:moveTo>
                <a:cubicBezTo>
                  <a:pt x="123417" y="20927"/>
                  <a:pt x="372147" y="-19492"/>
                  <a:pt x="478795" y="0"/>
                </a:cubicBezTo>
                <a:cubicBezTo>
                  <a:pt x="585443" y="19492"/>
                  <a:pt x="788006" y="-8297"/>
                  <a:pt x="957589" y="0"/>
                </a:cubicBezTo>
                <a:cubicBezTo>
                  <a:pt x="1127172" y="8297"/>
                  <a:pt x="1316680" y="3018"/>
                  <a:pt x="1521234" y="0"/>
                </a:cubicBezTo>
                <a:cubicBezTo>
                  <a:pt x="1725788" y="-3018"/>
                  <a:pt x="2003830" y="-25568"/>
                  <a:pt x="2212152" y="0"/>
                </a:cubicBezTo>
                <a:cubicBezTo>
                  <a:pt x="2420474" y="25568"/>
                  <a:pt x="2528236" y="2181"/>
                  <a:pt x="2733372" y="0"/>
                </a:cubicBezTo>
                <a:cubicBezTo>
                  <a:pt x="2938508" y="-2181"/>
                  <a:pt x="3103454" y="-3134"/>
                  <a:pt x="3254591" y="0"/>
                </a:cubicBezTo>
                <a:cubicBezTo>
                  <a:pt x="3405728" y="3134"/>
                  <a:pt x="3756985" y="2417"/>
                  <a:pt x="4242484" y="0"/>
                </a:cubicBezTo>
                <a:cubicBezTo>
                  <a:pt x="4243379" y="8974"/>
                  <a:pt x="4241938" y="9359"/>
                  <a:pt x="4242484" y="18288"/>
                </a:cubicBezTo>
                <a:cubicBezTo>
                  <a:pt x="4003294" y="5362"/>
                  <a:pt x="3772971" y="21549"/>
                  <a:pt x="3593990" y="18288"/>
                </a:cubicBezTo>
                <a:cubicBezTo>
                  <a:pt x="3415009" y="15027"/>
                  <a:pt x="3218189" y="-4243"/>
                  <a:pt x="3072771" y="18288"/>
                </a:cubicBezTo>
                <a:cubicBezTo>
                  <a:pt x="2927353" y="40819"/>
                  <a:pt x="2710514" y="15154"/>
                  <a:pt x="2551551" y="18288"/>
                </a:cubicBezTo>
                <a:cubicBezTo>
                  <a:pt x="2392588" y="21422"/>
                  <a:pt x="2129629" y="9884"/>
                  <a:pt x="1903057" y="18288"/>
                </a:cubicBezTo>
                <a:cubicBezTo>
                  <a:pt x="1676485" y="26692"/>
                  <a:pt x="1431009" y="34308"/>
                  <a:pt x="1212138" y="18288"/>
                </a:cubicBezTo>
                <a:cubicBezTo>
                  <a:pt x="993267" y="2268"/>
                  <a:pt x="831164" y="23987"/>
                  <a:pt x="733344" y="18288"/>
                </a:cubicBezTo>
                <a:cubicBezTo>
                  <a:pt x="635524" y="12589"/>
                  <a:pt x="238764" y="45666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2484" h="18288" stroke="0" extrusionOk="0">
                <a:moveTo>
                  <a:pt x="0" y="0"/>
                </a:moveTo>
                <a:cubicBezTo>
                  <a:pt x="203799" y="5615"/>
                  <a:pt x="347584" y="-12895"/>
                  <a:pt x="521219" y="0"/>
                </a:cubicBezTo>
                <a:cubicBezTo>
                  <a:pt x="694854" y="12895"/>
                  <a:pt x="762064" y="-22543"/>
                  <a:pt x="1000014" y="0"/>
                </a:cubicBezTo>
                <a:cubicBezTo>
                  <a:pt x="1237965" y="22543"/>
                  <a:pt x="1276664" y="-10698"/>
                  <a:pt x="1521234" y="0"/>
                </a:cubicBezTo>
                <a:cubicBezTo>
                  <a:pt x="1765804" y="10698"/>
                  <a:pt x="1978114" y="-17502"/>
                  <a:pt x="2127303" y="0"/>
                </a:cubicBezTo>
                <a:cubicBezTo>
                  <a:pt x="2276492" y="17502"/>
                  <a:pt x="2639824" y="-9700"/>
                  <a:pt x="2775797" y="0"/>
                </a:cubicBezTo>
                <a:cubicBezTo>
                  <a:pt x="2911770" y="9700"/>
                  <a:pt x="3269625" y="19866"/>
                  <a:pt x="3466715" y="0"/>
                </a:cubicBezTo>
                <a:cubicBezTo>
                  <a:pt x="3663805" y="-19866"/>
                  <a:pt x="3941074" y="-1861"/>
                  <a:pt x="4242484" y="0"/>
                </a:cubicBezTo>
                <a:cubicBezTo>
                  <a:pt x="4242029" y="6162"/>
                  <a:pt x="4242387" y="11775"/>
                  <a:pt x="4242484" y="18288"/>
                </a:cubicBezTo>
                <a:cubicBezTo>
                  <a:pt x="3961107" y="-7923"/>
                  <a:pt x="3917020" y="46097"/>
                  <a:pt x="3593990" y="18288"/>
                </a:cubicBezTo>
                <a:cubicBezTo>
                  <a:pt x="3270960" y="-9521"/>
                  <a:pt x="3107051" y="46251"/>
                  <a:pt x="2903071" y="18288"/>
                </a:cubicBezTo>
                <a:cubicBezTo>
                  <a:pt x="2699091" y="-9675"/>
                  <a:pt x="2440454" y="29878"/>
                  <a:pt x="2212152" y="18288"/>
                </a:cubicBezTo>
                <a:cubicBezTo>
                  <a:pt x="1983850" y="6698"/>
                  <a:pt x="1855510" y="-3987"/>
                  <a:pt x="1733358" y="18288"/>
                </a:cubicBezTo>
                <a:cubicBezTo>
                  <a:pt x="1611206" y="40563"/>
                  <a:pt x="1309597" y="38876"/>
                  <a:pt x="1084864" y="18288"/>
                </a:cubicBezTo>
                <a:cubicBezTo>
                  <a:pt x="860131" y="-2300"/>
                  <a:pt x="744496" y="21375"/>
                  <a:pt x="521219" y="18288"/>
                </a:cubicBezTo>
                <a:cubicBezTo>
                  <a:pt x="297943" y="15201"/>
                  <a:pt x="235106" y="-58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BDC3B-F707-6045-4534-F8A47AFA1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382" y="2706624"/>
            <a:ext cx="6249482" cy="348386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200" b="1" dirty="0"/>
              <a:t>Name: Marius Daniel Cirpaci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b="1" dirty="0"/>
              <a:t>Student number: 2317399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b="1" dirty="0"/>
              <a:t>Lecturer: Lisa Bassler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b="1" dirty="0"/>
              <a:t>Module: International Meetings Management for the Hotel Industry (BMIH6010)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b="1" dirty="0"/>
              <a:t>Assignment 1- presentation 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76758154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E47C08-C428-7235-85E4-C0EBE9FB47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423"/>
          <a:stretch>
            <a:fillRect/>
          </a:stretch>
        </p:blipFill>
        <p:spPr>
          <a:xfrm>
            <a:off x="2521699" y="10"/>
            <a:ext cx="966712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8833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3821194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Wellness Business Conference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7981" y="2434201"/>
            <a:ext cx="3821194" cy="3742762"/>
          </a:xfrm>
        </p:spPr>
        <p:txBody>
          <a:bodyPr>
            <a:normAutofit/>
          </a:bodyPr>
          <a:lstStyle/>
          <a:p>
            <a:endParaRPr lang="en-GB" sz="1700" dirty="0"/>
          </a:p>
          <a:p>
            <a:r>
              <a:rPr lang="en-GB" sz="1700" dirty="0"/>
              <a:t>Ibis Hotel Cardiff (Pontprennau)</a:t>
            </a:r>
          </a:p>
          <a:p>
            <a:r>
              <a:rPr lang="en-GB" sz="1700" dirty="0"/>
              <a:t>Budget Hotel affordable</a:t>
            </a:r>
          </a:p>
          <a:p>
            <a:r>
              <a:rPr lang="en-GB" sz="1700" dirty="0"/>
              <a:t>Event Manager: Marius Daniel Cirpaci</a:t>
            </a:r>
          </a:p>
          <a:p>
            <a:r>
              <a:rPr lang="en-GB" sz="1700" dirty="0"/>
              <a:t>Delegates: 25  </a:t>
            </a:r>
          </a:p>
          <a:p>
            <a:pPr marL="0" indent="0">
              <a:buNone/>
            </a:pPr>
            <a:r>
              <a:rPr lang="en-GB" sz="1700" dirty="0"/>
              <a:t>•  Room &amp; board for 2 nights</a:t>
            </a:r>
          </a:p>
          <a:p>
            <a:r>
              <a:rPr lang="en-GB" sz="1700" dirty="0"/>
              <a:t>Objective: improving wellness in the workplace ( Mattke et al., 2013)</a:t>
            </a:r>
          </a:p>
          <a:p>
            <a:r>
              <a:rPr lang="en-GB" sz="1700" dirty="0"/>
              <a:t>Audience: managers, HR professionals, wellbeing leads.</a:t>
            </a:r>
          </a:p>
          <a:p>
            <a:pPr marL="0" indent="0">
              <a:buNone/>
            </a:pPr>
            <a:endParaRPr lang="en-GB" sz="17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746" y="3650601"/>
            <a:ext cx="3980817" cy="2216513"/>
          </a:xfrm>
        </p:spPr>
        <p:txBody>
          <a:bodyPr>
            <a:normAutofit/>
          </a:bodyPr>
          <a:lstStyle/>
          <a:p>
            <a:r>
              <a:rPr lang="en-GB" u="sng" dirty="0"/>
              <a:t>Market &amp; Demand Analysis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28007DE-C2FB-B638-CC76-7EAB7C2432C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895599" y="3998019"/>
          <a:ext cx="9293225" cy="2216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18B9D07-0D89-AA9B-8CC5-6A8FAF4DD8D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-1"/>
            <a:ext cx="6781800" cy="3165667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92ED6AE-B303-C9C8-D3E6-2C19EE7C977E}"/>
              </a:ext>
            </a:extLst>
          </p:cNvPr>
          <p:cNvSpPr txBox="1"/>
          <p:nvPr/>
        </p:nvSpPr>
        <p:spPr>
          <a:xfrm>
            <a:off x="751114" y="3156448"/>
            <a:ext cx="6172200" cy="27255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dirty="0">
                <a:solidFill>
                  <a:srgbClr val="FFFFFF"/>
                </a:solidFill>
              </a:rPr>
              <a:t>(GOV.WALES, 2022)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57F98C-38B3-63EB-FE7D-226C16F11D9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51915" y="412096"/>
            <a:ext cx="3937994" cy="309176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C4D22B-AD6B-CC04-3152-B06179A03CC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r="13355" b="-1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115" y="371719"/>
            <a:ext cx="6124368" cy="1906863"/>
          </a:xfrm>
        </p:spPr>
        <p:txBody>
          <a:bodyPr anchor="b">
            <a:normAutofit/>
          </a:bodyPr>
          <a:lstStyle/>
          <a:p>
            <a:r>
              <a:rPr dirty="0"/>
              <a:t>Competitor</a:t>
            </a:r>
            <a:r>
              <a:rPr lang="en-GB" dirty="0"/>
              <a:t>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115" y="2711395"/>
            <a:ext cx="4113729" cy="3465568"/>
          </a:xfrm>
        </p:spPr>
        <p:txBody>
          <a:bodyPr>
            <a:normAutofit/>
          </a:bodyPr>
          <a:lstStyle/>
          <a:p>
            <a:endParaRPr lang="en-GB" sz="2000"/>
          </a:p>
          <a:p>
            <a:r>
              <a:rPr lang="en-GB" sz="2000"/>
              <a:t>Hilton Cardiff — larger facilities, premium pricing.</a:t>
            </a:r>
          </a:p>
          <a:p>
            <a:r>
              <a:rPr lang="en-GB" sz="2000"/>
              <a:t>Clayton Hotel — strong business services, city center.</a:t>
            </a:r>
          </a:p>
          <a:p>
            <a:r>
              <a:rPr lang="en-GB" sz="2000"/>
              <a:t>Mercure Holland House — spa &amp; wellness features.</a:t>
            </a:r>
          </a:p>
          <a:p>
            <a:r>
              <a:rPr lang="en-GB" sz="2000"/>
              <a:t>Ibis Pontprennau USP: affordability, quiet location, personalised service.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BE07DEE-E8D7-B47A-E146-6FB87D4C7B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01" r="-2" b="3445"/>
          <a:stretch>
            <a:fillRect/>
          </a:stretch>
        </p:blipFill>
        <p:spPr bwMode="auto">
          <a:xfrm>
            <a:off x="8450761" y="3681463"/>
            <a:ext cx="3746956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DAFF558-1BB1-F571-DE65-A713900E25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4454"/>
          <a:stretch>
            <a:fillRect/>
          </a:stretch>
        </p:blipFill>
        <p:spPr bwMode="auto">
          <a:xfrm>
            <a:off x="5375249" y="2349942"/>
            <a:ext cx="3457466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ercure Cardiff Holland House Hotel &amp; Spa (Cardiff) – 2019 Hotel Prices ...">
            <a:extLst>
              <a:ext uri="{FF2B5EF4-FFF2-40B4-BE49-F238E27FC236}">
                <a16:creationId xmlns:a16="http://schemas.microsoft.com/office/drawing/2014/main" id="{267E6415-655D-0427-22B0-CA85EFDFDD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10" r="3567" b="-2"/>
          <a:stretch>
            <a:fillRect/>
          </a:stretch>
        </p:blipFill>
        <p:spPr bwMode="auto">
          <a:xfrm>
            <a:off x="7619039" y="-3"/>
            <a:ext cx="4578683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office area">
            <a:extLst>
              <a:ext uri="{FF2B5EF4-FFF2-40B4-BE49-F238E27FC236}">
                <a16:creationId xmlns:a16="http://schemas.microsoft.com/office/drawing/2014/main" id="{2D1A0303-489A-58C9-5FB0-6DB10EEDC7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689" r="14666" b="-2"/>
          <a:stretch>
            <a:fillRect/>
          </a:stretch>
        </p:blipFill>
        <p:spPr>
          <a:xfrm>
            <a:off x="20" y="-2"/>
            <a:ext cx="5408768" cy="68580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3724" y="405685"/>
            <a:ext cx="5463545" cy="1559301"/>
          </a:xfrm>
        </p:spPr>
        <p:txBody>
          <a:bodyPr>
            <a:normAutofit/>
          </a:bodyPr>
          <a:lstStyle/>
          <a:p>
            <a:r>
              <a:rPr lang="en-GB" sz="4000" dirty="0"/>
              <a:t>Venue Suitability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22509" y="3102428"/>
            <a:ext cx="5245973" cy="3496878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Meeting room capacity suits 25 delegates; AV +  fast Wi‑Fi available.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72 rooms room capacity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Catering: sandwiches lunch options, refreshments provided by hotel in the conference room. Having breakfast time adjusted.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KFC, Burger king and Waitrose located 2 minutes walking distance.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Cardiff: growing business destination; strong transport links (M4, Cardiff Airport).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Outsourcing banners and signs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DDE770C7-684E-70C0-CA86-0803999FA1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78" r="1" b="14088"/>
          <a:stretch>
            <a:fillRect/>
          </a:stretch>
        </p:blipFill>
        <p:spPr>
          <a:xfrm>
            <a:off x="-3446" y="-1"/>
            <a:ext cx="12192271" cy="687974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7825" y="-732402"/>
            <a:ext cx="3020876" cy="12203417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5" y="0"/>
            <a:ext cx="2842661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6350" y="21736"/>
            <a:ext cx="3152041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5288433"/>
            <a:ext cx="12196528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3888" y="2225638"/>
            <a:ext cx="3866773" cy="5441442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E6FE1-BF59-6477-02B2-79C103152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804" y="4121944"/>
            <a:ext cx="7925720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000" b="1" dirty="0">
                <a:solidFill>
                  <a:srgbClr val="FFFFFF"/>
                </a:solidFill>
              </a:rPr>
              <a:t>Financial budget </a:t>
            </a:r>
          </a:p>
        </p:txBody>
      </p:sp>
    </p:spTree>
    <p:extLst>
      <p:ext uri="{BB962C8B-B14F-4D97-AF65-F5344CB8AC3E}">
        <p14:creationId xmlns:p14="http://schemas.microsoft.com/office/powerpoint/2010/main" val="1696099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11331677" cy="1349477"/>
          </a:xfrm>
        </p:spPr>
        <p:txBody>
          <a:bodyPr>
            <a:normAutofit/>
          </a:bodyPr>
          <a:lstStyle/>
          <a:p>
            <a:endParaRPr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2743951C-EA98-0495-6D05-BC7F5CFABCB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0076411"/>
              </p:ext>
            </p:extLst>
          </p:nvPr>
        </p:nvGraphicFramePr>
        <p:xfrm>
          <a:off x="5480050" y="3241675"/>
          <a:ext cx="1227138" cy="373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1226997" imgH="373301" progId="Excel.Sheet.12">
                  <p:embed/>
                </p:oleObj>
              </mc:Choice>
              <mc:Fallback>
                <p:oleObj name="Worksheet" r:id="rId3" imgW="1226997" imgH="373301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480050" y="3241675"/>
                        <a:ext cx="1227138" cy="373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CCECB10-C83C-AA87-DD57-6D5F85CF21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4368135"/>
              </p:ext>
            </p:extLst>
          </p:nvPr>
        </p:nvGraphicFramePr>
        <p:xfrm>
          <a:off x="0" y="0"/>
          <a:ext cx="12188824" cy="6883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9112">
                  <a:extLst>
                    <a:ext uri="{9D8B030D-6E8A-4147-A177-3AD203B41FA5}">
                      <a16:colId xmlns:a16="http://schemas.microsoft.com/office/drawing/2014/main" val="394441832"/>
                    </a:ext>
                  </a:extLst>
                </a:gridCol>
                <a:gridCol w="4870009">
                  <a:extLst>
                    <a:ext uri="{9D8B030D-6E8A-4147-A177-3AD203B41FA5}">
                      <a16:colId xmlns:a16="http://schemas.microsoft.com/office/drawing/2014/main" val="2108426422"/>
                    </a:ext>
                  </a:extLst>
                </a:gridCol>
                <a:gridCol w="4279703">
                  <a:extLst>
                    <a:ext uri="{9D8B030D-6E8A-4147-A177-3AD203B41FA5}">
                      <a16:colId xmlns:a16="http://schemas.microsoft.com/office/drawing/2014/main" val="153443431"/>
                    </a:ext>
                  </a:extLst>
                </a:gridCol>
              </a:tblGrid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Revenue source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Details/calculations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Estimated income 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4480757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Accommodation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25 rooms x £61.50  /night x 2 nights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3,125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3181876"/>
                  </a:ext>
                </a:extLst>
              </a:tr>
              <a:tr h="502948">
                <a:tc>
                  <a:txBody>
                    <a:bodyPr/>
                    <a:lstStyle/>
                    <a:p>
                      <a:r>
                        <a:rPr lang="en-GB" sz="1400" dirty="0"/>
                        <a:t>Conference room hire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Use of the conference room £30 per person x 25 delegates x 2 nights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8948351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Catering refreshments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Included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3523028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F&amp;B breakfast and dinner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£32.50 / person x 25 x 2 nights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1,625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4567452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AV, projector  equipment fee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Included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551865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Sponsor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AXA Health (logo, mentions)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0577565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workshop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45 minutes Ergonomic session £15/ person x 25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190385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b="1" dirty="0"/>
                        <a:t>Total 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7,825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9807669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b="1" i="1" dirty="0">
                          <a:solidFill>
                            <a:schemeClr val="bg1"/>
                          </a:solidFill>
                        </a:rPr>
                        <a:t>Estimated costs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8511201"/>
                  </a:ext>
                </a:extLst>
              </a:tr>
              <a:tr h="502948">
                <a:tc>
                  <a:txBody>
                    <a:bodyPr/>
                    <a:lstStyle/>
                    <a:p>
                      <a:r>
                        <a:rPr lang="en-GB" sz="1400" dirty="0"/>
                        <a:t>Staffing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 staff x 11 hours £12.35/hr</a:t>
                      </a:r>
                    </a:p>
                    <a:p>
                      <a:r>
                        <a:rPr lang="en-GB" sz="1400" dirty="0"/>
                        <a:t>4 staff housekeeping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951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9916929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AV/equipment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Projector, WI-FI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7533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Catering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Food ingredients ( 30% of total F&amp;B revenue)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487,50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256661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Marketing printing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Signage, banners, handouts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1478540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Utilities and Maintenance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Energy, waste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0362876"/>
                  </a:ext>
                </a:extLst>
              </a:tr>
              <a:tr h="452384">
                <a:tc>
                  <a:txBody>
                    <a:bodyPr/>
                    <a:lstStyle/>
                    <a:p>
                      <a:r>
                        <a:rPr lang="en-GB" sz="1400" dirty="0"/>
                        <a:t>Ergonomic workshop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External ergonomics consultant/physiotherapist per session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9909980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dirty="0"/>
                        <a:t>Guest speaker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Room for 2-nights £61.50 x 2, travel expenses and catering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4157993"/>
                  </a:ext>
                </a:extLst>
              </a:tr>
              <a:tr h="502948">
                <a:tc>
                  <a:txBody>
                    <a:bodyPr/>
                    <a:lstStyle/>
                    <a:p>
                      <a:r>
                        <a:rPr lang="en-GB" sz="1400" dirty="0"/>
                        <a:t>Contingency (10%)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Emergency room/equipment repairs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782,50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080636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b="1" dirty="0"/>
                        <a:t>Total expenditure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3,364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771543"/>
                  </a:ext>
                </a:extLst>
              </a:tr>
              <a:tr h="295852">
                <a:tc>
                  <a:txBody>
                    <a:bodyPr/>
                    <a:lstStyle/>
                    <a:p>
                      <a:r>
                        <a:rPr lang="en-GB" sz="1400" b="1" dirty="0"/>
                        <a:t>PROFIT/LOSS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4,461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7682943"/>
                  </a:ext>
                </a:extLst>
              </a:tr>
            </a:tbl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1657785-B24E-B972-4C31-7D1BD48252DB}"/>
                  </a:ext>
                </a:extLst>
              </p14:cNvPr>
              <p14:cNvContentPartPr/>
              <p14:nvPr/>
            </p14:nvContentPartPr>
            <p14:xfrm>
              <a:off x="881743" y="1154006"/>
              <a:ext cx="360" cy="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1657785-B24E-B972-4C31-7D1BD48252D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28103" y="1046006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E945EE46-0A74-6915-B893-2A40CBBF208F}"/>
                  </a:ext>
                </a:extLst>
              </p14:cNvPr>
              <p14:cNvContentPartPr/>
              <p14:nvPr/>
            </p14:nvContentPartPr>
            <p14:xfrm>
              <a:off x="174343" y="794451"/>
              <a:ext cx="360" cy="3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E945EE46-0A74-6915-B893-2A40CBBF208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20343" y="686811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E8AD5C8-EC5D-1E47-626B-DBF5318AD8FB}"/>
                  </a:ext>
                </a:extLst>
              </p14:cNvPr>
              <p14:cNvContentPartPr/>
              <p14:nvPr/>
            </p14:nvContentPartPr>
            <p14:xfrm>
              <a:off x="10896583" y="6694491"/>
              <a:ext cx="36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E8AD5C8-EC5D-1E47-626B-DBF5318AD8F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842583" y="6586491"/>
                <a:ext cx="108000" cy="2160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9B9F33B-F0CC-4410-85D0-1B957DF4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915" y="27669"/>
            <a:ext cx="5391956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Operational &amp; Risk considerations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CB1B7E-4B0B-4E99-9560-9667270DA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6036" y="1"/>
            <a:ext cx="1134770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932" y="1208956"/>
            <a:ext cx="6645928" cy="5480353"/>
          </a:xfrm>
        </p:spPr>
        <p:txBody>
          <a:bodyPr>
            <a:normAutofit fontScale="47500" lnSpcReduction="20000"/>
          </a:bodyPr>
          <a:lstStyle/>
          <a:p>
            <a:endParaRPr lang="en-GB" sz="2500" dirty="0"/>
          </a:p>
          <a:p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Block 25 rooms</a:t>
            </a:r>
          </a:p>
          <a:p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Early check-in and late check-out options.</a:t>
            </a:r>
          </a:p>
          <a:p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Digital pre-arrival check-in to welcome arrivals with keys to rooms.</a:t>
            </a:r>
          </a:p>
          <a:p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Staff briefings.</a:t>
            </a:r>
          </a:p>
          <a:p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Suitability practices- source locally, recycling points in meeting room, water stations to limit single use plastic and plan the catering proportions to minimise food waste</a:t>
            </a:r>
          </a:p>
          <a:p>
            <a:pPr marL="0" indent="0">
              <a:buNone/>
            </a:pPr>
            <a:endParaRPr lang="en-GB" altLang="en-US" sz="2500" dirty="0"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marL="0" indent="0">
              <a:buNone/>
            </a:pPr>
            <a:r>
              <a:rPr lang="en-GB" sz="2500" u="sng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Risk assessment</a:t>
            </a:r>
          </a:p>
          <a:p>
            <a:pPr>
              <a:buFont typeface="+mj-lt"/>
              <a:buAutoNum type="arabicPeriod"/>
            </a:pPr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Operational risks- AV or WI-FI issues, delays in catering setup</a:t>
            </a:r>
          </a:p>
          <a:p>
            <a:pPr>
              <a:buFont typeface="+mj-lt"/>
              <a:buAutoNum type="arabicPeriod"/>
            </a:pPr>
            <a:endParaRPr lang="en-GB" sz="2500" dirty="0"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>
              <a:buFont typeface="+mj-lt"/>
              <a:buAutoNum type="arabicPeriod"/>
            </a:pPr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Health and safety- fire, food safety concerns</a:t>
            </a:r>
          </a:p>
          <a:p>
            <a:pPr>
              <a:buFont typeface="+mj-lt"/>
              <a:buAutoNum type="arabicPeriod"/>
            </a:pPr>
            <a:endParaRPr lang="en-GB" sz="2500" dirty="0"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>
              <a:buFont typeface="+mj-lt"/>
              <a:buAutoNum type="arabicPeriod"/>
            </a:pPr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Reputation-poor service quality, negative feedback</a:t>
            </a:r>
          </a:p>
          <a:p>
            <a:pPr>
              <a:buFont typeface="+mj-lt"/>
              <a:buAutoNum type="arabicPeriod"/>
            </a:pPr>
            <a:endParaRPr lang="en-GB" sz="2500" dirty="0"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>
              <a:buFont typeface="+mj-lt"/>
              <a:buAutoNum type="arabicPeriod"/>
            </a:pPr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Financial- late cancellations, unexpected costs</a:t>
            </a:r>
          </a:p>
          <a:p>
            <a:pPr>
              <a:buFont typeface="+mj-lt"/>
              <a:buAutoNum type="arabicPeriod"/>
            </a:pPr>
            <a:endParaRPr lang="en-GB" sz="2500" dirty="0"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>
              <a:buFont typeface="+mj-lt"/>
              <a:buAutoNum type="arabicPeriod"/>
            </a:pPr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Sustainability risks- excess food waste</a:t>
            </a:r>
          </a:p>
          <a:p>
            <a:pPr>
              <a:buFont typeface="+mj-lt"/>
              <a:buAutoNum type="arabicPeriod"/>
            </a:pPr>
            <a:endParaRPr lang="en-GB" sz="2500" dirty="0"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>
              <a:buFont typeface="+mj-lt"/>
              <a:buAutoNum type="arabicPeriod"/>
            </a:pPr>
            <a:r>
              <a:rPr lang="en-GB" sz="25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Mitigation- backup AV and trained staff, contracts and deposits, clear emergency </a:t>
            </a:r>
            <a:r>
              <a:rPr lang="en-GB" sz="22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procedures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700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8860" y="2700688"/>
            <a:ext cx="812215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3306929-3EA6-6FC0-8268-1573E038DA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806" r="9459" b="1"/>
          <a:stretch>
            <a:fillRect/>
          </a:stretch>
        </p:blipFill>
        <p:spPr>
          <a:xfrm>
            <a:off x="8217417" y="852372"/>
            <a:ext cx="3096001" cy="3096807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96DE3D2-178D-4017-842D-87C88CE92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2129" y="0"/>
            <a:ext cx="2314649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52751" y="1026771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A6C953D2-A694-5849-782D-E6A7075C150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19" r="12722" b="2"/>
          <a:stretch>
            <a:fillRect/>
          </a:stretch>
        </p:blipFill>
        <p:spPr>
          <a:xfrm>
            <a:off x="6722129" y="4516509"/>
            <a:ext cx="2733030" cy="2172801"/>
          </a:xfrm>
          <a:custGeom>
            <a:avLst/>
            <a:gdLst/>
            <a:ahLst/>
            <a:cxnLst/>
            <a:rect l="l" t="t" r="r" b="b"/>
            <a:pathLst>
              <a:path w="2733741" h="2172801">
                <a:moveTo>
                  <a:pt x="1366871" y="0"/>
                </a:moveTo>
                <a:cubicBezTo>
                  <a:pt x="2121772" y="0"/>
                  <a:pt x="2733741" y="595368"/>
                  <a:pt x="2733741" y="1329791"/>
                </a:cubicBezTo>
                <a:cubicBezTo>
                  <a:pt x="2733741" y="1605200"/>
                  <a:pt x="2647683" y="1861054"/>
                  <a:pt x="2500301" y="2073290"/>
                </a:cubicBezTo>
                <a:lnTo>
                  <a:pt x="2423813" y="2172801"/>
                </a:lnTo>
                <a:lnTo>
                  <a:pt x="309928" y="2172801"/>
                </a:lnTo>
                <a:lnTo>
                  <a:pt x="233440" y="2073290"/>
                </a:lnTo>
                <a:cubicBezTo>
                  <a:pt x="86058" y="1861054"/>
                  <a:pt x="0" y="1605200"/>
                  <a:pt x="0" y="1329791"/>
                </a:cubicBezTo>
                <a:cubicBezTo>
                  <a:pt x="0" y="595368"/>
                  <a:pt x="611969" y="0"/>
                  <a:pt x="1366871" y="0"/>
                </a:cubicBezTo>
                <a:close/>
              </a:path>
            </a:pathLst>
          </a:custGeom>
        </p:spPr>
      </p:pic>
      <p:sp>
        <p:nvSpPr>
          <p:cNvPr id="19" name="Arc 18">
            <a:extLst>
              <a:ext uri="{FF2B5EF4-FFF2-40B4-BE49-F238E27FC236}">
                <a16:creationId xmlns:a16="http://schemas.microsoft.com/office/drawing/2014/main" id="{034ACCCC-54D4-4F78-9B85-4A34FEBAA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54998">
            <a:off x="6054279" y="4209253"/>
            <a:ext cx="3867210" cy="3868217"/>
          </a:xfrm>
          <a:prstGeom prst="arc">
            <a:avLst>
              <a:gd name="adj1" fmla="val 16200000"/>
              <a:gd name="adj2" fmla="val 20479261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2413CFE-8B8A-45C9-B7BA-CF49986D4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2683" y="4112081"/>
            <a:ext cx="1186142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7780" y="105056"/>
            <a:ext cx="5332808" cy="17082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000" b="1" u="sng" dirty="0">
                <a:latin typeface="Adobe Heiti Std R" panose="020B0400000000000000" pitchFamily="34" charset="-128"/>
                <a:ea typeface="Adobe Heiti Std R" panose="020B0400000000000000" pitchFamily="34" charset="-128"/>
                <a:cs typeface="Biome" panose="020B0502040204020203" pitchFamily="34" charset="0"/>
              </a:rPr>
              <a:t>Long-term Strategy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31966D-CACA-B548-D2BA-05EBF0F78CDB}"/>
              </a:ext>
            </a:extLst>
          </p:cNvPr>
          <p:cNvSpPr txBox="1"/>
          <p:nvPr/>
        </p:nvSpPr>
        <p:spPr>
          <a:xfrm>
            <a:off x="7630885" y="5053949"/>
            <a:ext cx="3839482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B88DDB-E7F3-471E-C7DD-96B6C6ED94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2196856"/>
              </p:ext>
            </p:extLst>
          </p:nvPr>
        </p:nvGraphicFramePr>
        <p:xfrm>
          <a:off x="761600" y="1959429"/>
          <a:ext cx="7761913" cy="4713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CEF9CC8D-3CA8-4F95-622F-80882CF9814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32372" y="4776971"/>
            <a:ext cx="3556453" cy="200050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7CBAA539-CB0D-5BDE-AA38-A48EE02542CE}"/>
              </a:ext>
            </a:extLst>
          </p:cNvPr>
          <p:cNvGrpSpPr/>
          <p:nvPr/>
        </p:nvGrpSpPr>
        <p:grpSpPr>
          <a:xfrm>
            <a:off x="4551362" y="2069798"/>
            <a:ext cx="3086100" cy="3086100"/>
            <a:chOff x="4038600" y="1616730"/>
            <a:chExt cx="4114800" cy="411480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F8F4B73-F859-D536-CAFB-FF63C4A0B8DF}"/>
                </a:ext>
              </a:extLst>
            </p:cNvPr>
            <p:cNvSpPr/>
            <p:nvPr/>
          </p:nvSpPr>
          <p:spPr>
            <a:xfrm>
              <a:off x="5046144" y="3668087"/>
              <a:ext cx="2096418" cy="1793987"/>
            </a:xfrm>
            <a:custGeom>
              <a:avLst/>
              <a:gdLst>
                <a:gd name="connsiteX0" fmla="*/ 2296120 w 2296429"/>
                <a:gd name="connsiteY0" fmla="*/ 1580194 h 1953460"/>
                <a:gd name="connsiteX1" fmla="*/ -310 w 2296429"/>
                <a:gd name="connsiteY1" fmla="*/ 1580194 h 1953460"/>
                <a:gd name="connsiteX2" fmla="*/ 1147910 w 2296429"/>
                <a:gd name="connsiteY2" fmla="*/ -185 h 1953460"/>
                <a:gd name="connsiteX0" fmla="*/ 2296430 w 2296430"/>
                <a:gd name="connsiteY0" fmla="*/ 1580379 h 1953460"/>
                <a:gd name="connsiteX1" fmla="*/ 0 w 2296430"/>
                <a:gd name="connsiteY1" fmla="*/ 1580379 h 1953460"/>
                <a:gd name="connsiteX2" fmla="*/ 597031 w 2296430"/>
                <a:gd name="connsiteY2" fmla="*/ 766459 h 1953460"/>
                <a:gd name="connsiteX3" fmla="*/ 1148220 w 2296430"/>
                <a:gd name="connsiteY3" fmla="*/ 0 h 1953460"/>
                <a:gd name="connsiteX4" fmla="*/ 2296430 w 2296430"/>
                <a:gd name="connsiteY4" fmla="*/ 1580379 h 1953460"/>
                <a:gd name="connsiteX0" fmla="*/ 2296430 w 2296430"/>
                <a:gd name="connsiteY0" fmla="*/ 1580379 h 1953460"/>
                <a:gd name="connsiteX1" fmla="*/ 0 w 2296430"/>
                <a:gd name="connsiteY1" fmla="*/ 1580379 h 1953460"/>
                <a:gd name="connsiteX2" fmla="*/ 409223 w 2296430"/>
                <a:gd name="connsiteY2" fmla="*/ 735344 h 1953460"/>
                <a:gd name="connsiteX3" fmla="*/ 1148220 w 2296430"/>
                <a:gd name="connsiteY3" fmla="*/ 0 h 1953460"/>
                <a:gd name="connsiteX4" fmla="*/ 2296430 w 2296430"/>
                <a:gd name="connsiteY4" fmla="*/ 1580379 h 1953460"/>
                <a:gd name="connsiteX0" fmla="*/ 2296430 w 2296430"/>
                <a:gd name="connsiteY0" fmla="*/ 1580379 h 1953460"/>
                <a:gd name="connsiteX1" fmla="*/ 0 w 2296430"/>
                <a:gd name="connsiteY1" fmla="*/ 1580379 h 1953460"/>
                <a:gd name="connsiteX2" fmla="*/ 409223 w 2296430"/>
                <a:gd name="connsiteY2" fmla="*/ 735344 h 1953460"/>
                <a:gd name="connsiteX3" fmla="*/ 1148220 w 2296430"/>
                <a:gd name="connsiteY3" fmla="*/ 0 h 1953460"/>
                <a:gd name="connsiteX4" fmla="*/ 1671707 w 2296430"/>
                <a:gd name="connsiteY4" fmla="*/ 745715 h 1953460"/>
                <a:gd name="connsiteX5" fmla="*/ 2296430 w 2296430"/>
                <a:gd name="connsiteY5" fmla="*/ 1580379 h 1953460"/>
                <a:gd name="connsiteX0" fmla="*/ 2296430 w 2296430"/>
                <a:gd name="connsiteY0" fmla="*/ 1580379 h 1953460"/>
                <a:gd name="connsiteX1" fmla="*/ 0 w 2296430"/>
                <a:gd name="connsiteY1" fmla="*/ 1580379 h 1953460"/>
                <a:gd name="connsiteX2" fmla="*/ 409223 w 2296430"/>
                <a:gd name="connsiteY2" fmla="*/ 735344 h 1953460"/>
                <a:gd name="connsiteX3" fmla="*/ 1148220 w 2296430"/>
                <a:gd name="connsiteY3" fmla="*/ 0 h 1953460"/>
                <a:gd name="connsiteX4" fmla="*/ 1765611 w 2296430"/>
                <a:gd name="connsiteY4" fmla="*/ 714600 h 1953460"/>
                <a:gd name="connsiteX5" fmla="*/ 2296430 w 2296430"/>
                <a:gd name="connsiteY5" fmla="*/ 1580379 h 195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96430" h="1953460">
                  <a:moveTo>
                    <a:pt x="2296430" y="1580379"/>
                  </a:moveTo>
                  <a:cubicBezTo>
                    <a:pt x="1611773" y="2077821"/>
                    <a:pt x="684666" y="2077821"/>
                    <a:pt x="0" y="1580379"/>
                  </a:cubicBezTo>
                  <a:lnTo>
                    <a:pt x="409223" y="735344"/>
                  </a:lnTo>
                  <a:lnTo>
                    <a:pt x="1148220" y="0"/>
                  </a:lnTo>
                  <a:lnTo>
                    <a:pt x="1765611" y="714600"/>
                  </a:lnTo>
                  <a:lnTo>
                    <a:pt x="2296430" y="1580379"/>
                  </a:lnTo>
                  <a:close/>
                </a:path>
              </a:pathLst>
            </a:custGeom>
            <a:solidFill>
              <a:srgbClr val="4CC1E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0D3CAC-2E4F-ABF3-D2E7-B75349CB8563}"/>
                </a:ext>
              </a:extLst>
            </p:cNvPr>
            <p:cNvSpPr/>
            <p:nvPr/>
          </p:nvSpPr>
          <p:spPr>
            <a:xfrm>
              <a:off x="5572124" y="1874097"/>
              <a:ext cx="2218270" cy="1793989"/>
            </a:xfrm>
            <a:custGeom>
              <a:avLst/>
              <a:gdLst>
                <a:gd name="connsiteX0" fmla="*/ -310 w 1857851"/>
                <a:gd name="connsiteY0" fmla="*/ -185 h 1953463"/>
                <a:gd name="connsiteX1" fmla="*/ 1857541 w 1857851"/>
                <a:gd name="connsiteY1" fmla="*/ 1349622 h 1953463"/>
                <a:gd name="connsiteX2" fmla="*/ -310 w 1857851"/>
                <a:gd name="connsiteY2" fmla="*/ 1953278 h 1953463"/>
                <a:gd name="connsiteX0" fmla="*/ 0 w 1857851"/>
                <a:gd name="connsiteY0" fmla="*/ 0 h 1953463"/>
                <a:gd name="connsiteX1" fmla="*/ 1857851 w 1857851"/>
                <a:gd name="connsiteY1" fmla="*/ 1349807 h 1953463"/>
                <a:gd name="connsiteX2" fmla="*/ 0 w 1857851"/>
                <a:gd name="connsiteY2" fmla="*/ 1953463 h 1953463"/>
                <a:gd name="connsiteX3" fmla="*/ 1800 w 1857851"/>
                <a:gd name="connsiteY3" fmla="*/ 915245 h 1953463"/>
                <a:gd name="connsiteX4" fmla="*/ 0 w 1857851"/>
                <a:gd name="connsiteY4" fmla="*/ 0 h 1953463"/>
                <a:gd name="connsiteX0" fmla="*/ 0 w 1857851"/>
                <a:gd name="connsiteY0" fmla="*/ 0 h 1953463"/>
                <a:gd name="connsiteX1" fmla="*/ 1857851 w 1857851"/>
                <a:gd name="connsiteY1" fmla="*/ 1349807 h 1953463"/>
                <a:gd name="connsiteX2" fmla="*/ 1003441 w 1857851"/>
                <a:gd name="connsiteY2" fmla="*/ 1630894 h 1953463"/>
                <a:gd name="connsiteX3" fmla="*/ 0 w 1857851"/>
                <a:gd name="connsiteY3" fmla="*/ 1953463 h 1953463"/>
                <a:gd name="connsiteX4" fmla="*/ 1800 w 1857851"/>
                <a:gd name="connsiteY4" fmla="*/ 915245 h 1953463"/>
                <a:gd name="connsiteX5" fmla="*/ 0 w 1857851"/>
                <a:gd name="connsiteY5" fmla="*/ 0 h 1953463"/>
                <a:gd name="connsiteX0" fmla="*/ 196441 w 2054292"/>
                <a:gd name="connsiteY0" fmla="*/ 0 h 1953463"/>
                <a:gd name="connsiteX1" fmla="*/ 2054292 w 2054292"/>
                <a:gd name="connsiteY1" fmla="*/ 1349807 h 1953463"/>
                <a:gd name="connsiteX2" fmla="*/ 1199882 w 2054292"/>
                <a:gd name="connsiteY2" fmla="*/ 1630894 h 1953463"/>
                <a:gd name="connsiteX3" fmla="*/ 196441 w 2054292"/>
                <a:gd name="connsiteY3" fmla="*/ 1953463 h 1953463"/>
                <a:gd name="connsiteX4" fmla="*/ 0 w 2054292"/>
                <a:gd name="connsiteY4" fmla="*/ 956732 h 1953463"/>
                <a:gd name="connsiteX5" fmla="*/ 196441 w 2054292"/>
                <a:gd name="connsiteY5" fmla="*/ 0 h 1953463"/>
                <a:gd name="connsiteX0" fmla="*/ 196441 w 2054292"/>
                <a:gd name="connsiteY0" fmla="*/ 0 h 1953463"/>
                <a:gd name="connsiteX1" fmla="*/ 2054292 w 2054292"/>
                <a:gd name="connsiteY1" fmla="*/ 1349807 h 1953463"/>
                <a:gd name="connsiteX2" fmla="*/ 1283352 w 2054292"/>
                <a:gd name="connsiteY2" fmla="*/ 1786469 h 1953463"/>
                <a:gd name="connsiteX3" fmla="*/ 196441 w 2054292"/>
                <a:gd name="connsiteY3" fmla="*/ 1953463 h 1953463"/>
                <a:gd name="connsiteX4" fmla="*/ 0 w 2054292"/>
                <a:gd name="connsiteY4" fmla="*/ 956732 h 1953463"/>
                <a:gd name="connsiteX5" fmla="*/ 196441 w 2054292"/>
                <a:gd name="connsiteY5" fmla="*/ 0 h 1953463"/>
                <a:gd name="connsiteX0" fmla="*/ 572056 w 2429907"/>
                <a:gd name="connsiteY0" fmla="*/ 0 h 1953463"/>
                <a:gd name="connsiteX1" fmla="*/ 2429907 w 2429907"/>
                <a:gd name="connsiteY1" fmla="*/ 1349807 h 1953463"/>
                <a:gd name="connsiteX2" fmla="*/ 1658967 w 2429907"/>
                <a:gd name="connsiteY2" fmla="*/ 1786469 h 1953463"/>
                <a:gd name="connsiteX3" fmla="*/ 572056 w 2429907"/>
                <a:gd name="connsiteY3" fmla="*/ 1953463 h 1953463"/>
                <a:gd name="connsiteX4" fmla="*/ 0 w 2429907"/>
                <a:gd name="connsiteY4" fmla="*/ 1184910 h 1953463"/>
                <a:gd name="connsiteX5" fmla="*/ 572056 w 2429907"/>
                <a:gd name="connsiteY5" fmla="*/ 0 h 1953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29907" h="1953463">
                  <a:moveTo>
                    <a:pt x="572056" y="0"/>
                  </a:moveTo>
                  <a:cubicBezTo>
                    <a:pt x="1418343" y="0"/>
                    <a:pt x="2168389" y="544944"/>
                    <a:pt x="2429907" y="1349807"/>
                  </a:cubicBezTo>
                  <a:lnTo>
                    <a:pt x="1658967" y="1786469"/>
                  </a:lnTo>
                  <a:lnTo>
                    <a:pt x="572056" y="1953463"/>
                  </a:lnTo>
                  <a:lnTo>
                    <a:pt x="0" y="1184910"/>
                  </a:lnTo>
                  <a:lnTo>
                    <a:pt x="572056" y="0"/>
                  </a:lnTo>
                  <a:close/>
                </a:path>
              </a:pathLst>
            </a:custGeom>
            <a:solidFill>
              <a:srgbClr val="3A5C8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30D5544-DB43-DCAE-A7C8-89E3CC232F75}"/>
                </a:ext>
              </a:extLst>
            </p:cNvPr>
            <p:cNvSpPr/>
            <p:nvPr/>
          </p:nvSpPr>
          <p:spPr>
            <a:xfrm>
              <a:off x="6094640" y="3113880"/>
              <a:ext cx="1783441" cy="2005738"/>
            </a:xfrm>
            <a:custGeom>
              <a:avLst/>
              <a:gdLst>
                <a:gd name="connsiteX0" fmla="*/ 1857541 w 1953593"/>
                <a:gd name="connsiteY0" fmla="*/ -185 h 2184035"/>
                <a:gd name="connsiteX1" fmla="*/ 1147900 w 1953593"/>
                <a:gd name="connsiteY1" fmla="*/ 2183850 h 2184035"/>
                <a:gd name="connsiteX2" fmla="*/ -310 w 1953593"/>
                <a:gd name="connsiteY2" fmla="*/ 603471 h 218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53593" h="2184035">
                  <a:moveTo>
                    <a:pt x="1857541" y="-185"/>
                  </a:moveTo>
                  <a:cubicBezTo>
                    <a:pt x="2119060" y="804687"/>
                    <a:pt x="1832567" y="1686416"/>
                    <a:pt x="1147900" y="2183850"/>
                  </a:cubicBezTo>
                  <a:lnTo>
                    <a:pt x="-310" y="603471"/>
                  </a:lnTo>
                  <a:close/>
                </a:path>
              </a:pathLst>
            </a:custGeom>
            <a:solidFill>
              <a:srgbClr val="F7931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2E4B22F-52B7-825D-5866-1C41CF6EB5BC}"/>
                </a:ext>
              </a:extLst>
            </p:cNvPr>
            <p:cNvSpPr/>
            <p:nvPr/>
          </p:nvSpPr>
          <p:spPr>
            <a:xfrm>
              <a:off x="4310916" y="3113710"/>
              <a:ext cx="1783441" cy="2005738"/>
            </a:xfrm>
            <a:custGeom>
              <a:avLst/>
              <a:gdLst>
                <a:gd name="connsiteX0" fmla="*/ 805073 w 1953593"/>
                <a:gd name="connsiteY0" fmla="*/ 2183850 h 2184035"/>
                <a:gd name="connsiteX1" fmla="*/ 95432 w 1953593"/>
                <a:gd name="connsiteY1" fmla="*/ -185 h 2184035"/>
                <a:gd name="connsiteX2" fmla="*/ 1953284 w 1953593"/>
                <a:gd name="connsiteY2" fmla="*/ 603471 h 2184035"/>
                <a:gd name="connsiteX0" fmla="*/ 805382 w 1953593"/>
                <a:gd name="connsiteY0" fmla="*/ 2184035 h 2184035"/>
                <a:gd name="connsiteX1" fmla="*/ 95741 w 1953593"/>
                <a:gd name="connsiteY1" fmla="*/ 0 h 2184035"/>
                <a:gd name="connsiteX2" fmla="*/ 932886 w 1953593"/>
                <a:gd name="connsiteY2" fmla="*/ 281087 h 2184035"/>
                <a:gd name="connsiteX3" fmla="*/ 1953593 w 1953593"/>
                <a:gd name="connsiteY3" fmla="*/ 603656 h 2184035"/>
                <a:gd name="connsiteX4" fmla="*/ 805382 w 1953593"/>
                <a:gd name="connsiteY4" fmla="*/ 2184035 h 2184035"/>
                <a:gd name="connsiteX0" fmla="*/ 805382 w 1953593"/>
                <a:gd name="connsiteY0" fmla="*/ 2184035 h 2184035"/>
                <a:gd name="connsiteX1" fmla="*/ 95741 w 1953593"/>
                <a:gd name="connsiteY1" fmla="*/ 0 h 2184035"/>
                <a:gd name="connsiteX2" fmla="*/ 995489 w 1953593"/>
                <a:gd name="connsiteY2" fmla="*/ 146255 h 2184035"/>
                <a:gd name="connsiteX3" fmla="*/ 1953593 w 1953593"/>
                <a:gd name="connsiteY3" fmla="*/ 603656 h 2184035"/>
                <a:gd name="connsiteX4" fmla="*/ 805382 w 1953593"/>
                <a:gd name="connsiteY4" fmla="*/ 2184035 h 218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3593" h="2184035">
                  <a:moveTo>
                    <a:pt x="805382" y="2184035"/>
                  </a:moveTo>
                  <a:cubicBezTo>
                    <a:pt x="120716" y="1686601"/>
                    <a:pt x="-165777" y="804872"/>
                    <a:pt x="95741" y="0"/>
                  </a:cubicBezTo>
                  <a:lnTo>
                    <a:pt x="995489" y="146255"/>
                  </a:lnTo>
                  <a:lnTo>
                    <a:pt x="1953593" y="603656"/>
                  </a:lnTo>
                  <a:lnTo>
                    <a:pt x="805382" y="2184035"/>
                  </a:lnTo>
                  <a:close/>
                </a:path>
              </a:pathLst>
            </a:custGeom>
            <a:solidFill>
              <a:srgbClr val="FFCC4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87F0F63-266F-9402-CF45-3826844BA912}"/>
                </a:ext>
              </a:extLst>
            </p:cNvPr>
            <p:cNvSpPr/>
            <p:nvPr/>
          </p:nvSpPr>
          <p:spPr>
            <a:xfrm>
              <a:off x="4398969" y="1874267"/>
              <a:ext cx="1696038" cy="1793989"/>
            </a:xfrm>
            <a:custGeom>
              <a:avLst/>
              <a:gdLst>
                <a:gd name="connsiteX0" fmla="*/ -310 w 1857851"/>
                <a:gd name="connsiteY0" fmla="*/ 1349622 h 1953463"/>
                <a:gd name="connsiteX1" fmla="*/ 1857541 w 1857851"/>
                <a:gd name="connsiteY1" fmla="*/ -185 h 1953463"/>
                <a:gd name="connsiteX2" fmla="*/ 1857541 w 1857851"/>
                <a:gd name="connsiteY2" fmla="*/ 1953278 h 1953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57851" h="1953463">
                  <a:moveTo>
                    <a:pt x="-310" y="1349622"/>
                  </a:moveTo>
                  <a:cubicBezTo>
                    <a:pt x="261208" y="544750"/>
                    <a:pt x="1011254" y="-185"/>
                    <a:pt x="1857541" y="-185"/>
                  </a:cubicBezTo>
                  <a:lnTo>
                    <a:pt x="1857541" y="1953278"/>
                  </a:lnTo>
                  <a:close/>
                </a:path>
              </a:pathLst>
            </a:custGeom>
            <a:solidFill>
              <a:srgbClr val="C1301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35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234EB64-5591-C947-FFAF-6BB47BCDB36E}"/>
                </a:ext>
              </a:extLst>
            </p:cNvPr>
            <p:cNvSpPr/>
            <p:nvPr/>
          </p:nvSpPr>
          <p:spPr>
            <a:xfrm>
              <a:off x="4038600" y="3117935"/>
              <a:ext cx="1171212" cy="2224811"/>
            </a:xfrm>
            <a:custGeom>
              <a:avLst/>
              <a:gdLst>
                <a:gd name="connsiteX0" fmla="*/ 30922 w 1282953"/>
                <a:gd name="connsiteY0" fmla="*/ 231762 h 2422582"/>
                <a:gd name="connsiteX1" fmla="*/ 30921 w 1282953"/>
                <a:gd name="connsiteY1" fmla="*/ 231770 h 2422582"/>
                <a:gd name="connsiteX2" fmla="*/ 30918 w 1282953"/>
                <a:gd name="connsiteY2" fmla="*/ 231771 h 2422582"/>
                <a:gd name="connsiteX3" fmla="*/ 397998 w 1282953"/>
                <a:gd name="connsiteY3" fmla="*/ 0 h 2422582"/>
                <a:gd name="connsiteX4" fmla="*/ 614380 w 1282953"/>
                <a:gd name="connsiteY4" fmla="*/ 421930 h 2422582"/>
                <a:gd name="connsiteX5" fmla="*/ 1282953 w 1282953"/>
                <a:gd name="connsiteY5" fmla="*/ 1933394 h 2422582"/>
                <a:gd name="connsiteX6" fmla="*/ 928129 w 1282953"/>
                <a:gd name="connsiteY6" fmla="*/ 2422582 h 2422582"/>
                <a:gd name="connsiteX7" fmla="*/ 10198 w 1282953"/>
                <a:gd name="connsiteY7" fmla="*/ 389514 h 2422582"/>
                <a:gd name="connsiteX8" fmla="*/ 30921 w 1282953"/>
                <a:gd name="connsiteY8" fmla="*/ 231770 h 242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82953" h="2422582">
                  <a:moveTo>
                    <a:pt x="30922" y="231762"/>
                  </a:moveTo>
                  <a:lnTo>
                    <a:pt x="30921" y="231770"/>
                  </a:lnTo>
                  <a:lnTo>
                    <a:pt x="30918" y="231771"/>
                  </a:lnTo>
                  <a:close/>
                  <a:moveTo>
                    <a:pt x="397998" y="0"/>
                  </a:moveTo>
                  <a:lnTo>
                    <a:pt x="614380" y="421930"/>
                  </a:lnTo>
                  <a:cubicBezTo>
                    <a:pt x="549300" y="1009306"/>
                    <a:pt x="804570" y="1586408"/>
                    <a:pt x="1282953" y="1933394"/>
                  </a:cubicBezTo>
                  <a:lnTo>
                    <a:pt x="928129" y="2422582"/>
                  </a:lnTo>
                  <a:cubicBezTo>
                    <a:pt x="280748" y="1953016"/>
                    <a:pt x="-65160" y="1177834"/>
                    <a:pt x="10198" y="389514"/>
                  </a:cubicBezTo>
                  <a:lnTo>
                    <a:pt x="30921" y="231770"/>
                  </a:lnTo>
                  <a:close/>
                </a:path>
              </a:pathLst>
            </a:custGeom>
            <a:solidFill>
              <a:schemeClr val="tx1">
                <a:alpha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 sz="135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5625671-372D-5774-4134-13C91EEF2D14}"/>
                </a:ext>
              </a:extLst>
            </p:cNvPr>
            <p:cNvSpPr/>
            <p:nvPr/>
          </p:nvSpPr>
          <p:spPr>
            <a:xfrm>
              <a:off x="5047216" y="4887558"/>
              <a:ext cx="2252890" cy="843972"/>
            </a:xfrm>
            <a:custGeom>
              <a:avLst/>
              <a:gdLst>
                <a:gd name="connsiteX0" fmla="*/ 106985 w 2467831"/>
                <a:gd name="connsiteY0" fmla="*/ 664919 h 918995"/>
                <a:gd name="connsiteX1" fmla="*/ 106993 w 2467831"/>
                <a:gd name="connsiteY1" fmla="*/ 664923 h 918995"/>
                <a:gd name="connsiteX2" fmla="*/ 106993 w 2467831"/>
                <a:gd name="connsiteY2" fmla="*/ 664925 h 918995"/>
                <a:gd name="connsiteX3" fmla="*/ 2112232 w 2467831"/>
                <a:gd name="connsiteY3" fmla="*/ 0 h 918995"/>
                <a:gd name="connsiteX4" fmla="*/ 2467831 w 2467831"/>
                <a:gd name="connsiteY4" fmla="*/ 488624 h 918995"/>
                <a:gd name="connsiteX5" fmla="*/ 250613 w 2467831"/>
                <a:gd name="connsiteY5" fmla="*/ 733377 h 918995"/>
                <a:gd name="connsiteX6" fmla="*/ 106993 w 2467831"/>
                <a:gd name="connsiteY6" fmla="*/ 664923 h 918995"/>
                <a:gd name="connsiteX7" fmla="*/ 0 w 2467831"/>
                <a:gd name="connsiteY7" fmla="*/ 244191 h 918995"/>
                <a:gd name="connsiteX8" fmla="*/ 468144 w 2467831"/>
                <a:gd name="connsiteY8" fmla="*/ 168783 h 918995"/>
                <a:gd name="connsiteX9" fmla="*/ 2112232 w 2467831"/>
                <a:gd name="connsiteY9" fmla="*/ 0 h 918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67831" h="918995">
                  <a:moveTo>
                    <a:pt x="106985" y="664919"/>
                  </a:moveTo>
                  <a:lnTo>
                    <a:pt x="106993" y="664923"/>
                  </a:lnTo>
                  <a:lnTo>
                    <a:pt x="106993" y="664925"/>
                  </a:lnTo>
                  <a:close/>
                  <a:moveTo>
                    <a:pt x="2112232" y="0"/>
                  </a:moveTo>
                  <a:lnTo>
                    <a:pt x="2467831" y="488624"/>
                  </a:lnTo>
                  <a:cubicBezTo>
                    <a:pt x="1821196" y="959217"/>
                    <a:pt x="977062" y="1048650"/>
                    <a:pt x="250613" y="733377"/>
                  </a:cubicBezTo>
                  <a:lnTo>
                    <a:pt x="106993" y="664923"/>
                  </a:lnTo>
                  <a:lnTo>
                    <a:pt x="0" y="244191"/>
                  </a:lnTo>
                  <a:lnTo>
                    <a:pt x="468144" y="168783"/>
                  </a:lnTo>
                  <a:cubicBezTo>
                    <a:pt x="1006662" y="412186"/>
                    <a:pt x="1634401" y="347745"/>
                    <a:pt x="2112232" y="0"/>
                  </a:cubicBezTo>
                  <a:close/>
                </a:path>
              </a:pathLst>
            </a:custGeom>
            <a:solidFill>
              <a:schemeClr val="tx1">
                <a:alpha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 sz="135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A4933C5-6A60-0F64-8416-38874806C089}"/>
                </a:ext>
              </a:extLst>
            </p:cNvPr>
            <p:cNvSpPr/>
            <p:nvPr/>
          </p:nvSpPr>
          <p:spPr>
            <a:xfrm>
              <a:off x="7142938" y="3027019"/>
              <a:ext cx="1010462" cy="2111650"/>
            </a:xfrm>
            <a:custGeom>
              <a:avLst/>
              <a:gdLst>
                <a:gd name="connsiteX0" fmla="*/ 433181 w 1106867"/>
                <a:gd name="connsiteY0" fmla="*/ 2299356 h 2299362"/>
                <a:gd name="connsiteX1" fmla="*/ 433184 w 1106867"/>
                <a:gd name="connsiteY1" fmla="*/ 2299356 h 2299362"/>
                <a:gd name="connsiteX2" fmla="*/ 433176 w 1106867"/>
                <a:gd name="connsiteY2" fmla="*/ 2299362 h 2299362"/>
                <a:gd name="connsiteX3" fmla="*/ 996743 w 1106867"/>
                <a:gd name="connsiteY3" fmla="*/ 0 h 2299362"/>
                <a:gd name="connsiteX4" fmla="*/ 643037 w 1106867"/>
                <a:gd name="connsiteY4" fmla="*/ 2062310 h 2299362"/>
                <a:gd name="connsiteX5" fmla="*/ 433181 w 1106867"/>
                <a:gd name="connsiteY5" fmla="*/ 2299356 h 2299362"/>
                <a:gd name="connsiteX6" fmla="*/ 0 w 1106867"/>
                <a:gd name="connsiteY6" fmla="*/ 2270780 h 2299362"/>
                <a:gd name="connsiteX7" fmla="*/ 73292 w 1106867"/>
                <a:gd name="connsiteY7" fmla="*/ 1802300 h 2299362"/>
                <a:gd name="connsiteX8" fmla="*/ 422009 w 1106867"/>
                <a:gd name="connsiteY8" fmla="*/ 186778 h 2299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6867" h="2299362">
                  <a:moveTo>
                    <a:pt x="433181" y="2299356"/>
                  </a:moveTo>
                  <a:lnTo>
                    <a:pt x="433184" y="2299356"/>
                  </a:lnTo>
                  <a:lnTo>
                    <a:pt x="433176" y="2299362"/>
                  </a:lnTo>
                  <a:close/>
                  <a:moveTo>
                    <a:pt x="996743" y="0"/>
                  </a:moveTo>
                  <a:cubicBezTo>
                    <a:pt x="1227443" y="709884"/>
                    <a:pt x="1089154" y="1480515"/>
                    <a:pt x="643037" y="2062310"/>
                  </a:cubicBezTo>
                  <a:lnTo>
                    <a:pt x="433181" y="2299356"/>
                  </a:lnTo>
                  <a:lnTo>
                    <a:pt x="0" y="2270780"/>
                  </a:lnTo>
                  <a:lnTo>
                    <a:pt x="73292" y="1802300"/>
                  </a:lnTo>
                  <a:cubicBezTo>
                    <a:pt x="471515" y="1365648"/>
                    <a:pt x="604663" y="748816"/>
                    <a:pt x="422009" y="186778"/>
                  </a:cubicBezTo>
                  <a:close/>
                </a:path>
              </a:pathLst>
            </a:custGeom>
            <a:solidFill>
              <a:schemeClr val="tx1">
                <a:alpha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 sz="135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71D0C9B-F5A0-5E5B-66A2-4719A5C183E0}"/>
                </a:ext>
              </a:extLst>
            </p:cNvPr>
            <p:cNvSpPr/>
            <p:nvPr/>
          </p:nvSpPr>
          <p:spPr>
            <a:xfrm>
              <a:off x="6094635" y="1616730"/>
              <a:ext cx="1850727" cy="1494892"/>
            </a:xfrm>
            <a:custGeom>
              <a:avLst/>
              <a:gdLst>
                <a:gd name="connsiteX0" fmla="*/ 2027294 w 2027298"/>
                <a:gd name="connsiteY0" fmla="*/ 1222747 h 1627778"/>
                <a:gd name="connsiteX1" fmla="*/ 2027298 w 2027298"/>
                <a:gd name="connsiteY1" fmla="*/ 1222756 h 1627778"/>
                <a:gd name="connsiteX2" fmla="*/ 2027293 w 2027298"/>
                <a:gd name="connsiteY2" fmla="*/ 1222749 h 1627778"/>
                <a:gd name="connsiteX3" fmla="*/ 0 w 2027298"/>
                <a:gd name="connsiteY3" fmla="*/ 161 h 1627778"/>
                <a:gd name="connsiteX4" fmla="*/ 1863478 w 2027298"/>
                <a:gd name="connsiteY4" fmla="*/ 951835 h 1627778"/>
                <a:gd name="connsiteX5" fmla="*/ 2027293 w 2027298"/>
                <a:gd name="connsiteY5" fmla="*/ 1222749 h 1627778"/>
                <a:gd name="connsiteX6" fmla="*/ 1871043 w 2027298"/>
                <a:gd name="connsiteY6" fmla="*/ 1627778 h 1627778"/>
                <a:gd name="connsiteX7" fmla="*/ 1445629 w 2027298"/>
                <a:gd name="connsiteY7" fmla="*/ 1418330 h 1627778"/>
                <a:gd name="connsiteX8" fmla="*/ 7194 w 2027298"/>
                <a:gd name="connsiteY8" fmla="*/ 604440 h 16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27298" h="1627778">
                  <a:moveTo>
                    <a:pt x="2027294" y="1222747"/>
                  </a:moveTo>
                  <a:lnTo>
                    <a:pt x="2027298" y="1222756"/>
                  </a:lnTo>
                  <a:lnTo>
                    <a:pt x="2027293" y="1222749"/>
                  </a:lnTo>
                  <a:close/>
                  <a:moveTo>
                    <a:pt x="0" y="161"/>
                  </a:moveTo>
                  <a:cubicBezTo>
                    <a:pt x="746377" y="-8725"/>
                    <a:pt x="1440889" y="352732"/>
                    <a:pt x="1863478" y="951835"/>
                  </a:cubicBezTo>
                  <a:lnTo>
                    <a:pt x="2027293" y="1222749"/>
                  </a:lnTo>
                  <a:lnTo>
                    <a:pt x="1871043" y="1627778"/>
                  </a:lnTo>
                  <a:lnTo>
                    <a:pt x="1445629" y="1418330"/>
                  </a:lnTo>
                  <a:cubicBezTo>
                    <a:pt x="1147341" y="908163"/>
                    <a:pt x="598125" y="597404"/>
                    <a:pt x="7194" y="604440"/>
                  </a:cubicBezTo>
                  <a:close/>
                </a:path>
              </a:pathLst>
            </a:custGeom>
            <a:solidFill>
              <a:schemeClr val="tx1">
                <a:alpha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 sz="135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2AE7E9E-EFE6-781E-D79E-2D6C639310CD}"/>
                </a:ext>
              </a:extLst>
            </p:cNvPr>
            <p:cNvSpPr/>
            <p:nvPr/>
          </p:nvSpPr>
          <p:spPr>
            <a:xfrm>
              <a:off x="4141219" y="1622314"/>
              <a:ext cx="1953788" cy="1576450"/>
            </a:xfrm>
            <a:custGeom>
              <a:avLst/>
              <a:gdLst>
                <a:gd name="connsiteX0" fmla="*/ 1806333 w 2140192"/>
                <a:gd name="connsiteY0" fmla="*/ 1 h 1716586"/>
                <a:gd name="connsiteX1" fmla="*/ 2140192 w 2140192"/>
                <a:gd name="connsiteY1" fmla="*/ 277492 h 1716586"/>
                <a:gd name="connsiteX2" fmla="*/ 1805779 w 2140192"/>
                <a:gd name="connsiteY2" fmla="*/ 613667 h 1716586"/>
                <a:gd name="connsiteX3" fmla="*/ 574892 w 2140192"/>
                <a:gd name="connsiteY3" fmla="*/ 1716586 h 1716586"/>
                <a:gd name="connsiteX4" fmla="*/ 0 w 2140192"/>
                <a:gd name="connsiteY4" fmla="*/ 1530296 h 1716586"/>
                <a:gd name="connsiteX5" fmla="*/ 1649905 w 2140192"/>
                <a:gd name="connsiteY5" fmla="*/ 29038 h 1716586"/>
                <a:gd name="connsiteX6" fmla="*/ 1806331 w 2140192"/>
                <a:gd name="connsiteY6" fmla="*/ 0 h 1716586"/>
                <a:gd name="connsiteX7" fmla="*/ 1806341 w 2140192"/>
                <a:gd name="connsiteY7" fmla="*/ 0 h 1716586"/>
                <a:gd name="connsiteX8" fmla="*/ 1806333 w 2140192"/>
                <a:gd name="connsiteY8" fmla="*/ 1 h 171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0192" h="1716586">
                  <a:moveTo>
                    <a:pt x="1806333" y="1"/>
                  </a:moveTo>
                  <a:lnTo>
                    <a:pt x="2140192" y="277492"/>
                  </a:lnTo>
                  <a:lnTo>
                    <a:pt x="1805779" y="613667"/>
                  </a:lnTo>
                  <a:cubicBezTo>
                    <a:pt x="1227040" y="733282"/>
                    <a:pt x="757066" y="1154392"/>
                    <a:pt x="574892" y="1716586"/>
                  </a:cubicBezTo>
                  <a:lnTo>
                    <a:pt x="0" y="1530296"/>
                  </a:lnTo>
                  <a:cubicBezTo>
                    <a:pt x="246531" y="769496"/>
                    <a:pt x="876882" y="200973"/>
                    <a:pt x="1649905" y="29038"/>
                  </a:cubicBezTo>
                  <a:close/>
                  <a:moveTo>
                    <a:pt x="1806331" y="0"/>
                  </a:moveTo>
                  <a:lnTo>
                    <a:pt x="1806341" y="0"/>
                  </a:lnTo>
                  <a:lnTo>
                    <a:pt x="1806333" y="1"/>
                  </a:lnTo>
                  <a:close/>
                </a:path>
              </a:pathLst>
            </a:custGeom>
            <a:solidFill>
              <a:schemeClr val="tx1">
                <a:alpha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 sz="135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24EBCE8C-4841-983F-5FB7-6273618BA211}"/>
              </a:ext>
            </a:extLst>
          </p:cNvPr>
          <p:cNvGrpSpPr/>
          <p:nvPr/>
        </p:nvGrpSpPr>
        <p:grpSpPr>
          <a:xfrm>
            <a:off x="7208764" y="1291515"/>
            <a:ext cx="2427961" cy="1223795"/>
            <a:chOff x="7756018" y="-22989"/>
            <a:chExt cx="3237282" cy="1631724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D5EC7F4-82BB-9565-3482-3A1AA8834DAE}"/>
                </a:ext>
              </a:extLst>
            </p:cNvPr>
            <p:cNvSpPr txBox="1"/>
            <p:nvPr/>
          </p:nvSpPr>
          <p:spPr>
            <a:xfrm>
              <a:off x="8067219" y="-22989"/>
              <a:ext cx="2926081" cy="533480"/>
            </a:xfrm>
            <a:prstGeom prst="rect">
              <a:avLst/>
            </a:prstGeom>
            <a:noFill/>
          </p:spPr>
          <p:txBody>
            <a:bodyPr wrap="square" lIns="0" rIns="0" rtlCol="0" anchor="b">
              <a:spAutoFit/>
            </a:bodyPr>
            <a:lstStyle/>
            <a:p>
              <a:r>
                <a:rPr lang="en-US" sz="2000" b="1" cap="all" noProof="1">
                  <a:solidFill>
                    <a:schemeClr val="accent1"/>
                  </a:solidFill>
                </a:rPr>
                <a:t>planning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4287603-EB25-67F2-EACF-B5E4786F84D1}"/>
                </a:ext>
              </a:extLst>
            </p:cNvPr>
            <p:cNvSpPr txBox="1"/>
            <p:nvPr/>
          </p:nvSpPr>
          <p:spPr>
            <a:xfrm>
              <a:off x="7756018" y="500741"/>
              <a:ext cx="2926080" cy="1107994"/>
            </a:xfrm>
            <a:prstGeom prst="rect">
              <a:avLst/>
            </a:prstGeom>
            <a:noFill/>
          </p:spPr>
          <p:txBody>
            <a:bodyPr wrap="square" lIns="0" rIns="0" rtlCol="0" anchor="t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Allocate rooms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Plan the F&amp;B packages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Schedule staff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013ACD9-5695-6937-9425-EDBE2371C418}"/>
              </a:ext>
            </a:extLst>
          </p:cNvPr>
          <p:cNvGrpSpPr/>
          <p:nvPr/>
        </p:nvGrpSpPr>
        <p:grpSpPr>
          <a:xfrm>
            <a:off x="7757095" y="3296375"/>
            <a:ext cx="2520697" cy="1112716"/>
            <a:chOff x="8487127" y="770557"/>
            <a:chExt cx="3360930" cy="1483619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4AD8DC0-CEDC-B2BC-E17A-2E4957D9CC24}"/>
                </a:ext>
              </a:extLst>
            </p:cNvPr>
            <p:cNvSpPr txBox="1"/>
            <p:nvPr/>
          </p:nvSpPr>
          <p:spPr>
            <a:xfrm>
              <a:off x="8487127" y="770557"/>
              <a:ext cx="2926080" cy="533481"/>
            </a:xfrm>
            <a:prstGeom prst="rect">
              <a:avLst/>
            </a:prstGeom>
            <a:noFill/>
          </p:spPr>
          <p:txBody>
            <a:bodyPr wrap="square" lIns="0" rIns="0" rtlCol="0" anchor="b">
              <a:spAutoFit/>
            </a:bodyPr>
            <a:lstStyle/>
            <a:p>
              <a:r>
                <a:rPr lang="en-US" sz="2000" b="1" cap="all" noProof="1">
                  <a:solidFill>
                    <a:schemeClr val="accent2">
                      <a:lumMod val="75000"/>
                    </a:schemeClr>
                  </a:solidFill>
                </a:rPr>
                <a:t>Implementation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29F8FEA-ADF7-F9C0-6875-E42C50B9638F}"/>
                </a:ext>
              </a:extLst>
            </p:cNvPr>
            <p:cNvSpPr txBox="1"/>
            <p:nvPr/>
          </p:nvSpPr>
          <p:spPr>
            <a:xfrm>
              <a:off x="8921977" y="1925882"/>
              <a:ext cx="2926080" cy="328294"/>
            </a:xfrm>
            <a:prstGeom prst="rect">
              <a:avLst/>
            </a:prstGeom>
            <a:noFill/>
          </p:spPr>
          <p:txBody>
            <a:bodyPr wrap="square" lIns="0" rIns="0" rtlCol="0" anchor="t">
              <a:spAutoFit/>
            </a:bodyPr>
            <a:lstStyle/>
            <a:p>
              <a:pPr algn="just"/>
              <a:endParaRPr lang="en-US" sz="1000" noProof="1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89A09417-1F3A-D350-E72B-3120058F68E4}"/>
              </a:ext>
            </a:extLst>
          </p:cNvPr>
          <p:cNvGrpSpPr/>
          <p:nvPr/>
        </p:nvGrpSpPr>
        <p:grpSpPr>
          <a:xfrm>
            <a:off x="4590383" y="5208854"/>
            <a:ext cx="2940284" cy="997981"/>
            <a:chOff x="12494452" y="4987393"/>
            <a:chExt cx="3920380" cy="1330642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99F4810A-27BB-A3B1-619E-F531B960A63C}"/>
                </a:ext>
              </a:extLst>
            </p:cNvPr>
            <p:cNvSpPr txBox="1"/>
            <p:nvPr/>
          </p:nvSpPr>
          <p:spPr>
            <a:xfrm>
              <a:off x="12494452" y="4987393"/>
              <a:ext cx="2926079" cy="533480"/>
            </a:xfrm>
            <a:prstGeom prst="rect">
              <a:avLst/>
            </a:prstGeom>
            <a:noFill/>
          </p:spPr>
          <p:txBody>
            <a:bodyPr wrap="square" lIns="0" rIns="0" rtlCol="0" anchor="b">
              <a:spAutoFit/>
            </a:bodyPr>
            <a:lstStyle/>
            <a:p>
              <a:pPr algn="r"/>
              <a:r>
                <a:rPr lang="en-US" sz="2000" b="1" cap="all" noProof="1">
                  <a:solidFill>
                    <a:schemeClr val="accent3">
                      <a:lumMod val="75000"/>
                    </a:schemeClr>
                  </a:solidFill>
                </a:rPr>
                <a:t>Research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BE9D454-E969-DDD0-E1F4-3CBEED1B2443}"/>
                </a:ext>
              </a:extLst>
            </p:cNvPr>
            <p:cNvSpPr txBox="1"/>
            <p:nvPr/>
          </p:nvSpPr>
          <p:spPr>
            <a:xfrm>
              <a:off x="12740140" y="5415224"/>
              <a:ext cx="3674692" cy="902811"/>
            </a:xfrm>
            <a:prstGeom prst="rect">
              <a:avLst/>
            </a:prstGeom>
            <a:noFill/>
          </p:spPr>
          <p:txBody>
            <a:bodyPr wrap="square" lIns="0" rIns="0" rtlCol="0" anchor="t">
              <a:spAutoFit/>
            </a:bodyPr>
            <a:lstStyle/>
            <a:p>
              <a:pPr marL="285750" indent="-285750" algn="ctr">
                <a:buFont typeface="Arial" panose="020B0604020202020204" pitchFamily="34" charset="0"/>
                <a:buChar char="•"/>
              </a:pPr>
              <a:r>
                <a:rPr lang="en-GB" sz="1400" dirty="0"/>
                <a:t>Identify delegate needs</a:t>
              </a:r>
            </a:p>
            <a:p>
              <a:pPr marL="285750" indent="-285750" algn="ctr">
                <a:buFont typeface="Arial" panose="020B0604020202020204" pitchFamily="34" charset="0"/>
                <a:buChar char="•"/>
              </a:pPr>
              <a:r>
                <a:rPr lang="en-GB" sz="1400" dirty="0"/>
                <a:t>Analyse the market demands </a:t>
              </a:r>
            </a:p>
            <a:p>
              <a:pPr algn="just"/>
              <a:endParaRPr lang="en-US" sz="1000" noProof="1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59C035-1501-171F-AAE3-079CA32E2E6D}"/>
              </a:ext>
            </a:extLst>
          </p:cNvPr>
          <p:cNvGrpSpPr/>
          <p:nvPr/>
        </p:nvGrpSpPr>
        <p:grpSpPr>
          <a:xfrm>
            <a:off x="2627080" y="1174556"/>
            <a:ext cx="2570233" cy="1443357"/>
            <a:chOff x="1287667" y="1921907"/>
            <a:chExt cx="3426977" cy="192447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FE43525-50F5-196A-2B4C-4C4ED513A2A2}"/>
                </a:ext>
              </a:extLst>
            </p:cNvPr>
            <p:cNvSpPr txBox="1"/>
            <p:nvPr/>
          </p:nvSpPr>
          <p:spPr>
            <a:xfrm>
              <a:off x="1287667" y="1921907"/>
              <a:ext cx="2926080" cy="533480"/>
            </a:xfrm>
            <a:prstGeom prst="rect">
              <a:avLst/>
            </a:prstGeom>
            <a:noFill/>
          </p:spPr>
          <p:txBody>
            <a:bodyPr wrap="square" lIns="0" rIns="0" rtlCol="0" anchor="b">
              <a:spAutoFit/>
            </a:bodyPr>
            <a:lstStyle/>
            <a:p>
              <a:pPr algn="r"/>
              <a:r>
                <a:rPr lang="en-US" sz="2000" b="1" cap="all" noProof="1">
                  <a:solidFill>
                    <a:schemeClr val="accent5"/>
                  </a:solidFill>
                </a:rPr>
                <a:t>evaluation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D3EB332-1ECB-C3D9-2F91-20307F79DD27}"/>
                </a:ext>
              </a:extLst>
            </p:cNvPr>
            <p:cNvSpPr txBox="1"/>
            <p:nvPr/>
          </p:nvSpPr>
          <p:spPr>
            <a:xfrm>
              <a:off x="1788564" y="2410091"/>
              <a:ext cx="2926080" cy="1436292"/>
            </a:xfrm>
            <a:prstGeom prst="rect">
              <a:avLst/>
            </a:prstGeom>
            <a:noFill/>
          </p:spPr>
          <p:txBody>
            <a:bodyPr wrap="square" lIns="0" rIns="0" rtlCol="0" anchor="t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Collect feedback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Review the revenue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Identifying room for improvements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5527637-0EAE-02B9-C766-0D8F5030794B}"/>
              </a:ext>
            </a:extLst>
          </p:cNvPr>
          <p:cNvGrpSpPr/>
          <p:nvPr/>
        </p:nvGrpSpPr>
        <p:grpSpPr>
          <a:xfrm>
            <a:off x="1873076" y="3594594"/>
            <a:ext cx="2722370" cy="1105961"/>
            <a:chOff x="8871374" y="4714649"/>
            <a:chExt cx="3629828" cy="1474616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B62FC95-57A1-54A1-C8D4-287128FD8CF0}"/>
                </a:ext>
              </a:extLst>
            </p:cNvPr>
            <p:cNvSpPr txBox="1"/>
            <p:nvPr/>
          </p:nvSpPr>
          <p:spPr>
            <a:xfrm>
              <a:off x="8871374" y="4714649"/>
              <a:ext cx="2926079" cy="533480"/>
            </a:xfrm>
            <a:prstGeom prst="rect">
              <a:avLst/>
            </a:prstGeom>
            <a:noFill/>
          </p:spPr>
          <p:txBody>
            <a:bodyPr wrap="square" lIns="0" rIns="0" rtlCol="0" anchor="b">
              <a:spAutoFit/>
            </a:bodyPr>
            <a:lstStyle/>
            <a:p>
              <a:pPr algn="r"/>
              <a:r>
                <a:rPr lang="en-US" sz="2000" b="1" cap="all" noProof="1">
                  <a:solidFill>
                    <a:schemeClr val="accent4">
                      <a:lumMod val="50000"/>
                    </a:schemeClr>
                  </a:solidFill>
                </a:rPr>
                <a:t>delivery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010BE448-3DBD-7936-B130-34E6893EF676}"/>
                </a:ext>
              </a:extLst>
            </p:cNvPr>
            <p:cNvSpPr txBox="1"/>
            <p:nvPr/>
          </p:nvSpPr>
          <p:spPr>
            <a:xfrm>
              <a:off x="9575122" y="5204379"/>
              <a:ext cx="2926080" cy="984886"/>
            </a:xfrm>
            <a:prstGeom prst="rect">
              <a:avLst/>
            </a:prstGeom>
            <a:noFill/>
          </p:spPr>
          <p:txBody>
            <a:bodyPr wrap="square" lIns="0" rIns="0" rtlCol="0" anchor="t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Monitor satisfactory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Provide great service</a:t>
              </a:r>
            </a:p>
            <a:p>
              <a:pPr algn="just"/>
              <a:endParaRPr lang="en-US" sz="1000" noProof="1">
                <a:solidFill>
                  <a:schemeClr val="tx1">
                    <a:lumMod val="65000"/>
                    <a:lumOff val="35000"/>
                  </a:schemeClr>
                </a:solidFill>
              </a:endParaRPr>
            </a:p>
          </p:txBody>
        </p:sp>
      </p:grpSp>
      <p:pic>
        <p:nvPicPr>
          <p:cNvPr id="18" name="Graphic 17" descr="Rocket with solid fill">
            <a:extLst>
              <a:ext uri="{FF2B5EF4-FFF2-40B4-BE49-F238E27FC236}">
                <a16:creationId xmlns:a16="http://schemas.microsoft.com/office/drawing/2014/main" id="{52768B93-E978-C421-D1A2-94A72A7F0F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14152" y="3626720"/>
            <a:ext cx="411480" cy="411480"/>
          </a:xfrm>
          <a:prstGeom prst="rect">
            <a:avLst/>
          </a:prstGeom>
        </p:spPr>
      </p:pic>
      <p:pic>
        <p:nvPicPr>
          <p:cNvPr id="19" name="Graphic 18" descr="Gears with solid fill">
            <a:extLst>
              <a:ext uri="{FF2B5EF4-FFF2-40B4-BE49-F238E27FC236}">
                <a16:creationId xmlns:a16="http://schemas.microsoft.com/office/drawing/2014/main" id="{435584CA-E425-5823-B9CD-BDE28B85E9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63193" y="3626720"/>
            <a:ext cx="411480" cy="411480"/>
          </a:xfrm>
          <a:prstGeom prst="rect">
            <a:avLst/>
          </a:prstGeom>
        </p:spPr>
      </p:pic>
      <p:pic>
        <p:nvPicPr>
          <p:cNvPr id="20" name="Graphic 19" descr="Chat bubble with solid fill">
            <a:extLst>
              <a:ext uri="{FF2B5EF4-FFF2-40B4-BE49-F238E27FC236}">
                <a16:creationId xmlns:a16="http://schemas.microsoft.com/office/drawing/2014/main" id="{8DB6A27A-34E7-9A7C-31C9-67614DD6B6D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459078" y="2732857"/>
            <a:ext cx="411480" cy="411480"/>
          </a:xfrm>
          <a:prstGeom prst="rect">
            <a:avLst/>
          </a:prstGeom>
        </p:spPr>
      </p:pic>
      <p:pic>
        <p:nvPicPr>
          <p:cNvPr id="21" name="Graphic 20" descr="Magnifying glass with solid fill">
            <a:extLst>
              <a:ext uri="{FF2B5EF4-FFF2-40B4-BE49-F238E27FC236}">
                <a16:creationId xmlns:a16="http://schemas.microsoft.com/office/drawing/2014/main" id="{971A360C-7971-A9B7-7B41-842DFBC4F51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888672" y="4099108"/>
            <a:ext cx="411480" cy="411480"/>
          </a:xfrm>
          <a:prstGeom prst="rect">
            <a:avLst/>
          </a:prstGeom>
        </p:spPr>
      </p:pic>
      <p:pic>
        <p:nvPicPr>
          <p:cNvPr id="22" name="Graphic 21" descr="Lightbulb with solid fill">
            <a:extLst>
              <a:ext uri="{FF2B5EF4-FFF2-40B4-BE49-F238E27FC236}">
                <a16:creationId xmlns:a16="http://schemas.microsoft.com/office/drawing/2014/main" id="{3F6D8D4F-6A62-C3C6-E200-C6011665087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318267" y="2732857"/>
            <a:ext cx="411480" cy="411480"/>
          </a:xfrm>
          <a:prstGeom prst="rect">
            <a:avLst/>
          </a:prstGeom>
        </p:spPr>
      </p:pic>
      <p:sp>
        <p:nvSpPr>
          <p:cNvPr id="24" name="Title 23">
            <a:extLst>
              <a:ext uri="{FF2B5EF4-FFF2-40B4-BE49-F238E27FC236}">
                <a16:creationId xmlns:a16="http://schemas.microsoft.com/office/drawing/2014/main" id="{A169C69B-ABA1-49A4-61C8-40BB005B7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9689" y="178531"/>
            <a:ext cx="8515350" cy="739056"/>
          </a:xfrm>
        </p:spPr>
        <p:txBody>
          <a:bodyPr>
            <a:normAutofit/>
          </a:bodyPr>
          <a:lstStyle/>
          <a:p>
            <a:r>
              <a:rPr lang="en-US" dirty="0"/>
              <a:t>5-Stage event life-Cycle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E143BCD-8B9B-F24A-588B-CBA25F6A7517}"/>
              </a:ext>
            </a:extLst>
          </p:cNvPr>
          <p:cNvSpPr txBox="1"/>
          <p:nvPr/>
        </p:nvSpPr>
        <p:spPr>
          <a:xfrm>
            <a:off x="7567294" y="3566184"/>
            <a:ext cx="304774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Set up room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Prepare catering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Make sure coffee Nespresso machine is cleaned and working 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F0074568-E0F0-7678-4002-98E4A2E0A2C8}"/>
                  </a:ext>
                </a:extLst>
              </p14:cNvPr>
              <p14:cNvContentPartPr/>
              <p14:nvPr/>
            </p14:nvContentPartPr>
            <p14:xfrm>
              <a:off x="3588123" y="6390476"/>
              <a:ext cx="5278680" cy="42552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F0074568-E0F0-7678-4002-98E4A2E0A2C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534483" y="6282476"/>
                <a:ext cx="5386320" cy="64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D9912BFE-31FB-3459-8873-4D2E7DFD5528}"/>
                  </a:ext>
                </a:extLst>
              </p14:cNvPr>
              <p14:cNvContentPartPr/>
              <p14:nvPr/>
            </p14:nvContentPartPr>
            <p14:xfrm>
              <a:off x="3066123" y="6597116"/>
              <a:ext cx="360" cy="36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D9912BFE-31FB-3459-8873-4D2E7DFD5528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012483" y="6489476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E8A60068-0475-4786-2CC5-1317172E50DC}"/>
                  </a:ext>
                </a:extLst>
              </p14:cNvPr>
              <p14:cNvContentPartPr/>
              <p14:nvPr/>
            </p14:nvContentPartPr>
            <p14:xfrm>
              <a:off x="8269923" y="6468596"/>
              <a:ext cx="792360" cy="10584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E8A60068-0475-4786-2CC5-1317172E50DC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8216283" y="6360956"/>
                <a:ext cx="900000" cy="32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F88310B3-0EC2-FB8D-DF9E-781CAB791047}"/>
                  </a:ext>
                </a:extLst>
              </p14:cNvPr>
              <p14:cNvContentPartPr/>
              <p14:nvPr/>
            </p14:nvContentPartPr>
            <p14:xfrm>
              <a:off x="4508283" y="6598916"/>
              <a:ext cx="4437720" cy="27828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F88310B3-0EC2-FB8D-DF9E-781CAB791047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454283" y="6491276"/>
                <a:ext cx="4545360" cy="49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15C5CCFB-7010-6F5E-9888-BB604066A263}"/>
                  </a:ext>
                </a:extLst>
              </p14:cNvPr>
              <p14:cNvContentPartPr/>
              <p14:nvPr/>
            </p14:nvContentPartPr>
            <p14:xfrm>
              <a:off x="5602683" y="6665876"/>
              <a:ext cx="360" cy="360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15C5CCFB-7010-6F5E-9888-BB604066A26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549043" y="6558236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39555EC9-B81B-B7F5-2F89-723937EAD892}"/>
                  </a:ext>
                </a:extLst>
              </p14:cNvPr>
              <p14:cNvContentPartPr/>
              <p14:nvPr/>
            </p14:nvContentPartPr>
            <p14:xfrm>
              <a:off x="4599363" y="6549596"/>
              <a:ext cx="1003680" cy="116640"/>
            </p14:xfrm>
          </p:contentPart>
        </mc:Choice>
        <mc:Fallback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39555EC9-B81B-B7F5-2F89-723937EAD892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4545723" y="6441956"/>
                <a:ext cx="1111320" cy="332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6FCFB6CE-6CB5-E9BF-B85B-784A71D81D00}"/>
                  </a:ext>
                </a:extLst>
              </p14:cNvPr>
              <p14:cNvContentPartPr/>
              <p14:nvPr/>
            </p14:nvContentPartPr>
            <p14:xfrm>
              <a:off x="1969923" y="6527996"/>
              <a:ext cx="2620080" cy="90720"/>
            </p14:xfrm>
          </p:contentPart>
        </mc:Choice>
        <mc:Fallback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6FCFB6CE-6CB5-E9BF-B85B-784A71D81D00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916283" y="6419996"/>
                <a:ext cx="2727720" cy="30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7C5CB00D-7479-47C3-36AC-ADC320E22498}"/>
                  </a:ext>
                </a:extLst>
              </p14:cNvPr>
              <p14:cNvContentPartPr/>
              <p14:nvPr/>
            </p14:nvContentPartPr>
            <p14:xfrm>
              <a:off x="2013843" y="6558236"/>
              <a:ext cx="1490040" cy="49680"/>
            </p14:xfrm>
          </p:contentPart>
        </mc:Choice>
        <mc:Fallback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7C5CB00D-7479-47C3-36AC-ADC320E22498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960203" y="6450236"/>
                <a:ext cx="1597680" cy="26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B33D16BF-2380-C8D0-05E9-51F9C5FCDC07}"/>
                  </a:ext>
                </a:extLst>
              </p14:cNvPr>
              <p14:cNvContentPartPr/>
              <p14:nvPr/>
            </p14:nvContentPartPr>
            <p14:xfrm>
              <a:off x="-875129" y="1061396"/>
              <a:ext cx="360" cy="360"/>
            </p14:xfrm>
          </p:contentPart>
        </mc:Choice>
        <mc:Fallback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B33D16BF-2380-C8D0-05E9-51F9C5FCDC07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-928769" y="953756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40C52AA8-1E40-7C18-B83F-65B44DEDFCB4}"/>
                  </a:ext>
                </a:extLst>
              </p14:cNvPr>
              <p14:cNvContentPartPr/>
              <p14:nvPr/>
            </p14:nvContentPartPr>
            <p14:xfrm>
              <a:off x="2288883" y="5230556"/>
              <a:ext cx="975960" cy="57600"/>
            </p14:xfrm>
          </p:contentPart>
        </mc:Choice>
        <mc:Fallback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40C52AA8-1E40-7C18-B83F-65B44DEDFCB4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2235243" y="5122916"/>
                <a:ext cx="1083600" cy="27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79AA9D75-0A8C-04CD-6B30-BD15CFF8A317}"/>
                  </a:ext>
                </a:extLst>
              </p14:cNvPr>
              <p14:cNvContentPartPr/>
              <p14:nvPr/>
            </p14:nvContentPartPr>
            <p14:xfrm>
              <a:off x="3272403" y="5289236"/>
              <a:ext cx="683280" cy="163080"/>
            </p14:xfrm>
          </p:contentPart>
        </mc:Choice>
        <mc:Fallback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79AA9D75-0A8C-04CD-6B30-BD15CFF8A317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3218403" y="5181236"/>
                <a:ext cx="790920" cy="37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4812F9EC-F4D4-FE5A-FDC8-F6628A9FCD64}"/>
                  </a:ext>
                </a:extLst>
              </p14:cNvPr>
              <p14:cNvContentPartPr/>
              <p14:nvPr/>
            </p14:nvContentPartPr>
            <p14:xfrm>
              <a:off x="3488763" y="6577676"/>
              <a:ext cx="747720" cy="35640"/>
            </p14:xfrm>
          </p:contentPart>
        </mc:Choice>
        <mc:Fallback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4812F9EC-F4D4-FE5A-FDC8-F6628A9FCD64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3399123" y="6397676"/>
                <a:ext cx="927360" cy="39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35B81B04-1C19-52BD-72EB-795B8BC97270}"/>
                  </a:ext>
                </a:extLst>
              </p14:cNvPr>
              <p14:cNvContentPartPr/>
              <p14:nvPr/>
            </p14:nvContentPartPr>
            <p14:xfrm>
              <a:off x="4226043" y="6606836"/>
              <a:ext cx="360" cy="360"/>
            </p14:xfrm>
          </p:contentPart>
        </mc:Choice>
        <mc:Fallback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35B81B04-1C19-52BD-72EB-795B8BC97270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4136043" y="6427196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C14E9B74-0276-3DFA-EAF8-A32C882202AB}"/>
                  </a:ext>
                </a:extLst>
              </p14:cNvPr>
              <p14:cNvContentPartPr/>
              <p14:nvPr/>
            </p14:nvContentPartPr>
            <p14:xfrm>
              <a:off x="4226043" y="6606836"/>
              <a:ext cx="360" cy="360"/>
            </p14:xfrm>
          </p:contentPart>
        </mc:Choice>
        <mc:Fallback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C14E9B74-0276-3DFA-EAF8-A32C882202AB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4136043" y="6427196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3AA54CE9-D388-7579-EC32-8900688FDFFE}"/>
                  </a:ext>
                </a:extLst>
              </p14:cNvPr>
              <p14:cNvContentPartPr/>
              <p14:nvPr/>
            </p14:nvContentPartPr>
            <p14:xfrm>
              <a:off x="4226043" y="6606836"/>
              <a:ext cx="360" cy="360"/>
            </p14:xfrm>
          </p:contentPart>
        </mc:Choice>
        <mc:Fallback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3AA54CE9-D388-7579-EC32-8900688FDFFE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4136043" y="6427196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8308F38C-1F01-0303-D871-52C39575F4EA}"/>
                  </a:ext>
                </a:extLst>
              </p14:cNvPr>
              <p14:cNvContentPartPr/>
              <p14:nvPr/>
            </p14:nvContentPartPr>
            <p14:xfrm>
              <a:off x="4226043" y="6606836"/>
              <a:ext cx="360" cy="36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8308F38C-1F01-0303-D871-52C39575F4EA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4136043" y="6427196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45208C15-CD18-EA6D-5DFB-CF67B0618243}"/>
                  </a:ext>
                </a:extLst>
              </p14:cNvPr>
              <p14:cNvContentPartPr/>
              <p14:nvPr/>
            </p14:nvContentPartPr>
            <p14:xfrm>
              <a:off x="2656083" y="6419996"/>
              <a:ext cx="6516000" cy="630360"/>
            </p14:xfrm>
          </p:contentPart>
        </mc:Choice>
        <mc:Fallback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45208C15-CD18-EA6D-5DFB-CF67B0618243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2593083" y="6356996"/>
                <a:ext cx="6641640" cy="75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6D9E1A95-1893-D924-35CE-0BD9605C15FC}"/>
                  </a:ext>
                </a:extLst>
              </p14:cNvPr>
              <p14:cNvContentPartPr/>
              <p14:nvPr/>
            </p14:nvContentPartPr>
            <p14:xfrm>
              <a:off x="3743283" y="6304076"/>
              <a:ext cx="2724840" cy="245160"/>
            </p14:xfrm>
          </p:contentPart>
        </mc:Choice>
        <mc:Fallback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6D9E1A95-1893-D924-35CE-0BD9605C15FC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3680643" y="6241436"/>
                <a:ext cx="2850480" cy="37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D93AA3AC-17BF-19D9-664B-74935D3FD3BB}"/>
                  </a:ext>
                </a:extLst>
              </p14:cNvPr>
              <p14:cNvContentPartPr/>
              <p14:nvPr/>
            </p14:nvContentPartPr>
            <p14:xfrm>
              <a:off x="2540057" y="6203006"/>
              <a:ext cx="6725160" cy="72108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D93AA3AC-17BF-19D9-664B-74935D3FD3BB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2486057" y="6095366"/>
                <a:ext cx="6832800" cy="93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E58D45EB-FCD4-162B-1B6F-64C75E1704FA}"/>
                  </a:ext>
                </a:extLst>
              </p14:cNvPr>
              <p14:cNvContentPartPr/>
              <p14:nvPr/>
            </p14:nvContentPartPr>
            <p14:xfrm>
              <a:off x="2492537" y="6259166"/>
              <a:ext cx="1785240" cy="550800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E58D45EB-FCD4-162B-1B6F-64C75E1704FA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2438897" y="6151166"/>
                <a:ext cx="1892880" cy="766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620781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&amp; Recommendation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dirty="0"/>
          </a:p>
          <a:p>
            <a:r>
              <a:rPr dirty="0"/>
              <a:t>Hosting</a:t>
            </a:r>
            <a:r>
              <a:rPr lang="en-GB" dirty="0"/>
              <a:t> this</a:t>
            </a:r>
            <a:r>
              <a:rPr dirty="0"/>
              <a:t> </a:t>
            </a:r>
            <a:r>
              <a:rPr lang="en-GB" dirty="0"/>
              <a:t>event is</a:t>
            </a:r>
            <a:r>
              <a:rPr dirty="0"/>
              <a:t> feasible</a:t>
            </a:r>
            <a:endParaRPr lang="en-GB" dirty="0"/>
          </a:p>
          <a:p>
            <a:r>
              <a:rPr lang="en-GB" dirty="0"/>
              <a:t>Rising demand for small to medium conferences</a:t>
            </a:r>
          </a:p>
          <a:p>
            <a:r>
              <a:rPr lang="en-GB" dirty="0"/>
              <a:t>Hotel has enough room and equipment</a:t>
            </a:r>
          </a:p>
          <a:p>
            <a:r>
              <a:rPr lang="en-GB" dirty="0"/>
              <a:t>Location near M4 services makes it easier for delegates</a:t>
            </a:r>
          </a:p>
          <a:p>
            <a:r>
              <a:rPr lang="en-GB" dirty="0"/>
              <a:t>Guaranteed room Revenue opportunities</a:t>
            </a:r>
          </a:p>
          <a:p>
            <a:r>
              <a:rPr lang="en-GB" dirty="0"/>
              <a:t>Strengthens our Accor brand internationally</a:t>
            </a:r>
          </a:p>
          <a:p>
            <a:r>
              <a:rPr lang="en-GB" dirty="0"/>
              <a:t>Attract many stakeholder and allows networking</a:t>
            </a:r>
          </a:p>
          <a:p>
            <a:endParaRPr lang="en-GB" dirty="0"/>
          </a:p>
          <a:p>
            <a:endParaRPr lang="en-GB" dirty="0"/>
          </a:p>
          <a:p>
            <a:endParaRPr dirty="0"/>
          </a:p>
          <a:p>
            <a:pPr marL="0" indent="0">
              <a:buNone/>
            </a:pPr>
            <a:r>
              <a:rPr dirty="0"/>
              <a:t>Recommendation: approve event with a 3‑year preferred-venue proposal.</a:t>
            </a:r>
          </a:p>
        </p:txBody>
      </p:sp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30EBF6AD-9AE5-316F-6F6E-86D2C1ADA89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627" r="-1" b="15060"/>
          <a:stretch>
            <a:fillRect/>
          </a:stretch>
        </p:blipFill>
        <p:spPr>
          <a:xfrm>
            <a:off x="20" y="10"/>
            <a:ext cx="1218575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2D6C00-0FB0-1986-C056-42B9D5CE7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603" y="1122363"/>
            <a:ext cx="9141618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6500" b="1">
                <a:solidFill>
                  <a:schemeClr val="bg1"/>
                </a:solidFill>
              </a:rPr>
              <a:t>Thank you for listening</a:t>
            </a:r>
            <a:br>
              <a:rPr lang="en-US" sz="6500" b="1">
                <a:solidFill>
                  <a:schemeClr val="bg1"/>
                </a:solidFill>
              </a:rPr>
            </a:br>
            <a:endParaRPr lang="en-US" sz="6500" b="1">
              <a:solidFill>
                <a:schemeClr val="bg1"/>
              </a:solidFill>
            </a:endParaRP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171" y="4368623"/>
            <a:ext cx="4242483" cy="18288"/>
          </a:xfrm>
          <a:custGeom>
            <a:avLst/>
            <a:gdLst>
              <a:gd name="connsiteX0" fmla="*/ 0 w 4242483"/>
              <a:gd name="connsiteY0" fmla="*/ 0 h 18288"/>
              <a:gd name="connsiteX1" fmla="*/ 478795 w 4242483"/>
              <a:gd name="connsiteY1" fmla="*/ 0 h 18288"/>
              <a:gd name="connsiteX2" fmla="*/ 957589 w 4242483"/>
              <a:gd name="connsiteY2" fmla="*/ 0 h 18288"/>
              <a:gd name="connsiteX3" fmla="*/ 1521233 w 4242483"/>
              <a:gd name="connsiteY3" fmla="*/ 0 h 18288"/>
              <a:gd name="connsiteX4" fmla="*/ 2212152 w 4242483"/>
              <a:gd name="connsiteY4" fmla="*/ 0 h 18288"/>
              <a:gd name="connsiteX5" fmla="*/ 2733371 w 4242483"/>
              <a:gd name="connsiteY5" fmla="*/ 0 h 18288"/>
              <a:gd name="connsiteX6" fmla="*/ 3254591 w 4242483"/>
              <a:gd name="connsiteY6" fmla="*/ 0 h 18288"/>
              <a:gd name="connsiteX7" fmla="*/ 4242483 w 4242483"/>
              <a:gd name="connsiteY7" fmla="*/ 0 h 18288"/>
              <a:gd name="connsiteX8" fmla="*/ 4242483 w 4242483"/>
              <a:gd name="connsiteY8" fmla="*/ 18288 h 18288"/>
              <a:gd name="connsiteX9" fmla="*/ 3593989 w 4242483"/>
              <a:gd name="connsiteY9" fmla="*/ 18288 h 18288"/>
              <a:gd name="connsiteX10" fmla="*/ 3072770 w 4242483"/>
              <a:gd name="connsiteY10" fmla="*/ 18288 h 18288"/>
              <a:gd name="connsiteX11" fmla="*/ 2551550 w 4242483"/>
              <a:gd name="connsiteY11" fmla="*/ 18288 h 18288"/>
              <a:gd name="connsiteX12" fmla="*/ 1903057 w 4242483"/>
              <a:gd name="connsiteY12" fmla="*/ 18288 h 18288"/>
              <a:gd name="connsiteX13" fmla="*/ 1212138 w 4242483"/>
              <a:gd name="connsiteY13" fmla="*/ 18288 h 18288"/>
              <a:gd name="connsiteX14" fmla="*/ 733343 w 4242483"/>
              <a:gd name="connsiteY14" fmla="*/ 18288 h 18288"/>
              <a:gd name="connsiteX15" fmla="*/ 0 w 4242483"/>
              <a:gd name="connsiteY15" fmla="*/ 18288 h 18288"/>
              <a:gd name="connsiteX16" fmla="*/ 0 w 4242483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483" h="18288" fill="none" extrusionOk="0">
                <a:moveTo>
                  <a:pt x="0" y="0"/>
                </a:moveTo>
                <a:cubicBezTo>
                  <a:pt x="123417" y="20927"/>
                  <a:pt x="372147" y="-19492"/>
                  <a:pt x="478795" y="0"/>
                </a:cubicBezTo>
                <a:cubicBezTo>
                  <a:pt x="585443" y="19492"/>
                  <a:pt x="788006" y="-8297"/>
                  <a:pt x="957589" y="0"/>
                </a:cubicBezTo>
                <a:cubicBezTo>
                  <a:pt x="1127172" y="8297"/>
                  <a:pt x="1319101" y="5956"/>
                  <a:pt x="1521233" y="0"/>
                </a:cubicBezTo>
                <a:cubicBezTo>
                  <a:pt x="1723365" y="-5956"/>
                  <a:pt x="1999060" y="-25969"/>
                  <a:pt x="2212152" y="0"/>
                </a:cubicBezTo>
                <a:cubicBezTo>
                  <a:pt x="2425244" y="25969"/>
                  <a:pt x="2529172" y="6867"/>
                  <a:pt x="2733371" y="0"/>
                </a:cubicBezTo>
                <a:cubicBezTo>
                  <a:pt x="2937570" y="-6867"/>
                  <a:pt x="3103402" y="-3210"/>
                  <a:pt x="3254591" y="0"/>
                </a:cubicBezTo>
                <a:cubicBezTo>
                  <a:pt x="3405780" y="3210"/>
                  <a:pt x="3759581" y="4773"/>
                  <a:pt x="4242483" y="0"/>
                </a:cubicBezTo>
                <a:cubicBezTo>
                  <a:pt x="4243378" y="8974"/>
                  <a:pt x="4241937" y="9359"/>
                  <a:pt x="4242483" y="18288"/>
                </a:cubicBezTo>
                <a:cubicBezTo>
                  <a:pt x="4003293" y="5362"/>
                  <a:pt x="3772970" y="21549"/>
                  <a:pt x="3593989" y="18288"/>
                </a:cubicBezTo>
                <a:cubicBezTo>
                  <a:pt x="3415008" y="15027"/>
                  <a:pt x="3218188" y="-4243"/>
                  <a:pt x="3072770" y="18288"/>
                </a:cubicBezTo>
                <a:cubicBezTo>
                  <a:pt x="2927352" y="40819"/>
                  <a:pt x="2710513" y="15154"/>
                  <a:pt x="2551550" y="18288"/>
                </a:cubicBezTo>
                <a:cubicBezTo>
                  <a:pt x="2392587" y="21422"/>
                  <a:pt x="2124717" y="5221"/>
                  <a:pt x="1903057" y="18288"/>
                </a:cubicBezTo>
                <a:cubicBezTo>
                  <a:pt x="1681397" y="31355"/>
                  <a:pt x="1431009" y="34308"/>
                  <a:pt x="1212138" y="18288"/>
                </a:cubicBezTo>
                <a:cubicBezTo>
                  <a:pt x="993267" y="2268"/>
                  <a:pt x="838404" y="29667"/>
                  <a:pt x="733343" y="18288"/>
                </a:cubicBezTo>
                <a:cubicBezTo>
                  <a:pt x="628283" y="6909"/>
                  <a:pt x="235597" y="44292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2483" h="18288" stroke="0" extrusionOk="0">
                <a:moveTo>
                  <a:pt x="0" y="0"/>
                </a:moveTo>
                <a:cubicBezTo>
                  <a:pt x="203799" y="5615"/>
                  <a:pt x="347584" y="-12895"/>
                  <a:pt x="521219" y="0"/>
                </a:cubicBezTo>
                <a:cubicBezTo>
                  <a:pt x="694854" y="12895"/>
                  <a:pt x="762064" y="-22543"/>
                  <a:pt x="1000014" y="0"/>
                </a:cubicBezTo>
                <a:cubicBezTo>
                  <a:pt x="1237965" y="22543"/>
                  <a:pt x="1283056" y="-2493"/>
                  <a:pt x="1521233" y="0"/>
                </a:cubicBezTo>
                <a:cubicBezTo>
                  <a:pt x="1759410" y="2493"/>
                  <a:pt x="1978113" y="-17502"/>
                  <a:pt x="2127302" y="0"/>
                </a:cubicBezTo>
                <a:cubicBezTo>
                  <a:pt x="2276491" y="17502"/>
                  <a:pt x="2639823" y="-9700"/>
                  <a:pt x="2775796" y="0"/>
                </a:cubicBezTo>
                <a:cubicBezTo>
                  <a:pt x="2911769" y="9700"/>
                  <a:pt x="3267702" y="16161"/>
                  <a:pt x="3466715" y="0"/>
                </a:cubicBezTo>
                <a:cubicBezTo>
                  <a:pt x="3665728" y="-16161"/>
                  <a:pt x="3941853" y="419"/>
                  <a:pt x="4242483" y="0"/>
                </a:cubicBezTo>
                <a:cubicBezTo>
                  <a:pt x="4242028" y="6162"/>
                  <a:pt x="4242386" y="11775"/>
                  <a:pt x="4242483" y="18288"/>
                </a:cubicBezTo>
                <a:cubicBezTo>
                  <a:pt x="3961106" y="-7923"/>
                  <a:pt x="3917019" y="46097"/>
                  <a:pt x="3593989" y="18288"/>
                </a:cubicBezTo>
                <a:cubicBezTo>
                  <a:pt x="3270959" y="-9521"/>
                  <a:pt x="3106515" y="44189"/>
                  <a:pt x="2903071" y="18288"/>
                </a:cubicBezTo>
                <a:cubicBezTo>
                  <a:pt x="2699627" y="-7613"/>
                  <a:pt x="2440454" y="29878"/>
                  <a:pt x="2212152" y="18288"/>
                </a:cubicBezTo>
                <a:cubicBezTo>
                  <a:pt x="1983850" y="6698"/>
                  <a:pt x="1859806" y="-299"/>
                  <a:pt x="1733357" y="18288"/>
                </a:cubicBezTo>
                <a:cubicBezTo>
                  <a:pt x="1606909" y="36875"/>
                  <a:pt x="1303640" y="36345"/>
                  <a:pt x="1084864" y="18288"/>
                </a:cubicBezTo>
                <a:cubicBezTo>
                  <a:pt x="866088" y="231"/>
                  <a:pt x="744496" y="21375"/>
                  <a:pt x="521219" y="18288"/>
                </a:cubicBezTo>
                <a:cubicBezTo>
                  <a:pt x="297943" y="15201"/>
                  <a:pt x="235106" y="-58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768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-598714"/>
            <a:ext cx="10512863" cy="1924277"/>
          </a:xfrm>
        </p:spPr>
        <p:txBody>
          <a:bodyPr>
            <a:normAutofit/>
          </a:bodyPr>
          <a:lstStyle/>
          <a:p>
            <a:r>
              <a:rPr lang="en-GB" i="1" u="sng" dirty="0"/>
              <a:t>References </a:t>
            </a:r>
            <a:endParaRPr i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740230"/>
            <a:ext cx="11636829" cy="6117770"/>
          </a:xfrm>
        </p:spPr>
        <p:txBody>
          <a:bodyPr>
            <a:normAutofit fontScale="40000" lnSpcReduction="20000"/>
          </a:bodyPr>
          <a:lstStyle/>
          <a:p>
            <a:endParaRPr dirty="0"/>
          </a:p>
          <a:p>
            <a:pPr marL="0" indent="0">
              <a:buNone/>
            </a:pPr>
            <a:r>
              <a:rPr sz="3000" dirty="0"/>
              <a:t>Getz, D. (2019) Event Studies: Theory, Research and Policy for Planned Events. Routledge.</a:t>
            </a:r>
            <a:r>
              <a:rPr lang="en-GB" sz="3000" dirty="0"/>
              <a:t> </a:t>
            </a:r>
          </a:p>
          <a:p>
            <a:pPr marL="0" indent="0">
              <a:buNone/>
            </a:pPr>
            <a:r>
              <a:rPr lang="en-GB" sz="3000" dirty="0"/>
              <a:t>Business Matters. (2024). Hidden cost of UK workplace sickness soars to £100bn annually, report finds. [online] Available at: https://bmmagazine.co.uk/in-business/hidden-cost-of-uk-workplace-sickness-soars-to-100bn-annually-report-finds/.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CIPD (2025). survey report Health and wellbeing at work 2025. [online] CIPD, pp.1–11. Available at: https://www.cipd.org/globalassets/media/knowledge/knowledge-hub/reports/2025-pdfs/8920-Health-and-wellbeing-at-work-2025-Views-of-employees/ [Accessed 26 Nov. 2025].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Claytonhotels.com. (2018). Meeting Rooms Cardiff City Centre | Clayton Hotel Cardiff. [online] Available at: https://www.claytonhotels.com/cardiff/meetings/ [Accessed 26 Nov. 2025].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Enterprise Research Centre. (2024). The State of Small Business Britain Conference Report 2024 - Enterprise Research Centre. [online] Available at: https://www.enterpriseresearch.ac.uk/publications/the-state-of-small-business-britain-conference-report-2024/ [Accessed 28 Nov. 2025].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GOV.WALES. (2022). The National Events Strategy for Wales 2022 to 2030. [online] Available at: https://www.gov.wales/national-events-strategy-wales-2022-2030 [Accessed 27 Nov. 2025].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Hilton.com. (2025). Available at: https://www.hilton.com/en/hotels/cwlhitw-hilton-cardiff/hotel-info/?msockid=23167fee52ac645f064f69cd53f06523 [Accessed 26 Nov. 2025].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Kristyna O'Connell (2024). State of the events economy and plans for 2025 - Conference News. [online] Conference News. Available at: https://www.conference-news.co.uk/blogs/state-of-the-events-economy-and-plans-for-2025/ [Accessed 27 Nov. 2025].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Mattke, S., Rand, Liu, H., Caloyeras, J.P., Huang, C.Y. and Busum, V. (2013). Workplace wellness programs study : final report. Santa Monica, California: RAND Corporation.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McBride, E., Arden, M.A., Chater, A. and Chilcot, J. (2021). The impact of COVID‐19 on health behaviour, well‐being, and long‐term physical health. British Journal of Health Psychology, [online] 26(2), pp.1–12. doi:https://doi.org/10.1111/bjhp.12520.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Visit Cardiff. (2022). INSOLE COURT. [online] Available at: https://www.visitcardiff.com/see-do/parks-gardens/ [Accessed 26 Nov. 2025].</a:t>
            </a:r>
            <a:endParaRPr sz="3000" dirty="0"/>
          </a:p>
          <a:p>
            <a:endParaRPr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8" ma:contentTypeDescription="Create a new document." ma:contentTypeScope="" ma:versionID="c93d3cbfc3746c3037795dadb939dc37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af609a9fe9f11c91146821c697b66f8e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Props1.xml><?xml version="1.0" encoding="utf-8"?>
<ds:datastoreItem xmlns:ds="http://schemas.openxmlformats.org/officeDocument/2006/customXml" ds:itemID="{E51BD1CF-B2B3-4857-8C8A-3A52D6191C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5A1894F-CE24-464B-91B2-FAEBCDE4D11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166DC53-D3D9-4CE8-B3E0-A086DC8A9C49}">
  <ds:schemaRefs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bd2b2a82-bc2e-4fcc-b8ad-fd63686c78d2"/>
    <ds:schemaRef ds:uri="ad7316b1-23f1-480c-8fa6-cbf037f4db9c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1936</TotalTime>
  <Words>1288</Words>
  <Application>Microsoft Office PowerPoint</Application>
  <PresentationFormat>Custom</PresentationFormat>
  <Paragraphs>185</Paragraphs>
  <Slides>13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Adobe Heiti Std R</vt:lpstr>
      <vt:lpstr>ADLaM Display</vt:lpstr>
      <vt:lpstr>Aptos</vt:lpstr>
      <vt:lpstr>Arial</vt:lpstr>
      <vt:lpstr>Calibri</vt:lpstr>
      <vt:lpstr>Calibri Light</vt:lpstr>
      <vt:lpstr>Wingdings</vt:lpstr>
      <vt:lpstr>Office 2013 - 2022 Theme</vt:lpstr>
      <vt:lpstr>Microsoft Excel Worksheet</vt:lpstr>
      <vt:lpstr>PowerPoint Presentation</vt:lpstr>
      <vt:lpstr>Wellness Business Conference</vt:lpstr>
      <vt:lpstr>Market &amp; Demand Analysis</vt:lpstr>
      <vt:lpstr>Competitors</vt:lpstr>
      <vt:lpstr>Venue Suitability</vt:lpstr>
      <vt:lpstr>Financial budget </vt:lpstr>
      <vt:lpstr>PowerPoint Presentation</vt:lpstr>
      <vt:lpstr>Operational &amp; Risk considerations</vt:lpstr>
      <vt:lpstr>Long-term Strategy</vt:lpstr>
      <vt:lpstr>5-Stage event life-Cycle </vt:lpstr>
      <vt:lpstr>Conclusion &amp; Recommendation</vt:lpstr>
      <vt:lpstr>Thank you for listening 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Wellness Business Conference Proposal</dc:title>
  <dc:subject/>
  <dc:creator>Student</dc:creator>
  <cp:keywords/>
  <dc:description>generated using python-pptx</dc:description>
  <cp:lastModifiedBy>Marius-Daniel Cirpaci (2317399)</cp:lastModifiedBy>
  <cp:revision>10</cp:revision>
  <dcterms:created xsi:type="dcterms:W3CDTF">2013-01-27T09:14:16Z</dcterms:created>
  <dcterms:modified xsi:type="dcterms:W3CDTF">2025-11-28T15:55:32Z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