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A87C6-1D0D-45A0-639E-A77B7AA1DB04}" v="107" dt="2023-03-17T20:50:12.5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46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143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588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117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880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744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956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424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081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50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00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741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043017B7-DB56-477D-A4AE-8EC1B3C99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1384" y="679730"/>
            <a:ext cx="4171994" cy="393272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GB" b="1" i="1" u="sng"/>
              <a:t>:Learning in digital era :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2218698" y="2733627"/>
            <a:ext cx="1340409" cy="5777807"/>
            <a:chOff x="329184" y="2"/>
            <a:chExt cx="524256" cy="577780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2"/>
              <a:ext cx="524256" cy="566677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1383" y="5227455"/>
            <a:ext cx="3876085" cy="85746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Abdul Salam - 2226429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372533"/>
            <a:ext cx="6116779" cy="606872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60CC7A-F455-2178-98AF-F02A25E83A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87" r="20848"/>
          <a:stretch/>
        </p:blipFill>
        <p:spPr>
          <a:xfrm>
            <a:off x="942597" y="612553"/>
            <a:ext cx="5608830" cy="5632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5" name="Freeform: Shape 1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245124"/>
              </p:ext>
            </p:extLst>
          </p:nvPr>
        </p:nvGraphicFramePr>
        <p:xfrm>
          <a:off x="2374710" y="1448270"/>
          <a:ext cx="9173826" cy="3961465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85076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68986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80548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379044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090843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35782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757668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your training by?</a:t>
                      </a:r>
                    </a:p>
                  </a:txBody>
                  <a:tcPr marL="122204" marR="61102" marT="61102" marB="611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604913">
                <a:tc>
                  <a:txBody>
                    <a:bodyPr/>
                    <a:lstStyle/>
                    <a:p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Learning</a:t>
                      </a:r>
                      <a:r>
                        <a:rPr lang="en-GB" sz="1000" b="1" i="0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 more about </a:t>
                      </a:r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networking skills</a:t>
                      </a:r>
                      <a:endParaRPr lang="en-GB" sz="1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Working on communication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skills and building positive relationships </a:t>
                      </a:r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Increasing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my confidence levels</a:t>
                      </a:r>
                      <a:endParaRPr lang="en-GB" sz="1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Setting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goals for me to achieve. </a:t>
                      </a:r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3 to 4 months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04913"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Web developer </a:t>
                      </a:r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Learn</a:t>
                      </a:r>
                      <a:r>
                        <a:rPr lang="en-GB" sz="1000" b="1" i="0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 more about </a:t>
                      </a:r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computer programming​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Learn how to problem-solve</a:t>
                      </a:r>
                      <a:r>
                        <a:rPr lang="en-GB" sz="1000" b="1" i="0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 and learn new </a:t>
                      </a:r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mathematical topics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Self-motivation</a:t>
                      </a:r>
                      <a:endParaRPr lang="en-GB" sz="1000" b="1" i="0" baseline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/>
                        <a:cs typeface="Times New Roman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 Go Over New Concepts and Practice maths Problems · Solve Extra word Problems [1]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18 Month​s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10424">
                <a:tc>
                  <a:txBody>
                    <a:bodyPr/>
                    <a:lstStyle/>
                    <a:p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Learn a new programming language</a:t>
                      </a:r>
                    </a:p>
                    <a:p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Learn about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Assembly languages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System languages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uLnTx/>
                          <a:uFillTx/>
                          <a:latin typeface="Times New Roman"/>
                          <a:ea typeface="+mn-ea"/>
                          <a:cs typeface="Times New Roman"/>
                        </a:rPr>
                        <a:t>Scripting languages</a:t>
                      </a:r>
                    </a:p>
                    <a:p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Font typeface="Arial" panose="020B0604020202020204" pitchFamily="34" charset="0"/>
                        <a:buNone/>
                      </a:pPr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Perseverance</a:t>
                      </a:r>
                      <a:r>
                        <a:rPr lang="en-GB" sz="1000" b="1" i="0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 and </a:t>
                      </a:r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Patience</a:t>
                      </a:r>
                    </a:p>
                    <a:p>
                      <a:endParaRPr lang="en-GB" sz="1000" b="1" i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i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/>
                          <a:cs typeface="Times New Roman"/>
                        </a:rPr>
                        <a:t>Learn JavaScript and Python, two of the most popular languages in the startup industry, are in high demand.[2]</a:t>
                      </a:r>
                      <a:endParaRPr lang="en-GB" sz="1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6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to 7 months </a:t>
                      </a:r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57668">
                <a:tc>
                  <a:txBody>
                    <a:bodyPr/>
                    <a:lstStyle/>
                    <a:p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Complete a system design.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solid knowledge of 3D animation, illustration and programming languages. [3]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I will need to learn Illustration skills-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being Creative and imaginative.</a:t>
                      </a:r>
                      <a:endParaRPr lang="en-GB" sz="1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/>
                        <a:cs typeface="Times New Roman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Learn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computer graphics software and digital imaging.[4]</a:t>
                      </a: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lang="en-GB" sz="1000" b="1" baseline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/>
                          <a:cs typeface="Times New Roman"/>
                        </a:rPr>
                        <a:t> or 2 years </a:t>
                      </a:r>
                      <a:endParaRPr lang="en-GB" sz="10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25879"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2204" marR="61102" marT="61102" marB="61102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33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: Rounded Corners 35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5" name="Freeform: Shape 37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300">
              <a:cs typeface="Calibri"/>
            </a:endParaRPr>
          </a:p>
          <a:p>
            <a:endParaRPr lang="en-GB" sz="1300"/>
          </a:p>
          <a:p>
            <a:r>
              <a:rPr lang="en-GB" sz="1300" dirty="0"/>
              <a:t>[1] Study.com ‘improving maths skills’ available : https://study.com/academy/popular/how-to-improve-math-skills.html [accessed 11/03/2023].[online]</a:t>
            </a:r>
            <a:endParaRPr lang="en-GB" sz="1300" dirty="0">
              <a:cs typeface="Calibri"/>
            </a:endParaRPr>
          </a:p>
          <a:p>
            <a:r>
              <a:rPr lang="en-GB" sz="1300" dirty="0"/>
              <a:t>[2]simplilearn.com ‘What Are the Best Programming Languages to Learn in 2023?’ available: https://www.simplilearn.com/best-programming-languages-start-learning-today-article#:~:text=JavaScript%20and%20Python%2C%20two%20of,languages%20to%20learn%20for%20beginners. [accessed 11/03/2023].[online]</a:t>
            </a:r>
            <a:endParaRPr lang="en-GB" sz="1300" dirty="0">
              <a:cs typeface="Calibri"/>
            </a:endParaRPr>
          </a:p>
          <a:p>
            <a:r>
              <a:rPr lang="en-GB" sz="1300" dirty="0"/>
              <a:t>[3] Cgspectrum.com ‘What software and tools do systems designers use?’ available: https://www.cgspectrum.com/career-pathways/systems-designer#:~:text=System%20Designers%20should%20have%20a,of%20the%20game%20development%20process. [accessed 11/03/2023].[online]</a:t>
            </a:r>
            <a:endParaRPr lang="en-GB" sz="1300" dirty="0">
              <a:cs typeface="Calibri"/>
            </a:endParaRPr>
          </a:p>
          <a:p>
            <a:r>
              <a:rPr lang="en-GB" sz="1300" dirty="0"/>
              <a:t>[4] careerwales.gov ‘Skills and qualities’ available: https://careerswales.gov.wales/job-information/illustrator/skills-and-qualities [accessed 11/03/2023].[online]</a:t>
            </a:r>
            <a:endParaRPr lang="en-GB" sz="1300" dirty="0">
              <a:cs typeface="Calibri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323</Words>
  <Application>Microsoft Office PowerPoint</Application>
  <PresentationFormat>Widescreen</PresentationFormat>
  <Paragraphs>47</Paragraphs>
  <Slides>3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:Learning in digital era :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Sofi Tabassum</cp:lastModifiedBy>
  <cp:revision>51</cp:revision>
  <dcterms:created xsi:type="dcterms:W3CDTF">2022-07-21T09:53:39Z</dcterms:created>
  <dcterms:modified xsi:type="dcterms:W3CDTF">2023-03-17T21:15:24Z</dcterms:modified>
</cp:coreProperties>
</file>