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119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D0DF2E-CFB6-4783-985A-65DFA14AE9FE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7A38B58-18CA-4542-98EC-F979E98E8B6A}">
      <dgm:prSet/>
      <dgm:spPr/>
      <dgm:t>
        <a:bodyPr/>
        <a:lstStyle/>
        <a:p>
          <a:r>
            <a:rPr lang="en-GB"/>
            <a:t>SOME CHILDREN ARE NATURALLY WIRED TO HAVE A CAUTIOUS INTROVERTED TEMPERAMENT </a:t>
          </a:r>
          <a:endParaRPr lang="en-US"/>
        </a:p>
      </dgm:t>
    </dgm:pt>
    <dgm:pt modelId="{EC7C6828-FAED-4C37-8665-F3BF2A0CD6AA}" type="parTrans" cxnId="{C52F5789-E093-46AD-9511-C9BEF92C87A2}">
      <dgm:prSet/>
      <dgm:spPr/>
      <dgm:t>
        <a:bodyPr/>
        <a:lstStyle/>
        <a:p>
          <a:endParaRPr lang="en-US"/>
        </a:p>
      </dgm:t>
    </dgm:pt>
    <dgm:pt modelId="{BC8BD881-FE48-4B20-8B29-BF87B1FABD66}" type="sibTrans" cxnId="{C52F5789-E093-46AD-9511-C9BEF92C87A2}">
      <dgm:prSet/>
      <dgm:spPr/>
      <dgm:t>
        <a:bodyPr/>
        <a:lstStyle/>
        <a:p>
          <a:endParaRPr lang="en-US"/>
        </a:p>
      </dgm:t>
    </dgm:pt>
    <dgm:pt modelId="{B20EC9F2-AA3C-46BE-83BE-43DC43FDF467}">
      <dgm:prSet/>
      <dgm:spPr/>
      <dgm:t>
        <a:bodyPr/>
        <a:lstStyle/>
        <a:p>
          <a:r>
            <a:rPr lang="en-GB"/>
            <a:t>RESPECT THEIR PACE , START BY LETTING THEM SIT ON THE SIDELINES AS AN OBSERVER BEFORE ASKING THEM TO JOIN </a:t>
          </a:r>
          <a:endParaRPr lang="en-US"/>
        </a:p>
      </dgm:t>
    </dgm:pt>
    <dgm:pt modelId="{16F7167A-1A50-460F-AB38-472EA9C2E796}" type="parTrans" cxnId="{3C52D495-B5C3-4F2F-AE5F-1D73C47A1FBA}">
      <dgm:prSet/>
      <dgm:spPr/>
      <dgm:t>
        <a:bodyPr/>
        <a:lstStyle/>
        <a:p>
          <a:endParaRPr lang="en-US"/>
        </a:p>
      </dgm:t>
    </dgm:pt>
    <dgm:pt modelId="{9795DD61-B8FD-49B7-BAF8-62EA369EB485}" type="sibTrans" cxnId="{3C52D495-B5C3-4F2F-AE5F-1D73C47A1FBA}">
      <dgm:prSet/>
      <dgm:spPr/>
      <dgm:t>
        <a:bodyPr/>
        <a:lstStyle/>
        <a:p>
          <a:endParaRPr lang="en-US"/>
        </a:p>
      </dgm:t>
    </dgm:pt>
    <dgm:pt modelId="{7E1B2EDD-246F-4962-812A-8253B256E61C}">
      <dgm:prSet/>
      <dgm:spPr/>
      <dgm:t>
        <a:bodyPr/>
        <a:lstStyle/>
        <a:p>
          <a:r>
            <a:rPr lang="en-GB"/>
            <a:t>A CHILD MAY FEEL OVERWHELMED BY LOUD VOICE, BRIGHT LIGHGT , OR CHAOTICS MOVEMENT IN GROUP </a:t>
          </a:r>
          <a:endParaRPr lang="en-US"/>
        </a:p>
      </dgm:t>
    </dgm:pt>
    <dgm:pt modelId="{C0E9E333-B637-451C-9CBB-8D952BDB7CDF}" type="parTrans" cxnId="{E022A8C1-4D6F-4959-ADB8-999D08D5D795}">
      <dgm:prSet/>
      <dgm:spPr/>
      <dgm:t>
        <a:bodyPr/>
        <a:lstStyle/>
        <a:p>
          <a:endParaRPr lang="en-US"/>
        </a:p>
      </dgm:t>
    </dgm:pt>
    <dgm:pt modelId="{0F2AEB05-97C5-4DDB-B09E-5BBE60EC1059}" type="sibTrans" cxnId="{E022A8C1-4D6F-4959-ADB8-999D08D5D795}">
      <dgm:prSet/>
      <dgm:spPr/>
      <dgm:t>
        <a:bodyPr/>
        <a:lstStyle/>
        <a:p>
          <a:endParaRPr lang="en-US"/>
        </a:p>
      </dgm:t>
    </dgm:pt>
    <dgm:pt modelId="{E60D473F-7DDC-4085-ABC9-10E599B0E3CC}">
      <dgm:prSet/>
      <dgm:spPr/>
      <dgm:t>
        <a:bodyPr/>
        <a:lstStyle/>
        <a:p>
          <a:r>
            <a:rPr lang="en-GB"/>
            <a:t>COOPERASTIVE TASK WHERE PHYSICAL AGILITY IS NOT THE MAIN FOCUS </a:t>
          </a:r>
          <a:endParaRPr lang="en-US"/>
        </a:p>
      </dgm:t>
    </dgm:pt>
    <dgm:pt modelId="{61E581AC-70F2-422E-B6C1-3817C871A8EE}" type="parTrans" cxnId="{F17764A9-02D6-4082-BF1A-6BF3D966A784}">
      <dgm:prSet/>
      <dgm:spPr/>
      <dgm:t>
        <a:bodyPr/>
        <a:lstStyle/>
        <a:p>
          <a:endParaRPr lang="en-US"/>
        </a:p>
      </dgm:t>
    </dgm:pt>
    <dgm:pt modelId="{23C1F373-1922-41AF-BE31-D014E44277C9}" type="sibTrans" cxnId="{F17764A9-02D6-4082-BF1A-6BF3D966A784}">
      <dgm:prSet/>
      <dgm:spPr/>
      <dgm:t>
        <a:bodyPr/>
        <a:lstStyle/>
        <a:p>
          <a:endParaRPr lang="en-US"/>
        </a:p>
      </dgm:t>
    </dgm:pt>
    <dgm:pt modelId="{E91C9BD7-6658-4487-9DF7-0A15F9785EC5}">
      <dgm:prSet/>
      <dgm:spPr/>
      <dgm:t>
        <a:bodyPr/>
        <a:lstStyle/>
        <a:p>
          <a:r>
            <a:rPr lang="en-GB"/>
            <a:t>DO NOT FORCE THEM TO PLAY WITH OTHERS </a:t>
          </a:r>
          <a:endParaRPr lang="en-US"/>
        </a:p>
      </dgm:t>
    </dgm:pt>
    <dgm:pt modelId="{37ECAEE2-617C-41C1-9C8A-FEB5EFFF903A}" type="parTrans" cxnId="{6288A862-51FA-4BFC-A9D4-4ABF7FC05F6A}">
      <dgm:prSet/>
      <dgm:spPr/>
      <dgm:t>
        <a:bodyPr/>
        <a:lstStyle/>
        <a:p>
          <a:endParaRPr lang="en-US"/>
        </a:p>
      </dgm:t>
    </dgm:pt>
    <dgm:pt modelId="{12C50B92-0098-4635-B74A-D8C6FF4C725D}" type="sibTrans" cxnId="{6288A862-51FA-4BFC-A9D4-4ABF7FC05F6A}">
      <dgm:prSet/>
      <dgm:spPr/>
      <dgm:t>
        <a:bodyPr/>
        <a:lstStyle/>
        <a:p>
          <a:endParaRPr lang="en-US"/>
        </a:p>
      </dgm:t>
    </dgm:pt>
    <dgm:pt modelId="{F93EE1FC-A49A-4EAA-9172-A0AEBDBA76F1}">
      <dgm:prSet/>
      <dgm:spPr/>
      <dgm:t>
        <a:bodyPr/>
        <a:lstStyle/>
        <a:p>
          <a:r>
            <a:rPr lang="en-GB"/>
            <a:t>ANY SPECIFICS SIGNS YOU NOTICE  e.g CRYING , FREEZING , OR QUEITLY WANDERING OFF</a:t>
          </a:r>
          <a:endParaRPr lang="en-US"/>
        </a:p>
      </dgm:t>
    </dgm:pt>
    <dgm:pt modelId="{26639DF6-CE17-4D64-979B-0C0D10159C5F}" type="parTrans" cxnId="{6D1C60E2-24CA-4F2A-812C-ADBF1BAC003F}">
      <dgm:prSet/>
      <dgm:spPr/>
      <dgm:t>
        <a:bodyPr/>
        <a:lstStyle/>
        <a:p>
          <a:endParaRPr lang="en-US"/>
        </a:p>
      </dgm:t>
    </dgm:pt>
    <dgm:pt modelId="{BABD97BB-9DC5-4828-9788-8235E103720D}" type="sibTrans" cxnId="{6D1C60E2-24CA-4F2A-812C-ADBF1BAC003F}">
      <dgm:prSet/>
      <dgm:spPr/>
      <dgm:t>
        <a:bodyPr/>
        <a:lstStyle/>
        <a:p>
          <a:endParaRPr lang="en-US"/>
        </a:p>
      </dgm:t>
    </dgm:pt>
    <dgm:pt modelId="{16CAB677-FB8B-457F-B701-491A000AA207}" type="pres">
      <dgm:prSet presAssocID="{A6D0DF2E-CFB6-4783-985A-65DFA14AE9FE}" presName="diagram" presStyleCnt="0">
        <dgm:presLayoutVars>
          <dgm:dir/>
          <dgm:resizeHandles val="exact"/>
        </dgm:presLayoutVars>
      </dgm:prSet>
      <dgm:spPr/>
    </dgm:pt>
    <dgm:pt modelId="{4EC80D7A-3329-4249-B63A-783C815A6EDB}" type="pres">
      <dgm:prSet presAssocID="{57A38B58-18CA-4542-98EC-F979E98E8B6A}" presName="node" presStyleLbl="node1" presStyleIdx="0" presStyleCnt="6">
        <dgm:presLayoutVars>
          <dgm:bulletEnabled val="1"/>
        </dgm:presLayoutVars>
      </dgm:prSet>
      <dgm:spPr/>
    </dgm:pt>
    <dgm:pt modelId="{98A28909-DAAB-4AC0-8ABF-FBB179D37C44}" type="pres">
      <dgm:prSet presAssocID="{BC8BD881-FE48-4B20-8B29-BF87B1FABD66}" presName="sibTrans" presStyleCnt="0"/>
      <dgm:spPr/>
    </dgm:pt>
    <dgm:pt modelId="{D9DE0DCB-B251-43FB-851E-CDE141F9DA4D}" type="pres">
      <dgm:prSet presAssocID="{B20EC9F2-AA3C-46BE-83BE-43DC43FDF467}" presName="node" presStyleLbl="node1" presStyleIdx="1" presStyleCnt="6">
        <dgm:presLayoutVars>
          <dgm:bulletEnabled val="1"/>
        </dgm:presLayoutVars>
      </dgm:prSet>
      <dgm:spPr/>
    </dgm:pt>
    <dgm:pt modelId="{F630866B-CD26-421B-B7D5-B7890108B621}" type="pres">
      <dgm:prSet presAssocID="{9795DD61-B8FD-49B7-BAF8-62EA369EB485}" presName="sibTrans" presStyleCnt="0"/>
      <dgm:spPr/>
    </dgm:pt>
    <dgm:pt modelId="{51158779-71C5-4596-AEDC-6316A5023756}" type="pres">
      <dgm:prSet presAssocID="{7E1B2EDD-246F-4962-812A-8253B256E61C}" presName="node" presStyleLbl="node1" presStyleIdx="2" presStyleCnt="6">
        <dgm:presLayoutVars>
          <dgm:bulletEnabled val="1"/>
        </dgm:presLayoutVars>
      </dgm:prSet>
      <dgm:spPr/>
    </dgm:pt>
    <dgm:pt modelId="{AF53302C-8FE2-4012-9BB3-47D7D42777FF}" type="pres">
      <dgm:prSet presAssocID="{0F2AEB05-97C5-4DDB-B09E-5BBE60EC1059}" presName="sibTrans" presStyleCnt="0"/>
      <dgm:spPr/>
    </dgm:pt>
    <dgm:pt modelId="{C62A89EE-B72E-4E8C-8490-4E7D75262D10}" type="pres">
      <dgm:prSet presAssocID="{E60D473F-7DDC-4085-ABC9-10E599B0E3CC}" presName="node" presStyleLbl="node1" presStyleIdx="3" presStyleCnt="6">
        <dgm:presLayoutVars>
          <dgm:bulletEnabled val="1"/>
        </dgm:presLayoutVars>
      </dgm:prSet>
      <dgm:spPr/>
    </dgm:pt>
    <dgm:pt modelId="{3057106B-0C85-440D-AA8D-8C2F8EDE9C77}" type="pres">
      <dgm:prSet presAssocID="{23C1F373-1922-41AF-BE31-D014E44277C9}" presName="sibTrans" presStyleCnt="0"/>
      <dgm:spPr/>
    </dgm:pt>
    <dgm:pt modelId="{A1BB708D-3155-4E69-AE32-A21A8BA5C7E4}" type="pres">
      <dgm:prSet presAssocID="{E91C9BD7-6658-4487-9DF7-0A15F9785EC5}" presName="node" presStyleLbl="node1" presStyleIdx="4" presStyleCnt="6">
        <dgm:presLayoutVars>
          <dgm:bulletEnabled val="1"/>
        </dgm:presLayoutVars>
      </dgm:prSet>
      <dgm:spPr/>
    </dgm:pt>
    <dgm:pt modelId="{2820F191-F4FC-476E-B84A-3BAB85043A6E}" type="pres">
      <dgm:prSet presAssocID="{12C50B92-0098-4635-B74A-D8C6FF4C725D}" presName="sibTrans" presStyleCnt="0"/>
      <dgm:spPr/>
    </dgm:pt>
    <dgm:pt modelId="{15616604-FA0F-4FFE-81A5-CFC2B5EB173B}" type="pres">
      <dgm:prSet presAssocID="{F93EE1FC-A49A-4EAA-9172-A0AEBDBA76F1}" presName="node" presStyleLbl="node1" presStyleIdx="5" presStyleCnt="6">
        <dgm:presLayoutVars>
          <dgm:bulletEnabled val="1"/>
        </dgm:presLayoutVars>
      </dgm:prSet>
      <dgm:spPr/>
    </dgm:pt>
  </dgm:ptLst>
  <dgm:cxnLst>
    <dgm:cxn modelId="{8BC16A04-7FB6-4232-9934-82A7B3A6383F}" type="presOf" srcId="{57A38B58-18CA-4542-98EC-F979E98E8B6A}" destId="{4EC80D7A-3329-4249-B63A-783C815A6EDB}" srcOrd="0" destOrd="0" presId="urn:microsoft.com/office/officeart/2005/8/layout/default"/>
    <dgm:cxn modelId="{EF039524-4693-41DA-9694-EBEC24D6578A}" type="presOf" srcId="{F93EE1FC-A49A-4EAA-9172-A0AEBDBA76F1}" destId="{15616604-FA0F-4FFE-81A5-CFC2B5EB173B}" srcOrd="0" destOrd="0" presId="urn:microsoft.com/office/officeart/2005/8/layout/default"/>
    <dgm:cxn modelId="{81E9F637-B8BC-430B-8FB6-92D6F287F032}" type="presOf" srcId="{E60D473F-7DDC-4085-ABC9-10E599B0E3CC}" destId="{C62A89EE-B72E-4E8C-8490-4E7D75262D10}" srcOrd="0" destOrd="0" presId="urn:microsoft.com/office/officeart/2005/8/layout/default"/>
    <dgm:cxn modelId="{6288A862-51FA-4BFC-A9D4-4ABF7FC05F6A}" srcId="{A6D0DF2E-CFB6-4783-985A-65DFA14AE9FE}" destId="{E91C9BD7-6658-4487-9DF7-0A15F9785EC5}" srcOrd="4" destOrd="0" parTransId="{37ECAEE2-617C-41C1-9C8A-FEB5EFFF903A}" sibTransId="{12C50B92-0098-4635-B74A-D8C6FF4C725D}"/>
    <dgm:cxn modelId="{BF4ABB44-B4D5-4FBA-BA9F-41BE6AB57207}" type="presOf" srcId="{7E1B2EDD-246F-4962-812A-8253B256E61C}" destId="{51158779-71C5-4596-AEDC-6316A5023756}" srcOrd="0" destOrd="0" presId="urn:microsoft.com/office/officeart/2005/8/layout/default"/>
    <dgm:cxn modelId="{D2A5DC48-4585-450D-9D8E-723741A9B931}" type="presOf" srcId="{A6D0DF2E-CFB6-4783-985A-65DFA14AE9FE}" destId="{16CAB677-FB8B-457F-B701-491A000AA207}" srcOrd="0" destOrd="0" presId="urn:microsoft.com/office/officeart/2005/8/layout/default"/>
    <dgm:cxn modelId="{C52F5789-E093-46AD-9511-C9BEF92C87A2}" srcId="{A6D0DF2E-CFB6-4783-985A-65DFA14AE9FE}" destId="{57A38B58-18CA-4542-98EC-F979E98E8B6A}" srcOrd="0" destOrd="0" parTransId="{EC7C6828-FAED-4C37-8665-F3BF2A0CD6AA}" sibTransId="{BC8BD881-FE48-4B20-8B29-BF87B1FABD66}"/>
    <dgm:cxn modelId="{3C52D495-B5C3-4F2F-AE5F-1D73C47A1FBA}" srcId="{A6D0DF2E-CFB6-4783-985A-65DFA14AE9FE}" destId="{B20EC9F2-AA3C-46BE-83BE-43DC43FDF467}" srcOrd="1" destOrd="0" parTransId="{16F7167A-1A50-460F-AB38-472EA9C2E796}" sibTransId="{9795DD61-B8FD-49B7-BAF8-62EA369EB485}"/>
    <dgm:cxn modelId="{F17764A9-02D6-4082-BF1A-6BF3D966A784}" srcId="{A6D0DF2E-CFB6-4783-985A-65DFA14AE9FE}" destId="{E60D473F-7DDC-4085-ABC9-10E599B0E3CC}" srcOrd="3" destOrd="0" parTransId="{61E581AC-70F2-422E-B6C1-3817C871A8EE}" sibTransId="{23C1F373-1922-41AF-BE31-D014E44277C9}"/>
    <dgm:cxn modelId="{667D82B5-55DD-4DA2-9CF3-9666E06B066B}" type="presOf" srcId="{B20EC9F2-AA3C-46BE-83BE-43DC43FDF467}" destId="{D9DE0DCB-B251-43FB-851E-CDE141F9DA4D}" srcOrd="0" destOrd="0" presId="urn:microsoft.com/office/officeart/2005/8/layout/default"/>
    <dgm:cxn modelId="{E022A8C1-4D6F-4959-ADB8-999D08D5D795}" srcId="{A6D0DF2E-CFB6-4783-985A-65DFA14AE9FE}" destId="{7E1B2EDD-246F-4962-812A-8253B256E61C}" srcOrd="2" destOrd="0" parTransId="{C0E9E333-B637-451C-9CBB-8D952BDB7CDF}" sibTransId="{0F2AEB05-97C5-4DDB-B09E-5BBE60EC1059}"/>
    <dgm:cxn modelId="{6D1C60E2-24CA-4F2A-812C-ADBF1BAC003F}" srcId="{A6D0DF2E-CFB6-4783-985A-65DFA14AE9FE}" destId="{F93EE1FC-A49A-4EAA-9172-A0AEBDBA76F1}" srcOrd="5" destOrd="0" parTransId="{26639DF6-CE17-4D64-979B-0C0D10159C5F}" sibTransId="{BABD97BB-9DC5-4828-9788-8235E103720D}"/>
    <dgm:cxn modelId="{91040FFF-0DF8-4954-8924-60D0B26193C9}" type="presOf" srcId="{E91C9BD7-6658-4487-9DF7-0A15F9785EC5}" destId="{A1BB708D-3155-4E69-AE32-A21A8BA5C7E4}" srcOrd="0" destOrd="0" presId="urn:microsoft.com/office/officeart/2005/8/layout/default"/>
    <dgm:cxn modelId="{1F29E02C-A908-442E-A081-07563C881CA0}" type="presParOf" srcId="{16CAB677-FB8B-457F-B701-491A000AA207}" destId="{4EC80D7A-3329-4249-B63A-783C815A6EDB}" srcOrd="0" destOrd="0" presId="urn:microsoft.com/office/officeart/2005/8/layout/default"/>
    <dgm:cxn modelId="{85F2F1CA-489E-4EC7-9E00-36A9A580A374}" type="presParOf" srcId="{16CAB677-FB8B-457F-B701-491A000AA207}" destId="{98A28909-DAAB-4AC0-8ABF-FBB179D37C44}" srcOrd="1" destOrd="0" presId="urn:microsoft.com/office/officeart/2005/8/layout/default"/>
    <dgm:cxn modelId="{B875EB9E-222E-4697-8C33-90245A6089B4}" type="presParOf" srcId="{16CAB677-FB8B-457F-B701-491A000AA207}" destId="{D9DE0DCB-B251-43FB-851E-CDE141F9DA4D}" srcOrd="2" destOrd="0" presId="urn:microsoft.com/office/officeart/2005/8/layout/default"/>
    <dgm:cxn modelId="{D2AFAACD-4B68-47C2-ABC9-C881BB18EC89}" type="presParOf" srcId="{16CAB677-FB8B-457F-B701-491A000AA207}" destId="{F630866B-CD26-421B-B7D5-B7890108B621}" srcOrd="3" destOrd="0" presId="urn:microsoft.com/office/officeart/2005/8/layout/default"/>
    <dgm:cxn modelId="{E4C0FCEE-3D24-4E27-8C18-3A935E724A49}" type="presParOf" srcId="{16CAB677-FB8B-457F-B701-491A000AA207}" destId="{51158779-71C5-4596-AEDC-6316A5023756}" srcOrd="4" destOrd="0" presId="urn:microsoft.com/office/officeart/2005/8/layout/default"/>
    <dgm:cxn modelId="{D03E0E4C-E42A-450B-A488-E863C92E22E7}" type="presParOf" srcId="{16CAB677-FB8B-457F-B701-491A000AA207}" destId="{AF53302C-8FE2-4012-9BB3-47D7D42777FF}" srcOrd="5" destOrd="0" presId="urn:microsoft.com/office/officeart/2005/8/layout/default"/>
    <dgm:cxn modelId="{5DD68CEC-EC2A-45E4-97E2-E875DA6A0718}" type="presParOf" srcId="{16CAB677-FB8B-457F-B701-491A000AA207}" destId="{C62A89EE-B72E-4E8C-8490-4E7D75262D10}" srcOrd="6" destOrd="0" presId="urn:microsoft.com/office/officeart/2005/8/layout/default"/>
    <dgm:cxn modelId="{1E5921FD-9007-4164-A4DE-A2BB611DE318}" type="presParOf" srcId="{16CAB677-FB8B-457F-B701-491A000AA207}" destId="{3057106B-0C85-440D-AA8D-8C2F8EDE9C77}" srcOrd="7" destOrd="0" presId="urn:microsoft.com/office/officeart/2005/8/layout/default"/>
    <dgm:cxn modelId="{CE7C6C05-C6D5-462B-AC5C-8F28CFD71FAF}" type="presParOf" srcId="{16CAB677-FB8B-457F-B701-491A000AA207}" destId="{A1BB708D-3155-4E69-AE32-A21A8BA5C7E4}" srcOrd="8" destOrd="0" presId="urn:microsoft.com/office/officeart/2005/8/layout/default"/>
    <dgm:cxn modelId="{75EEE023-6D6B-49C0-B700-2FCC7B7C4CD8}" type="presParOf" srcId="{16CAB677-FB8B-457F-B701-491A000AA207}" destId="{2820F191-F4FC-476E-B84A-3BAB85043A6E}" srcOrd="9" destOrd="0" presId="urn:microsoft.com/office/officeart/2005/8/layout/default"/>
    <dgm:cxn modelId="{BCF3931F-F351-425E-BA90-C0BBA0F60361}" type="presParOf" srcId="{16CAB677-FB8B-457F-B701-491A000AA207}" destId="{15616604-FA0F-4FFE-81A5-CFC2B5EB173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140782-EF03-4D5A-A220-1ED1E77DD367}" type="doc">
      <dgm:prSet loTypeId="urn:microsoft.com/office/officeart/2005/8/layout/cycle3" loCatId="cycle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6110471-9D05-46C5-B56B-AF905B5DFF77}">
      <dgm:prSet/>
      <dgm:spPr/>
      <dgm:t>
        <a:bodyPr/>
        <a:lstStyle/>
        <a:p>
          <a:r>
            <a:rPr lang="en-GB"/>
            <a:t>LOOKING AT BOTH BIOLOGICAL INFLUENCES </a:t>
          </a:r>
          <a:endParaRPr lang="en-US"/>
        </a:p>
      </dgm:t>
    </dgm:pt>
    <dgm:pt modelId="{6E359A92-DA17-45A0-93D6-16510069A14E}" type="parTrans" cxnId="{AC05AA0B-27C9-46D8-89DF-A2DE7F9741CA}">
      <dgm:prSet/>
      <dgm:spPr/>
      <dgm:t>
        <a:bodyPr/>
        <a:lstStyle/>
        <a:p>
          <a:endParaRPr lang="en-US"/>
        </a:p>
      </dgm:t>
    </dgm:pt>
    <dgm:pt modelId="{9F19EEC0-0C94-43E7-84C7-9CEB0D7AB478}" type="sibTrans" cxnId="{AC05AA0B-27C9-46D8-89DF-A2DE7F9741CA}">
      <dgm:prSet/>
      <dgm:spPr/>
      <dgm:t>
        <a:bodyPr/>
        <a:lstStyle/>
        <a:p>
          <a:endParaRPr lang="en-US"/>
        </a:p>
      </dgm:t>
    </dgm:pt>
    <dgm:pt modelId="{85AF9E12-0746-46C3-9974-DD6014A5B210}">
      <dgm:prSet/>
      <dgm:spPr/>
      <dgm:t>
        <a:bodyPr/>
        <a:lstStyle/>
        <a:p>
          <a:r>
            <a:rPr lang="en-GB"/>
            <a:t>INNATES TRAITS </a:t>
          </a:r>
          <a:endParaRPr lang="en-US"/>
        </a:p>
      </dgm:t>
    </dgm:pt>
    <dgm:pt modelId="{1748445A-B46F-40CF-9865-968F9BFF4BCD}" type="parTrans" cxnId="{3DBE8D6A-8A5F-43BA-AF61-3D8D8753FA06}">
      <dgm:prSet/>
      <dgm:spPr/>
      <dgm:t>
        <a:bodyPr/>
        <a:lstStyle/>
        <a:p>
          <a:endParaRPr lang="en-US"/>
        </a:p>
      </dgm:t>
    </dgm:pt>
    <dgm:pt modelId="{CD7B9AF2-8A3D-4A45-90B0-E3D77DA349D3}" type="sibTrans" cxnId="{3DBE8D6A-8A5F-43BA-AF61-3D8D8753FA06}">
      <dgm:prSet/>
      <dgm:spPr/>
      <dgm:t>
        <a:bodyPr/>
        <a:lstStyle/>
        <a:p>
          <a:endParaRPr lang="en-US"/>
        </a:p>
      </dgm:t>
    </dgm:pt>
    <dgm:pt modelId="{B8C81E1E-24C9-49F6-9A45-6D9FAFD99960}">
      <dgm:prSet/>
      <dgm:spPr/>
      <dgm:t>
        <a:bodyPr/>
        <a:lstStyle/>
        <a:p>
          <a:r>
            <a:rPr lang="en-GB"/>
            <a:t>TEMPERAMENT </a:t>
          </a:r>
          <a:endParaRPr lang="en-US"/>
        </a:p>
      </dgm:t>
    </dgm:pt>
    <dgm:pt modelId="{3F15C070-F938-469E-96E5-80E73569C07F}" type="parTrans" cxnId="{42746A15-62E0-43F9-92E9-DAB813248A48}">
      <dgm:prSet/>
      <dgm:spPr/>
      <dgm:t>
        <a:bodyPr/>
        <a:lstStyle/>
        <a:p>
          <a:endParaRPr lang="en-US"/>
        </a:p>
      </dgm:t>
    </dgm:pt>
    <dgm:pt modelId="{806D2C49-BFFB-458F-B933-56C58BFE0C49}" type="sibTrans" cxnId="{42746A15-62E0-43F9-92E9-DAB813248A48}">
      <dgm:prSet/>
      <dgm:spPr/>
      <dgm:t>
        <a:bodyPr/>
        <a:lstStyle/>
        <a:p>
          <a:endParaRPr lang="en-US"/>
        </a:p>
      </dgm:t>
    </dgm:pt>
    <dgm:pt modelId="{91123047-1E05-4895-88E0-31A9103D83A4}">
      <dgm:prSet/>
      <dgm:spPr/>
      <dgm:t>
        <a:bodyPr/>
        <a:lstStyle/>
        <a:p>
          <a:r>
            <a:rPr lang="en-GB"/>
            <a:t>AND </a:t>
          </a:r>
          <a:endParaRPr lang="en-US"/>
        </a:p>
      </dgm:t>
    </dgm:pt>
    <dgm:pt modelId="{5B87DAC1-6128-408B-8187-B9FD82623658}" type="parTrans" cxnId="{631F50E0-7594-440F-803F-CF7C2089F2D4}">
      <dgm:prSet/>
      <dgm:spPr/>
      <dgm:t>
        <a:bodyPr/>
        <a:lstStyle/>
        <a:p>
          <a:endParaRPr lang="en-US"/>
        </a:p>
      </dgm:t>
    </dgm:pt>
    <dgm:pt modelId="{6B42AEBC-E50D-47A7-B5D5-AE1E13B43008}" type="sibTrans" cxnId="{631F50E0-7594-440F-803F-CF7C2089F2D4}">
      <dgm:prSet/>
      <dgm:spPr/>
      <dgm:t>
        <a:bodyPr/>
        <a:lstStyle/>
        <a:p>
          <a:endParaRPr lang="en-US"/>
        </a:p>
      </dgm:t>
    </dgm:pt>
    <dgm:pt modelId="{68CE0960-B91C-489E-A80A-73FA0FF88B40}">
      <dgm:prSet/>
      <dgm:spPr/>
      <dgm:t>
        <a:bodyPr/>
        <a:lstStyle/>
        <a:p>
          <a:r>
            <a:rPr lang="en-GB"/>
            <a:t>NEURODEVELOPMENT WITH ENVIROMENTAL INFLUENCES </a:t>
          </a:r>
          <a:endParaRPr lang="en-US"/>
        </a:p>
      </dgm:t>
    </dgm:pt>
    <dgm:pt modelId="{931AD2B4-D841-4177-A474-D88D813A9CC5}" type="parTrans" cxnId="{7A6EAC55-1027-4259-94CB-A5904E7F208A}">
      <dgm:prSet/>
      <dgm:spPr/>
      <dgm:t>
        <a:bodyPr/>
        <a:lstStyle/>
        <a:p>
          <a:endParaRPr lang="en-US"/>
        </a:p>
      </dgm:t>
    </dgm:pt>
    <dgm:pt modelId="{FA79244F-2A9E-4702-BED0-FDA3431EF47E}" type="sibTrans" cxnId="{7A6EAC55-1027-4259-94CB-A5904E7F208A}">
      <dgm:prSet/>
      <dgm:spPr/>
      <dgm:t>
        <a:bodyPr/>
        <a:lstStyle/>
        <a:p>
          <a:endParaRPr lang="en-US"/>
        </a:p>
      </dgm:t>
    </dgm:pt>
    <dgm:pt modelId="{65F88899-55D6-41E8-B1A1-C3F78B6E4577}">
      <dgm:prSet/>
      <dgm:spPr/>
      <dgm:t>
        <a:bodyPr/>
        <a:lstStyle/>
        <a:p>
          <a:r>
            <a:rPr lang="en-GB"/>
            <a:t>SENSORY LOADS </a:t>
          </a:r>
          <a:endParaRPr lang="en-US"/>
        </a:p>
      </dgm:t>
    </dgm:pt>
    <dgm:pt modelId="{13B3C13A-F12F-4D15-A5E6-EABCAEE756E7}" type="parTrans" cxnId="{3AED80B3-6915-46C4-BDCE-8C1894C63454}">
      <dgm:prSet/>
      <dgm:spPr/>
      <dgm:t>
        <a:bodyPr/>
        <a:lstStyle/>
        <a:p>
          <a:endParaRPr lang="en-US"/>
        </a:p>
      </dgm:t>
    </dgm:pt>
    <dgm:pt modelId="{97C48791-D172-4CDA-BC91-5EAEABAC5B27}" type="sibTrans" cxnId="{3AED80B3-6915-46C4-BDCE-8C1894C63454}">
      <dgm:prSet/>
      <dgm:spPr/>
      <dgm:t>
        <a:bodyPr/>
        <a:lstStyle/>
        <a:p>
          <a:endParaRPr lang="en-US"/>
        </a:p>
      </dgm:t>
    </dgm:pt>
    <dgm:pt modelId="{A01B4E6B-9686-4DD6-93B0-852CAB473284}">
      <dgm:prSet/>
      <dgm:spPr/>
      <dgm:t>
        <a:bodyPr/>
        <a:lstStyle/>
        <a:p>
          <a:r>
            <a:rPr lang="en-GB"/>
            <a:t>SOCIAL SET UP </a:t>
          </a:r>
          <a:endParaRPr lang="en-US"/>
        </a:p>
      </dgm:t>
    </dgm:pt>
    <dgm:pt modelId="{3E9B94AA-5D2E-429E-90C2-1C68EC2CDFC6}" type="parTrans" cxnId="{5BD0F9ED-1A36-4B25-8836-32AC8424C707}">
      <dgm:prSet/>
      <dgm:spPr/>
      <dgm:t>
        <a:bodyPr/>
        <a:lstStyle/>
        <a:p>
          <a:endParaRPr lang="en-US"/>
        </a:p>
      </dgm:t>
    </dgm:pt>
    <dgm:pt modelId="{4DC51B32-AD8D-4069-B8C2-80D862168B1A}" type="sibTrans" cxnId="{5BD0F9ED-1A36-4B25-8836-32AC8424C707}">
      <dgm:prSet/>
      <dgm:spPr/>
      <dgm:t>
        <a:bodyPr/>
        <a:lstStyle/>
        <a:p>
          <a:endParaRPr lang="en-US"/>
        </a:p>
      </dgm:t>
    </dgm:pt>
    <dgm:pt modelId="{2DD96F0E-5C35-41FE-89C0-F851E72F5D72}">
      <dgm:prSet/>
      <dgm:spPr/>
      <dgm:t>
        <a:bodyPr/>
        <a:lstStyle/>
        <a:p>
          <a:r>
            <a:rPr lang="en-GB"/>
            <a:t>ADULT SUPPORY </a:t>
          </a:r>
          <a:endParaRPr lang="en-US"/>
        </a:p>
      </dgm:t>
    </dgm:pt>
    <dgm:pt modelId="{F89E63CD-0FD8-4CA0-8CEF-F9CE53379614}" type="parTrans" cxnId="{8F545AAC-E284-4BA2-89CA-97FEA628A389}">
      <dgm:prSet/>
      <dgm:spPr/>
      <dgm:t>
        <a:bodyPr/>
        <a:lstStyle/>
        <a:p>
          <a:endParaRPr lang="en-US"/>
        </a:p>
      </dgm:t>
    </dgm:pt>
    <dgm:pt modelId="{E7269511-2FA6-47EE-8D5B-FEE34246A83F}" type="sibTrans" cxnId="{8F545AAC-E284-4BA2-89CA-97FEA628A389}">
      <dgm:prSet/>
      <dgm:spPr/>
      <dgm:t>
        <a:bodyPr/>
        <a:lstStyle/>
        <a:p>
          <a:endParaRPr lang="en-US"/>
        </a:p>
      </dgm:t>
    </dgm:pt>
    <dgm:pt modelId="{F408B001-6738-4899-9ADC-DD08923733E7}" type="pres">
      <dgm:prSet presAssocID="{D0140782-EF03-4D5A-A220-1ED1E77DD367}" presName="Name0" presStyleCnt="0">
        <dgm:presLayoutVars>
          <dgm:dir/>
          <dgm:resizeHandles val="exact"/>
        </dgm:presLayoutVars>
      </dgm:prSet>
      <dgm:spPr/>
    </dgm:pt>
    <dgm:pt modelId="{D13C1E54-1751-4540-BA1D-F2EB1F9F370C}" type="pres">
      <dgm:prSet presAssocID="{D0140782-EF03-4D5A-A220-1ED1E77DD367}" presName="cycle" presStyleCnt="0"/>
      <dgm:spPr/>
    </dgm:pt>
    <dgm:pt modelId="{F68BD80B-B287-487A-B35E-D8793C199B1A}" type="pres">
      <dgm:prSet presAssocID="{86110471-9D05-46C5-B56B-AF905B5DFF77}" presName="nodeFirstNode" presStyleLbl="node1" presStyleIdx="0" presStyleCnt="8">
        <dgm:presLayoutVars>
          <dgm:bulletEnabled val="1"/>
        </dgm:presLayoutVars>
      </dgm:prSet>
      <dgm:spPr/>
    </dgm:pt>
    <dgm:pt modelId="{93CD4428-B73E-4826-9A28-9F7D85B146B2}" type="pres">
      <dgm:prSet presAssocID="{9F19EEC0-0C94-43E7-84C7-9CEB0D7AB478}" presName="sibTransFirstNode" presStyleLbl="bgShp" presStyleIdx="0" presStyleCnt="1"/>
      <dgm:spPr/>
    </dgm:pt>
    <dgm:pt modelId="{A399CBA7-1967-4578-84AA-80161CC27871}" type="pres">
      <dgm:prSet presAssocID="{85AF9E12-0746-46C3-9974-DD6014A5B210}" presName="nodeFollowingNodes" presStyleLbl="node1" presStyleIdx="1" presStyleCnt="8">
        <dgm:presLayoutVars>
          <dgm:bulletEnabled val="1"/>
        </dgm:presLayoutVars>
      </dgm:prSet>
      <dgm:spPr/>
    </dgm:pt>
    <dgm:pt modelId="{5255B826-0A93-4B85-B770-F02A8055E588}" type="pres">
      <dgm:prSet presAssocID="{B8C81E1E-24C9-49F6-9A45-6D9FAFD99960}" presName="nodeFollowingNodes" presStyleLbl="node1" presStyleIdx="2" presStyleCnt="8">
        <dgm:presLayoutVars>
          <dgm:bulletEnabled val="1"/>
        </dgm:presLayoutVars>
      </dgm:prSet>
      <dgm:spPr/>
    </dgm:pt>
    <dgm:pt modelId="{F2C639C7-C8C0-4FFC-A9A5-EAC5DA339F34}" type="pres">
      <dgm:prSet presAssocID="{91123047-1E05-4895-88E0-31A9103D83A4}" presName="nodeFollowingNodes" presStyleLbl="node1" presStyleIdx="3" presStyleCnt="8">
        <dgm:presLayoutVars>
          <dgm:bulletEnabled val="1"/>
        </dgm:presLayoutVars>
      </dgm:prSet>
      <dgm:spPr/>
    </dgm:pt>
    <dgm:pt modelId="{8722B918-4531-4C51-91B3-623D63C40C1D}" type="pres">
      <dgm:prSet presAssocID="{68CE0960-B91C-489E-A80A-73FA0FF88B40}" presName="nodeFollowingNodes" presStyleLbl="node1" presStyleIdx="4" presStyleCnt="8">
        <dgm:presLayoutVars>
          <dgm:bulletEnabled val="1"/>
        </dgm:presLayoutVars>
      </dgm:prSet>
      <dgm:spPr/>
    </dgm:pt>
    <dgm:pt modelId="{C754EDA8-676F-4165-91DF-89024D800336}" type="pres">
      <dgm:prSet presAssocID="{65F88899-55D6-41E8-B1A1-C3F78B6E4577}" presName="nodeFollowingNodes" presStyleLbl="node1" presStyleIdx="5" presStyleCnt="8">
        <dgm:presLayoutVars>
          <dgm:bulletEnabled val="1"/>
        </dgm:presLayoutVars>
      </dgm:prSet>
      <dgm:spPr/>
    </dgm:pt>
    <dgm:pt modelId="{1CE596F3-E75D-4821-B7C2-3057B301D1D2}" type="pres">
      <dgm:prSet presAssocID="{A01B4E6B-9686-4DD6-93B0-852CAB473284}" presName="nodeFollowingNodes" presStyleLbl="node1" presStyleIdx="6" presStyleCnt="8">
        <dgm:presLayoutVars>
          <dgm:bulletEnabled val="1"/>
        </dgm:presLayoutVars>
      </dgm:prSet>
      <dgm:spPr/>
    </dgm:pt>
    <dgm:pt modelId="{58BC1B7A-9C92-4297-8443-A146AA837B0F}" type="pres">
      <dgm:prSet presAssocID="{2DD96F0E-5C35-41FE-89C0-F851E72F5D72}" presName="nodeFollowingNodes" presStyleLbl="node1" presStyleIdx="7" presStyleCnt="8">
        <dgm:presLayoutVars>
          <dgm:bulletEnabled val="1"/>
        </dgm:presLayoutVars>
      </dgm:prSet>
      <dgm:spPr/>
    </dgm:pt>
  </dgm:ptLst>
  <dgm:cxnLst>
    <dgm:cxn modelId="{04FB2003-06A3-4C58-8EAC-74BA7E246BBB}" type="presOf" srcId="{86110471-9D05-46C5-B56B-AF905B5DFF77}" destId="{F68BD80B-B287-487A-B35E-D8793C199B1A}" srcOrd="0" destOrd="0" presId="urn:microsoft.com/office/officeart/2005/8/layout/cycle3"/>
    <dgm:cxn modelId="{AC05AA0B-27C9-46D8-89DF-A2DE7F9741CA}" srcId="{D0140782-EF03-4D5A-A220-1ED1E77DD367}" destId="{86110471-9D05-46C5-B56B-AF905B5DFF77}" srcOrd="0" destOrd="0" parTransId="{6E359A92-DA17-45A0-93D6-16510069A14E}" sibTransId="{9F19EEC0-0C94-43E7-84C7-9CEB0D7AB478}"/>
    <dgm:cxn modelId="{42746A15-62E0-43F9-92E9-DAB813248A48}" srcId="{D0140782-EF03-4D5A-A220-1ED1E77DD367}" destId="{B8C81E1E-24C9-49F6-9A45-6D9FAFD99960}" srcOrd="2" destOrd="0" parTransId="{3F15C070-F938-469E-96E5-80E73569C07F}" sibTransId="{806D2C49-BFFB-458F-B933-56C58BFE0C49}"/>
    <dgm:cxn modelId="{7416A727-4EA9-47C7-870E-B21B2AF6BA40}" type="presOf" srcId="{65F88899-55D6-41E8-B1A1-C3F78B6E4577}" destId="{C754EDA8-676F-4165-91DF-89024D800336}" srcOrd="0" destOrd="0" presId="urn:microsoft.com/office/officeart/2005/8/layout/cycle3"/>
    <dgm:cxn modelId="{64A39E38-C1AC-4482-9CD9-63DF99FD041D}" type="presOf" srcId="{68CE0960-B91C-489E-A80A-73FA0FF88B40}" destId="{8722B918-4531-4C51-91B3-623D63C40C1D}" srcOrd="0" destOrd="0" presId="urn:microsoft.com/office/officeart/2005/8/layout/cycle3"/>
    <dgm:cxn modelId="{B86C283B-69EE-4C2D-80C7-3AB175BAD2E5}" type="presOf" srcId="{A01B4E6B-9686-4DD6-93B0-852CAB473284}" destId="{1CE596F3-E75D-4821-B7C2-3057B301D1D2}" srcOrd="0" destOrd="0" presId="urn:microsoft.com/office/officeart/2005/8/layout/cycle3"/>
    <dgm:cxn modelId="{13B27F3C-8565-41A8-9CBF-E86C21C10051}" type="presOf" srcId="{85AF9E12-0746-46C3-9974-DD6014A5B210}" destId="{A399CBA7-1967-4578-84AA-80161CC27871}" srcOrd="0" destOrd="0" presId="urn:microsoft.com/office/officeart/2005/8/layout/cycle3"/>
    <dgm:cxn modelId="{6AFE903E-89F2-4245-BC0A-1C7A2799BFA0}" type="presOf" srcId="{91123047-1E05-4895-88E0-31A9103D83A4}" destId="{F2C639C7-C8C0-4FFC-A9A5-EAC5DA339F34}" srcOrd="0" destOrd="0" presId="urn:microsoft.com/office/officeart/2005/8/layout/cycle3"/>
    <dgm:cxn modelId="{6C7E6E6A-96D2-48B2-832B-F24B06F42CA3}" type="presOf" srcId="{9F19EEC0-0C94-43E7-84C7-9CEB0D7AB478}" destId="{93CD4428-B73E-4826-9A28-9F7D85B146B2}" srcOrd="0" destOrd="0" presId="urn:microsoft.com/office/officeart/2005/8/layout/cycle3"/>
    <dgm:cxn modelId="{3DBE8D6A-8A5F-43BA-AF61-3D8D8753FA06}" srcId="{D0140782-EF03-4D5A-A220-1ED1E77DD367}" destId="{85AF9E12-0746-46C3-9974-DD6014A5B210}" srcOrd="1" destOrd="0" parTransId="{1748445A-B46F-40CF-9865-968F9BFF4BCD}" sibTransId="{CD7B9AF2-8A3D-4A45-90B0-E3D77DA349D3}"/>
    <dgm:cxn modelId="{7A6EAC55-1027-4259-94CB-A5904E7F208A}" srcId="{D0140782-EF03-4D5A-A220-1ED1E77DD367}" destId="{68CE0960-B91C-489E-A80A-73FA0FF88B40}" srcOrd="4" destOrd="0" parTransId="{931AD2B4-D841-4177-A474-D88D813A9CC5}" sibTransId="{FA79244F-2A9E-4702-BED0-FDA3431EF47E}"/>
    <dgm:cxn modelId="{038BD99E-9DBB-40F9-8502-0B1D3E6895E3}" type="presOf" srcId="{B8C81E1E-24C9-49F6-9A45-6D9FAFD99960}" destId="{5255B826-0A93-4B85-B770-F02A8055E588}" srcOrd="0" destOrd="0" presId="urn:microsoft.com/office/officeart/2005/8/layout/cycle3"/>
    <dgm:cxn modelId="{1E4739A0-12D6-45A2-8C28-958D49AEBAF8}" type="presOf" srcId="{D0140782-EF03-4D5A-A220-1ED1E77DD367}" destId="{F408B001-6738-4899-9ADC-DD08923733E7}" srcOrd="0" destOrd="0" presId="urn:microsoft.com/office/officeart/2005/8/layout/cycle3"/>
    <dgm:cxn modelId="{8F545AAC-E284-4BA2-89CA-97FEA628A389}" srcId="{D0140782-EF03-4D5A-A220-1ED1E77DD367}" destId="{2DD96F0E-5C35-41FE-89C0-F851E72F5D72}" srcOrd="7" destOrd="0" parTransId="{F89E63CD-0FD8-4CA0-8CEF-F9CE53379614}" sibTransId="{E7269511-2FA6-47EE-8D5B-FEE34246A83F}"/>
    <dgm:cxn modelId="{3AED80B3-6915-46C4-BDCE-8C1894C63454}" srcId="{D0140782-EF03-4D5A-A220-1ED1E77DD367}" destId="{65F88899-55D6-41E8-B1A1-C3F78B6E4577}" srcOrd="5" destOrd="0" parTransId="{13B3C13A-F12F-4D15-A5E6-EABCAEE756E7}" sibTransId="{97C48791-D172-4CDA-BC91-5EAEABAC5B27}"/>
    <dgm:cxn modelId="{E17DF8B5-3DEA-4957-88B9-43B40F174958}" type="presOf" srcId="{2DD96F0E-5C35-41FE-89C0-F851E72F5D72}" destId="{58BC1B7A-9C92-4297-8443-A146AA837B0F}" srcOrd="0" destOrd="0" presId="urn:microsoft.com/office/officeart/2005/8/layout/cycle3"/>
    <dgm:cxn modelId="{631F50E0-7594-440F-803F-CF7C2089F2D4}" srcId="{D0140782-EF03-4D5A-A220-1ED1E77DD367}" destId="{91123047-1E05-4895-88E0-31A9103D83A4}" srcOrd="3" destOrd="0" parTransId="{5B87DAC1-6128-408B-8187-B9FD82623658}" sibTransId="{6B42AEBC-E50D-47A7-B5D5-AE1E13B43008}"/>
    <dgm:cxn modelId="{5BD0F9ED-1A36-4B25-8836-32AC8424C707}" srcId="{D0140782-EF03-4D5A-A220-1ED1E77DD367}" destId="{A01B4E6B-9686-4DD6-93B0-852CAB473284}" srcOrd="6" destOrd="0" parTransId="{3E9B94AA-5D2E-429E-90C2-1C68EC2CDFC6}" sibTransId="{4DC51B32-AD8D-4069-B8C2-80D862168B1A}"/>
    <dgm:cxn modelId="{F0AD4FB2-3B4D-4B8A-B4E8-94D4A66DE8CF}" type="presParOf" srcId="{F408B001-6738-4899-9ADC-DD08923733E7}" destId="{D13C1E54-1751-4540-BA1D-F2EB1F9F370C}" srcOrd="0" destOrd="0" presId="urn:microsoft.com/office/officeart/2005/8/layout/cycle3"/>
    <dgm:cxn modelId="{6AFD5283-E568-4D9E-930E-71AE66AEBCA0}" type="presParOf" srcId="{D13C1E54-1751-4540-BA1D-F2EB1F9F370C}" destId="{F68BD80B-B287-487A-B35E-D8793C199B1A}" srcOrd="0" destOrd="0" presId="urn:microsoft.com/office/officeart/2005/8/layout/cycle3"/>
    <dgm:cxn modelId="{6B198064-3534-4973-A2CB-7BAA04CB0627}" type="presParOf" srcId="{D13C1E54-1751-4540-BA1D-F2EB1F9F370C}" destId="{93CD4428-B73E-4826-9A28-9F7D85B146B2}" srcOrd="1" destOrd="0" presId="urn:microsoft.com/office/officeart/2005/8/layout/cycle3"/>
    <dgm:cxn modelId="{AEC09BDF-40C4-4622-96F5-CAC592F89937}" type="presParOf" srcId="{D13C1E54-1751-4540-BA1D-F2EB1F9F370C}" destId="{A399CBA7-1967-4578-84AA-80161CC27871}" srcOrd="2" destOrd="0" presId="urn:microsoft.com/office/officeart/2005/8/layout/cycle3"/>
    <dgm:cxn modelId="{34474BB6-0608-49D7-A604-9ADFBA888BA0}" type="presParOf" srcId="{D13C1E54-1751-4540-BA1D-F2EB1F9F370C}" destId="{5255B826-0A93-4B85-B770-F02A8055E588}" srcOrd="3" destOrd="0" presId="urn:microsoft.com/office/officeart/2005/8/layout/cycle3"/>
    <dgm:cxn modelId="{E882526F-A4BF-4374-8C3B-F7931FFD3547}" type="presParOf" srcId="{D13C1E54-1751-4540-BA1D-F2EB1F9F370C}" destId="{F2C639C7-C8C0-4FFC-A9A5-EAC5DA339F34}" srcOrd="4" destOrd="0" presId="urn:microsoft.com/office/officeart/2005/8/layout/cycle3"/>
    <dgm:cxn modelId="{AD582C46-521B-4DC5-A332-E3C26EAC0D72}" type="presParOf" srcId="{D13C1E54-1751-4540-BA1D-F2EB1F9F370C}" destId="{8722B918-4531-4C51-91B3-623D63C40C1D}" srcOrd="5" destOrd="0" presId="urn:microsoft.com/office/officeart/2005/8/layout/cycle3"/>
    <dgm:cxn modelId="{E5CE0F29-AF5F-4B41-8184-C37A7D1EB9F2}" type="presParOf" srcId="{D13C1E54-1751-4540-BA1D-F2EB1F9F370C}" destId="{C754EDA8-676F-4165-91DF-89024D800336}" srcOrd="6" destOrd="0" presId="urn:microsoft.com/office/officeart/2005/8/layout/cycle3"/>
    <dgm:cxn modelId="{BE177455-173C-48E8-B4A7-6958F5F7F070}" type="presParOf" srcId="{D13C1E54-1751-4540-BA1D-F2EB1F9F370C}" destId="{1CE596F3-E75D-4821-B7C2-3057B301D1D2}" srcOrd="7" destOrd="0" presId="urn:microsoft.com/office/officeart/2005/8/layout/cycle3"/>
    <dgm:cxn modelId="{6240E2F4-5B8E-45EA-9A47-DA32B2E76112}" type="presParOf" srcId="{D13C1E54-1751-4540-BA1D-F2EB1F9F370C}" destId="{58BC1B7A-9C92-4297-8443-A146AA837B0F}" srcOrd="8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80D7A-3329-4249-B63A-783C815A6EDB}">
      <dsp:nvSpPr>
        <dsp:cNvPr id="0" name=""/>
        <dsp:cNvSpPr/>
      </dsp:nvSpPr>
      <dsp:spPr>
        <a:xfrm>
          <a:off x="0" y="627570"/>
          <a:ext cx="2540771" cy="1524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SOME CHILDREN ARE NATURALLY WIRED TO HAVE A CAUTIOUS INTROVERTED TEMPERAMENT </a:t>
          </a:r>
          <a:endParaRPr lang="en-US" sz="1600" kern="1200"/>
        </a:p>
      </dsp:txBody>
      <dsp:txXfrm>
        <a:off x="0" y="627570"/>
        <a:ext cx="2540771" cy="1524463"/>
      </dsp:txXfrm>
    </dsp:sp>
    <dsp:sp modelId="{D9DE0DCB-B251-43FB-851E-CDE141F9DA4D}">
      <dsp:nvSpPr>
        <dsp:cNvPr id="0" name=""/>
        <dsp:cNvSpPr/>
      </dsp:nvSpPr>
      <dsp:spPr>
        <a:xfrm>
          <a:off x="2794849" y="627570"/>
          <a:ext cx="2540771" cy="1524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RESPECT THEIR PACE , START BY LETTING THEM SIT ON THE SIDELINES AS AN OBSERVER BEFORE ASKING THEM TO JOIN </a:t>
          </a:r>
          <a:endParaRPr lang="en-US" sz="1600" kern="1200"/>
        </a:p>
      </dsp:txBody>
      <dsp:txXfrm>
        <a:off x="2794849" y="627570"/>
        <a:ext cx="2540771" cy="1524463"/>
      </dsp:txXfrm>
    </dsp:sp>
    <dsp:sp modelId="{51158779-71C5-4596-AEDC-6316A5023756}">
      <dsp:nvSpPr>
        <dsp:cNvPr id="0" name=""/>
        <dsp:cNvSpPr/>
      </dsp:nvSpPr>
      <dsp:spPr>
        <a:xfrm>
          <a:off x="5589698" y="627570"/>
          <a:ext cx="2540771" cy="1524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CHILD MAY FEEL OVERWHELMED BY LOUD VOICE, BRIGHT LIGHGT , OR CHAOTICS MOVEMENT IN GROUP </a:t>
          </a:r>
          <a:endParaRPr lang="en-US" sz="1600" kern="1200"/>
        </a:p>
      </dsp:txBody>
      <dsp:txXfrm>
        <a:off x="5589698" y="627570"/>
        <a:ext cx="2540771" cy="1524463"/>
      </dsp:txXfrm>
    </dsp:sp>
    <dsp:sp modelId="{C62A89EE-B72E-4E8C-8490-4E7D75262D10}">
      <dsp:nvSpPr>
        <dsp:cNvPr id="0" name=""/>
        <dsp:cNvSpPr/>
      </dsp:nvSpPr>
      <dsp:spPr>
        <a:xfrm>
          <a:off x="0" y="2406110"/>
          <a:ext cx="2540771" cy="1524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COOPERASTIVE TASK WHERE PHYSICAL AGILITY IS NOT THE MAIN FOCUS </a:t>
          </a:r>
          <a:endParaRPr lang="en-US" sz="1600" kern="1200"/>
        </a:p>
      </dsp:txBody>
      <dsp:txXfrm>
        <a:off x="0" y="2406110"/>
        <a:ext cx="2540771" cy="1524463"/>
      </dsp:txXfrm>
    </dsp:sp>
    <dsp:sp modelId="{A1BB708D-3155-4E69-AE32-A21A8BA5C7E4}">
      <dsp:nvSpPr>
        <dsp:cNvPr id="0" name=""/>
        <dsp:cNvSpPr/>
      </dsp:nvSpPr>
      <dsp:spPr>
        <a:xfrm>
          <a:off x="2794849" y="2406110"/>
          <a:ext cx="2540771" cy="1524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 NOT FORCE THEM TO PLAY WITH OTHERS </a:t>
          </a:r>
          <a:endParaRPr lang="en-US" sz="1600" kern="1200"/>
        </a:p>
      </dsp:txBody>
      <dsp:txXfrm>
        <a:off x="2794849" y="2406110"/>
        <a:ext cx="2540771" cy="1524463"/>
      </dsp:txXfrm>
    </dsp:sp>
    <dsp:sp modelId="{15616604-FA0F-4FFE-81A5-CFC2B5EB173B}">
      <dsp:nvSpPr>
        <dsp:cNvPr id="0" name=""/>
        <dsp:cNvSpPr/>
      </dsp:nvSpPr>
      <dsp:spPr>
        <a:xfrm>
          <a:off x="5589698" y="2406110"/>
          <a:ext cx="2540771" cy="1524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ANY SPECIFICS SIGNS YOU NOTICE  e.g CRYING , FREEZING , OR QUEITLY WANDERING OFF</a:t>
          </a:r>
          <a:endParaRPr lang="en-US" sz="1600" kern="1200"/>
        </a:p>
      </dsp:txBody>
      <dsp:txXfrm>
        <a:off x="5589698" y="2406110"/>
        <a:ext cx="2540771" cy="15244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CD4428-B73E-4826-9A28-9F7D85B146B2}">
      <dsp:nvSpPr>
        <dsp:cNvPr id="0" name=""/>
        <dsp:cNvSpPr/>
      </dsp:nvSpPr>
      <dsp:spPr>
        <a:xfrm>
          <a:off x="279387" y="365649"/>
          <a:ext cx="4392943" cy="4392943"/>
        </a:xfrm>
        <a:prstGeom prst="circularArrow">
          <a:avLst>
            <a:gd name="adj1" fmla="val 5544"/>
            <a:gd name="adj2" fmla="val 330680"/>
            <a:gd name="adj3" fmla="val 14685553"/>
            <a:gd name="adj4" fmla="val 16853677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BD80B-B287-487A-B35E-D8793C199B1A}">
      <dsp:nvSpPr>
        <dsp:cNvPr id="0" name=""/>
        <dsp:cNvSpPr/>
      </dsp:nvSpPr>
      <dsp:spPr>
        <a:xfrm>
          <a:off x="1875027" y="408409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LOOKING AT BOTH BIOLOGICAL INFLUENCES </a:t>
          </a:r>
          <a:endParaRPr lang="en-US" sz="700" kern="1200"/>
        </a:p>
      </dsp:txBody>
      <dsp:txXfrm>
        <a:off x="1904357" y="437739"/>
        <a:ext cx="1143002" cy="542171"/>
      </dsp:txXfrm>
    </dsp:sp>
    <dsp:sp modelId="{A399CBA7-1967-4578-84AA-80161CC27871}">
      <dsp:nvSpPr>
        <dsp:cNvPr id="0" name=""/>
        <dsp:cNvSpPr/>
      </dsp:nvSpPr>
      <dsp:spPr>
        <a:xfrm>
          <a:off x="3199667" y="957093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INNATES TRAITS </a:t>
          </a:r>
          <a:endParaRPr lang="en-US" sz="700" kern="1200"/>
        </a:p>
      </dsp:txBody>
      <dsp:txXfrm>
        <a:off x="3228997" y="986423"/>
        <a:ext cx="1143002" cy="542171"/>
      </dsp:txXfrm>
    </dsp:sp>
    <dsp:sp modelId="{5255B826-0A93-4B85-B770-F02A8055E588}">
      <dsp:nvSpPr>
        <dsp:cNvPr id="0" name=""/>
        <dsp:cNvSpPr/>
      </dsp:nvSpPr>
      <dsp:spPr>
        <a:xfrm>
          <a:off x="3748351" y="2281733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TEMPERAMENT </a:t>
          </a:r>
          <a:endParaRPr lang="en-US" sz="700" kern="1200"/>
        </a:p>
      </dsp:txBody>
      <dsp:txXfrm>
        <a:off x="3777681" y="2311063"/>
        <a:ext cx="1143002" cy="542171"/>
      </dsp:txXfrm>
    </dsp:sp>
    <dsp:sp modelId="{F2C639C7-C8C0-4FFC-A9A5-EAC5DA339F34}">
      <dsp:nvSpPr>
        <dsp:cNvPr id="0" name=""/>
        <dsp:cNvSpPr/>
      </dsp:nvSpPr>
      <dsp:spPr>
        <a:xfrm>
          <a:off x="3199667" y="3606373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AND </a:t>
          </a:r>
          <a:endParaRPr lang="en-US" sz="700" kern="1200"/>
        </a:p>
      </dsp:txBody>
      <dsp:txXfrm>
        <a:off x="3228997" y="3635703"/>
        <a:ext cx="1143002" cy="542171"/>
      </dsp:txXfrm>
    </dsp:sp>
    <dsp:sp modelId="{8722B918-4531-4C51-91B3-623D63C40C1D}">
      <dsp:nvSpPr>
        <dsp:cNvPr id="0" name=""/>
        <dsp:cNvSpPr/>
      </dsp:nvSpPr>
      <dsp:spPr>
        <a:xfrm>
          <a:off x="1875027" y="4155057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NEURODEVELOPMENT WITH ENVIROMENTAL INFLUENCES </a:t>
          </a:r>
          <a:endParaRPr lang="en-US" sz="700" kern="1200"/>
        </a:p>
      </dsp:txBody>
      <dsp:txXfrm>
        <a:off x="1904357" y="4184387"/>
        <a:ext cx="1143002" cy="542171"/>
      </dsp:txXfrm>
    </dsp:sp>
    <dsp:sp modelId="{C754EDA8-676F-4165-91DF-89024D800336}">
      <dsp:nvSpPr>
        <dsp:cNvPr id="0" name=""/>
        <dsp:cNvSpPr/>
      </dsp:nvSpPr>
      <dsp:spPr>
        <a:xfrm>
          <a:off x="550388" y="3606373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SENSORY LOADS </a:t>
          </a:r>
          <a:endParaRPr lang="en-US" sz="700" kern="1200"/>
        </a:p>
      </dsp:txBody>
      <dsp:txXfrm>
        <a:off x="579718" y="3635703"/>
        <a:ext cx="1143002" cy="542171"/>
      </dsp:txXfrm>
    </dsp:sp>
    <dsp:sp modelId="{1CE596F3-E75D-4821-B7C2-3057B301D1D2}">
      <dsp:nvSpPr>
        <dsp:cNvPr id="0" name=""/>
        <dsp:cNvSpPr/>
      </dsp:nvSpPr>
      <dsp:spPr>
        <a:xfrm>
          <a:off x="1704" y="2281733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SOCIAL SET UP </a:t>
          </a:r>
          <a:endParaRPr lang="en-US" sz="700" kern="1200"/>
        </a:p>
      </dsp:txBody>
      <dsp:txXfrm>
        <a:off x="31034" y="2311063"/>
        <a:ext cx="1143002" cy="542171"/>
      </dsp:txXfrm>
    </dsp:sp>
    <dsp:sp modelId="{58BC1B7A-9C92-4297-8443-A146AA837B0F}">
      <dsp:nvSpPr>
        <dsp:cNvPr id="0" name=""/>
        <dsp:cNvSpPr/>
      </dsp:nvSpPr>
      <dsp:spPr>
        <a:xfrm>
          <a:off x="550388" y="957093"/>
          <a:ext cx="1201662" cy="6008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ADULT SUPPORY </a:t>
          </a:r>
          <a:endParaRPr lang="en-US" sz="700" kern="1200"/>
        </a:p>
      </dsp:txBody>
      <dsp:txXfrm>
        <a:off x="579718" y="986423"/>
        <a:ext cx="1143002" cy="542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" y="64008"/>
            <a:ext cx="9011412" cy="5120639"/>
          </a:xfrm>
        </p:spPr>
        <p:txBody>
          <a:bodyPr>
            <a:normAutofit/>
          </a:bodyPr>
          <a:lstStyle>
            <a:lvl1pPr>
              <a:defRPr sz="825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102" y="5360878"/>
            <a:ext cx="7527798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540854" y="5749927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38568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02" y="1090246"/>
            <a:ext cx="8130470" cy="79051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102" y="1880756"/>
            <a:ext cx="8130470" cy="45581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144482-F463-E942-01AE-69DF54F4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586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924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886" y="4676177"/>
            <a:ext cx="812672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5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5886" y="6065134"/>
            <a:ext cx="812672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15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"/>
            <a:ext cx="9143999" cy="44678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7765164-0D02-5316-1845-119CB0111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5715000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10/23/2026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4795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4792" y="1411359"/>
            <a:ext cx="2802008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27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84792" y="4403039"/>
            <a:ext cx="2797436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2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5713339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84791" y="6438900"/>
            <a:ext cx="1285726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38172" y="6438900"/>
            <a:ext cx="648528" cy="419100"/>
          </a:xfrm>
        </p:spPr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92823" y="6438900"/>
            <a:ext cx="451077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140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A7175-8061-E7CC-68E4-2B3CECB6CC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6102" y="1090244"/>
            <a:ext cx="7527798" cy="5159257"/>
          </a:xfrm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BAD28B-DD56-4B56-883A-96608C765E28}" type="datetimeFigureOut">
              <a:rPr lang="en-US" smtClean="0"/>
              <a:pPr/>
              <a:t>10/23/2026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DF5BAF5-ABAB-4575-8E56-D109A3D17F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A5A591-C2D3-D6A3-432F-2C1371951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5868"/>
            <a:ext cx="603146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77349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B916BDA-9E36-8180-7EBC-AC2A35C79F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8205" y="1088703"/>
            <a:ext cx="6359304" cy="1395553"/>
          </a:xfrm>
        </p:spPr>
        <p:txBody>
          <a:bodyPr anchor="t">
            <a:normAutofit/>
          </a:bodyPr>
          <a:lstStyle>
            <a:lvl1pPr>
              <a:defRPr sz="27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2AF672E-4752-50B9-9301-C8042FD003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22523" y="2484255"/>
            <a:ext cx="6350669" cy="3539514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+mj-lt"/>
              <a:buAutoNum type="arabicPeriod"/>
              <a:defRPr sz="1500"/>
            </a:lvl1pPr>
            <a:lvl2pPr marL="514350" indent="-342900">
              <a:lnSpc>
                <a:spcPct val="100000"/>
              </a:lnSpc>
              <a:buFont typeface="+mj-lt"/>
              <a:buAutoNum type="arabicPeriod"/>
              <a:defRPr sz="1500"/>
            </a:lvl2pPr>
            <a:lvl3pPr marL="600075" indent="-257175">
              <a:lnSpc>
                <a:spcPct val="100000"/>
              </a:lnSpc>
              <a:buFont typeface="+mj-lt"/>
              <a:buAutoNum type="arabicPeriod"/>
              <a:defRPr sz="1500"/>
            </a:lvl3pPr>
            <a:lvl4pPr marL="771525" indent="-257175">
              <a:lnSpc>
                <a:spcPct val="100000"/>
              </a:lnSpc>
              <a:buFont typeface="+mj-lt"/>
              <a:buAutoNum type="arabicPeriod"/>
              <a:defRPr sz="1500"/>
            </a:lvl4pPr>
            <a:lvl5pPr marL="942975" indent="-257175">
              <a:lnSpc>
                <a:spcPct val="100000"/>
              </a:lnSpc>
              <a:buFont typeface="+mj-lt"/>
              <a:buAutoNum type="arabicPeriod"/>
              <a:defRPr sz="15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10/23/2026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65070F-FB67-7572-2807-986A25537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968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6102" y="1088136"/>
            <a:ext cx="4312044" cy="1554480"/>
          </a:xfrm>
        </p:spPr>
        <p:txBody>
          <a:bodyPr anchor="t" anchorCtr="0">
            <a:normAutofit/>
          </a:bodyPr>
          <a:lstStyle>
            <a:lvl1pPr>
              <a:defRPr sz="27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6102" y="2651760"/>
            <a:ext cx="4312044" cy="3694176"/>
          </a:xfrm>
        </p:spPr>
        <p:txBody>
          <a:bodyPr>
            <a:normAutofit/>
          </a:bodyPr>
          <a:lstStyle>
            <a:lvl1pPr marL="257175" indent="-257175">
              <a:lnSpc>
                <a:spcPct val="100000"/>
              </a:lnSpc>
              <a:buFont typeface="System Font Regular"/>
              <a:buChar char="-"/>
              <a:defRPr sz="1500"/>
            </a:lvl1pPr>
            <a:lvl2pPr>
              <a:lnSpc>
                <a:spcPct val="100000"/>
              </a:lnSpc>
              <a:defRPr sz="1500"/>
            </a:lvl2pPr>
            <a:lvl3pPr>
              <a:lnSpc>
                <a:spcPct val="100000"/>
              </a:lnSpc>
              <a:defRPr sz="1500"/>
            </a:lvl3pPr>
            <a:lvl4pPr>
              <a:lnSpc>
                <a:spcPct val="100000"/>
              </a:lnSpc>
              <a:defRPr sz="1500"/>
            </a:lvl4pPr>
            <a:lvl5pPr>
              <a:lnSpc>
                <a:spcPct val="100000"/>
              </a:lnSpc>
              <a:defRPr sz="15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8205" y="6438900"/>
            <a:ext cx="2936553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754758" y="6438900"/>
            <a:ext cx="844590" cy="419100"/>
          </a:xfrm>
        </p:spPr>
        <p:txBody>
          <a:bodyPr/>
          <a:lstStyle/>
          <a:p>
            <a:fld id="{8A60B404-9532-4DA8-8A40-EC339A5BE635}" type="datetime1">
              <a:rPr lang="en-US" smtClean="0"/>
              <a:t>10/23/2026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99348" y="6438900"/>
            <a:ext cx="528798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E4B52E79-E470-1B1A-EADF-94DA7253B3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486400" y="0"/>
            <a:ext cx="36576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C1AE97-7274-F222-2135-C3524958A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8863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758" y="1114856"/>
            <a:ext cx="2942591" cy="4083580"/>
          </a:xfrm>
        </p:spPr>
        <p:txBody>
          <a:bodyPr anchor="t"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0959" y="1115290"/>
            <a:ext cx="4357285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200"/>
            </a:lvl1pPr>
            <a:lvl2pPr>
              <a:lnSpc>
                <a:spcPct val="100000"/>
              </a:lnSpc>
              <a:defRPr sz="1200"/>
            </a:lvl2pPr>
            <a:lvl3pPr>
              <a:lnSpc>
                <a:spcPct val="100000"/>
              </a:lnSpc>
              <a:defRPr sz="12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7899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776" y="1114655"/>
            <a:ext cx="2078495" cy="3675552"/>
          </a:xfrm>
        </p:spPr>
        <p:txBody>
          <a:bodyPr anchor="t"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00900" y="1129145"/>
            <a:ext cx="5845673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200"/>
            </a:lvl1pPr>
            <a:lvl2pPr>
              <a:lnSpc>
                <a:spcPct val="100000"/>
              </a:lnSpc>
              <a:defRPr sz="1200"/>
            </a:lvl2pPr>
            <a:lvl3pPr>
              <a:lnSpc>
                <a:spcPct val="100000"/>
              </a:lnSpc>
              <a:defRPr sz="12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9179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341" y="1111101"/>
            <a:ext cx="4754559" cy="114300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FB7CB50-241E-E6B6-1C0E-1B5466B147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144" y="0"/>
            <a:ext cx="33799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1C94DDD-A7D7-1407-F63C-F296AB45422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589340" y="2402887"/>
            <a:ext cx="4754561" cy="388361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200"/>
            </a:lvl1pPr>
            <a:lvl2pPr>
              <a:lnSpc>
                <a:spcPct val="100000"/>
              </a:lnSpc>
              <a:defRPr sz="1200"/>
            </a:lvl2pPr>
            <a:lvl3pPr>
              <a:lnSpc>
                <a:spcPct val="100000"/>
              </a:lnSpc>
              <a:defRPr sz="12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3871FB-7459-8C2E-BA80-AD31AE855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8531710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04282-04A3-1CE1-50A4-AF83D0D4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9341" y="6438900"/>
            <a:ext cx="3581177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A12AEFE-D7DE-804A-807C-704D5B34E1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38172" y="6438900"/>
            <a:ext cx="648528" cy="419100"/>
          </a:xfrm>
        </p:spPr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C293909-C7AB-A707-F48B-6007FE725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92823" y="6438900"/>
            <a:ext cx="451077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228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2744" y="1112104"/>
            <a:ext cx="5491211" cy="9326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189CF27-6D02-DB0D-F5D1-1535F14791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1" y="0"/>
            <a:ext cx="264482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6373ED08-D584-FD0F-C5B0-EF4E07A0D8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2832056" y="2187258"/>
            <a:ext cx="5511845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200"/>
            </a:lvl1pPr>
            <a:lvl2pPr>
              <a:lnSpc>
                <a:spcPct val="100000"/>
              </a:lnSpc>
              <a:defRPr sz="1200"/>
            </a:lvl2pPr>
            <a:lvl3pPr>
              <a:lnSpc>
                <a:spcPct val="100000"/>
              </a:lnSpc>
              <a:defRPr sz="12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906524-8E7E-05A8-4F9E-A2C39750A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8531710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56971-28FA-FA33-0A85-0B851EA7A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32057" y="6438900"/>
            <a:ext cx="433846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04B437D-29C2-D3ED-BEFA-E1F868B0FB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38172" y="6438900"/>
            <a:ext cx="648528" cy="419100"/>
          </a:xfrm>
        </p:spPr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0EB108D-6128-5356-6097-7D1D1055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92823" y="6438900"/>
            <a:ext cx="451077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47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46" y="1112104"/>
            <a:ext cx="5507673" cy="9326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0045" y="2187258"/>
            <a:ext cx="5507674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200"/>
            </a:lvl1pPr>
            <a:lvl2pPr>
              <a:lnSpc>
                <a:spcPct val="100000"/>
              </a:lnSpc>
              <a:defRPr sz="1200"/>
            </a:lvl2pPr>
            <a:lvl3pPr>
              <a:lnSpc>
                <a:spcPct val="100000"/>
              </a:lnSpc>
              <a:defRPr sz="12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D039FC6-F740-7D02-FD07-5B1B076DC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6571-786A-B2D2-4FC3-C22E71C24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0045" y="6438900"/>
            <a:ext cx="433429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24A0C0-9CB0-6208-0780-67E3C7F2C02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221991" y="6438900"/>
            <a:ext cx="648528" cy="419100"/>
          </a:xfrm>
        </p:spPr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F7421E2-5EEC-7791-DBEE-600FF517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76642" y="6438900"/>
            <a:ext cx="451077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1964118-5CFA-FFA8-E19F-A107D63DD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99170" y="0"/>
            <a:ext cx="264482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66853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50" y="1115737"/>
            <a:ext cx="3553937" cy="1288169"/>
          </a:xfrm>
        </p:spPr>
        <p:txBody>
          <a:bodyPr anchor="t"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144" y="2552124"/>
            <a:ext cx="3553838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6050" y="6438900"/>
            <a:ext cx="2380549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264254" y="6438900"/>
            <a:ext cx="648528" cy="419100"/>
          </a:xfrm>
        </p:spPr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18905" y="6438900"/>
            <a:ext cx="451077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0" y="0"/>
            <a:ext cx="4572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799570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797" y="1111102"/>
            <a:ext cx="2860384" cy="1493863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3798" y="2700671"/>
            <a:ext cx="2860385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3797" y="6438900"/>
            <a:ext cx="168700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578453" y="6438900"/>
            <a:ext cx="648528" cy="419100"/>
          </a:xfrm>
        </p:spPr>
        <p:txBody>
          <a:bodyPr/>
          <a:lstStyle/>
          <a:p>
            <a:fld id="{2ABAD28B-DD56-4B56-883A-96608C765E28}" type="datetimeFigureOut">
              <a:rPr lang="en-US" smtClean="0"/>
              <a:pPr/>
              <a:t>10/23/2026</a:t>
            </a:fld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3104" y="6438900"/>
            <a:ext cx="451077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94174" y="0"/>
            <a:ext cx="524982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1358344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5920656" y="1112432"/>
            <a:ext cx="2423245" cy="18589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144" y="0"/>
            <a:ext cx="561133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925960" y="3133255"/>
            <a:ext cx="241794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171450" indent="0">
              <a:lnSpc>
                <a:spcPct val="100000"/>
              </a:lnSpc>
              <a:buNone/>
              <a:defRPr lang="en-US" dirty="0"/>
            </a:lvl2pPr>
            <a:lvl3pPr marL="342900" indent="0">
              <a:lnSpc>
                <a:spcPct val="100000"/>
              </a:lnSpc>
              <a:buNone/>
              <a:defRPr lang="en-US" dirty="0"/>
            </a:lvl3pPr>
            <a:lvl4pPr marL="514350" indent="0">
              <a:lnSpc>
                <a:spcPct val="100000"/>
              </a:lnSpc>
              <a:buNone/>
              <a:defRPr lang="en-US" dirty="0"/>
            </a:lvl4pPr>
            <a:lvl5pPr marL="6858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8531710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20655" y="6438900"/>
            <a:ext cx="1249862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7238172" y="6438900"/>
            <a:ext cx="648528" cy="419100"/>
          </a:xfrm>
        </p:spPr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92823" y="6438900"/>
            <a:ext cx="451077" cy="419100"/>
          </a:xfrm>
        </p:spPr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70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493" y="3987803"/>
            <a:ext cx="2283716" cy="2309785"/>
          </a:xfrm>
        </p:spPr>
        <p:txBody>
          <a:bodyPr anchor="t"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9144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191952" y="3987803"/>
            <a:ext cx="5595022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171450" indent="0">
              <a:lnSpc>
                <a:spcPct val="100000"/>
              </a:lnSpc>
              <a:buNone/>
              <a:defRPr lang="en-US" dirty="0"/>
            </a:lvl2pPr>
            <a:lvl3pPr marL="342900" indent="0">
              <a:lnSpc>
                <a:spcPct val="100000"/>
              </a:lnSpc>
              <a:buNone/>
              <a:defRPr lang="en-US" dirty="0"/>
            </a:lvl3pPr>
            <a:lvl4pPr marL="514350" indent="0">
              <a:lnSpc>
                <a:spcPct val="100000"/>
              </a:lnSpc>
              <a:buNone/>
              <a:defRPr lang="en-US" dirty="0"/>
            </a:lvl4pPr>
            <a:lvl5pPr marL="6858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99AE1-DA01-C4DA-C5BE-8DD9BE13F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4115092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9974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5BA164-9326-7934-95DF-A6AAB3F4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205" y="1120990"/>
            <a:ext cx="7857990" cy="969264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286008"/>
            <a:ext cx="4572000" cy="4571992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8809" y="2286008"/>
            <a:ext cx="3657386" cy="400049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B0BF8A-7D94-1C82-F661-F1B7A93A4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8C72B-1D4E-3882-C750-7F965F6E7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018809" y="6438900"/>
            <a:ext cx="2219363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FA71-0863-B2C8-8E42-C0A1F133DC6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6C2E8-E8FC-5DC8-863C-CF7823CD4A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6539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206" y="1122201"/>
            <a:ext cx="2772644" cy="1505157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85826" y="2840182"/>
            <a:ext cx="2705024" cy="344631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35255" y="1122201"/>
            <a:ext cx="4951718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322A97-1C32-A52E-951B-60B114B30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5288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9AD5248-C0E5-8356-EB8F-904EDDA5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5478" y="4757193"/>
            <a:ext cx="4858422" cy="1126554"/>
          </a:xfrm>
        </p:spPr>
        <p:txBody>
          <a:bodyPr anchor="b">
            <a:normAutofit/>
          </a:bodyPr>
          <a:lstStyle>
            <a:lvl1pPr algn="r">
              <a:defRPr sz="15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F5F1C4-3BA4-0163-6A5F-9D95D58C7EA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722" y="64008"/>
            <a:ext cx="9020556" cy="460059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2325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AD3D17-73C9-402C-91E7-BA73E6829C50}" type="datetime1">
              <a:rPr lang="en-US" smtClean="0"/>
              <a:pPr/>
              <a:t>10/23/2026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84DB20-94E7-1E79-B65B-67C6158DB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540854" y="5715000"/>
            <a:ext cx="603146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1526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-1286261"/>
            <a:ext cx="798957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16102" y="1039095"/>
            <a:ext cx="706374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4500" b="1"/>
            </a:lvl1pPr>
            <a:lvl2pPr marL="171450" indent="0">
              <a:lnSpc>
                <a:spcPct val="90000"/>
              </a:lnSpc>
              <a:buNone/>
              <a:defRPr sz="4500" b="1"/>
            </a:lvl2pPr>
            <a:lvl3pPr marL="342900" indent="0">
              <a:lnSpc>
                <a:spcPct val="90000"/>
              </a:lnSpc>
              <a:buNone/>
              <a:defRPr sz="4500" b="1"/>
            </a:lvl3pPr>
            <a:lvl4pPr marL="514350" indent="0">
              <a:lnSpc>
                <a:spcPct val="90000"/>
              </a:lnSpc>
              <a:buNone/>
              <a:defRPr sz="4500" b="1"/>
            </a:lvl4pPr>
            <a:lvl5pPr marL="685800" indent="0">
              <a:lnSpc>
                <a:spcPct val="90000"/>
              </a:lnSpc>
              <a:buNone/>
              <a:defRPr sz="45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7F2505C-CAED-34DC-7CD1-C57ADBBF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6297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9">
            <a:extLst>
              <a:ext uri="{FF2B5EF4-FFF2-40B4-BE49-F238E27FC236}">
                <a16:creationId xmlns:a16="http://schemas.microsoft.com/office/drawing/2014/main" id="{873E5EF9-EDC5-CB2D-000A-85BB4DB582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0100" y="5418361"/>
            <a:ext cx="7543800" cy="466345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1500" b="0" cap="none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D1FFC6-C597-BE81-1790-A08954F44C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1438" y="63500"/>
            <a:ext cx="8983266" cy="5080000"/>
          </a:xfrm>
        </p:spPr>
        <p:txBody>
          <a:bodyPr>
            <a:normAutofit/>
          </a:bodyPr>
          <a:lstStyle>
            <a:lvl1pPr>
              <a:lnSpc>
                <a:spcPct val="85000"/>
              </a:lnSpc>
              <a:defRPr sz="6000" b="1" cap="all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3035D-22A0-4334-A9AE-2457016C8B47}" type="datetime1">
              <a:rPr lang="en-US" smtClean="0"/>
              <a:t>10/23/2026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949BEA-90AC-BE5F-28A7-80D65BD19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540854" y="5715292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80955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02" y="1119132"/>
            <a:ext cx="7417550" cy="1204593"/>
          </a:xfrm>
        </p:spPr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1639" y="2440568"/>
            <a:ext cx="3631129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440569"/>
            <a:ext cx="36045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20CA7A-449A-6AC2-BFC5-17AF5007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84574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206" y="1115329"/>
            <a:ext cx="7462091" cy="838856"/>
          </a:xfrm>
        </p:spPr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9067" y="1923190"/>
            <a:ext cx="3612356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350" b="1" cap="all" spc="75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61612" y="1923190"/>
            <a:ext cx="361868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350" b="1" cap="all" spc="75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9067" y="2825792"/>
            <a:ext cx="3612356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61612" y="2825792"/>
            <a:ext cx="361868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A35A86-E7F6-6593-119D-A6DC85581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9416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02" y="1104100"/>
            <a:ext cx="7442073" cy="1294228"/>
          </a:xfrm>
        </p:spPr>
        <p:txBody>
          <a:bodyPr>
            <a:normAutofit/>
          </a:bodyPr>
          <a:lstStyle>
            <a:lvl1pPr>
              <a:defRPr sz="2700"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CF7AFD-0570-B046-A2C2-3EFA873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6276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820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02" y="1088136"/>
            <a:ext cx="7970871" cy="2084551"/>
          </a:xfrm>
        </p:spPr>
        <p:txBody>
          <a:bodyPr anchor="t" anchorCtr="0">
            <a:noAutofit/>
          </a:bodyPr>
          <a:lstStyle>
            <a:lvl1pPr>
              <a:defRPr sz="45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419A5DD2-B3B3-D9BF-1A71-B20742D142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6101" y="3276600"/>
            <a:ext cx="7970872" cy="31623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17145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2pPr>
            <a:lvl3pPr marL="3429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3pPr>
            <a:lvl4pPr marL="51435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4pPr>
            <a:lvl5pPr marL="6858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CA1022-3377-EB7D-8261-EDD841636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081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03" y="1088136"/>
            <a:ext cx="6323075" cy="1842020"/>
          </a:xfrm>
        </p:spPr>
        <p:txBody>
          <a:bodyPr anchor="t" anchorCtr="0">
            <a:noAutofit/>
          </a:bodyPr>
          <a:lstStyle>
            <a:lvl1pPr>
              <a:defRPr sz="45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06F55DC-E754-4B2B-C0AE-962C82565D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7910" y="4246692"/>
            <a:ext cx="6322979" cy="16080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500">
                <a:solidFill>
                  <a:schemeClr val="tx1"/>
                </a:solidFill>
              </a:defRPr>
            </a:lvl1pPr>
            <a:lvl2pPr marL="171450" indent="0">
              <a:lnSpc>
                <a:spcPct val="100000"/>
              </a:lnSpc>
              <a:buNone/>
              <a:defRPr sz="1500">
                <a:solidFill>
                  <a:schemeClr val="tx1"/>
                </a:solidFill>
              </a:defRPr>
            </a:lvl2pPr>
            <a:lvl3pPr marL="342900" indent="0">
              <a:lnSpc>
                <a:spcPct val="100000"/>
              </a:lnSpc>
              <a:buNone/>
              <a:defRPr sz="1500">
                <a:solidFill>
                  <a:schemeClr val="tx1"/>
                </a:solidFill>
              </a:defRPr>
            </a:lvl3pPr>
            <a:lvl4pPr marL="514350" indent="0">
              <a:lnSpc>
                <a:spcPct val="100000"/>
              </a:lnSpc>
              <a:buNone/>
              <a:defRPr sz="1500">
                <a:solidFill>
                  <a:schemeClr val="tx1"/>
                </a:solidFill>
              </a:defRPr>
            </a:lvl4pPr>
            <a:lvl5pPr marL="685800" indent="0">
              <a:lnSpc>
                <a:spcPct val="100000"/>
              </a:lnSpc>
              <a:buNone/>
              <a:defRPr sz="15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829929-F774-AF4E-F1BE-2DA3C43D0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" y="1206128"/>
            <a:ext cx="60314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1900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49" y="631711"/>
            <a:ext cx="8274179" cy="1115203"/>
          </a:xfrm>
        </p:spPr>
        <p:txBody>
          <a:bodyPr anchor="t">
            <a:noAutofit/>
          </a:bodyPr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886" y="2115404"/>
            <a:ext cx="4339988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42867" y="2115403"/>
            <a:ext cx="4015361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050"/>
            </a:lvl1pPr>
            <a:lvl2pPr marL="171450" indent="0">
              <a:buFont typeface="Arial" panose="020B0604020202020204" pitchFamily="34" charset="0"/>
              <a:buNone/>
              <a:defRPr sz="1050"/>
            </a:lvl2pPr>
            <a:lvl3pPr marL="342900" indent="0">
              <a:buFont typeface="Arial" panose="020B0604020202020204" pitchFamily="34" charset="0"/>
              <a:buNone/>
              <a:defRPr sz="1050"/>
            </a:lvl3pPr>
            <a:lvl4pPr marL="514350" indent="0">
              <a:buFont typeface="Arial" panose="020B0604020202020204" pitchFamily="34" charset="0"/>
              <a:buNone/>
              <a:defRPr sz="1050"/>
            </a:lvl4pPr>
            <a:lvl5pPr marL="6858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4633069" y="6428985"/>
            <a:ext cx="3350872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8195136" y="6421710"/>
            <a:ext cx="463093" cy="365125"/>
          </a:xfrm>
        </p:spPr>
        <p:txBody>
          <a:bodyPr anchor="b"/>
          <a:lstStyle/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705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02" y="1090245"/>
            <a:ext cx="7442073" cy="9359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6102" y="2119746"/>
            <a:ext cx="7442073" cy="4166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6102" y="6438900"/>
            <a:ext cx="642207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675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238172" y="6438900"/>
            <a:ext cx="648528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675">
                <a:solidFill>
                  <a:schemeClr val="tx1"/>
                </a:solidFill>
              </a:defRPr>
            </a:lvl1pPr>
          </a:lstStyle>
          <a:p>
            <a:fld id="{F2811940-C04A-4996-B7E4-6A04AAE5A09F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892823" y="6438900"/>
            <a:ext cx="451077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675">
                <a:solidFill>
                  <a:schemeClr val="tx1"/>
                </a:solidFill>
              </a:defRPr>
            </a:lvl1pPr>
          </a:lstStyle>
          <a:p>
            <a:fld id="{7A2063A2-F524-4A60-A8AC-44372619E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76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  <p:sldLayoutId id="2147483719" r:id="rId18"/>
    <p:sldLayoutId id="2147483720" r:id="rId19"/>
    <p:sldLayoutId id="2147483721" r:id="rId20"/>
    <p:sldLayoutId id="2147483722" r:id="rId21"/>
    <p:sldLayoutId id="2147483723" r:id="rId22"/>
    <p:sldLayoutId id="2147483724" r:id="rId23"/>
    <p:sldLayoutId id="2147483725" r:id="rId24"/>
    <p:sldLayoutId id="2147483726" r:id="rId25"/>
    <p:sldLayoutId id="2147483727" r:id="rId26"/>
    <p:sldLayoutId id="2147483728" r:id="rId27"/>
    <p:sldLayoutId id="2147483729" r:id="rId28"/>
  </p:sldLayoutIdLst>
  <p:txStyles>
    <p:titleStyle>
      <a:lvl1pPr algn="l" defTabSz="685800" rtl="0" eaLnBrk="1" latinLnBrk="0" hangingPunct="1">
        <a:lnSpc>
          <a:spcPct val="85000"/>
        </a:lnSpc>
        <a:spcBef>
          <a:spcPct val="0"/>
        </a:spcBef>
        <a:buNone/>
        <a:defRPr sz="27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77190" indent="-171450" algn="l" defTabSz="6858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71450" algn="l" defTabSz="6858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71450" algn="l" defTabSz="6858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71450" algn="l" defTabSz="6858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pos="744">
          <p15:clr>
            <a:srgbClr val="F26B43"/>
          </p15:clr>
        </p15:guide>
        <p15:guide id="6">
          <p15:clr>
            <a:srgbClr val="F26B43"/>
          </p15:clr>
        </p15:guide>
        <p15:guide id="8" pos="6936">
          <p15:clr>
            <a:srgbClr val="F26B43"/>
          </p15:clr>
        </p15:guide>
        <p15:guide id="10" orient="horz" pos="720">
          <p15:clr>
            <a:srgbClr val="F26B43"/>
          </p15:clr>
        </p15:guide>
        <p15:guide id="14" pos="6624">
          <p15:clr>
            <a:srgbClr val="F26B43"/>
          </p15:clr>
        </p15:guide>
        <p15:guide id="22" orient="horz" pos="360">
          <p15:clr>
            <a:srgbClr val="F26B43"/>
          </p15:clr>
        </p15:guide>
        <p15:guide id="23" orient="horz" pos="3960">
          <p15:clr>
            <a:srgbClr val="F26B43"/>
          </p15:clr>
        </p15:guide>
        <p15:guide id="24" orient="horz" pos="2160">
          <p15:clr>
            <a:srgbClr val="F26B43"/>
          </p15:clr>
        </p15:guide>
        <p15:guide id="25" pos="7680">
          <p15:clr>
            <a:srgbClr val="F26B43"/>
          </p15:clr>
        </p15:guide>
        <p15:guide id="26" pos="3840">
          <p15:clr>
            <a:srgbClr val="F26B43"/>
          </p15:clr>
        </p15:guide>
        <p15:guide id="27" pos="6168">
          <p15:clr>
            <a:srgbClr val="F26B43"/>
          </p15:clr>
        </p15:guide>
        <p15:guide id="28" pos="672">
          <p15:clr>
            <a:srgbClr val="F26B43"/>
          </p15:clr>
        </p15:guide>
        <p15:guide id="29" pos="7008">
          <p15:clr>
            <a:srgbClr val="F26B43"/>
          </p15:clr>
        </p15:guide>
        <p15:guide id="30" orient="horz" pos="4056">
          <p15:clr>
            <a:srgbClr val="F26B43"/>
          </p15:clr>
        </p15:guide>
        <p15:guide id="31" orient="horz" pos="3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hyperlink" Target="https://www.unicef.org/eca/stories/importance-outdoor-play-and-how-support-it" TargetMode="External"/><Relationship Id="rId7" Type="http://schemas.openxmlformats.org/officeDocument/2006/relationships/hyperlink" Target="https://ltl.org.uk/wellbeing-impacts-of-outdoor-learning-and-play/" TargetMode="External"/><Relationship Id="rId2" Type="http://schemas.openxmlformats.org/officeDocument/2006/relationships/hyperlink" Target="https://www.kidly-academy.pl/en/why-doesnt-my-child-want-to-play-with-others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youtube.com/watch?v=qQ1TiFnbdd8&amp;t=149" TargetMode="External"/><Relationship Id="rId5" Type="http://schemas.openxmlformats.org/officeDocument/2006/relationships/hyperlink" Target="https://raisingchildren.net.au/toddlers/videos/nature-walk-play-ideas" TargetMode="External"/><Relationship Id="rId4" Type="http://schemas.openxmlformats.org/officeDocument/2006/relationships/hyperlink" Target="https://www.teachearlyyears.com/enabling-environments/view/outdoor-play-the-benefits-of-wild-spa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3">
            <a:extLst>
              <a:ext uri="{FF2B5EF4-FFF2-40B4-BE49-F238E27FC236}">
                <a16:creationId xmlns:a16="http://schemas.microsoft.com/office/drawing/2014/main" id="{37B9F0A8-D35D-BF92-41BF-9C75EDCF3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2531004</a:t>
            </a:r>
            <a:br>
              <a:rPr lang="en-US" dirty="0"/>
            </a:br>
            <a:r>
              <a:rPr lang="en-US" dirty="0"/>
              <a:t>OLUMIDE TOWOLAWI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1A0F70D-B342-90F9-8E0F-A67151E94D01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LECTURER NAME RACHEL </a:t>
            </a:r>
          </a:p>
        </p:txBody>
      </p:sp>
      <p:pic>
        <p:nvPicPr>
          <p:cNvPr id="6" name="Picture 5" descr="Worried boy during classes Worried boy and a coach during physical education classes child left out of game stock pictures, royalty-free photos &amp; images">
            <a:extLst>
              <a:ext uri="{FF2B5EF4-FFF2-40B4-BE49-F238E27FC236}">
                <a16:creationId xmlns:a16="http://schemas.microsoft.com/office/drawing/2014/main" id="{5D1AD2D7-5560-B54F-D621-CE925278D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3460" y="0"/>
            <a:ext cx="5137078" cy="3429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48941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2C715-E0C3-0266-1676-1EB472C5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VYGOTSKI THEORY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DA23FA-91C9-76F6-5C8C-7ECCA239491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dirty="0"/>
              <a:t>VYGOTSKI THEORY OF COGNITIVE DEVELOPMENT EMPHASIZED THE ROLE OF A SOCIAL  INTERACTION AND CULTURE IN LEARNING </a:t>
            </a:r>
          </a:p>
          <a:p>
            <a:endParaRPr lang="en-GB" dirty="0"/>
          </a:p>
          <a:p>
            <a:r>
              <a:rPr lang="en-GB" dirty="0"/>
              <a:t>HE BELIEVED THAT CHILDREN LEARN TRHOGH GUIDED PARTICIPATION WITH MORE KNOWLEGEABLE OTHERS, LIKE TEACHERS OR PEERS </a:t>
            </a:r>
          </a:p>
          <a:p>
            <a:endParaRPr lang="en-GB" dirty="0"/>
          </a:p>
        </p:txBody>
      </p:sp>
      <p:pic>
        <p:nvPicPr>
          <p:cNvPr id="5" name="Picture 4" descr="Worried boy during classes Worried boy and a coach during physical education classes child left out of game stock pictures, royalty-free photos &amp; images">
            <a:extLst>
              <a:ext uri="{FF2B5EF4-FFF2-40B4-BE49-F238E27FC236}">
                <a16:creationId xmlns:a16="http://schemas.microsoft.com/office/drawing/2014/main" id="{44CD90FB-BBBB-FFAF-5872-B3AED6EC77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58" r="40594" b="-1"/>
          <a:stretch>
            <a:fillRect/>
          </a:stretch>
        </p:blipFill>
        <p:spPr>
          <a:xfrm>
            <a:off x="4022677" y="10"/>
            <a:ext cx="5121323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51045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0FEE3-E9BB-8C50-DECD-3A1617846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EXPLANING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27C90-E27D-A0BA-1602-F85C8FDAF69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2866" y="1988191"/>
            <a:ext cx="4366910" cy="3573709"/>
          </a:xfrm>
        </p:spPr>
        <p:txBody>
          <a:bodyPr anchor="b">
            <a:normAutofit fontScale="85000" lnSpcReduction="10000"/>
          </a:bodyPr>
          <a:lstStyle/>
          <a:p>
            <a:r>
              <a:rPr lang="en-GB" dirty="0"/>
              <a:t>IN EARLY CHILDHOOD EDUCATION , UNDERSTANDING CHILD DEVELOPMENT AND PADAGOGICAL THEORIES IS CONSIDERED ESSENTIAL AND OFTEN PRATICALLY COMPOLSORY FOR EDUCATORS –BEACAUSE ITS PROVIDES THE FOUNDAMENTAL FRAMEWORK FOR HOW WE TEACH ,SUPPORT , AND UNDERSTAND YOUNG CHILDREN </a:t>
            </a:r>
          </a:p>
          <a:p>
            <a:endParaRPr lang="en-GB" dirty="0"/>
          </a:p>
          <a:p>
            <a:r>
              <a:rPr lang="en-GB" dirty="0"/>
              <a:t>THEORIES HELPS EDUCATORS MAKES SENSE OF WHAT THEY OBSERVE INSTEAD OF GUESING SWHY THE CHILD IS ACTING A CERTAIN WAY OR STRUGGLING WITH A TASK 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WELL-FOUNDED THEORY HELP TEACHERS IDENTIFY CHILD CURRENT DEVELOPMENT LEVEL AND WHAT MILES STONE THEY ARE ATTEMPTING TO REACH </a:t>
            </a:r>
          </a:p>
        </p:txBody>
      </p:sp>
      <p:pic>
        <p:nvPicPr>
          <p:cNvPr id="5" name="Video 4" descr="Children Drawing And Colouring">
            <a:extLst>
              <a:ext uri="{FF2B5EF4-FFF2-40B4-BE49-F238E27FC236}">
                <a16:creationId xmlns:a16="http://schemas.microsoft.com/office/drawing/2014/main" id="{8C1138DF-29A7-0F6E-729A-9D41EFBCFA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36946" r="26616" b="-1"/>
          <a:stretch>
            <a:fillRect/>
          </a:stretch>
        </p:blipFill>
        <p:spPr>
          <a:xfrm>
            <a:off x="20" y="10"/>
            <a:ext cx="4429962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1859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1952-8A1B-1630-098B-1A1E628FF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APPLY THE THEORY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ED77C1-4611-494E-98B1-028BD56F56E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YOU CAN HELP SHONA WHO IS NOT ENGAGING IN GROUP PLAY BY RESPECTING THEIR DEVELOPMENT STAGE WHILE USING GRADUAL ,LOW-PRESSURE STRATEGIES TO BUILD THEIR SOCIAL COMFORT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IDENTIFYING UNDERLYING CAUSE </a:t>
            </a:r>
          </a:p>
          <a:p>
            <a:pPr marL="0" indent="0">
              <a:buNone/>
            </a:pPr>
            <a:r>
              <a:rPr lang="en-GB" dirty="0"/>
              <a:t>HESITATION OFTEN STEM FROM SHYNESS,SOCIAL ANXIETY , SENSORY OVERLOAD ,FATIGUE , COMMUNICATION LIMIT OR UNFAMILARITY WITH THE GROUP RULES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ALLOW CHILD TO WATCH FROM A SAFE DISTANCE WITHOUGT FORCING THEM TO JOIN IMMIDIATELY SIDELINE OBSEVATION IS VALID WAY TO LEARN SOCIAL RULES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INTRODUCE ENGAGING SHAREABLE OBJECT THAT NATURALLY INVITES INTERACTION , SUCH AS BALLS , BUBBLES , BLOCK OR PLAY GROUP SWING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DEMONSTRATE OR INTRODUCE SIMPLE INTERACTION PHRASES PLAY OR ROUTINE 1-ON-1 AT HOME BEFORE ECPECTING SHONA TO USE THEM IN GROUP PLAY </a:t>
            </a:r>
          </a:p>
        </p:txBody>
      </p:sp>
      <p:pic>
        <p:nvPicPr>
          <p:cNvPr id="5" name="Picture 4" descr="Worried boy during classes Worried boy and a coach during physical education classes child left out of game stock pictures, royalty-free photos &amp; images">
            <a:extLst>
              <a:ext uri="{FF2B5EF4-FFF2-40B4-BE49-F238E27FC236}">
                <a16:creationId xmlns:a16="http://schemas.microsoft.com/office/drawing/2014/main" id="{CFF94114-1F38-4EE0-D151-A1E073452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86" y="3002649"/>
            <a:ext cx="4339988" cy="28969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016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24CC5-0140-F4B6-F2B0-121254573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341" y="1111101"/>
            <a:ext cx="4754559" cy="1143000"/>
          </a:xfrm>
        </p:spPr>
        <p:txBody>
          <a:bodyPr>
            <a:normAutofit/>
          </a:bodyPr>
          <a:lstStyle/>
          <a:p>
            <a:r>
              <a:rPr lang="en-GB" dirty="0"/>
              <a:t>PRACTICAL STRATEGIES </a:t>
            </a:r>
          </a:p>
        </p:txBody>
      </p:sp>
      <p:pic>
        <p:nvPicPr>
          <p:cNvPr id="5" name="Picture 4" descr="Worried boy during classes Worried boy and a coach during physical education classes child left out of game stock pictures, royalty-free photos &amp; images">
            <a:extLst>
              <a:ext uri="{FF2B5EF4-FFF2-40B4-BE49-F238E27FC236}">
                <a16:creationId xmlns:a16="http://schemas.microsoft.com/office/drawing/2014/main" id="{01905002-227B-F972-401C-757237A7E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" y="2300945"/>
            <a:ext cx="3379939" cy="2256109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DCC73B-40B2-1AAA-2508-D7ACD37AB29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589340" y="2402887"/>
            <a:ext cx="4754561" cy="38836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LET THE CHILD SIT WITH YOU ON THE EDGE OF THE GROUP TO WATCH FIRST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YOU STAY  NEAR THE GROUP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YOU ENGAGE IN SIMILAR ACTIVITIES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IF THE CHILD IS SPINOING THE CAR WHEEL , PICK UP ANOTHER AND SPIN ITS WHEEL BESIDE THEM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MIMICKING A MOVEMENT FROM A DISTANCE ARE ALL SUCCESSFUL FORM OF EARLY ENGAMENT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LOWER THE STAKE BY UTILIZING PARRALLE PLAY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REDUCES THE NUMBER OF CHOICES OF STEPS REQUIRED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HAND SHONA PIECE OF PUZZLE ONE BY ONE RATHER THAN PRESENTING THE ENTIRE PILE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1736554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4D04B-AED3-E3F9-A5DD-CA19F606C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02" y="1090246"/>
            <a:ext cx="8130470" cy="790510"/>
          </a:xfrm>
        </p:spPr>
        <p:txBody>
          <a:bodyPr>
            <a:normAutofit/>
          </a:bodyPr>
          <a:lstStyle/>
          <a:p>
            <a:r>
              <a:rPr lang="en-GB" sz="2500"/>
              <a:t>CONSIDER BOTH BIOLOGICASL AND ENVIROMENT INFLUENCES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1303C0F-825D-F423-D324-ED15C84E46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2940172"/>
              </p:ext>
            </p:extLst>
          </p:nvPr>
        </p:nvGraphicFramePr>
        <p:xfrm>
          <a:off x="816102" y="1880756"/>
          <a:ext cx="8130470" cy="455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7588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E3421-4976-00D7-6651-3040E995E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206" y="1122201"/>
            <a:ext cx="2772644" cy="1505157"/>
          </a:xfrm>
        </p:spPr>
        <p:txBody>
          <a:bodyPr>
            <a:normAutofit/>
          </a:bodyPr>
          <a:lstStyle/>
          <a:p>
            <a:r>
              <a:rPr lang="en-GB" dirty="0"/>
              <a:t>CRITICALLY EVALUTE THE USEFULNESS </a:t>
            </a:r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5D798E81-96B9-5AB8-BC36-6226192D2758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885826" y="2840182"/>
            <a:ext cx="2705024" cy="3446317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CD4829-193A-2E42-4C53-94F0E1024185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567858507"/>
              </p:ext>
            </p:extLst>
          </p:nvPr>
        </p:nvGraphicFramePr>
        <p:xfrm>
          <a:off x="3835255" y="1122201"/>
          <a:ext cx="4951718" cy="5164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Worried boy during classes Worried boy and a coach during physical education classes Sport Stock Photo">
            <a:extLst>
              <a:ext uri="{FF2B5EF4-FFF2-40B4-BE49-F238E27FC236}">
                <a16:creationId xmlns:a16="http://schemas.microsoft.com/office/drawing/2014/main" id="{5419F5DA-37C8-B97D-1DFB-F918EABF12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5826" y="2627358"/>
            <a:ext cx="2772644" cy="3739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29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66B-CE2E-5DCD-4B49-644AB7399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9B2FBB-6F92-458C-7062-1AD5EE61B2E8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18EF12-1C7E-4ABE-C5D9-F0008C2558B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https://www.kidly-academy.pl/en/why-doesnt-my-child-want-to-play-with-others/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https://www.unicef.org/eca/stories/importance-outdoor-play-and-how-support-it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https://www.teachearlyyears.com/enabling-environments/view/outdoor-play-the-benefits-of-wild-spaces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https://raisingchildren.net.au/toddlers/videos/nature-walk-play-ideas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https://www.youtube.com/watch?v=qQ1TiFnbdd8&amp;t=149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7"/>
              </a:rPr>
              <a:t>https://ltl.org.uk/wellbeing-impacts-of-outdoor-learning-and-play/</a:t>
            </a:r>
            <a:endParaRPr lang="en-GB" dirty="0"/>
          </a:p>
          <a:p>
            <a:endParaRPr lang="en-GB" dirty="0"/>
          </a:p>
          <a:p>
            <a:r>
              <a:rPr lang="en-GB"/>
              <a:t>https://raisingchildren.net.au/toddlers/videos/nature-walk-play-ideas</a:t>
            </a:r>
            <a:endParaRPr lang="en-GB" dirty="0"/>
          </a:p>
        </p:txBody>
      </p:sp>
      <p:pic>
        <p:nvPicPr>
          <p:cNvPr id="5" name="Picture 4" descr="Worried boy during classes Worried boy and a coach during physical education classes Sport Stock Photo">
            <a:extLst>
              <a:ext uri="{FF2B5EF4-FFF2-40B4-BE49-F238E27FC236}">
                <a16:creationId xmlns:a16="http://schemas.microsoft.com/office/drawing/2014/main" id="{9E27A09B-A0F8-4506-539D-5D1CA3F15EA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9842" y="2391729"/>
            <a:ext cx="2861008" cy="3967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481099"/>
      </p:ext>
    </p:extLst>
  </p:cSld>
  <p:clrMapOvr>
    <a:masterClrMapping/>
  </p:clrMapOvr>
</p:sld>
</file>

<file path=ppt/theme/theme1.xml><?xml version="1.0" encoding="utf-8"?>
<a:theme xmlns:a="http://schemas.openxmlformats.org/drawingml/2006/main" name="Bjorn">
  <a:themeElements>
    <a:clrScheme name="Bjorn">
      <a:dk1>
        <a:srgbClr val="000000"/>
      </a:dk1>
      <a:lt1>
        <a:srgbClr val="FFFFFF"/>
      </a:lt1>
      <a:dk2>
        <a:srgbClr val="003474"/>
      </a:dk2>
      <a:lt2>
        <a:srgbClr val="EFE6EB"/>
      </a:lt2>
      <a:accent1>
        <a:srgbClr val="28AE70"/>
      </a:accent1>
      <a:accent2>
        <a:srgbClr val="AC9E0C"/>
      </a:accent2>
      <a:accent3>
        <a:srgbClr val="EF3475"/>
      </a:accent3>
      <a:accent4>
        <a:srgbClr val="8961F3"/>
      </a:accent4>
      <a:accent5>
        <a:srgbClr val="11ADD3"/>
      </a:accent5>
      <a:accent6>
        <a:srgbClr val="E78813"/>
      </a:accent6>
      <a:hlink>
        <a:srgbClr val="CD45C3"/>
      </a:hlink>
      <a:folHlink>
        <a:srgbClr val="E34E4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" id="{121AC9A9-9DF1-410F-980B-228D05632962}" vid="{661A2AC3-DE07-4883-A618-4B52B678F5E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107</TotalTime>
  <Words>538</Words>
  <Application>Microsoft Office PowerPoint</Application>
  <PresentationFormat>On-screen Show (4:3)</PresentationFormat>
  <Paragraphs>71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Neue Haas Grotesk Text Pro</vt:lpstr>
      <vt:lpstr>System Font Regular</vt:lpstr>
      <vt:lpstr>Bjorn</vt:lpstr>
      <vt:lpstr>2531004 OLUMIDE TOWOLAWI</vt:lpstr>
      <vt:lpstr>VYGOTSKI THEORY </vt:lpstr>
      <vt:lpstr>EXPLANING THE THEORY</vt:lpstr>
      <vt:lpstr>APPLY THE THEORY </vt:lpstr>
      <vt:lpstr>PRACTICAL STRATEGIES </vt:lpstr>
      <vt:lpstr>CONSIDER BOTH BIOLOGICASL AND ENVIROMENT INFLUENCES</vt:lpstr>
      <vt:lpstr>CRITICALLY EVALUTE THE USEFULNESS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Olumide Towolawi</dc:creator>
  <cp:lastModifiedBy>Olumide Towolawi</cp:lastModifiedBy>
  <cp:revision>1</cp:revision>
  <dcterms:created xsi:type="dcterms:W3CDTF">2026-10-23T15:06:55Z</dcterms:created>
  <dcterms:modified xsi:type="dcterms:W3CDTF">2026-10-23T16:54:18Z</dcterms:modified>
</cp:coreProperties>
</file>