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8DB04-735E-2742-9B99-D7E5D171FE09}" v="12" dt="2026-02-13T20:04:24.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0952" autoAdjust="0"/>
  </p:normalViewPr>
  <p:slideViewPr>
    <p:cSldViewPr snapToGrid="0">
      <p:cViewPr varScale="1">
        <p:scale>
          <a:sx n="102" d="100"/>
          <a:sy n="102" d="100"/>
        </p:scale>
        <p:origin x="32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2016547)" userId="3333605d-2890-448c-aa58-6838192fa8d1" providerId="ADAL" clId="{F8B8DB04-735E-2742-9B99-D7E5D171FE09}"/>
    <pc:docChg chg="undo custSel modSld">
      <pc:chgData name="Elayne Gaspar Pires Dos Santos Da Cruz (2016547)" userId="3333605d-2890-448c-aa58-6838192fa8d1" providerId="ADAL" clId="{F8B8DB04-735E-2742-9B99-D7E5D171FE09}" dt="2026-02-13T20:04:31.188" v="424"/>
      <pc:docMkLst>
        <pc:docMk/>
      </pc:docMkLst>
      <pc:sldChg chg="delSp delDesignElem">
        <pc:chgData name="Elayne Gaspar Pires Dos Santos Da Cruz (2016547)" userId="3333605d-2890-448c-aa58-6838192fa8d1" providerId="ADAL" clId="{F8B8DB04-735E-2742-9B99-D7E5D171FE09}" dt="2026-02-13T19:40:33.659" v="106"/>
        <pc:sldMkLst>
          <pc:docMk/>
          <pc:sldMk cId="253351502" sldId="256"/>
        </pc:sldMkLst>
        <pc:spChg chg="del">
          <ac:chgData name="Elayne Gaspar Pires Dos Santos Da Cruz (2016547)" userId="3333605d-2890-448c-aa58-6838192fa8d1" providerId="ADAL" clId="{F8B8DB04-735E-2742-9B99-D7E5D171FE09}" dt="2026-02-13T19:40:33.659" v="106"/>
          <ac:spMkLst>
            <pc:docMk/>
            <pc:sldMk cId="253351502" sldId="256"/>
            <ac:spMk id="1038" creationId="{665DBBEF-238B-476B-96AB-8AAC3224ECEA}"/>
          </ac:spMkLst>
        </pc:spChg>
        <pc:spChg chg="del">
          <ac:chgData name="Elayne Gaspar Pires Dos Santos Da Cruz (2016547)" userId="3333605d-2890-448c-aa58-6838192fa8d1" providerId="ADAL" clId="{F8B8DB04-735E-2742-9B99-D7E5D171FE09}" dt="2026-02-13T19:40:33.659" v="106"/>
          <ac:spMkLst>
            <pc:docMk/>
            <pc:sldMk cId="253351502" sldId="256"/>
            <ac:spMk id="1040" creationId="{3FCFB1DE-0B7E-48CC-BA90-B2AB0889F9D6}"/>
          </ac:spMkLst>
        </pc:spChg>
      </pc:sldChg>
      <pc:sldChg chg="delSp modSp delDesignElem">
        <pc:chgData name="Elayne Gaspar Pires Dos Santos Da Cruz (2016547)" userId="3333605d-2890-448c-aa58-6838192fa8d1" providerId="ADAL" clId="{F8B8DB04-735E-2742-9B99-D7E5D171FE09}" dt="2026-02-13T19:40:47.456" v="109"/>
        <pc:sldMkLst>
          <pc:docMk/>
          <pc:sldMk cId="3842637482" sldId="257"/>
        </pc:sldMkLst>
        <pc:spChg chg="mod">
          <ac:chgData name="Elayne Gaspar Pires Dos Santos Da Cruz (2016547)" userId="3333605d-2890-448c-aa58-6838192fa8d1" providerId="ADAL" clId="{F8B8DB04-735E-2742-9B99-D7E5D171FE09}" dt="2026-02-13T19:40:47.456" v="109"/>
          <ac:spMkLst>
            <pc:docMk/>
            <pc:sldMk cId="3842637482" sldId="257"/>
            <ac:spMk id="2" creationId="{0BAEA24E-AFED-21E1-2E7B-562384DD746D}"/>
          </ac:spMkLst>
        </pc:spChg>
        <pc:spChg chg="del">
          <ac:chgData name="Elayne Gaspar Pires Dos Santos Da Cruz (2016547)" userId="3333605d-2890-448c-aa58-6838192fa8d1" providerId="ADAL" clId="{F8B8DB04-735E-2742-9B99-D7E5D171FE09}" dt="2026-02-13T19:40:33.659" v="106"/>
          <ac:spMkLst>
            <pc:docMk/>
            <pc:sldMk cId="3842637482" sldId="257"/>
            <ac:spMk id="20"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3842637482" sldId="257"/>
            <ac:spMk id="22" creationId="{E0CBAC23-2E3F-4A90-BA59-F8299F6A5439}"/>
          </ac:spMkLst>
        </pc:spChg>
      </pc:sldChg>
      <pc:sldChg chg="delSp modSp delDesignElem">
        <pc:chgData name="Elayne Gaspar Pires Dos Santos Da Cruz (2016547)" userId="3333605d-2890-448c-aa58-6838192fa8d1" providerId="ADAL" clId="{F8B8DB04-735E-2742-9B99-D7E5D171FE09}" dt="2026-02-13T19:40:47.456" v="109"/>
        <pc:sldMkLst>
          <pc:docMk/>
          <pc:sldMk cId="2185061079" sldId="258"/>
        </pc:sldMkLst>
        <pc:spChg chg="mod">
          <ac:chgData name="Elayne Gaspar Pires Dos Santos Da Cruz (2016547)" userId="3333605d-2890-448c-aa58-6838192fa8d1" providerId="ADAL" clId="{F8B8DB04-735E-2742-9B99-D7E5D171FE09}" dt="2026-02-13T19:40:47.456" v="109"/>
          <ac:spMkLst>
            <pc:docMk/>
            <pc:sldMk cId="2185061079" sldId="258"/>
            <ac:spMk id="2" creationId="{AFDBA160-3B5E-E8AA-1F5E-3502581A19F3}"/>
          </ac:spMkLst>
        </pc:spChg>
        <pc:spChg chg="del">
          <ac:chgData name="Elayne Gaspar Pires Dos Santos Da Cruz (2016547)" userId="3333605d-2890-448c-aa58-6838192fa8d1" providerId="ADAL" clId="{F8B8DB04-735E-2742-9B99-D7E5D171FE09}" dt="2026-02-13T19:40:33.659" v="106"/>
          <ac:spMkLst>
            <pc:docMk/>
            <pc:sldMk cId="2185061079" sldId="258"/>
            <ac:spMk id="10"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2185061079" sldId="258"/>
            <ac:spMk id="12" creationId="{E0CBAC23-2E3F-4A90-BA59-F8299F6A5439}"/>
          </ac:spMkLst>
        </pc:spChg>
      </pc:sldChg>
      <pc:sldChg chg="delSp modSp delDesignElem">
        <pc:chgData name="Elayne Gaspar Pires Dos Santos Da Cruz (2016547)" userId="3333605d-2890-448c-aa58-6838192fa8d1" providerId="ADAL" clId="{F8B8DB04-735E-2742-9B99-D7E5D171FE09}" dt="2026-02-13T19:40:47.456" v="109"/>
        <pc:sldMkLst>
          <pc:docMk/>
          <pc:sldMk cId="110065355" sldId="259"/>
        </pc:sldMkLst>
        <pc:spChg chg="mod">
          <ac:chgData name="Elayne Gaspar Pires Dos Santos Da Cruz (2016547)" userId="3333605d-2890-448c-aa58-6838192fa8d1" providerId="ADAL" clId="{F8B8DB04-735E-2742-9B99-D7E5D171FE09}" dt="2026-02-13T19:40:47.456" v="109"/>
          <ac:spMkLst>
            <pc:docMk/>
            <pc:sldMk cId="110065355" sldId="259"/>
            <ac:spMk id="2" creationId="{CF5651BD-9EB6-0462-38D8-5AEAFE881732}"/>
          </ac:spMkLst>
        </pc:spChg>
        <pc:spChg chg="del">
          <ac:chgData name="Elayne Gaspar Pires Dos Santos Da Cruz (2016547)" userId="3333605d-2890-448c-aa58-6838192fa8d1" providerId="ADAL" clId="{F8B8DB04-735E-2742-9B99-D7E5D171FE09}" dt="2026-02-13T19:40:33.659" v="106"/>
          <ac:spMkLst>
            <pc:docMk/>
            <pc:sldMk cId="110065355" sldId="259"/>
            <ac:spMk id="10"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110065355" sldId="259"/>
            <ac:spMk id="12" creationId="{E0CBAC23-2E3F-4A90-BA59-F8299F6A5439}"/>
          </ac:spMkLst>
        </pc:spChg>
      </pc:sldChg>
      <pc:sldChg chg="delSp modSp delDesignElem">
        <pc:chgData name="Elayne Gaspar Pires Dos Santos Da Cruz (2016547)" userId="3333605d-2890-448c-aa58-6838192fa8d1" providerId="ADAL" clId="{F8B8DB04-735E-2742-9B99-D7E5D171FE09}" dt="2026-02-13T19:40:47.456" v="109"/>
        <pc:sldMkLst>
          <pc:docMk/>
          <pc:sldMk cId="3794258341" sldId="260"/>
        </pc:sldMkLst>
        <pc:spChg chg="mod">
          <ac:chgData name="Elayne Gaspar Pires Dos Santos Da Cruz (2016547)" userId="3333605d-2890-448c-aa58-6838192fa8d1" providerId="ADAL" clId="{F8B8DB04-735E-2742-9B99-D7E5D171FE09}" dt="2026-02-13T19:40:47.456" v="109"/>
          <ac:spMkLst>
            <pc:docMk/>
            <pc:sldMk cId="3794258341" sldId="260"/>
            <ac:spMk id="2" creationId="{0173E7CF-FA6D-C905-DD80-0FF06A024978}"/>
          </ac:spMkLst>
        </pc:spChg>
        <pc:spChg chg="del">
          <ac:chgData name="Elayne Gaspar Pires Dos Santos Da Cruz (2016547)" userId="3333605d-2890-448c-aa58-6838192fa8d1" providerId="ADAL" clId="{F8B8DB04-735E-2742-9B99-D7E5D171FE09}" dt="2026-02-13T19:40:33.659" v="106"/>
          <ac:spMkLst>
            <pc:docMk/>
            <pc:sldMk cId="3794258341" sldId="260"/>
            <ac:spMk id="9"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3794258341" sldId="260"/>
            <ac:spMk id="11" creationId="{E0CBAC23-2E3F-4A90-BA59-F8299F6A5439}"/>
          </ac:spMkLst>
        </pc:spChg>
      </pc:sldChg>
      <pc:sldChg chg="delSp modSp delDesignElem">
        <pc:chgData name="Elayne Gaspar Pires Dos Santos Da Cruz (2016547)" userId="3333605d-2890-448c-aa58-6838192fa8d1" providerId="ADAL" clId="{F8B8DB04-735E-2742-9B99-D7E5D171FE09}" dt="2026-02-13T19:40:47.456" v="109"/>
        <pc:sldMkLst>
          <pc:docMk/>
          <pc:sldMk cId="48096311" sldId="261"/>
        </pc:sldMkLst>
        <pc:spChg chg="mod">
          <ac:chgData name="Elayne Gaspar Pires Dos Santos Da Cruz (2016547)" userId="3333605d-2890-448c-aa58-6838192fa8d1" providerId="ADAL" clId="{F8B8DB04-735E-2742-9B99-D7E5D171FE09}" dt="2026-02-13T19:40:47.456" v="109"/>
          <ac:spMkLst>
            <pc:docMk/>
            <pc:sldMk cId="48096311" sldId="261"/>
            <ac:spMk id="2" creationId="{E891BD34-8FA3-471B-55D3-7055FE8FD148}"/>
          </ac:spMkLst>
        </pc:spChg>
        <pc:spChg chg="del">
          <ac:chgData name="Elayne Gaspar Pires Dos Santos Da Cruz (2016547)" userId="3333605d-2890-448c-aa58-6838192fa8d1" providerId="ADAL" clId="{F8B8DB04-735E-2742-9B99-D7E5D171FE09}" dt="2026-02-13T19:40:33.659" v="106"/>
          <ac:spMkLst>
            <pc:docMk/>
            <pc:sldMk cId="48096311" sldId="261"/>
            <ac:spMk id="9"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48096311" sldId="261"/>
            <ac:spMk id="11" creationId="{E0CBAC23-2E3F-4A90-BA59-F8299F6A5439}"/>
          </ac:spMkLst>
        </pc:spChg>
      </pc:sldChg>
      <pc:sldChg chg="delSp delDesignElem">
        <pc:chgData name="Elayne Gaspar Pires Dos Santos Da Cruz (2016547)" userId="3333605d-2890-448c-aa58-6838192fa8d1" providerId="ADAL" clId="{F8B8DB04-735E-2742-9B99-D7E5D171FE09}" dt="2026-02-13T19:40:33.659" v="106"/>
        <pc:sldMkLst>
          <pc:docMk/>
          <pc:sldMk cId="1250099673" sldId="262"/>
        </pc:sldMkLst>
        <pc:spChg chg="del">
          <ac:chgData name="Elayne Gaspar Pires Dos Santos Da Cruz (2016547)" userId="3333605d-2890-448c-aa58-6838192fa8d1" providerId="ADAL" clId="{F8B8DB04-735E-2742-9B99-D7E5D171FE09}" dt="2026-02-13T19:40:33.659" v="106"/>
          <ac:spMkLst>
            <pc:docMk/>
            <pc:sldMk cId="1250099673" sldId="262"/>
            <ac:spMk id="4103" creationId="{0B9EE3F3-89B7-43C3-8651-C4C96830993D}"/>
          </ac:spMkLst>
        </pc:spChg>
        <pc:spChg chg="del">
          <ac:chgData name="Elayne Gaspar Pires Dos Santos Da Cruz (2016547)" userId="3333605d-2890-448c-aa58-6838192fa8d1" providerId="ADAL" clId="{F8B8DB04-735E-2742-9B99-D7E5D171FE09}" dt="2026-02-13T19:40:33.659" v="106"/>
          <ac:spMkLst>
            <pc:docMk/>
            <pc:sldMk cId="1250099673" sldId="262"/>
            <ac:spMk id="4105" creationId="{33AE4636-AEEC-45D6-84D4-7AC2DA48ECF8}"/>
          </ac:spMkLst>
        </pc:spChg>
        <pc:spChg chg="del">
          <ac:chgData name="Elayne Gaspar Pires Dos Santos Da Cruz (2016547)" userId="3333605d-2890-448c-aa58-6838192fa8d1" providerId="ADAL" clId="{F8B8DB04-735E-2742-9B99-D7E5D171FE09}" dt="2026-02-13T19:40:33.659" v="106"/>
          <ac:spMkLst>
            <pc:docMk/>
            <pc:sldMk cId="1250099673" sldId="262"/>
            <ac:spMk id="4107" creationId="{8D9CE0F4-2EB2-4F1F-8AAC-DB3571D9FE10}"/>
          </ac:spMkLst>
        </pc:spChg>
      </pc:sldChg>
      <pc:sldChg chg="delSp delDesignElem">
        <pc:chgData name="Elayne Gaspar Pires Dos Santos Da Cruz (2016547)" userId="3333605d-2890-448c-aa58-6838192fa8d1" providerId="ADAL" clId="{F8B8DB04-735E-2742-9B99-D7E5D171FE09}" dt="2026-02-13T19:40:33.659" v="106"/>
        <pc:sldMkLst>
          <pc:docMk/>
          <pc:sldMk cId="1249304612" sldId="263"/>
        </pc:sldMkLst>
        <pc:spChg chg="del">
          <ac:chgData name="Elayne Gaspar Pires Dos Santos Da Cruz (2016547)" userId="3333605d-2890-448c-aa58-6838192fa8d1" providerId="ADAL" clId="{F8B8DB04-735E-2742-9B99-D7E5D171FE09}" dt="2026-02-13T19:40:33.659" v="106"/>
          <ac:spMkLst>
            <pc:docMk/>
            <pc:sldMk cId="1249304612" sldId="263"/>
            <ac:spMk id="9" creationId="{C05CBC3C-2E5A-4839-8B9B-2E5A6ADF0F58}"/>
          </ac:spMkLst>
        </pc:spChg>
        <pc:spChg chg="del">
          <ac:chgData name="Elayne Gaspar Pires Dos Santos Da Cruz (2016547)" userId="3333605d-2890-448c-aa58-6838192fa8d1" providerId="ADAL" clId="{F8B8DB04-735E-2742-9B99-D7E5D171FE09}" dt="2026-02-13T19:40:33.659" v="106"/>
          <ac:spMkLst>
            <pc:docMk/>
            <pc:sldMk cId="1249304612" sldId="263"/>
            <ac:spMk id="11" creationId="{DB5B423A-57CC-4C58-AA26-8E2E862B03A0}"/>
          </ac:spMkLst>
        </pc:spChg>
      </pc:sldChg>
      <pc:sldChg chg="delSp modSp delDesignElem">
        <pc:chgData name="Elayne Gaspar Pires Dos Santos Da Cruz (2016547)" userId="3333605d-2890-448c-aa58-6838192fa8d1" providerId="ADAL" clId="{F8B8DB04-735E-2742-9B99-D7E5D171FE09}" dt="2026-02-13T19:40:47.456" v="109"/>
        <pc:sldMkLst>
          <pc:docMk/>
          <pc:sldMk cId="688078649" sldId="264"/>
        </pc:sldMkLst>
        <pc:spChg chg="mod">
          <ac:chgData name="Elayne Gaspar Pires Dos Santos Da Cruz (2016547)" userId="3333605d-2890-448c-aa58-6838192fa8d1" providerId="ADAL" clId="{F8B8DB04-735E-2742-9B99-D7E5D171FE09}" dt="2026-02-13T19:40:47.456" v="109"/>
          <ac:spMkLst>
            <pc:docMk/>
            <pc:sldMk cId="688078649" sldId="264"/>
            <ac:spMk id="2" creationId="{CD215728-5E7D-34A9-1B72-EA2ECA41589E}"/>
          </ac:spMkLst>
        </pc:spChg>
        <pc:spChg chg="del">
          <ac:chgData name="Elayne Gaspar Pires Dos Santos Da Cruz (2016547)" userId="3333605d-2890-448c-aa58-6838192fa8d1" providerId="ADAL" clId="{F8B8DB04-735E-2742-9B99-D7E5D171FE09}" dt="2026-02-13T19:40:33.659" v="106"/>
          <ac:spMkLst>
            <pc:docMk/>
            <pc:sldMk cId="688078649" sldId="264"/>
            <ac:spMk id="17"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688078649" sldId="264"/>
            <ac:spMk id="19" creationId="{E0CBAC23-2E3F-4A90-BA59-F8299F6A5439}"/>
          </ac:spMkLst>
        </pc:spChg>
      </pc:sldChg>
      <pc:sldChg chg="delSp modSp delDesignElem">
        <pc:chgData name="Elayne Gaspar Pires Dos Santos Da Cruz (2016547)" userId="3333605d-2890-448c-aa58-6838192fa8d1" providerId="ADAL" clId="{F8B8DB04-735E-2742-9B99-D7E5D171FE09}" dt="2026-02-13T19:40:47.456" v="109"/>
        <pc:sldMkLst>
          <pc:docMk/>
          <pc:sldMk cId="2756510877" sldId="265"/>
        </pc:sldMkLst>
        <pc:spChg chg="mod">
          <ac:chgData name="Elayne Gaspar Pires Dos Santos Da Cruz (2016547)" userId="3333605d-2890-448c-aa58-6838192fa8d1" providerId="ADAL" clId="{F8B8DB04-735E-2742-9B99-D7E5D171FE09}" dt="2026-02-13T19:40:47.456" v="109"/>
          <ac:spMkLst>
            <pc:docMk/>
            <pc:sldMk cId="2756510877" sldId="265"/>
            <ac:spMk id="2" creationId="{64D3AC04-3104-C1EA-983E-F9B3FB374BE4}"/>
          </ac:spMkLst>
        </pc:spChg>
        <pc:spChg chg="del">
          <ac:chgData name="Elayne Gaspar Pires Dos Santos Da Cruz (2016547)" userId="3333605d-2890-448c-aa58-6838192fa8d1" providerId="ADAL" clId="{F8B8DB04-735E-2742-9B99-D7E5D171FE09}" dt="2026-02-13T19:40:33.659" v="106"/>
          <ac:spMkLst>
            <pc:docMk/>
            <pc:sldMk cId="2756510877" sldId="265"/>
            <ac:spMk id="9" creationId="{35DB3719-6FDC-4E5D-891D-FF40B7300F64}"/>
          </ac:spMkLst>
        </pc:spChg>
        <pc:spChg chg="del">
          <ac:chgData name="Elayne Gaspar Pires Dos Santos Da Cruz (2016547)" userId="3333605d-2890-448c-aa58-6838192fa8d1" providerId="ADAL" clId="{F8B8DB04-735E-2742-9B99-D7E5D171FE09}" dt="2026-02-13T19:40:33.659" v="106"/>
          <ac:spMkLst>
            <pc:docMk/>
            <pc:sldMk cId="2756510877" sldId="265"/>
            <ac:spMk id="11" creationId="{E0CBAC23-2E3F-4A90-BA59-F8299F6A5439}"/>
          </ac:spMkLst>
        </pc:spChg>
      </pc:sldChg>
      <pc:sldChg chg="delSp delDesignElem">
        <pc:chgData name="Elayne Gaspar Pires Dos Santos Da Cruz (2016547)" userId="3333605d-2890-448c-aa58-6838192fa8d1" providerId="ADAL" clId="{F8B8DB04-735E-2742-9B99-D7E5D171FE09}" dt="2026-02-13T19:40:33.659" v="106"/>
        <pc:sldMkLst>
          <pc:docMk/>
          <pc:sldMk cId="3342030074" sldId="266"/>
        </pc:sldMkLst>
        <pc:spChg chg="del">
          <ac:chgData name="Elayne Gaspar Pires Dos Santos Da Cruz (2016547)" userId="3333605d-2890-448c-aa58-6838192fa8d1" providerId="ADAL" clId="{F8B8DB04-735E-2742-9B99-D7E5D171FE09}" dt="2026-02-13T19:40:33.659" v="106"/>
          <ac:spMkLst>
            <pc:docMk/>
            <pc:sldMk cId="3342030074" sldId="266"/>
            <ac:spMk id="14" creationId="{907EF6B7-1338-4443-8C46-6A318D952DFD}"/>
          </ac:spMkLst>
        </pc:spChg>
        <pc:spChg chg="del">
          <ac:chgData name="Elayne Gaspar Pires Dos Santos Da Cruz (2016547)" userId="3333605d-2890-448c-aa58-6838192fa8d1" providerId="ADAL" clId="{F8B8DB04-735E-2742-9B99-D7E5D171FE09}" dt="2026-02-13T19:40:33.659" v="106"/>
          <ac:spMkLst>
            <pc:docMk/>
            <pc:sldMk cId="3342030074" sldId="266"/>
            <ac:spMk id="15" creationId="{DAAE4CDD-124C-4DCF-9584-B6033B545DD5}"/>
          </ac:spMkLst>
        </pc:spChg>
        <pc:spChg chg="del">
          <ac:chgData name="Elayne Gaspar Pires Dos Santos Da Cruz (2016547)" userId="3333605d-2890-448c-aa58-6838192fa8d1" providerId="ADAL" clId="{F8B8DB04-735E-2742-9B99-D7E5D171FE09}" dt="2026-02-13T19:40:33.659" v="106"/>
          <ac:spMkLst>
            <pc:docMk/>
            <pc:sldMk cId="3342030074" sldId="266"/>
            <ac:spMk id="16" creationId="{081E4A58-353D-44AE-B2FC-2A74E2E400F7}"/>
          </ac:spMkLst>
        </pc:spChg>
      </pc:sldChg>
      <pc:sldChg chg="addSp delSp modSp mod modClrScheme chgLayout">
        <pc:chgData name="Elayne Gaspar Pires Dos Santos Da Cruz (2016547)" userId="3333605d-2890-448c-aa58-6838192fa8d1" providerId="ADAL" clId="{F8B8DB04-735E-2742-9B99-D7E5D171FE09}" dt="2026-02-13T20:04:31.188" v="424"/>
        <pc:sldMkLst>
          <pc:docMk/>
          <pc:sldMk cId="3442148787" sldId="267"/>
        </pc:sldMkLst>
        <pc:spChg chg="del mod">
          <ac:chgData name="Elayne Gaspar Pires Dos Santos Da Cruz (2016547)" userId="3333605d-2890-448c-aa58-6838192fa8d1" providerId="ADAL" clId="{F8B8DB04-735E-2742-9B99-D7E5D171FE09}" dt="2026-02-13T19:40:14.143" v="94" actId="700"/>
          <ac:spMkLst>
            <pc:docMk/>
            <pc:sldMk cId="3442148787" sldId="267"/>
            <ac:spMk id="2" creationId="{D6F29936-C5E1-44B7-647B-4970A4880A85}"/>
          </ac:spMkLst>
        </pc:spChg>
        <pc:spChg chg="del mod">
          <ac:chgData name="Elayne Gaspar Pires Dos Santos Da Cruz (2016547)" userId="3333605d-2890-448c-aa58-6838192fa8d1" providerId="ADAL" clId="{F8B8DB04-735E-2742-9B99-D7E5D171FE09}" dt="2026-02-13T19:40:14.143" v="94" actId="700"/>
          <ac:spMkLst>
            <pc:docMk/>
            <pc:sldMk cId="3442148787" sldId="267"/>
            <ac:spMk id="3" creationId="{D8DE9C3E-2F36-E6E2-0536-82A1707AA6BE}"/>
          </ac:spMkLst>
        </pc:spChg>
        <pc:spChg chg="add mod">
          <ac:chgData name="Elayne Gaspar Pires Dos Santos Da Cruz (2016547)" userId="3333605d-2890-448c-aa58-6838192fa8d1" providerId="ADAL" clId="{F8B8DB04-735E-2742-9B99-D7E5D171FE09}" dt="2026-02-13T20:04:22.650" v="421" actId="13822"/>
          <ac:spMkLst>
            <pc:docMk/>
            <pc:sldMk cId="3442148787" sldId="267"/>
            <ac:spMk id="5" creationId="{B6271C5D-2B80-D2DC-B106-A52F9FB85297}"/>
          </ac:spMkLst>
        </pc:spChg>
        <pc:spChg chg="add del mod">
          <ac:chgData name="Elayne Gaspar Pires Dos Santos Da Cruz (2016547)" userId="3333605d-2890-448c-aa58-6838192fa8d1" providerId="ADAL" clId="{F8B8DB04-735E-2742-9B99-D7E5D171FE09}" dt="2026-02-13T20:04:31.188" v="424"/>
          <ac:spMkLst>
            <pc:docMk/>
            <pc:sldMk cId="3442148787" sldId="267"/>
            <ac:spMk id="22" creationId="{11D6CFD8-3E1F-F0EF-4D48-96A5FF71CBDA}"/>
          </ac:spMkLst>
        </pc:spChg>
        <pc:grpChg chg="add del mod">
          <ac:chgData name="Elayne Gaspar Pires Dos Santos Da Cruz (2016547)" userId="3333605d-2890-448c-aa58-6838192fa8d1" providerId="ADAL" clId="{F8B8DB04-735E-2742-9B99-D7E5D171FE09}" dt="2026-02-13T19:58:45.256" v="403"/>
          <ac:grpSpMkLst>
            <pc:docMk/>
            <pc:sldMk cId="3442148787" sldId="267"/>
            <ac:grpSpMk id="8" creationId="{311BF291-928A-7314-A9E7-256C1627D248}"/>
          </ac:grpSpMkLst>
        </pc:grpChg>
        <pc:grpChg chg="add del mod">
          <ac:chgData name="Elayne Gaspar Pires Dos Santos Da Cruz (2016547)" userId="3333605d-2890-448c-aa58-6838192fa8d1" providerId="ADAL" clId="{F8B8DB04-735E-2742-9B99-D7E5D171FE09}" dt="2026-02-13T19:58:42.491" v="392"/>
          <ac:grpSpMkLst>
            <pc:docMk/>
            <pc:sldMk cId="3442148787" sldId="267"/>
            <ac:grpSpMk id="19" creationId="{0B3A5166-1C04-9C09-558E-D83F2B9385B1}"/>
          </ac:grpSpMkLst>
        </pc:grpChg>
        <pc:grpChg chg="mod">
          <ac:chgData name="Elayne Gaspar Pires Dos Santos Da Cruz (2016547)" userId="3333605d-2890-448c-aa58-6838192fa8d1" providerId="ADAL" clId="{F8B8DB04-735E-2742-9B99-D7E5D171FE09}" dt="2026-02-13T19:58:41.912" v="390"/>
          <ac:grpSpMkLst>
            <pc:docMk/>
            <pc:sldMk cId="3442148787" sldId="267"/>
            <ac:grpSpMk id="21" creationId="{FF1AC3FC-E05C-651F-EB5D-6710A4859592}"/>
          </ac:grpSpMkLst>
        </pc:grpChg>
        <pc:inkChg chg="add">
          <ac:chgData name="Elayne Gaspar Pires Dos Santos Da Cruz (2016547)" userId="3333605d-2890-448c-aa58-6838192fa8d1" providerId="ADAL" clId="{F8B8DB04-735E-2742-9B99-D7E5D171FE09}" dt="2026-02-13T19:41:03.536" v="110" actId="9405"/>
          <ac:inkMkLst>
            <pc:docMk/>
            <pc:sldMk cId="3442148787" sldId="267"/>
            <ac:inkMk id="4" creationId="{E863B5DF-7969-4123-1724-9E6E415A4A82}"/>
          </ac:inkMkLst>
        </pc:inkChg>
        <pc:inkChg chg="add del mod">
          <ac:chgData name="Elayne Gaspar Pires Dos Santos Da Cruz (2016547)" userId="3333605d-2890-448c-aa58-6838192fa8d1" providerId="ADAL" clId="{F8B8DB04-735E-2742-9B99-D7E5D171FE09}" dt="2026-02-13T19:58:45.891" v="404" actId="9405"/>
          <ac:inkMkLst>
            <pc:docMk/>
            <pc:sldMk cId="3442148787" sldId="267"/>
            <ac:inkMk id="6" creationId="{92D9EA82-1BF5-E931-B26E-102A68CCBB93}"/>
          </ac:inkMkLst>
        </pc:inkChg>
        <pc:inkChg chg="add del mod">
          <ac:chgData name="Elayne Gaspar Pires Dos Santos Da Cruz (2016547)" userId="3333605d-2890-448c-aa58-6838192fa8d1" providerId="ADAL" clId="{F8B8DB04-735E-2742-9B99-D7E5D171FE09}" dt="2026-02-13T19:58:45.256" v="403"/>
          <ac:inkMkLst>
            <pc:docMk/>
            <pc:sldMk cId="3442148787" sldId="267"/>
            <ac:inkMk id="7" creationId="{C0F8BAD4-DC44-A850-3148-8B70E95533AC}"/>
          </ac:inkMkLst>
        </pc:inkChg>
        <pc:inkChg chg="add del mod">
          <ac:chgData name="Elayne Gaspar Pires Dos Santos Da Cruz (2016547)" userId="3333605d-2890-448c-aa58-6838192fa8d1" providerId="ADAL" clId="{F8B8DB04-735E-2742-9B99-D7E5D171FE09}" dt="2026-02-13T19:58:44.933" v="401" actId="9405"/>
          <ac:inkMkLst>
            <pc:docMk/>
            <pc:sldMk cId="3442148787" sldId="267"/>
            <ac:inkMk id="9" creationId="{FA08B3C2-9A9C-AB39-56E6-A5E13A96A7A5}"/>
          </ac:inkMkLst>
        </pc:inkChg>
        <pc:inkChg chg="add del mod">
          <ac:chgData name="Elayne Gaspar Pires Dos Santos Da Cruz (2016547)" userId="3333605d-2890-448c-aa58-6838192fa8d1" providerId="ADAL" clId="{F8B8DB04-735E-2742-9B99-D7E5D171FE09}" dt="2026-02-13T19:58:44.683" v="400" actId="9405"/>
          <ac:inkMkLst>
            <pc:docMk/>
            <pc:sldMk cId="3442148787" sldId="267"/>
            <ac:inkMk id="10" creationId="{B136413A-C653-D9D3-1BC8-4889B0756195}"/>
          </ac:inkMkLst>
        </pc:inkChg>
        <pc:inkChg chg="add del mod">
          <ac:chgData name="Elayne Gaspar Pires Dos Santos Da Cruz (2016547)" userId="3333605d-2890-448c-aa58-6838192fa8d1" providerId="ADAL" clId="{F8B8DB04-735E-2742-9B99-D7E5D171FE09}" dt="2026-02-13T19:58:44.403" v="399" actId="9405"/>
          <ac:inkMkLst>
            <pc:docMk/>
            <pc:sldMk cId="3442148787" sldId="267"/>
            <ac:inkMk id="11" creationId="{47E00C7C-F48B-EDA8-BF85-88041930F820}"/>
          </ac:inkMkLst>
        </pc:inkChg>
        <pc:inkChg chg="add del mod">
          <ac:chgData name="Elayne Gaspar Pires Dos Santos Da Cruz (2016547)" userId="3333605d-2890-448c-aa58-6838192fa8d1" providerId="ADAL" clId="{F8B8DB04-735E-2742-9B99-D7E5D171FE09}" dt="2026-02-13T19:58:44.155" v="398" actId="9405"/>
          <ac:inkMkLst>
            <pc:docMk/>
            <pc:sldMk cId="3442148787" sldId="267"/>
            <ac:inkMk id="12" creationId="{BE04012C-F609-CCD2-DF5F-96B4E07F799F}"/>
          </ac:inkMkLst>
        </pc:inkChg>
        <pc:inkChg chg="add del mod">
          <ac:chgData name="Elayne Gaspar Pires Dos Santos Da Cruz (2016547)" userId="3333605d-2890-448c-aa58-6838192fa8d1" providerId="ADAL" clId="{F8B8DB04-735E-2742-9B99-D7E5D171FE09}" dt="2026-02-13T19:58:43.851" v="397" actId="9405"/>
          <ac:inkMkLst>
            <pc:docMk/>
            <pc:sldMk cId="3442148787" sldId="267"/>
            <ac:inkMk id="13" creationId="{4EFE458F-7DFC-3172-53BC-CF41C8E3A596}"/>
          </ac:inkMkLst>
        </pc:inkChg>
        <pc:inkChg chg="add del mod">
          <ac:chgData name="Elayne Gaspar Pires Dos Santos Da Cruz (2016547)" userId="3333605d-2890-448c-aa58-6838192fa8d1" providerId="ADAL" clId="{F8B8DB04-735E-2742-9B99-D7E5D171FE09}" dt="2026-02-13T19:58:43.605" v="396" actId="9405"/>
          <ac:inkMkLst>
            <pc:docMk/>
            <pc:sldMk cId="3442148787" sldId="267"/>
            <ac:inkMk id="14" creationId="{69B09866-EE71-E231-B5E8-9F71D3D51140}"/>
          </ac:inkMkLst>
        </pc:inkChg>
        <pc:inkChg chg="add del mod">
          <ac:chgData name="Elayne Gaspar Pires Dos Santos Da Cruz (2016547)" userId="3333605d-2890-448c-aa58-6838192fa8d1" providerId="ADAL" clId="{F8B8DB04-735E-2742-9B99-D7E5D171FE09}" dt="2026-02-13T19:58:43.336" v="395" actId="9405"/>
          <ac:inkMkLst>
            <pc:docMk/>
            <pc:sldMk cId="3442148787" sldId="267"/>
            <ac:inkMk id="15" creationId="{96964FC2-9E12-901A-6D06-DDA7D5A4A9AA}"/>
          </ac:inkMkLst>
        </pc:inkChg>
        <pc:inkChg chg="add del mod">
          <ac:chgData name="Elayne Gaspar Pires Dos Santos Da Cruz (2016547)" userId="3333605d-2890-448c-aa58-6838192fa8d1" providerId="ADAL" clId="{F8B8DB04-735E-2742-9B99-D7E5D171FE09}" dt="2026-02-13T19:58:43.053" v="394" actId="9405"/>
          <ac:inkMkLst>
            <pc:docMk/>
            <pc:sldMk cId="3442148787" sldId="267"/>
            <ac:inkMk id="16" creationId="{FBC6C063-F9B3-9355-FB1E-FF42F4DE9D27}"/>
          </ac:inkMkLst>
        </pc:inkChg>
        <pc:inkChg chg="add del mod">
          <ac:chgData name="Elayne Gaspar Pires Dos Santos Da Cruz (2016547)" userId="3333605d-2890-448c-aa58-6838192fa8d1" providerId="ADAL" clId="{F8B8DB04-735E-2742-9B99-D7E5D171FE09}" dt="2026-02-13T19:58:42.789" v="393" actId="9405"/>
          <ac:inkMkLst>
            <pc:docMk/>
            <pc:sldMk cId="3442148787" sldId="267"/>
            <ac:inkMk id="17" creationId="{BF15EC44-420D-D539-12A4-3DB99B88528A}"/>
          </ac:inkMkLst>
        </pc:inkChg>
        <pc:inkChg chg="add del mod">
          <ac:chgData name="Elayne Gaspar Pires Dos Santos Da Cruz (2016547)" userId="3333605d-2890-448c-aa58-6838192fa8d1" providerId="ADAL" clId="{F8B8DB04-735E-2742-9B99-D7E5D171FE09}" dt="2026-02-13T19:58:42.491" v="392"/>
          <ac:inkMkLst>
            <pc:docMk/>
            <pc:sldMk cId="3442148787" sldId="267"/>
            <ac:inkMk id="18" creationId="{C15A22CF-14DB-A225-CF3A-8FB24C2CE8DF}"/>
          </ac:inkMkLst>
        </pc:inkChg>
        <pc:inkChg chg="add del mod">
          <ac:chgData name="Elayne Gaspar Pires Dos Santos Da Cruz (2016547)" userId="3333605d-2890-448c-aa58-6838192fa8d1" providerId="ADAL" clId="{F8B8DB04-735E-2742-9B99-D7E5D171FE09}" dt="2026-02-13T19:58:41.912" v="390"/>
          <ac:inkMkLst>
            <pc:docMk/>
            <pc:sldMk cId="3442148787" sldId="267"/>
            <ac:inkMk id="20" creationId="{1C8C739E-3B3C-C328-4147-27D2E4B042CD}"/>
          </ac:inkMkLst>
        </pc:ink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FE053C12-5CF6-4CC1-8A48-7BB49A36823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D59F86F-809A-47EB-8C61-2BC4742A8DB3}">
      <dgm:prSet/>
      <dgm:spPr/>
      <dgm:t>
        <a:bodyPr/>
        <a:lstStyle/>
        <a:p>
          <a:r>
            <a:rPr lang="en-US"/>
            <a:t>Increasing demand, inequality, and financial pressure on services</a:t>
          </a:r>
        </a:p>
      </dgm:t>
    </dgm:pt>
    <dgm:pt modelId="{534809FB-6CF8-4586-BBF4-DF8A73CE7E02}" type="parTrans" cxnId="{79605C8E-163D-4CC2-A1B5-6554442B9293}">
      <dgm:prSet/>
      <dgm:spPr/>
      <dgm:t>
        <a:bodyPr/>
        <a:lstStyle/>
        <a:p>
          <a:endParaRPr lang="en-US"/>
        </a:p>
      </dgm:t>
    </dgm:pt>
    <dgm:pt modelId="{0707E946-E065-42FF-A128-27090AAD187F}" type="sibTrans" cxnId="{79605C8E-163D-4CC2-A1B5-6554442B9293}">
      <dgm:prSet/>
      <dgm:spPr/>
      <dgm:t>
        <a:bodyPr/>
        <a:lstStyle/>
        <a:p>
          <a:endParaRPr lang="en-US"/>
        </a:p>
      </dgm:t>
    </dgm:pt>
    <dgm:pt modelId="{02932EDC-A065-486E-B94D-C9F10819E654}">
      <dgm:prSet/>
      <dgm:spPr/>
      <dgm:t>
        <a:bodyPr/>
        <a:lstStyle/>
        <a:p>
          <a:r>
            <a:rPr lang="en-US"/>
            <a:t>Health, wellbeing, and sustainability are structurally interconnected</a:t>
          </a:r>
        </a:p>
      </dgm:t>
    </dgm:pt>
    <dgm:pt modelId="{2868D209-7C30-4224-90E3-23C478EDD554}" type="parTrans" cxnId="{BD8E8D07-5CA8-4604-BA5C-CD5E01618E3F}">
      <dgm:prSet/>
      <dgm:spPr/>
      <dgm:t>
        <a:bodyPr/>
        <a:lstStyle/>
        <a:p>
          <a:endParaRPr lang="en-US"/>
        </a:p>
      </dgm:t>
    </dgm:pt>
    <dgm:pt modelId="{20B816A8-85C0-4E13-8D88-EC8409D3F2E6}" type="sibTrans" cxnId="{BD8E8D07-5CA8-4604-BA5C-CD5E01618E3F}">
      <dgm:prSet/>
      <dgm:spPr/>
      <dgm:t>
        <a:bodyPr/>
        <a:lstStyle/>
        <a:p>
          <a:endParaRPr lang="en-US"/>
        </a:p>
      </dgm:t>
    </dgm:pt>
    <dgm:pt modelId="{1CA47E6E-D697-45B7-B8F6-DBEC74B6D715}">
      <dgm:prSet/>
      <dgm:spPr/>
      <dgm:t>
        <a:bodyPr/>
        <a:lstStyle/>
        <a:p>
          <a:r>
            <a:rPr lang="en-US" dirty="0"/>
            <a:t>Shift from reactive care to prevention and long-term planning (WHO, 2023)</a:t>
          </a:r>
        </a:p>
      </dgm:t>
    </dgm:pt>
    <dgm:pt modelId="{6CB1736A-7C5D-45B4-8C77-9C285A44E566}" type="parTrans" cxnId="{9A70B1E4-4752-4B3E-BBE8-1D7184E5DE4F}">
      <dgm:prSet/>
      <dgm:spPr/>
      <dgm:t>
        <a:bodyPr/>
        <a:lstStyle/>
        <a:p>
          <a:endParaRPr lang="en-US"/>
        </a:p>
      </dgm:t>
    </dgm:pt>
    <dgm:pt modelId="{AC72C278-CB5B-499F-8852-4AF4592C02B4}" type="sibTrans" cxnId="{9A70B1E4-4752-4B3E-BBE8-1D7184E5DE4F}">
      <dgm:prSet/>
      <dgm:spPr/>
      <dgm:t>
        <a:bodyPr/>
        <a:lstStyle/>
        <a:p>
          <a:endParaRPr lang="en-US"/>
        </a:p>
      </dgm:t>
    </dgm:pt>
    <dgm:pt modelId="{12BD7335-3571-4317-B77F-795CE98025A6}">
      <dgm:prSet/>
      <dgm:spPr/>
      <dgm:t>
        <a:bodyPr/>
        <a:lstStyle/>
        <a:p>
          <a:r>
            <a:rPr lang="en-US"/>
            <a:t>Integration promoted in policy but uneven in practice</a:t>
          </a:r>
        </a:p>
      </dgm:t>
    </dgm:pt>
    <dgm:pt modelId="{3D8CFA5E-BEE1-4DF4-8A0B-3B5078E2A867}" type="parTrans" cxnId="{D854C10A-30A3-4E83-BD10-A20BFB1721E4}">
      <dgm:prSet/>
      <dgm:spPr/>
      <dgm:t>
        <a:bodyPr/>
        <a:lstStyle/>
        <a:p>
          <a:endParaRPr lang="en-US"/>
        </a:p>
      </dgm:t>
    </dgm:pt>
    <dgm:pt modelId="{35C585B1-93BF-45BB-9FC5-AFC4BAC3DB67}" type="sibTrans" cxnId="{D854C10A-30A3-4E83-BD10-A20BFB1721E4}">
      <dgm:prSet/>
      <dgm:spPr/>
      <dgm:t>
        <a:bodyPr/>
        <a:lstStyle/>
        <a:p>
          <a:endParaRPr lang="en-US"/>
        </a:p>
      </dgm:t>
    </dgm:pt>
    <dgm:pt modelId="{6C86CEF2-4F08-46D5-BA0B-69903129E30C}">
      <dgm:prSet/>
      <dgm:spPr/>
      <dgm:t>
        <a:bodyPr/>
        <a:lstStyle/>
        <a:p>
          <a:r>
            <a:rPr lang="en-US"/>
            <a:t>Focus on theory, policy, and applied example (NHS DPP)</a:t>
          </a:r>
        </a:p>
      </dgm:t>
    </dgm:pt>
    <dgm:pt modelId="{5DAEF2A8-3B34-464D-9C38-19DC3F116293}" type="parTrans" cxnId="{DF84722B-F67D-4095-84C2-9072244234DE}">
      <dgm:prSet/>
      <dgm:spPr/>
      <dgm:t>
        <a:bodyPr/>
        <a:lstStyle/>
        <a:p>
          <a:endParaRPr lang="en-US"/>
        </a:p>
      </dgm:t>
    </dgm:pt>
    <dgm:pt modelId="{F6AF778F-3F61-4442-A8C9-04F3A227FE04}" type="sibTrans" cxnId="{DF84722B-F67D-4095-84C2-9072244234DE}">
      <dgm:prSet/>
      <dgm:spPr/>
      <dgm:t>
        <a:bodyPr/>
        <a:lstStyle/>
        <a:p>
          <a:endParaRPr lang="en-US"/>
        </a:p>
      </dgm:t>
    </dgm:pt>
    <dgm:pt modelId="{3687D24D-34F6-4361-BD2D-8C62BAB981F6}" type="pres">
      <dgm:prSet presAssocID="{FE053C12-5CF6-4CC1-8A48-7BB49A368234}" presName="diagram" presStyleCnt="0">
        <dgm:presLayoutVars>
          <dgm:dir/>
          <dgm:resizeHandles val="exact"/>
        </dgm:presLayoutVars>
      </dgm:prSet>
      <dgm:spPr/>
    </dgm:pt>
    <dgm:pt modelId="{856B9598-8107-4C78-8E40-551C1F952375}" type="pres">
      <dgm:prSet presAssocID="{7D59F86F-809A-47EB-8C61-2BC4742A8DB3}" presName="node" presStyleLbl="node1" presStyleIdx="0" presStyleCnt="5">
        <dgm:presLayoutVars>
          <dgm:bulletEnabled val="1"/>
        </dgm:presLayoutVars>
      </dgm:prSet>
      <dgm:spPr/>
    </dgm:pt>
    <dgm:pt modelId="{85A802FC-8BE8-4E12-82EF-AE9E2AE4ECA3}" type="pres">
      <dgm:prSet presAssocID="{0707E946-E065-42FF-A128-27090AAD187F}" presName="sibTrans" presStyleCnt="0"/>
      <dgm:spPr/>
    </dgm:pt>
    <dgm:pt modelId="{C92A9453-6437-42CC-8800-82151426CC6D}" type="pres">
      <dgm:prSet presAssocID="{02932EDC-A065-486E-B94D-C9F10819E654}" presName="node" presStyleLbl="node1" presStyleIdx="1" presStyleCnt="5">
        <dgm:presLayoutVars>
          <dgm:bulletEnabled val="1"/>
        </dgm:presLayoutVars>
      </dgm:prSet>
      <dgm:spPr/>
    </dgm:pt>
    <dgm:pt modelId="{569CE137-CDF3-482F-B883-0F1230D590A0}" type="pres">
      <dgm:prSet presAssocID="{20B816A8-85C0-4E13-8D88-EC8409D3F2E6}" presName="sibTrans" presStyleCnt="0"/>
      <dgm:spPr/>
    </dgm:pt>
    <dgm:pt modelId="{1DFB316E-1D9A-4A2F-A9A9-13C6C45ACB08}" type="pres">
      <dgm:prSet presAssocID="{1CA47E6E-D697-45B7-B8F6-DBEC74B6D715}" presName="node" presStyleLbl="node1" presStyleIdx="2" presStyleCnt="5">
        <dgm:presLayoutVars>
          <dgm:bulletEnabled val="1"/>
        </dgm:presLayoutVars>
      </dgm:prSet>
      <dgm:spPr/>
    </dgm:pt>
    <dgm:pt modelId="{CD7F6507-B48F-4705-BAA3-1CE2DF0BBCC2}" type="pres">
      <dgm:prSet presAssocID="{AC72C278-CB5B-499F-8852-4AF4592C02B4}" presName="sibTrans" presStyleCnt="0"/>
      <dgm:spPr/>
    </dgm:pt>
    <dgm:pt modelId="{114F80BA-ABC4-4C25-A41E-24D8435D384E}" type="pres">
      <dgm:prSet presAssocID="{12BD7335-3571-4317-B77F-795CE98025A6}" presName="node" presStyleLbl="node1" presStyleIdx="3" presStyleCnt="5">
        <dgm:presLayoutVars>
          <dgm:bulletEnabled val="1"/>
        </dgm:presLayoutVars>
      </dgm:prSet>
      <dgm:spPr/>
    </dgm:pt>
    <dgm:pt modelId="{81B814EA-36BD-4184-9672-C36FC30F4CE4}" type="pres">
      <dgm:prSet presAssocID="{35C585B1-93BF-45BB-9FC5-AFC4BAC3DB67}" presName="sibTrans" presStyleCnt="0"/>
      <dgm:spPr/>
    </dgm:pt>
    <dgm:pt modelId="{59DC949D-2D21-494C-B47C-22A3DB29825A}" type="pres">
      <dgm:prSet presAssocID="{6C86CEF2-4F08-46D5-BA0B-69903129E30C}" presName="node" presStyleLbl="node1" presStyleIdx="4" presStyleCnt="5">
        <dgm:presLayoutVars>
          <dgm:bulletEnabled val="1"/>
        </dgm:presLayoutVars>
      </dgm:prSet>
      <dgm:spPr/>
    </dgm:pt>
  </dgm:ptLst>
  <dgm:cxnLst>
    <dgm:cxn modelId="{BD8E8D07-5CA8-4604-BA5C-CD5E01618E3F}" srcId="{FE053C12-5CF6-4CC1-8A48-7BB49A368234}" destId="{02932EDC-A065-486E-B94D-C9F10819E654}" srcOrd="1" destOrd="0" parTransId="{2868D209-7C30-4224-90E3-23C478EDD554}" sibTransId="{20B816A8-85C0-4E13-8D88-EC8409D3F2E6}"/>
    <dgm:cxn modelId="{D854C10A-30A3-4E83-BD10-A20BFB1721E4}" srcId="{FE053C12-5CF6-4CC1-8A48-7BB49A368234}" destId="{12BD7335-3571-4317-B77F-795CE98025A6}" srcOrd="3" destOrd="0" parTransId="{3D8CFA5E-BEE1-4DF4-8A0B-3B5078E2A867}" sibTransId="{35C585B1-93BF-45BB-9FC5-AFC4BAC3DB67}"/>
    <dgm:cxn modelId="{5917720E-3E41-4716-BAA9-707F0D38C924}" type="presOf" srcId="{02932EDC-A065-486E-B94D-C9F10819E654}" destId="{C92A9453-6437-42CC-8800-82151426CC6D}" srcOrd="0" destOrd="0" presId="urn:microsoft.com/office/officeart/2005/8/layout/default"/>
    <dgm:cxn modelId="{B4961212-42B9-4EAF-A5A6-21DA5F50B156}" type="presOf" srcId="{FE053C12-5CF6-4CC1-8A48-7BB49A368234}" destId="{3687D24D-34F6-4361-BD2D-8C62BAB981F6}" srcOrd="0" destOrd="0" presId="urn:microsoft.com/office/officeart/2005/8/layout/default"/>
    <dgm:cxn modelId="{DF84722B-F67D-4095-84C2-9072244234DE}" srcId="{FE053C12-5CF6-4CC1-8A48-7BB49A368234}" destId="{6C86CEF2-4F08-46D5-BA0B-69903129E30C}" srcOrd="4" destOrd="0" parTransId="{5DAEF2A8-3B34-464D-9C38-19DC3F116293}" sibTransId="{F6AF778F-3F61-4442-A8C9-04F3A227FE04}"/>
    <dgm:cxn modelId="{BA65353A-ED6A-49FC-A4F9-26F9B0C59DAF}" type="presOf" srcId="{6C86CEF2-4F08-46D5-BA0B-69903129E30C}" destId="{59DC949D-2D21-494C-B47C-22A3DB29825A}" srcOrd="0" destOrd="0" presId="urn:microsoft.com/office/officeart/2005/8/layout/default"/>
    <dgm:cxn modelId="{81846348-17C4-40D4-BCA9-0A8FD9F77439}" type="presOf" srcId="{7D59F86F-809A-47EB-8C61-2BC4742A8DB3}" destId="{856B9598-8107-4C78-8E40-551C1F952375}" srcOrd="0" destOrd="0" presId="urn:microsoft.com/office/officeart/2005/8/layout/default"/>
    <dgm:cxn modelId="{79605C8E-163D-4CC2-A1B5-6554442B9293}" srcId="{FE053C12-5CF6-4CC1-8A48-7BB49A368234}" destId="{7D59F86F-809A-47EB-8C61-2BC4742A8DB3}" srcOrd="0" destOrd="0" parTransId="{534809FB-6CF8-4586-BBF4-DF8A73CE7E02}" sibTransId="{0707E946-E065-42FF-A128-27090AAD187F}"/>
    <dgm:cxn modelId="{88B6F4D4-5C1A-4A20-95B6-A3340EE944B3}" type="presOf" srcId="{1CA47E6E-D697-45B7-B8F6-DBEC74B6D715}" destId="{1DFB316E-1D9A-4A2F-A9A9-13C6C45ACB08}" srcOrd="0" destOrd="0" presId="urn:microsoft.com/office/officeart/2005/8/layout/default"/>
    <dgm:cxn modelId="{9A70B1E4-4752-4B3E-BBE8-1D7184E5DE4F}" srcId="{FE053C12-5CF6-4CC1-8A48-7BB49A368234}" destId="{1CA47E6E-D697-45B7-B8F6-DBEC74B6D715}" srcOrd="2" destOrd="0" parTransId="{6CB1736A-7C5D-45B4-8C77-9C285A44E566}" sibTransId="{AC72C278-CB5B-499F-8852-4AF4592C02B4}"/>
    <dgm:cxn modelId="{A84926E9-537B-4DF4-A93C-B9D34BC84B83}" type="presOf" srcId="{12BD7335-3571-4317-B77F-795CE98025A6}" destId="{114F80BA-ABC4-4C25-A41E-24D8435D384E}" srcOrd="0" destOrd="0" presId="urn:microsoft.com/office/officeart/2005/8/layout/default"/>
    <dgm:cxn modelId="{1F9C0EE0-D7AC-4134-8779-227777F26142}" type="presParOf" srcId="{3687D24D-34F6-4361-BD2D-8C62BAB981F6}" destId="{856B9598-8107-4C78-8E40-551C1F952375}" srcOrd="0" destOrd="0" presId="urn:microsoft.com/office/officeart/2005/8/layout/default"/>
    <dgm:cxn modelId="{C1944B71-39E1-42BC-9F96-CF21A2D7519C}" type="presParOf" srcId="{3687D24D-34F6-4361-BD2D-8C62BAB981F6}" destId="{85A802FC-8BE8-4E12-82EF-AE9E2AE4ECA3}" srcOrd="1" destOrd="0" presId="urn:microsoft.com/office/officeart/2005/8/layout/default"/>
    <dgm:cxn modelId="{3ADD0626-6C67-4CDC-96FA-8552311E6EE6}" type="presParOf" srcId="{3687D24D-34F6-4361-BD2D-8C62BAB981F6}" destId="{C92A9453-6437-42CC-8800-82151426CC6D}" srcOrd="2" destOrd="0" presId="urn:microsoft.com/office/officeart/2005/8/layout/default"/>
    <dgm:cxn modelId="{040AAD45-8EC4-4E2D-B7CA-FD484FFEEBA9}" type="presParOf" srcId="{3687D24D-34F6-4361-BD2D-8C62BAB981F6}" destId="{569CE137-CDF3-482F-B883-0F1230D590A0}" srcOrd="3" destOrd="0" presId="urn:microsoft.com/office/officeart/2005/8/layout/default"/>
    <dgm:cxn modelId="{3D17F488-FF5D-4D0F-9009-7B5C4D8C13E8}" type="presParOf" srcId="{3687D24D-34F6-4361-BD2D-8C62BAB981F6}" destId="{1DFB316E-1D9A-4A2F-A9A9-13C6C45ACB08}" srcOrd="4" destOrd="0" presId="urn:microsoft.com/office/officeart/2005/8/layout/default"/>
    <dgm:cxn modelId="{EA871D25-B31E-441F-B68F-BA458BEFF25C}" type="presParOf" srcId="{3687D24D-34F6-4361-BD2D-8C62BAB981F6}" destId="{CD7F6507-B48F-4705-BAA3-1CE2DF0BBCC2}" srcOrd="5" destOrd="0" presId="urn:microsoft.com/office/officeart/2005/8/layout/default"/>
    <dgm:cxn modelId="{60242664-C571-465B-8E59-244F8C9BFE1E}" type="presParOf" srcId="{3687D24D-34F6-4361-BD2D-8C62BAB981F6}" destId="{114F80BA-ABC4-4C25-A41E-24D8435D384E}" srcOrd="6" destOrd="0" presId="urn:microsoft.com/office/officeart/2005/8/layout/default"/>
    <dgm:cxn modelId="{27090254-697A-45FB-A7F9-A4A458BAF7DD}" type="presParOf" srcId="{3687D24D-34F6-4361-BD2D-8C62BAB981F6}" destId="{81B814EA-36BD-4184-9672-C36FC30F4CE4}" srcOrd="7" destOrd="0" presId="urn:microsoft.com/office/officeart/2005/8/layout/default"/>
    <dgm:cxn modelId="{4FDAC5CB-7710-48AD-A888-C275BC807816}" type="presParOf" srcId="{3687D24D-34F6-4361-BD2D-8C62BAB981F6}" destId="{59DC949D-2D21-494C-B47C-22A3DB29825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24FB3D-E72C-4126-B7D9-755220FFF3F6}"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233AC086-C902-4C69-AF3D-FD2033A11548}">
      <dgm:prSet/>
      <dgm:spPr/>
      <dgm:t>
        <a:bodyPr/>
        <a:lstStyle/>
        <a:p>
          <a:r>
            <a:rPr lang="en-US" b="0" i="0" baseline="0"/>
            <a:t>Health: physical, mental, and social wellbeing</a:t>
          </a:r>
          <a:endParaRPr lang="en-US"/>
        </a:p>
      </dgm:t>
    </dgm:pt>
    <dgm:pt modelId="{A878DB6D-AFFB-4E13-825C-8F7159EA2F2F}" type="parTrans" cxnId="{AE72B6A9-A79F-44AE-A40E-33400F7A07D1}">
      <dgm:prSet/>
      <dgm:spPr/>
      <dgm:t>
        <a:bodyPr/>
        <a:lstStyle/>
        <a:p>
          <a:endParaRPr lang="en-US"/>
        </a:p>
      </dgm:t>
    </dgm:pt>
    <dgm:pt modelId="{DED5A571-A046-4742-9C00-C54454873579}" type="sibTrans" cxnId="{AE72B6A9-A79F-44AE-A40E-33400F7A07D1}">
      <dgm:prSet phldrT="1" phldr="0"/>
      <dgm:spPr/>
      <dgm:t>
        <a:bodyPr/>
        <a:lstStyle/>
        <a:p>
          <a:r>
            <a:rPr lang="en-US"/>
            <a:t>1</a:t>
          </a:r>
        </a:p>
      </dgm:t>
    </dgm:pt>
    <dgm:pt modelId="{4C2E191C-0D78-4761-8804-0E6586C50E26}">
      <dgm:prSet/>
      <dgm:spPr/>
      <dgm:t>
        <a:bodyPr/>
        <a:lstStyle/>
        <a:p>
          <a:r>
            <a:rPr lang="en-US" b="0" i="0" baseline="0"/>
            <a:t>Wellbeing: holistic, subjective and objective dimensions</a:t>
          </a:r>
          <a:endParaRPr lang="en-US"/>
        </a:p>
      </dgm:t>
    </dgm:pt>
    <dgm:pt modelId="{A2E86F1B-8A69-48F3-B27B-6772C7F017A4}" type="parTrans" cxnId="{89B73E65-4069-42FF-A868-5C22BFD506F1}">
      <dgm:prSet/>
      <dgm:spPr/>
      <dgm:t>
        <a:bodyPr/>
        <a:lstStyle/>
        <a:p>
          <a:endParaRPr lang="en-US"/>
        </a:p>
      </dgm:t>
    </dgm:pt>
    <dgm:pt modelId="{0E7D3E5C-9D1C-4CA1-BC34-040304F91877}" type="sibTrans" cxnId="{89B73E65-4069-42FF-A868-5C22BFD506F1}">
      <dgm:prSet phldrT="2" phldr="0"/>
      <dgm:spPr/>
      <dgm:t>
        <a:bodyPr/>
        <a:lstStyle/>
        <a:p>
          <a:r>
            <a:rPr lang="en-US"/>
            <a:t>2</a:t>
          </a:r>
        </a:p>
      </dgm:t>
    </dgm:pt>
    <dgm:pt modelId="{93ECED4F-9598-4A64-9558-3EB96D8D58E1}">
      <dgm:prSet/>
      <dgm:spPr/>
      <dgm:t>
        <a:bodyPr/>
        <a:lstStyle/>
        <a:p>
          <a:r>
            <a:rPr lang="en-US" b="0" i="0" baseline="0"/>
            <a:t>Sustainable development: present needs vs future capacity</a:t>
          </a:r>
          <a:endParaRPr lang="en-US"/>
        </a:p>
      </dgm:t>
    </dgm:pt>
    <dgm:pt modelId="{691D98A8-C50A-4E02-AECD-AA86BA94CCB9}" type="parTrans" cxnId="{E216226E-45DB-4EE0-BADC-34DC419F2ACF}">
      <dgm:prSet/>
      <dgm:spPr/>
      <dgm:t>
        <a:bodyPr/>
        <a:lstStyle/>
        <a:p>
          <a:endParaRPr lang="en-US"/>
        </a:p>
      </dgm:t>
    </dgm:pt>
    <dgm:pt modelId="{1F785A28-25C0-4F4C-8664-598430460875}" type="sibTrans" cxnId="{E216226E-45DB-4EE0-BADC-34DC419F2ACF}">
      <dgm:prSet phldrT="3" phldr="0"/>
      <dgm:spPr/>
      <dgm:t>
        <a:bodyPr/>
        <a:lstStyle/>
        <a:p>
          <a:r>
            <a:rPr lang="en-US"/>
            <a:t>3</a:t>
          </a:r>
        </a:p>
      </dgm:t>
    </dgm:pt>
    <dgm:pt modelId="{0CD9207F-BC8D-4355-AB12-5DEC54177295}">
      <dgm:prSet/>
      <dgm:spPr/>
      <dgm:t>
        <a:bodyPr/>
        <a:lstStyle/>
        <a:p>
          <a:r>
            <a:rPr lang="en-US" b="0" i="0" baseline="0"/>
            <a:t>Shift from biomedical to socio-ecological perspectives</a:t>
          </a:r>
          <a:endParaRPr lang="en-US"/>
        </a:p>
      </dgm:t>
    </dgm:pt>
    <dgm:pt modelId="{258FDC6A-82D8-4CDC-AC2E-1178587FA4BA}" type="parTrans" cxnId="{F79804F7-77C4-423A-A0C3-5B2ED6028478}">
      <dgm:prSet/>
      <dgm:spPr/>
      <dgm:t>
        <a:bodyPr/>
        <a:lstStyle/>
        <a:p>
          <a:endParaRPr lang="en-US"/>
        </a:p>
      </dgm:t>
    </dgm:pt>
    <dgm:pt modelId="{BBDF9463-5CE0-49D9-A609-96C2DD599D73}" type="sibTrans" cxnId="{F79804F7-77C4-423A-A0C3-5B2ED6028478}">
      <dgm:prSet phldrT="4" phldr="0"/>
      <dgm:spPr/>
      <dgm:t>
        <a:bodyPr/>
        <a:lstStyle/>
        <a:p>
          <a:r>
            <a:rPr lang="en-US"/>
            <a:t>4</a:t>
          </a:r>
        </a:p>
      </dgm:t>
    </dgm:pt>
    <dgm:pt modelId="{FDD79C10-5944-4501-A836-CF4B297B5472}">
      <dgm:prSet/>
      <dgm:spPr/>
      <dgm:t>
        <a:bodyPr/>
        <a:lstStyle/>
        <a:p>
          <a:r>
            <a:rPr lang="en-US" b="0" i="0" baseline="0"/>
            <a:t>Relevance to preventative health programmes</a:t>
          </a:r>
          <a:endParaRPr lang="en-US"/>
        </a:p>
      </dgm:t>
    </dgm:pt>
    <dgm:pt modelId="{C19E6AC4-D549-4EA1-8AAA-A178B66A14C7}" type="parTrans" cxnId="{A1AC3CBB-FEFE-4977-A704-974B38FD5525}">
      <dgm:prSet/>
      <dgm:spPr/>
      <dgm:t>
        <a:bodyPr/>
        <a:lstStyle/>
        <a:p>
          <a:endParaRPr lang="en-US"/>
        </a:p>
      </dgm:t>
    </dgm:pt>
    <dgm:pt modelId="{77A3C278-BC92-49DC-91F3-DD255CF06299}" type="sibTrans" cxnId="{A1AC3CBB-FEFE-4977-A704-974B38FD5525}">
      <dgm:prSet phldrT="5" phldr="0"/>
      <dgm:spPr/>
      <dgm:t>
        <a:bodyPr/>
        <a:lstStyle/>
        <a:p>
          <a:r>
            <a:rPr lang="en-US"/>
            <a:t>5</a:t>
          </a:r>
        </a:p>
      </dgm:t>
    </dgm:pt>
    <dgm:pt modelId="{3E6517D3-ADE8-43B7-9781-9FE89722BB99}" type="pres">
      <dgm:prSet presAssocID="{6F24FB3D-E72C-4126-B7D9-755220FFF3F6}" presName="Name0" presStyleCnt="0">
        <dgm:presLayoutVars>
          <dgm:animLvl val="lvl"/>
          <dgm:resizeHandles val="exact"/>
        </dgm:presLayoutVars>
      </dgm:prSet>
      <dgm:spPr/>
    </dgm:pt>
    <dgm:pt modelId="{45560A90-1B34-4751-9628-90071AAFAFC3}" type="pres">
      <dgm:prSet presAssocID="{233AC086-C902-4C69-AF3D-FD2033A11548}" presName="compositeNode" presStyleCnt="0">
        <dgm:presLayoutVars>
          <dgm:bulletEnabled val="1"/>
        </dgm:presLayoutVars>
      </dgm:prSet>
      <dgm:spPr/>
    </dgm:pt>
    <dgm:pt modelId="{B209A2BF-C27A-4847-BC6E-D66C8568BB17}" type="pres">
      <dgm:prSet presAssocID="{233AC086-C902-4C69-AF3D-FD2033A11548}" presName="bgRect" presStyleLbl="bgAccFollowNode1" presStyleIdx="0" presStyleCnt="5"/>
      <dgm:spPr/>
    </dgm:pt>
    <dgm:pt modelId="{9E0E87DA-35B6-46C2-BD59-C2DCB81C3F71}" type="pres">
      <dgm:prSet presAssocID="{DED5A571-A046-4742-9C00-C54454873579}" presName="sibTransNodeCircle" presStyleLbl="alignNode1" presStyleIdx="0" presStyleCnt="10">
        <dgm:presLayoutVars>
          <dgm:chMax val="0"/>
          <dgm:bulletEnabled/>
        </dgm:presLayoutVars>
      </dgm:prSet>
      <dgm:spPr/>
    </dgm:pt>
    <dgm:pt modelId="{8D57D8A0-A693-4C47-BAC2-851381A449B4}" type="pres">
      <dgm:prSet presAssocID="{233AC086-C902-4C69-AF3D-FD2033A11548}" presName="bottomLine" presStyleLbl="alignNode1" presStyleIdx="1" presStyleCnt="10">
        <dgm:presLayoutVars/>
      </dgm:prSet>
      <dgm:spPr/>
    </dgm:pt>
    <dgm:pt modelId="{BC985219-5DD3-4F46-9D85-5DAAB339FBA0}" type="pres">
      <dgm:prSet presAssocID="{233AC086-C902-4C69-AF3D-FD2033A11548}" presName="nodeText" presStyleLbl="bgAccFollowNode1" presStyleIdx="0" presStyleCnt="5">
        <dgm:presLayoutVars>
          <dgm:bulletEnabled val="1"/>
        </dgm:presLayoutVars>
      </dgm:prSet>
      <dgm:spPr/>
    </dgm:pt>
    <dgm:pt modelId="{A3F4CA11-77AE-4101-8700-3BCA05EB9004}" type="pres">
      <dgm:prSet presAssocID="{DED5A571-A046-4742-9C00-C54454873579}" presName="sibTrans" presStyleCnt="0"/>
      <dgm:spPr/>
    </dgm:pt>
    <dgm:pt modelId="{B31F66D5-72CF-4D72-8EAE-29B92F5CA2D9}" type="pres">
      <dgm:prSet presAssocID="{4C2E191C-0D78-4761-8804-0E6586C50E26}" presName="compositeNode" presStyleCnt="0">
        <dgm:presLayoutVars>
          <dgm:bulletEnabled val="1"/>
        </dgm:presLayoutVars>
      </dgm:prSet>
      <dgm:spPr/>
    </dgm:pt>
    <dgm:pt modelId="{600FD56A-54BA-4FED-BABA-D5BE2FC7EFE2}" type="pres">
      <dgm:prSet presAssocID="{4C2E191C-0D78-4761-8804-0E6586C50E26}" presName="bgRect" presStyleLbl="bgAccFollowNode1" presStyleIdx="1" presStyleCnt="5"/>
      <dgm:spPr/>
    </dgm:pt>
    <dgm:pt modelId="{F15B38C3-446E-4C76-83B1-63E72B5C9FFB}" type="pres">
      <dgm:prSet presAssocID="{0E7D3E5C-9D1C-4CA1-BC34-040304F91877}" presName="sibTransNodeCircle" presStyleLbl="alignNode1" presStyleIdx="2" presStyleCnt="10">
        <dgm:presLayoutVars>
          <dgm:chMax val="0"/>
          <dgm:bulletEnabled/>
        </dgm:presLayoutVars>
      </dgm:prSet>
      <dgm:spPr/>
    </dgm:pt>
    <dgm:pt modelId="{4D08E04E-E0DE-43B9-A1C8-696104BA9636}" type="pres">
      <dgm:prSet presAssocID="{4C2E191C-0D78-4761-8804-0E6586C50E26}" presName="bottomLine" presStyleLbl="alignNode1" presStyleIdx="3" presStyleCnt="10">
        <dgm:presLayoutVars/>
      </dgm:prSet>
      <dgm:spPr/>
    </dgm:pt>
    <dgm:pt modelId="{A22AC23F-29A2-4A4C-89EF-0ED9FC404E88}" type="pres">
      <dgm:prSet presAssocID="{4C2E191C-0D78-4761-8804-0E6586C50E26}" presName="nodeText" presStyleLbl="bgAccFollowNode1" presStyleIdx="1" presStyleCnt="5">
        <dgm:presLayoutVars>
          <dgm:bulletEnabled val="1"/>
        </dgm:presLayoutVars>
      </dgm:prSet>
      <dgm:spPr/>
    </dgm:pt>
    <dgm:pt modelId="{3090F4F6-9B8B-4505-A424-5432C05CB6C3}" type="pres">
      <dgm:prSet presAssocID="{0E7D3E5C-9D1C-4CA1-BC34-040304F91877}" presName="sibTrans" presStyleCnt="0"/>
      <dgm:spPr/>
    </dgm:pt>
    <dgm:pt modelId="{2CD0293C-E556-4155-8086-779554D15ACE}" type="pres">
      <dgm:prSet presAssocID="{93ECED4F-9598-4A64-9558-3EB96D8D58E1}" presName="compositeNode" presStyleCnt="0">
        <dgm:presLayoutVars>
          <dgm:bulletEnabled val="1"/>
        </dgm:presLayoutVars>
      </dgm:prSet>
      <dgm:spPr/>
    </dgm:pt>
    <dgm:pt modelId="{AAB595A2-029C-4411-B034-433CA78589B9}" type="pres">
      <dgm:prSet presAssocID="{93ECED4F-9598-4A64-9558-3EB96D8D58E1}" presName="bgRect" presStyleLbl="bgAccFollowNode1" presStyleIdx="2" presStyleCnt="5"/>
      <dgm:spPr/>
    </dgm:pt>
    <dgm:pt modelId="{ECE6D18F-3C18-4D3B-8982-B9F971994C15}" type="pres">
      <dgm:prSet presAssocID="{1F785A28-25C0-4F4C-8664-598430460875}" presName="sibTransNodeCircle" presStyleLbl="alignNode1" presStyleIdx="4" presStyleCnt="10">
        <dgm:presLayoutVars>
          <dgm:chMax val="0"/>
          <dgm:bulletEnabled/>
        </dgm:presLayoutVars>
      </dgm:prSet>
      <dgm:spPr/>
    </dgm:pt>
    <dgm:pt modelId="{9BD9378F-17E6-4E1E-856E-CF580F42F022}" type="pres">
      <dgm:prSet presAssocID="{93ECED4F-9598-4A64-9558-3EB96D8D58E1}" presName="bottomLine" presStyleLbl="alignNode1" presStyleIdx="5" presStyleCnt="10">
        <dgm:presLayoutVars/>
      </dgm:prSet>
      <dgm:spPr/>
    </dgm:pt>
    <dgm:pt modelId="{FE7C742E-A67F-4034-A544-5F3E35C7C741}" type="pres">
      <dgm:prSet presAssocID="{93ECED4F-9598-4A64-9558-3EB96D8D58E1}" presName="nodeText" presStyleLbl="bgAccFollowNode1" presStyleIdx="2" presStyleCnt="5">
        <dgm:presLayoutVars>
          <dgm:bulletEnabled val="1"/>
        </dgm:presLayoutVars>
      </dgm:prSet>
      <dgm:spPr/>
    </dgm:pt>
    <dgm:pt modelId="{C39FD185-07E7-4626-8911-B3A323D84264}" type="pres">
      <dgm:prSet presAssocID="{1F785A28-25C0-4F4C-8664-598430460875}" presName="sibTrans" presStyleCnt="0"/>
      <dgm:spPr/>
    </dgm:pt>
    <dgm:pt modelId="{EF1B048A-2BAA-4E23-BB78-AAB708712B61}" type="pres">
      <dgm:prSet presAssocID="{0CD9207F-BC8D-4355-AB12-5DEC54177295}" presName="compositeNode" presStyleCnt="0">
        <dgm:presLayoutVars>
          <dgm:bulletEnabled val="1"/>
        </dgm:presLayoutVars>
      </dgm:prSet>
      <dgm:spPr/>
    </dgm:pt>
    <dgm:pt modelId="{8B0E6D8F-D66A-4966-A85B-CD9BFED631A8}" type="pres">
      <dgm:prSet presAssocID="{0CD9207F-BC8D-4355-AB12-5DEC54177295}" presName="bgRect" presStyleLbl="bgAccFollowNode1" presStyleIdx="3" presStyleCnt="5"/>
      <dgm:spPr/>
    </dgm:pt>
    <dgm:pt modelId="{6F0F2B65-471A-4278-BDF5-E7507C58F044}" type="pres">
      <dgm:prSet presAssocID="{BBDF9463-5CE0-49D9-A609-96C2DD599D73}" presName="sibTransNodeCircle" presStyleLbl="alignNode1" presStyleIdx="6" presStyleCnt="10">
        <dgm:presLayoutVars>
          <dgm:chMax val="0"/>
          <dgm:bulletEnabled/>
        </dgm:presLayoutVars>
      </dgm:prSet>
      <dgm:spPr/>
    </dgm:pt>
    <dgm:pt modelId="{CBAB7D4C-5313-48E8-9499-545F372916E0}" type="pres">
      <dgm:prSet presAssocID="{0CD9207F-BC8D-4355-AB12-5DEC54177295}" presName="bottomLine" presStyleLbl="alignNode1" presStyleIdx="7" presStyleCnt="10">
        <dgm:presLayoutVars/>
      </dgm:prSet>
      <dgm:spPr/>
    </dgm:pt>
    <dgm:pt modelId="{1A18B5A3-DA90-4007-BA0D-E587F4604B31}" type="pres">
      <dgm:prSet presAssocID="{0CD9207F-BC8D-4355-AB12-5DEC54177295}" presName="nodeText" presStyleLbl="bgAccFollowNode1" presStyleIdx="3" presStyleCnt="5">
        <dgm:presLayoutVars>
          <dgm:bulletEnabled val="1"/>
        </dgm:presLayoutVars>
      </dgm:prSet>
      <dgm:spPr/>
    </dgm:pt>
    <dgm:pt modelId="{D097E0E2-C3A7-42E5-9457-492618B4972C}" type="pres">
      <dgm:prSet presAssocID="{BBDF9463-5CE0-49D9-A609-96C2DD599D73}" presName="sibTrans" presStyleCnt="0"/>
      <dgm:spPr/>
    </dgm:pt>
    <dgm:pt modelId="{C85DF114-CA11-4AC4-B561-F0525B9F1DB9}" type="pres">
      <dgm:prSet presAssocID="{FDD79C10-5944-4501-A836-CF4B297B5472}" presName="compositeNode" presStyleCnt="0">
        <dgm:presLayoutVars>
          <dgm:bulletEnabled val="1"/>
        </dgm:presLayoutVars>
      </dgm:prSet>
      <dgm:spPr/>
    </dgm:pt>
    <dgm:pt modelId="{36EFC174-4FFC-45CC-8C91-2F9590719A7B}" type="pres">
      <dgm:prSet presAssocID="{FDD79C10-5944-4501-A836-CF4B297B5472}" presName="bgRect" presStyleLbl="bgAccFollowNode1" presStyleIdx="4" presStyleCnt="5"/>
      <dgm:spPr/>
    </dgm:pt>
    <dgm:pt modelId="{FEAD2B49-2CA8-45E3-BAD8-502253138637}" type="pres">
      <dgm:prSet presAssocID="{77A3C278-BC92-49DC-91F3-DD255CF06299}" presName="sibTransNodeCircle" presStyleLbl="alignNode1" presStyleIdx="8" presStyleCnt="10">
        <dgm:presLayoutVars>
          <dgm:chMax val="0"/>
          <dgm:bulletEnabled/>
        </dgm:presLayoutVars>
      </dgm:prSet>
      <dgm:spPr/>
    </dgm:pt>
    <dgm:pt modelId="{07F14057-CBC9-4A69-96F3-1A319B9B9DC5}" type="pres">
      <dgm:prSet presAssocID="{FDD79C10-5944-4501-A836-CF4B297B5472}" presName="bottomLine" presStyleLbl="alignNode1" presStyleIdx="9" presStyleCnt="10">
        <dgm:presLayoutVars/>
      </dgm:prSet>
      <dgm:spPr/>
    </dgm:pt>
    <dgm:pt modelId="{D576B672-1BB8-4ECA-AE0B-E067E2F4401A}" type="pres">
      <dgm:prSet presAssocID="{FDD79C10-5944-4501-A836-CF4B297B5472}" presName="nodeText" presStyleLbl="bgAccFollowNode1" presStyleIdx="4" presStyleCnt="5">
        <dgm:presLayoutVars>
          <dgm:bulletEnabled val="1"/>
        </dgm:presLayoutVars>
      </dgm:prSet>
      <dgm:spPr/>
    </dgm:pt>
  </dgm:ptLst>
  <dgm:cxnLst>
    <dgm:cxn modelId="{EFACC60F-2E24-4BF8-B53A-395F887464B4}" type="presOf" srcId="{93ECED4F-9598-4A64-9558-3EB96D8D58E1}" destId="{AAB595A2-029C-4411-B034-433CA78589B9}" srcOrd="0" destOrd="0" presId="urn:microsoft.com/office/officeart/2016/7/layout/BasicLinearProcessNumbered"/>
    <dgm:cxn modelId="{BC674325-3127-4CE6-8DA8-18EE4288ED53}" type="presOf" srcId="{FDD79C10-5944-4501-A836-CF4B297B5472}" destId="{36EFC174-4FFC-45CC-8C91-2F9590719A7B}" srcOrd="0" destOrd="0" presId="urn:microsoft.com/office/officeart/2016/7/layout/BasicLinearProcessNumbered"/>
    <dgm:cxn modelId="{5E3C4D4F-866B-4341-987B-ED5411CA0B37}" type="presOf" srcId="{4C2E191C-0D78-4761-8804-0E6586C50E26}" destId="{600FD56A-54BA-4FED-BABA-D5BE2FC7EFE2}" srcOrd="0" destOrd="0" presId="urn:microsoft.com/office/officeart/2016/7/layout/BasicLinearProcessNumbered"/>
    <dgm:cxn modelId="{7D84C44F-31B6-4486-9BCD-367F64261681}" type="presOf" srcId="{FDD79C10-5944-4501-A836-CF4B297B5472}" destId="{D576B672-1BB8-4ECA-AE0B-E067E2F4401A}" srcOrd="1" destOrd="0" presId="urn:microsoft.com/office/officeart/2016/7/layout/BasicLinearProcessNumbered"/>
    <dgm:cxn modelId="{24C64054-7729-4117-A910-4EABFCAA87D1}" type="presOf" srcId="{DED5A571-A046-4742-9C00-C54454873579}" destId="{9E0E87DA-35B6-46C2-BD59-C2DCB81C3F71}" srcOrd="0" destOrd="0" presId="urn:microsoft.com/office/officeart/2016/7/layout/BasicLinearProcessNumbered"/>
    <dgm:cxn modelId="{D3C69457-B367-4239-9108-A302333F8775}" type="presOf" srcId="{BBDF9463-5CE0-49D9-A609-96C2DD599D73}" destId="{6F0F2B65-471A-4278-BDF5-E7507C58F044}" srcOrd="0" destOrd="0" presId="urn:microsoft.com/office/officeart/2016/7/layout/BasicLinearProcessNumbered"/>
    <dgm:cxn modelId="{A6C0B958-5D0E-4B6A-960D-13690087B581}" type="presOf" srcId="{0CD9207F-BC8D-4355-AB12-5DEC54177295}" destId="{1A18B5A3-DA90-4007-BA0D-E587F4604B31}" srcOrd="1" destOrd="0" presId="urn:microsoft.com/office/officeart/2016/7/layout/BasicLinearProcessNumbered"/>
    <dgm:cxn modelId="{89B73E65-4069-42FF-A868-5C22BFD506F1}" srcId="{6F24FB3D-E72C-4126-B7D9-755220FFF3F6}" destId="{4C2E191C-0D78-4761-8804-0E6586C50E26}" srcOrd="1" destOrd="0" parTransId="{A2E86F1B-8A69-48F3-B27B-6772C7F017A4}" sibTransId="{0E7D3E5C-9D1C-4CA1-BC34-040304F91877}"/>
    <dgm:cxn modelId="{E216226E-45DB-4EE0-BADC-34DC419F2ACF}" srcId="{6F24FB3D-E72C-4126-B7D9-755220FFF3F6}" destId="{93ECED4F-9598-4A64-9558-3EB96D8D58E1}" srcOrd="2" destOrd="0" parTransId="{691D98A8-C50A-4E02-AECD-AA86BA94CCB9}" sibTransId="{1F785A28-25C0-4F4C-8664-598430460875}"/>
    <dgm:cxn modelId="{A88C6C6F-2560-4E18-90CC-A046AE535EB6}" type="presOf" srcId="{6F24FB3D-E72C-4126-B7D9-755220FFF3F6}" destId="{3E6517D3-ADE8-43B7-9781-9FE89722BB99}" srcOrd="0" destOrd="0" presId="urn:microsoft.com/office/officeart/2016/7/layout/BasicLinearProcessNumbered"/>
    <dgm:cxn modelId="{BA21AE79-1C22-431F-B6C5-15677E137AEF}" type="presOf" srcId="{93ECED4F-9598-4A64-9558-3EB96D8D58E1}" destId="{FE7C742E-A67F-4034-A544-5F3E35C7C741}" srcOrd="1" destOrd="0" presId="urn:microsoft.com/office/officeart/2016/7/layout/BasicLinearProcessNumbered"/>
    <dgm:cxn modelId="{6E24828E-DFE9-4ED8-BA96-FB69DA1804BA}" type="presOf" srcId="{4C2E191C-0D78-4761-8804-0E6586C50E26}" destId="{A22AC23F-29A2-4A4C-89EF-0ED9FC404E88}" srcOrd="1" destOrd="0" presId="urn:microsoft.com/office/officeart/2016/7/layout/BasicLinearProcessNumbered"/>
    <dgm:cxn modelId="{3E348F9D-7BCF-429A-B611-8C091F4C4468}" type="presOf" srcId="{233AC086-C902-4C69-AF3D-FD2033A11548}" destId="{BC985219-5DD3-4F46-9D85-5DAAB339FBA0}" srcOrd="1" destOrd="0" presId="urn:microsoft.com/office/officeart/2016/7/layout/BasicLinearProcessNumbered"/>
    <dgm:cxn modelId="{AE72B6A9-A79F-44AE-A40E-33400F7A07D1}" srcId="{6F24FB3D-E72C-4126-B7D9-755220FFF3F6}" destId="{233AC086-C902-4C69-AF3D-FD2033A11548}" srcOrd="0" destOrd="0" parTransId="{A878DB6D-AFFB-4E13-825C-8F7159EA2F2F}" sibTransId="{DED5A571-A046-4742-9C00-C54454873579}"/>
    <dgm:cxn modelId="{A1AC3CBB-FEFE-4977-A704-974B38FD5525}" srcId="{6F24FB3D-E72C-4126-B7D9-755220FFF3F6}" destId="{FDD79C10-5944-4501-A836-CF4B297B5472}" srcOrd="4" destOrd="0" parTransId="{C19E6AC4-D549-4EA1-8AAA-A178B66A14C7}" sibTransId="{77A3C278-BC92-49DC-91F3-DD255CF06299}"/>
    <dgm:cxn modelId="{52EDBACF-6E38-4D97-A240-24907EFA9EDB}" type="presOf" srcId="{1F785A28-25C0-4F4C-8664-598430460875}" destId="{ECE6D18F-3C18-4D3B-8982-B9F971994C15}" srcOrd="0" destOrd="0" presId="urn:microsoft.com/office/officeart/2016/7/layout/BasicLinearProcessNumbered"/>
    <dgm:cxn modelId="{0BC539D3-76E5-4AB7-ADA5-0B1596C15F7D}" type="presOf" srcId="{233AC086-C902-4C69-AF3D-FD2033A11548}" destId="{B209A2BF-C27A-4847-BC6E-D66C8568BB17}" srcOrd="0" destOrd="0" presId="urn:microsoft.com/office/officeart/2016/7/layout/BasicLinearProcessNumbered"/>
    <dgm:cxn modelId="{3E4260D9-82C0-472D-A844-FF8D62BFBBD1}" type="presOf" srcId="{77A3C278-BC92-49DC-91F3-DD255CF06299}" destId="{FEAD2B49-2CA8-45E3-BAD8-502253138637}" srcOrd="0" destOrd="0" presId="urn:microsoft.com/office/officeart/2016/7/layout/BasicLinearProcessNumbered"/>
    <dgm:cxn modelId="{1ACB19F4-733E-4E06-B051-CCC3763BD127}" type="presOf" srcId="{0CD9207F-BC8D-4355-AB12-5DEC54177295}" destId="{8B0E6D8F-D66A-4966-A85B-CD9BFED631A8}" srcOrd="0" destOrd="0" presId="urn:microsoft.com/office/officeart/2016/7/layout/BasicLinearProcessNumbered"/>
    <dgm:cxn modelId="{F79804F7-77C4-423A-A0C3-5B2ED6028478}" srcId="{6F24FB3D-E72C-4126-B7D9-755220FFF3F6}" destId="{0CD9207F-BC8D-4355-AB12-5DEC54177295}" srcOrd="3" destOrd="0" parTransId="{258FDC6A-82D8-4CDC-AC2E-1178587FA4BA}" sibTransId="{BBDF9463-5CE0-49D9-A609-96C2DD599D73}"/>
    <dgm:cxn modelId="{38F4BFFD-B6AF-48E3-BB64-CF0C8E681DBF}" type="presOf" srcId="{0E7D3E5C-9D1C-4CA1-BC34-040304F91877}" destId="{F15B38C3-446E-4C76-83B1-63E72B5C9FFB}" srcOrd="0" destOrd="0" presId="urn:microsoft.com/office/officeart/2016/7/layout/BasicLinearProcessNumbered"/>
    <dgm:cxn modelId="{0989DC02-059B-4EC4-89BA-D4E6A9A5321E}" type="presParOf" srcId="{3E6517D3-ADE8-43B7-9781-9FE89722BB99}" destId="{45560A90-1B34-4751-9628-90071AAFAFC3}" srcOrd="0" destOrd="0" presId="urn:microsoft.com/office/officeart/2016/7/layout/BasicLinearProcessNumbered"/>
    <dgm:cxn modelId="{EA4FD901-7455-4424-8583-FB51E14CFD78}" type="presParOf" srcId="{45560A90-1B34-4751-9628-90071AAFAFC3}" destId="{B209A2BF-C27A-4847-BC6E-D66C8568BB17}" srcOrd="0" destOrd="0" presId="urn:microsoft.com/office/officeart/2016/7/layout/BasicLinearProcessNumbered"/>
    <dgm:cxn modelId="{A92BB65F-AAF7-4389-8164-E341120B729B}" type="presParOf" srcId="{45560A90-1B34-4751-9628-90071AAFAFC3}" destId="{9E0E87DA-35B6-46C2-BD59-C2DCB81C3F71}" srcOrd="1" destOrd="0" presId="urn:microsoft.com/office/officeart/2016/7/layout/BasicLinearProcessNumbered"/>
    <dgm:cxn modelId="{164DA1A7-8DCE-47F3-8BA9-98909C8873AF}" type="presParOf" srcId="{45560A90-1B34-4751-9628-90071AAFAFC3}" destId="{8D57D8A0-A693-4C47-BAC2-851381A449B4}" srcOrd="2" destOrd="0" presId="urn:microsoft.com/office/officeart/2016/7/layout/BasicLinearProcessNumbered"/>
    <dgm:cxn modelId="{208CA7DA-00DB-402F-9A8B-32DB87B48A26}" type="presParOf" srcId="{45560A90-1B34-4751-9628-90071AAFAFC3}" destId="{BC985219-5DD3-4F46-9D85-5DAAB339FBA0}" srcOrd="3" destOrd="0" presId="urn:microsoft.com/office/officeart/2016/7/layout/BasicLinearProcessNumbered"/>
    <dgm:cxn modelId="{7C186DB4-A2ED-40E8-89D0-FC0EEC2A1ECD}" type="presParOf" srcId="{3E6517D3-ADE8-43B7-9781-9FE89722BB99}" destId="{A3F4CA11-77AE-4101-8700-3BCA05EB9004}" srcOrd="1" destOrd="0" presId="urn:microsoft.com/office/officeart/2016/7/layout/BasicLinearProcessNumbered"/>
    <dgm:cxn modelId="{6AF2F38D-4758-4412-B254-B3DCAF740196}" type="presParOf" srcId="{3E6517D3-ADE8-43B7-9781-9FE89722BB99}" destId="{B31F66D5-72CF-4D72-8EAE-29B92F5CA2D9}" srcOrd="2" destOrd="0" presId="urn:microsoft.com/office/officeart/2016/7/layout/BasicLinearProcessNumbered"/>
    <dgm:cxn modelId="{3277E7E1-173D-41B3-BB7F-ECA75F404256}" type="presParOf" srcId="{B31F66D5-72CF-4D72-8EAE-29B92F5CA2D9}" destId="{600FD56A-54BA-4FED-BABA-D5BE2FC7EFE2}" srcOrd="0" destOrd="0" presId="urn:microsoft.com/office/officeart/2016/7/layout/BasicLinearProcessNumbered"/>
    <dgm:cxn modelId="{C8A1F154-3958-4914-BD5A-BDEA1FFFF4A5}" type="presParOf" srcId="{B31F66D5-72CF-4D72-8EAE-29B92F5CA2D9}" destId="{F15B38C3-446E-4C76-83B1-63E72B5C9FFB}" srcOrd="1" destOrd="0" presId="urn:microsoft.com/office/officeart/2016/7/layout/BasicLinearProcessNumbered"/>
    <dgm:cxn modelId="{D487B620-83F6-477C-9CBC-37C1650B8285}" type="presParOf" srcId="{B31F66D5-72CF-4D72-8EAE-29B92F5CA2D9}" destId="{4D08E04E-E0DE-43B9-A1C8-696104BA9636}" srcOrd="2" destOrd="0" presId="urn:microsoft.com/office/officeart/2016/7/layout/BasicLinearProcessNumbered"/>
    <dgm:cxn modelId="{834118DA-3370-4D2D-8554-C633A60E9092}" type="presParOf" srcId="{B31F66D5-72CF-4D72-8EAE-29B92F5CA2D9}" destId="{A22AC23F-29A2-4A4C-89EF-0ED9FC404E88}" srcOrd="3" destOrd="0" presId="urn:microsoft.com/office/officeart/2016/7/layout/BasicLinearProcessNumbered"/>
    <dgm:cxn modelId="{41FDB250-DCFB-4A08-8A93-DDCAF756E986}" type="presParOf" srcId="{3E6517D3-ADE8-43B7-9781-9FE89722BB99}" destId="{3090F4F6-9B8B-4505-A424-5432C05CB6C3}" srcOrd="3" destOrd="0" presId="urn:microsoft.com/office/officeart/2016/7/layout/BasicLinearProcessNumbered"/>
    <dgm:cxn modelId="{D2241FDF-865F-4991-B041-DBAB384B1612}" type="presParOf" srcId="{3E6517D3-ADE8-43B7-9781-9FE89722BB99}" destId="{2CD0293C-E556-4155-8086-779554D15ACE}" srcOrd="4" destOrd="0" presId="urn:microsoft.com/office/officeart/2016/7/layout/BasicLinearProcessNumbered"/>
    <dgm:cxn modelId="{3AE8938D-5744-4AF9-9F00-311552B00EC5}" type="presParOf" srcId="{2CD0293C-E556-4155-8086-779554D15ACE}" destId="{AAB595A2-029C-4411-B034-433CA78589B9}" srcOrd="0" destOrd="0" presId="urn:microsoft.com/office/officeart/2016/7/layout/BasicLinearProcessNumbered"/>
    <dgm:cxn modelId="{DCC071F0-0C70-4D5B-B1EF-78EDE6F809A9}" type="presParOf" srcId="{2CD0293C-E556-4155-8086-779554D15ACE}" destId="{ECE6D18F-3C18-4D3B-8982-B9F971994C15}" srcOrd="1" destOrd="0" presId="urn:microsoft.com/office/officeart/2016/7/layout/BasicLinearProcessNumbered"/>
    <dgm:cxn modelId="{B7B7AEA2-0E8F-4CCF-A3EA-586A3A71551C}" type="presParOf" srcId="{2CD0293C-E556-4155-8086-779554D15ACE}" destId="{9BD9378F-17E6-4E1E-856E-CF580F42F022}" srcOrd="2" destOrd="0" presId="urn:microsoft.com/office/officeart/2016/7/layout/BasicLinearProcessNumbered"/>
    <dgm:cxn modelId="{2F45BC1E-59F9-482D-821C-3B60470B83BC}" type="presParOf" srcId="{2CD0293C-E556-4155-8086-779554D15ACE}" destId="{FE7C742E-A67F-4034-A544-5F3E35C7C741}" srcOrd="3" destOrd="0" presId="urn:microsoft.com/office/officeart/2016/7/layout/BasicLinearProcessNumbered"/>
    <dgm:cxn modelId="{87136138-42DE-46CE-89D7-473F9BEF91AC}" type="presParOf" srcId="{3E6517D3-ADE8-43B7-9781-9FE89722BB99}" destId="{C39FD185-07E7-4626-8911-B3A323D84264}" srcOrd="5" destOrd="0" presId="urn:microsoft.com/office/officeart/2016/7/layout/BasicLinearProcessNumbered"/>
    <dgm:cxn modelId="{3C5744B9-E71A-4877-93C6-1B76B5EC9DD4}" type="presParOf" srcId="{3E6517D3-ADE8-43B7-9781-9FE89722BB99}" destId="{EF1B048A-2BAA-4E23-BB78-AAB708712B61}" srcOrd="6" destOrd="0" presId="urn:microsoft.com/office/officeart/2016/7/layout/BasicLinearProcessNumbered"/>
    <dgm:cxn modelId="{B4A0FF18-02DB-42D8-9022-7BCDCB427478}" type="presParOf" srcId="{EF1B048A-2BAA-4E23-BB78-AAB708712B61}" destId="{8B0E6D8F-D66A-4966-A85B-CD9BFED631A8}" srcOrd="0" destOrd="0" presId="urn:microsoft.com/office/officeart/2016/7/layout/BasicLinearProcessNumbered"/>
    <dgm:cxn modelId="{421DFEE8-D42E-46F8-9ECC-03FE3ED16061}" type="presParOf" srcId="{EF1B048A-2BAA-4E23-BB78-AAB708712B61}" destId="{6F0F2B65-471A-4278-BDF5-E7507C58F044}" srcOrd="1" destOrd="0" presId="urn:microsoft.com/office/officeart/2016/7/layout/BasicLinearProcessNumbered"/>
    <dgm:cxn modelId="{77B9AA9A-8874-486A-879B-8B64FC456236}" type="presParOf" srcId="{EF1B048A-2BAA-4E23-BB78-AAB708712B61}" destId="{CBAB7D4C-5313-48E8-9499-545F372916E0}" srcOrd="2" destOrd="0" presId="urn:microsoft.com/office/officeart/2016/7/layout/BasicLinearProcessNumbered"/>
    <dgm:cxn modelId="{7DE9FE85-8575-4CFB-9A55-8AC36C8BC552}" type="presParOf" srcId="{EF1B048A-2BAA-4E23-BB78-AAB708712B61}" destId="{1A18B5A3-DA90-4007-BA0D-E587F4604B31}" srcOrd="3" destOrd="0" presId="urn:microsoft.com/office/officeart/2016/7/layout/BasicLinearProcessNumbered"/>
    <dgm:cxn modelId="{518556BD-F7E3-4177-9A30-21E906BC9D5C}" type="presParOf" srcId="{3E6517D3-ADE8-43B7-9781-9FE89722BB99}" destId="{D097E0E2-C3A7-42E5-9457-492618B4972C}" srcOrd="7" destOrd="0" presId="urn:microsoft.com/office/officeart/2016/7/layout/BasicLinearProcessNumbered"/>
    <dgm:cxn modelId="{4ED45B27-347A-40CD-823A-3531EDCC055A}" type="presParOf" srcId="{3E6517D3-ADE8-43B7-9781-9FE89722BB99}" destId="{C85DF114-CA11-4AC4-B561-F0525B9F1DB9}" srcOrd="8" destOrd="0" presId="urn:microsoft.com/office/officeart/2016/7/layout/BasicLinearProcessNumbered"/>
    <dgm:cxn modelId="{84FDE677-E35E-4EE6-A09D-BBBB9C35C85B}" type="presParOf" srcId="{C85DF114-CA11-4AC4-B561-F0525B9F1DB9}" destId="{36EFC174-4FFC-45CC-8C91-2F9590719A7B}" srcOrd="0" destOrd="0" presId="urn:microsoft.com/office/officeart/2016/7/layout/BasicLinearProcessNumbered"/>
    <dgm:cxn modelId="{F633C443-A149-4E5D-B7DC-EFC3BA5F0EAF}" type="presParOf" srcId="{C85DF114-CA11-4AC4-B561-F0525B9F1DB9}" destId="{FEAD2B49-2CA8-45E3-BAD8-502253138637}" srcOrd="1" destOrd="0" presId="urn:microsoft.com/office/officeart/2016/7/layout/BasicLinearProcessNumbered"/>
    <dgm:cxn modelId="{109A9D1A-617E-4791-9620-FBBB901351F9}" type="presParOf" srcId="{C85DF114-CA11-4AC4-B561-F0525B9F1DB9}" destId="{07F14057-CBC9-4A69-96F3-1A319B9B9DC5}" srcOrd="2" destOrd="0" presId="urn:microsoft.com/office/officeart/2016/7/layout/BasicLinearProcessNumbered"/>
    <dgm:cxn modelId="{9F2755C6-791F-4020-ADC7-AB643E72B1A0}" type="presParOf" srcId="{C85DF114-CA11-4AC4-B561-F0525B9F1DB9}" destId="{D576B672-1BB8-4ECA-AE0B-E067E2F4401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910A57-AA6B-40C1-BBB0-1B038BD7EA2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3CDFD79-B8BF-48D9-8074-81B5544002E0}">
      <dgm:prSet/>
      <dgm:spPr/>
      <dgm:t>
        <a:bodyPr/>
        <a:lstStyle/>
        <a:p>
          <a:r>
            <a:rPr lang="en-US" b="0" i="0" baseline="0" dirty="0"/>
            <a:t>Biomedical model: disease-focused and reactive (</a:t>
          </a:r>
          <a:r>
            <a:rPr lang="en-US" dirty="0"/>
            <a:t>Farre and Rapley, 2017)</a:t>
          </a:r>
        </a:p>
      </dgm:t>
    </dgm:pt>
    <dgm:pt modelId="{3057C724-A65B-40E7-BB42-D868C9593043}" type="parTrans" cxnId="{13302D95-D713-44AB-B556-3C012D5F6C79}">
      <dgm:prSet/>
      <dgm:spPr/>
      <dgm:t>
        <a:bodyPr/>
        <a:lstStyle/>
        <a:p>
          <a:endParaRPr lang="en-US"/>
        </a:p>
      </dgm:t>
    </dgm:pt>
    <dgm:pt modelId="{13A9A177-227E-4936-B28F-D0A1B19E4438}" type="sibTrans" cxnId="{13302D95-D713-44AB-B556-3C012D5F6C79}">
      <dgm:prSet/>
      <dgm:spPr/>
      <dgm:t>
        <a:bodyPr/>
        <a:lstStyle/>
        <a:p>
          <a:endParaRPr lang="en-US"/>
        </a:p>
      </dgm:t>
    </dgm:pt>
    <dgm:pt modelId="{33397332-139D-4227-AA85-FE0C49F22674}">
      <dgm:prSet/>
      <dgm:spPr/>
      <dgm:t>
        <a:bodyPr/>
        <a:lstStyle/>
        <a:p>
          <a:r>
            <a:rPr lang="en-US" b="0" i="0" baseline="0" dirty="0"/>
            <a:t>Biopsychosocial model: biological, psychological, social factors (</a:t>
          </a:r>
          <a:r>
            <a:rPr lang="en-US" dirty="0"/>
            <a:t>Short, 2021)</a:t>
          </a:r>
        </a:p>
      </dgm:t>
    </dgm:pt>
    <dgm:pt modelId="{31C2E2D6-BA24-418C-90C3-3B71C49170DA}" type="parTrans" cxnId="{57FF55F3-AF16-4BFC-B2CF-AC2444021CA6}">
      <dgm:prSet/>
      <dgm:spPr/>
      <dgm:t>
        <a:bodyPr/>
        <a:lstStyle/>
        <a:p>
          <a:endParaRPr lang="en-US"/>
        </a:p>
      </dgm:t>
    </dgm:pt>
    <dgm:pt modelId="{9D347C2E-1BC8-4DEA-9A6B-820616FF3A73}" type="sibTrans" cxnId="{57FF55F3-AF16-4BFC-B2CF-AC2444021CA6}">
      <dgm:prSet/>
      <dgm:spPr/>
      <dgm:t>
        <a:bodyPr/>
        <a:lstStyle/>
        <a:p>
          <a:endParaRPr lang="en-US"/>
        </a:p>
      </dgm:t>
    </dgm:pt>
    <dgm:pt modelId="{23B40917-8631-466C-B205-8E6676CF43F2}">
      <dgm:prSet/>
      <dgm:spPr/>
      <dgm:t>
        <a:bodyPr/>
        <a:lstStyle/>
        <a:p>
          <a:r>
            <a:rPr lang="en-US" b="0" i="0" baseline="0" dirty="0"/>
            <a:t>Holistic and socio-ecological approaches (</a:t>
          </a:r>
          <a:r>
            <a:rPr lang="en-US" dirty="0" err="1"/>
            <a:t>Slimmen</a:t>
          </a:r>
          <a:r>
            <a:rPr lang="en-US" dirty="0"/>
            <a:t> et. al., 2024)</a:t>
          </a:r>
        </a:p>
      </dgm:t>
    </dgm:pt>
    <dgm:pt modelId="{ED7A9D0A-B410-424B-B9B2-0DABAC48D238}" type="parTrans" cxnId="{7491E44F-BB6E-49D8-B023-8C2F1CBFDA8B}">
      <dgm:prSet/>
      <dgm:spPr/>
      <dgm:t>
        <a:bodyPr/>
        <a:lstStyle/>
        <a:p>
          <a:endParaRPr lang="en-US"/>
        </a:p>
      </dgm:t>
    </dgm:pt>
    <dgm:pt modelId="{8FEB820A-CFC2-4C95-BBA9-6C5F2511984D}" type="sibTrans" cxnId="{7491E44F-BB6E-49D8-B023-8C2F1CBFDA8B}">
      <dgm:prSet/>
      <dgm:spPr/>
      <dgm:t>
        <a:bodyPr/>
        <a:lstStyle/>
        <a:p>
          <a:endParaRPr lang="en-US"/>
        </a:p>
      </dgm:t>
    </dgm:pt>
    <dgm:pt modelId="{E72275C4-456B-4978-87C5-E37D300CD5CC}">
      <dgm:prSet/>
      <dgm:spPr/>
      <dgm:t>
        <a:bodyPr/>
        <a:lstStyle/>
        <a:p>
          <a:r>
            <a:rPr lang="en-US" b="0" i="0" baseline="0"/>
            <a:t>Relevance to prevention and population health</a:t>
          </a:r>
          <a:endParaRPr lang="en-US"/>
        </a:p>
      </dgm:t>
    </dgm:pt>
    <dgm:pt modelId="{28E0156E-607A-465B-81FD-17ED88730716}" type="parTrans" cxnId="{17EADFEC-0DCA-46A6-9E71-66BD7C67446F}">
      <dgm:prSet/>
      <dgm:spPr/>
      <dgm:t>
        <a:bodyPr/>
        <a:lstStyle/>
        <a:p>
          <a:endParaRPr lang="en-US"/>
        </a:p>
      </dgm:t>
    </dgm:pt>
    <dgm:pt modelId="{DAC348E5-61E1-4A94-A564-9C295BD4E6EE}" type="sibTrans" cxnId="{17EADFEC-0DCA-46A6-9E71-66BD7C67446F}">
      <dgm:prSet/>
      <dgm:spPr/>
      <dgm:t>
        <a:bodyPr/>
        <a:lstStyle/>
        <a:p>
          <a:endParaRPr lang="en-US"/>
        </a:p>
      </dgm:t>
    </dgm:pt>
    <dgm:pt modelId="{FEAB264B-B910-4EA7-BE96-9D323B174543}">
      <dgm:prSet/>
      <dgm:spPr/>
      <dgm:t>
        <a:bodyPr/>
        <a:lstStyle/>
        <a:p>
          <a:r>
            <a:rPr lang="en-US" b="0" i="0" baseline="0"/>
            <a:t>Strengths and limitations of each model</a:t>
          </a:r>
          <a:endParaRPr lang="en-US"/>
        </a:p>
      </dgm:t>
    </dgm:pt>
    <dgm:pt modelId="{3A52F8AC-4D0B-4855-9C3B-9AD7BD2204AF}" type="parTrans" cxnId="{E452C412-8739-4520-B4C3-9147C04C3AC7}">
      <dgm:prSet/>
      <dgm:spPr/>
      <dgm:t>
        <a:bodyPr/>
        <a:lstStyle/>
        <a:p>
          <a:endParaRPr lang="en-US"/>
        </a:p>
      </dgm:t>
    </dgm:pt>
    <dgm:pt modelId="{85C09365-F140-4773-8774-85EA15EA509B}" type="sibTrans" cxnId="{E452C412-8739-4520-B4C3-9147C04C3AC7}">
      <dgm:prSet/>
      <dgm:spPr/>
      <dgm:t>
        <a:bodyPr/>
        <a:lstStyle/>
        <a:p>
          <a:endParaRPr lang="en-US"/>
        </a:p>
      </dgm:t>
    </dgm:pt>
    <dgm:pt modelId="{423EAA87-E5FD-4091-85B9-7C8DB7A9A965}" type="pres">
      <dgm:prSet presAssocID="{0A910A57-AA6B-40C1-BBB0-1B038BD7EA29}" presName="diagram" presStyleCnt="0">
        <dgm:presLayoutVars>
          <dgm:dir/>
          <dgm:resizeHandles val="exact"/>
        </dgm:presLayoutVars>
      </dgm:prSet>
      <dgm:spPr/>
    </dgm:pt>
    <dgm:pt modelId="{08831321-569F-4A06-A5C6-0497348F9FE1}" type="pres">
      <dgm:prSet presAssocID="{23CDFD79-B8BF-48D9-8074-81B5544002E0}" presName="node" presStyleLbl="node1" presStyleIdx="0" presStyleCnt="5">
        <dgm:presLayoutVars>
          <dgm:bulletEnabled val="1"/>
        </dgm:presLayoutVars>
      </dgm:prSet>
      <dgm:spPr/>
    </dgm:pt>
    <dgm:pt modelId="{486408AB-12FF-47F1-9E3A-4529D8D3AF31}" type="pres">
      <dgm:prSet presAssocID="{13A9A177-227E-4936-B28F-D0A1B19E4438}" presName="sibTrans" presStyleCnt="0"/>
      <dgm:spPr/>
    </dgm:pt>
    <dgm:pt modelId="{711DAF5B-E459-40CF-92A9-A574FADCA33C}" type="pres">
      <dgm:prSet presAssocID="{33397332-139D-4227-AA85-FE0C49F22674}" presName="node" presStyleLbl="node1" presStyleIdx="1" presStyleCnt="5">
        <dgm:presLayoutVars>
          <dgm:bulletEnabled val="1"/>
        </dgm:presLayoutVars>
      </dgm:prSet>
      <dgm:spPr/>
    </dgm:pt>
    <dgm:pt modelId="{D0243DF2-408B-423A-BC08-8929077E7D5C}" type="pres">
      <dgm:prSet presAssocID="{9D347C2E-1BC8-4DEA-9A6B-820616FF3A73}" presName="sibTrans" presStyleCnt="0"/>
      <dgm:spPr/>
    </dgm:pt>
    <dgm:pt modelId="{CC23EF0E-F6F1-4B9E-BB3B-8FA56C74AAEA}" type="pres">
      <dgm:prSet presAssocID="{23B40917-8631-466C-B205-8E6676CF43F2}" presName="node" presStyleLbl="node1" presStyleIdx="2" presStyleCnt="5">
        <dgm:presLayoutVars>
          <dgm:bulletEnabled val="1"/>
        </dgm:presLayoutVars>
      </dgm:prSet>
      <dgm:spPr/>
    </dgm:pt>
    <dgm:pt modelId="{9FB58271-5AEB-4BDC-8E95-0396FC088C90}" type="pres">
      <dgm:prSet presAssocID="{8FEB820A-CFC2-4C95-BBA9-6C5F2511984D}" presName="sibTrans" presStyleCnt="0"/>
      <dgm:spPr/>
    </dgm:pt>
    <dgm:pt modelId="{4B5105CF-5853-4EAF-9B58-FBCD4179C2F2}" type="pres">
      <dgm:prSet presAssocID="{E72275C4-456B-4978-87C5-E37D300CD5CC}" presName="node" presStyleLbl="node1" presStyleIdx="3" presStyleCnt="5">
        <dgm:presLayoutVars>
          <dgm:bulletEnabled val="1"/>
        </dgm:presLayoutVars>
      </dgm:prSet>
      <dgm:spPr/>
    </dgm:pt>
    <dgm:pt modelId="{3CDCD07C-A85D-48B2-8CF3-BD1D7E7DFE0C}" type="pres">
      <dgm:prSet presAssocID="{DAC348E5-61E1-4A94-A564-9C295BD4E6EE}" presName="sibTrans" presStyleCnt="0"/>
      <dgm:spPr/>
    </dgm:pt>
    <dgm:pt modelId="{7AA56E3B-D3A9-43C9-8F1D-EA51B0788A88}" type="pres">
      <dgm:prSet presAssocID="{FEAB264B-B910-4EA7-BE96-9D323B174543}" presName="node" presStyleLbl="node1" presStyleIdx="4" presStyleCnt="5">
        <dgm:presLayoutVars>
          <dgm:bulletEnabled val="1"/>
        </dgm:presLayoutVars>
      </dgm:prSet>
      <dgm:spPr/>
    </dgm:pt>
  </dgm:ptLst>
  <dgm:cxnLst>
    <dgm:cxn modelId="{E452C412-8739-4520-B4C3-9147C04C3AC7}" srcId="{0A910A57-AA6B-40C1-BBB0-1B038BD7EA29}" destId="{FEAB264B-B910-4EA7-BE96-9D323B174543}" srcOrd="4" destOrd="0" parTransId="{3A52F8AC-4D0B-4855-9C3B-9AD7BD2204AF}" sibTransId="{85C09365-F140-4773-8774-85EA15EA509B}"/>
    <dgm:cxn modelId="{7491E44F-BB6E-49D8-B023-8C2F1CBFDA8B}" srcId="{0A910A57-AA6B-40C1-BBB0-1B038BD7EA29}" destId="{23B40917-8631-466C-B205-8E6676CF43F2}" srcOrd="2" destOrd="0" parTransId="{ED7A9D0A-B410-424B-B9B2-0DABAC48D238}" sibTransId="{8FEB820A-CFC2-4C95-BBA9-6C5F2511984D}"/>
    <dgm:cxn modelId="{CF78045C-23F7-4595-8C84-3276A085AA72}" type="presOf" srcId="{FEAB264B-B910-4EA7-BE96-9D323B174543}" destId="{7AA56E3B-D3A9-43C9-8F1D-EA51B0788A88}" srcOrd="0" destOrd="0" presId="urn:microsoft.com/office/officeart/2005/8/layout/default"/>
    <dgm:cxn modelId="{F711A37B-0EB7-4313-B0BF-EB93E124285B}" type="presOf" srcId="{23CDFD79-B8BF-48D9-8074-81B5544002E0}" destId="{08831321-569F-4A06-A5C6-0497348F9FE1}" srcOrd="0" destOrd="0" presId="urn:microsoft.com/office/officeart/2005/8/layout/default"/>
    <dgm:cxn modelId="{2AEF087F-0DB4-42DF-BB00-1080EDC08945}" type="presOf" srcId="{33397332-139D-4227-AA85-FE0C49F22674}" destId="{711DAF5B-E459-40CF-92A9-A574FADCA33C}" srcOrd="0" destOrd="0" presId="urn:microsoft.com/office/officeart/2005/8/layout/default"/>
    <dgm:cxn modelId="{13302D95-D713-44AB-B556-3C012D5F6C79}" srcId="{0A910A57-AA6B-40C1-BBB0-1B038BD7EA29}" destId="{23CDFD79-B8BF-48D9-8074-81B5544002E0}" srcOrd="0" destOrd="0" parTransId="{3057C724-A65B-40E7-BB42-D868C9593043}" sibTransId="{13A9A177-227E-4936-B28F-D0A1B19E4438}"/>
    <dgm:cxn modelId="{D881EEB0-288C-4840-823A-543784777ADC}" type="presOf" srcId="{23B40917-8631-466C-B205-8E6676CF43F2}" destId="{CC23EF0E-F6F1-4B9E-BB3B-8FA56C74AAEA}" srcOrd="0" destOrd="0" presId="urn:microsoft.com/office/officeart/2005/8/layout/default"/>
    <dgm:cxn modelId="{7C92DAB1-1322-4FD9-8E4A-482C8AC7CB3A}" type="presOf" srcId="{E72275C4-456B-4978-87C5-E37D300CD5CC}" destId="{4B5105CF-5853-4EAF-9B58-FBCD4179C2F2}" srcOrd="0" destOrd="0" presId="urn:microsoft.com/office/officeart/2005/8/layout/default"/>
    <dgm:cxn modelId="{17EADFEC-0DCA-46A6-9E71-66BD7C67446F}" srcId="{0A910A57-AA6B-40C1-BBB0-1B038BD7EA29}" destId="{E72275C4-456B-4978-87C5-E37D300CD5CC}" srcOrd="3" destOrd="0" parTransId="{28E0156E-607A-465B-81FD-17ED88730716}" sibTransId="{DAC348E5-61E1-4A94-A564-9C295BD4E6EE}"/>
    <dgm:cxn modelId="{0C9928F0-3DDB-415A-BED7-F621559FFB75}" type="presOf" srcId="{0A910A57-AA6B-40C1-BBB0-1B038BD7EA29}" destId="{423EAA87-E5FD-4091-85B9-7C8DB7A9A965}" srcOrd="0" destOrd="0" presId="urn:microsoft.com/office/officeart/2005/8/layout/default"/>
    <dgm:cxn modelId="{57FF55F3-AF16-4BFC-B2CF-AC2444021CA6}" srcId="{0A910A57-AA6B-40C1-BBB0-1B038BD7EA29}" destId="{33397332-139D-4227-AA85-FE0C49F22674}" srcOrd="1" destOrd="0" parTransId="{31C2E2D6-BA24-418C-90C3-3B71C49170DA}" sibTransId="{9D347C2E-1BC8-4DEA-9A6B-820616FF3A73}"/>
    <dgm:cxn modelId="{15179501-0193-4798-811F-7352DE64B60B}" type="presParOf" srcId="{423EAA87-E5FD-4091-85B9-7C8DB7A9A965}" destId="{08831321-569F-4A06-A5C6-0497348F9FE1}" srcOrd="0" destOrd="0" presId="urn:microsoft.com/office/officeart/2005/8/layout/default"/>
    <dgm:cxn modelId="{F331B2C4-65F2-4942-AC39-00F8E934EED1}" type="presParOf" srcId="{423EAA87-E5FD-4091-85B9-7C8DB7A9A965}" destId="{486408AB-12FF-47F1-9E3A-4529D8D3AF31}" srcOrd="1" destOrd="0" presId="urn:microsoft.com/office/officeart/2005/8/layout/default"/>
    <dgm:cxn modelId="{A2695DB6-09BE-448C-9D54-4A2ABC26F549}" type="presParOf" srcId="{423EAA87-E5FD-4091-85B9-7C8DB7A9A965}" destId="{711DAF5B-E459-40CF-92A9-A574FADCA33C}" srcOrd="2" destOrd="0" presId="urn:microsoft.com/office/officeart/2005/8/layout/default"/>
    <dgm:cxn modelId="{14ED34ED-165A-4346-B4B9-ED67A61D17B4}" type="presParOf" srcId="{423EAA87-E5FD-4091-85B9-7C8DB7A9A965}" destId="{D0243DF2-408B-423A-BC08-8929077E7D5C}" srcOrd="3" destOrd="0" presId="urn:microsoft.com/office/officeart/2005/8/layout/default"/>
    <dgm:cxn modelId="{A6810660-A9A9-43AB-AE3E-674BD0B63020}" type="presParOf" srcId="{423EAA87-E5FD-4091-85B9-7C8DB7A9A965}" destId="{CC23EF0E-F6F1-4B9E-BB3B-8FA56C74AAEA}" srcOrd="4" destOrd="0" presId="urn:microsoft.com/office/officeart/2005/8/layout/default"/>
    <dgm:cxn modelId="{93B221C6-3522-471D-BB16-B5A8506972AD}" type="presParOf" srcId="{423EAA87-E5FD-4091-85B9-7C8DB7A9A965}" destId="{9FB58271-5AEB-4BDC-8E95-0396FC088C90}" srcOrd="5" destOrd="0" presId="urn:microsoft.com/office/officeart/2005/8/layout/default"/>
    <dgm:cxn modelId="{04946DBC-EA2A-4470-94B5-4C9F9A3E6FEB}" type="presParOf" srcId="{423EAA87-E5FD-4091-85B9-7C8DB7A9A965}" destId="{4B5105CF-5853-4EAF-9B58-FBCD4179C2F2}" srcOrd="6" destOrd="0" presId="urn:microsoft.com/office/officeart/2005/8/layout/default"/>
    <dgm:cxn modelId="{0D734943-1ABC-4789-9D35-11A089ADDC41}" type="presParOf" srcId="{423EAA87-E5FD-4091-85B9-7C8DB7A9A965}" destId="{3CDCD07C-A85D-48B2-8CF3-BD1D7E7DFE0C}" srcOrd="7" destOrd="0" presId="urn:microsoft.com/office/officeart/2005/8/layout/default"/>
    <dgm:cxn modelId="{4771A36F-36A3-44D3-A7AB-36A394F1CD10}" type="presParOf" srcId="{423EAA87-E5FD-4091-85B9-7C8DB7A9A965}" destId="{7AA56E3B-D3A9-43C9-8F1D-EA51B0788A8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550141-9490-409A-A680-D9992458708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AC7AB70-DD3F-43ED-A321-6106C40FFDCF}">
      <dgm:prSet/>
      <dgm:spPr/>
      <dgm:t>
        <a:bodyPr/>
        <a:lstStyle/>
        <a:p>
          <a:pPr>
            <a:defRPr cap="all"/>
          </a:pPr>
          <a:r>
            <a:rPr lang="en-US"/>
            <a:t>Shift towards preventative and person-centred care</a:t>
          </a:r>
        </a:p>
      </dgm:t>
    </dgm:pt>
    <dgm:pt modelId="{FA262DF4-9C83-40AB-97F0-43BE0C2EE786}" type="parTrans" cxnId="{314B3E48-AD52-4536-8BC3-FE246D5B812D}">
      <dgm:prSet/>
      <dgm:spPr/>
      <dgm:t>
        <a:bodyPr/>
        <a:lstStyle/>
        <a:p>
          <a:endParaRPr lang="en-US"/>
        </a:p>
      </dgm:t>
    </dgm:pt>
    <dgm:pt modelId="{838E6085-0E64-41CE-8539-1C0140BC25F9}" type="sibTrans" cxnId="{314B3E48-AD52-4536-8BC3-FE246D5B812D}">
      <dgm:prSet/>
      <dgm:spPr/>
      <dgm:t>
        <a:bodyPr/>
        <a:lstStyle/>
        <a:p>
          <a:endParaRPr lang="en-US"/>
        </a:p>
      </dgm:t>
    </dgm:pt>
    <dgm:pt modelId="{70A23079-CCA5-48C4-91B7-42DA927B1D91}">
      <dgm:prSet/>
      <dgm:spPr/>
      <dgm:t>
        <a:bodyPr/>
        <a:lstStyle/>
        <a:p>
          <a:pPr>
            <a:defRPr cap="all"/>
          </a:pPr>
          <a:r>
            <a:rPr lang="en-US"/>
            <a:t>Integration of physical, mental, and social support</a:t>
          </a:r>
        </a:p>
      </dgm:t>
    </dgm:pt>
    <dgm:pt modelId="{67192475-2486-46A9-BC99-54256B1C9E24}" type="parTrans" cxnId="{56271DD1-EB5D-43FD-82FD-9726C557D3AD}">
      <dgm:prSet/>
      <dgm:spPr/>
      <dgm:t>
        <a:bodyPr/>
        <a:lstStyle/>
        <a:p>
          <a:endParaRPr lang="en-US"/>
        </a:p>
      </dgm:t>
    </dgm:pt>
    <dgm:pt modelId="{0E5DDEC0-5E8F-456E-9895-87D0A84D429B}" type="sibTrans" cxnId="{56271DD1-EB5D-43FD-82FD-9726C557D3AD}">
      <dgm:prSet/>
      <dgm:spPr/>
      <dgm:t>
        <a:bodyPr/>
        <a:lstStyle/>
        <a:p>
          <a:endParaRPr lang="en-US"/>
        </a:p>
      </dgm:t>
    </dgm:pt>
    <dgm:pt modelId="{88FBC9DC-E879-4B9F-A36D-94E55F2D94A9}">
      <dgm:prSet/>
      <dgm:spPr/>
      <dgm:t>
        <a:bodyPr/>
        <a:lstStyle/>
        <a:p>
          <a:pPr>
            <a:defRPr cap="all"/>
          </a:pPr>
          <a:r>
            <a:rPr lang="en-US"/>
            <a:t>Emphasis on behaviour change and self-management</a:t>
          </a:r>
        </a:p>
      </dgm:t>
    </dgm:pt>
    <dgm:pt modelId="{F43860AD-FB50-4035-B220-AB0108E906FC}" type="parTrans" cxnId="{3387DD36-9249-4000-BD52-5AD9CA33D7AF}">
      <dgm:prSet/>
      <dgm:spPr/>
      <dgm:t>
        <a:bodyPr/>
        <a:lstStyle/>
        <a:p>
          <a:endParaRPr lang="en-US"/>
        </a:p>
      </dgm:t>
    </dgm:pt>
    <dgm:pt modelId="{F917DD29-C520-4A10-805F-C79385625918}" type="sibTrans" cxnId="{3387DD36-9249-4000-BD52-5AD9CA33D7AF}">
      <dgm:prSet/>
      <dgm:spPr/>
      <dgm:t>
        <a:bodyPr/>
        <a:lstStyle/>
        <a:p>
          <a:endParaRPr lang="en-US"/>
        </a:p>
      </dgm:t>
    </dgm:pt>
    <dgm:pt modelId="{81F7D628-B525-468E-88CC-2BBD020AABEB}">
      <dgm:prSet/>
      <dgm:spPr/>
      <dgm:t>
        <a:bodyPr/>
        <a:lstStyle/>
        <a:p>
          <a:pPr>
            <a:defRPr cap="all"/>
          </a:pPr>
          <a:r>
            <a:rPr lang="en-US"/>
            <a:t>Role of community-based and primary care services</a:t>
          </a:r>
        </a:p>
      </dgm:t>
    </dgm:pt>
    <dgm:pt modelId="{9103A547-2577-4C38-B70E-E85E9B616689}" type="parTrans" cxnId="{7F383770-82E8-47AA-9351-4EA391A68337}">
      <dgm:prSet/>
      <dgm:spPr/>
      <dgm:t>
        <a:bodyPr/>
        <a:lstStyle/>
        <a:p>
          <a:endParaRPr lang="en-US"/>
        </a:p>
      </dgm:t>
    </dgm:pt>
    <dgm:pt modelId="{0259C95B-D117-4446-B761-90F71BCEA41B}" type="sibTrans" cxnId="{7F383770-82E8-47AA-9351-4EA391A68337}">
      <dgm:prSet/>
      <dgm:spPr/>
      <dgm:t>
        <a:bodyPr/>
        <a:lstStyle/>
        <a:p>
          <a:endParaRPr lang="en-US"/>
        </a:p>
      </dgm:t>
    </dgm:pt>
    <dgm:pt modelId="{7DB1D2C0-9A67-4293-A019-3851387A0214}">
      <dgm:prSet/>
      <dgm:spPr/>
      <dgm:t>
        <a:bodyPr/>
        <a:lstStyle/>
        <a:p>
          <a:pPr>
            <a:defRPr cap="all"/>
          </a:pPr>
          <a:r>
            <a:rPr lang="en-US"/>
            <a:t>Implementation challenges in practice</a:t>
          </a:r>
        </a:p>
      </dgm:t>
    </dgm:pt>
    <dgm:pt modelId="{E20AD928-31D0-4C48-9ED7-4EA1ADB87930}" type="parTrans" cxnId="{A18B222B-E4A5-4EEA-94CE-7DA1C43D0810}">
      <dgm:prSet/>
      <dgm:spPr/>
      <dgm:t>
        <a:bodyPr/>
        <a:lstStyle/>
        <a:p>
          <a:endParaRPr lang="en-US"/>
        </a:p>
      </dgm:t>
    </dgm:pt>
    <dgm:pt modelId="{7677B59C-4420-4ADC-A56A-BCFFDD7EA27B}" type="sibTrans" cxnId="{A18B222B-E4A5-4EEA-94CE-7DA1C43D0810}">
      <dgm:prSet/>
      <dgm:spPr/>
      <dgm:t>
        <a:bodyPr/>
        <a:lstStyle/>
        <a:p>
          <a:endParaRPr lang="en-US"/>
        </a:p>
      </dgm:t>
    </dgm:pt>
    <dgm:pt modelId="{7AF78F62-8035-4F84-8AA0-51BD63D56EC7}" type="pres">
      <dgm:prSet presAssocID="{1D550141-9490-409A-A680-D9992458708B}" presName="root" presStyleCnt="0">
        <dgm:presLayoutVars>
          <dgm:dir/>
          <dgm:resizeHandles val="exact"/>
        </dgm:presLayoutVars>
      </dgm:prSet>
      <dgm:spPr/>
    </dgm:pt>
    <dgm:pt modelId="{222949E9-FBFE-41B8-B623-9735E6C11567}" type="pres">
      <dgm:prSet presAssocID="{3AC7AB70-DD3F-43ED-A321-6106C40FFDCF}" presName="compNode" presStyleCnt="0"/>
      <dgm:spPr/>
    </dgm:pt>
    <dgm:pt modelId="{A37B5667-D6C9-41D2-A44D-29E5ECF1DCD2}" type="pres">
      <dgm:prSet presAssocID="{3AC7AB70-DD3F-43ED-A321-6106C40FFDCF}" presName="iconBgRect" presStyleLbl="bgShp" presStyleIdx="0" presStyleCnt="5"/>
      <dgm:spPr/>
    </dgm:pt>
    <dgm:pt modelId="{7796681C-815B-4F29-A5C8-18A6DC58DCBF}" type="pres">
      <dgm:prSet presAssocID="{3AC7AB70-DD3F-43ED-A321-6106C40FFDC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51851662-37E2-4888-ACA0-59E4AA702150}" type="pres">
      <dgm:prSet presAssocID="{3AC7AB70-DD3F-43ED-A321-6106C40FFDCF}" presName="spaceRect" presStyleCnt="0"/>
      <dgm:spPr/>
    </dgm:pt>
    <dgm:pt modelId="{BE30F44E-688A-4048-8219-5C5F9C666E61}" type="pres">
      <dgm:prSet presAssocID="{3AC7AB70-DD3F-43ED-A321-6106C40FFDCF}" presName="textRect" presStyleLbl="revTx" presStyleIdx="0" presStyleCnt="5">
        <dgm:presLayoutVars>
          <dgm:chMax val="1"/>
          <dgm:chPref val="1"/>
        </dgm:presLayoutVars>
      </dgm:prSet>
      <dgm:spPr/>
    </dgm:pt>
    <dgm:pt modelId="{632B446A-FB0C-4D72-B7FD-911E9401C0F5}" type="pres">
      <dgm:prSet presAssocID="{838E6085-0E64-41CE-8539-1C0140BC25F9}" presName="sibTrans" presStyleCnt="0"/>
      <dgm:spPr/>
    </dgm:pt>
    <dgm:pt modelId="{A2F20C6D-79F1-4802-ABAA-3F60507F32FE}" type="pres">
      <dgm:prSet presAssocID="{70A23079-CCA5-48C4-91B7-42DA927B1D91}" presName="compNode" presStyleCnt="0"/>
      <dgm:spPr/>
    </dgm:pt>
    <dgm:pt modelId="{4191793B-FE6F-4CD3-BA43-B3FA530C06FD}" type="pres">
      <dgm:prSet presAssocID="{70A23079-CCA5-48C4-91B7-42DA927B1D91}" presName="iconBgRect" presStyleLbl="bgShp" presStyleIdx="1" presStyleCnt="5"/>
      <dgm:spPr/>
    </dgm:pt>
    <dgm:pt modelId="{2609AD2C-A981-4040-AB1A-2BF721DBEF5F}" type="pres">
      <dgm:prSet presAssocID="{70A23079-CCA5-48C4-91B7-42DA927B1D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EB908B4A-BDA2-4642-AEB8-D1C3A2F7D659}" type="pres">
      <dgm:prSet presAssocID="{70A23079-CCA5-48C4-91B7-42DA927B1D91}" presName="spaceRect" presStyleCnt="0"/>
      <dgm:spPr/>
    </dgm:pt>
    <dgm:pt modelId="{B02C1221-83B1-4FA1-AE59-EE4DC681A340}" type="pres">
      <dgm:prSet presAssocID="{70A23079-CCA5-48C4-91B7-42DA927B1D91}" presName="textRect" presStyleLbl="revTx" presStyleIdx="1" presStyleCnt="5">
        <dgm:presLayoutVars>
          <dgm:chMax val="1"/>
          <dgm:chPref val="1"/>
        </dgm:presLayoutVars>
      </dgm:prSet>
      <dgm:spPr/>
    </dgm:pt>
    <dgm:pt modelId="{1D5D390B-A4E6-44F3-A378-71390663B95B}" type="pres">
      <dgm:prSet presAssocID="{0E5DDEC0-5E8F-456E-9895-87D0A84D429B}" presName="sibTrans" presStyleCnt="0"/>
      <dgm:spPr/>
    </dgm:pt>
    <dgm:pt modelId="{4B519389-FFC3-46AB-A0FA-807CAAE14E59}" type="pres">
      <dgm:prSet presAssocID="{88FBC9DC-E879-4B9F-A36D-94E55F2D94A9}" presName="compNode" presStyleCnt="0"/>
      <dgm:spPr/>
    </dgm:pt>
    <dgm:pt modelId="{E2986F8F-709A-4DD1-855A-21AB7691C440}" type="pres">
      <dgm:prSet presAssocID="{88FBC9DC-E879-4B9F-A36D-94E55F2D94A9}" presName="iconBgRect" presStyleLbl="bgShp" presStyleIdx="2" presStyleCnt="5"/>
      <dgm:spPr/>
    </dgm:pt>
    <dgm:pt modelId="{ACDC6805-5693-41A8-AA75-E49E7D35C059}" type="pres">
      <dgm:prSet presAssocID="{88FBC9DC-E879-4B9F-A36D-94E55F2D94A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B89A99F-0561-4C09-B142-7D2F9E53E3E2}" type="pres">
      <dgm:prSet presAssocID="{88FBC9DC-E879-4B9F-A36D-94E55F2D94A9}" presName="spaceRect" presStyleCnt="0"/>
      <dgm:spPr/>
    </dgm:pt>
    <dgm:pt modelId="{5853295E-772F-437B-A6D1-895C432681B9}" type="pres">
      <dgm:prSet presAssocID="{88FBC9DC-E879-4B9F-A36D-94E55F2D94A9}" presName="textRect" presStyleLbl="revTx" presStyleIdx="2" presStyleCnt="5">
        <dgm:presLayoutVars>
          <dgm:chMax val="1"/>
          <dgm:chPref val="1"/>
        </dgm:presLayoutVars>
      </dgm:prSet>
      <dgm:spPr/>
    </dgm:pt>
    <dgm:pt modelId="{D350E61D-F16B-4324-BE72-D4F01E8A9B52}" type="pres">
      <dgm:prSet presAssocID="{F917DD29-C520-4A10-805F-C79385625918}" presName="sibTrans" presStyleCnt="0"/>
      <dgm:spPr/>
    </dgm:pt>
    <dgm:pt modelId="{0BBFFB1F-2BB0-4BCE-BD5C-ECF0A7C39E40}" type="pres">
      <dgm:prSet presAssocID="{81F7D628-B525-468E-88CC-2BBD020AABEB}" presName="compNode" presStyleCnt="0"/>
      <dgm:spPr/>
    </dgm:pt>
    <dgm:pt modelId="{18E5203C-3566-4371-8349-61D57F03EF25}" type="pres">
      <dgm:prSet presAssocID="{81F7D628-B525-468E-88CC-2BBD020AABEB}" presName="iconBgRect" presStyleLbl="bgShp" presStyleIdx="3" presStyleCnt="5"/>
      <dgm:spPr/>
    </dgm:pt>
    <dgm:pt modelId="{1E29433B-758D-40BE-A29F-432C4C2D5779}" type="pres">
      <dgm:prSet presAssocID="{81F7D628-B525-468E-88CC-2BBD020AAB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97596DB5-8AE8-4412-B5E1-ED1962E159F0}" type="pres">
      <dgm:prSet presAssocID="{81F7D628-B525-468E-88CC-2BBD020AABEB}" presName="spaceRect" presStyleCnt="0"/>
      <dgm:spPr/>
    </dgm:pt>
    <dgm:pt modelId="{F7355075-51A3-4F84-8D42-35E80E3DD296}" type="pres">
      <dgm:prSet presAssocID="{81F7D628-B525-468E-88CC-2BBD020AABEB}" presName="textRect" presStyleLbl="revTx" presStyleIdx="3" presStyleCnt="5">
        <dgm:presLayoutVars>
          <dgm:chMax val="1"/>
          <dgm:chPref val="1"/>
        </dgm:presLayoutVars>
      </dgm:prSet>
      <dgm:spPr/>
    </dgm:pt>
    <dgm:pt modelId="{C973443C-9795-48F3-9D35-15AC7548AFF6}" type="pres">
      <dgm:prSet presAssocID="{0259C95B-D117-4446-B761-90F71BCEA41B}" presName="sibTrans" presStyleCnt="0"/>
      <dgm:spPr/>
    </dgm:pt>
    <dgm:pt modelId="{D97FB51E-A7FB-4D18-A387-7E92CA229F3E}" type="pres">
      <dgm:prSet presAssocID="{7DB1D2C0-9A67-4293-A019-3851387A0214}" presName="compNode" presStyleCnt="0"/>
      <dgm:spPr/>
    </dgm:pt>
    <dgm:pt modelId="{E1A653FB-0555-4577-A28B-985A2879683B}" type="pres">
      <dgm:prSet presAssocID="{7DB1D2C0-9A67-4293-A019-3851387A0214}" presName="iconBgRect" presStyleLbl="bgShp" presStyleIdx="4" presStyleCnt="5"/>
      <dgm:spPr/>
    </dgm:pt>
    <dgm:pt modelId="{D0276F77-981B-4F84-B773-3190C7EB3C8E}" type="pres">
      <dgm:prSet presAssocID="{7DB1D2C0-9A67-4293-A019-3851387A021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A490F3EA-2339-48E2-82BE-E84159886C47}" type="pres">
      <dgm:prSet presAssocID="{7DB1D2C0-9A67-4293-A019-3851387A0214}" presName="spaceRect" presStyleCnt="0"/>
      <dgm:spPr/>
    </dgm:pt>
    <dgm:pt modelId="{3DA6D3DD-E403-4F82-B901-3F82638CB9A3}" type="pres">
      <dgm:prSet presAssocID="{7DB1D2C0-9A67-4293-A019-3851387A0214}" presName="textRect" presStyleLbl="revTx" presStyleIdx="4" presStyleCnt="5">
        <dgm:presLayoutVars>
          <dgm:chMax val="1"/>
          <dgm:chPref val="1"/>
        </dgm:presLayoutVars>
      </dgm:prSet>
      <dgm:spPr/>
    </dgm:pt>
  </dgm:ptLst>
  <dgm:cxnLst>
    <dgm:cxn modelId="{92A08205-CF78-4B9C-A27A-A087BA9FF4D2}" type="presOf" srcId="{81F7D628-B525-468E-88CC-2BBD020AABEB}" destId="{F7355075-51A3-4F84-8D42-35E80E3DD296}" srcOrd="0" destOrd="0" presId="urn:microsoft.com/office/officeart/2018/5/layout/IconCircleLabelList"/>
    <dgm:cxn modelId="{D520571B-12ED-4ACA-AF38-05C0C9B26613}" type="presOf" srcId="{3AC7AB70-DD3F-43ED-A321-6106C40FFDCF}" destId="{BE30F44E-688A-4048-8219-5C5F9C666E61}" srcOrd="0" destOrd="0" presId="urn:microsoft.com/office/officeart/2018/5/layout/IconCircleLabelList"/>
    <dgm:cxn modelId="{A18B222B-E4A5-4EEA-94CE-7DA1C43D0810}" srcId="{1D550141-9490-409A-A680-D9992458708B}" destId="{7DB1D2C0-9A67-4293-A019-3851387A0214}" srcOrd="4" destOrd="0" parTransId="{E20AD928-31D0-4C48-9ED7-4EA1ADB87930}" sibTransId="{7677B59C-4420-4ADC-A56A-BCFFDD7EA27B}"/>
    <dgm:cxn modelId="{3387DD36-9249-4000-BD52-5AD9CA33D7AF}" srcId="{1D550141-9490-409A-A680-D9992458708B}" destId="{88FBC9DC-E879-4B9F-A36D-94E55F2D94A9}" srcOrd="2" destOrd="0" parTransId="{F43860AD-FB50-4035-B220-AB0108E906FC}" sibTransId="{F917DD29-C520-4A10-805F-C79385625918}"/>
    <dgm:cxn modelId="{314B3E48-AD52-4536-8BC3-FE246D5B812D}" srcId="{1D550141-9490-409A-A680-D9992458708B}" destId="{3AC7AB70-DD3F-43ED-A321-6106C40FFDCF}" srcOrd="0" destOrd="0" parTransId="{FA262DF4-9C83-40AB-97F0-43BE0C2EE786}" sibTransId="{838E6085-0E64-41CE-8539-1C0140BC25F9}"/>
    <dgm:cxn modelId="{919C2957-9372-4558-966C-105BFFD94AB0}" type="presOf" srcId="{7DB1D2C0-9A67-4293-A019-3851387A0214}" destId="{3DA6D3DD-E403-4F82-B901-3F82638CB9A3}" srcOrd="0" destOrd="0" presId="urn:microsoft.com/office/officeart/2018/5/layout/IconCircleLabelList"/>
    <dgm:cxn modelId="{7F383770-82E8-47AA-9351-4EA391A68337}" srcId="{1D550141-9490-409A-A680-D9992458708B}" destId="{81F7D628-B525-468E-88CC-2BBD020AABEB}" srcOrd="3" destOrd="0" parTransId="{9103A547-2577-4C38-B70E-E85E9B616689}" sibTransId="{0259C95B-D117-4446-B761-90F71BCEA41B}"/>
    <dgm:cxn modelId="{DDAA2A8C-9ED1-4694-8B97-A559CE793D20}" type="presOf" srcId="{1D550141-9490-409A-A680-D9992458708B}" destId="{7AF78F62-8035-4F84-8AA0-51BD63D56EC7}" srcOrd="0" destOrd="0" presId="urn:microsoft.com/office/officeart/2018/5/layout/IconCircleLabelList"/>
    <dgm:cxn modelId="{03300095-29B5-427A-B1B5-8A5D5A6BF52F}" type="presOf" srcId="{88FBC9DC-E879-4B9F-A36D-94E55F2D94A9}" destId="{5853295E-772F-437B-A6D1-895C432681B9}" srcOrd="0" destOrd="0" presId="urn:microsoft.com/office/officeart/2018/5/layout/IconCircleLabelList"/>
    <dgm:cxn modelId="{56271DD1-EB5D-43FD-82FD-9726C557D3AD}" srcId="{1D550141-9490-409A-A680-D9992458708B}" destId="{70A23079-CCA5-48C4-91B7-42DA927B1D91}" srcOrd="1" destOrd="0" parTransId="{67192475-2486-46A9-BC99-54256B1C9E24}" sibTransId="{0E5DDEC0-5E8F-456E-9895-87D0A84D429B}"/>
    <dgm:cxn modelId="{0EDCC8E9-77F7-4E40-88C4-32E42AEAF3F3}" type="presOf" srcId="{70A23079-CCA5-48C4-91B7-42DA927B1D91}" destId="{B02C1221-83B1-4FA1-AE59-EE4DC681A340}" srcOrd="0" destOrd="0" presId="urn:microsoft.com/office/officeart/2018/5/layout/IconCircleLabelList"/>
    <dgm:cxn modelId="{836F50D8-223C-459A-8D57-04758145F6EE}" type="presParOf" srcId="{7AF78F62-8035-4F84-8AA0-51BD63D56EC7}" destId="{222949E9-FBFE-41B8-B623-9735E6C11567}" srcOrd="0" destOrd="0" presId="urn:microsoft.com/office/officeart/2018/5/layout/IconCircleLabelList"/>
    <dgm:cxn modelId="{BC27C0F7-8F5C-47D5-811C-F154A53FB188}" type="presParOf" srcId="{222949E9-FBFE-41B8-B623-9735E6C11567}" destId="{A37B5667-D6C9-41D2-A44D-29E5ECF1DCD2}" srcOrd="0" destOrd="0" presId="urn:microsoft.com/office/officeart/2018/5/layout/IconCircleLabelList"/>
    <dgm:cxn modelId="{DDEFE568-42DE-46B4-A185-B1B1172F9E4B}" type="presParOf" srcId="{222949E9-FBFE-41B8-B623-9735E6C11567}" destId="{7796681C-815B-4F29-A5C8-18A6DC58DCBF}" srcOrd="1" destOrd="0" presId="urn:microsoft.com/office/officeart/2018/5/layout/IconCircleLabelList"/>
    <dgm:cxn modelId="{F8905F0B-190D-482E-8C6C-9079131B7B67}" type="presParOf" srcId="{222949E9-FBFE-41B8-B623-9735E6C11567}" destId="{51851662-37E2-4888-ACA0-59E4AA702150}" srcOrd="2" destOrd="0" presId="urn:microsoft.com/office/officeart/2018/5/layout/IconCircleLabelList"/>
    <dgm:cxn modelId="{30143D41-5A86-4507-8724-9AFAC6B37395}" type="presParOf" srcId="{222949E9-FBFE-41B8-B623-9735E6C11567}" destId="{BE30F44E-688A-4048-8219-5C5F9C666E61}" srcOrd="3" destOrd="0" presId="urn:microsoft.com/office/officeart/2018/5/layout/IconCircleLabelList"/>
    <dgm:cxn modelId="{D62DD4D5-C505-4E7E-A797-9123D89696A8}" type="presParOf" srcId="{7AF78F62-8035-4F84-8AA0-51BD63D56EC7}" destId="{632B446A-FB0C-4D72-B7FD-911E9401C0F5}" srcOrd="1" destOrd="0" presId="urn:microsoft.com/office/officeart/2018/5/layout/IconCircleLabelList"/>
    <dgm:cxn modelId="{3A9499D8-01C7-4A52-8B26-7E7D44B65CD0}" type="presParOf" srcId="{7AF78F62-8035-4F84-8AA0-51BD63D56EC7}" destId="{A2F20C6D-79F1-4802-ABAA-3F60507F32FE}" srcOrd="2" destOrd="0" presId="urn:microsoft.com/office/officeart/2018/5/layout/IconCircleLabelList"/>
    <dgm:cxn modelId="{A0170396-13FF-4018-883D-851080D04D06}" type="presParOf" srcId="{A2F20C6D-79F1-4802-ABAA-3F60507F32FE}" destId="{4191793B-FE6F-4CD3-BA43-B3FA530C06FD}" srcOrd="0" destOrd="0" presId="urn:microsoft.com/office/officeart/2018/5/layout/IconCircleLabelList"/>
    <dgm:cxn modelId="{A9206177-FA66-45DB-8353-0F591850F87A}" type="presParOf" srcId="{A2F20C6D-79F1-4802-ABAA-3F60507F32FE}" destId="{2609AD2C-A981-4040-AB1A-2BF721DBEF5F}" srcOrd="1" destOrd="0" presId="urn:microsoft.com/office/officeart/2018/5/layout/IconCircleLabelList"/>
    <dgm:cxn modelId="{D7B6F092-06E7-49D1-B5CE-BD72B710BDCD}" type="presParOf" srcId="{A2F20C6D-79F1-4802-ABAA-3F60507F32FE}" destId="{EB908B4A-BDA2-4642-AEB8-D1C3A2F7D659}" srcOrd="2" destOrd="0" presId="urn:microsoft.com/office/officeart/2018/5/layout/IconCircleLabelList"/>
    <dgm:cxn modelId="{1845D6F2-347C-4831-A4CB-0FD25EEC6D04}" type="presParOf" srcId="{A2F20C6D-79F1-4802-ABAA-3F60507F32FE}" destId="{B02C1221-83B1-4FA1-AE59-EE4DC681A340}" srcOrd="3" destOrd="0" presId="urn:microsoft.com/office/officeart/2018/5/layout/IconCircleLabelList"/>
    <dgm:cxn modelId="{65F5B697-78C1-4014-AFF3-C14D863424D6}" type="presParOf" srcId="{7AF78F62-8035-4F84-8AA0-51BD63D56EC7}" destId="{1D5D390B-A4E6-44F3-A378-71390663B95B}" srcOrd="3" destOrd="0" presId="urn:microsoft.com/office/officeart/2018/5/layout/IconCircleLabelList"/>
    <dgm:cxn modelId="{535AB923-C84D-4B29-969A-C8A12B946A8E}" type="presParOf" srcId="{7AF78F62-8035-4F84-8AA0-51BD63D56EC7}" destId="{4B519389-FFC3-46AB-A0FA-807CAAE14E59}" srcOrd="4" destOrd="0" presId="urn:microsoft.com/office/officeart/2018/5/layout/IconCircleLabelList"/>
    <dgm:cxn modelId="{B791F908-BC76-4A0B-B9F5-FB371A3EDF4D}" type="presParOf" srcId="{4B519389-FFC3-46AB-A0FA-807CAAE14E59}" destId="{E2986F8F-709A-4DD1-855A-21AB7691C440}" srcOrd="0" destOrd="0" presId="urn:microsoft.com/office/officeart/2018/5/layout/IconCircleLabelList"/>
    <dgm:cxn modelId="{66B674A6-44B0-4EC6-A93B-4A69F5717486}" type="presParOf" srcId="{4B519389-FFC3-46AB-A0FA-807CAAE14E59}" destId="{ACDC6805-5693-41A8-AA75-E49E7D35C059}" srcOrd="1" destOrd="0" presId="urn:microsoft.com/office/officeart/2018/5/layout/IconCircleLabelList"/>
    <dgm:cxn modelId="{52C6CBFA-93C8-4B3C-A475-FABE7B26EE46}" type="presParOf" srcId="{4B519389-FFC3-46AB-A0FA-807CAAE14E59}" destId="{7B89A99F-0561-4C09-B142-7D2F9E53E3E2}" srcOrd="2" destOrd="0" presId="urn:microsoft.com/office/officeart/2018/5/layout/IconCircleLabelList"/>
    <dgm:cxn modelId="{63E008B4-66BA-4EF0-819A-CD00B3AAA0DA}" type="presParOf" srcId="{4B519389-FFC3-46AB-A0FA-807CAAE14E59}" destId="{5853295E-772F-437B-A6D1-895C432681B9}" srcOrd="3" destOrd="0" presId="urn:microsoft.com/office/officeart/2018/5/layout/IconCircleLabelList"/>
    <dgm:cxn modelId="{FD91B530-039D-4BCF-A400-C021679EE715}" type="presParOf" srcId="{7AF78F62-8035-4F84-8AA0-51BD63D56EC7}" destId="{D350E61D-F16B-4324-BE72-D4F01E8A9B52}" srcOrd="5" destOrd="0" presId="urn:microsoft.com/office/officeart/2018/5/layout/IconCircleLabelList"/>
    <dgm:cxn modelId="{747146A5-7D47-43E6-9AD7-DE35E9AC114F}" type="presParOf" srcId="{7AF78F62-8035-4F84-8AA0-51BD63D56EC7}" destId="{0BBFFB1F-2BB0-4BCE-BD5C-ECF0A7C39E40}" srcOrd="6" destOrd="0" presId="urn:microsoft.com/office/officeart/2018/5/layout/IconCircleLabelList"/>
    <dgm:cxn modelId="{C60C59C8-0670-429A-92E5-E9FC31E13C2B}" type="presParOf" srcId="{0BBFFB1F-2BB0-4BCE-BD5C-ECF0A7C39E40}" destId="{18E5203C-3566-4371-8349-61D57F03EF25}" srcOrd="0" destOrd="0" presId="urn:microsoft.com/office/officeart/2018/5/layout/IconCircleLabelList"/>
    <dgm:cxn modelId="{D3BC3C06-5CFD-4A79-BB88-0C17ACA76DE7}" type="presParOf" srcId="{0BBFFB1F-2BB0-4BCE-BD5C-ECF0A7C39E40}" destId="{1E29433B-758D-40BE-A29F-432C4C2D5779}" srcOrd="1" destOrd="0" presId="urn:microsoft.com/office/officeart/2018/5/layout/IconCircleLabelList"/>
    <dgm:cxn modelId="{CA8858B0-4873-472D-BF51-686B187740C2}" type="presParOf" srcId="{0BBFFB1F-2BB0-4BCE-BD5C-ECF0A7C39E40}" destId="{97596DB5-8AE8-4412-B5E1-ED1962E159F0}" srcOrd="2" destOrd="0" presId="urn:microsoft.com/office/officeart/2018/5/layout/IconCircleLabelList"/>
    <dgm:cxn modelId="{BE76A8F8-EB26-4284-88D9-8EF903992CF2}" type="presParOf" srcId="{0BBFFB1F-2BB0-4BCE-BD5C-ECF0A7C39E40}" destId="{F7355075-51A3-4F84-8D42-35E80E3DD296}" srcOrd="3" destOrd="0" presId="urn:microsoft.com/office/officeart/2018/5/layout/IconCircleLabelList"/>
    <dgm:cxn modelId="{2F495B5D-7742-431B-9FBE-06B0A078192A}" type="presParOf" srcId="{7AF78F62-8035-4F84-8AA0-51BD63D56EC7}" destId="{C973443C-9795-48F3-9D35-15AC7548AFF6}" srcOrd="7" destOrd="0" presId="urn:microsoft.com/office/officeart/2018/5/layout/IconCircleLabelList"/>
    <dgm:cxn modelId="{C42989E4-9894-45A5-9E19-6360868B8E09}" type="presParOf" srcId="{7AF78F62-8035-4F84-8AA0-51BD63D56EC7}" destId="{D97FB51E-A7FB-4D18-A387-7E92CA229F3E}" srcOrd="8" destOrd="0" presId="urn:microsoft.com/office/officeart/2018/5/layout/IconCircleLabelList"/>
    <dgm:cxn modelId="{5E07ACF7-693C-4C14-83D0-70C1336DDAEF}" type="presParOf" srcId="{D97FB51E-A7FB-4D18-A387-7E92CA229F3E}" destId="{E1A653FB-0555-4577-A28B-985A2879683B}" srcOrd="0" destOrd="0" presId="urn:microsoft.com/office/officeart/2018/5/layout/IconCircleLabelList"/>
    <dgm:cxn modelId="{B1AEB150-568B-46C4-8E73-1EE9D22DEF82}" type="presParOf" srcId="{D97FB51E-A7FB-4D18-A387-7E92CA229F3E}" destId="{D0276F77-981B-4F84-B773-3190C7EB3C8E}" srcOrd="1" destOrd="0" presId="urn:microsoft.com/office/officeart/2018/5/layout/IconCircleLabelList"/>
    <dgm:cxn modelId="{C8C00691-0563-4D1D-B0EF-6CC80669854E}" type="presParOf" srcId="{D97FB51E-A7FB-4D18-A387-7E92CA229F3E}" destId="{A490F3EA-2339-48E2-82BE-E84159886C47}" srcOrd="2" destOrd="0" presId="urn:microsoft.com/office/officeart/2018/5/layout/IconCircleLabelList"/>
    <dgm:cxn modelId="{877260CF-8E4D-4CE8-BAC7-A2802259D8E4}" type="presParOf" srcId="{D97FB51E-A7FB-4D18-A387-7E92CA229F3E}" destId="{3DA6D3DD-E403-4F82-B901-3F82638CB9A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51CF6E-D379-4747-A64C-1A104EB720E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16698A-5FC7-406E-ACEC-72EEC5C1AF15}">
      <dgm:prSet/>
      <dgm:spPr/>
      <dgm:t>
        <a:bodyPr/>
        <a:lstStyle/>
        <a:p>
          <a:r>
            <a:rPr lang="en-US"/>
            <a:t>Sustainable development in health policy</a:t>
          </a:r>
        </a:p>
      </dgm:t>
    </dgm:pt>
    <dgm:pt modelId="{570D5784-D780-4B43-BF53-9D18B8C07F5A}" type="parTrans" cxnId="{03D81794-6F14-4149-A915-C22A829293D2}">
      <dgm:prSet/>
      <dgm:spPr/>
      <dgm:t>
        <a:bodyPr/>
        <a:lstStyle/>
        <a:p>
          <a:endParaRPr lang="en-US"/>
        </a:p>
      </dgm:t>
    </dgm:pt>
    <dgm:pt modelId="{B4B6396B-00B6-4FD9-97A8-9576A5F08AED}" type="sibTrans" cxnId="{03D81794-6F14-4149-A915-C22A829293D2}">
      <dgm:prSet/>
      <dgm:spPr/>
      <dgm:t>
        <a:bodyPr/>
        <a:lstStyle/>
        <a:p>
          <a:endParaRPr lang="en-US"/>
        </a:p>
      </dgm:t>
    </dgm:pt>
    <dgm:pt modelId="{3FEDF0E9-4D80-4789-84EF-11CBB01F9CFD}">
      <dgm:prSet/>
      <dgm:spPr/>
      <dgm:t>
        <a:bodyPr/>
        <a:lstStyle/>
        <a:p>
          <a:r>
            <a:rPr lang="en-US"/>
            <a:t>Long-term population health and system resilience</a:t>
          </a:r>
        </a:p>
      </dgm:t>
    </dgm:pt>
    <dgm:pt modelId="{5E6C39B4-4794-4A34-AFC7-BBE771798605}" type="parTrans" cxnId="{BCB108C3-E4BA-493F-A3E0-0C16EDB1302F}">
      <dgm:prSet/>
      <dgm:spPr/>
      <dgm:t>
        <a:bodyPr/>
        <a:lstStyle/>
        <a:p>
          <a:endParaRPr lang="en-US"/>
        </a:p>
      </dgm:t>
    </dgm:pt>
    <dgm:pt modelId="{AB4A0E73-6E9F-43AA-9D3A-EA8B308A0CBE}" type="sibTrans" cxnId="{BCB108C3-E4BA-493F-A3E0-0C16EDB1302F}">
      <dgm:prSet/>
      <dgm:spPr/>
      <dgm:t>
        <a:bodyPr/>
        <a:lstStyle/>
        <a:p>
          <a:endParaRPr lang="en-US"/>
        </a:p>
      </dgm:t>
    </dgm:pt>
    <dgm:pt modelId="{E9932237-C435-4A67-A202-AE2BE9D4DD76}">
      <dgm:prSet/>
      <dgm:spPr/>
      <dgm:t>
        <a:bodyPr/>
        <a:lstStyle/>
        <a:p>
          <a:r>
            <a:rPr lang="en-US"/>
            <a:t>WHO and UN policy influence</a:t>
          </a:r>
        </a:p>
      </dgm:t>
    </dgm:pt>
    <dgm:pt modelId="{BA01C606-FE03-44D5-A251-013B9117F8FC}" type="parTrans" cxnId="{80FA1C16-4318-4B6F-978D-4AF805F3C0E8}">
      <dgm:prSet/>
      <dgm:spPr/>
      <dgm:t>
        <a:bodyPr/>
        <a:lstStyle/>
        <a:p>
          <a:endParaRPr lang="en-US"/>
        </a:p>
      </dgm:t>
    </dgm:pt>
    <dgm:pt modelId="{29C9C0AE-EB78-4FAC-A38F-EA29912A3B2F}" type="sibTrans" cxnId="{80FA1C16-4318-4B6F-978D-4AF805F3C0E8}">
      <dgm:prSet/>
      <dgm:spPr/>
      <dgm:t>
        <a:bodyPr/>
        <a:lstStyle/>
        <a:p>
          <a:endParaRPr lang="en-US"/>
        </a:p>
      </dgm:t>
    </dgm:pt>
    <dgm:pt modelId="{07C723A0-46FA-43C7-9064-36832B7AC276}">
      <dgm:prSet/>
      <dgm:spPr/>
      <dgm:t>
        <a:bodyPr/>
        <a:lstStyle/>
        <a:p>
          <a:r>
            <a:rPr lang="en-US"/>
            <a:t>UK focus on prevention and early intervention</a:t>
          </a:r>
        </a:p>
      </dgm:t>
    </dgm:pt>
    <dgm:pt modelId="{24AECC70-74AF-43D2-AB7A-DBF73DC72F3B}" type="parTrans" cxnId="{0F8CBFB8-15FE-4AD8-8FC2-3CE03A05C527}">
      <dgm:prSet/>
      <dgm:spPr/>
      <dgm:t>
        <a:bodyPr/>
        <a:lstStyle/>
        <a:p>
          <a:endParaRPr lang="en-US"/>
        </a:p>
      </dgm:t>
    </dgm:pt>
    <dgm:pt modelId="{654B24FB-330B-4DAC-BEBD-CF1A8CEEB7F6}" type="sibTrans" cxnId="{0F8CBFB8-15FE-4AD8-8FC2-3CE03A05C527}">
      <dgm:prSet/>
      <dgm:spPr/>
      <dgm:t>
        <a:bodyPr/>
        <a:lstStyle/>
        <a:p>
          <a:endParaRPr lang="en-US"/>
        </a:p>
      </dgm:t>
    </dgm:pt>
    <dgm:pt modelId="{DFEC0CD0-B285-4E29-9E02-8EEB0B4CB1DF}">
      <dgm:prSet/>
      <dgm:spPr/>
      <dgm:t>
        <a:bodyPr/>
        <a:lstStyle/>
        <a:p>
          <a:r>
            <a:rPr lang="en-US"/>
            <a:t>Policy ambition versus delivery challenges</a:t>
          </a:r>
        </a:p>
      </dgm:t>
    </dgm:pt>
    <dgm:pt modelId="{6F2F2BB4-F0E5-4256-A2EA-1BF5A6A5524F}" type="parTrans" cxnId="{A18E85F9-FB4C-48FD-AA6B-6992E22D81C0}">
      <dgm:prSet/>
      <dgm:spPr/>
      <dgm:t>
        <a:bodyPr/>
        <a:lstStyle/>
        <a:p>
          <a:endParaRPr lang="en-US"/>
        </a:p>
      </dgm:t>
    </dgm:pt>
    <dgm:pt modelId="{5CF970D9-EA84-4181-8009-F62814C59086}" type="sibTrans" cxnId="{A18E85F9-FB4C-48FD-AA6B-6992E22D81C0}">
      <dgm:prSet/>
      <dgm:spPr/>
      <dgm:t>
        <a:bodyPr/>
        <a:lstStyle/>
        <a:p>
          <a:endParaRPr lang="en-US"/>
        </a:p>
      </dgm:t>
    </dgm:pt>
    <dgm:pt modelId="{7A8854DC-CF52-483C-987A-AA80BB7B9768}" type="pres">
      <dgm:prSet presAssocID="{5351CF6E-D379-4747-A64C-1A104EB720E4}" presName="linear" presStyleCnt="0">
        <dgm:presLayoutVars>
          <dgm:animLvl val="lvl"/>
          <dgm:resizeHandles val="exact"/>
        </dgm:presLayoutVars>
      </dgm:prSet>
      <dgm:spPr/>
    </dgm:pt>
    <dgm:pt modelId="{71D4D631-6808-416A-BF02-B74D0DB78469}" type="pres">
      <dgm:prSet presAssocID="{4816698A-5FC7-406E-ACEC-72EEC5C1AF15}" presName="parentText" presStyleLbl="node1" presStyleIdx="0" presStyleCnt="5">
        <dgm:presLayoutVars>
          <dgm:chMax val="0"/>
          <dgm:bulletEnabled val="1"/>
        </dgm:presLayoutVars>
      </dgm:prSet>
      <dgm:spPr/>
    </dgm:pt>
    <dgm:pt modelId="{F723B155-DFAB-420C-BF7C-0DA93A03B70F}" type="pres">
      <dgm:prSet presAssocID="{B4B6396B-00B6-4FD9-97A8-9576A5F08AED}" presName="spacer" presStyleCnt="0"/>
      <dgm:spPr/>
    </dgm:pt>
    <dgm:pt modelId="{9A025FC0-12BF-4922-80E5-B63B710B0E2C}" type="pres">
      <dgm:prSet presAssocID="{3FEDF0E9-4D80-4789-84EF-11CBB01F9CFD}" presName="parentText" presStyleLbl="node1" presStyleIdx="1" presStyleCnt="5">
        <dgm:presLayoutVars>
          <dgm:chMax val="0"/>
          <dgm:bulletEnabled val="1"/>
        </dgm:presLayoutVars>
      </dgm:prSet>
      <dgm:spPr/>
    </dgm:pt>
    <dgm:pt modelId="{B6E036D6-7740-467E-99CF-78C6B39C1E90}" type="pres">
      <dgm:prSet presAssocID="{AB4A0E73-6E9F-43AA-9D3A-EA8B308A0CBE}" presName="spacer" presStyleCnt="0"/>
      <dgm:spPr/>
    </dgm:pt>
    <dgm:pt modelId="{47E5BC8E-FCA9-4E1A-B73E-8D25B17BF409}" type="pres">
      <dgm:prSet presAssocID="{E9932237-C435-4A67-A202-AE2BE9D4DD76}" presName="parentText" presStyleLbl="node1" presStyleIdx="2" presStyleCnt="5">
        <dgm:presLayoutVars>
          <dgm:chMax val="0"/>
          <dgm:bulletEnabled val="1"/>
        </dgm:presLayoutVars>
      </dgm:prSet>
      <dgm:spPr/>
    </dgm:pt>
    <dgm:pt modelId="{A137F51E-0C55-49D8-92B8-8B26D3192552}" type="pres">
      <dgm:prSet presAssocID="{29C9C0AE-EB78-4FAC-A38F-EA29912A3B2F}" presName="spacer" presStyleCnt="0"/>
      <dgm:spPr/>
    </dgm:pt>
    <dgm:pt modelId="{AC8EE79C-DB9E-4F8A-8785-43ADF373A539}" type="pres">
      <dgm:prSet presAssocID="{07C723A0-46FA-43C7-9064-36832B7AC276}" presName="parentText" presStyleLbl="node1" presStyleIdx="3" presStyleCnt="5">
        <dgm:presLayoutVars>
          <dgm:chMax val="0"/>
          <dgm:bulletEnabled val="1"/>
        </dgm:presLayoutVars>
      </dgm:prSet>
      <dgm:spPr/>
    </dgm:pt>
    <dgm:pt modelId="{7BA6F9EF-AE77-4C64-AE29-F241568E5D97}" type="pres">
      <dgm:prSet presAssocID="{654B24FB-330B-4DAC-BEBD-CF1A8CEEB7F6}" presName="spacer" presStyleCnt="0"/>
      <dgm:spPr/>
    </dgm:pt>
    <dgm:pt modelId="{775411A5-C202-48EF-8EF1-4CB63BD30DA0}" type="pres">
      <dgm:prSet presAssocID="{DFEC0CD0-B285-4E29-9E02-8EEB0B4CB1DF}" presName="parentText" presStyleLbl="node1" presStyleIdx="4" presStyleCnt="5">
        <dgm:presLayoutVars>
          <dgm:chMax val="0"/>
          <dgm:bulletEnabled val="1"/>
        </dgm:presLayoutVars>
      </dgm:prSet>
      <dgm:spPr/>
    </dgm:pt>
  </dgm:ptLst>
  <dgm:cxnLst>
    <dgm:cxn modelId="{56FF8115-F883-4DA8-BFC1-912FD478A948}" type="presOf" srcId="{DFEC0CD0-B285-4E29-9E02-8EEB0B4CB1DF}" destId="{775411A5-C202-48EF-8EF1-4CB63BD30DA0}" srcOrd="0" destOrd="0" presId="urn:microsoft.com/office/officeart/2005/8/layout/vList2"/>
    <dgm:cxn modelId="{80FA1C16-4318-4B6F-978D-4AF805F3C0E8}" srcId="{5351CF6E-D379-4747-A64C-1A104EB720E4}" destId="{E9932237-C435-4A67-A202-AE2BE9D4DD76}" srcOrd="2" destOrd="0" parTransId="{BA01C606-FE03-44D5-A251-013B9117F8FC}" sibTransId="{29C9C0AE-EB78-4FAC-A38F-EA29912A3B2F}"/>
    <dgm:cxn modelId="{C877C426-B831-4D37-8571-8A1125E97C81}" type="presOf" srcId="{4816698A-5FC7-406E-ACEC-72EEC5C1AF15}" destId="{71D4D631-6808-416A-BF02-B74D0DB78469}" srcOrd="0" destOrd="0" presId="urn:microsoft.com/office/officeart/2005/8/layout/vList2"/>
    <dgm:cxn modelId="{B9DFD12F-2AD3-4175-8779-67A43B4A0619}" type="presOf" srcId="{E9932237-C435-4A67-A202-AE2BE9D4DD76}" destId="{47E5BC8E-FCA9-4E1A-B73E-8D25B17BF409}" srcOrd="0" destOrd="0" presId="urn:microsoft.com/office/officeart/2005/8/layout/vList2"/>
    <dgm:cxn modelId="{03D81794-6F14-4149-A915-C22A829293D2}" srcId="{5351CF6E-D379-4747-A64C-1A104EB720E4}" destId="{4816698A-5FC7-406E-ACEC-72EEC5C1AF15}" srcOrd="0" destOrd="0" parTransId="{570D5784-D780-4B43-BF53-9D18B8C07F5A}" sibTransId="{B4B6396B-00B6-4FD9-97A8-9576A5F08AED}"/>
    <dgm:cxn modelId="{132BACB4-265B-49C5-8319-F75A019FCD6C}" type="presOf" srcId="{3FEDF0E9-4D80-4789-84EF-11CBB01F9CFD}" destId="{9A025FC0-12BF-4922-80E5-B63B710B0E2C}" srcOrd="0" destOrd="0" presId="urn:microsoft.com/office/officeart/2005/8/layout/vList2"/>
    <dgm:cxn modelId="{0F8CBFB8-15FE-4AD8-8FC2-3CE03A05C527}" srcId="{5351CF6E-D379-4747-A64C-1A104EB720E4}" destId="{07C723A0-46FA-43C7-9064-36832B7AC276}" srcOrd="3" destOrd="0" parTransId="{24AECC70-74AF-43D2-AB7A-DBF73DC72F3B}" sibTransId="{654B24FB-330B-4DAC-BEBD-CF1A8CEEB7F6}"/>
    <dgm:cxn modelId="{BCB108C3-E4BA-493F-A3E0-0C16EDB1302F}" srcId="{5351CF6E-D379-4747-A64C-1A104EB720E4}" destId="{3FEDF0E9-4D80-4789-84EF-11CBB01F9CFD}" srcOrd="1" destOrd="0" parTransId="{5E6C39B4-4794-4A34-AFC7-BBE771798605}" sibTransId="{AB4A0E73-6E9F-43AA-9D3A-EA8B308A0CBE}"/>
    <dgm:cxn modelId="{42C20DCF-7000-4D44-B402-2FED269631AB}" type="presOf" srcId="{07C723A0-46FA-43C7-9064-36832B7AC276}" destId="{AC8EE79C-DB9E-4F8A-8785-43ADF373A539}" srcOrd="0" destOrd="0" presId="urn:microsoft.com/office/officeart/2005/8/layout/vList2"/>
    <dgm:cxn modelId="{C208B0CF-4F25-446B-9B31-23CED870233B}" type="presOf" srcId="{5351CF6E-D379-4747-A64C-1A104EB720E4}" destId="{7A8854DC-CF52-483C-987A-AA80BB7B9768}" srcOrd="0" destOrd="0" presId="urn:microsoft.com/office/officeart/2005/8/layout/vList2"/>
    <dgm:cxn modelId="{A18E85F9-FB4C-48FD-AA6B-6992E22D81C0}" srcId="{5351CF6E-D379-4747-A64C-1A104EB720E4}" destId="{DFEC0CD0-B285-4E29-9E02-8EEB0B4CB1DF}" srcOrd="4" destOrd="0" parTransId="{6F2F2BB4-F0E5-4256-A2EA-1BF5A6A5524F}" sibTransId="{5CF970D9-EA84-4181-8009-F62814C59086}"/>
    <dgm:cxn modelId="{80EDA59E-C699-4626-B1EF-3EB610897714}" type="presParOf" srcId="{7A8854DC-CF52-483C-987A-AA80BB7B9768}" destId="{71D4D631-6808-416A-BF02-B74D0DB78469}" srcOrd="0" destOrd="0" presId="urn:microsoft.com/office/officeart/2005/8/layout/vList2"/>
    <dgm:cxn modelId="{40479206-CC28-476E-8AA4-490E3D28FBC7}" type="presParOf" srcId="{7A8854DC-CF52-483C-987A-AA80BB7B9768}" destId="{F723B155-DFAB-420C-BF7C-0DA93A03B70F}" srcOrd="1" destOrd="0" presId="urn:microsoft.com/office/officeart/2005/8/layout/vList2"/>
    <dgm:cxn modelId="{924005EA-9C7D-4E1F-8408-38E38844E654}" type="presParOf" srcId="{7A8854DC-CF52-483C-987A-AA80BB7B9768}" destId="{9A025FC0-12BF-4922-80E5-B63B710B0E2C}" srcOrd="2" destOrd="0" presId="urn:microsoft.com/office/officeart/2005/8/layout/vList2"/>
    <dgm:cxn modelId="{D09F5B05-5E3D-4637-8DCF-DB29A762A6A1}" type="presParOf" srcId="{7A8854DC-CF52-483C-987A-AA80BB7B9768}" destId="{B6E036D6-7740-467E-99CF-78C6B39C1E90}" srcOrd="3" destOrd="0" presId="urn:microsoft.com/office/officeart/2005/8/layout/vList2"/>
    <dgm:cxn modelId="{C0C5F6B9-9738-4017-B198-56374916035C}" type="presParOf" srcId="{7A8854DC-CF52-483C-987A-AA80BB7B9768}" destId="{47E5BC8E-FCA9-4E1A-B73E-8D25B17BF409}" srcOrd="4" destOrd="0" presId="urn:microsoft.com/office/officeart/2005/8/layout/vList2"/>
    <dgm:cxn modelId="{39CB93E8-4DE9-4394-A642-20EAA9487CBE}" type="presParOf" srcId="{7A8854DC-CF52-483C-987A-AA80BB7B9768}" destId="{A137F51E-0C55-49D8-92B8-8B26D3192552}" srcOrd="5" destOrd="0" presId="urn:microsoft.com/office/officeart/2005/8/layout/vList2"/>
    <dgm:cxn modelId="{44E26AEF-E40D-48D3-B3E2-FD974B316285}" type="presParOf" srcId="{7A8854DC-CF52-483C-987A-AA80BB7B9768}" destId="{AC8EE79C-DB9E-4F8A-8785-43ADF373A539}" srcOrd="6" destOrd="0" presId="urn:microsoft.com/office/officeart/2005/8/layout/vList2"/>
    <dgm:cxn modelId="{FDCAB4F8-4F85-479F-A4AC-8E16AC03E11C}" type="presParOf" srcId="{7A8854DC-CF52-483C-987A-AA80BB7B9768}" destId="{7BA6F9EF-AE77-4C64-AE29-F241568E5D97}" srcOrd="7" destOrd="0" presId="urn:microsoft.com/office/officeart/2005/8/layout/vList2"/>
    <dgm:cxn modelId="{1054FE63-A2B2-4D13-8D61-51DB626EA385}" type="presParOf" srcId="{7A8854DC-CF52-483C-987A-AA80BB7B9768}" destId="{775411A5-C202-48EF-8EF1-4CB63BD30DA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9B7683-4035-4CF9-821F-AC1483149B2F}"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F323AE5A-95F7-45A9-A8DC-7CAF0A8E7A34}">
      <dgm:prSet/>
      <dgm:spPr/>
      <dgm:t>
        <a:bodyPr/>
        <a:lstStyle/>
        <a:p>
          <a:r>
            <a:rPr lang="en-US"/>
            <a:t>Population-level focus on prevention and risk reduction</a:t>
          </a:r>
        </a:p>
      </dgm:t>
    </dgm:pt>
    <dgm:pt modelId="{3A2CD7D4-F96D-4A4F-ACE0-402508F006EA}" type="parTrans" cxnId="{11A5CB8F-63D5-4E5D-A1CD-FE4C7F515A12}">
      <dgm:prSet/>
      <dgm:spPr/>
      <dgm:t>
        <a:bodyPr/>
        <a:lstStyle/>
        <a:p>
          <a:endParaRPr lang="en-US"/>
        </a:p>
      </dgm:t>
    </dgm:pt>
    <dgm:pt modelId="{5DE97977-4F1E-4A53-995E-3426BAA67EF1}" type="sibTrans" cxnId="{11A5CB8F-63D5-4E5D-A1CD-FE4C7F515A12}">
      <dgm:prSet/>
      <dgm:spPr/>
      <dgm:t>
        <a:bodyPr/>
        <a:lstStyle/>
        <a:p>
          <a:endParaRPr lang="en-US"/>
        </a:p>
      </dgm:t>
    </dgm:pt>
    <dgm:pt modelId="{7A847436-6CA1-4DE0-8274-D17D2DE94745}">
      <dgm:prSet/>
      <dgm:spPr/>
      <dgm:t>
        <a:bodyPr/>
        <a:lstStyle/>
        <a:p>
          <a:r>
            <a:rPr lang="en-US"/>
            <a:t>Promotion of healthier behaviours and lifestyles</a:t>
          </a:r>
        </a:p>
      </dgm:t>
    </dgm:pt>
    <dgm:pt modelId="{DED24ADE-9FED-4374-97C5-EA1A3CD1BFB3}" type="parTrans" cxnId="{FD062A48-5915-4D58-83D0-A27BE16178A3}">
      <dgm:prSet/>
      <dgm:spPr/>
      <dgm:t>
        <a:bodyPr/>
        <a:lstStyle/>
        <a:p>
          <a:endParaRPr lang="en-US"/>
        </a:p>
      </dgm:t>
    </dgm:pt>
    <dgm:pt modelId="{9DBC0690-AED1-45AB-A824-CE56224DEC52}" type="sibTrans" cxnId="{FD062A48-5915-4D58-83D0-A27BE16178A3}">
      <dgm:prSet/>
      <dgm:spPr/>
      <dgm:t>
        <a:bodyPr/>
        <a:lstStyle/>
        <a:p>
          <a:endParaRPr lang="en-US"/>
        </a:p>
      </dgm:t>
    </dgm:pt>
    <dgm:pt modelId="{6F5A3D65-7754-42DD-B90C-88D8EEDB848E}">
      <dgm:prSet/>
      <dgm:spPr/>
      <dgm:t>
        <a:bodyPr/>
        <a:lstStyle/>
        <a:p>
          <a:r>
            <a:rPr lang="en-US"/>
            <a:t>Potential to reduce long-term disease burden</a:t>
          </a:r>
        </a:p>
      </dgm:t>
    </dgm:pt>
    <dgm:pt modelId="{996615B5-3A23-4D28-BD46-5C8A1CBA31C8}" type="parTrans" cxnId="{8711C3D4-570F-4580-8A29-7512DAE46E9A}">
      <dgm:prSet/>
      <dgm:spPr/>
      <dgm:t>
        <a:bodyPr/>
        <a:lstStyle/>
        <a:p>
          <a:endParaRPr lang="en-US"/>
        </a:p>
      </dgm:t>
    </dgm:pt>
    <dgm:pt modelId="{6C1BDA3C-B61C-4524-A341-C9E91FB9831B}" type="sibTrans" cxnId="{8711C3D4-570F-4580-8A29-7512DAE46E9A}">
      <dgm:prSet/>
      <dgm:spPr/>
      <dgm:t>
        <a:bodyPr/>
        <a:lstStyle/>
        <a:p>
          <a:endParaRPr lang="en-US"/>
        </a:p>
      </dgm:t>
    </dgm:pt>
    <dgm:pt modelId="{0E3AEB91-9A0E-4456-8DD7-D7093209AF6B}">
      <dgm:prSet/>
      <dgm:spPr/>
      <dgm:t>
        <a:bodyPr/>
        <a:lstStyle/>
        <a:p>
          <a:r>
            <a:rPr lang="en-US"/>
            <a:t>Variable engagement across population groups</a:t>
          </a:r>
        </a:p>
      </dgm:t>
    </dgm:pt>
    <dgm:pt modelId="{381DB531-563F-40E4-8416-FB2C43C86685}" type="parTrans" cxnId="{7B970542-3CF7-42E7-8F9B-A45A7E3086A4}">
      <dgm:prSet/>
      <dgm:spPr/>
      <dgm:t>
        <a:bodyPr/>
        <a:lstStyle/>
        <a:p>
          <a:endParaRPr lang="en-US"/>
        </a:p>
      </dgm:t>
    </dgm:pt>
    <dgm:pt modelId="{15C926DE-89FB-4594-8A94-8211466BCC64}" type="sibTrans" cxnId="{7B970542-3CF7-42E7-8F9B-A45A7E3086A4}">
      <dgm:prSet/>
      <dgm:spPr/>
      <dgm:t>
        <a:bodyPr/>
        <a:lstStyle/>
        <a:p>
          <a:endParaRPr lang="en-US"/>
        </a:p>
      </dgm:t>
    </dgm:pt>
    <dgm:pt modelId="{3B4A4881-6724-4A64-8698-0DAC1D0BC58B}">
      <dgm:prSet/>
      <dgm:spPr/>
      <dgm:t>
        <a:bodyPr/>
        <a:lstStyle/>
        <a:p>
          <a:r>
            <a:rPr lang="en-US"/>
            <a:t>Limits of behaviour-change–led interventions</a:t>
          </a:r>
        </a:p>
      </dgm:t>
    </dgm:pt>
    <dgm:pt modelId="{E4C59F94-EDBB-44E4-9774-A50748DFF127}" type="parTrans" cxnId="{39A54898-D6CA-477D-84E5-7D4D2AFA2096}">
      <dgm:prSet/>
      <dgm:spPr/>
      <dgm:t>
        <a:bodyPr/>
        <a:lstStyle/>
        <a:p>
          <a:endParaRPr lang="en-US"/>
        </a:p>
      </dgm:t>
    </dgm:pt>
    <dgm:pt modelId="{3253DA93-D672-4DBD-8B7A-6007DE47FF25}" type="sibTrans" cxnId="{39A54898-D6CA-477D-84E5-7D4D2AFA2096}">
      <dgm:prSet/>
      <dgm:spPr/>
      <dgm:t>
        <a:bodyPr/>
        <a:lstStyle/>
        <a:p>
          <a:endParaRPr lang="en-US"/>
        </a:p>
      </dgm:t>
    </dgm:pt>
    <dgm:pt modelId="{72685732-8503-4A6B-885C-073B23A95E5A}" type="pres">
      <dgm:prSet presAssocID="{859B7683-4035-4CF9-821F-AC1483149B2F}" presName="compositeShape" presStyleCnt="0">
        <dgm:presLayoutVars>
          <dgm:chMax val="7"/>
          <dgm:dir/>
          <dgm:resizeHandles val="exact"/>
        </dgm:presLayoutVars>
      </dgm:prSet>
      <dgm:spPr/>
    </dgm:pt>
    <dgm:pt modelId="{C6A98EFB-7883-4F5C-942C-74514B4BF6D3}" type="pres">
      <dgm:prSet presAssocID="{859B7683-4035-4CF9-821F-AC1483149B2F}" presName="wedge1" presStyleLbl="node1" presStyleIdx="0" presStyleCnt="5"/>
      <dgm:spPr/>
    </dgm:pt>
    <dgm:pt modelId="{98009ECA-0F0D-472E-8307-7B1DCAA7BA0A}" type="pres">
      <dgm:prSet presAssocID="{859B7683-4035-4CF9-821F-AC1483149B2F}" presName="dummy1a" presStyleCnt="0"/>
      <dgm:spPr/>
    </dgm:pt>
    <dgm:pt modelId="{1CA51082-3091-46D9-BBD6-B098C516BA68}" type="pres">
      <dgm:prSet presAssocID="{859B7683-4035-4CF9-821F-AC1483149B2F}" presName="dummy1b" presStyleCnt="0"/>
      <dgm:spPr/>
    </dgm:pt>
    <dgm:pt modelId="{17A743AC-61B9-4FB6-9209-BA81B31CC222}" type="pres">
      <dgm:prSet presAssocID="{859B7683-4035-4CF9-821F-AC1483149B2F}" presName="wedge1Tx" presStyleLbl="node1" presStyleIdx="0" presStyleCnt="5">
        <dgm:presLayoutVars>
          <dgm:chMax val="0"/>
          <dgm:chPref val="0"/>
          <dgm:bulletEnabled val="1"/>
        </dgm:presLayoutVars>
      </dgm:prSet>
      <dgm:spPr/>
    </dgm:pt>
    <dgm:pt modelId="{2D23D451-194D-4835-A802-8E4F0C7037A4}" type="pres">
      <dgm:prSet presAssocID="{859B7683-4035-4CF9-821F-AC1483149B2F}" presName="wedge2" presStyleLbl="node1" presStyleIdx="1" presStyleCnt="5"/>
      <dgm:spPr/>
    </dgm:pt>
    <dgm:pt modelId="{ACF64903-64DE-4A24-AB6E-DBD17F8DFCEC}" type="pres">
      <dgm:prSet presAssocID="{859B7683-4035-4CF9-821F-AC1483149B2F}" presName="dummy2a" presStyleCnt="0"/>
      <dgm:spPr/>
    </dgm:pt>
    <dgm:pt modelId="{0A054294-65C1-4A1B-B18B-CEEC8178BC0A}" type="pres">
      <dgm:prSet presAssocID="{859B7683-4035-4CF9-821F-AC1483149B2F}" presName="dummy2b" presStyleCnt="0"/>
      <dgm:spPr/>
    </dgm:pt>
    <dgm:pt modelId="{D6277806-EDF2-47C7-8281-7803810DE5E8}" type="pres">
      <dgm:prSet presAssocID="{859B7683-4035-4CF9-821F-AC1483149B2F}" presName="wedge2Tx" presStyleLbl="node1" presStyleIdx="1" presStyleCnt="5">
        <dgm:presLayoutVars>
          <dgm:chMax val="0"/>
          <dgm:chPref val="0"/>
          <dgm:bulletEnabled val="1"/>
        </dgm:presLayoutVars>
      </dgm:prSet>
      <dgm:spPr/>
    </dgm:pt>
    <dgm:pt modelId="{97A2B6A5-CE55-48B4-9D70-796551252DA7}" type="pres">
      <dgm:prSet presAssocID="{859B7683-4035-4CF9-821F-AC1483149B2F}" presName="wedge3" presStyleLbl="node1" presStyleIdx="2" presStyleCnt="5"/>
      <dgm:spPr/>
    </dgm:pt>
    <dgm:pt modelId="{5BF9A816-0D15-4A48-808D-23552CF340F4}" type="pres">
      <dgm:prSet presAssocID="{859B7683-4035-4CF9-821F-AC1483149B2F}" presName="dummy3a" presStyleCnt="0"/>
      <dgm:spPr/>
    </dgm:pt>
    <dgm:pt modelId="{9D93F267-1213-45AE-8261-B2EF70B50999}" type="pres">
      <dgm:prSet presAssocID="{859B7683-4035-4CF9-821F-AC1483149B2F}" presName="dummy3b" presStyleCnt="0"/>
      <dgm:spPr/>
    </dgm:pt>
    <dgm:pt modelId="{CABEED28-EA74-49C6-8324-ABE59ED72FC0}" type="pres">
      <dgm:prSet presAssocID="{859B7683-4035-4CF9-821F-AC1483149B2F}" presName="wedge3Tx" presStyleLbl="node1" presStyleIdx="2" presStyleCnt="5">
        <dgm:presLayoutVars>
          <dgm:chMax val="0"/>
          <dgm:chPref val="0"/>
          <dgm:bulletEnabled val="1"/>
        </dgm:presLayoutVars>
      </dgm:prSet>
      <dgm:spPr/>
    </dgm:pt>
    <dgm:pt modelId="{5663401E-EFEB-4C75-B439-DA10986E535F}" type="pres">
      <dgm:prSet presAssocID="{859B7683-4035-4CF9-821F-AC1483149B2F}" presName="wedge4" presStyleLbl="node1" presStyleIdx="3" presStyleCnt="5"/>
      <dgm:spPr/>
    </dgm:pt>
    <dgm:pt modelId="{D61E3848-6A0B-487C-994B-8F0F04C6982E}" type="pres">
      <dgm:prSet presAssocID="{859B7683-4035-4CF9-821F-AC1483149B2F}" presName="dummy4a" presStyleCnt="0"/>
      <dgm:spPr/>
    </dgm:pt>
    <dgm:pt modelId="{D6A438CC-A002-4A53-9B2C-739019F6F572}" type="pres">
      <dgm:prSet presAssocID="{859B7683-4035-4CF9-821F-AC1483149B2F}" presName="dummy4b" presStyleCnt="0"/>
      <dgm:spPr/>
    </dgm:pt>
    <dgm:pt modelId="{F6052C36-2CA8-4792-BAF4-E8FC8835476D}" type="pres">
      <dgm:prSet presAssocID="{859B7683-4035-4CF9-821F-AC1483149B2F}" presName="wedge4Tx" presStyleLbl="node1" presStyleIdx="3" presStyleCnt="5">
        <dgm:presLayoutVars>
          <dgm:chMax val="0"/>
          <dgm:chPref val="0"/>
          <dgm:bulletEnabled val="1"/>
        </dgm:presLayoutVars>
      </dgm:prSet>
      <dgm:spPr/>
    </dgm:pt>
    <dgm:pt modelId="{4DCC8E65-CC36-4FE5-99DC-C55DDC8ACF63}" type="pres">
      <dgm:prSet presAssocID="{859B7683-4035-4CF9-821F-AC1483149B2F}" presName="wedge5" presStyleLbl="node1" presStyleIdx="4" presStyleCnt="5"/>
      <dgm:spPr/>
    </dgm:pt>
    <dgm:pt modelId="{5AA88952-26F9-4A3D-935C-E980913C0E7B}" type="pres">
      <dgm:prSet presAssocID="{859B7683-4035-4CF9-821F-AC1483149B2F}" presName="dummy5a" presStyleCnt="0"/>
      <dgm:spPr/>
    </dgm:pt>
    <dgm:pt modelId="{5D35281D-4B13-4888-814F-CCC90B87F65D}" type="pres">
      <dgm:prSet presAssocID="{859B7683-4035-4CF9-821F-AC1483149B2F}" presName="dummy5b" presStyleCnt="0"/>
      <dgm:spPr/>
    </dgm:pt>
    <dgm:pt modelId="{1A367256-91DD-433A-AC22-CC3EAA803D4D}" type="pres">
      <dgm:prSet presAssocID="{859B7683-4035-4CF9-821F-AC1483149B2F}" presName="wedge5Tx" presStyleLbl="node1" presStyleIdx="4" presStyleCnt="5">
        <dgm:presLayoutVars>
          <dgm:chMax val="0"/>
          <dgm:chPref val="0"/>
          <dgm:bulletEnabled val="1"/>
        </dgm:presLayoutVars>
      </dgm:prSet>
      <dgm:spPr/>
    </dgm:pt>
    <dgm:pt modelId="{8E80ACFC-5FBA-473D-8D46-AD0E4C63C3F3}" type="pres">
      <dgm:prSet presAssocID="{5DE97977-4F1E-4A53-995E-3426BAA67EF1}" presName="arrowWedge1" presStyleLbl="fgSibTrans2D1" presStyleIdx="0" presStyleCnt="5"/>
      <dgm:spPr/>
    </dgm:pt>
    <dgm:pt modelId="{87133CC4-0A67-4E0A-81CF-FFB83FB364E0}" type="pres">
      <dgm:prSet presAssocID="{9DBC0690-AED1-45AB-A824-CE56224DEC52}" presName="arrowWedge2" presStyleLbl="fgSibTrans2D1" presStyleIdx="1" presStyleCnt="5"/>
      <dgm:spPr/>
    </dgm:pt>
    <dgm:pt modelId="{52BA201A-C610-4E1D-A15C-F44D33B4591C}" type="pres">
      <dgm:prSet presAssocID="{6C1BDA3C-B61C-4524-A341-C9E91FB9831B}" presName="arrowWedge3" presStyleLbl="fgSibTrans2D1" presStyleIdx="2" presStyleCnt="5"/>
      <dgm:spPr/>
    </dgm:pt>
    <dgm:pt modelId="{D5A83F6F-8385-4B87-88C6-7A67F1691500}" type="pres">
      <dgm:prSet presAssocID="{15C926DE-89FB-4594-8A94-8211466BCC64}" presName="arrowWedge4" presStyleLbl="fgSibTrans2D1" presStyleIdx="3" presStyleCnt="5"/>
      <dgm:spPr/>
    </dgm:pt>
    <dgm:pt modelId="{B06CA2B5-64C9-4DA8-B9D0-32B709D68F6F}" type="pres">
      <dgm:prSet presAssocID="{3253DA93-D672-4DBD-8B7A-6007DE47FF25}" presName="arrowWedge5" presStyleLbl="fgSibTrans2D1" presStyleIdx="4" presStyleCnt="5"/>
      <dgm:spPr/>
    </dgm:pt>
  </dgm:ptLst>
  <dgm:cxnLst>
    <dgm:cxn modelId="{7B970542-3CF7-42E7-8F9B-A45A7E3086A4}" srcId="{859B7683-4035-4CF9-821F-AC1483149B2F}" destId="{0E3AEB91-9A0E-4456-8DD7-D7093209AF6B}" srcOrd="3" destOrd="0" parTransId="{381DB531-563F-40E4-8416-FB2C43C86685}" sibTransId="{15C926DE-89FB-4594-8A94-8211466BCC64}"/>
    <dgm:cxn modelId="{FF549C43-B14C-4311-89CF-F0F6062E1F41}" type="presOf" srcId="{859B7683-4035-4CF9-821F-AC1483149B2F}" destId="{72685732-8503-4A6B-885C-073B23A95E5A}" srcOrd="0" destOrd="0" presId="urn:microsoft.com/office/officeart/2005/8/layout/cycle8"/>
    <dgm:cxn modelId="{FD062A48-5915-4D58-83D0-A27BE16178A3}" srcId="{859B7683-4035-4CF9-821F-AC1483149B2F}" destId="{7A847436-6CA1-4DE0-8274-D17D2DE94745}" srcOrd="1" destOrd="0" parTransId="{DED24ADE-9FED-4374-97C5-EA1A3CD1BFB3}" sibTransId="{9DBC0690-AED1-45AB-A824-CE56224DEC52}"/>
    <dgm:cxn modelId="{05B2E84A-A013-4C80-97AD-0C7911804EBD}" type="presOf" srcId="{6F5A3D65-7754-42DD-B90C-88D8EEDB848E}" destId="{97A2B6A5-CE55-48B4-9D70-796551252DA7}" srcOrd="0" destOrd="0" presId="urn:microsoft.com/office/officeart/2005/8/layout/cycle8"/>
    <dgm:cxn modelId="{FBF7DC55-3DF8-42FD-AAFF-11B4F87F3CED}" type="presOf" srcId="{0E3AEB91-9A0E-4456-8DD7-D7093209AF6B}" destId="{5663401E-EFEB-4C75-B439-DA10986E535F}" srcOrd="0" destOrd="0" presId="urn:microsoft.com/office/officeart/2005/8/layout/cycle8"/>
    <dgm:cxn modelId="{B17BE67B-53D4-48F8-B696-0B56F069B42F}" type="presOf" srcId="{7A847436-6CA1-4DE0-8274-D17D2DE94745}" destId="{2D23D451-194D-4835-A802-8E4F0C7037A4}" srcOrd="0" destOrd="0" presId="urn:microsoft.com/office/officeart/2005/8/layout/cycle8"/>
    <dgm:cxn modelId="{A7FC4980-8B81-487D-B817-10D7F1C735B4}" type="presOf" srcId="{3B4A4881-6724-4A64-8698-0DAC1D0BC58B}" destId="{4DCC8E65-CC36-4FE5-99DC-C55DDC8ACF63}" srcOrd="0" destOrd="0" presId="urn:microsoft.com/office/officeart/2005/8/layout/cycle8"/>
    <dgm:cxn modelId="{1EE5E780-C2D7-479F-A9A0-4678B6F5DBAE}" type="presOf" srcId="{6F5A3D65-7754-42DD-B90C-88D8EEDB848E}" destId="{CABEED28-EA74-49C6-8324-ABE59ED72FC0}" srcOrd="1" destOrd="0" presId="urn:microsoft.com/office/officeart/2005/8/layout/cycle8"/>
    <dgm:cxn modelId="{765D3A82-C1A6-44D4-9938-20B483A8DA92}" type="presOf" srcId="{F323AE5A-95F7-45A9-A8DC-7CAF0A8E7A34}" destId="{C6A98EFB-7883-4F5C-942C-74514B4BF6D3}" srcOrd="0" destOrd="0" presId="urn:microsoft.com/office/officeart/2005/8/layout/cycle8"/>
    <dgm:cxn modelId="{11A5CB8F-63D5-4E5D-A1CD-FE4C7F515A12}" srcId="{859B7683-4035-4CF9-821F-AC1483149B2F}" destId="{F323AE5A-95F7-45A9-A8DC-7CAF0A8E7A34}" srcOrd="0" destOrd="0" parTransId="{3A2CD7D4-F96D-4A4F-ACE0-402508F006EA}" sibTransId="{5DE97977-4F1E-4A53-995E-3426BAA67EF1}"/>
    <dgm:cxn modelId="{39A54898-D6CA-477D-84E5-7D4D2AFA2096}" srcId="{859B7683-4035-4CF9-821F-AC1483149B2F}" destId="{3B4A4881-6724-4A64-8698-0DAC1D0BC58B}" srcOrd="4" destOrd="0" parTransId="{E4C59F94-EDBB-44E4-9774-A50748DFF127}" sibTransId="{3253DA93-D672-4DBD-8B7A-6007DE47FF25}"/>
    <dgm:cxn modelId="{2A45A8B9-800E-43F7-A8F4-5E95414ABA70}" type="presOf" srcId="{F323AE5A-95F7-45A9-A8DC-7CAF0A8E7A34}" destId="{17A743AC-61B9-4FB6-9209-BA81B31CC222}" srcOrd="1" destOrd="0" presId="urn:microsoft.com/office/officeart/2005/8/layout/cycle8"/>
    <dgm:cxn modelId="{0352ACCA-EA5D-49C5-B874-7D2F7B911E4D}" type="presOf" srcId="{7A847436-6CA1-4DE0-8274-D17D2DE94745}" destId="{D6277806-EDF2-47C7-8281-7803810DE5E8}" srcOrd="1" destOrd="0" presId="urn:microsoft.com/office/officeart/2005/8/layout/cycle8"/>
    <dgm:cxn modelId="{8711C3D4-570F-4580-8A29-7512DAE46E9A}" srcId="{859B7683-4035-4CF9-821F-AC1483149B2F}" destId="{6F5A3D65-7754-42DD-B90C-88D8EEDB848E}" srcOrd="2" destOrd="0" parTransId="{996615B5-3A23-4D28-BD46-5C8A1CBA31C8}" sibTransId="{6C1BDA3C-B61C-4524-A341-C9E91FB9831B}"/>
    <dgm:cxn modelId="{045804E7-4FB1-46F6-9EEC-7E8FF2AE7113}" type="presOf" srcId="{0E3AEB91-9A0E-4456-8DD7-D7093209AF6B}" destId="{F6052C36-2CA8-4792-BAF4-E8FC8835476D}" srcOrd="1" destOrd="0" presId="urn:microsoft.com/office/officeart/2005/8/layout/cycle8"/>
    <dgm:cxn modelId="{6CD20DFE-2A96-4BD3-BBD1-496E013500AF}" type="presOf" srcId="{3B4A4881-6724-4A64-8698-0DAC1D0BC58B}" destId="{1A367256-91DD-433A-AC22-CC3EAA803D4D}" srcOrd="1" destOrd="0" presId="urn:microsoft.com/office/officeart/2005/8/layout/cycle8"/>
    <dgm:cxn modelId="{B176FD2C-D1EA-4846-8BB9-DE7F94665E59}" type="presParOf" srcId="{72685732-8503-4A6B-885C-073B23A95E5A}" destId="{C6A98EFB-7883-4F5C-942C-74514B4BF6D3}" srcOrd="0" destOrd="0" presId="urn:microsoft.com/office/officeart/2005/8/layout/cycle8"/>
    <dgm:cxn modelId="{172147E8-098B-477D-9AB5-077CAFFFCC59}" type="presParOf" srcId="{72685732-8503-4A6B-885C-073B23A95E5A}" destId="{98009ECA-0F0D-472E-8307-7B1DCAA7BA0A}" srcOrd="1" destOrd="0" presId="urn:microsoft.com/office/officeart/2005/8/layout/cycle8"/>
    <dgm:cxn modelId="{461599A9-D120-49C0-B410-EE87F8E2C57B}" type="presParOf" srcId="{72685732-8503-4A6B-885C-073B23A95E5A}" destId="{1CA51082-3091-46D9-BBD6-B098C516BA68}" srcOrd="2" destOrd="0" presId="urn:microsoft.com/office/officeart/2005/8/layout/cycle8"/>
    <dgm:cxn modelId="{2A95263D-A326-4792-ADA3-354345C84FBC}" type="presParOf" srcId="{72685732-8503-4A6B-885C-073B23A95E5A}" destId="{17A743AC-61B9-4FB6-9209-BA81B31CC222}" srcOrd="3" destOrd="0" presId="urn:microsoft.com/office/officeart/2005/8/layout/cycle8"/>
    <dgm:cxn modelId="{3B618A71-D717-4FD6-89CE-8D26FB37307B}" type="presParOf" srcId="{72685732-8503-4A6B-885C-073B23A95E5A}" destId="{2D23D451-194D-4835-A802-8E4F0C7037A4}" srcOrd="4" destOrd="0" presId="urn:microsoft.com/office/officeart/2005/8/layout/cycle8"/>
    <dgm:cxn modelId="{5AC5132C-4794-43C7-B462-8024003111D0}" type="presParOf" srcId="{72685732-8503-4A6B-885C-073B23A95E5A}" destId="{ACF64903-64DE-4A24-AB6E-DBD17F8DFCEC}" srcOrd="5" destOrd="0" presId="urn:microsoft.com/office/officeart/2005/8/layout/cycle8"/>
    <dgm:cxn modelId="{0D4E4A36-DCCC-440F-A159-39A439CF8CED}" type="presParOf" srcId="{72685732-8503-4A6B-885C-073B23A95E5A}" destId="{0A054294-65C1-4A1B-B18B-CEEC8178BC0A}" srcOrd="6" destOrd="0" presId="urn:microsoft.com/office/officeart/2005/8/layout/cycle8"/>
    <dgm:cxn modelId="{60DB5805-DDDF-4A05-B351-745E2735C99C}" type="presParOf" srcId="{72685732-8503-4A6B-885C-073B23A95E5A}" destId="{D6277806-EDF2-47C7-8281-7803810DE5E8}" srcOrd="7" destOrd="0" presId="urn:microsoft.com/office/officeart/2005/8/layout/cycle8"/>
    <dgm:cxn modelId="{58E0436C-D226-4469-BEC2-31DA0332FC7F}" type="presParOf" srcId="{72685732-8503-4A6B-885C-073B23A95E5A}" destId="{97A2B6A5-CE55-48B4-9D70-796551252DA7}" srcOrd="8" destOrd="0" presId="urn:microsoft.com/office/officeart/2005/8/layout/cycle8"/>
    <dgm:cxn modelId="{6A4DED49-A3F0-4E1C-9390-42FAB4E9984B}" type="presParOf" srcId="{72685732-8503-4A6B-885C-073B23A95E5A}" destId="{5BF9A816-0D15-4A48-808D-23552CF340F4}" srcOrd="9" destOrd="0" presId="urn:microsoft.com/office/officeart/2005/8/layout/cycle8"/>
    <dgm:cxn modelId="{81CA4CD4-37EE-49A9-B7F2-593168E787BA}" type="presParOf" srcId="{72685732-8503-4A6B-885C-073B23A95E5A}" destId="{9D93F267-1213-45AE-8261-B2EF70B50999}" srcOrd="10" destOrd="0" presId="urn:microsoft.com/office/officeart/2005/8/layout/cycle8"/>
    <dgm:cxn modelId="{0B3B9B5A-BD14-4964-89C8-41607C7A6D91}" type="presParOf" srcId="{72685732-8503-4A6B-885C-073B23A95E5A}" destId="{CABEED28-EA74-49C6-8324-ABE59ED72FC0}" srcOrd="11" destOrd="0" presId="urn:microsoft.com/office/officeart/2005/8/layout/cycle8"/>
    <dgm:cxn modelId="{CD3A39D4-F920-4579-8C73-976B9CDBDF2E}" type="presParOf" srcId="{72685732-8503-4A6B-885C-073B23A95E5A}" destId="{5663401E-EFEB-4C75-B439-DA10986E535F}" srcOrd="12" destOrd="0" presId="urn:microsoft.com/office/officeart/2005/8/layout/cycle8"/>
    <dgm:cxn modelId="{04A7D885-3329-487E-BEE9-1BD50F06D423}" type="presParOf" srcId="{72685732-8503-4A6B-885C-073B23A95E5A}" destId="{D61E3848-6A0B-487C-994B-8F0F04C6982E}" srcOrd="13" destOrd="0" presId="urn:microsoft.com/office/officeart/2005/8/layout/cycle8"/>
    <dgm:cxn modelId="{F4B5DE61-434E-48FE-BC17-7FC8613156E1}" type="presParOf" srcId="{72685732-8503-4A6B-885C-073B23A95E5A}" destId="{D6A438CC-A002-4A53-9B2C-739019F6F572}" srcOrd="14" destOrd="0" presId="urn:microsoft.com/office/officeart/2005/8/layout/cycle8"/>
    <dgm:cxn modelId="{85C5ED4E-2F2B-407B-AD6B-0F044D7F5EF3}" type="presParOf" srcId="{72685732-8503-4A6B-885C-073B23A95E5A}" destId="{F6052C36-2CA8-4792-BAF4-E8FC8835476D}" srcOrd="15" destOrd="0" presId="urn:microsoft.com/office/officeart/2005/8/layout/cycle8"/>
    <dgm:cxn modelId="{1D8DA10F-8A3F-42E3-821B-4FB517090148}" type="presParOf" srcId="{72685732-8503-4A6B-885C-073B23A95E5A}" destId="{4DCC8E65-CC36-4FE5-99DC-C55DDC8ACF63}" srcOrd="16" destOrd="0" presId="urn:microsoft.com/office/officeart/2005/8/layout/cycle8"/>
    <dgm:cxn modelId="{95419CAE-567C-4E85-9667-79BE266E3CB7}" type="presParOf" srcId="{72685732-8503-4A6B-885C-073B23A95E5A}" destId="{5AA88952-26F9-4A3D-935C-E980913C0E7B}" srcOrd="17" destOrd="0" presId="urn:microsoft.com/office/officeart/2005/8/layout/cycle8"/>
    <dgm:cxn modelId="{12A03B84-F93D-4126-8522-9D7630C6E9FA}" type="presParOf" srcId="{72685732-8503-4A6B-885C-073B23A95E5A}" destId="{5D35281D-4B13-4888-814F-CCC90B87F65D}" srcOrd="18" destOrd="0" presId="urn:microsoft.com/office/officeart/2005/8/layout/cycle8"/>
    <dgm:cxn modelId="{9929853C-78BC-4B19-9A77-9B035865383D}" type="presParOf" srcId="{72685732-8503-4A6B-885C-073B23A95E5A}" destId="{1A367256-91DD-433A-AC22-CC3EAA803D4D}" srcOrd="19" destOrd="0" presId="urn:microsoft.com/office/officeart/2005/8/layout/cycle8"/>
    <dgm:cxn modelId="{C44A41E5-C329-4894-8991-2E7170E8AE9D}" type="presParOf" srcId="{72685732-8503-4A6B-885C-073B23A95E5A}" destId="{8E80ACFC-5FBA-473D-8D46-AD0E4C63C3F3}" srcOrd="20" destOrd="0" presId="urn:microsoft.com/office/officeart/2005/8/layout/cycle8"/>
    <dgm:cxn modelId="{8D67F292-25A6-4098-B0F0-A8AFD1B5CBF6}" type="presParOf" srcId="{72685732-8503-4A6B-885C-073B23A95E5A}" destId="{87133CC4-0A67-4E0A-81CF-FFB83FB364E0}" srcOrd="21" destOrd="0" presId="urn:microsoft.com/office/officeart/2005/8/layout/cycle8"/>
    <dgm:cxn modelId="{648AF77A-06E7-4149-AC89-CDCC226E479A}" type="presParOf" srcId="{72685732-8503-4A6B-885C-073B23A95E5A}" destId="{52BA201A-C610-4E1D-A15C-F44D33B4591C}" srcOrd="22" destOrd="0" presId="urn:microsoft.com/office/officeart/2005/8/layout/cycle8"/>
    <dgm:cxn modelId="{E5325F0F-4507-4F32-AF95-CBA0CBFBDFE1}" type="presParOf" srcId="{72685732-8503-4A6B-885C-073B23A95E5A}" destId="{D5A83F6F-8385-4B87-88C6-7A67F1691500}" srcOrd="23" destOrd="0" presId="urn:microsoft.com/office/officeart/2005/8/layout/cycle8"/>
    <dgm:cxn modelId="{41968D0A-7BAD-4CC6-9609-FAB40C3AE66C}" type="presParOf" srcId="{72685732-8503-4A6B-885C-073B23A95E5A}" destId="{B06CA2B5-64C9-4DA8-B9D0-32B709D68F6F}"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80776F4-85C3-426B-92D4-630A4797F88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CE81692-A2D9-48BA-AC42-82C0ECA673DC}">
      <dgm:prSet/>
      <dgm:spPr/>
      <dgm:t>
        <a:bodyPr/>
        <a:lstStyle/>
        <a:p>
          <a:r>
            <a:rPr lang="en-US" b="0" i="0" baseline="0"/>
            <a:t>Persistent inequalities in health outcomes and service access</a:t>
          </a:r>
          <a:endParaRPr lang="en-US"/>
        </a:p>
      </dgm:t>
    </dgm:pt>
    <dgm:pt modelId="{9F8918D9-1209-4CD0-8AA8-F0646D53ABB0}" type="parTrans" cxnId="{AC2D1D1B-FD24-4823-A5DB-0955759C2D7B}">
      <dgm:prSet/>
      <dgm:spPr/>
      <dgm:t>
        <a:bodyPr/>
        <a:lstStyle/>
        <a:p>
          <a:endParaRPr lang="en-US"/>
        </a:p>
      </dgm:t>
    </dgm:pt>
    <dgm:pt modelId="{CA7A7B9E-9E9E-4C0A-ABD2-FC93BB90C04F}" type="sibTrans" cxnId="{AC2D1D1B-FD24-4823-A5DB-0955759C2D7B}">
      <dgm:prSet/>
      <dgm:spPr/>
      <dgm:t>
        <a:bodyPr/>
        <a:lstStyle/>
        <a:p>
          <a:endParaRPr lang="en-US"/>
        </a:p>
      </dgm:t>
    </dgm:pt>
    <dgm:pt modelId="{3B0D89F4-BFA2-474D-8E50-4C6E2BE2A509}">
      <dgm:prSet/>
      <dgm:spPr/>
      <dgm:t>
        <a:bodyPr/>
        <a:lstStyle/>
        <a:p>
          <a:r>
            <a:rPr lang="en-US" b="0" i="0" baseline="0"/>
            <a:t>Lower uptake among deprived and marginalised groups</a:t>
          </a:r>
          <a:endParaRPr lang="en-US"/>
        </a:p>
      </dgm:t>
    </dgm:pt>
    <dgm:pt modelId="{03513D3C-58A7-4C52-9078-27148E687495}" type="parTrans" cxnId="{6E564B11-1E27-42D3-A03E-A5027CEE4741}">
      <dgm:prSet/>
      <dgm:spPr/>
      <dgm:t>
        <a:bodyPr/>
        <a:lstStyle/>
        <a:p>
          <a:endParaRPr lang="en-US"/>
        </a:p>
      </dgm:t>
    </dgm:pt>
    <dgm:pt modelId="{BCF2CD3F-E5B4-4768-8B38-BCEF287679D3}" type="sibTrans" cxnId="{6E564B11-1E27-42D3-A03E-A5027CEE4741}">
      <dgm:prSet/>
      <dgm:spPr/>
      <dgm:t>
        <a:bodyPr/>
        <a:lstStyle/>
        <a:p>
          <a:endParaRPr lang="en-US"/>
        </a:p>
      </dgm:t>
    </dgm:pt>
    <dgm:pt modelId="{DEEFDC4F-2AEB-4373-8DE8-B287F8E9B745}">
      <dgm:prSet/>
      <dgm:spPr/>
      <dgm:t>
        <a:bodyPr/>
        <a:lstStyle/>
        <a:p>
          <a:r>
            <a:rPr lang="en-US" b="0" i="0" baseline="0"/>
            <a:t>Digital and structural barriers to engagement</a:t>
          </a:r>
          <a:endParaRPr lang="en-US"/>
        </a:p>
      </dgm:t>
    </dgm:pt>
    <dgm:pt modelId="{EE34D182-DEE9-4314-8303-E2F03252E947}" type="parTrans" cxnId="{8F5DC6F5-5A5C-43C8-ABE8-E8D8FC85E93F}">
      <dgm:prSet/>
      <dgm:spPr/>
      <dgm:t>
        <a:bodyPr/>
        <a:lstStyle/>
        <a:p>
          <a:endParaRPr lang="en-US"/>
        </a:p>
      </dgm:t>
    </dgm:pt>
    <dgm:pt modelId="{C8577F35-073D-4247-9800-281B593A66AC}" type="sibTrans" cxnId="{8F5DC6F5-5A5C-43C8-ABE8-E8D8FC85E93F}">
      <dgm:prSet/>
      <dgm:spPr/>
      <dgm:t>
        <a:bodyPr/>
        <a:lstStyle/>
        <a:p>
          <a:endParaRPr lang="en-US"/>
        </a:p>
      </dgm:t>
    </dgm:pt>
    <dgm:pt modelId="{CAE5B86B-B49A-490F-8C72-664ED6C5F15E}">
      <dgm:prSet/>
      <dgm:spPr/>
      <dgm:t>
        <a:bodyPr/>
        <a:lstStyle/>
        <a:p>
          <a:r>
            <a:rPr lang="en-US" b="0" i="0" baseline="0"/>
            <a:t>Risk of widening inequalities through preventative programmes</a:t>
          </a:r>
          <a:endParaRPr lang="en-US"/>
        </a:p>
      </dgm:t>
    </dgm:pt>
    <dgm:pt modelId="{463ADC98-5CF5-4493-9908-19438CAA48B3}" type="parTrans" cxnId="{375AAFC5-34E5-481C-85A1-D72490E47F9E}">
      <dgm:prSet/>
      <dgm:spPr/>
      <dgm:t>
        <a:bodyPr/>
        <a:lstStyle/>
        <a:p>
          <a:endParaRPr lang="en-US"/>
        </a:p>
      </dgm:t>
    </dgm:pt>
    <dgm:pt modelId="{3CF35709-C1BB-4C61-8491-1B125F4CDF5A}" type="sibTrans" cxnId="{375AAFC5-34E5-481C-85A1-D72490E47F9E}">
      <dgm:prSet/>
      <dgm:spPr/>
      <dgm:t>
        <a:bodyPr/>
        <a:lstStyle/>
        <a:p>
          <a:endParaRPr lang="en-US"/>
        </a:p>
      </dgm:t>
    </dgm:pt>
    <dgm:pt modelId="{CFD0075C-A7E8-4A1F-A6A9-857416252FD7}">
      <dgm:prSet/>
      <dgm:spPr/>
      <dgm:t>
        <a:bodyPr/>
        <a:lstStyle/>
        <a:p>
          <a:r>
            <a:rPr lang="en-US" b="0" i="0" baseline="0"/>
            <a:t>Need for targeted and proportionate interventions</a:t>
          </a:r>
          <a:endParaRPr lang="en-US"/>
        </a:p>
      </dgm:t>
    </dgm:pt>
    <dgm:pt modelId="{E44198DE-0A72-4C79-ACB7-B0A110F3E4C3}" type="parTrans" cxnId="{2B7C6F14-F49C-4030-A39B-715C3CE0D4F9}">
      <dgm:prSet/>
      <dgm:spPr/>
      <dgm:t>
        <a:bodyPr/>
        <a:lstStyle/>
        <a:p>
          <a:endParaRPr lang="en-US"/>
        </a:p>
      </dgm:t>
    </dgm:pt>
    <dgm:pt modelId="{D3F5ACC6-7F5C-44C4-8F6F-2702EA214F00}" type="sibTrans" cxnId="{2B7C6F14-F49C-4030-A39B-715C3CE0D4F9}">
      <dgm:prSet/>
      <dgm:spPr/>
      <dgm:t>
        <a:bodyPr/>
        <a:lstStyle/>
        <a:p>
          <a:endParaRPr lang="en-US"/>
        </a:p>
      </dgm:t>
    </dgm:pt>
    <dgm:pt modelId="{0F7A08AE-B1A2-49D2-99C6-FD65AD359178}" type="pres">
      <dgm:prSet presAssocID="{480776F4-85C3-426B-92D4-630A4797F882}" presName="Name0" presStyleCnt="0">
        <dgm:presLayoutVars>
          <dgm:dir/>
          <dgm:resizeHandles val="exact"/>
        </dgm:presLayoutVars>
      </dgm:prSet>
      <dgm:spPr/>
    </dgm:pt>
    <dgm:pt modelId="{B4088C7E-9462-49C4-B81D-43F9EB0EF86F}" type="pres">
      <dgm:prSet presAssocID="{CCE81692-A2D9-48BA-AC42-82C0ECA673DC}" presName="node" presStyleLbl="node1" presStyleIdx="0" presStyleCnt="5">
        <dgm:presLayoutVars>
          <dgm:bulletEnabled val="1"/>
        </dgm:presLayoutVars>
      </dgm:prSet>
      <dgm:spPr/>
    </dgm:pt>
    <dgm:pt modelId="{25B5C70D-C6DE-48A3-B0FE-410CB61E51F6}" type="pres">
      <dgm:prSet presAssocID="{CA7A7B9E-9E9E-4C0A-ABD2-FC93BB90C04F}" presName="sibTrans" presStyleLbl="sibTrans1D1" presStyleIdx="0" presStyleCnt="4"/>
      <dgm:spPr/>
    </dgm:pt>
    <dgm:pt modelId="{FB878B1B-0EB6-4817-80A3-193695F57AEA}" type="pres">
      <dgm:prSet presAssocID="{CA7A7B9E-9E9E-4C0A-ABD2-FC93BB90C04F}" presName="connectorText" presStyleLbl="sibTrans1D1" presStyleIdx="0" presStyleCnt="4"/>
      <dgm:spPr/>
    </dgm:pt>
    <dgm:pt modelId="{1C50D03F-FA38-4268-8B94-18B2B7BE0285}" type="pres">
      <dgm:prSet presAssocID="{3B0D89F4-BFA2-474D-8E50-4C6E2BE2A509}" presName="node" presStyleLbl="node1" presStyleIdx="1" presStyleCnt="5">
        <dgm:presLayoutVars>
          <dgm:bulletEnabled val="1"/>
        </dgm:presLayoutVars>
      </dgm:prSet>
      <dgm:spPr/>
    </dgm:pt>
    <dgm:pt modelId="{6182A354-C2DD-48AA-A44F-F311C392CD0E}" type="pres">
      <dgm:prSet presAssocID="{BCF2CD3F-E5B4-4768-8B38-BCEF287679D3}" presName="sibTrans" presStyleLbl="sibTrans1D1" presStyleIdx="1" presStyleCnt="4"/>
      <dgm:spPr/>
    </dgm:pt>
    <dgm:pt modelId="{2CB524AA-E3EE-4526-AB55-D6C26595A1B6}" type="pres">
      <dgm:prSet presAssocID="{BCF2CD3F-E5B4-4768-8B38-BCEF287679D3}" presName="connectorText" presStyleLbl="sibTrans1D1" presStyleIdx="1" presStyleCnt="4"/>
      <dgm:spPr/>
    </dgm:pt>
    <dgm:pt modelId="{11369B34-6D9A-4BEB-B5CA-9FA808C4D411}" type="pres">
      <dgm:prSet presAssocID="{DEEFDC4F-2AEB-4373-8DE8-B287F8E9B745}" presName="node" presStyleLbl="node1" presStyleIdx="2" presStyleCnt="5">
        <dgm:presLayoutVars>
          <dgm:bulletEnabled val="1"/>
        </dgm:presLayoutVars>
      </dgm:prSet>
      <dgm:spPr/>
    </dgm:pt>
    <dgm:pt modelId="{BDA6C9E4-8D0B-43A4-93FD-0DEC84C17C29}" type="pres">
      <dgm:prSet presAssocID="{C8577F35-073D-4247-9800-281B593A66AC}" presName="sibTrans" presStyleLbl="sibTrans1D1" presStyleIdx="2" presStyleCnt="4"/>
      <dgm:spPr/>
    </dgm:pt>
    <dgm:pt modelId="{EE723BC3-FA92-4BA7-A754-39FB166D1088}" type="pres">
      <dgm:prSet presAssocID="{C8577F35-073D-4247-9800-281B593A66AC}" presName="connectorText" presStyleLbl="sibTrans1D1" presStyleIdx="2" presStyleCnt="4"/>
      <dgm:spPr/>
    </dgm:pt>
    <dgm:pt modelId="{DAF31931-98F3-44FC-8882-338D5D1D153F}" type="pres">
      <dgm:prSet presAssocID="{CAE5B86B-B49A-490F-8C72-664ED6C5F15E}" presName="node" presStyleLbl="node1" presStyleIdx="3" presStyleCnt="5">
        <dgm:presLayoutVars>
          <dgm:bulletEnabled val="1"/>
        </dgm:presLayoutVars>
      </dgm:prSet>
      <dgm:spPr/>
    </dgm:pt>
    <dgm:pt modelId="{103A51F4-3123-4605-BEAF-65FCAE179AD2}" type="pres">
      <dgm:prSet presAssocID="{3CF35709-C1BB-4C61-8491-1B125F4CDF5A}" presName="sibTrans" presStyleLbl="sibTrans1D1" presStyleIdx="3" presStyleCnt="4"/>
      <dgm:spPr/>
    </dgm:pt>
    <dgm:pt modelId="{D5813872-7AAD-4F3C-A49D-77B099661CDA}" type="pres">
      <dgm:prSet presAssocID="{3CF35709-C1BB-4C61-8491-1B125F4CDF5A}" presName="connectorText" presStyleLbl="sibTrans1D1" presStyleIdx="3" presStyleCnt="4"/>
      <dgm:spPr/>
    </dgm:pt>
    <dgm:pt modelId="{D06F0528-0400-43FA-ABD3-E3288D803975}" type="pres">
      <dgm:prSet presAssocID="{CFD0075C-A7E8-4A1F-A6A9-857416252FD7}" presName="node" presStyleLbl="node1" presStyleIdx="4" presStyleCnt="5">
        <dgm:presLayoutVars>
          <dgm:bulletEnabled val="1"/>
        </dgm:presLayoutVars>
      </dgm:prSet>
      <dgm:spPr/>
    </dgm:pt>
  </dgm:ptLst>
  <dgm:cxnLst>
    <dgm:cxn modelId="{109BDB0E-7698-4CE7-BE2B-C4E77692599A}" type="presOf" srcId="{C8577F35-073D-4247-9800-281B593A66AC}" destId="{EE723BC3-FA92-4BA7-A754-39FB166D1088}" srcOrd="1" destOrd="0" presId="urn:microsoft.com/office/officeart/2016/7/layout/RepeatingBendingProcessNew"/>
    <dgm:cxn modelId="{6E564B11-1E27-42D3-A03E-A5027CEE4741}" srcId="{480776F4-85C3-426B-92D4-630A4797F882}" destId="{3B0D89F4-BFA2-474D-8E50-4C6E2BE2A509}" srcOrd="1" destOrd="0" parTransId="{03513D3C-58A7-4C52-9078-27148E687495}" sibTransId="{BCF2CD3F-E5B4-4768-8B38-BCEF287679D3}"/>
    <dgm:cxn modelId="{2B7C6F14-F49C-4030-A39B-715C3CE0D4F9}" srcId="{480776F4-85C3-426B-92D4-630A4797F882}" destId="{CFD0075C-A7E8-4A1F-A6A9-857416252FD7}" srcOrd="4" destOrd="0" parTransId="{E44198DE-0A72-4C79-ACB7-B0A110F3E4C3}" sibTransId="{D3F5ACC6-7F5C-44C4-8F6F-2702EA214F00}"/>
    <dgm:cxn modelId="{AC2D1D1B-FD24-4823-A5DB-0955759C2D7B}" srcId="{480776F4-85C3-426B-92D4-630A4797F882}" destId="{CCE81692-A2D9-48BA-AC42-82C0ECA673DC}" srcOrd="0" destOrd="0" parTransId="{9F8918D9-1209-4CD0-8AA8-F0646D53ABB0}" sibTransId="{CA7A7B9E-9E9E-4C0A-ABD2-FC93BB90C04F}"/>
    <dgm:cxn modelId="{FC67D53D-4AA5-4201-A8A3-068679646894}" type="presOf" srcId="{CFD0075C-A7E8-4A1F-A6A9-857416252FD7}" destId="{D06F0528-0400-43FA-ABD3-E3288D803975}" srcOrd="0" destOrd="0" presId="urn:microsoft.com/office/officeart/2016/7/layout/RepeatingBendingProcessNew"/>
    <dgm:cxn modelId="{04BD5942-EEC0-467C-8332-06F581D3DF66}" type="presOf" srcId="{BCF2CD3F-E5B4-4768-8B38-BCEF287679D3}" destId="{6182A354-C2DD-48AA-A44F-F311C392CD0E}" srcOrd="0" destOrd="0" presId="urn:microsoft.com/office/officeart/2016/7/layout/RepeatingBendingProcessNew"/>
    <dgm:cxn modelId="{B806474C-B00A-4705-98A1-9698183113FC}" type="presOf" srcId="{480776F4-85C3-426B-92D4-630A4797F882}" destId="{0F7A08AE-B1A2-49D2-99C6-FD65AD359178}" srcOrd="0" destOrd="0" presId="urn:microsoft.com/office/officeart/2016/7/layout/RepeatingBendingProcessNew"/>
    <dgm:cxn modelId="{B3A48C58-62B1-4981-A283-417923BDD902}" type="presOf" srcId="{3B0D89F4-BFA2-474D-8E50-4C6E2BE2A509}" destId="{1C50D03F-FA38-4268-8B94-18B2B7BE0285}" srcOrd="0" destOrd="0" presId="urn:microsoft.com/office/officeart/2016/7/layout/RepeatingBendingProcessNew"/>
    <dgm:cxn modelId="{27CE6C5C-5513-4FF4-ADAB-DE70585A3864}" type="presOf" srcId="{CCE81692-A2D9-48BA-AC42-82C0ECA673DC}" destId="{B4088C7E-9462-49C4-B81D-43F9EB0EF86F}" srcOrd="0" destOrd="0" presId="urn:microsoft.com/office/officeart/2016/7/layout/RepeatingBendingProcessNew"/>
    <dgm:cxn modelId="{A3C5715F-82B3-4831-9138-AA320A4D4FC1}" type="presOf" srcId="{3CF35709-C1BB-4C61-8491-1B125F4CDF5A}" destId="{103A51F4-3123-4605-BEAF-65FCAE179AD2}" srcOrd="0" destOrd="0" presId="urn:microsoft.com/office/officeart/2016/7/layout/RepeatingBendingProcessNew"/>
    <dgm:cxn modelId="{7A914772-2BAE-4C1D-A299-FAB5DF504E62}" type="presOf" srcId="{DEEFDC4F-2AEB-4373-8DE8-B287F8E9B745}" destId="{11369B34-6D9A-4BEB-B5CA-9FA808C4D411}" srcOrd="0" destOrd="0" presId="urn:microsoft.com/office/officeart/2016/7/layout/RepeatingBendingProcessNew"/>
    <dgm:cxn modelId="{D6508188-2528-469E-AC0F-83B12969D414}" type="presOf" srcId="{BCF2CD3F-E5B4-4768-8B38-BCEF287679D3}" destId="{2CB524AA-E3EE-4526-AB55-D6C26595A1B6}" srcOrd="1" destOrd="0" presId="urn:microsoft.com/office/officeart/2016/7/layout/RepeatingBendingProcessNew"/>
    <dgm:cxn modelId="{5015598C-90B3-4D9C-9BE6-446E742A4BCA}" type="presOf" srcId="{CA7A7B9E-9E9E-4C0A-ABD2-FC93BB90C04F}" destId="{FB878B1B-0EB6-4817-80A3-193695F57AEA}" srcOrd="1" destOrd="0" presId="urn:microsoft.com/office/officeart/2016/7/layout/RepeatingBendingProcessNew"/>
    <dgm:cxn modelId="{22D88E90-0694-4826-ABE9-A48E7383360A}" type="presOf" srcId="{3CF35709-C1BB-4C61-8491-1B125F4CDF5A}" destId="{D5813872-7AAD-4F3C-A49D-77B099661CDA}" srcOrd="1" destOrd="0" presId="urn:microsoft.com/office/officeart/2016/7/layout/RepeatingBendingProcessNew"/>
    <dgm:cxn modelId="{DB6553A2-AE45-4E9F-9F51-A23599D6D79C}" type="presOf" srcId="{C8577F35-073D-4247-9800-281B593A66AC}" destId="{BDA6C9E4-8D0B-43A4-93FD-0DEC84C17C29}" srcOrd="0" destOrd="0" presId="urn:microsoft.com/office/officeart/2016/7/layout/RepeatingBendingProcessNew"/>
    <dgm:cxn modelId="{B1E1F9A2-48C7-4067-B5D3-C670D0DC5A7F}" type="presOf" srcId="{CA7A7B9E-9E9E-4C0A-ABD2-FC93BB90C04F}" destId="{25B5C70D-C6DE-48A3-B0FE-410CB61E51F6}" srcOrd="0" destOrd="0" presId="urn:microsoft.com/office/officeart/2016/7/layout/RepeatingBendingProcessNew"/>
    <dgm:cxn modelId="{375AAFC5-34E5-481C-85A1-D72490E47F9E}" srcId="{480776F4-85C3-426B-92D4-630A4797F882}" destId="{CAE5B86B-B49A-490F-8C72-664ED6C5F15E}" srcOrd="3" destOrd="0" parTransId="{463ADC98-5CF5-4493-9908-19438CAA48B3}" sibTransId="{3CF35709-C1BB-4C61-8491-1B125F4CDF5A}"/>
    <dgm:cxn modelId="{4587BCE7-2D80-4C03-A731-D683D8831F2B}" type="presOf" srcId="{CAE5B86B-B49A-490F-8C72-664ED6C5F15E}" destId="{DAF31931-98F3-44FC-8882-338D5D1D153F}" srcOrd="0" destOrd="0" presId="urn:microsoft.com/office/officeart/2016/7/layout/RepeatingBendingProcessNew"/>
    <dgm:cxn modelId="{8F5DC6F5-5A5C-43C8-ABE8-E8D8FC85E93F}" srcId="{480776F4-85C3-426B-92D4-630A4797F882}" destId="{DEEFDC4F-2AEB-4373-8DE8-B287F8E9B745}" srcOrd="2" destOrd="0" parTransId="{EE34D182-DEE9-4314-8303-E2F03252E947}" sibTransId="{C8577F35-073D-4247-9800-281B593A66AC}"/>
    <dgm:cxn modelId="{581A2416-F2F0-49F0-9183-BAB29E904AA4}" type="presParOf" srcId="{0F7A08AE-B1A2-49D2-99C6-FD65AD359178}" destId="{B4088C7E-9462-49C4-B81D-43F9EB0EF86F}" srcOrd="0" destOrd="0" presId="urn:microsoft.com/office/officeart/2016/7/layout/RepeatingBendingProcessNew"/>
    <dgm:cxn modelId="{9E6EEAF8-3498-4B97-959B-31503600F4AB}" type="presParOf" srcId="{0F7A08AE-B1A2-49D2-99C6-FD65AD359178}" destId="{25B5C70D-C6DE-48A3-B0FE-410CB61E51F6}" srcOrd="1" destOrd="0" presId="urn:microsoft.com/office/officeart/2016/7/layout/RepeatingBendingProcessNew"/>
    <dgm:cxn modelId="{4CDC0AC0-6EF9-4611-A565-6B730DEC7CF3}" type="presParOf" srcId="{25B5C70D-C6DE-48A3-B0FE-410CB61E51F6}" destId="{FB878B1B-0EB6-4817-80A3-193695F57AEA}" srcOrd="0" destOrd="0" presId="urn:microsoft.com/office/officeart/2016/7/layout/RepeatingBendingProcessNew"/>
    <dgm:cxn modelId="{17326BD7-1FB9-44F7-A1C6-1336445C9B73}" type="presParOf" srcId="{0F7A08AE-B1A2-49D2-99C6-FD65AD359178}" destId="{1C50D03F-FA38-4268-8B94-18B2B7BE0285}" srcOrd="2" destOrd="0" presId="urn:microsoft.com/office/officeart/2016/7/layout/RepeatingBendingProcessNew"/>
    <dgm:cxn modelId="{5FEB3CA9-C8ED-48CB-BBBE-F4902C789378}" type="presParOf" srcId="{0F7A08AE-B1A2-49D2-99C6-FD65AD359178}" destId="{6182A354-C2DD-48AA-A44F-F311C392CD0E}" srcOrd="3" destOrd="0" presId="urn:microsoft.com/office/officeart/2016/7/layout/RepeatingBendingProcessNew"/>
    <dgm:cxn modelId="{FC3F5CDD-D59B-4D76-9DEF-6866E7A5439D}" type="presParOf" srcId="{6182A354-C2DD-48AA-A44F-F311C392CD0E}" destId="{2CB524AA-E3EE-4526-AB55-D6C26595A1B6}" srcOrd="0" destOrd="0" presId="urn:microsoft.com/office/officeart/2016/7/layout/RepeatingBendingProcessNew"/>
    <dgm:cxn modelId="{DB829118-7C25-4901-9C1B-0A5A474E7BCC}" type="presParOf" srcId="{0F7A08AE-B1A2-49D2-99C6-FD65AD359178}" destId="{11369B34-6D9A-4BEB-B5CA-9FA808C4D411}" srcOrd="4" destOrd="0" presId="urn:microsoft.com/office/officeart/2016/7/layout/RepeatingBendingProcessNew"/>
    <dgm:cxn modelId="{1D13EFD0-53A7-4996-8C24-8127B92A6008}" type="presParOf" srcId="{0F7A08AE-B1A2-49D2-99C6-FD65AD359178}" destId="{BDA6C9E4-8D0B-43A4-93FD-0DEC84C17C29}" srcOrd="5" destOrd="0" presId="urn:microsoft.com/office/officeart/2016/7/layout/RepeatingBendingProcessNew"/>
    <dgm:cxn modelId="{A3FCD91C-970A-4B16-ADB5-CEAD49872623}" type="presParOf" srcId="{BDA6C9E4-8D0B-43A4-93FD-0DEC84C17C29}" destId="{EE723BC3-FA92-4BA7-A754-39FB166D1088}" srcOrd="0" destOrd="0" presId="urn:microsoft.com/office/officeart/2016/7/layout/RepeatingBendingProcessNew"/>
    <dgm:cxn modelId="{C2879DE0-5355-4854-85D4-F41A48A8E89D}" type="presParOf" srcId="{0F7A08AE-B1A2-49D2-99C6-FD65AD359178}" destId="{DAF31931-98F3-44FC-8882-338D5D1D153F}" srcOrd="6" destOrd="0" presId="urn:microsoft.com/office/officeart/2016/7/layout/RepeatingBendingProcessNew"/>
    <dgm:cxn modelId="{186ACDB6-7A09-4B4B-86A0-5B61DED1C25F}" type="presParOf" srcId="{0F7A08AE-B1A2-49D2-99C6-FD65AD359178}" destId="{103A51F4-3123-4605-BEAF-65FCAE179AD2}" srcOrd="7" destOrd="0" presId="urn:microsoft.com/office/officeart/2016/7/layout/RepeatingBendingProcessNew"/>
    <dgm:cxn modelId="{10EAB3C7-22B4-4DD7-9008-26F0AC74CC12}" type="presParOf" srcId="{103A51F4-3123-4605-BEAF-65FCAE179AD2}" destId="{D5813872-7AAD-4F3C-A49D-77B099661CDA}" srcOrd="0" destOrd="0" presId="urn:microsoft.com/office/officeart/2016/7/layout/RepeatingBendingProcessNew"/>
    <dgm:cxn modelId="{C2D9FC8C-2DC0-4C89-83EA-7F6684D4B4E1}" type="presParOf" srcId="{0F7A08AE-B1A2-49D2-99C6-FD65AD359178}" destId="{D06F0528-0400-43FA-ABD3-E3288D803975}"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492156-8824-493A-8CC9-C910524B5B3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7A2C0E9-63F3-43F4-9CFD-B44224E8403B}">
      <dgm:prSet/>
      <dgm:spPr/>
      <dgm:t>
        <a:bodyPr/>
        <a:lstStyle/>
        <a:p>
          <a:pPr>
            <a:defRPr cap="all"/>
          </a:pPr>
          <a:r>
            <a:rPr lang="en-US"/>
            <a:t>Integration of health, wellbeing, and sustainability is essential</a:t>
          </a:r>
        </a:p>
      </dgm:t>
    </dgm:pt>
    <dgm:pt modelId="{ECF7BDF5-D8DE-4CF8-B645-077AD9F834F4}" type="parTrans" cxnId="{5D20A424-93AF-47E6-8735-17BA2A8C0D27}">
      <dgm:prSet/>
      <dgm:spPr/>
      <dgm:t>
        <a:bodyPr/>
        <a:lstStyle/>
        <a:p>
          <a:endParaRPr lang="en-US"/>
        </a:p>
      </dgm:t>
    </dgm:pt>
    <dgm:pt modelId="{D7F92E8C-F72A-4D7B-AAAE-6435A5A65C9A}" type="sibTrans" cxnId="{5D20A424-93AF-47E6-8735-17BA2A8C0D27}">
      <dgm:prSet/>
      <dgm:spPr/>
      <dgm:t>
        <a:bodyPr/>
        <a:lstStyle/>
        <a:p>
          <a:endParaRPr lang="en-US"/>
        </a:p>
      </dgm:t>
    </dgm:pt>
    <dgm:pt modelId="{CCC42110-36E3-4260-B6AB-B41DF1F9AC1B}">
      <dgm:prSet/>
      <dgm:spPr/>
      <dgm:t>
        <a:bodyPr/>
        <a:lstStyle/>
        <a:p>
          <a:pPr>
            <a:defRPr cap="all"/>
          </a:pPr>
          <a:r>
            <a:rPr lang="en-US"/>
            <a:t>Preventative approaches can reduce long-term system pressure</a:t>
          </a:r>
        </a:p>
      </dgm:t>
    </dgm:pt>
    <dgm:pt modelId="{71EA26CD-31C1-42AB-9B46-E70D8427F8E3}" type="parTrans" cxnId="{B03A5330-C085-4516-94A3-22742D2AA85C}">
      <dgm:prSet/>
      <dgm:spPr/>
      <dgm:t>
        <a:bodyPr/>
        <a:lstStyle/>
        <a:p>
          <a:endParaRPr lang="en-US"/>
        </a:p>
      </dgm:t>
    </dgm:pt>
    <dgm:pt modelId="{3BA18E0F-9192-4F3B-B6FC-5511F3ED3A69}" type="sibTrans" cxnId="{B03A5330-C085-4516-94A3-22742D2AA85C}">
      <dgm:prSet/>
      <dgm:spPr/>
      <dgm:t>
        <a:bodyPr/>
        <a:lstStyle/>
        <a:p>
          <a:endParaRPr lang="en-US"/>
        </a:p>
      </dgm:t>
    </dgm:pt>
    <dgm:pt modelId="{C00581AB-A8F1-4E9D-84F4-2C8EA35B5EBE}">
      <dgm:prSet/>
      <dgm:spPr/>
      <dgm:t>
        <a:bodyPr/>
        <a:lstStyle/>
        <a:p>
          <a:pPr>
            <a:defRPr cap="all"/>
          </a:pPr>
          <a:r>
            <a:rPr lang="en-US"/>
            <a:t>Evidence shows impact, but outcomes remain uneven</a:t>
          </a:r>
        </a:p>
      </dgm:t>
    </dgm:pt>
    <dgm:pt modelId="{EF1C6D76-F93E-435A-BDC8-5BE485333AB0}" type="parTrans" cxnId="{D1213AC5-DD54-47BD-93C3-18AA17432CB9}">
      <dgm:prSet/>
      <dgm:spPr/>
      <dgm:t>
        <a:bodyPr/>
        <a:lstStyle/>
        <a:p>
          <a:endParaRPr lang="en-US"/>
        </a:p>
      </dgm:t>
    </dgm:pt>
    <dgm:pt modelId="{4BC7B51D-6EA1-4C1C-9CB9-47E17F388B36}" type="sibTrans" cxnId="{D1213AC5-DD54-47BD-93C3-18AA17432CB9}">
      <dgm:prSet/>
      <dgm:spPr/>
      <dgm:t>
        <a:bodyPr/>
        <a:lstStyle/>
        <a:p>
          <a:endParaRPr lang="en-US"/>
        </a:p>
      </dgm:t>
    </dgm:pt>
    <dgm:pt modelId="{26B865F4-4686-4CB8-A952-08F66A4D1B14}">
      <dgm:prSet/>
      <dgm:spPr/>
      <dgm:t>
        <a:bodyPr/>
        <a:lstStyle/>
        <a:p>
          <a:pPr>
            <a:defRPr cap="all"/>
          </a:pPr>
          <a:r>
            <a:rPr lang="en-US"/>
            <a:t>Structural inequalities limit effectiveness</a:t>
          </a:r>
        </a:p>
      </dgm:t>
    </dgm:pt>
    <dgm:pt modelId="{521CA6B3-4032-4B58-B562-5F495548F1F1}" type="parTrans" cxnId="{D7F7A0DA-0774-47D3-A695-90FE64D65B2F}">
      <dgm:prSet/>
      <dgm:spPr/>
      <dgm:t>
        <a:bodyPr/>
        <a:lstStyle/>
        <a:p>
          <a:endParaRPr lang="en-US"/>
        </a:p>
      </dgm:t>
    </dgm:pt>
    <dgm:pt modelId="{9ED7902D-3495-47FD-A87A-B19042D38069}" type="sibTrans" cxnId="{D7F7A0DA-0774-47D3-A695-90FE64D65B2F}">
      <dgm:prSet/>
      <dgm:spPr/>
      <dgm:t>
        <a:bodyPr/>
        <a:lstStyle/>
        <a:p>
          <a:endParaRPr lang="en-US"/>
        </a:p>
      </dgm:t>
    </dgm:pt>
    <dgm:pt modelId="{2517EA38-8213-4C92-8859-FBE273831FCB}">
      <dgm:prSet/>
      <dgm:spPr/>
      <dgm:t>
        <a:bodyPr/>
        <a:lstStyle/>
        <a:p>
          <a:pPr>
            <a:defRPr cap="all"/>
          </a:pPr>
          <a:r>
            <a:rPr lang="en-US"/>
            <a:t>Policy ambition must be matched by targeted delivery</a:t>
          </a:r>
        </a:p>
      </dgm:t>
    </dgm:pt>
    <dgm:pt modelId="{138B480A-8CCD-4D79-8B99-2689B31BC653}" type="parTrans" cxnId="{E8879A20-3BEC-4556-97D4-096A3320FD44}">
      <dgm:prSet/>
      <dgm:spPr/>
      <dgm:t>
        <a:bodyPr/>
        <a:lstStyle/>
        <a:p>
          <a:endParaRPr lang="en-US"/>
        </a:p>
      </dgm:t>
    </dgm:pt>
    <dgm:pt modelId="{63EEA50C-D3AD-48D3-B68B-B38223E44810}" type="sibTrans" cxnId="{E8879A20-3BEC-4556-97D4-096A3320FD44}">
      <dgm:prSet/>
      <dgm:spPr/>
      <dgm:t>
        <a:bodyPr/>
        <a:lstStyle/>
        <a:p>
          <a:endParaRPr lang="en-US"/>
        </a:p>
      </dgm:t>
    </dgm:pt>
    <dgm:pt modelId="{B4B1A48C-F467-4EA9-A1E6-F6EA6199F61B}" type="pres">
      <dgm:prSet presAssocID="{95492156-8824-493A-8CC9-C910524B5B31}" presName="root" presStyleCnt="0">
        <dgm:presLayoutVars>
          <dgm:dir/>
          <dgm:resizeHandles val="exact"/>
        </dgm:presLayoutVars>
      </dgm:prSet>
      <dgm:spPr/>
    </dgm:pt>
    <dgm:pt modelId="{7216ABEB-257B-4E5B-8AC8-DB35F86DEA5C}" type="pres">
      <dgm:prSet presAssocID="{37A2C0E9-63F3-43F4-9CFD-B44224E8403B}" presName="compNode" presStyleCnt="0"/>
      <dgm:spPr/>
    </dgm:pt>
    <dgm:pt modelId="{6F1E75D8-56E4-4741-9683-93C0AA1CA452}" type="pres">
      <dgm:prSet presAssocID="{37A2C0E9-63F3-43F4-9CFD-B44224E8403B}" presName="iconBgRect" presStyleLbl="bgShp" presStyleIdx="0" presStyleCnt="5"/>
      <dgm:spPr>
        <a:prstGeom prst="round2DiagRect">
          <a:avLst>
            <a:gd name="adj1" fmla="val 29727"/>
            <a:gd name="adj2" fmla="val 0"/>
          </a:avLst>
        </a:prstGeom>
      </dgm:spPr>
    </dgm:pt>
    <dgm:pt modelId="{F37CCA27-8C90-4E17-B1DB-4E9CDEC8D3BB}" type="pres">
      <dgm:prSet presAssocID="{37A2C0E9-63F3-43F4-9CFD-B44224E8403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482458E-23F7-4E34-BA39-D575B2CDC478}" type="pres">
      <dgm:prSet presAssocID="{37A2C0E9-63F3-43F4-9CFD-B44224E8403B}" presName="spaceRect" presStyleCnt="0"/>
      <dgm:spPr/>
    </dgm:pt>
    <dgm:pt modelId="{32B6FF9D-CCFC-4FEF-AA45-64A2E28D37B8}" type="pres">
      <dgm:prSet presAssocID="{37A2C0E9-63F3-43F4-9CFD-B44224E8403B}" presName="textRect" presStyleLbl="revTx" presStyleIdx="0" presStyleCnt="5">
        <dgm:presLayoutVars>
          <dgm:chMax val="1"/>
          <dgm:chPref val="1"/>
        </dgm:presLayoutVars>
      </dgm:prSet>
      <dgm:spPr/>
    </dgm:pt>
    <dgm:pt modelId="{28E91B4B-EF21-43CF-BB01-3577A4D69B59}" type="pres">
      <dgm:prSet presAssocID="{D7F92E8C-F72A-4D7B-AAAE-6435A5A65C9A}" presName="sibTrans" presStyleCnt="0"/>
      <dgm:spPr/>
    </dgm:pt>
    <dgm:pt modelId="{38DF395D-3496-4648-9EAF-6B60A2B27F57}" type="pres">
      <dgm:prSet presAssocID="{CCC42110-36E3-4260-B6AB-B41DF1F9AC1B}" presName="compNode" presStyleCnt="0"/>
      <dgm:spPr/>
    </dgm:pt>
    <dgm:pt modelId="{E105EA1A-3B4B-48F6-8287-2C543E9E7B77}" type="pres">
      <dgm:prSet presAssocID="{CCC42110-36E3-4260-B6AB-B41DF1F9AC1B}" presName="iconBgRect" presStyleLbl="bgShp" presStyleIdx="1" presStyleCnt="5"/>
      <dgm:spPr>
        <a:prstGeom prst="round2DiagRect">
          <a:avLst>
            <a:gd name="adj1" fmla="val 29727"/>
            <a:gd name="adj2" fmla="val 0"/>
          </a:avLst>
        </a:prstGeom>
      </dgm:spPr>
    </dgm:pt>
    <dgm:pt modelId="{318C5F55-F92C-4BEE-BFEF-F542F5AA3CCF}" type="pres">
      <dgm:prSet presAssocID="{CCC42110-36E3-4260-B6AB-B41DF1F9AC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838D7B8-0F5C-475F-A97F-D5628A94B032}" type="pres">
      <dgm:prSet presAssocID="{CCC42110-36E3-4260-B6AB-B41DF1F9AC1B}" presName="spaceRect" presStyleCnt="0"/>
      <dgm:spPr/>
    </dgm:pt>
    <dgm:pt modelId="{09F07767-D136-4047-B006-BC26D37EFE1D}" type="pres">
      <dgm:prSet presAssocID="{CCC42110-36E3-4260-B6AB-B41DF1F9AC1B}" presName="textRect" presStyleLbl="revTx" presStyleIdx="1" presStyleCnt="5">
        <dgm:presLayoutVars>
          <dgm:chMax val="1"/>
          <dgm:chPref val="1"/>
        </dgm:presLayoutVars>
      </dgm:prSet>
      <dgm:spPr/>
    </dgm:pt>
    <dgm:pt modelId="{A3D8982D-A908-4216-90BE-79BB2055F096}" type="pres">
      <dgm:prSet presAssocID="{3BA18E0F-9192-4F3B-B6FC-5511F3ED3A69}" presName="sibTrans" presStyleCnt="0"/>
      <dgm:spPr/>
    </dgm:pt>
    <dgm:pt modelId="{DA322C18-C5B3-4D46-B27D-29E6B773AE4E}" type="pres">
      <dgm:prSet presAssocID="{C00581AB-A8F1-4E9D-84F4-2C8EA35B5EBE}" presName="compNode" presStyleCnt="0"/>
      <dgm:spPr/>
    </dgm:pt>
    <dgm:pt modelId="{26690F0C-6A2A-4256-90BC-67372E2D04FD}" type="pres">
      <dgm:prSet presAssocID="{C00581AB-A8F1-4E9D-84F4-2C8EA35B5EBE}" presName="iconBgRect" presStyleLbl="bgShp" presStyleIdx="2" presStyleCnt="5"/>
      <dgm:spPr>
        <a:prstGeom prst="round2DiagRect">
          <a:avLst>
            <a:gd name="adj1" fmla="val 29727"/>
            <a:gd name="adj2" fmla="val 0"/>
          </a:avLst>
        </a:prstGeom>
      </dgm:spPr>
    </dgm:pt>
    <dgm:pt modelId="{EF2BE114-77D0-4ECE-A983-0AD3474143E8}" type="pres">
      <dgm:prSet presAssocID="{C00581AB-A8F1-4E9D-84F4-2C8EA35B5EB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4B3477B9-5998-48D0-A214-2E0A8BF316E3}" type="pres">
      <dgm:prSet presAssocID="{C00581AB-A8F1-4E9D-84F4-2C8EA35B5EBE}" presName="spaceRect" presStyleCnt="0"/>
      <dgm:spPr/>
    </dgm:pt>
    <dgm:pt modelId="{43A4B1D7-DE12-4F20-A61C-107119F878D9}" type="pres">
      <dgm:prSet presAssocID="{C00581AB-A8F1-4E9D-84F4-2C8EA35B5EBE}" presName="textRect" presStyleLbl="revTx" presStyleIdx="2" presStyleCnt="5">
        <dgm:presLayoutVars>
          <dgm:chMax val="1"/>
          <dgm:chPref val="1"/>
        </dgm:presLayoutVars>
      </dgm:prSet>
      <dgm:spPr/>
    </dgm:pt>
    <dgm:pt modelId="{11A655B5-DEBE-4011-9FCE-39641F3FC54D}" type="pres">
      <dgm:prSet presAssocID="{4BC7B51D-6EA1-4C1C-9CB9-47E17F388B36}" presName="sibTrans" presStyleCnt="0"/>
      <dgm:spPr/>
    </dgm:pt>
    <dgm:pt modelId="{48301162-10F6-465F-A66A-40A30BBC7652}" type="pres">
      <dgm:prSet presAssocID="{26B865F4-4686-4CB8-A952-08F66A4D1B14}" presName="compNode" presStyleCnt="0"/>
      <dgm:spPr/>
    </dgm:pt>
    <dgm:pt modelId="{A527BB3C-8F5E-42B8-AE60-1DAE37D102DF}" type="pres">
      <dgm:prSet presAssocID="{26B865F4-4686-4CB8-A952-08F66A4D1B14}" presName="iconBgRect" presStyleLbl="bgShp" presStyleIdx="3" presStyleCnt="5"/>
      <dgm:spPr>
        <a:prstGeom prst="round2DiagRect">
          <a:avLst>
            <a:gd name="adj1" fmla="val 29727"/>
            <a:gd name="adj2" fmla="val 0"/>
          </a:avLst>
        </a:prstGeom>
      </dgm:spPr>
    </dgm:pt>
    <dgm:pt modelId="{8EA701BF-7D45-4F1B-8B92-7D4A4333DF1A}" type="pres">
      <dgm:prSet presAssocID="{26B865F4-4686-4CB8-A952-08F66A4D1B1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13E7632E-7788-4E22-BFFC-3BBC5761BDE6}" type="pres">
      <dgm:prSet presAssocID="{26B865F4-4686-4CB8-A952-08F66A4D1B14}" presName="spaceRect" presStyleCnt="0"/>
      <dgm:spPr/>
    </dgm:pt>
    <dgm:pt modelId="{260151B4-5199-4571-871F-1543CBA7C23A}" type="pres">
      <dgm:prSet presAssocID="{26B865F4-4686-4CB8-A952-08F66A4D1B14}" presName="textRect" presStyleLbl="revTx" presStyleIdx="3" presStyleCnt="5">
        <dgm:presLayoutVars>
          <dgm:chMax val="1"/>
          <dgm:chPref val="1"/>
        </dgm:presLayoutVars>
      </dgm:prSet>
      <dgm:spPr/>
    </dgm:pt>
    <dgm:pt modelId="{A2DC0DA5-C5CB-4097-9BDB-F0BA3E6AE343}" type="pres">
      <dgm:prSet presAssocID="{9ED7902D-3495-47FD-A87A-B19042D38069}" presName="sibTrans" presStyleCnt="0"/>
      <dgm:spPr/>
    </dgm:pt>
    <dgm:pt modelId="{86C1BE99-41DB-420F-B7E2-8D117B6C28A6}" type="pres">
      <dgm:prSet presAssocID="{2517EA38-8213-4C92-8859-FBE273831FCB}" presName="compNode" presStyleCnt="0"/>
      <dgm:spPr/>
    </dgm:pt>
    <dgm:pt modelId="{C0B8F37A-DC36-4367-9D32-77F2D9953659}" type="pres">
      <dgm:prSet presAssocID="{2517EA38-8213-4C92-8859-FBE273831FCB}" presName="iconBgRect" presStyleLbl="bgShp" presStyleIdx="4" presStyleCnt="5"/>
      <dgm:spPr>
        <a:prstGeom prst="round2DiagRect">
          <a:avLst>
            <a:gd name="adj1" fmla="val 29727"/>
            <a:gd name="adj2" fmla="val 0"/>
          </a:avLst>
        </a:prstGeom>
      </dgm:spPr>
    </dgm:pt>
    <dgm:pt modelId="{BC35BD1F-B4E8-4BE1-82AE-E7296F100954}" type="pres">
      <dgm:prSet presAssocID="{2517EA38-8213-4C92-8859-FBE273831F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B5B8A54A-7960-4EA4-821B-67039ECE4A9E}" type="pres">
      <dgm:prSet presAssocID="{2517EA38-8213-4C92-8859-FBE273831FCB}" presName="spaceRect" presStyleCnt="0"/>
      <dgm:spPr/>
    </dgm:pt>
    <dgm:pt modelId="{65C1E6A0-F2CE-401E-A76C-2A2ECCD0C876}" type="pres">
      <dgm:prSet presAssocID="{2517EA38-8213-4C92-8859-FBE273831FCB}" presName="textRect" presStyleLbl="revTx" presStyleIdx="4" presStyleCnt="5">
        <dgm:presLayoutVars>
          <dgm:chMax val="1"/>
          <dgm:chPref val="1"/>
        </dgm:presLayoutVars>
      </dgm:prSet>
      <dgm:spPr/>
    </dgm:pt>
  </dgm:ptLst>
  <dgm:cxnLst>
    <dgm:cxn modelId="{E8879A20-3BEC-4556-97D4-096A3320FD44}" srcId="{95492156-8824-493A-8CC9-C910524B5B31}" destId="{2517EA38-8213-4C92-8859-FBE273831FCB}" srcOrd="4" destOrd="0" parTransId="{138B480A-8CCD-4D79-8B99-2689B31BC653}" sibTransId="{63EEA50C-D3AD-48D3-B68B-B38223E44810}"/>
    <dgm:cxn modelId="{5D20A424-93AF-47E6-8735-17BA2A8C0D27}" srcId="{95492156-8824-493A-8CC9-C910524B5B31}" destId="{37A2C0E9-63F3-43F4-9CFD-B44224E8403B}" srcOrd="0" destOrd="0" parTransId="{ECF7BDF5-D8DE-4CF8-B645-077AD9F834F4}" sibTransId="{D7F92E8C-F72A-4D7B-AAAE-6435A5A65C9A}"/>
    <dgm:cxn modelId="{D1CECD2D-3A72-4382-A546-4248AFA2316A}" type="presOf" srcId="{26B865F4-4686-4CB8-A952-08F66A4D1B14}" destId="{260151B4-5199-4571-871F-1543CBA7C23A}" srcOrd="0" destOrd="0" presId="urn:microsoft.com/office/officeart/2018/5/layout/IconLeafLabelList"/>
    <dgm:cxn modelId="{B03A5330-C085-4516-94A3-22742D2AA85C}" srcId="{95492156-8824-493A-8CC9-C910524B5B31}" destId="{CCC42110-36E3-4260-B6AB-B41DF1F9AC1B}" srcOrd="1" destOrd="0" parTransId="{71EA26CD-31C1-42AB-9B46-E70D8427F8E3}" sibTransId="{3BA18E0F-9192-4F3B-B6FC-5511F3ED3A69}"/>
    <dgm:cxn modelId="{6E85AF36-F625-41E6-93CD-6676D71E2ACA}" type="presOf" srcId="{CCC42110-36E3-4260-B6AB-B41DF1F9AC1B}" destId="{09F07767-D136-4047-B006-BC26D37EFE1D}" srcOrd="0" destOrd="0" presId="urn:microsoft.com/office/officeart/2018/5/layout/IconLeafLabelList"/>
    <dgm:cxn modelId="{19357F6A-F8F4-4736-95A2-8D7867326418}" type="presOf" srcId="{C00581AB-A8F1-4E9D-84F4-2C8EA35B5EBE}" destId="{43A4B1D7-DE12-4F20-A61C-107119F878D9}" srcOrd="0" destOrd="0" presId="urn:microsoft.com/office/officeart/2018/5/layout/IconLeafLabelList"/>
    <dgm:cxn modelId="{2D9E1295-F25C-4E19-AB45-4ACDD8EBC50A}" type="presOf" srcId="{37A2C0E9-63F3-43F4-9CFD-B44224E8403B}" destId="{32B6FF9D-CCFC-4FEF-AA45-64A2E28D37B8}" srcOrd="0" destOrd="0" presId="urn:microsoft.com/office/officeart/2018/5/layout/IconLeafLabelList"/>
    <dgm:cxn modelId="{AF1FFF9E-09AA-46FF-B486-A1D989A23F7B}" type="presOf" srcId="{2517EA38-8213-4C92-8859-FBE273831FCB}" destId="{65C1E6A0-F2CE-401E-A76C-2A2ECCD0C876}" srcOrd="0" destOrd="0" presId="urn:microsoft.com/office/officeart/2018/5/layout/IconLeafLabelList"/>
    <dgm:cxn modelId="{D1213AC5-DD54-47BD-93C3-18AA17432CB9}" srcId="{95492156-8824-493A-8CC9-C910524B5B31}" destId="{C00581AB-A8F1-4E9D-84F4-2C8EA35B5EBE}" srcOrd="2" destOrd="0" parTransId="{EF1C6D76-F93E-435A-BDC8-5BE485333AB0}" sibTransId="{4BC7B51D-6EA1-4C1C-9CB9-47E17F388B36}"/>
    <dgm:cxn modelId="{D7F7A0DA-0774-47D3-A695-90FE64D65B2F}" srcId="{95492156-8824-493A-8CC9-C910524B5B31}" destId="{26B865F4-4686-4CB8-A952-08F66A4D1B14}" srcOrd="3" destOrd="0" parTransId="{521CA6B3-4032-4B58-B562-5F495548F1F1}" sibTransId="{9ED7902D-3495-47FD-A87A-B19042D38069}"/>
    <dgm:cxn modelId="{BCADE2EF-1C7D-4D6A-93B9-6FFA62D29D5C}" type="presOf" srcId="{95492156-8824-493A-8CC9-C910524B5B31}" destId="{B4B1A48C-F467-4EA9-A1E6-F6EA6199F61B}" srcOrd="0" destOrd="0" presId="urn:microsoft.com/office/officeart/2018/5/layout/IconLeafLabelList"/>
    <dgm:cxn modelId="{65A9601D-E9A0-4935-B20A-D264E69D93C8}" type="presParOf" srcId="{B4B1A48C-F467-4EA9-A1E6-F6EA6199F61B}" destId="{7216ABEB-257B-4E5B-8AC8-DB35F86DEA5C}" srcOrd="0" destOrd="0" presId="urn:microsoft.com/office/officeart/2018/5/layout/IconLeafLabelList"/>
    <dgm:cxn modelId="{9FE8813C-B6D5-4D66-B559-3CB6F76CD79B}" type="presParOf" srcId="{7216ABEB-257B-4E5B-8AC8-DB35F86DEA5C}" destId="{6F1E75D8-56E4-4741-9683-93C0AA1CA452}" srcOrd="0" destOrd="0" presId="urn:microsoft.com/office/officeart/2018/5/layout/IconLeafLabelList"/>
    <dgm:cxn modelId="{0F7B13DB-B7D2-43A4-A5BA-BC15372F95A4}" type="presParOf" srcId="{7216ABEB-257B-4E5B-8AC8-DB35F86DEA5C}" destId="{F37CCA27-8C90-4E17-B1DB-4E9CDEC8D3BB}" srcOrd="1" destOrd="0" presId="urn:microsoft.com/office/officeart/2018/5/layout/IconLeafLabelList"/>
    <dgm:cxn modelId="{D96A388C-34ED-42B3-B21B-30033ADA2ED8}" type="presParOf" srcId="{7216ABEB-257B-4E5B-8AC8-DB35F86DEA5C}" destId="{C482458E-23F7-4E34-BA39-D575B2CDC478}" srcOrd="2" destOrd="0" presId="urn:microsoft.com/office/officeart/2018/5/layout/IconLeafLabelList"/>
    <dgm:cxn modelId="{4431EA00-B920-4BA6-83C9-25C6F4FEFDAB}" type="presParOf" srcId="{7216ABEB-257B-4E5B-8AC8-DB35F86DEA5C}" destId="{32B6FF9D-CCFC-4FEF-AA45-64A2E28D37B8}" srcOrd="3" destOrd="0" presId="urn:microsoft.com/office/officeart/2018/5/layout/IconLeafLabelList"/>
    <dgm:cxn modelId="{BD38E17C-9B43-4B2D-A46F-B36068270910}" type="presParOf" srcId="{B4B1A48C-F467-4EA9-A1E6-F6EA6199F61B}" destId="{28E91B4B-EF21-43CF-BB01-3577A4D69B59}" srcOrd="1" destOrd="0" presId="urn:microsoft.com/office/officeart/2018/5/layout/IconLeafLabelList"/>
    <dgm:cxn modelId="{AE6E775B-B5EF-4A1E-95F1-15BFA33F22CA}" type="presParOf" srcId="{B4B1A48C-F467-4EA9-A1E6-F6EA6199F61B}" destId="{38DF395D-3496-4648-9EAF-6B60A2B27F57}" srcOrd="2" destOrd="0" presId="urn:microsoft.com/office/officeart/2018/5/layout/IconLeafLabelList"/>
    <dgm:cxn modelId="{7685089C-8AB5-4393-B13C-88645FCCCE28}" type="presParOf" srcId="{38DF395D-3496-4648-9EAF-6B60A2B27F57}" destId="{E105EA1A-3B4B-48F6-8287-2C543E9E7B77}" srcOrd="0" destOrd="0" presId="urn:microsoft.com/office/officeart/2018/5/layout/IconLeafLabelList"/>
    <dgm:cxn modelId="{D7483481-2058-48CC-BFD8-3AAA6D4314EF}" type="presParOf" srcId="{38DF395D-3496-4648-9EAF-6B60A2B27F57}" destId="{318C5F55-F92C-4BEE-BFEF-F542F5AA3CCF}" srcOrd="1" destOrd="0" presId="urn:microsoft.com/office/officeart/2018/5/layout/IconLeafLabelList"/>
    <dgm:cxn modelId="{25A466DF-E291-499D-88E0-6ED4B4D6675E}" type="presParOf" srcId="{38DF395D-3496-4648-9EAF-6B60A2B27F57}" destId="{7838D7B8-0F5C-475F-A97F-D5628A94B032}" srcOrd="2" destOrd="0" presId="urn:microsoft.com/office/officeart/2018/5/layout/IconLeafLabelList"/>
    <dgm:cxn modelId="{04D312DE-7430-4439-80B1-C936AC7A5C26}" type="presParOf" srcId="{38DF395D-3496-4648-9EAF-6B60A2B27F57}" destId="{09F07767-D136-4047-B006-BC26D37EFE1D}" srcOrd="3" destOrd="0" presId="urn:microsoft.com/office/officeart/2018/5/layout/IconLeafLabelList"/>
    <dgm:cxn modelId="{33B4D1FD-8DDF-48CF-8AFD-0876D0D32E31}" type="presParOf" srcId="{B4B1A48C-F467-4EA9-A1E6-F6EA6199F61B}" destId="{A3D8982D-A908-4216-90BE-79BB2055F096}" srcOrd="3" destOrd="0" presId="urn:microsoft.com/office/officeart/2018/5/layout/IconLeafLabelList"/>
    <dgm:cxn modelId="{0AD26BD3-1F74-484C-8F43-9C332DE368E1}" type="presParOf" srcId="{B4B1A48C-F467-4EA9-A1E6-F6EA6199F61B}" destId="{DA322C18-C5B3-4D46-B27D-29E6B773AE4E}" srcOrd="4" destOrd="0" presId="urn:microsoft.com/office/officeart/2018/5/layout/IconLeafLabelList"/>
    <dgm:cxn modelId="{9EF42559-4541-4F81-9BB4-299E385B3A50}" type="presParOf" srcId="{DA322C18-C5B3-4D46-B27D-29E6B773AE4E}" destId="{26690F0C-6A2A-4256-90BC-67372E2D04FD}" srcOrd="0" destOrd="0" presId="urn:microsoft.com/office/officeart/2018/5/layout/IconLeafLabelList"/>
    <dgm:cxn modelId="{55A9CC37-6706-4757-AE8D-06E2DA0C3BE8}" type="presParOf" srcId="{DA322C18-C5B3-4D46-B27D-29E6B773AE4E}" destId="{EF2BE114-77D0-4ECE-A983-0AD3474143E8}" srcOrd="1" destOrd="0" presId="urn:microsoft.com/office/officeart/2018/5/layout/IconLeafLabelList"/>
    <dgm:cxn modelId="{358A4043-EFD4-4C05-B18B-891485577196}" type="presParOf" srcId="{DA322C18-C5B3-4D46-B27D-29E6B773AE4E}" destId="{4B3477B9-5998-48D0-A214-2E0A8BF316E3}" srcOrd="2" destOrd="0" presId="urn:microsoft.com/office/officeart/2018/5/layout/IconLeafLabelList"/>
    <dgm:cxn modelId="{4BD8B6A1-CCA6-4F71-BE84-8C3BFD4949EB}" type="presParOf" srcId="{DA322C18-C5B3-4D46-B27D-29E6B773AE4E}" destId="{43A4B1D7-DE12-4F20-A61C-107119F878D9}" srcOrd="3" destOrd="0" presId="urn:microsoft.com/office/officeart/2018/5/layout/IconLeafLabelList"/>
    <dgm:cxn modelId="{C0A83787-C67C-4C01-B844-58F18D714408}" type="presParOf" srcId="{B4B1A48C-F467-4EA9-A1E6-F6EA6199F61B}" destId="{11A655B5-DEBE-4011-9FCE-39641F3FC54D}" srcOrd="5" destOrd="0" presId="urn:microsoft.com/office/officeart/2018/5/layout/IconLeafLabelList"/>
    <dgm:cxn modelId="{439D2D9E-18D1-4C54-8D93-5332661DC13B}" type="presParOf" srcId="{B4B1A48C-F467-4EA9-A1E6-F6EA6199F61B}" destId="{48301162-10F6-465F-A66A-40A30BBC7652}" srcOrd="6" destOrd="0" presId="urn:microsoft.com/office/officeart/2018/5/layout/IconLeafLabelList"/>
    <dgm:cxn modelId="{A09D197F-FB94-4BEE-B357-EC85517EBE6C}" type="presParOf" srcId="{48301162-10F6-465F-A66A-40A30BBC7652}" destId="{A527BB3C-8F5E-42B8-AE60-1DAE37D102DF}" srcOrd="0" destOrd="0" presId="urn:microsoft.com/office/officeart/2018/5/layout/IconLeafLabelList"/>
    <dgm:cxn modelId="{79F21495-F874-4961-A68B-E741015E38F6}" type="presParOf" srcId="{48301162-10F6-465F-A66A-40A30BBC7652}" destId="{8EA701BF-7D45-4F1B-8B92-7D4A4333DF1A}" srcOrd="1" destOrd="0" presId="urn:microsoft.com/office/officeart/2018/5/layout/IconLeafLabelList"/>
    <dgm:cxn modelId="{B58EA0A1-9272-40C6-A169-F33D9C7AA15C}" type="presParOf" srcId="{48301162-10F6-465F-A66A-40A30BBC7652}" destId="{13E7632E-7788-4E22-BFFC-3BBC5761BDE6}" srcOrd="2" destOrd="0" presId="urn:microsoft.com/office/officeart/2018/5/layout/IconLeafLabelList"/>
    <dgm:cxn modelId="{1983756A-B381-4E3B-B6C9-2DADB3CE9821}" type="presParOf" srcId="{48301162-10F6-465F-A66A-40A30BBC7652}" destId="{260151B4-5199-4571-871F-1543CBA7C23A}" srcOrd="3" destOrd="0" presId="urn:microsoft.com/office/officeart/2018/5/layout/IconLeafLabelList"/>
    <dgm:cxn modelId="{0E87B139-BE04-4B78-884F-3046A88684A6}" type="presParOf" srcId="{B4B1A48C-F467-4EA9-A1E6-F6EA6199F61B}" destId="{A2DC0DA5-C5CB-4097-9BDB-F0BA3E6AE343}" srcOrd="7" destOrd="0" presId="urn:microsoft.com/office/officeart/2018/5/layout/IconLeafLabelList"/>
    <dgm:cxn modelId="{BC07318C-F659-49FC-A054-E87AB98B9330}" type="presParOf" srcId="{B4B1A48C-F467-4EA9-A1E6-F6EA6199F61B}" destId="{86C1BE99-41DB-420F-B7E2-8D117B6C28A6}" srcOrd="8" destOrd="0" presId="urn:microsoft.com/office/officeart/2018/5/layout/IconLeafLabelList"/>
    <dgm:cxn modelId="{861FD005-7112-4257-AC14-410D468E9170}" type="presParOf" srcId="{86C1BE99-41DB-420F-B7E2-8D117B6C28A6}" destId="{C0B8F37A-DC36-4367-9D32-77F2D9953659}" srcOrd="0" destOrd="0" presId="urn:microsoft.com/office/officeart/2018/5/layout/IconLeafLabelList"/>
    <dgm:cxn modelId="{616A03C2-FB28-4139-B447-117DB48D0015}" type="presParOf" srcId="{86C1BE99-41DB-420F-B7E2-8D117B6C28A6}" destId="{BC35BD1F-B4E8-4BE1-82AE-E7296F100954}" srcOrd="1" destOrd="0" presId="urn:microsoft.com/office/officeart/2018/5/layout/IconLeafLabelList"/>
    <dgm:cxn modelId="{B2252D74-829B-46F4-BA30-3B9EEF95D312}" type="presParOf" srcId="{86C1BE99-41DB-420F-B7E2-8D117B6C28A6}" destId="{B5B8A54A-7960-4EA4-821B-67039ECE4A9E}" srcOrd="2" destOrd="0" presId="urn:microsoft.com/office/officeart/2018/5/layout/IconLeafLabelList"/>
    <dgm:cxn modelId="{151A38E2-FDD0-4338-B427-4C62471EF95F}" type="presParOf" srcId="{86C1BE99-41DB-420F-B7E2-8D117B6C28A6}" destId="{65C1E6A0-F2CE-401E-A76C-2A2ECCD0C87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B9598-8107-4C78-8E40-551C1F952375}">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Increasing demand, inequality, and financial pressure on services</a:t>
          </a:r>
        </a:p>
      </dsp:txBody>
      <dsp:txXfrm>
        <a:off x="402550" y="1992"/>
        <a:ext cx="3034531" cy="1820718"/>
      </dsp:txXfrm>
    </dsp:sp>
    <dsp:sp modelId="{C92A9453-6437-42CC-8800-82151426CC6D}">
      <dsp:nvSpPr>
        <dsp:cNvPr id="0" name=""/>
        <dsp:cNvSpPr/>
      </dsp:nvSpPr>
      <dsp:spPr>
        <a:xfrm>
          <a:off x="3740534" y="1992"/>
          <a:ext cx="3034531" cy="1820718"/>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Health, wellbeing, and sustainability are structurally interconnected</a:t>
          </a:r>
        </a:p>
      </dsp:txBody>
      <dsp:txXfrm>
        <a:off x="3740534" y="1992"/>
        <a:ext cx="3034531" cy="1820718"/>
      </dsp:txXfrm>
    </dsp:sp>
    <dsp:sp modelId="{1DFB316E-1D9A-4A2F-A9A9-13C6C45ACB08}">
      <dsp:nvSpPr>
        <dsp:cNvPr id="0" name=""/>
        <dsp:cNvSpPr/>
      </dsp:nvSpPr>
      <dsp:spPr>
        <a:xfrm>
          <a:off x="7078518" y="1992"/>
          <a:ext cx="3034531" cy="1820718"/>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Shift from reactive care to prevention and long-term planning (WHO, 2023)</a:t>
          </a:r>
        </a:p>
      </dsp:txBody>
      <dsp:txXfrm>
        <a:off x="7078518" y="1992"/>
        <a:ext cx="3034531" cy="1820718"/>
      </dsp:txXfrm>
    </dsp:sp>
    <dsp:sp modelId="{114F80BA-ABC4-4C25-A41E-24D8435D384E}">
      <dsp:nvSpPr>
        <dsp:cNvPr id="0" name=""/>
        <dsp:cNvSpPr/>
      </dsp:nvSpPr>
      <dsp:spPr>
        <a:xfrm>
          <a:off x="2071542" y="2126164"/>
          <a:ext cx="3034531" cy="1820718"/>
        </a:xfrm>
        <a:prstGeom prst="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Integration promoted in policy but uneven in practice</a:t>
          </a:r>
        </a:p>
      </dsp:txBody>
      <dsp:txXfrm>
        <a:off x="2071542" y="2126164"/>
        <a:ext cx="3034531" cy="1820718"/>
      </dsp:txXfrm>
    </dsp:sp>
    <dsp:sp modelId="{59DC949D-2D21-494C-B47C-22A3DB29825A}">
      <dsp:nvSpPr>
        <dsp:cNvPr id="0" name=""/>
        <dsp:cNvSpPr/>
      </dsp:nvSpPr>
      <dsp:spPr>
        <a:xfrm>
          <a:off x="5409526" y="2126164"/>
          <a:ext cx="3034531" cy="1820718"/>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Focus on theory, policy, and applied example (NHS DPP)</a:t>
          </a:r>
        </a:p>
      </dsp:txBody>
      <dsp:txXfrm>
        <a:off x="5409526"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9A2BF-C27A-4847-BC6E-D66C8568BB17}">
      <dsp:nvSpPr>
        <dsp:cNvPr id="0" name=""/>
        <dsp:cNvSpPr/>
      </dsp:nvSpPr>
      <dsp:spPr>
        <a:xfrm>
          <a:off x="3594" y="612236"/>
          <a:ext cx="1946002" cy="272440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US" sz="1600" b="0" i="0" kern="1200" baseline="0"/>
            <a:t>Health: physical, mental, and social wellbeing</a:t>
          </a:r>
          <a:endParaRPr lang="en-US" sz="1600" kern="1200"/>
        </a:p>
      </dsp:txBody>
      <dsp:txXfrm>
        <a:off x="3594" y="1647509"/>
        <a:ext cx="1946002" cy="1634641"/>
      </dsp:txXfrm>
    </dsp:sp>
    <dsp:sp modelId="{9E0E87DA-35B6-46C2-BD59-C2DCB81C3F71}">
      <dsp:nvSpPr>
        <dsp:cNvPr id="0" name=""/>
        <dsp:cNvSpPr/>
      </dsp:nvSpPr>
      <dsp:spPr>
        <a:xfrm>
          <a:off x="567934" y="884676"/>
          <a:ext cx="817320" cy="817320"/>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87628" y="1004370"/>
        <a:ext cx="577932" cy="577932"/>
      </dsp:txXfrm>
    </dsp:sp>
    <dsp:sp modelId="{8D57D8A0-A693-4C47-BAC2-851381A449B4}">
      <dsp:nvSpPr>
        <dsp:cNvPr id="0" name=""/>
        <dsp:cNvSpPr/>
      </dsp:nvSpPr>
      <dsp:spPr>
        <a:xfrm>
          <a:off x="3594" y="3336567"/>
          <a:ext cx="1946002"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FD56A-54BA-4FED-BABA-D5BE2FC7EFE2}">
      <dsp:nvSpPr>
        <dsp:cNvPr id="0" name=""/>
        <dsp:cNvSpPr/>
      </dsp:nvSpPr>
      <dsp:spPr>
        <a:xfrm>
          <a:off x="2144196" y="612236"/>
          <a:ext cx="1946002" cy="2724403"/>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US" sz="1600" b="0" i="0" kern="1200" baseline="0"/>
            <a:t>Wellbeing: holistic, subjective and objective dimensions</a:t>
          </a:r>
          <a:endParaRPr lang="en-US" sz="1600" kern="1200"/>
        </a:p>
      </dsp:txBody>
      <dsp:txXfrm>
        <a:off x="2144196" y="1647509"/>
        <a:ext cx="1946002" cy="1634641"/>
      </dsp:txXfrm>
    </dsp:sp>
    <dsp:sp modelId="{F15B38C3-446E-4C76-83B1-63E72B5C9FFB}">
      <dsp:nvSpPr>
        <dsp:cNvPr id="0" name=""/>
        <dsp:cNvSpPr/>
      </dsp:nvSpPr>
      <dsp:spPr>
        <a:xfrm>
          <a:off x="2708537" y="884676"/>
          <a:ext cx="817320" cy="817320"/>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28231" y="1004370"/>
        <a:ext cx="577932" cy="577932"/>
      </dsp:txXfrm>
    </dsp:sp>
    <dsp:sp modelId="{4D08E04E-E0DE-43B9-A1C8-696104BA9636}">
      <dsp:nvSpPr>
        <dsp:cNvPr id="0" name=""/>
        <dsp:cNvSpPr/>
      </dsp:nvSpPr>
      <dsp:spPr>
        <a:xfrm>
          <a:off x="2144196" y="3336567"/>
          <a:ext cx="1946002"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595A2-029C-4411-B034-433CA78589B9}">
      <dsp:nvSpPr>
        <dsp:cNvPr id="0" name=""/>
        <dsp:cNvSpPr/>
      </dsp:nvSpPr>
      <dsp:spPr>
        <a:xfrm>
          <a:off x="4284798" y="612236"/>
          <a:ext cx="1946002" cy="2724403"/>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US" sz="1600" b="0" i="0" kern="1200" baseline="0"/>
            <a:t>Sustainable development: present needs vs future capacity</a:t>
          </a:r>
          <a:endParaRPr lang="en-US" sz="1600" kern="1200"/>
        </a:p>
      </dsp:txBody>
      <dsp:txXfrm>
        <a:off x="4284798" y="1647509"/>
        <a:ext cx="1946002" cy="1634641"/>
      </dsp:txXfrm>
    </dsp:sp>
    <dsp:sp modelId="{ECE6D18F-3C18-4D3B-8982-B9F971994C15}">
      <dsp:nvSpPr>
        <dsp:cNvPr id="0" name=""/>
        <dsp:cNvSpPr/>
      </dsp:nvSpPr>
      <dsp:spPr>
        <a:xfrm>
          <a:off x="4849139" y="884676"/>
          <a:ext cx="817320" cy="817320"/>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68833" y="1004370"/>
        <a:ext cx="577932" cy="577932"/>
      </dsp:txXfrm>
    </dsp:sp>
    <dsp:sp modelId="{9BD9378F-17E6-4E1E-856E-CF580F42F022}">
      <dsp:nvSpPr>
        <dsp:cNvPr id="0" name=""/>
        <dsp:cNvSpPr/>
      </dsp:nvSpPr>
      <dsp:spPr>
        <a:xfrm>
          <a:off x="4284798" y="3336567"/>
          <a:ext cx="1946002"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E6D8F-D66A-4966-A85B-CD9BFED631A8}">
      <dsp:nvSpPr>
        <dsp:cNvPr id="0" name=""/>
        <dsp:cNvSpPr/>
      </dsp:nvSpPr>
      <dsp:spPr>
        <a:xfrm>
          <a:off x="6425401" y="612236"/>
          <a:ext cx="1946002" cy="272440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US" sz="1600" b="0" i="0" kern="1200" baseline="0"/>
            <a:t>Shift from biomedical to socio-ecological perspectives</a:t>
          </a:r>
          <a:endParaRPr lang="en-US" sz="1600" kern="1200"/>
        </a:p>
      </dsp:txBody>
      <dsp:txXfrm>
        <a:off x="6425401" y="1647509"/>
        <a:ext cx="1946002" cy="1634641"/>
      </dsp:txXfrm>
    </dsp:sp>
    <dsp:sp modelId="{6F0F2B65-471A-4278-BDF5-E7507C58F044}">
      <dsp:nvSpPr>
        <dsp:cNvPr id="0" name=""/>
        <dsp:cNvSpPr/>
      </dsp:nvSpPr>
      <dsp:spPr>
        <a:xfrm>
          <a:off x="6989741" y="884676"/>
          <a:ext cx="817320" cy="817320"/>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09435" y="1004370"/>
        <a:ext cx="577932" cy="577932"/>
      </dsp:txXfrm>
    </dsp:sp>
    <dsp:sp modelId="{CBAB7D4C-5313-48E8-9499-545F372916E0}">
      <dsp:nvSpPr>
        <dsp:cNvPr id="0" name=""/>
        <dsp:cNvSpPr/>
      </dsp:nvSpPr>
      <dsp:spPr>
        <a:xfrm>
          <a:off x="6425401" y="3336567"/>
          <a:ext cx="1946002" cy="7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FC174-4FFC-45CC-8C91-2F9590719A7B}">
      <dsp:nvSpPr>
        <dsp:cNvPr id="0" name=""/>
        <dsp:cNvSpPr/>
      </dsp:nvSpPr>
      <dsp:spPr>
        <a:xfrm>
          <a:off x="8566003" y="612236"/>
          <a:ext cx="1946002" cy="2724403"/>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711200">
            <a:lnSpc>
              <a:spcPct val="90000"/>
            </a:lnSpc>
            <a:spcBef>
              <a:spcPct val="0"/>
            </a:spcBef>
            <a:spcAft>
              <a:spcPct val="35000"/>
            </a:spcAft>
            <a:buNone/>
          </a:pPr>
          <a:r>
            <a:rPr lang="en-US" sz="1600" b="0" i="0" kern="1200" baseline="0"/>
            <a:t>Relevance to preventative health programmes</a:t>
          </a:r>
          <a:endParaRPr lang="en-US" sz="1600" kern="1200"/>
        </a:p>
      </dsp:txBody>
      <dsp:txXfrm>
        <a:off x="8566003" y="1647509"/>
        <a:ext cx="1946002" cy="1634641"/>
      </dsp:txXfrm>
    </dsp:sp>
    <dsp:sp modelId="{FEAD2B49-2CA8-45E3-BAD8-502253138637}">
      <dsp:nvSpPr>
        <dsp:cNvPr id="0" name=""/>
        <dsp:cNvSpPr/>
      </dsp:nvSpPr>
      <dsp:spPr>
        <a:xfrm>
          <a:off x="9130344" y="884676"/>
          <a:ext cx="817320" cy="817320"/>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50038" y="1004370"/>
        <a:ext cx="577932" cy="577932"/>
      </dsp:txXfrm>
    </dsp:sp>
    <dsp:sp modelId="{07F14057-CBC9-4A69-96F3-1A319B9B9DC5}">
      <dsp:nvSpPr>
        <dsp:cNvPr id="0" name=""/>
        <dsp:cNvSpPr/>
      </dsp:nvSpPr>
      <dsp:spPr>
        <a:xfrm>
          <a:off x="8566003" y="3336567"/>
          <a:ext cx="1946002" cy="72"/>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31321-569F-4A06-A5C6-0497348F9FE1}">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Biomedical model: disease-focused and reactive (</a:t>
          </a:r>
          <a:r>
            <a:rPr lang="en-US" sz="2300" kern="1200" dirty="0"/>
            <a:t>Farre and Rapley, 2017)</a:t>
          </a:r>
        </a:p>
      </dsp:txBody>
      <dsp:txXfrm>
        <a:off x="402550" y="1992"/>
        <a:ext cx="3034531" cy="1820718"/>
      </dsp:txXfrm>
    </dsp:sp>
    <dsp:sp modelId="{711DAF5B-E459-40CF-92A9-A574FADCA33C}">
      <dsp:nvSpPr>
        <dsp:cNvPr id="0" name=""/>
        <dsp:cNvSpPr/>
      </dsp:nvSpPr>
      <dsp:spPr>
        <a:xfrm>
          <a:off x="3740534" y="1992"/>
          <a:ext cx="3034531" cy="1820718"/>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Biopsychosocial model: biological, psychological, social factors (</a:t>
          </a:r>
          <a:r>
            <a:rPr lang="en-US" sz="2300" kern="1200" dirty="0"/>
            <a:t>Short, 2021)</a:t>
          </a:r>
        </a:p>
      </dsp:txBody>
      <dsp:txXfrm>
        <a:off x="3740534" y="1992"/>
        <a:ext cx="3034531" cy="1820718"/>
      </dsp:txXfrm>
    </dsp:sp>
    <dsp:sp modelId="{CC23EF0E-F6F1-4B9E-BB3B-8FA56C74AAEA}">
      <dsp:nvSpPr>
        <dsp:cNvPr id="0" name=""/>
        <dsp:cNvSpPr/>
      </dsp:nvSpPr>
      <dsp:spPr>
        <a:xfrm>
          <a:off x="7078518" y="1992"/>
          <a:ext cx="3034531" cy="1820718"/>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Holistic and socio-ecological approaches (</a:t>
          </a:r>
          <a:r>
            <a:rPr lang="en-US" sz="2300" kern="1200" dirty="0" err="1"/>
            <a:t>Slimmen</a:t>
          </a:r>
          <a:r>
            <a:rPr lang="en-US" sz="2300" kern="1200" dirty="0"/>
            <a:t> et. al., 2024)</a:t>
          </a:r>
        </a:p>
      </dsp:txBody>
      <dsp:txXfrm>
        <a:off x="7078518" y="1992"/>
        <a:ext cx="3034531" cy="1820718"/>
      </dsp:txXfrm>
    </dsp:sp>
    <dsp:sp modelId="{4B5105CF-5853-4EAF-9B58-FBCD4179C2F2}">
      <dsp:nvSpPr>
        <dsp:cNvPr id="0" name=""/>
        <dsp:cNvSpPr/>
      </dsp:nvSpPr>
      <dsp:spPr>
        <a:xfrm>
          <a:off x="2071542" y="2126164"/>
          <a:ext cx="3034531" cy="1820718"/>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baseline="0"/>
            <a:t>Relevance to prevention and population health</a:t>
          </a:r>
          <a:endParaRPr lang="en-US" sz="2300" kern="1200"/>
        </a:p>
      </dsp:txBody>
      <dsp:txXfrm>
        <a:off x="2071542" y="2126164"/>
        <a:ext cx="3034531" cy="1820718"/>
      </dsp:txXfrm>
    </dsp:sp>
    <dsp:sp modelId="{7AA56E3B-D3A9-43C9-8F1D-EA51B0788A88}">
      <dsp:nvSpPr>
        <dsp:cNvPr id="0" name=""/>
        <dsp:cNvSpPr/>
      </dsp:nvSpPr>
      <dsp:spPr>
        <a:xfrm>
          <a:off x="5409526" y="2126164"/>
          <a:ext cx="3034531" cy="18207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baseline="0"/>
            <a:t>Strengths and limitations of each model</a:t>
          </a:r>
          <a:endParaRPr lang="en-US" sz="2300" kern="1200"/>
        </a:p>
      </dsp:txBody>
      <dsp:txXfrm>
        <a:off x="5409526"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B5667-D6C9-41D2-A44D-29E5ECF1DCD2}">
      <dsp:nvSpPr>
        <dsp:cNvPr id="0" name=""/>
        <dsp:cNvSpPr/>
      </dsp:nvSpPr>
      <dsp:spPr>
        <a:xfrm>
          <a:off x="478800" y="89443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6681C-815B-4F29-A5C8-18A6DC58DCBF}">
      <dsp:nvSpPr>
        <dsp:cNvPr id="0" name=""/>
        <dsp:cNvSpPr/>
      </dsp:nvSpPr>
      <dsp:spPr>
        <a:xfrm>
          <a:off x="712800" y="11284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30F44E-688A-4048-8219-5C5F9C666E61}">
      <dsp:nvSpPr>
        <dsp:cNvPr id="0" name=""/>
        <dsp:cNvSpPr/>
      </dsp:nvSpPr>
      <dsp:spPr>
        <a:xfrm>
          <a:off x="12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Shift towards preventative and person-centred care</a:t>
          </a:r>
        </a:p>
      </dsp:txBody>
      <dsp:txXfrm>
        <a:off x="127800" y="2334438"/>
        <a:ext cx="1800000" cy="720000"/>
      </dsp:txXfrm>
    </dsp:sp>
    <dsp:sp modelId="{4191793B-FE6F-4CD3-BA43-B3FA530C06FD}">
      <dsp:nvSpPr>
        <dsp:cNvPr id="0" name=""/>
        <dsp:cNvSpPr/>
      </dsp:nvSpPr>
      <dsp:spPr>
        <a:xfrm>
          <a:off x="2593800" y="894438"/>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09AD2C-A981-4040-AB1A-2BF721DBEF5F}">
      <dsp:nvSpPr>
        <dsp:cNvPr id="0" name=""/>
        <dsp:cNvSpPr/>
      </dsp:nvSpPr>
      <dsp:spPr>
        <a:xfrm>
          <a:off x="2827800" y="11284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C1221-83B1-4FA1-AE59-EE4DC681A340}">
      <dsp:nvSpPr>
        <dsp:cNvPr id="0" name=""/>
        <dsp:cNvSpPr/>
      </dsp:nvSpPr>
      <dsp:spPr>
        <a:xfrm>
          <a:off x="224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Integration of physical, mental, and social support</a:t>
          </a:r>
        </a:p>
      </dsp:txBody>
      <dsp:txXfrm>
        <a:off x="2242800" y="2334438"/>
        <a:ext cx="1800000" cy="720000"/>
      </dsp:txXfrm>
    </dsp:sp>
    <dsp:sp modelId="{E2986F8F-709A-4DD1-855A-21AB7691C440}">
      <dsp:nvSpPr>
        <dsp:cNvPr id="0" name=""/>
        <dsp:cNvSpPr/>
      </dsp:nvSpPr>
      <dsp:spPr>
        <a:xfrm>
          <a:off x="4708800" y="894438"/>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C6805-5693-41A8-AA75-E49E7D35C059}">
      <dsp:nvSpPr>
        <dsp:cNvPr id="0" name=""/>
        <dsp:cNvSpPr/>
      </dsp:nvSpPr>
      <dsp:spPr>
        <a:xfrm>
          <a:off x="4942800" y="11284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53295E-772F-437B-A6D1-895C432681B9}">
      <dsp:nvSpPr>
        <dsp:cNvPr id="0" name=""/>
        <dsp:cNvSpPr/>
      </dsp:nvSpPr>
      <dsp:spPr>
        <a:xfrm>
          <a:off x="435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Emphasis on behaviour change and self-management</a:t>
          </a:r>
        </a:p>
      </dsp:txBody>
      <dsp:txXfrm>
        <a:off x="4357800" y="2334438"/>
        <a:ext cx="1800000" cy="720000"/>
      </dsp:txXfrm>
    </dsp:sp>
    <dsp:sp modelId="{18E5203C-3566-4371-8349-61D57F03EF25}">
      <dsp:nvSpPr>
        <dsp:cNvPr id="0" name=""/>
        <dsp:cNvSpPr/>
      </dsp:nvSpPr>
      <dsp:spPr>
        <a:xfrm>
          <a:off x="6823800" y="894438"/>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9433B-758D-40BE-A29F-432C4C2D5779}">
      <dsp:nvSpPr>
        <dsp:cNvPr id="0" name=""/>
        <dsp:cNvSpPr/>
      </dsp:nvSpPr>
      <dsp:spPr>
        <a:xfrm>
          <a:off x="7057800" y="11284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55075-51A3-4F84-8D42-35E80E3DD296}">
      <dsp:nvSpPr>
        <dsp:cNvPr id="0" name=""/>
        <dsp:cNvSpPr/>
      </dsp:nvSpPr>
      <dsp:spPr>
        <a:xfrm>
          <a:off x="647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Role of community-based and primary care services</a:t>
          </a:r>
        </a:p>
      </dsp:txBody>
      <dsp:txXfrm>
        <a:off x="6472800" y="2334438"/>
        <a:ext cx="1800000" cy="720000"/>
      </dsp:txXfrm>
    </dsp:sp>
    <dsp:sp modelId="{E1A653FB-0555-4577-A28B-985A2879683B}">
      <dsp:nvSpPr>
        <dsp:cNvPr id="0" name=""/>
        <dsp:cNvSpPr/>
      </dsp:nvSpPr>
      <dsp:spPr>
        <a:xfrm>
          <a:off x="8938800" y="894438"/>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76F77-981B-4F84-B773-3190C7EB3C8E}">
      <dsp:nvSpPr>
        <dsp:cNvPr id="0" name=""/>
        <dsp:cNvSpPr/>
      </dsp:nvSpPr>
      <dsp:spPr>
        <a:xfrm>
          <a:off x="9172800" y="11284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A6D3DD-E403-4F82-B901-3F82638CB9A3}">
      <dsp:nvSpPr>
        <dsp:cNvPr id="0" name=""/>
        <dsp:cNvSpPr/>
      </dsp:nvSpPr>
      <dsp:spPr>
        <a:xfrm>
          <a:off x="858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Implementation challenges in practice</a:t>
          </a:r>
        </a:p>
      </dsp:txBody>
      <dsp:txXfrm>
        <a:off x="8587800" y="2334438"/>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4D631-6808-416A-BF02-B74D0DB78469}">
      <dsp:nvSpPr>
        <dsp:cNvPr id="0" name=""/>
        <dsp:cNvSpPr/>
      </dsp:nvSpPr>
      <dsp:spPr>
        <a:xfrm>
          <a:off x="0" y="26072"/>
          <a:ext cx="10515600" cy="7125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Sustainable development in health policy</a:t>
          </a:r>
        </a:p>
      </dsp:txBody>
      <dsp:txXfrm>
        <a:off x="34783" y="60855"/>
        <a:ext cx="10446034" cy="642964"/>
      </dsp:txXfrm>
    </dsp:sp>
    <dsp:sp modelId="{9A025FC0-12BF-4922-80E5-B63B710B0E2C}">
      <dsp:nvSpPr>
        <dsp:cNvPr id="0" name=""/>
        <dsp:cNvSpPr/>
      </dsp:nvSpPr>
      <dsp:spPr>
        <a:xfrm>
          <a:off x="0" y="822123"/>
          <a:ext cx="10515600" cy="71253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Long-term population health and system resilience</a:t>
          </a:r>
        </a:p>
      </dsp:txBody>
      <dsp:txXfrm>
        <a:off x="34783" y="856906"/>
        <a:ext cx="10446034" cy="642964"/>
      </dsp:txXfrm>
    </dsp:sp>
    <dsp:sp modelId="{47E5BC8E-FCA9-4E1A-B73E-8D25B17BF409}">
      <dsp:nvSpPr>
        <dsp:cNvPr id="0" name=""/>
        <dsp:cNvSpPr/>
      </dsp:nvSpPr>
      <dsp:spPr>
        <a:xfrm>
          <a:off x="0" y="1618173"/>
          <a:ext cx="10515600" cy="71253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WHO and UN policy influence</a:t>
          </a:r>
        </a:p>
      </dsp:txBody>
      <dsp:txXfrm>
        <a:off x="34783" y="1652956"/>
        <a:ext cx="10446034" cy="642964"/>
      </dsp:txXfrm>
    </dsp:sp>
    <dsp:sp modelId="{AC8EE79C-DB9E-4F8A-8785-43ADF373A539}">
      <dsp:nvSpPr>
        <dsp:cNvPr id="0" name=""/>
        <dsp:cNvSpPr/>
      </dsp:nvSpPr>
      <dsp:spPr>
        <a:xfrm>
          <a:off x="0" y="2414223"/>
          <a:ext cx="10515600" cy="71253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UK focus on prevention and early intervention</a:t>
          </a:r>
        </a:p>
      </dsp:txBody>
      <dsp:txXfrm>
        <a:off x="34783" y="2449006"/>
        <a:ext cx="10446034" cy="642964"/>
      </dsp:txXfrm>
    </dsp:sp>
    <dsp:sp modelId="{775411A5-C202-48EF-8EF1-4CB63BD30DA0}">
      <dsp:nvSpPr>
        <dsp:cNvPr id="0" name=""/>
        <dsp:cNvSpPr/>
      </dsp:nvSpPr>
      <dsp:spPr>
        <a:xfrm>
          <a:off x="0" y="3210273"/>
          <a:ext cx="10515600" cy="7125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Policy ambition versus delivery challenges</a:t>
          </a:r>
        </a:p>
      </dsp:txBody>
      <dsp:txXfrm>
        <a:off x="34783" y="3245056"/>
        <a:ext cx="10446034" cy="6429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98EFB-7883-4F5C-942C-74514B4BF6D3}">
      <dsp:nvSpPr>
        <dsp:cNvPr id="0" name=""/>
        <dsp:cNvSpPr/>
      </dsp:nvSpPr>
      <dsp:spPr>
        <a:xfrm>
          <a:off x="1032805" y="371453"/>
          <a:ext cx="5040724" cy="5040724"/>
        </a:xfrm>
        <a:prstGeom prst="pie">
          <a:avLst>
            <a:gd name="adj1" fmla="val 16200000"/>
            <a:gd name="adj2" fmla="val 2052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Population-level focus on prevention and risk reduction</a:t>
          </a:r>
        </a:p>
      </dsp:txBody>
      <dsp:txXfrm>
        <a:off x="3662382" y="1218775"/>
        <a:ext cx="1620232" cy="1080155"/>
      </dsp:txXfrm>
    </dsp:sp>
    <dsp:sp modelId="{2D23D451-194D-4835-A802-8E4F0C7037A4}">
      <dsp:nvSpPr>
        <dsp:cNvPr id="0" name=""/>
        <dsp:cNvSpPr/>
      </dsp:nvSpPr>
      <dsp:spPr>
        <a:xfrm>
          <a:off x="1076011" y="505872"/>
          <a:ext cx="5040724" cy="5040724"/>
        </a:xfrm>
        <a:prstGeom prst="pie">
          <a:avLst>
            <a:gd name="adj1" fmla="val 20520000"/>
            <a:gd name="adj2" fmla="val 324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Promotion of healthier behaviours and lifestyles</a:t>
          </a:r>
        </a:p>
      </dsp:txBody>
      <dsp:txXfrm>
        <a:off x="4322477" y="2809003"/>
        <a:ext cx="1500215" cy="1200172"/>
      </dsp:txXfrm>
    </dsp:sp>
    <dsp:sp modelId="{97A2B6A5-CE55-48B4-9D70-796551252DA7}">
      <dsp:nvSpPr>
        <dsp:cNvPr id="0" name=""/>
        <dsp:cNvSpPr/>
      </dsp:nvSpPr>
      <dsp:spPr>
        <a:xfrm>
          <a:off x="961994" y="588684"/>
          <a:ext cx="5040724" cy="5040724"/>
        </a:xfrm>
        <a:prstGeom prst="pie">
          <a:avLst>
            <a:gd name="adj1" fmla="val 3240000"/>
            <a:gd name="adj2" fmla="val 756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Potential to reduce long-term disease burden</a:t>
          </a:r>
        </a:p>
      </dsp:txBody>
      <dsp:txXfrm>
        <a:off x="2762253" y="4129193"/>
        <a:ext cx="1440206" cy="1320189"/>
      </dsp:txXfrm>
    </dsp:sp>
    <dsp:sp modelId="{5663401E-EFEB-4C75-B439-DA10986E535F}">
      <dsp:nvSpPr>
        <dsp:cNvPr id="0" name=""/>
        <dsp:cNvSpPr/>
      </dsp:nvSpPr>
      <dsp:spPr>
        <a:xfrm>
          <a:off x="847978" y="505872"/>
          <a:ext cx="5040724" cy="5040724"/>
        </a:xfrm>
        <a:prstGeom prst="pie">
          <a:avLst>
            <a:gd name="adj1" fmla="val 7560000"/>
            <a:gd name="adj2" fmla="val 1188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Variable engagement across population groups</a:t>
          </a:r>
        </a:p>
      </dsp:txBody>
      <dsp:txXfrm>
        <a:off x="1142020" y="2809003"/>
        <a:ext cx="1500215" cy="1200172"/>
      </dsp:txXfrm>
    </dsp:sp>
    <dsp:sp modelId="{4DCC8E65-CC36-4FE5-99DC-C55DDC8ACF63}">
      <dsp:nvSpPr>
        <dsp:cNvPr id="0" name=""/>
        <dsp:cNvSpPr/>
      </dsp:nvSpPr>
      <dsp:spPr>
        <a:xfrm>
          <a:off x="891184" y="371453"/>
          <a:ext cx="5040724" cy="5040724"/>
        </a:xfrm>
        <a:prstGeom prst="pie">
          <a:avLst>
            <a:gd name="adj1" fmla="val 11880000"/>
            <a:gd name="adj2" fmla="val 1620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Limits of behaviour-change–led interventions</a:t>
          </a:r>
        </a:p>
      </dsp:txBody>
      <dsp:txXfrm>
        <a:off x="1682098" y="1218775"/>
        <a:ext cx="1620232" cy="1080155"/>
      </dsp:txXfrm>
    </dsp:sp>
    <dsp:sp modelId="{8E80ACFC-5FBA-473D-8D46-AD0E4C63C3F3}">
      <dsp:nvSpPr>
        <dsp:cNvPr id="0" name=""/>
        <dsp:cNvSpPr/>
      </dsp:nvSpPr>
      <dsp:spPr>
        <a:xfrm>
          <a:off x="720522" y="59408"/>
          <a:ext cx="5664813" cy="5664813"/>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7133CC4-0A67-4E0A-81CF-FFB83FB364E0}">
      <dsp:nvSpPr>
        <dsp:cNvPr id="0" name=""/>
        <dsp:cNvSpPr/>
      </dsp:nvSpPr>
      <dsp:spPr>
        <a:xfrm>
          <a:off x="764314" y="193783"/>
          <a:ext cx="5664813" cy="5664813"/>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BA201A-C610-4E1D-A15C-F44D33B4591C}">
      <dsp:nvSpPr>
        <dsp:cNvPr id="0" name=""/>
        <dsp:cNvSpPr/>
      </dsp:nvSpPr>
      <dsp:spPr>
        <a:xfrm>
          <a:off x="649950" y="276848"/>
          <a:ext cx="5664813" cy="5664813"/>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A83F6F-8385-4B87-88C6-7A67F1691500}">
      <dsp:nvSpPr>
        <dsp:cNvPr id="0" name=""/>
        <dsp:cNvSpPr/>
      </dsp:nvSpPr>
      <dsp:spPr>
        <a:xfrm>
          <a:off x="535585" y="193783"/>
          <a:ext cx="5664813" cy="5664813"/>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6CA2B5-64C9-4DA8-B9D0-32B709D68F6F}">
      <dsp:nvSpPr>
        <dsp:cNvPr id="0" name=""/>
        <dsp:cNvSpPr/>
      </dsp:nvSpPr>
      <dsp:spPr>
        <a:xfrm>
          <a:off x="579377" y="59408"/>
          <a:ext cx="5664813" cy="5664813"/>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5C70D-C6DE-48A3-B0FE-410CB61E51F6}">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B4088C7E-9462-49C4-B81D-43F9EB0EF86F}">
      <dsp:nvSpPr>
        <dsp:cNvPr id="0" name=""/>
        <dsp:cNvSpPr/>
      </dsp:nvSpPr>
      <dsp:spPr>
        <a:xfrm>
          <a:off x="487732" y="2994"/>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Persistent inequalities in health outcomes and service access</a:t>
          </a:r>
          <a:endParaRPr lang="en-US" sz="2200" kern="1200"/>
        </a:p>
      </dsp:txBody>
      <dsp:txXfrm>
        <a:off x="487732" y="2994"/>
        <a:ext cx="2757264" cy="1654358"/>
      </dsp:txXfrm>
    </dsp:sp>
    <dsp:sp modelId="{6182A354-C2DD-48AA-A44F-F311C392CD0E}">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1C50D03F-FA38-4268-8B94-18B2B7BE0285}">
      <dsp:nvSpPr>
        <dsp:cNvPr id="0" name=""/>
        <dsp:cNvSpPr/>
      </dsp:nvSpPr>
      <dsp:spPr>
        <a:xfrm>
          <a:off x="3879167" y="2994"/>
          <a:ext cx="2757264" cy="16543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Lower uptake among deprived and marginalised groups</a:t>
          </a:r>
          <a:endParaRPr lang="en-US" sz="2200" kern="1200"/>
        </a:p>
      </dsp:txBody>
      <dsp:txXfrm>
        <a:off x="3879167" y="2994"/>
        <a:ext cx="2757264" cy="1654358"/>
      </dsp:txXfrm>
    </dsp:sp>
    <dsp:sp modelId="{BDA6C9E4-8D0B-43A4-93FD-0DEC84C17C29}">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11369B34-6D9A-4BEB-B5CA-9FA808C4D411}">
      <dsp:nvSpPr>
        <dsp:cNvPr id="0" name=""/>
        <dsp:cNvSpPr/>
      </dsp:nvSpPr>
      <dsp:spPr>
        <a:xfrm>
          <a:off x="727060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Digital and structural barriers to engagement</a:t>
          </a:r>
          <a:endParaRPr lang="en-US" sz="2200" kern="1200"/>
        </a:p>
      </dsp:txBody>
      <dsp:txXfrm>
        <a:off x="7270602" y="2994"/>
        <a:ext cx="2757264" cy="1654358"/>
      </dsp:txXfrm>
    </dsp:sp>
    <dsp:sp modelId="{103A51F4-3123-4605-BEAF-65FCAE179AD2}">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DAF31931-98F3-44FC-8882-338D5D1D153F}">
      <dsp:nvSpPr>
        <dsp:cNvPr id="0" name=""/>
        <dsp:cNvSpPr/>
      </dsp:nvSpPr>
      <dsp:spPr>
        <a:xfrm>
          <a:off x="487732" y="2291523"/>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Risk of widening inequalities through preventative programmes</a:t>
          </a:r>
          <a:endParaRPr lang="en-US" sz="2200" kern="1200"/>
        </a:p>
      </dsp:txBody>
      <dsp:txXfrm>
        <a:off x="487732" y="2291523"/>
        <a:ext cx="2757264" cy="1654358"/>
      </dsp:txXfrm>
    </dsp:sp>
    <dsp:sp modelId="{D06F0528-0400-43FA-ABD3-E3288D803975}">
      <dsp:nvSpPr>
        <dsp:cNvPr id="0" name=""/>
        <dsp:cNvSpPr/>
      </dsp:nvSpPr>
      <dsp:spPr>
        <a:xfrm>
          <a:off x="3879167" y="2291523"/>
          <a:ext cx="2757264" cy="16543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Need for targeted and proportionate interventions</a:t>
          </a:r>
          <a:endParaRPr lang="en-US" sz="2200" kern="1200"/>
        </a:p>
      </dsp:txBody>
      <dsp:txXfrm>
        <a:off x="3879167" y="2291523"/>
        <a:ext cx="2757264" cy="16543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E75D8-56E4-4741-9683-93C0AA1CA452}">
      <dsp:nvSpPr>
        <dsp:cNvPr id="0" name=""/>
        <dsp:cNvSpPr/>
      </dsp:nvSpPr>
      <dsp:spPr>
        <a:xfrm>
          <a:off x="478800" y="89443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7CCA27-8C90-4E17-B1DB-4E9CDEC8D3BB}">
      <dsp:nvSpPr>
        <dsp:cNvPr id="0" name=""/>
        <dsp:cNvSpPr/>
      </dsp:nvSpPr>
      <dsp:spPr>
        <a:xfrm>
          <a:off x="712800" y="11284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6FF9D-CCFC-4FEF-AA45-64A2E28D37B8}">
      <dsp:nvSpPr>
        <dsp:cNvPr id="0" name=""/>
        <dsp:cNvSpPr/>
      </dsp:nvSpPr>
      <dsp:spPr>
        <a:xfrm>
          <a:off x="12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Integration of health, wellbeing, and sustainability is essential</a:t>
          </a:r>
        </a:p>
      </dsp:txBody>
      <dsp:txXfrm>
        <a:off x="127800" y="2334438"/>
        <a:ext cx="1800000" cy="720000"/>
      </dsp:txXfrm>
    </dsp:sp>
    <dsp:sp modelId="{E105EA1A-3B4B-48F6-8287-2C543E9E7B77}">
      <dsp:nvSpPr>
        <dsp:cNvPr id="0" name=""/>
        <dsp:cNvSpPr/>
      </dsp:nvSpPr>
      <dsp:spPr>
        <a:xfrm>
          <a:off x="2593800" y="89443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8C5F55-F92C-4BEE-BFEF-F542F5AA3CCF}">
      <dsp:nvSpPr>
        <dsp:cNvPr id="0" name=""/>
        <dsp:cNvSpPr/>
      </dsp:nvSpPr>
      <dsp:spPr>
        <a:xfrm>
          <a:off x="2827800" y="11284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F07767-D136-4047-B006-BC26D37EFE1D}">
      <dsp:nvSpPr>
        <dsp:cNvPr id="0" name=""/>
        <dsp:cNvSpPr/>
      </dsp:nvSpPr>
      <dsp:spPr>
        <a:xfrm>
          <a:off x="224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Preventative approaches can reduce long-term system pressure</a:t>
          </a:r>
        </a:p>
      </dsp:txBody>
      <dsp:txXfrm>
        <a:off x="2242800" y="2334438"/>
        <a:ext cx="1800000" cy="720000"/>
      </dsp:txXfrm>
    </dsp:sp>
    <dsp:sp modelId="{26690F0C-6A2A-4256-90BC-67372E2D04FD}">
      <dsp:nvSpPr>
        <dsp:cNvPr id="0" name=""/>
        <dsp:cNvSpPr/>
      </dsp:nvSpPr>
      <dsp:spPr>
        <a:xfrm>
          <a:off x="4708800" y="89443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2BE114-77D0-4ECE-A983-0AD3474143E8}">
      <dsp:nvSpPr>
        <dsp:cNvPr id="0" name=""/>
        <dsp:cNvSpPr/>
      </dsp:nvSpPr>
      <dsp:spPr>
        <a:xfrm>
          <a:off x="4942800" y="11284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A4B1D7-DE12-4F20-A61C-107119F878D9}">
      <dsp:nvSpPr>
        <dsp:cNvPr id="0" name=""/>
        <dsp:cNvSpPr/>
      </dsp:nvSpPr>
      <dsp:spPr>
        <a:xfrm>
          <a:off x="435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Evidence shows impact, but outcomes remain uneven</a:t>
          </a:r>
        </a:p>
      </dsp:txBody>
      <dsp:txXfrm>
        <a:off x="4357800" y="2334438"/>
        <a:ext cx="1800000" cy="720000"/>
      </dsp:txXfrm>
    </dsp:sp>
    <dsp:sp modelId="{A527BB3C-8F5E-42B8-AE60-1DAE37D102DF}">
      <dsp:nvSpPr>
        <dsp:cNvPr id="0" name=""/>
        <dsp:cNvSpPr/>
      </dsp:nvSpPr>
      <dsp:spPr>
        <a:xfrm>
          <a:off x="6823800" y="89443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701BF-7D45-4F1B-8B92-7D4A4333DF1A}">
      <dsp:nvSpPr>
        <dsp:cNvPr id="0" name=""/>
        <dsp:cNvSpPr/>
      </dsp:nvSpPr>
      <dsp:spPr>
        <a:xfrm>
          <a:off x="7057800" y="11284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0151B4-5199-4571-871F-1543CBA7C23A}">
      <dsp:nvSpPr>
        <dsp:cNvPr id="0" name=""/>
        <dsp:cNvSpPr/>
      </dsp:nvSpPr>
      <dsp:spPr>
        <a:xfrm>
          <a:off x="647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Structural inequalities limit effectiveness</a:t>
          </a:r>
        </a:p>
      </dsp:txBody>
      <dsp:txXfrm>
        <a:off x="6472800" y="2334438"/>
        <a:ext cx="1800000" cy="720000"/>
      </dsp:txXfrm>
    </dsp:sp>
    <dsp:sp modelId="{C0B8F37A-DC36-4367-9D32-77F2D9953659}">
      <dsp:nvSpPr>
        <dsp:cNvPr id="0" name=""/>
        <dsp:cNvSpPr/>
      </dsp:nvSpPr>
      <dsp:spPr>
        <a:xfrm>
          <a:off x="8938800" y="89443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5BD1F-B4E8-4BE1-82AE-E7296F100954}">
      <dsp:nvSpPr>
        <dsp:cNvPr id="0" name=""/>
        <dsp:cNvSpPr/>
      </dsp:nvSpPr>
      <dsp:spPr>
        <a:xfrm>
          <a:off x="9172800" y="11284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C1E6A0-F2CE-401E-A76C-2A2ECCD0C876}">
      <dsp:nvSpPr>
        <dsp:cNvPr id="0" name=""/>
        <dsp:cNvSpPr/>
      </dsp:nvSpPr>
      <dsp:spPr>
        <a:xfrm>
          <a:off x="858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Policy ambition must be matched by targeted delivery</a:t>
          </a:r>
        </a:p>
      </dsp:txBody>
      <dsp:txXfrm>
        <a:off x="8587800" y="233443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3T19:41:03.526"/>
    </inkml:context>
    <inkml:brush xml:id="br0">
      <inkml:brushProperty name="width" value="0.035" units="cm"/>
      <inkml:brushProperty name="height" value="0.035" units="cm"/>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241FFD-BA32-4F1E-BBF8-99A89E890FF5}"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C062E3-069F-4C03-B8EF-E0A9C6C16B45}" type="slidenum">
              <a:rPr lang="en-GB" smtClean="0"/>
              <a:t>‹#›</a:t>
            </a:fld>
            <a:endParaRPr lang="en-GB"/>
          </a:p>
        </p:txBody>
      </p:sp>
    </p:spTree>
    <p:extLst>
      <p:ext uri="{BB962C8B-B14F-4D97-AF65-F5344CB8AC3E}">
        <p14:creationId xmlns:p14="http://schemas.microsoft.com/office/powerpoint/2010/main" val="3977722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 health and social care services face unprecedented challenges, including growing burden of long-term conditions, increasing health inequalities and years of austerity and under investment. Consequently, policy emphasis has become increasingly focused on the integration of health, wellbeing and sustainable development, often through preventive and public health strategies (World Health </a:t>
            </a:r>
            <a:r>
              <a:rPr lang="en-US" dirty="0" err="1"/>
              <a:t>Organisation</a:t>
            </a:r>
            <a:r>
              <a:rPr lang="en-US" dirty="0"/>
              <a:t>, 2023). Understanding health in broader terms beyond the purely biomedical is now considered the norm, encompassing the social, economic and </a:t>
            </a:r>
            <a:r>
              <a:rPr lang="en-US" dirty="0" err="1"/>
              <a:t>behavioural</a:t>
            </a:r>
            <a:r>
              <a:rPr lang="en-US" dirty="0"/>
              <a:t> determinants of wellbeing throughout the life course. Sustainable development presents an added complexity, in which service providers must respond to demand for acute and immediate care, within the context of future sustainability and survival. This presentation aims to explore the integration of health, wellbeing and sustainable development at a theoretical and policy level, and the extent to which this occurs in practice, with reference to the real-life application of the National Health Service Diabetes Prevention </a:t>
            </a:r>
            <a:r>
              <a:rPr lang="en-US" dirty="0" err="1"/>
              <a:t>Programme</a:t>
            </a:r>
            <a:r>
              <a:rPr lang="en-US" dirty="0"/>
              <a:t>.</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3</a:t>
            </a:fld>
            <a:endParaRPr lang="en-GB"/>
          </a:p>
        </p:txBody>
      </p:sp>
    </p:spTree>
    <p:extLst>
      <p:ext uri="{BB962C8B-B14F-4D97-AF65-F5344CB8AC3E}">
        <p14:creationId xmlns:p14="http://schemas.microsoft.com/office/powerpoint/2010/main" val="3497239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health is more likely to be described as physical, mental and social well-being, not the absence of disease. Well-being goes further, including subjective feelings of well-being, social functioning and quality of life at all stages of life. Sustainable development is about looking to the future: ‘achieving health improvement alongside the protection of future health systems’ (Hales and </a:t>
            </a:r>
            <a:r>
              <a:rPr lang="en-US" dirty="0" err="1"/>
              <a:t>Birdthistle</a:t>
            </a:r>
            <a:r>
              <a:rPr lang="en-US" dirty="0"/>
              <a:t>, 2023). These ideas are part of the foundation for the prevention agenda in health policy today, especially in tackling long-term diseases related to life-style and social determinants of health. It is this thinking that underpins the NHS Diabetes Prevention </a:t>
            </a:r>
            <a:r>
              <a:rPr lang="en-US" dirty="0" err="1"/>
              <a:t>Programme</a:t>
            </a:r>
            <a:r>
              <a:rPr lang="en-US" dirty="0"/>
              <a:t>: an opportunity to prevent disease at an early stage, to support </a:t>
            </a:r>
            <a:r>
              <a:rPr lang="en-US" dirty="0" err="1"/>
              <a:t>behaviour</a:t>
            </a:r>
            <a:r>
              <a:rPr lang="en-US" dirty="0"/>
              <a:t> change and to reduce risk factors at a population level.</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4</a:t>
            </a:fld>
            <a:endParaRPr lang="en-GB"/>
          </a:p>
        </p:txBody>
      </p:sp>
    </p:spTree>
    <p:extLst>
      <p:ext uri="{BB962C8B-B14F-4D97-AF65-F5344CB8AC3E}">
        <p14:creationId xmlns:p14="http://schemas.microsoft.com/office/powerpoint/2010/main" val="3477568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traditional biomedical model of health care has been </a:t>
            </a:r>
            <a:r>
              <a:rPr lang="en-US" dirty="0" err="1"/>
              <a:t>criticised</a:t>
            </a:r>
            <a:r>
              <a:rPr lang="en-US" dirty="0"/>
              <a:t> for its narrow focus on disease diagnosis and management, to the exclusion of broader social and </a:t>
            </a:r>
            <a:r>
              <a:rPr lang="en-US" dirty="0" err="1"/>
              <a:t>behavioural</a:t>
            </a:r>
            <a:r>
              <a:rPr lang="en-US" dirty="0"/>
              <a:t> determinants of health (Farre and Rapley, 2017). Although the biomedical model is useful for acute conditions, it has several limitations for long-term health conditions and for addressing health inequities. In contrast, the biopsychosocial model and holistic models of health acknowledge the complex interplay between biological, psychological and social factors to produce health and wellbeing outcomes (Short, 2021). The socio-ecological model also acknowledges environmental and structural determinants of health (</a:t>
            </a:r>
            <a:r>
              <a:rPr lang="en-US" dirty="0" err="1"/>
              <a:t>Slimmen</a:t>
            </a:r>
            <a:r>
              <a:rPr lang="en-US" dirty="0"/>
              <a:t> et. al., 2024). Although these models are frequently espoused in policy, there is a disconnect within practice. This disconnect is due to multiple factors including funding, workforce capability, and the structural and functional fragmentation of the system.</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5</a:t>
            </a:fld>
            <a:endParaRPr lang="en-GB"/>
          </a:p>
        </p:txBody>
      </p:sp>
    </p:spTree>
    <p:extLst>
      <p:ext uri="{BB962C8B-B14F-4D97-AF65-F5344CB8AC3E}">
        <p14:creationId xmlns:p14="http://schemas.microsoft.com/office/powerpoint/2010/main" val="832623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Integrated health and wellbeing policies seek to shift the focus of services from treatment to prevention, early intervention and </a:t>
            </a:r>
            <a:r>
              <a:rPr lang="en-US" dirty="0" err="1"/>
              <a:t>behaviour</a:t>
            </a:r>
            <a:r>
              <a:rPr lang="en-US" dirty="0"/>
              <a:t> change. They do this by focusing on physical health in the context of psychological, social and </a:t>
            </a:r>
            <a:r>
              <a:rPr lang="en-US" dirty="0" err="1"/>
              <a:t>behavioural</a:t>
            </a:r>
            <a:r>
              <a:rPr lang="en-US" dirty="0"/>
              <a:t> factors and by shifting the location of provision from secondary to primary and community care. The objective of such policies is to decrease demand of acute services in the long-term and improve the wellbeing of the population. While policies in this area are well supported there is still some way to go in terms of their translation into practice. In particular, funding constraints, workforce issues and geographical inequalities in access are acting as barriers to implementation. Furthermore, there is a risk that such approaches could increase health inequalities if they require a high level of activation from the individual and/or depend on access to digital technology (WHO, 2023). All these issues illustrate the common challenge facing preventative health policies and </a:t>
            </a:r>
            <a:r>
              <a:rPr lang="en-US" dirty="0" err="1"/>
              <a:t>programmes</a:t>
            </a:r>
            <a:r>
              <a:rPr lang="en-US" dirty="0"/>
              <a:t>, that of the distance between policy and practice.</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6</a:t>
            </a:fld>
            <a:endParaRPr lang="en-GB"/>
          </a:p>
        </p:txBody>
      </p:sp>
    </p:spTree>
    <p:extLst>
      <p:ext uri="{BB962C8B-B14F-4D97-AF65-F5344CB8AC3E}">
        <p14:creationId xmlns:p14="http://schemas.microsoft.com/office/powerpoint/2010/main" val="1907286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sustainability principle of health policy design is concerned with the provision of better population health outcomes in the context of the long-term sustainability of health and social care systems. The principle has gained traction following international reports such as the World Health Organization’s framework for Health in All Policies, and United Nations Sustainable Development Goals, most notably Goal 3. These have had a direct impact on the </a:t>
            </a:r>
            <a:r>
              <a:rPr lang="en-US" dirty="0" err="1"/>
              <a:t>prioritisation</a:t>
            </a:r>
            <a:r>
              <a:rPr lang="en-US" dirty="0"/>
              <a:t> of prevention, early intervention and avoidable demand on services in many countries, including the UK (</a:t>
            </a:r>
            <a:r>
              <a:rPr lang="en-US" dirty="0" err="1"/>
              <a:t>Lakioti</a:t>
            </a:r>
            <a:r>
              <a:rPr lang="en-US" dirty="0"/>
              <a:t> et. al., 2025). Despite the importance of the sustainability principle, it can be difficult to </a:t>
            </a:r>
            <a:r>
              <a:rPr lang="en-US" dirty="0" err="1"/>
              <a:t>operationalise</a:t>
            </a:r>
            <a:r>
              <a:rPr lang="en-US" dirty="0"/>
              <a:t> due to the short-term nature of funding, political priorities and the demands on front line services, which can weaken the impact of policy initiatives to prevent ill health.</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7</a:t>
            </a:fld>
            <a:endParaRPr lang="en-GB"/>
          </a:p>
        </p:txBody>
      </p:sp>
    </p:spTree>
    <p:extLst>
      <p:ext uri="{BB962C8B-B14F-4D97-AF65-F5344CB8AC3E}">
        <p14:creationId xmlns:p14="http://schemas.microsoft.com/office/powerpoint/2010/main" val="1392315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graph shows the rate of new cases of diabetes for the eligible population. The rate is steadily rising from 3.8 per 1000 in 2010, to 4.8 in 2016, demonstrating increasing prevalence and demand (Rowe et. al., 2022). Then, after the start and roll-out of the DPP, it falls to 4.7 in 2017 and then to 4.5 in 2019 (</a:t>
            </a:r>
            <a:r>
              <a:rPr lang="en-US" dirty="0" err="1"/>
              <a:t>Althagafi</a:t>
            </a:r>
            <a:r>
              <a:rPr lang="en-US" dirty="0"/>
              <a:t>, 2023). Although this is encouraging in terms of the prevention effect, the disparity between cohorts shows that the roll-out has not been uniform. This shows that there are issues around equality of access, maintaining </a:t>
            </a:r>
            <a:r>
              <a:rPr lang="en-US" dirty="0" err="1"/>
              <a:t>behavioural</a:t>
            </a:r>
            <a:r>
              <a:rPr lang="en-US" dirty="0"/>
              <a:t> changes and whether a preventative measure is sufficient to make the system sustainable.</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8</a:t>
            </a:fld>
            <a:endParaRPr lang="en-GB"/>
          </a:p>
        </p:txBody>
      </p:sp>
    </p:spTree>
    <p:extLst>
      <p:ext uri="{BB962C8B-B14F-4D97-AF65-F5344CB8AC3E}">
        <p14:creationId xmlns:p14="http://schemas.microsoft.com/office/powerpoint/2010/main" val="2790703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interventions aim to promote population health by reducing illness before it arises, and addressing common risk factors such as poor diet, lack of physical activity, and obesity. In this way, the Diabetes Prevention </a:t>
            </a:r>
            <a:r>
              <a:rPr lang="en-US" dirty="0" err="1"/>
              <a:t>Programme</a:t>
            </a:r>
            <a:r>
              <a:rPr lang="en-US" dirty="0"/>
              <a:t> represents a move towards early intervention that is commensurate with the aims of public health to reduce the long-term burden of disease and demand on healthcare. However, there are inequities in how effective such </a:t>
            </a:r>
            <a:r>
              <a:rPr lang="en-US" dirty="0" err="1"/>
              <a:t>programmes</a:t>
            </a:r>
            <a:r>
              <a:rPr lang="en-US" dirty="0"/>
              <a:t> are for all people. These interventions generally find more participation from those who are already health literate and resourced, meaning the population-level benefit is relatively small (Mbata et. al., 2024). This illustrates the ineffectiveness of interventions focused on changing </a:t>
            </a:r>
            <a:r>
              <a:rPr lang="en-US" dirty="0" err="1"/>
              <a:t>behaviours</a:t>
            </a:r>
            <a:r>
              <a:rPr lang="en-US" dirty="0"/>
              <a:t> when social, economic, and environmental factors are not equally considered, making a clear case for a more structural approach to public health.</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9</a:t>
            </a:fld>
            <a:endParaRPr lang="en-GB"/>
          </a:p>
        </p:txBody>
      </p:sp>
    </p:spTree>
    <p:extLst>
      <p:ext uri="{BB962C8B-B14F-4D97-AF65-F5344CB8AC3E}">
        <p14:creationId xmlns:p14="http://schemas.microsoft.com/office/powerpoint/2010/main" val="2210114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in the case of these targeted health and wellbeing services that are designed to prevent illness, they can still be accessed and engaged with disproportionately. For example, those who live in more deprived areas, are part of an ethnic minority or are digitally excluded are less likely to take up and complete the Diabetes Prevention </a:t>
            </a:r>
            <a:r>
              <a:rPr lang="en-US" dirty="0" err="1"/>
              <a:t>Programme</a:t>
            </a:r>
            <a:r>
              <a:rPr lang="en-US" dirty="0"/>
              <a:t> (Ross et. al., 2022). In part, this is because they have lower levels of social and financial capital, lower levels of health literacy, and are less likely to live in environments that support lifestyle changes. If health services and interventions that require more engagement from the individual disproportionately benefit those who are already most likely to be able to take control of their health, they will exacerbate health inequalities. To mitigate this, health inequalities need to be addressed through proportionate universalism, and public health policy will need to be more closely aligned to other social policy areas.</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10</a:t>
            </a:fld>
            <a:endParaRPr lang="en-GB"/>
          </a:p>
        </p:txBody>
      </p:sp>
    </p:spTree>
    <p:extLst>
      <p:ext uri="{BB962C8B-B14F-4D97-AF65-F5344CB8AC3E}">
        <p14:creationId xmlns:p14="http://schemas.microsoft.com/office/powerpoint/2010/main" val="2290890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integrating health, wellbeing, and sustainable development is central to addressing the long-term challenges facing health and social care systems. Preventative </a:t>
            </a:r>
            <a:r>
              <a:rPr lang="en-US" dirty="0" err="1"/>
              <a:t>programmes</a:t>
            </a:r>
            <a:r>
              <a:rPr lang="en-US" dirty="0"/>
              <a:t> demonstrate how theory and policy can translate into practice, with evidence indicating reductions in disease risk and potential long-term sustainability benefits. However, the data also highlights uneven outcomes, with engagement and effectiveness shaped by wider social and structural inequalities. This reveals a clear gap between policy ambition and lived experience. To </a:t>
            </a:r>
            <a:r>
              <a:rPr lang="en-US" dirty="0" err="1"/>
              <a:t>maximise</a:t>
            </a:r>
            <a:r>
              <a:rPr lang="en-US" dirty="0"/>
              <a:t> impact, integrated approaches must move beyond individual </a:t>
            </a:r>
            <a:r>
              <a:rPr lang="en-US" dirty="0" err="1"/>
              <a:t>behaviour</a:t>
            </a:r>
            <a:r>
              <a:rPr lang="en-US" dirty="0"/>
              <a:t> change and be supported by proportionate, targeted interventions that address the social determinants of health, ensuring services are both effective and equitable in the long term.</a:t>
            </a:r>
          </a:p>
          <a:p>
            <a:endParaRPr lang="en-GB" dirty="0"/>
          </a:p>
        </p:txBody>
      </p:sp>
      <p:sp>
        <p:nvSpPr>
          <p:cNvPr id="4" name="Slide Number Placeholder 3"/>
          <p:cNvSpPr>
            <a:spLocks noGrp="1"/>
          </p:cNvSpPr>
          <p:nvPr>
            <p:ph type="sldNum" sz="quarter" idx="5"/>
          </p:nvPr>
        </p:nvSpPr>
        <p:spPr/>
        <p:txBody>
          <a:bodyPr/>
          <a:lstStyle/>
          <a:p>
            <a:fld id="{2BC062E3-069F-4C03-B8EF-E0A9C6C16B45}" type="slidenum">
              <a:rPr lang="en-GB" smtClean="0"/>
              <a:t>11</a:t>
            </a:fld>
            <a:endParaRPr lang="en-GB"/>
          </a:p>
        </p:txBody>
      </p:sp>
    </p:spTree>
    <p:extLst>
      <p:ext uri="{BB962C8B-B14F-4D97-AF65-F5344CB8AC3E}">
        <p14:creationId xmlns:p14="http://schemas.microsoft.com/office/powerpoint/2010/main" val="2846069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DF4B-273F-D6F1-1B26-412B3FA54BE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DE044C-FFE1-8EA2-CAE0-9366328E0F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B1E662-7088-6CCB-139A-48CAD0081E08}"/>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80416AA5-F5F2-BEE2-9647-F8791B2BD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E01CF-74CD-C65A-F011-CD764E9FD604}"/>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926278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3CA4C-1CA7-4D07-822D-AAB4D27D63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135063-7B76-047C-D7F4-819C65A26D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DD4176-608A-F5E3-C91A-D1C1905A9F55}"/>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09DE0216-A83D-4EFF-508B-FF1AEB4ACD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91CE86-196B-1B18-F856-FA96325C041E}"/>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2505047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7B20-8580-5C9F-EB0E-43D67F1E520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D73032-B039-FCC9-CE3E-A965F40999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CE7C48-CC00-5494-030E-0EE637ABEC12}"/>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366D4728-50C1-5028-4EC8-A3E9695DD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82EF-CDF2-C1D8-E5C2-19F8A4643371}"/>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1955956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57FB-A289-30BD-BAF5-33300F1DB9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368CDE-3EBA-2099-3CC4-3868EFBD2E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F4CC9DE-6C36-BD44-558B-759A5E7C604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63F6194-5BD9-B501-4DA8-7F5CAE846CE4}"/>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6" name="Footer Placeholder 5">
            <a:extLst>
              <a:ext uri="{FF2B5EF4-FFF2-40B4-BE49-F238E27FC236}">
                <a16:creationId xmlns:a16="http://schemas.microsoft.com/office/drawing/2014/main" id="{D1189929-BC2D-4F64-982E-B2064079AB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42FD93-64DD-7128-5E94-B0867FD9020E}"/>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133599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20D7-A31D-A4E4-7FF4-1B06B63760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443DA2-F6CD-55FE-E8A0-281A41E55F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54197B-B2B4-68A6-BB90-B4266CBDA72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7DF5DA-88FA-7B5C-F527-328A66D3F6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87CE99-276B-23BF-F363-2A84E996B9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B75DA93-787A-154F-7715-C90B3372CF8A}"/>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8" name="Footer Placeholder 7">
            <a:extLst>
              <a:ext uri="{FF2B5EF4-FFF2-40B4-BE49-F238E27FC236}">
                <a16:creationId xmlns:a16="http://schemas.microsoft.com/office/drawing/2014/main" id="{8506227F-1137-7D38-3C28-8C727CD5E1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EFFF78-8A7C-92EF-55AE-03B250417BF5}"/>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1941673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6CF5-4E96-DFE0-E03B-7DCEFB39F1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07ABD77-8E84-81FC-1624-46A26446A92F}"/>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4" name="Footer Placeholder 3">
            <a:extLst>
              <a:ext uri="{FF2B5EF4-FFF2-40B4-BE49-F238E27FC236}">
                <a16:creationId xmlns:a16="http://schemas.microsoft.com/office/drawing/2014/main" id="{C00F9272-B02E-7DC1-6F5D-26D41BCE6D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3F88BC-6982-B00B-F780-B4581F5AE648}"/>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1342729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B827F2-A3E1-E378-82E9-1E0A36FD90FE}"/>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3" name="Footer Placeholder 2">
            <a:extLst>
              <a:ext uri="{FF2B5EF4-FFF2-40B4-BE49-F238E27FC236}">
                <a16:creationId xmlns:a16="http://schemas.microsoft.com/office/drawing/2014/main" id="{69ECDDDC-FC29-0902-8326-1CBB0827D8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1191FA-C3E8-717A-8B42-B7D737C70FDF}"/>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2119038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422E0-472B-6DBE-14CC-BC1D457EDB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D65BE7A-55C4-E91B-535C-641DCB8DDE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C189D3-2D7F-E1B0-9EC9-28C7475016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0162A8-3888-8993-0F35-70706860B669}"/>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6" name="Footer Placeholder 5">
            <a:extLst>
              <a:ext uri="{FF2B5EF4-FFF2-40B4-BE49-F238E27FC236}">
                <a16:creationId xmlns:a16="http://schemas.microsoft.com/office/drawing/2014/main" id="{08066045-D8BE-71A0-F226-93052D2C5E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A936CB-C85D-723D-A002-64A026854127}"/>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3163280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B7CE2-760A-38A7-DC25-DAE69B1FF3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117B64-CDAF-9FD4-62DE-BB6E830875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2FC2F5-E3BD-8901-6656-3B6366DBB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AE52BA-1667-56F2-6D2D-62BEACBA8B25}"/>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6" name="Footer Placeholder 5">
            <a:extLst>
              <a:ext uri="{FF2B5EF4-FFF2-40B4-BE49-F238E27FC236}">
                <a16:creationId xmlns:a16="http://schemas.microsoft.com/office/drawing/2014/main" id="{7C710AB6-7D44-2DFA-1C14-93B13AEEE1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700D06-5F03-3B9D-1673-1D38D1E7C1B2}"/>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3855059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38B66-D2C7-108F-4A89-FB3985C296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F2B4BE-A548-BBCA-461D-55A14586B0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12D10A-6603-D939-4BCA-8B3018FF404C}"/>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8B9DC509-270D-C1AF-793C-A22254065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633413-CBCD-EB5F-04EF-7273E2C71EB3}"/>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389090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DC615-4685-3E6B-2325-3EE1B5EF872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BCAB84-00C9-7A54-33EB-D03C87D4395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281769-4A7D-5A3B-4290-342DC6BB8F2F}"/>
              </a:ext>
            </a:extLst>
          </p:cNvPr>
          <p:cNvSpPr>
            <a:spLocks noGrp="1"/>
          </p:cNvSpPr>
          <p:nvPr>
            <p:ph type="dt" sz="half" idx="10"/>
          </p:nvPr>
        </p:nvSpPr>
        <p:spPr/>
        <p:txBody>
          <a:body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7A3F381C-A12E-9B25-2365-D4C04B9C00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7FC31-F20A-7383-BBF4-421651ACD0A9}"/>
              </a:ext>
            </a:extLst>
          </p:cNvPr>
          <p:cNvSpPr>
            <a:spLocks noGrp="1"/>
          </p:cNvSpPr>
          <p:nvPr>
            <p:ph type="sldNum" sz="quarter" idx="12"/>
          </p:nvPr>
        </p:nvSpPr>
        <p:spPr/>
        <p:txBody>
          <a:bodyPr/>
          <a:lstStyle/>
          <a:p>
            <a:fld id="{4885B9DD-BFF9-40FA-A1E5-C6982EF376E9}" type="slidenum">
              <a:rPr lang="en-GB" smtClean="0"/>
              <a:t>‹#›</a:t>
            </a:fld>
            <a:endParaRPr lang="en-GB"/>
          </a:p>
        </p:txBody>
      </p:sp>
    </p:spTree>
    <p:extLst>
      <p:ext uri="{BB962C8B-B14F-4D97-AF65-F5344CB8AC3E}">
        <p14:creationId xmlns:p14="http://schemas.microsoft.com/office/powerpoint/2010/main" val="2733048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D709D8-2FA0-0B09-93AD-4B1FCF5506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C485B0-DAE1-0A4F-C4E7-D83862117F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8C18CF-7CD9-E0BD-5E3D-6553C45A5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C80FC1-9477-40CA-A18D-57CCF6335D90}" type="datetimeFigureOut">
              <a:rPr lang="en-GB" smtClean="0"/>
              <a:t>13/02/2026</a:t>
            </a:fld>
            <a:endParaRPr lang="en-GB"/>
          </a:p>
        </p:txBody>
      </p:sp>
      <p:sp>
        <p:nvSpPr>
          <p:cNvPr id="5" name="Footer Placeholder 4">
            <a:extLst>
              <a:ext uri="{FF2B5EF4-FFF2-40B4-BE49-F238E27FC236}">
                <a16:creationId xmlns:a16="http://schemas.microsoft.com/office/drawing/2014/main" id="{D1BE12AA-B867-F3FC-CF74-6FF78CFC3E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2C57D6-4473-DB18-EB24-47958AEBAD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85B9DD-BFF9-40FA-A1E5-C6982EF376E9}" type="slidenum">
              <a:rPr lang="en-GB" smtClean="0"/>
              <a:t>‹#›</a:t>
            </a:fld>
            <a:endParaRPr lang="en-GB"/>
          </a:p>
        </p:txBody>
      </p:sp>
    </p:spTree>
    <p:extLst>
      <p:ext uri="{BB962C8B-B14F-4D97-AF65-F5344CB8AC3E}">
        <p14:creationId xmlns:p14="http://schemas.microsoft.com/office/powerpoint/2010/main" val="14044585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E863B5DF-7969-4123-1724-9E6E415A4A82}"/>
                  </a:ext>
                </a:extLst>
              </p14:cNvPr>
              <p14:cNvContentPartPr/>
              <p14:nvPr/>
            </p14:nvContentPartPr>
            <p14:xfrm>
              <a:off x="2307043" y="1268901"/>
              <a:ext cx="360" cy="360"/>
            </p14:xfrm>
          </p:contentPart>
        </mc:Choice>
        <mc:Fallback>
          <p:pic>
            <p:nvPicPr>
              <p:cNvPr id="4" name="Ink 3">
                <a:extLst>
                  <a:ext uri="{FF2B5EF4-FFF2-40B4-BE49-F238E27FC236}">
                    <a16:creationId xmlns:a16="http://schemas.microsoft.com/office/drawing/2014/main" id="{E863B5DF-7969-4123-1724-9E6E415A4A82}"/>
                  </a:ext>
                </a:extLst>
              </p:cNvPr>
              <p:cNvPicPr/>
              <p:nvPr/>
            </p:nvPicPr>
            <p:blipFill>
              <a:blip r:embed="rId3"/>
              <a:stretch>
                <a:fillRect/>
              </a:stretch>
            </p:blipFill>
            <p:spPr>
              <a:xfrm>
                <a:off x="2300923" y="1262781"/>
                <a:ext cx="12600" cy="12600"/>
              </a:xfrm>
              <a:prstGeom prst="rect">
                <a:avLst/>
              </a:prstGeom>
            </p:spPr>
          </p:pic>
        </mc:Fallback>
      </mc:AlternateContent>
      <p:sp>
        <p:nvSpPr>
          <p:cNvPr id="5" name="TextBox 4">
            <a:extLst>
              <a:ext uri="{FF2B5EF4-FFF2-40B4-BE49-F238E27FC236}">
                <a16:creationId xmlns:a16="http://schemas.microsoft.com/office/drawing/2014/main" id="{B6271C5D-2B80-D2DC-B106-A52F9FB85297}"/>
              </a:ext>
            </a:extLst>
          </p:cNvPr>
          <p:cNvSpPr txBox="1"/>
          <p:nvPr/>
        </p:nvSpPr>
        <p:spPr>
          <a:xfrm>
            <a:off x="1014608" y="801666"/>
            <a:ext cx="6876789" cy="3600986"/>
          </a:xfrm>
          <a:prstGeom prst="rect">
            <a:avLst/>
          </a:prstGeom>
          <a:noFill/>
        </p:spPr>
        <p:txBody>
          <a:bodyPr wrap="square" rtlCol="0">
            <a:spAutoFit/>
          </a:bodyPr>
          <a:lstStyle/>
          <a:p>
            <a:r>
              <a:rPr lang="en-US" dirty="0"/>
              <a:t> </a:t>
            </a:r>
            <a:r>
              <a:rPr lang="en-US" sz="2400" dirty="0"/>
              <a:t>Student Name </a:t>
            </a:r>
            <a:r>
              <a:rPr lang="en-US" dirty="0"/>
              <a:t>: </a:t>
            </a:r>
            <a:r>
              <a:rPr lang="en-US" sz="2000" dirty="0"/>
              <a:t>Elayne Da Cruz</a:t>
            </a:r>
          </a:p>
          <a:p>
            <a:endParaRPr lang="en-US" dirty="0"/>
          </a:p>
          <a:p>
            <a:r>
              <a:rPr lang="en-US" dirty="0"/>
              <a:t> </a:t>
            </a:r>
            <a:r>
              <a:rPr lang="en-US" sz="2400" dirty="0"/>
              <a:t>Student ID</a:t>
            </a:r>
            <a:r>
              <a:rPr lang="en-US" dirty="0"/>
              <a:t>:</a:t>
            </a:r>
            <a:r>
              <a:rPr lang="en-US" sz="2000" dirty="0"/>
              <a:t>2016547</a:t>
            </a:r>
          </a:p>
          <a:p>
            <a:endParaRPr lang="en-US" dirty="0"/>
          </a:p>
          <a:p>
            <a:r>
              <a:rPr lang="en-US" dirty="0"/>
              <a:t> </a:t>
            </a:r>
            <a:r>
              <a:rPr lang="en-US" sz="2400" dirty="0"/>
              <a:t>Module Code</a:t>
            </a:r>
            <a:r>
              <a:rPr lang="en-US" dirty="0"/>
              <a:t>:</a:t>
            </a:r>
            <a:r>
              <a:rPr lang="en-US" sz="2000" dirty="0"/>
              <a:t>BMP6030</a:t>
            </a:r>
          </a:p>
          <a:p>
            <a:endParaRPr lang="en-US" dirty="0"/>
          </a:p>
          <a:p>
            <a:r>
              <a:rPr lang="en-US" dirty="0"/>
              <a:t> </a:t>
            </a:r>
            <a:r>
              <a:rPr lang="en-US" sz="2400" dirty="0"/>
              <a:t>Lecture </a:t>
            </a:r>
            <a:r>
              <a:rPr lang="en-US" sz="2400" dirty="0" err="1"/>
              <a:t>Name</a:t>
            </a:r>
            <a:r>
              <a:rPr lang="en-US" dirty="0" err="1"/>
              <a:t>:</a:t>
            </a:r>
            <a:r>
              <a:rPr lang="en-US" sz="2000" dirty="0" err="1"/>
              <a:t>Tomy</a:t>
            </a:r>
            <a:r>
              <a:rPr lang="en-US" sz="2000" dirty="0"/>
              <a:t> </a:t>
            </a:r>
            <a:r>
              <a:rPr lang="en-US" sz="2000" dirty="0" err="1"/>
              <a:t>Adattu</a:t>
            </a:r>
            <a:r>
              <a:rPr lang="en-US" sz="2000" dirty="0"/>
              <a:t> Chacko</a:t>
            </a:r>
          </a:p>
          <a:p>
            <a:endParaRPr lang="en-US" dirty="0"/>
          </a:p>
          <a:p>
            <a:r>
              <a:rPr lang="en-US" dirty="0"/>
              <a:t> </a:t>
            </a:r>
            <a:r>
              <a:rPr lang="en-US" sz="2400" dirty="0"/>
              <a:t>Module</a:t>
            </a:r>
            <a:r>
              <a:rPr lang="en-US" dirty="0"/>
              <a:t> : </a:t>
            </a:r>
            <a:r>
              <a:rPr lang="en-US" sz="2000" dirty="0"/>
              <a:t>Health, wellbeing and Sustainable Development </a:t>
            </a:r>
          </a:p>
          <a:p>
            <a:endParaRPr lang="en-US" sz="2000" dirty="0"/>
          </a:p>
          <a:p>
            <a:endParaRPr lang="en-US" dirty="0"/>
          </a:p>
        </p:txBody>
      </p:sp>
    </p:spTree>
    <p:extLst>
      <p:ext uri="{BB962C8B-B14F-4D97-AF65-F5344CB8AC3E}">
        <p14:creationId xmlns:p14="http://schemas.microsoft.com/office/powerpoint/2010/main" val="3442148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3E9F0-C806-0659-BFF3-891F51F89547}"/>
              </a:ext>
            </a:extLst>
          </p:cNvPr>
          <p:cNvSpPr>
            <a:spLocks noGrp="1"/>
          </p:cNvSpPr>
          <p:nvPr>
            <p:ph type="ctrTitle"/>
          </p:nvPr>
        </p:nvSpPr>
        <p:spPr>
          <a:xfrm>
            <a:off x="638882" y="639193"/>
            <a:ext cx="3571810" cy="3573516"/>
          </a:xfrm>
        </p:spPr>
        <p:txBody>
          <a:bodyPr>
            <a:normAutofit/>
          </a:bodyPr>
          <a:lstStyle/>
          <a:p>
            <a:pPr algn="l"/>
            <a:r>
              <a:rPr lang="en-GB" sz="5600"/>
              <a:t>BMHP6030 </a:t>
            </a:r>
          </a:p>
        </p:txBody>
      </p:sp>
      <p:sp>
        <p:nvSpPr>
          <p:cNvPr id="3" name="Subtitle 2">
            <a:extLst>
              <a:ext uri="{FF2B5EF4-FFF2-40B4-BE49-F238E27FC236}">
                <a16:creationId xmlns:a16="http://schemas.microsoft.com/office/drawing/2014/main" id="{604590D1-2834-3C59-14E8-3F9ED6B41514}"/>
              </a:ext>
            </a:extLst>
          </p:cNvPr>
          <p:cNvSpPr>
            <a:spLocks noGrp="1"/>
          </p:cNvSpPr>
          <p:nvPr>
            <p:ph type="subTitle" idx="1"/>
          </p:nvPr>
        </p:nvSpPr>
        <p:spPr>
          <a:xfrm>
            <a:off x="638882" y="4631161"/>
            <a:ext cx="3571810" cy="1559327"/>
          </a:xfrm>
        </p:spPr>
        <p:txBody>
          <a:bodyPr>
            <a:normAutofit/>
          </a:bodyPr>
          <a:lstStyle/>
          <a:p>
            <a:pPr algn="l"/>
            <a:r>
              <a:rPr lang="en-US" sz="1900" b="1"/>
              <a:t>Component 1 – The Integration of Health, Wellbeing and Sustainable Development: Implications for Health and Social Care Service Delivery </a:t>
            </a:r>
            <a:endParaRPr lang="en-GB" sz="1900" b="1"/>
          </a:p>
        </p:txBody>
      </p:sp>
      <p:pic>
        <p:nvPicPr>
          <p:cNvPr id="1030" name="Picture 6" descr="Sustainable Development Goal 3 – Health and Well-Being">
            <a:extLst>
              <a:ext uri="{FF2B5EF4-FFF2-40B4-BE49-F238E27FC236}">
                <a16:creationId xmlns:a16="http://schemas.microsoft.com/office/drawing/2014/main" id="{BCF22DF5-2031-3ECD-C347-AD560257A9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809004"/>
            <a:ext cx="7214616" cy="5212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51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A24E-AFED-21E1-2E7B-562384DD746D}"/>
              </a:ext>
            </a:extLst>
          </p:cNvPr>
          <p:cNvSpPr>
            <a:spLocks noGrp="1"/>
          </p:cNvSpPr>
          <p:nvPr>
            <p:ph type="title"/>
          </p:nvPr>
        </p:nvSpPr>
        <p:spPr/>
        <p:txBody>
          <a:bodyPr>
            <a:normAutofit/>
          </a:bodyPr>
          <a:lstStyle/>
          <a:p>
            <a:r>
              <a:rPr lang="en-GB" sz="5400"/>
              <a:t>Introduction &amp; Context</a:t>
            </a:r>
          </a:p>
        </p:txBody>
      </p:sp>
      <p:graphicFrame>
        <p:nvGraphicFramePr>
          <p:cNvPr id="5" name="Content Placeholder 2">
            <a:extLst>
              <a:ext uri="{FF2B5EF4-FFF2-40B4-BE49-F238E27FC236}">
                <a16:creationId xmlns:a16="http://schemas.microsoft.com/office/drawing/2014/main" id="{0EA91C3C-42BE-4B87-46AA-267BE438E1A6}"/>
              </a:ext>
            </a:extLst>
          </p:cNvPr>
          <p:cNvGraphicFramePr>
            <a:graphicFrameLocks noGrp="1"/>
          </p:cNvGraphicFramePr>
          <p:nvPr>
            <p:ph idx="1"/>
            <p:extLst>
              <p:ext uri="{D42A27DB-BD31-4B8C-83A1-F6EECF244321}">
                <p14:modId xmlns:p14="http://schemas.microsoft.com/office/powerpoint/2010/main" val="231248988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63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A160-3B5E-E8AA-1F5E-3502581A19F3}"/>
              </a:ext>
            </a:extLst>
          </p:cNvPr>
          <p:cNvSpPr>
            <a:spLocks noGrp="1"/>
          </p:cNvSpPr>
          <p:nvPr>
            <p:ph type="title"/>
          </p:nvPr>
        </p:nvSpPr>
        <p:spPr/>
        <p:txBody>
          <a:bodyPr>
            <a:normAutofit/>
          </a:bodyPr>
          <a:lstStyle/>
          <a:p>
            <a:r>
              <a:rPr lang="en-GB" sz="5400"/>
              <a:t>Definitions &amp; Key Concepts</a:t>
            </a:r>
          </a:p>
        </p:txBody>
      </p:sp>
      <p:graphicFrame>
        <p:nvGraphicFramePr>
          <p:cNvPr id="6" name="Rectangle 1">
            <a:extLst>
              <a:ext uri="{FF2B5EF4-FFF2-40B4-BE49-F238E27FC236}">
                <a16:creationId xmlns:a16="http://schemas.microsoft.com/office/drawing/2014/main" id="{4F683D6E-384D-DD73-CC7F-096284645788}"/>
              </a:ext>
            </a:extLst>
          </p:cNvPr>
          <p:cNvGraphicFramePr>
            <a:graphicFrameLocks noGrp="1"/>
          </p:cNvGraphicFramePr>
          <p:nvPr>
            <p:ph idx="1"/>
            <p:extLst>
              <p:ext uri="{D42A27DB-BD31-4B8C-83A1-F6EECF244321}">
                <p14:modId xmlns:p14="http://schemas.microsoft.com/office/powerpoint/2010/main" val="58925901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027C763-E21A-69D0-57BA-DB521B20DE3E}"/>
              </a:ext>
            </a:extLst>
          </p:cNvPr>
          <p:cNvSpPr txBox="1"/>
          <p:nvPr/>
        </p:nvSpPr>
        <p:spPr>
          <a:xfrm>
            <a:off x="8625625" y="5807631"/>
            <a:ext cx="6098146" cy="369332"/>
          </a:xfrm>
          <a:prstGeom prst="rect">
            <a:avLst/>
          </a:prstGeom>
          <a:noFill/>
        </p:spPr>
        <p:txBody>
          <a:bodyPr wrap="square">
            <a:spAutoFit/>
          </a:bodyPr>
          <a:lstStyle/>
          <a:p>
            <a:r>
              <a:rPr lang="en-US" b="0" dirty="0"/>
              <a:t>Hales and </a:t>
            </a:r>
            <a:r>
              <a:rPr lang="en-US" b="0" dirty="0" err="1"/>
              <a:t>Birdthistle</a:t>
            </a:r>
            <a:r>
              <a:rPr lang="en-US" b="0" dirty="0"/>
              <a:t>, 2023</a:t>
            </a:r>
            <a:endParaRPr lang="en-GB" dirty="0"/>
          </a:p>
        </p:txBody>
      </p:sp>
    </p:spTree>
    <p:extLst>
      <p:ext uri="{BB962C8B-B14F-4D97-AF65-F5344CB8AC3E}">
        <p14:creationId xmlns:p14="http://schemas.microsoft.com/office/powerpoint/2010/main" val="2185061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651BD-9EB6-0462-38D8-5AEAFE881732}"/>
              </a:ext>
            </a:extLst>
          </p:cNvPr>
          <p:cNvSpPr>
            <a:spLocks noGrp="1"/>
          </p:cNvSpPr>
          <p:nvPr>
            <p:ph type="title"/>
          </p:nvPr>
        </p:nvSpPr>
        <p:spPr/>
        <p:txBody>
          <a:bodyPr>
            <a:normAutofit/>
          </a:bodyPr>
          <a:lstStyle/>
          <a:p>
            <a:r>
              <a:rPr lang="en-GB" sz="5400"/>
              <a:t>Theoretical Perspectives &amp; Models</a:t>
            </a:r>
          </a:p>
        </p:txBody>
      </p:sp>
      <p:graphicFrame>
        <p:nvGraphicFramePr>
          <p:cNvPr id="6" name="Rectangle 1">
            <a:extLst>
              <a:ext uri="{FF2B5EF4-FFF2-40B4-BE49-F238E27FC236}">
                <a16:creationId xmlns:a16="http://schemas.microsoft.com/office/drawing/2014/main" id="{ECA6EFB9-711F-0FFF-C5FE-00EB3312A9DC}"/>
              </a:ext>
            </a:extLst>
          </p:cNvPr>
          <p:cNvGraphicFramePr>
            <a:graphicFrameLocks noGrp="1"/>
          </p:cNvGraphicFramePr>
          <p:nvPr>
            <p:ph idx="1"/>
            <p:extLst>
              <p:ext uri="{D42A27DB-BD31-4B8C-83A1-F6EECF244321}">
                <p14:modId xmlns:p14="http://schemas.microsoft.com/office/powerpoint/2010/main" val="322314414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65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3E7CF-FA6D-C905-DD80-0FF06A024978}"/>
              </a:ext>
            </a:extLst>
          </p:cNvPr>
          <p:cNvSpPr>
            <a:spLocks noGrp="1"/>
          </p:cNvSpPr>
          <p:nvPr>
            <p:ph type="title"/>
          </p:nvPr>
        </p:nvSpPr>
        <p:spPr/>
        <p:txBody>
          <a:bodyPr>
            <a:normAutofit/>
          </a:bodyPr>
          <a:lstStyle/>
          <a:p>
            <a:r>
              <a:rPr lang="en-US" sz="4200"/>
              <a:t>Integration of Health &amp; Wellbeing Approaches</a:t>
            </a:r>
            <a:endParaRPr lang="en-GB" sz="4200"/>
          </a:p>
        </p:txBody>
      </p:sp>
      <p:graphicFrame>
        <p:nvGraphicFramePr>
          <p:cNvPr id="5" name="Content Placeholder 2">
            <a:extLst>
              <a:ext uri="{FF2B5EF4-FFF2-40B4-BE49-F238E27FC236}">
                <a16:creationId xmlns:a16="http://schemas.microsoft.com/office/drawing/2014/main" id="{9DD6E577-4C89-610E-8F50-80EEEF94BD11}"/>
              </a:ext>
            </a:extLst>
          </p:cNvPr>
          <p:cNvGraphicFramePr>
            <a:graphicFrameLocks noGrp="1"/>
          </p:cNvGraphicFramePr>
          <p:nvPr>
            <p:ph idx="1"/>
            <p:extLst>
              <p:ext uri="{D42A27DB-BD31-4B8C-83A1-F6EECF244321}">
                <p14:modId xmlns:p14="http://schemas.microsoft.com/office/powerpoint/2010/main" val="166886719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998AE85-1AFF-C8F6-98B7-FFCC9676E666}"/>
              </a:ext>
            </a:extLst>
          </p:cNvPr>
          <p:cNvSpPr txBox="1"/>
          <p:nvPr/>
        </p:nvSpPr>
        <p:spPr>
          <a:xfrm>
            <a:off x="9733208" y="5346809"/>
            <a:ext cx="6098146" cy="369332"/>
          </a:xfrm>
          <a:prstGeom prst="rect">
            <a:avLst/>
          </a:prstGeom>
          <a:noFill/>
        </p:spPr>
        <p:txBody>
          <a:bodyPr wrap="square">
            <a:spAutoFit/>
          </a:bodyPr>
          <a:lstStyle/>
          <a:p>
            <a:r>
              <a:rPr lang="en-US" dirty="0"/>
              <a:t>WHO, 2023</a:t>
            </a:r>
            <a:endParaRPr lang="en-GB" dirty="0"/>
          </a:p>
        </p:txBody>
      </p:sp>
    </p:spTree>
    <p:extLst>
      <p:ext uri="{BB962C8B-B14F-4D97-AF65-F5344CB8AC3E}">
        <p14:creationId xmlns:p14="http://schemas.microsoft.com/office/powerpoint/2010/main" val="379425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1BD34-8FA3-471B-55D3-7055FE8FD148}"/>
              </a:ext>
            </a:extLst>
          </p:cNvPr>
          <p:cNvSpPr>
            <a:spLocks noGrp="1"/>
          </p:cNvSpPr>
          <p:nvPr>
            <p:ph type="title"/>
          </p:nvPr>
        </p:nvSpPr>
        <p:spPr/>
        <p:txBody>
          <a:bodyPr>
            <a:normAutofit/>
          </a:bodyPr>
          <a:lstStyle/>
          <a:p>
            <a:r>
              <a:rPr lang="en-GB" sz="4200"/>
              <a:t>Sustainable Development &amp; Policy Frameworks</a:t>
            </a:r>
          </a:p>
        </p:txBody>
      </p:sp>
      <p:graphicFrame>
        <p:nvGraphicFramePr>
          <p:cNvPr id="5" name="Content Placeholder 2">
            <a:extLst>
              <a:ext uri="{FF2B5EF4-FFF2-40B4-BE49-F238E27FC236}">
                <a16:creationId xmlns:a16="http://schemas.microsoft.com/office/drawing/2014/main" id="{CB99E1FC-ADBB-14AA-40FC-88763E1DD2B1}"/>
              </a:ext>
            </a:extLst>
          </p:cNvPr>
          <p:cNvGraphicFramePr>
            <a:graphicFrameLocks noGrp="1"/>
          </p:cNvGraphicFramePr>
          <p:nvPr>
            <p:ph idx="1"/>
            <p:extLst>
              <p:ext uri="{D42A27DB-BD31-4B8C-83A1-F6EECF244321}">
                <p14:modId xmlns:p14="http://schemas.microsoft.com/office/powerpoint/2010/main" val="286151398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2C7367B-1FD2-1B43-3BBF-B897B0D48D75}"/>
              </a:ext>
            </a:extLst>
          </p:cNvPr>
          <p:cNvSpPr txBox="1"/>
          <p:nvPr/>
        </p:nvSpPr>
        <p:spPr>
          <a:xfrm>
            <a:off x="9385479" y="6176963"/>
            <a:ext cx="6098146" cy="369332"/>
          </a:xfrm>
          <a:prstGeom prst="rect">
            <a:avLst/>
          </a:prstGeom>
          <a:noFill/>
        </p:spPr>
        <p:txBody>
          <a:bodyPr wrap="square">
            <a:spAutoFit/>
          </a:bodyPr>
          <a:lstStyle/>
          <a:p>
            <a:r>
              <a:rPr lang="en-US" b="0" dirty="0" err="1"/>
              <a:t>Lakioti</a:t>
            </a:r>
            <a:r>
              <a:rPr lang="en-US" b="0" dirty="0"/>
              <a:t> et. al., 2025</a:t>
            </a:r>
            <a:endParaRPr lang="en-GB" dirty="0"/>
          </a:p>
        </p:txBody>
      </p:sp>
    </p:spTree>
    <p:extLst>
      <p:ext uri="{BB962C8B-B14F-4D97-AF65-F5344CB8AC3E}">
        <p14:creationId xmlns:p14="http://schemas.microsoft.com/office/powerpoint/2010/main" val="48096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D07F8-C980-D34B-F485-9DB3F73C3F51}"/>
              </a:ext>
            </a:extLst>
          </p:cNvPr>
          <p:cNvSpPr>
            <a:spLocks noGrp="1"/>
          </p:cNvSpPr>
          <p:nvPr>
            <p:ph type="title"/>
          </p:nvPr>
        </p:nvSpPr>
        <p:spPr>
          <a:xfrm>
            <a:off x="411480" y="991443"/>
            <a:ext cx="4443154" cy="1087819"/>
          </a:xfrm>
        </p:spPr>
        <p:txBody>
          <a:bodyPr anchor="b">
            <a:normAutofit/>
          </a:bodyPr>
          <a:lstStyle/>
          <a:p>
            <a:r>
              <a:rPr lang="en-GB" sz="3400"/>
              <a:t>Service Delivery &amp; Case Example</a:t>
            </a:r>
          </a:p>
        </p:txBody>
      </p:sp>
      <p:sp>
        <p:nvSpPr>
          <p:cNvPr id="3" name="Content Placeholder 2">
            <a:extLst>
              <a:ext uri="{FF2B5EF4-FFF2-40B4-BE49-F238E27FC236}">
                <a16:creationId xmlns:a16="http://schemas.microsoft.com/office/drawing/2014/main" id="{2A229764-AF57-44CE-AA4F-8CADC5554642}"/>
              </a:ext>
            </a:extLst>
          </p:cNvPr>
          <p:cNvSpPr>
            <a:spLocks noGrp="1"/>
          </p:cNvSpPr>
          <p:nvPr>
            <p:ph idx="1"/>
          </p:nvPr>
        </p:nvSpPr>
        <p:spPr>
          <a:xfrm>
            <a:off x="411480" y="2684095"/>
            <a:ext cx="4443154" cy="3492868"/>
          </a:xfrm>
        </p:spPr>
        <p:txBody>
          <a:bodyPr>
            <a:normAutofit/>
          </a:bodyPr>
          <a:lstStyle/>
          <a:p>
            <a:r>
              <a:rPr lang="en-US" sz="1800" dirty="0"/>
              <a:t>Diabetes incidence rose from ~3.8 per 1,000 (2010) to ~4.8 (2016)</a:t>
            </a:r>
          </a:p>
          <a:p>
            <a:r>
              <a:rPr lang="en-US" sz="1800" dirty="0"/>
              <a:t>Post-intervention decline to ~4.7 in 2017 and ~4.5 by 2019 (</a:t>
            </a:r>
            <a:r>
              <a:rPr lang="en-US" sz="1800" dirty="0" err="1"/>
              <a:t>Althagafi</a:t>
            </a:r>
            <a:r>
              <a:rPr lang="en-US" sz="1800" dirty="0"/>
              <a:t>, 2023)</a:t>
            </a:r>
          </a:p>
          <a:p>
            <a:r>
              <a:rPr lang="en-US" sz="1800" dirty="0"/>
              <a:t>Variation between waves suggests uneven implementation and uptake</a:t>
            </a:r>
          </a:p>
          <a:p>
            <a:r>
              <a:rPr lang="en-US" sz="1800" dirty="0"/>
              <a:t>Indicates preventative impact but not sustained or uniform outcomes</a:t>
            </a:r>
          </a:p>
          <a:p>
            <a:r>
              <a:rPr lang="en-US" sz="1800" dirty="0"/>
              <a:t>Raises questions around equity, engagement, and long-term sustainability</a:t>
            </a:r>
          </a:p>
          <a:p>
            <a:endParaRPr lang="en-GB" sz="1800" dirty="0"/>
          </a:p>
        </p:txBody>
      </p:sp>
      <p:pic>
        <p:nvPicPr>
          <p:cNvPr id="4098" name="Picture 2">
            <a:extLst>
              <a:ext uri="{FF2B5EF4-FFF2-40B4-BE49-F238E27FC236}">
                <a16:creationId xmlns:a16="http://schemas.microsoft.com/office/drawing/2014/main" id="{50C6FFA9-5EA3-F1C9-6761-6DEF141F1C3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5816" y="1702662"/>
            <a:ext cx="6440424" cy="33973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9FE4043-2AFC-0C68-6EC0-17EFC1B5157C}"/>
              </a:ext>
            </a:extLst>
          </p:cNvPr>
          <p:cNvSpPr txBox="1"/>
          <p:nvPr/>
        </p:nvSpPr>
        <p:spPr>
          <a:xfrm>
            <a:off x="7955924" y="5321053"/>
            <a:ext cx="6098146" cy="307777"/>
          </a:xfrm>
          <a:prstGeom prst="rect">
            <a:avLst/>
          </a:prstGeom>
          <a:noFill/>
        </p:spPr>
        <p:txBody>
          <a:bodyPr wrap="square">
            <a:spAutoFit/>
          </a:bodyPr>
          <a:lstStyle/>
          <a:p>
            <a:r>
              <a:rPr lang="en-GB" sz="1400" dirty="0"/>
              <a:t>Rowe et. al., 2022</a:t>
            </a:r>
          </a:p>
        </p:txBody>
      </p:sp>
    </p:spTree>
    <p:extLst>
      <p:ext uri="{BB962C8B-B14F-4D97-AF65-F5344CB8AC3E}">
        <p14:creationId xmlns:p14="http://schemas.microsoft.com/office/powerpoint/2010/main" val="125009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91ABF-A416-C195-B554-52524DB0D3FD}"/>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Public Health Impact</a:t>
            </a:r>
          </a:p>
        </p:txBody>
      </p:sp>
      <p:graphicFrame>
        <p:nvGraphicFramePr>
          <p:cNvPr id="5" name="Content Placeholder 2">
            <a:extLst>
              <a:ext uri="{FF2B5EF4-FFF2-40B4-BE49-F238E27FC236}">
                <a16:creationId xmlns:a16="http://schemas.microsoft.com/office/drawing/2014/main" id="{1305D569-5370-B998-5D84-A0F72E51D537}"/>
              </a:ext>
            </a:extLst>
          </p:cNvPr>
          <p:cNvGraphicFramePr>
            <a:graphicFrameLocks noGrp="1"/>
          </p:cNvGraphicFramePr>
          <p:nvPr>
            <p:ph idx="1"/>
            <p:extLst>
              <p:ext uri="{D42A27DB-BD31-4B8C-83A1-F6EECF244321}">
                <p14:modId xmlns:p14="http://schemas.microsoft.com/office/powerpoint/2010/main" val="4152782881"/>
              </p:ext>
            </p:extLst>
          </p:nvPr>
        </p:nvGraphicFramePr>
        <p:xfrm>
          <a:off x="4896728" y="541606"/>
          <a:ext cx="6964714" cy="6000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BB48FF3-98B5-9101-2353-8DD95E59F198}"/>
              </a:ext>
            </a:extLst>
          </p:cNvPr>
          <p:cNvSpPr txBox="1"/>
          <p:nvPr/>
        </p:nvSpPr>
        <p:spPr>
          <a:xfrm>
            <a:off x="7453647" y="6357803"/>
            <a:ext cx="6098146" cy="369332"/>
          </a:xfrm>
          <a:prstGeom prst="rect">
            <a:avLst/>
          </a:prstGeom>
          <a:noFill/>
        </p:spPr>
        <p:txBody>
          <a:bodyPr wrap="square">
            <a:spAutoFit/>
          </a:bodyPr>
          <a:lstStyle/>
          <a:p>
            <a:r>
              <a:rPr lang="en-US" dirty="0"/>
              <a:t>Mbata et. al., 2024</a:t>
            </a:r>
            <a:endParaRPr lang="en-GB" dirty="0"/>
          </a:p>
        </p:txBody>
      </p:sp>
    </p:spTree>
    <p:extLst>
      <p:ext uri="{BB962C8B-B14F-4D97-AF65-F5344CB8AC3E}">
        <p14:creationId xmlns:p14="http://schemas.microsoft.com/office/powerpoint/2010/main" val="1249304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5728-5E7D-34A9-1B72-EA2ECA41589E}"/>
              </a:ext>
            </a:extLst>
          </p:cNvPr>
          <p:cNvSpPr>
            <a:spLocks noGrp="1"/>
          </p:cNvSpPr>
          <p:nvPr>
            <p:ph type="title"/>
          </p:nvPr>
        </p:nvSpPr>
        <p:spPr/>
        <p:txBody>
          <a:bodyPr>
            <a:normAutofit/>
          </a:bodyPr>
          <a:lstStyle/>
          <a:p>
            <a:r>
              <a:rPr lang="en-GB" sz="5400"/>
              <a:t>Equity, Access &amp; Health Inequalities</a:t>
            </a:r>
          </a:p>
        </p:txBody>
      </p:sp>
      <p:graphicFrame>
        <p:nvGraphicFramePr>
          <p:cNvPr id="6" name="Rectangle 1">
            <a:extLst>
              <a:ext uri="{FF2B5EF4-FFF2-40B4-BE49-F238E27FC236}">
                <a16:creationId xmlns:a16="http://schemas.microsoft.com/office/drawing/2014/main" id="{1CB8D75D-77AE-1DEB-3132-F66023B8A8E5}"/>
              </a:ext>
            </a:extLst>
          </p:cNvPr>
          <p:cNvGraphicFramePr>
            <a:graphicFrameLocks noGrp="1"/>
          </p:cNvGraphicFramePr>
          <p:nvPr>
            <p:ph idx="1"/>
            <p:extLst>
              <p:ext uri="{D42A27DB-BD31-4B8C-83A1-F6EECF244321}">
                <p14:modId xmlns:p14="http://schemas.microsoft.com/office/powerpoint/2010/main" val="369816332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4196D7B-617E-5F0B-7DD5-3B19A02BDC5E}"/>
              </a:ext>
            </a:extLst>
          </p:cNvPr>
          <p:cNvSpPr txBox="1"/>
          <p:nvPr/>
        </p:nvSpPr>
        <p:spPr>
          <a:xfrm>
            <a:off x="7724104" y="4202525"/>
            <a:ext cx="6098146" cy="369332"/>
          </a:xfrm>
          <a:prstGeom prst="rect">
            <a:avLst/>
          </a:prstGeom>
          <a:noFill/>
        </p:spPr>
        <p:txBody>
          <a:bodyPr wrap="square">
            <a:spAutoFit/>
          </a:bodyPr>
          <a:lstStyle/>
          <a:p>
            <a:r>
              <a:rPr lang="en-US" dirty="0"/>
              <a:t>Ross et. al., 2022</a:t>
            </a:r>
            <a:endParaRPr lang="en-GB" dirty="0"/>
          </a:p>
        </p:txBody>
      </p:sp>
    </p:spTree>
    <p:extLst>
      <p:ext uri="{BB962C8B-B14F-4D97-AF65-F5344CB8AC3E}">
        <p14:creationId xmlns:p14="http://schemas.microsoft.com/office/powerpoint/2010/main" val="688078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3AC04-3104-C1EA-983E-F9B3FB374BE4}"/>
              </a:ext>
            </a:extLst>
          </p:cNvPr>
          <p:cNvSpPr>
            <a:spLocks noGrp="1"/>
          </p:cNvSpPr>
          <p:nvPr>
            <p:ph type="title"/>
          </p:nvPr>
        </p:nvSpPr>
        <p:spPr/>
        <p:txBody>
          <a:bodyPr>
            <a:normAutofit/>
          </a:bodyPr>
          <a:lstStyle/>
          <a:p>
            <a:r>
              <a:rPr lang="en-GB" sz="5400"/>
              <a:t>Conclusion</a:t>
            </a:r>
          </a:p>
        </p:txBody>
      </p:sp>
      <p:graphicFrame>
        <p:nvGraphicFramePr>
          <p:cNvPr id="5" name="Content Placeholder 2">
            <a:extLst>
              <a:ext uri="{FF2B5EF4-FFF2-40B4-BE49-F238E27FC236}">
                <a16:creationId xmlns:a16="http://schemas.microsoft.com/office/drawing/2014/main" id="{2A5B92A3-8709-76EE-C195-6BACFA0511FF}"/>
              </a:ext>
            </a:extLst>
          </p:cNvPr>
          <p:cNvGraphicFramePr>
            <a:graphicFrameLocks noGrp="1"/>
          </p:cNvGraphicFramePr>
          <p:nvPr>
            <p:ph idx="1"/>
            <p:extLst>
              <p:ext uri="{D42A27DB-BD31-4B8C-83A1-F6EECF244321}">
                <p14:modId xmlns:p14="http://schemas.microsoft.com/office/powerpoint/2010/main" val="110706399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6510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1CBFF-E46A-6CAD-CF8D-526943450268}"/>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a:t>
            </a:r>
            <a:endParaRPr lang="en-GB">
              <a:solidFill>
                <a:srgbClr val="FFFFFF"/>
              </a:solidFill>
            </a:endParaRPr>
          </a:p>
        </p:txBody>
      </p:sp>
      <p:sp>
        <p:nvSpPr>
          <p:cNvPr id="3" name="Content Placeholder 2">
            <a:extLst>
              <a:ext uri="{FF2B5EF4-FFF2-40B4-BE49-F238E27FC236}">
                <a16:creationId xmlns:a16="http://schemas.microsoft.com/office/drawing/2014/main" id="{6C7E7D3B-39D1-FCC5-1CE6-E1A86AAF2C38}"/>
              </a:ext>
            </a:extLst>
          </p:cNvPr>
          <p:cNvSpPr>
            <a:spLocks noGrp="1"/>
          </p:cNvSpPr>
          <p:nvPr>
            <p:ph idx="1"/>
          </p:nvPr>
        </p:nvSpPr>
        <p:spPr>
          <a:xfrm>
            <a:off x="4308939" y="591343"/>
            <a:ext cx="6906491" cy="5585619"/>
          </a:xfrm>
        </p:spPr>
        <p:txBody>
          <a:bodyPr anchor="ctr">
            <a:normAutofit/>
          </a:bodyPr>
          <a:lstStyle/>
          <a:p>
            <a:pPr marL="0" indent="0">
              <a:buNone/>
            </a:pPr>
            <a:r>
              <a:rPr lang="en-US" sz="1100" dirty="0" err="1"/>
              <a:t>Althagafi</a:t>
            </a:r>
            <a:r>
              <a:rPr lang="en-US" sz="1100" dirty="0"/>
              <a:t>, L.K., 2023. </a:t>
            </a:r>
            <a:r>
              <a:rPr lang="en-US" sz="1100" i="1" dirty="0"/>
              <a:t>MRI Assessment of Subclinical Cardiac Dysfunction and its Association With Ectopic Fat in Adults With Type 2 Diabetes</a:t>
            </a:r>
            <a:r>
              <a:rPr lang="en-US" sz="1100" dirty="0"/>
              <a:t> (Doctoral dissertation, University of Leicester).</a:t>
            </a:r>
          </a:p>
          <a:p>
            <a:pPr marL="0" indent="0">
              <a:buNone/>
            </a:pPr>
            <a:r>
              <a:rPr lang="en-US" sz="1100" dirty="0"/>
              <a:t>Farre, A. and Rapley, T., 2017, November. The new old (and old new) medical model: four decades navigating the biomedical and psychosocial understandings of health and illness. In </a:t>
            </a:r>
            <a:r>
              <a:rPr lang="en-US" sz="1100" i="1" dirty="0"/>
              <a:t>Healthcare</a:t>
            </a:r>
            <a:r>
              <a:rPr lang="en-US" sz="1100" dirty="0"/>
              <a:t> (Vol. 5, No. 4, p. 88). MDPI.</a:t>
            </a:r>
          </a:p>
          <a:p>
            <a:pPr marL="0" indent="0">
              <a:buNone/>
            </a:pPr>
            <a:r>
              <a:rPr lang="en-US" sz="1100" dirty="0"/>
              <a:t>Hales, R. and </a:t>
            </a:r>
            <a:r>
              <a:rPr lang="en-US" sz="1100" dirty="0" err="1"/>
              <a:t>Birdthistle</a:t>
            </a:r>
            <a:r>
              <a:rPr lang="en-US" sz="1100" dirty="0"/>
              <a:t>, N., 2023. The sustainable development goal–SDG# 3 good health and well-being. In </a:t>
            </a:r>
            <a:r>
              <a:rPr lang="en-US" sz="1100" i="1" dirty="0"/>
              <a:t>Attaining the 2030 sustainable development goal of good health and well-being</a:t>
            </a:r>
            <a:r>
              <a:rPr lang="en-US" sz="1100" dirty="0"/>
              <a:t> (pp. 1-12). Emerald Publishing Limited.</a:t>
            </a:r>
          </a:p>
          <a:p>
            <a:pPr marL="0" indent="0">
              <a:buNone/>
            </a:pPr>
            <a:r>
              <a:rPr lang="en-US" sz="1100" dirty="0" err="1"/>
              <a:t>Lakioti</a:t>
            </a:r>
            <a:r>
              <a:rPr lang="en-US" sz="1100" dirty="0"/>
              <a:t>, E., Pagonis, N., </a:t>
            </a:r>
            <a:r>
              <a:rPr lang="en-US" sz="1100" dirty="0" err="1"/>
              <a:t>Flegkas</a:t>
            </a:r>
            <a:r>
              <a:rPr lang="en-US" sz="1100" dirty="0"/>
              <a:t>, D., </a:t>
            </a:r>
            <a:r>
              <a:rPr lang="en-US" sz="1100" dirty="0" err="1"/>
              <a:t>Itziou</a:t>
            </a:r>
            <a:r>
              <a:rPr lang="en-US" sz="1100" dirty="0"/>
              <a:t>, A., Moustakas, K. and </a:t>
            </a:r>
            <a:r>
              <a:rPr lang="en-US" sz="1100" dirty="0" err="1"/>
              <a:t>Karayannis</a:t>
            </a:r>
            <a:r>
              <a:rPr lang="en-US" sz="1100" dirty="0"/>
              <a:t>, V., 2025. Social Factors and Policies Promoting Good Health and Well-Being as a Sustainable Development Goal: Current Achievements and Future Pathways. </a:t>
            </a:r>
            <a:r>
              <a:rPr lang="en-US" sz="1100" i="1" dirty="0"/>
              <a:t>Sustainability</a:t>
            </a:r>
            <a:r>
              <a:rPr lang="en-US" sz="1100" dirty="0"/>
              <a:t>, </a:t>
            </a:r>
            <a:r>
              <a:rPr lang="en-US" sz="1100" i="1" dirty="0"/>
              <a:t>17</a:t>
            </a:r>
            <a:r>
              <a:rPr lang="en-US" sz="1100" dirty="0"/>
              <a:t>(11), p.5063.</a:t>
            </a:r>
            <a:endParaRPr lang="en-GB" sz="1100" dirty="0"/>
          </a:p>
          <a:p>
            <a:pPr marL="0" indent="0">
              <a:buNone/>
            </a:pPr>
            <a:r>
              <a:rPr lang="en-GB" sz="1100" dirty="0"/>
              <a:t>Mbata, A.O., </a:t>
            </a:r>
            <a:r>
              <a:rPr lang="en-GB" sz="1100" dirty="0" err="1"/>
              <a:t>Soyege</a:t>
            </a:r>
            <a:r>
              <a:rPr lang="en-GB" sz="1100" dirty="0"/>
              <a:t>, O.S., Nwokedi, C.N., </a:t>
            </a:r>
            <a:r>
              <a:rPr lang="en-GB" sz="1100" dirty="0" err="1"/>
              <a:t>Tomoh</a:t>
            </a:r>
            <a:r>
              <a:rPr lang="en-GB" sz="1100" dirty="0"/>
              <a:t>, B.O., Mustapha, A.Y., Balogun, O.D., </a:t>
            </a:r>
            <a:r>
              <a:rPr lang="en-GB" sz="1100" dirty="0" err="1"/>
              <a:t>Forkuo</a:t>
            </a:r>
            <a:r>
              <a:rPr lang="en-GB" sz="1100" dirty="0"/>
              <a:t>, A.Y. and </a:t>
            </a:r>
            <a:r>
              <a:rPr lang="en-GB" sz="1100" dirty="0" err="1"/>
              <a:t>Iguma</a:t>
            </a:r>
            <a:r>
              <a:rPr lang="en-GB" sz="1100" dirty="0"/>
              <a:t>, D.R., 2024. Preventative medicine and chronic disease management: reducing healthcare costs and improving long-term public health. </a:t>
            </a:r>
            <a:r>
              <a:rPr lang="en-GB" sz="1100" i="1" dirty="0"/>
              <a:t>International Journal of Multidisciplinary Research and Growth Evaluation</a:t>
            </a:r>
            <a:r>
              <a:rPr lang="en-GB" sz="1100" dirty="0"/>
              <a:t>, </a:t>
            </a:r>
            <a:r>
              <a:rPr lang="en-GB" sz="1100" i="1" dirty="0"/>
              <a:t>5</a:t>
            </a:r>
            <a:r>
              <a:rPr lang="en-GB" sz="1100" dirty="0"/>
              <a:t>(06), pp.1584-1600.</a:t>
            </a:r>
          </a:p>
          <a:p>
            <a:pPr marL="0" indent="0">
              <a:buNone/>
            </a:pPr>
            <a:r>
              <a:rPr lang="en-GB" sz="1100" dirty="0"/>
              <a:t>Ross, J.A.D., Barron, E., McGough, B., </a:t>
            </a:r>
            <a:r>
              <a:rPr lang="en-GB" sz="1100" dirty="0" err="1"/>
              <a:t>Valabhji</a:t>
            </a:r>
            <a:r>
              <a:rPr lang="en-GB" sz="1100" dirty="0"/>
              <a:t>, J., Daff, K., Irwin, J., Henley, W.E. and Murray, E., 2022. Uptake and impact of the English National Health Service digital diabetes prevention programme: observational study. </a:t>
            </a:r>
            <a:r>
              <a:rPr lang="en-GB" sz="1100" i="1" dirty="0"/>
              <a:t>BMJ Open Diabetes Research &amp; Care</a:t>
            </a:r>
            <a:r>
              <a:rPr lang="en-GB" sz="1100" dirty="0"/>
              <a:t>, </a:t>
            </a:r>
            <a:r>
              <a:rPr lang="en-GB" sz="1100" i="1" dirty="0"/>
              <a:t>10</a:t>
            </a:r>
            <a:r>
              <a:rPr lang="en-GB" sz="1100" dirty="0"/>
              <a:t>(3).</a:t>
            </a:r>
          </a:p>
          <a:p>
            <a:pPr marL="0" indent="0">
              <a:buNone/>
            </a:pPr>
            <a:r>
              <a:rPr lang="en-GB" sz="1100" dirty="0"/>
              <a:t>Rowe, S. J., Baker, C. E., Loughrey, D. G., </a:t>
            </a:r>
            <a:r>
              <a:rPr lang="en-GB" sz="1100" dirty="0" err="1"/>
              <a:t>Szczepura</a:t>
            </a:r>
            <a:r>
              <a:rPr lang="en-GB" sz="1100" dirty="0"/>
              <a:t>, A., </a:t>
            </a:r>
            <a:r>
              <a:rPr lang="en-GB" sz="1100" dirty="0" err="1"/>
              <a:t>Khunti</a:t>
            </a:r>
            <a:r>
              <a:rPr lang="en-GB" sz="1100" dirty="0"/>
              <a:t>, K., Davies, M. J. &amp; Taub, N. A. (2022) </a:t>
            </a:r>
            <a:r>
              <a:rPr lang="en-GB" sz="1100" i="1" dirty="0"/>
              <a:t>Impact of a national diabetes prevention programme on population incidence of type 2 diabetes</a:t>
            </a:r>
            <a:r>
              <a:rPr lang="en-GB" sz="1100" dirty="0"/>
              <a:t>. The Lancet Regional Health – Europe, 18, p. 100403. doi:10.1016/j.lanepe.2022.100403</a:t>
            </a:r>
          </a:p>
          <a:p>
            <a:pPr marL="0" indent="0">
              <a:buNone/>
            </a:pPr>
            <a:r>
              <a:rPr lang="en-US" sz="1100" dirty="0"/>
              <a:t>Short, E. ed., 2021. </a:t>
            </a:r>
            <a:r>
              <a:rPr lang="en-US" sz="1100" i="1" dirty="0"/>
              <a:t>A prescription for healthy living: A guide to lifestyle medicine</a:t>
            </a:r>
            <a:r>
              <a:rPr lang="en-US" sz="1100" dirty="0"/>
              <a:t>. Academic Press.</a:t>
            </a:r>
            <a:endParaRPr lang="en-GB" sz="1100" dirty="0"/>
          </a:p>
          <a:p>
            <a:pPr marL="0" indent="0">
              <a:buNone/>
            </a:pPr>
            <a:r>
              <a:rPr lang="en-US" sz="1100" dirty="0" err="1"/>
              <a:t>Slimmen</a:t>
            </a:r>
            <a:r>
              <a:rPr lang="en-US" sz="1100" dirty="0"/>
              <a:t>, S., Timmermans, O., Lechner, L. and </a:t>
            </a:r>
            <a:r>
              <a:rPr lang="en-US" sz="1100" dirty="0" err="1"/>
              <a:t>Oenema</a:t>
            </a:r>
            <a:r>
              <a:rPr lang="en-US" sz="1100" dirty="0"/>
              <a:t>, A., 2024. A socio-ecological approach of evidence on associations between social environmental factors and mental health outcomes of young adults: A systematic review. </a:t>
            </a:r>
            <a:r>
              <a:rPr lang="en-US" sz="1100" i="1" dirty="0"/>
              <a:t>Social Sciences &amp; Humanities Open</a:t>
            </a:r>
            <a:r>
              <a:rPr lang="en-US" sz="1100" dirty="0"/>
              <a:t>, </a:t>
            </a:r>
            <a:r>
              <a:rPr lang="en-US" sz="1100" i="1" dirty="0"/>
              <a:t>10</a:t>
            </a:r>
            <a:r>
              <a:rPr lang="en-US" sz="1100" dirty="0"/>
              <a:t>, p.101068.</a:t>
            </a:r>
            <a:endParaRPr lang="en-GB" sz="1100" dirty="0"/>
          </a:p>
          <a:p>
            <a:pPr marL="0" indent="0">
              <a:buNone/>
            </a:pPr>
            <a:r>
              <a:rPr lang="en-US" sz="1100" dirty="0"/>
              <a:t>World Health Organization, 2023. </a:t>
            </a:r>
            <a:r>
              <a:rPr lang="en-US" sz="1100" i="1" dirty="0"/>
              <a:t>Population health management in primary health care: a proactive approach to improve health and well-being: primary health care policy paper series</a:t>
            </a:r>
            <a:r>
              <a:rPr lang="en-US" sz="1100" dirty="0"/>
              <a:t> (No. WHO/EURO: 2023-7497-47264-69316). World Health Organization. Regional Office for Europe.</a:t>
            </a:r>
            <a:endParaRPr lang="en-GB" sz="1100" dirty="0"/>
          </a:p>
          <a:p>
            <a:pPr marL="0" indent="0">
              <a:buNone/>
            </a:pPr>
            <a:endParaRPr lang="en-GB" sz="1100" dirty="0"/>
          </a:p>
        </p:txBody>
      </p:sp>
    </p:spTree>
    <p:extLst>
      <p:ext uri="{BB962C8B-B14F-4D97-AF65-F5344CB8AC3E}">
        <p14:creationId xmlns:p14="http://schemas.microsoft.com/office/powerpoint/2010/main" val="3342030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88</TotalTime>
  <Words>2396</Words>
  <Application>Microsoft Macintosh PowerPoint</Application>
  <PresentationFormat>Widescreen</PresentationFormat>
  <Paragraphs>105</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PowerPoint Presentation</vt:lpstr>
      <vt:lpstr>BMHP6030 </vt:lpstr>
      <vt:lpstr>Introduction &amp; Context</vt:lpstr>
      <vt:lpstr>Definitions &amp; Key Concepts</vt:lpstr>
      <vt:lpstr>Theoretical Perspectives &amp; Models</vt:lpstr>
      <vt:lpstr>Integration of Health &amp; Wellbeing Approaches</vt:lpstr>
      <vt:lpstr>Sustainable Development &amp; Policy Frameworks</vt:lpstr>
      <vt:lpstr>Service Delivery &amp; Case Example</vt:lpstr>
      <vt:lpstr>Public Health Impact</vt:lpstr>
      <vt:lpstr>Equity, Access &amp; Health Inequalities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Stuparu</dc:creator>
  <cp:lastModifiedBy>Elayne Gaspar Pires Dos Santos Da Cruz (2016547)</cp:lastModifiedBy>
  <cp:revision>2</cp:revision>
  <dcterms:created xsi:type="dcterms:W3CDTF">2026-02-11T12:38:42Z</dcterms:created>
  <dcterms:modified xsi:type="dcterms:W3CDTF">2026-02-13T20:04:32Z</dcterms:modified>
</cp:coreProperties>
</file>