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6/17/26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6/17/26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6/17/26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6/17/26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6/17/26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6/17/26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6/17/26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6/17/26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6/17/26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6/17/26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6/17/26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6/17/26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6/17/26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6/17/26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6/17/26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6/17/26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6/17/26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6/17/26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291809-6FDA-188A-B64C-554B1E41494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51012" y="1814832"/>
            <a:ext cx="8689976" cy="2509213"/>
          </a:xfrm>
        </p:spPr>
        <p:txBody>
          <a:bodyPr>
            <a:normAutofit fontScale="90000"/>
          </a:bodyPr>
          <a:lstStyle/>
          <a:p>
            <a:r>
              <a:rPr lang="en-GB" dirty="0"/>
              <a:t>Noshin </a:t>
            </a:r>
            <a:r>
              <a:rPr lang="en-GB" dirty="0" err="1"/>
              <a:t>bano</a:t>
            </a:r>
            <a:r>
              <a:rPr lang="en-GB" dirty="0"/>
              <a:t> khan</a:t>
            </a:r>
            <a:br>
              <a:rPr lang="en-GB" dirty="0"/>
            </a:br>
            <a:r>
              <a:rPr lang="en-GB" dirty="0"/>
              <a:t>2441329</a:t>
            </a:r>
            <a:br>
              <a:rPr lang="en-GB" dirty="0"/>
            </a:br>
            <a:r>
              <a:rPr lang="en-GB" dirty="0"/>
              <a:t>Module LCHS4009</a:t>
            </a:r>
            <a:br>
              <a:rPr lang="en-GB" dirty="0"/>
            </a:br>
            <a:r>
              <a:rPr lang="en-GB" dirty="0"/>
              <a:t>Assignment-SELF AWARENESS PRESENTATION 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1E85159-D18C-C821-4CB6-FA9D98C1CE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51012" y="4324046"/>
            <a:ext cx="9134702" cy="1965478"/>
          </a:xfrm>
        </p:spPr>
        <p:txBody>
          <a:bodyPr>
            <a:normAutofit fontScale="92500" lnSpcReduction="20000"/>
          </a:bodyPr>
          <a:lstStyle/>
          <a:p>
            <a:r>
              <a:rPr lang="en-GB" b="1" dirty="0"/>
              <a:t>COMMUNICATION in health and social care </a:t>
            </a:r>
          </a:p>
          <a:p>
            <a:r>
              <a:rPr lang="en-GB" b="1" dirty="0"/>
              <a:t>Key skill- communication </a:t>
            </a:r>
          </a:p>
          <a:p>
            <a:r>
              <a:rPr lang="en-GB" b="1" dirty="0"/>
              <a:t>Definition: communication is the process of sharing information, thoughts, feelings, and instructions clearly and effectively between individuals. 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365845779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8F13AD-C7BF-525D-12E1-213BDDAE1A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communication is important </a:t>
            </a:r>
            <a:br>
              <a:rPr lang="en-GB" dirty="0"/>
            </a:br>
            <a:r>
              <a:rPr lang="en-GB" dirty="0"/>
              <a:t>Importance of communication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ED9AFE-6161-9F2D-B7AD-824802792538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02905" y="2214694"/>
            <a:ext cx="10363826" cy="3424107"/>
          </a:xfrm>
        </p:spPr>
        <p:txBody>
          <a:bodyPr/>
          <a:lstStyle/>
          <a:p>
            <a:r>
              <a:rPr lang="en-GB" dirty="0"/>
              <a:t>Builds trust and positive relationships </a:t>
            </a:r>
          </a:p>
          <a:p>
            <a:r>
              <a:rPr lang="en-GB" dirty="0"/>
              <a:t>Reduces misunderstandings and errors </a:t>
            </a:r>
          </a:p>
          <a:p>
            <a:r>
              <a:rPr lang="en-GB" dirty="0"/>
              <a:t>Promotes dignity, respect, and person centred care.</a:t>
            </a:r>
          </a:p>
          <a:p>
            <a:r>
              <a:rPr lang="en-GB" dirty="0"/>
              <a:t>Supports safe and effective care </a:t>
            </a:r>
          </a:p>
          <a:p>
            <a:r>
              <a:rPr lang="en-GB" dirty="0"/>
              <a:t>Helps meets service users’ needs.</a:t>
            </a:r>
          </a:p>
        </p:txBody>
      </p:sp>
    </p:spTree>
    <p:extLst>
      <p:ext uri="{BB962C8B-B14F-4D97-AF65-F5344CB8AC3E}">
        <p14:creationId xmlns:p14="http://schemas.microsoft.com/office/powerpoint/2010/main" val="57713206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BD620B-7C30-1B17-213C-995E6D4983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Communication in professional practice. 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5E44042-AA3C-1E3B-70FD-851ECF6F372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3571" y="2371018"/>
            <a:ext cx="5566231" cy="679994"/>
          </a:xfrm>
        </p:spPr>
        <p:txBody>
          <a:bodyPr/>
          <a:lstStyle/>
          <a:p>
            <a:r>
              <a:rPr lang="en-GB" dirty="0"/>
              <a:t>How professionals use communication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F1077D-37FA-B85A-925E-906CBD595153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/>
              <a:t>Patients and service users.</a:t>
            </a:r>
          </a:p>
          <a:p>
            <a:r>
              <a:rPr lang="en-GB" dirty="0"/>
              <a:t>Nurses, doctors, and support workers.</a:t>
            </a:r>
          </a:p>
          <a:p>
            <a:r>
              <a:rPr lang="en-GB" dirty="0"/>
              <a:t>Families and careers.</a:t>
            </a:r>
          </a:p>
          <a:p>
            <a:r>
              <a:rPr lang="en-GB" dirty="0"/>
              <a:t>Other healthcare professionals.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43EB4516-9E25-6FEA-87FC-60BC41E51D9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096000" y="2031021"/>
            <a:ext cx="4881804" cy="679994"/>
          </a:xfrm>
        </p:spPr>
        <p:txBody>
          <a:bodyPr/>
          <a:lstStyle/>
          <a:p>
            <a:r>
              <a:rPr lang="en-GB" dirty="0"/>
              <a:t>Methods of communication 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A02DA78-B3C0-082F-B5E7-7A1B232B5C8C}"/>
              </a:ext>
            </a:extLst>
          </p:cNvPr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en-GB" dirty="0"/>
              <a:t>Verbal communication </a:t>
            </a:r>
          </a:p>
          <a:p>
            <a:r>
              <a:rPr lang="en-GB" dirty="0"/>
              <a:t>Written records and reports</a:t>
            </a:r>
          </a:p>
          <a:p>
            <a:r>
              <a:rPr lang="en-GB" dirty="0"/>
              <a:t>Non-verbal communication (body language, facial expressions).</a:t>
            </a:r>
          </a:p>
          <a:p>
            <a:r>
              <a:rPr lang="en-GB" dirty="0"/>
              <a:t>Digital communication systems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57441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D4FCF7-925D-E9CC-A193-E9B5291AE7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Benefits of effective communication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19FDEB-8788-01D8-B399-50B2CE85243E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913774" y="1898401"/>
            <a:ext cx="10363826" cy="3424107"/>
          </a:xfrm>
        </p:spPr>
        <p:txBody>
          <a:bodyPr/>
          <a:lstStyle/>
          <a:p>
            <a:r>
              <a:rPr lang="en-GB" dirty="0"/>
              <a:t>Increases patient satisfaction.</a:t>
            </a:r>
          </a:p>
          <a:p>
            <a:r>
              <a:rPr lang="en-GB" dirty="0"/>
              <a:t>Enhances teamwork.</a:t>
            </a:r>
          </a:p>
          <a:p>
            <a:r>
              <a:rPr lang="en-GB" dirty="0"/>
              <a:t>Prevents mistakes.</a:t>
            </a:r>
          </a:p>
          <a:p>
            <a:r>
              <a:rPr lang="en-GB" dirty="0"/>
              <a:t>Supports safeguarding and confidentiality.</a:t>
            </a:r>
          </a:p>
          <a:p>
            <a:r>
              <a:rPr lang="en-GB" dirty="0"/>
              <a:t>Improves patient outcomes.</a:t>
            </a:r>
          </a:p>
        </p:txBody>
      </p:sp>
    </p:spTree>
    <p:extLst>
      <p:ext uri="{BB962C8B-B14F-4D97-AF65-F5344CB8AC3E}">
        <p14:creationId xmlns:p14="http://schemas.microsoft.com/office/powerpoint/2010/main" val="339929883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3BA193-E6E3-9FE2-D26D-925675C7EE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Practice example.</a:t>
            </a:r>
            <a:br>
              <a:rPr lang="en-GB" dirty="0"/>
            </a:br>
            <a:r>
              <a:rPr lang="en-GB" dirty="0"/>
              <a:t>Real health and social care scenario.</a:t>
            </a:r>
            <a:br>
              <a:rPr lang="en-GB" dirty="0"/>
            </a:br>
            <a:endParaRPr lang="en-US" dirty="0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F9EC1D23-442B-778B-800D-AB7A1320F9C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80030" y="2738592"/>
            <a:ext cx="4873474" cy="679994"/>
          </a:xfrm>
        </p:spPr>
        <p:txBody>
          <a:bodyPr/>
          <a:lstStyle/>
          <a:p>
            <a:r>
              <a:rPr lang="en-GB" dirty="0"/>
              <a:t>The healthcare assistant </a:t>
            </a:r>
            <a:endParaRPr lang="en-US" dirty="0"/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1E02816C-0AD9-3476-AB34-42D956D1DC7C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96274" y="3499296"/>
            <a:ext cx="5106027" cy="2740187"/>
          </a:xfrm>
        </p:spPr>
        <p:txBody>
          <a:bodyPr/>
          <a:lstStyle/>
          <a:p>
            <a:r>
              <a:rPr lang="en-GB" dirty="0"/>
              <a:t>Speaks calmly and clearly.</a:t>
            </a:r>
          </a:p>
          <a:p>
            <a:r>
              <a:rPr lang="en-GB" dirty="0"/>
              <a:t>Uses simple language </a:t>
            </a:r>
          </a:p>
          <a:p>
            <a:r>
              <a:rPr lang="en-GB" dirty="0"/>
              <a:t>Listens carefully to the patient’s concerns.</a:t>
            </a:r>
          </a:p>
          <a:p>
            <a:r>
              <a:rPr lang="en-GB" dirty="0"/>
              <a:t>Reports changes to the nurse promptly.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CA1685D5-9195-658D-A8B3-5B336F1532F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986066" y="2563927"/>
            <a:ext cx="4881804" cy="325838"/>
          </a:xfrm>
        </p:spPr>
        <p:txBody>
          <a:bodyPr/>
          <a:lstStyle/>
          <a:p>
            <a:r>
              <a:rPr lang="en-GB" dirty="0"/>
              <a:t>Result </a:t>
            </a:r>
            <a:endParaRPr lang="en-US" dirty="0"/>
          </a:p>
        </p:txBody>
      </p:sp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658C2AD9-0203-B8D1-CA58-B7DE6A08446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337301" y="3046089"/>
            <a:ext cx="5105401" cy="2740187"/>
          </a:xfrm>
        </p:spPr>
        <p:txBody>
          <a:bodyPr/>
          <a:lstStyle/>
          <a:p>
            <a:r>
              <a:rPr lang="en-GB" dirty="0"/>
              <a:t>The patient’s needs are understood. </a:t>
            </a:r>
          </a:p>
          <a:p>
            <a:r>
              <a:rPr lang="en-GB" dirty="0"/>
              <a:t>Appropriate treatment is provided quickly.</a:t>
            </a:r>
          </a:p>
          <a:p>
            <a:r>
              <a:rPr lang="en-GB" dirty="0"/>
              <a:t>The patient feels safe and respected.</a:t>
            </a:r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158DCA5-FCD8-5BE8-DC3E-DEE4C22E247D}"/>
              </a:ext>
            </a:extLst>
          </p:cNvPr>
          <p:cNvSpPr txBox="1"/>
          <p:nvPr/>
        </p:nvSpPr>
        <p:spPr>
          <a:xfrm>
            <a:off x="480030" y="2050525"/>
            <a:ext cx="610053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A health care assistant is carrying for and elderly patient who appears confused and uncomfortable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3222247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AFB16D-58E3-E231-2AD1-71BF6FAA0D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Challenges and how to overcome them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90D1179-7922-FC3A-D50B-56D9356B2B6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Communication barriers 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7FE2C-203E-2E56-3D00-17F7C76D1FC3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/>
              <a:t>Language differences.</a:t>
            </a:r>
          </a:p>
          <a:p>
            <a:r>
              <a:rPr lang="en-GB" dirty="0"/>
              <a:t>Hearing impairments.</a:t>
            </a:r>
          </a:p>
          <a:p>
            <a:r>
              <a:rPr lang="en-GB" dirty="0"/>
              <a:t>Dementia or cognitive difficulties.</a:t>
            </a:r>
          </a:p>
          <a:p>
            <a:r>
              <a:rPr lang="en-GB" dirty="0"/>
              <a:t>Stress and anxiety.</a:t>
            </a:r>
          </a:p>
          <a:p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A8BEDF4-F739-D5EC-66FD-A5AC23AB935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Solutions </a:t>
            </a:r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8F80617-E5BA-9860-FE99-0B9135E08B35}"/>
              </a:ext>
            </a:extLst>
          </p:cNvPr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en-GB" dirty="0"/>
              <a:t>Use interpreters.</a:t>
            </a:r>
          </a:p>
          <a:p>
            <a:r>
              <a:rPr lang="en-GB" dirty="0"/>
              <a:t>Use visual aids.</a:t>
            </a:r>
          </a:p>
          <a:p>
            <a:r>
              <a:rPr lang="en-GB" dirty="0"/>
              <a:t>Speak clearly and slowly.</a:t>
            </a:r>
          </a:p>
          <a:p>
            <a:r>
              <a:rPr lang="en-GB" dirty="0"/>
              <a:t>Check understanding. </a:t>
            </a:r>
          </a:p>
          <a:p>
            <a:r>
              <a:rPr lang="en-GB" dirty="0"/>
              <a:t>Practice active listing.</a:t>
            </a:r>
          </a:p>
        </p:txBody>
      </p:sp>
    </p:spTree>
    <p:extLst>
      <p:ext uri="{BB962C8B-B14F-4D97-AF65-F5344CB8AC3E}">
        <p14:creationId xmlns:p14="http://schemas.microsoft.com/office/powerpoint/2010/main" val="155004089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3E209C-A89A-585E-FED1-14BD9C30B0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 </a:t>
            </a:r>
            <a:endParaRPr lang="en-US" dirty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F9409E7A-F2CC-7707-55D4-B6C40CDCDE7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Summary.</a:t>
            </a:r>
          </a:p>
          <a:p>
            <a:r>
              <a:rPr lang="en-GB" dirty="0"/>
              <a:t>Communication is a fundamental skill in health and social care because it: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BD59F43-7606-8F29-F8A2-8A27CCC61C5C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/>
              <a:t>Supports safe and effective care</a:t>
            </a:r>
          </a:p>
          <a:p>
            <a:r>
              <a:rPr lang="en-GB" dirty="0"/>
              <a:t>Improves teamwork</a:t>
            </a:r>
          </a:p>
          <a:p>
            <a:r>
              <a:rPr lang="en-GB" dirty="0"/>
              <a:t>Helps meet individuals </a:t>
            </a:r>
          </a:p>
          <a:p>
            <a:r>
              <a:rPr lang="en-GB" dirty="0"/>
              <a:t>Builds trust and relationships.</a:t>
            </a:r>
            <a:endParaRPr lang="en-US" dirty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97646F2C-CAAF-4E31-3605-1DB1BA165C6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A2CD0845-247B-F173-0760-25E3546F5338}"/>
              </a:ext>
            </a:extLst>
          </p:cNvPr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29240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B0520D42-3927-32DE-397E-F39320EEA1C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73036" y="-1254607"/>
            <a:ext cx="8689976" cy="2509213"/>
          </a:xfrm>
        </p:spPr>
        <p:txBody>
          <a:bodyPr/>
          <a:lstStyle/>
          <a:p>
            <a:r>
              <a:rPr lang="en-GB" dirty="0"/>
              <a:t>References </a:t>
            </a:r>
            <a:endParaRPr lang="en-US" dirty="0"/>
          </a:p>
        </p:txBody>
      </p:sp>
      <p:sp>
        <p:nvSpPr>
          <p:cNvPr id="8" name="Subtitle 7">
            <a:extLst>
              <a:ext uri="{FF2B5EF4-FFF2-40B4-BE49-F238E27FC236}">
                <a16:creationId xmlns:a16="http://schemas.microsoft.com/office/drawing/2014/main" id="{F064AA0C-1499-B307-2958-01F6DE2A81B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8274" y="1436914"/>
            <a:ext cx="9936012" cy="1435705"/>
          </a:xfrm>
        </p:spPr>
        <p:txBody>
          <a:bodyPr>
            <a:normAutofit lnSpcReduction="10000"/>
          </a:bodyPr>
          <a:lstStyle/>
          <a:p>
            <a:pPr marL="457200" indent="-457200">
              <a:buAutoNum type="arabicPeriod"/>
            </a:pPr>
            <a:r>
              <a:rPr lang="en-GB" dirty="0"/>
              <a:t>NHS (2003).</a:t>
            </a:r>
            <a:r>
              <a:rPr lang="en-GB" i="1" dirty="0"/>
              <a:t> </a:t>
            </a:r>
            <a:r>
              <a:rPr lang="en-GB" dirty="0"/>
              <a:t>Communication in healthcare practice </a:t>
            </a:r>
          </a:p>
          <a:p>
            <a:pPr marL="457200" indent="-457200">
              <a:buAutoNum type="arabicPeriod"/>
            </a:pPr>
            <a:r>
              <a:rPr lang="en-GB" dirty="0"/>
              <a:t>skills for care (2003). </a:t>
            </a:r>
            <a:r>
              <a:rPr lang="en-GB" i="1" dirty="0"/>
              <a:t>Communication skills in adult social care.</a:t>
            </a:r>
          </a:p>
        </p:txBody>
      </p:sp>
    </p:spTree>
    <p:extLst>
      <p:ext uri="{BB962C8B-B14F-4D97-AF65-F5344CB8AC3E}">
        <p14:creationId xmlns:p14="http://schemas.microsoft.com/office/powerpoint/2010/main" val="3032935688"/>
      </p:ext>
    </p:extLst>
  </p:cSld>
  <p:clrMapOvr>
    <a:masterClrMapping/>
  </p:clrMapOvr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355071"/>
      </a:dk2>
      <a:lt2>
        <a:srgbClr val="AABED7"/>
      </a:lt2>
      <a:accent1>
        <a:srgbClr val="2FA3EE"/>
      </a:accent1>
      <a:accent2>
        <a:srgbClr val="4BCAAD"/>
      </a:accent2>
      <a:accent3>
        <a:srgbClr val="86C157"/>
      </a:accent3>
      <a:accent4>
        <a:srgbClr val="D99C3F"/>
      </a:accent4>
      <a:accent5>
        <a:srgbClr val="CE6633"/>
      </a:accent5>
      <a:accent6>
        <a:srgbClr val="A35DD1"/>
      </a:accent6>
      <a:hlink>
        <a:srgbClr val="56BCFE"/>
      </a:hlink>
      <a:folHlink>
        <a:srgbClr val="97C5E3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phClr">
                <a:shade val="92000"/>
                <a:satMod val="14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A633B6A3-9E7F-4C10-9C98-2517A313436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8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Droplet</vt:lpstr>
      <vt:lpstr>Noshin bano khan 2441329 Module LCHS4009 Assignment-SELF AWARENESS PRESENTATION </vt:lpstr>
      <vt:lpstr>Why communication is important  Importance of communication </vt:lpstr>
      <vt:lpstr>Communication in professional practice. </vt:lpstr>
      <vt:lpstr>Benefits of effective communication </vt:lpstr>
      <vt:lpstr>Practice example. Real health and social care scenario. </vt:lpstr>
      <vt:lpstr>Challenges and how to overcome them</vt:lpstr>
      <vt:lpstr>Conclusion 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Noshin bano khan 2441329 Module LCHS4009 Assignment-SELF AWARENESS PRESENTATION </dc:title>
  <dc:creator>noshin khan</dc:creator>
  <cp:lastModifiedBy>noshin khan</cp:lastModifiedBy>
  <cp:revision>2</cp:revision>
  <dcterms:created xsi:type="dcterms:W3CDTF">2026-06-15T16:35:15Z</dcterms:created>
  <dcterms:modified xsi:type="dcterms:W3CDTF">2026-06-17T09:25:13Z</dcterms:modified>
</cp:coreProperties>
</file>