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CCFF99"/>
    <a:srgbClr val="009900"/>
    <a:srgbClr val="CCFFCC"/>
    <a:srgbClr val="0000FF"/>
    <a:srgbClr val="FF33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456" autoAdjust="0"/>
    <p:restoredTop sz="94660"/>
  </p:normalViewPr>
  <p:slideViewPr>
    <p:cSldViewPr snapToGrid="0">
      <p:cViewPr>
        <p:scale>
          <a:sx n="80" d="100"/>
          <a:sy n="80" d="100"/>
        </p:scale>
        <p:origin x="-178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2875AB-1698-490C-9DF4-45E8F5A9C60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93B145-C5EF-4836-9AFD-4FC2C14918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476584-7892-4D6E-A550-2D63339AAB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BA82ED-9997-46B0-B8C0-FCE6FB9225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9E92BA-E7EA-41EF-BF65-59F80AC5E12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FE873E-B6A5-4FDC-BAFD-6705B8732FD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EB09C2-618A-421A-BF85-678ECF77939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C62D81-2DB7-4D5E-B4D9-4001691C14F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BAEAFC-A7E1-496F-BBBB-785FB0D075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40016E-30E5-4007-95CD-B5318D303C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F14618-7281-43BE-9AFB-7D02F70371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7079C32-7223-4DD4-82F6-476C8ED952D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80D2087B-DC3D-46A6-A656-7FEA5D4C40D4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Around the Hexagon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Find the distance all the way around</a:t>
            </a:r>
          </a:p>
          <a:p>
            <a:pPr algn="ctr"/>
            <a:r>
              <a:rPr lang="en-GB" sz="3000" b="1">
                <a:solidFill>
                  <a:srgbClr val="0066FF"/>
                </a:solidFill>
                <a:latin typeface="Comic Sans MS" pitchFamily="66" charset="0"/>
              </a:rPr>
              <a:t>each hexagon.</a:t>
            </a:r>
            <a:endParaRPr lang="en-US" sz="30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5</a:t>
            </a:r>
            <a:endParaRPr lang="en-US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6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5" name="AutoShape 21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AutoShape 12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7" name="Text Box 13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8" name="Text Box 14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9" name="Text Box 15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0" name="AutoShape 16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1" name="AutoShape 17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2" name="Text Box 18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83" name="Text Box 19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84" name="Text Box 20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11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66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6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16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96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0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7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4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17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102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8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3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2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6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15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0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8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4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4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8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19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114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18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108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9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54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5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4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13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78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10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60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2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6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20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0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14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84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4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00"/>
              </a:gs>
              <a:gs pos="50000">
                <a:srgbClr val="CCFFCC"/>
              </a:gs>
              <a:gs pos="100000">
                <a:srgbClr val="009900"/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 rot="7874188">
            <a:off x="3702844" y="1840706"/>
            <a:ext cx="3578225" cy="1839913"/>
          </a:xfrm>
          <a:prstGeom prst="curvedDownArrow">
            <a:avLst>
              <a:gd name="adj1" fmla="val 21870"/>
              <a:gd name="adj2" fmla="val 60765"/>
              <a:gd name="adj3" fmla="val 25940"/>
            </a:avLst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587375" y="635000"/>
            <a:ext cx="3725863" cy="3222625"/>
          </a:xfrm>
          <a:prstGeom prst="hexagon">
            <a:avLst>
              <a:gd name="adj" fmla="val 28904"/>
              <a:gd name="vf" fmla="val 11547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4725988" y="603250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4849813" y="1614488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4889500" y="758825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Side Length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5065713" y="1573213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21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7115175" y="1573213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477838" y="4113213"/>
            <a:ext cx="4094162" cy="2193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601663" y="5124450"/>
            <a:ext cx="3848100" cy="10604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641350" y="4268788"/>
            <a:ext cx="37671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FFFF00"/>
                </a:solidFill>
                <a:latin typeface="Comic Sans MS" pitchFamily="66" charset="0"/>
              </a:rPr>
              <a:t>Perimeter =</a:t>
            </a:r>
            <a:r>
              <a:rPr lang="en-GB" sz="3600" b="1">
                <a:solidFill>
                  <a:srgbClr val="FFFF00"/>
                </a:solidFill>
                <a:latin typeface="Comic Sans MS" pitchFamily="66" charset="0"/>
              </a:rPr>
              <a:t> </a:t>
            </a:r>
            <a:endParaRPr lang="el-GR" sz="36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7" name="Text Box 13"/>
          <p:cNvSpPr txBox="1">
            <a:spLocks noChangeArrowheads="1"/>
          </p:cNvSpPr>
          <p:nvPr/>
        </p:nvSpPr>
        <p:spPr bwMode="auto">
          <a:xfrm>
            <a:off x="817563" y="5083175"/>
            <a:ext cx="19050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000" b="1">
                <a:solidFill>
                  <a:srgbClr val="FF3300"/>
                </a:solidFill>
                <a:latin typeface="Comic Sans MS" pitchFamily="66" charset="0"/>
              </a:rPr>
              <a:t>126</a:t>
            </a:r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8" name="Text Box 14"/>
          <p:cNvSpPr txBox="1">
            <a:spLocks noChangeArrowheads="1"/>
          </p:cNvSpPr>
          <p:nvPr/>
        </p:nvSpPr>
        <p:spPr bwMode="auto">
          <a:xfrm>
            <a:off x="2867025" y="5083175"/>
            <a:ext cx="1549400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7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7000" b="1">
              <a:solidFill>
                <a:schemeClr val="accent2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200</Words>
  <Application>Microsoft Office PowerPoint</Application>
  <PresentationFormat>On-screen Show (4:3)</PresentationFormat>
  <Paragraphs>126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45</cp:revision>
  <dcterms:created xsi:type="dcterms:W3CDTF">2006-03-03T16:34:11Z</dcterms:created>
  <dcterms:modified xsi:type="dcterms:W3CDTF">2011-11-25T20:11:50Z</dcterms:modified>
</cp:coreProperties>
</file>