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82" r:id="rId2"/>
    <p:sldId id="263" r:id="rId3"/>
    <p:sldId id="261" r:id="rId4"/>
    <p:sldId id="262" r:id="rId5"/>
    <p:sldId id="264" r:id="rId6"/>
    <p:sldId id="265" r:id="rId7"/>
    <p:sldId id="266" r:id="rId8"/>
    <p:sldId id="267" r:id="rId9"/>
    <p:sldId id="268" r:id="rId10"/>
    <p:sldId id="269" r:id="rId11"/>
    <p:sldId id="270" r:id="rId12"/>
    <p:sldId id="271" r:id="rId13"/>
    <p:sldId id="272" r:id="rId14"/>
    <p:sldId id="273" r:id="rId15"/>
    <p:sldId id="274" r:id="rId16"/>
    <p:sldId id="275" r:id="rId17"/>
    <p:sldId id="276" r:id="rId18"/>
    <p:sldId id="277" r:id="rId19"/>
    <p:sldId id="278" r:id="rId20"/>
    <p:sldId id="279" r:id="rId21"/>
    <p:sldId id="280" r:id="rId22"/>
    <p:sldId id="281" r:id="rId23"/>
  </p:sldIdLst>
  <p:sldSz cx="9144000" cy="6858000" type="screen4x3"/>
  <p:notesSz cx="6858000" cy="9144000"/>
  <p:defaultTextStyle>
    <a:defPPr>
      <a:defRPr lang="en-US"/>
    </a:defPPr>
    <a:lvl1pPr algn="r" rtl="0" fontAlgn="base">
      <a:spcBef>
        <a:spcPct val="0"/>
      </a:spcBef>
      <a:spcAft>
        <a:spcPct val="0"/>
      </a:spcAft>
      <a:defRPr sz="60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r" rtl="0" fontAlgn="base">
      <a:spcBef>
        <a:spcPct val="0"/>
      </a:spcBef>
      <a:spcAft>
        <a:spcPct val="0"/>
      </a:spcAft>
      <a:defRPr sz="60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r" rtl="0" fontAlgn="base">
      <a:spcBef>
        <a:spcPct val="0"/>
      </a:spcBef>
      <a:spcAft>
        <a:spcPct val="0"/>
      </a:spcAft>
      <a:defRPr sz="60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r" rtl="0" fontAlgn="base">
      <a:spcBef>
        <a:spcPct val="0"/>
      </a:spcBef>
      <a:spcAft>
        <a:spcPct val="0"/>
      </a:spcAft>
      <a:defRPr sz="60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r" rtl="0" fontAlgn="base">
      <a:spcBef>
        <a:spcPct val="0"/>
      </a:spcBef>
      <a:spcAft>
        <a:spcPct val="0"/>
      </a:spcAft>
      <a:defRPr sz="60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6000"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sz="6000"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sz="6000"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sz="6000"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00"/>
    <a:srgbClr val="FFFF00"/>
    <a:srgbClr val="FFDDFF"/>
    <a:srgbClr val="FF66FF"/>
    <a:srgbClr val="FF99FF"/>
    <a:srgbClr val="FFEBFF"/>
    <a:srgbClr val="FFCCFF"/>
    <a:srgbClr val="CCFFCC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8902" autoAdjust="0"/>
    <p:restoredTop sz="94614" autoAdjust="0"/>
  </p:normalViewPr>
  <p:slideViewPr>
    <p:cSldViewPr snapToGrid="0">
      <p:cViewPr>
        <p:scale>
          <a:sx n="80" d="100"/>
          <a:sy n="80" d="100"/>
        </p:scale>
        <p:origin x="-1764" y="-204"/>
      </p:cViewPr>
      <p:guideLst>
        <p:guide orient="horz" pos="2162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36868100" cy="368681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14B5A34-22B1-4E81-9738-A2E1062D608A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4893F07-4D33-46E2-89ED-06EB4A6C2288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D4BFB06-7AB9-4A86-BBF0-E1F5D1AB676D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1461B39-3173-456E-B9FD-0AAB7A25704A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8DCCCC9-6C37-48B0-99CD-B9D423FCBC26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A51656F-51C7-41A1-A91F-EB91FD2437AC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9731B31-E9CA-4073-A11B-AEDBC158A72A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A9150E2-217D-4CA4-A3D7-163D5B8975AD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DD494A3-E489-4F76-ADEA-9FCB46F75635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B59B853-17CB-474C-9466-D55CB1D5B614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D75D187-4E31-4197-9CB2-8D057E028A08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55800A8D-F906-40EF-ACBA-BA7DEB855735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defRPr sz="1400"/>
            </a:lvl1pPr>
          </a:lstStyle>
          <a:p>
            <a:endParaRPr lang="en-US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en-US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fld id="{BCDFC72F-B011-44C2-9A4F-6A15234D6E88}" type="slidenum">
              <a:rPr lang="en-US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090" name="Text Box 2"/>
          <p:cNvSpPr txBox="1">
            <a:spLocks noChangeArrowheads="1"/>
          </p:cNvSpPr>
          <p:nvPr/>
        </p:nvSpPr>
        <p:spPr bwMode="auto">
          <a:xfrm>
            <a:off x="547688" y="549275"/>
            <a:ext cx="8047037" cy="2011363"/>
          </a:xfrm>
          <a:prstGeom prst="rect">
            <a:avLst/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endParaRPr lang="en-GB" sz="4200" b="1">
              <a:solidFill>
                <a:srgbClr val="FFFF00"/>
              </a:solidFill>
              <a:latin typeface="Comic Sans MS" pitchFamily="66" charset="0"/>
            </a:endParaRPr>
          </a:p>
          <a:p>
            <a:pPr algn="ctr"/>
            <a:r>
              <a:rPr lang="en-GB" sz="4200" b="1">
                <a:solidFill>
                  <a:srgbClr val="FFFF00"/>
                </a:solidFill>
                <a:latin typeface="Comic Sans MS" pitchFamily="66" charset="0"/>
              </a:rPr>
              <a:t>Time – 24 hour clock</a:t>
            </a:r>
          </a:p>
          <a:p>
            <a:pPr algn="ctr"/>
            <a:endParaRPr lang="en-US" sz="42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89091" name="Text Box 3"/>
          <p:cNvSpPr txBox="1">
            <a:spLocks noChangeArrowheads="1"/>
          </p:cNvSpPr>
          <p:nvPr/>
        </p:nvSpPr>
        <p:spPr bwMode="auto">
          <a:xfrm>
            <a:off x="547688" y="3429000"/>
            <a:ext cx="8047037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>
                <a:solidFill>
                  <a:srgbClr val="D60093"/>
                </a:solidFill>
                <a:latin typeface="Comic Sans MS" pitchFamily="66" charset="0"/>
              </a:rPr>
              <a:t>Give the time shown on the clock</a:t>
            </a:r>
          </a:p>
          <a:p>
            <a:pPr algn="ctr"/>
            <a:r>
              <a:rPr lang="en-GB" sz="3000" b="1">
                <a:solidFill>
                  <a:srgbClr val="D60093"/>
                </a:solidFill>
                <a:latin typeface="Comic Sans MS" pitchFamily="66" charset="0"/>
              </a:rPr>
              <a:t>as a 24 hour clock time.</a:t>
            </a:r>
          </a:p>
        </p:txBody>
      </p:sp>
      <p:sp>
        <p:nvSpPr>
          <p:cNvPr id="89092" name="Rectangle 4"/>
          <p:cNvSpPr>
            <a:spLocks noChangeArrowheads="1"/>
          </p:cNvSpPr>
          <p:nvPr/>
        </p:nvSpPr>
        <p:spPr bwMode="auto">
          <a:xfrm>
            <a:off x="222250" y="201613"/>
            <a:ext cx="8697913" cy="6454775"/>
          </a:xfrm>
          <a:prstGeom prst="rect">
            <a:avLst/>
          </a:prstGeom>
          <a:noFill/>
          <a:ln w="190500">
            <a:solidFill>
              <a:srgbClr val="00CC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093" name="Text Box 5"/>
          <p:cNvSpPr txBox="1">
            <a:spLocks noChangeArrowheads="1"/>
          </p:cNvSpPr>
          <p:nvPr/>
        </p:nvSpPr>
        <p:spPr bwMode="auto">
          <a:xfrm>
            <a:off x="325438" y="6253163"/>
            <a:ext cx="73025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l"/>
            <a:r>
              <a:rPr lang="en-GB" sz="1400">
                <a:solidFill>
                  <a:srgbClr val="6699FF"/>
                </a:solidFill>
                <a:latin typeface="Comic Sans MS" pitchFamily="66" charset="0"/>
              </a:rPr>
              <a:t>Year 6</a:t>
            </a:r>
            <a:endParaRPr lang="en-US" sz="1400">
              <a:solidFill>
                <a:srgbClr val="6699FF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0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909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909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0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8909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8909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9090" grpId="0" animBg="1"/>
      <p:bldP spid="89091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676" name="AutoShape 44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0000"/>
              </a:gs>
              <a:gs pos="100000">
                <a:srgbClr val="FF0000">
                  <a:gamma/>
                  <a:shade val="40000"/>
                  <a:invGamma/>
                </a:srgbClr>
              </a:gs>
            </a:gsLst>
            <a:path path="shape">
              <a:fillToRect l="50000" t="50000" r="50000" b="50000"/>
            </a:path>
          </a:gradFill>
          <a:ln w="38100">
            <a:solidFill>
              <a:srgbClr val="FF66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34" name="AutoShape 2"/>
          <p:cNvSpPr>
            <a:spLocks noChangeArrowheads="1"/>
          </p:cNvSpPr>
          <p:nvPr/>
        </p:nvSpPr>
        <p:spPr bwMode="auto">
          <a:xfrm>
            <a:off x="174625" y="104775"/>
            <a:ext cx="6143625" cy="6486525"/>
          </a:xfrm>
          <a:prstGeom prst="roundRect">
            <a:avLst>
              <a:gd name="adj" fmla="val 16667"/>
            </a:avLst>
          </a:prstGeom>
          <a:solidFill>
            <a:srgbClr val="FFCCFF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35" name="Text Box 3"/>
          <p:cNvSpPr txBox="1">
            <a:spLocks noChangeArrowheads="1"/>
          </p:cNvSpPr>
          <p:nvPr/>
        </p:nvSpPr>
        <p:spPr bwMode="auto">
          <a:xfrm>
            <a:off x="2803525" y="120650"/>
            <a:ext cx="8953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12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grpSp>
        <p:nvGrpSpPr>
          <p:cNvPr id="69636" name="Group 4"/>
          <p:cNvGrpSpPr>
            <a:grpSpLocks/>
          </p:cNvGrpSpPr>
          <p:nvPr/>
        </p:nvGrpSpPr>
        <p:grpSpPr bwMode="auto">
          <a:xfrm>
            <a:off x="1108075" y="827088"/>
            <a:ext cx="4287838" cy="4286250"/>
            <a:chOff x="1321" y="602"/>
            <a:chExt cx="3118" cy="3117"/>
          </a:xfrm>
        </p:grpSpPr>
        <p:sp>
          <p:nvSpPr>
            <p:cNvPr id="69637" name="Oval 5"/>
            <p:cNvSpPr>
              <a:spLocks noChangeArrowheads="1"/>
            </p:cNvSpPr>
            <p:nvPr/>
          </p:nvSpPr>
          <p:spPr bwMode="auto">
            <a:xfrm>
              <a:off x="1327" y="607"/>
              <a:ext cx="3106" cy="3106"/>
            </a:xfrm>
            <a:prstGeom prst="ellipse">
              <a:avLst/>
            </a:prstGeom>
            <a:solidFill>
              <a:srgbClr val="CCFFFF"/>
            </a:solidFill>
            <a:ln w="127000">
              <a:solidFill>
                <a:srgbClr val="0000FF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grpSp>
          <p:nvGrpSpPr>
            <p:cNvPr id="69638" name="Group 6"/>
            <p:cNvGrpSpPr>
              <a:grpSpLocks/>
            </p:cNvGrpSpPr>
            <p:nvPr/>
          </p:nvGrpSpPr>
          <p:grpSpPr bwMode="auto">
            <a:xfrm>
              <a:off x="1321" y="2158"/>
              <a:ext cx="3117" cy="4"/>
              <a:chOff x="1323" y="2156"/>
              <a:chExt cx="3117" cy="4"/>
            </a:xfrm>
          </p:grpSpPr>
          <p:sp>
            <p:nvSpPr>
              <p:cNvPr id="69639" name="Line 7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9640" name="Line 8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69641" name="Group 9"/>
            <p:cNvGrpSpPr>
              <a:grpSpLocks/>
            </p:cNvGrpSpPr>
            <p:nvPr/>
          </p:nvGrpSpPr>
          <p:grpSpPr bwMode="auto">
            <a:xfrm rot="-5400000">
              <a:off x="1321" y="2159"/>
              <a:ext cx="3117" cy="4"/>
              <a:chOff x="1323" y="2156"/>
              <a:chExt cx="3117" cy="4"/>
            </a:xfrm>
          </p:grpSpPr>
          <p:sp>
            <p:nvSpPr>
              <p:cNvPr id="69642" name="Line 10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9643" name="Line 11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69644" name="Group 12"/>
            <p:cNvGrpSpPr>
              <a:grpSpLocks/>
            </p:cNvGrpSpPr>
            <p:nvPr/>
          </p:nvGrpSpPr>
          <p:grpSpPr bwMode="auto">
            <a:xfrm rot="-1800000">
              <a:off x="1322" y="2159"/>
              <a:ext cx="3117" cy="4"/>
              <a:chOff x="1323" y="2156"/>
              <a:chExt cx="3117" cy="4"/>
            </a:xfrm>
          </p:grpSpPr>
          <p:sp>
            <p:nvSpPr>
              <p:cNvPr id="69645" name="Line 13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9646" name="Line 14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69647" name="Group 15"/>
            <p:cNvGrpSpPr>
              <a:grpSpLocks/>
            </p:cNvGrpSpPr>
            <p:nvPr/>
          </p:nvGrpSpPr>
          <p:grpSpPr bwMode="auto">
            <a:xfrm rot="-9000000">
              <a:off x="1322" y="2158"/>
              <a:ext cx="3117" cy="4"/>
              <a:chOff x="1323" y="2156"/>
              <a:chExt cx="3117" cy="4"/>
            </a:xfrm>
          </p:grpSpPr>
          <p:sp>
            <p:nvSpPr>
              <p:cNvPr id="69648" name="Line 16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9649" name="Line 17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69650" name="Group 18"/>
            <p:cNvGrpSpPr>
              <a:grpSpLocks/>
            </p:cNvGrpSpPr>
            <p:nvPr/>
          </p:nvGrpSpPr>
          <p:grpSpPr bwMode="auto">
            <a:xfrm rot="-7200000">
              <a:off x="1321" y="2159"/>
              <a:ext cx="3117" cy="4"/>
              <a:chOff x="1323" y="2156"/>
              <a:chExt cx="3117" cy="4"/>
            </a:xfrm>
          </p:grpSpPr>
          <p:sp>
            <p:nvSpPr>
              <p:cNvPr id="69651" name="Line 19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9652" name="Line 20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69653" name="Group 21"/>
            <p:cNvGrpSpPr>
              <a:grpSpLocks/>
            </p:cNvGrpSpPr>
            <p:nvPr/>
          </p:nvGrpSpPr>
          <p:grpSpPr bwMode="auto">
            <a:xfrm rot="-3600000">
              <a:off x="1321" y="2159"/>
              <a:ext cx="3117" cy="4"/>
              <a:chOff x="1323" y="2156"/>
              <a:chExt cx="3117" cy="4"/>
            </a:xfrm>
          </p:grpSpPr>
          <p:sp>
            <p:nvSpPr>
              <p:cNvPr id="69654" name="Line 22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9655" name="Line 23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</p:grpSp>
      <p:sp>
        <p:nvSpPr>
          <p:cNvPr id="69656" name="Line 24"/>
          <p:cNvSpPr>
            <a:spLocks noChangeShapeType="1"/>
          </p:cNvSpPr>
          <p:nvPr/>
        </p:nvSpPr>
        <p:spPr bwMode="auto">
          <a:xfrm flipH="1">
            <a:off x="2246313" y="2962275"/>
            <a:ext cx="1004887" cy="628650"/>
          </a:xfrm>
          <a:prstGeom prst="line">
            <a:avLst/>
          </a:prstGeom>
          <a:noFill/>
          <a:ln w="127000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9659" name="Text Box 27"/>
          <p:cNvSpPr txBox="1">
            <a:spLocks noChangeArrowheads="1"/>
          </p:cNvSpPr>
          <p:nvPr/>
        </p:nvSpPr>
        <p:spPr bwMode="auto">
          <a:xfrm>
            <a:off x="2803525" y="5218113"/>
            <a:ext cx="8953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6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9660" name="Text Box 28"/>
          <p:cNvSpPr txBox="1">
            <a:spLocks noChangeArrowheads="1"/>
          </p:cNvSpPr>
          <p:nvPr/>
        </p:nvSpPr>
        <p:spPr bwMode="auto">
          <a:xfrm>
            <a:off x="5432425" y="2665413"/>
            <a:ext cx="89693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3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9661" name="Text Box 29"/>
          <p:cNvSpPr txBox="1">
            <a:spLocks noChangeArrowheads="1"/>
          </p:cNvSpPr>
          <p:nvPr/>
        </p:nvSpPr>
        <p:spPr bwMode="auto">
          <a:xfrm>
            <a:off x="161925" y="2665413"/>
            <a:ext cx="89693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9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9662" name="Line 30"/>
          <p:cNvSpPr>
            <a:spLocks noChangeShapeType="1"/>
          </p:cNvSpPr>
          <p:nvPr/>
        </p:nvSpPr>
        <p:spPr bwMode="auto">
          <a:xfrm flipH="1" flipV="1">
            <a:off x="3240088" y="1300163"/>
            <a:ext cx="11112" cy="1670050"/>
          </a:xfrm>
          <a:prstGeom prst="line">
            <a:avLst/>
          </a:prstGeom>
          <a:noFill/>
          <a:ln w="127000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9663" name="Text Box 31"/>
          <p:cNvSpPr txBox="1">
            <a:spLocks noChangeArrowheads="1"/>
          </p:cNvSpPr>
          <p:nvPr/>
        </p:nvSpPr>
        <p:spPr bwMode="auto">
          <a:xfrm>
            <a:off x="4130675" y="463550"/>
            <a:ext cx="893763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1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9664" name="Text Box 32"/>
          <p:cNvSpPr txBox="1">
            <a:spLocks noChangeArrowheads="1"/>
          </p:cNvSpPr>
          <p:nvPr/>
        </p:nvSpPr>
        <p:spPr bwMode="auto">
          <a:xfrm>
            <a:off x="5094288" y="4016375"/>
            <a:ext cx="89217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4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9665" name="Text Box 33"/>
          <p:cNvSpPr txBox="1">
            <a:spLocks noChangeArrowheads="1"/>
          </p:cNvSpPr>
          <p:nvPr/>
        </p:nvSpPr>
        <p:spPr bwMode="auto">
          <a:xfrm>
            <a:off x="5094288" y="1341438"/>
            <a:ext cx="8953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2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9666" name="Text Box 34"/>
          <p:cNvSpPr txBox="1">
            <a:spLocks noChangeArrowheads="1"/>
          </p:cNvSpPr>
          <p:nvPr/>
        </p:nvSpPr>
        <p:spPr bwMode="auto">
          <a:xfrm>
            <a:off x="4127500" y="4932363"/>
            <a:ext cx="8953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5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9667" name="Text Box 35"/>
          <p:cNvSpPr txBox="1">
            <a:spLocks noChangeArrowheads="1"/>
          </p:cNvSpPr>
          <p:nvPr/>
        </p:nvSpPr>
        <p:spPr bwMode="auto">
          <a:xfrm>
            <a:off x="465138" y="4006850"/>
            <a:ext cx="893762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8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9668" name="Text Box 36"/>
          <p:cNvSpPr txBox="1">
            <a:spLocks noChangeArrowheads="1"/>
          </p:cNvSpPr>
          <p:nvPr/>
        </p:nvSpPr>
        <p:spPr bwMode="auto">
          <a:xfrm>
            <a:off x="465138" y="1333500"/>
            <a:ext cx="893762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10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9669" name="Text Box 37"/>
          <p:cNvSpPr txBox="1">
            <a:spLocks noChangeArrowheads="1"/>
          </p:cNvSpPr>
          <p:nvPr/>
        </p:nvSpPr>
        <p:spPr bwMode="auto">
          <a:xfrm>
            <a:off x="1373188" y="476250"/>
            <a:ext cx="893762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11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9670" name="Text Box 38"/>
          <p:cNvSpPr txBox="1">
            <a:spLocks noChangeArrowheads="1"/>
          </p:cNvSpPr>
          <p:nvPr/>
        </p:nvSpPr>
        <p:spPr bwMode="auto">
          <a:xfrm>
            <a:off x="1370013" y="4948238"/>
            <a:ext cx="8953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7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9671" name="Oval 39"/>
          <p:cNvSpPr>
            <a:spLocks noChangeArrowheads="1"/>
          </p:cNvSpPr>
          <p:nvPr/>
        </p:nvSpPr>
        <p:spPr bwMode="auto">
          <a:xfrm>
            <a:off x="3119438" y="2838450"/>
            <a:ext cx="265112" cy="263525"/>
          </a:xfrm>
          <a:prstGeom prst="ellipse">
            <a:avLst/>
          </a:prstGeom>
          <a:solidFill>
            <a:srgbClr val="000080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72" name="Rectangle 40"/>
          <p:cNvSpPr>
            <a:spLocks noChangeArrowheads="1"/>
          </p:cNvSpPr>
          <p:nvPr/>
        </p:nvSpPr>
        <p:spPr bwMode="auto">
          <a:xfrm>
            <a:off x="1212850" y="5934075"/>
            <a:ext cx="4067175" cy="504825"/>
          </a:xfrm>
          <a:prstGeom prst="rect">
            <a:avLst/>
          </a:prstGeom>
          <a:gradFill rotWithShape="1">
            <a:gsLst>
              <a:gs pos="0">
                <a:srgbClr val="FFCCFF"/>
              </a:gs>
              <a:gs pos="50000">
                <a:schemeClr val="bg1"/>
              </a:gs>
              <a:gs pos="100000">
                <a:srgbClr val="FFCCFF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73" name="Text Box 41"/>
          <p:cNvSpPr txBox="1">
            <a:spLocks noChangeArrowheads="1"/>
          </p:cNvSpPr>
          <p:nvPr/>
        </p:nvSpPr>
        <p:spPr bwMode="auto">
          <a:xfrm>
            <a:off x="2227263" y="5824538"/>
            <a:ext cx="2036762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4000" b="1">
                <a:solidFill>
                  <a:srgbClr val="0000FF"/>
                </a:solidFill>
                <a:latin typeface="Comic Sans MS" pitchFamily="66" charset="0"/>
              </a:rPr>
              <a:t>morning</a:t>
            </a:r>
            <a:endParaRPr lang="en-US" sz="4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69674" name="AutoShape 42"/>
          <p:cNvSpPr>
            <a:spLocks noChangeArrowheads="1"/>
          </p:cNvSpPr>
          <p:nvPr/>
        </p:nvSpPr>
        <p:spPr bwMode="auto">
          <a:xfrm>
            <a:off x="6386513" y="4219575"/>
            <a:ext cx="2562225" cy="23812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66FF"/>
              </a:gs>
              <a:gs pos="50000">
                <a:srgbClr val="FFDDFF"/>
              </a:gs>
              <a:gs pos="100000">
                <a:srgbClr val="FF66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75" name="Text Box 43"/>
          <p:cNvSpPr txBox="1">
            <a:spLocks noChangeArrowheads="1"/>
          </p:cNvSpPr>
          <p:nvPr/>
        </p:nvSpPr>
        <p:spPr bwMode="auto">
          <a:xfrm>
            <a:off x="6478588" y="4906963"/>
            <a:ext cx="2379662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b="1">
                <a:solidFill>
                  <a:srgbClr val="FF0000"/>
                </a:solidFill>
                <a:latin typeface="Comic Sans MS" pitchFamily="66" charset="0"/>
              </a:rPr>
              <a:t>08:00</a:t>
            </a:r>
            <a:endParaRPr lang="en-US" b="1">
              <a:solidFill>
                <a:srgbClr val="FF00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6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96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96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9675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44" name="AutoShape 44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0000"/>
              </a:gs>
              <a:gs pos="100000">
                <a:srgbClr val="FF0000">
                  <a:gamma/>
                  <a:shade val="40000"/>
                  <a:invGamma/>
                </a:srgbClr>
              </a:gs>
            </a:gsLst>
            <a:path path="shape">
              <a:fillToRect l="50000" t="50000" r="50000" b="50000"/>
            </a:path>
          </a:gradFill>
          <a:ln w="38100">
            <a:solidFill>
              <a:srgbClr val="FF66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51202" name="AutoShape 2"/>
          <p:cNvSpPr>
            <a:spLocks noChangeArrowheads="1"/>
          </p:cNvSpPr>
          <p:nvPr/>
        </p:nvSpPr>
        <p:spPr bwMode="auto">
          <a:xfrm>
            <a:off x="174625" y="104775"/>
            <a:ext cx="6143625" cy="6486525"/>
          </a:xfrm>
          <a:prstGeom prst="roundRect">
            <a:avLst>
              <a:gd name="adj" fmla="val 16667"/>
            </a:avLst>
          </a:prstGeom>
          <a:solidFill>
            <a:srgbClr val="FFCCFF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51203" name="Text Box 3"/>
          <p:cNvSpPr txBox="1">
            <a:spLocks noChangeArrowheads="1"/>
          </p:cNvSpPr>
          <p:nvPr/>
        </p:nvSpPr>
        <p:spPr bwMode="auto">
          <a:xfrm>
            <a:off x="2803525" y="120650"/>
            <a:ext cx="8953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12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grpSp>
        <p:nvGrpSpPr>
          <p:cNvPr id="51204" name="Group 4"/>
          <p:cNvGrpSpPr>
            <a:grpSpLocks/>
          </p:cNvGrpSpPr>
          <p:nvPr/>
        </p:nvGrpSpPr>
        <p:grpSpPr bwMode="auto">
          <a:xfrm>
            <a:off x="1108075" y="827088"/>
            <a:ext cx="4287838" cy="4286250"/>
            <a:chOff x="1321" y="602"/>
            <a:chExt cx="3118" cy="3117"/>
          </a:xfrm>
        </p:grpSpPr>
        <p:sp>
          <p:nvSpPr>
            <p:cNvPr id="51205" name="Oval 5"/>
            <p:cNvSpPr>
              <a:spLocks noChangeArrowheads="1"/>
            </p:cNvSpPr>
            <p:nvPr/>
          </p:nvSpPr>
          <p:spPr bwMode="auto">
            <a:xfrm>
              <a:off x="1327" y="607"/>
              <a:ext cx="3106" cy="3106"/>
            </a:xfrm>
            <a:prstGeom prst="ellipse">
              <a:avLst/>
            </a:prstGeom>
            <a:solidFill>
              <a:srgbClr val="CCFFFF"/>
            </a:solidFill>
            <a:ln w="127000">
              <a:solidFill>
                <a:srgbClr val="0000FF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grpSp>
          <p:nvGrpSpPr>
            <p:cNvPr id="51206" name="Group 6"/>
            <p:cNvGrpSpPr>
              <a:grpSpLocks/>
            </p:cNvGrpSpPr>
            <p:nvPr/>
          </p:nvGrpSpPr>
          <p:grpSpPr bwMode="auto">
            <a:xfrm>
              <a:off x="1321" y="2158"/>
              <a:ext cx="3117" cy="4"/>
              <a:chOff x="1323" y="2156"/>
              <a:chExt cx="3117" cy="4"/>
            </a:xfrm>
          </p:grpSpPr>
          <p:sp>
            <p:nvSpPr>
              <p:cNvPr id="51207" name="Line 7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1208" name="Line 8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51209" name="Group 9"/>
            <p:cNvGrpSpPr>
              <a:grpSpLocks/>
            </p:cNvGrpSpPr>
            <p:nvPr/>
          </p:nvGrpSpPr>
          <p:grpSpPr bwMode="auto">
            <a:xfrm rot="-5400000">
              <a:off x="1321" y="2159"/>
              <a:ext cx="3117" cy="4"/>
              <a:chOff x="1323" y="2156"/>
              <a:chExt cx="3117" cy="4"/>
            </a:xfrm>
          </p:grpSpPr>
          <p:sp>
            <p:nvSpPr>
              <p:cNvPr id="51210" name="Line 10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1211" name="Line 11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51212" name="Group 12"/>
            <p:cNvGrpSpPr>
              <a:grpSpLocks/>
            </p:cNvGrpSpPr>
            <p:nvPr/>
          </p:nvGrpSpPr>
          <p:grpSpPr bwMode="auto">
            <a:xfrm rot="-1800000">
              <a:off x="1322" y="2159"/>
              <a:ext cx="3117" cy="4"/>
              <a:chOff x="1323" y="2156"/>
              <a:chExt cx="3117" cy="4"/>
            </a:xfrm>
          </p:grpSpPr>
          <p:sp>
            <p:nvSpPr>
              <p:cNvPr id="51213" name="Line 13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1214" name="Line 14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51215" name="Group 15"/>
            <p:cNvGrpSpPr>
              <a:grpSpLocks/>
            </p:cNvGrpSpPr>
            <p:nvPr/>
          </p:nvGrpSpPr>
          <p:grpSpPr bwMode="auto">
            <a:xfrm rot="-9000000">
              <a:off x="1322" y="2158"/>
              <a:ext cx="3117" cy="4"/>
              <a:chOff x="1323" y="2156"/>
              <a:chExt cx="3117" cy="4"/>
            </a:xfrm>
          </p:grpSpPr>
          <p:sp>
            <p:nvSpPr>
              <p:cNvPr id="51216" name="Line 16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1217" name="Line 17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51218" name="Group 18"/>
            <p:cNvGrpSpPr>
              <a:grpSpLocks/>
            </p:cNvGrpSpPr>
            <p:nvPr/>
          </p:nvGrpSpPr>
          <p:grpSpPr bwMode="auto">
            <a:xfrm rot="-7200000">
              <a:off x="1321" y="2159"/>
              <a:ext cx="3117" cy="4"/>
              <a:chOff x="1323" y="2156"/>
              <a:chExt cx="3117" cy="4"/>
            </a:xfrm>
          </p:grpSpPr>
          <p:sp>
            <p:nvSpPr>
              <p:cNvPr id="51219" name="Line 19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1220" name="Line 20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51221" name="Group 21"/>
            <p:cNvGrpSpPr>
              <a:grpSpLocks/>
            </p:cNvGrpSpPr>
            <p:nvPr/>
          </p:nvGrpSpPr>
          <p:grpSpPr bwMode="auto">
            <a:xfrm rot="-3600000">
              <a:off x="1321" y="2159"/>
              <a:ext cx="3117" cy="4"/>
              <a:chOff x="1323" y="2156"/>
              <a:chExt cx="3117" cy="4"/>
            </a:xfrm>
          </p:grpSpPr>
          <p:sp>
            <p:nvSpPr>
              <p:cNvPr id="51222" name="Line 22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1223" name="Line 23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</p:grpSp>
      <p:sp>
        <p:nvSpPr>
          <p:cNvPr id="51224" name="Line 24"/>
          <p:cNvSpPr>
            <a:spLocks noChangeShapeType="1"/>
          </p:cNvSpPr>
          <p:nvPr/>
        </p:nvSpPr>
        <p:spPr bwMode="auto">
          <a:xfrm flipV="1">
            <a:off x="3251200" y="2590800"/>
            <a:ext cx="1109663" cy="371475"/>
          </a:xfrm>
          <a:prstGeom prst="line">
            <a:avLst/>
          </a:prstGeom>
          <a:noFill/>
          <a:ln w="127000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51227" name="Text Box 27"/>
          <p:cNvSpPr txBox="1">
            <a:spLocks noChangeArrowheads="1"/>
          </p:cNvSpPr>
          <p:nvPr/>
        </p:nvSpPr>
        <p:spPr bwMode="auto">
          <a:xfrm>
            <a:off x="2803525" y="5218113"/>
            <a:ext cx="8953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6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51228" name="Text Box 28"/>
          <p:cNvSpPr txBox="1">
            <a:spLocks noChangeArrowheads="1"/>
          </p:cNvSpPr>
          <p:nvPr/>
        </p:nvSpPr>
        <p:spPr bwMode="auto">
          <a:xfrm>
            <a:off x="5432425" y="2665413"/>
            <a:ext cx="89693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3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51229" name="Text Box 29"/>
          <p:cNvSpPr txBox="1">
            <a:spLocks noChangeArrowheads="1"/>
          </p:cNvSpPr>
          <p:nvPr/>
        </p:nvSpPr>
        <p:spPr bwMode="auto">
          <a:xfrm>
            <a:off x="161925" y="2665413"/>
            <a:ext cx="89693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9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51230" name="Line 30"/>
          <p:cNvSpPr>
            <a:spLocks noChangeShapeType="1"/>
          </p:cNvSpPr>
          <p:nvPr/>
        </p:nvSpPr>
        <p:spPr bwMode="auto">
          <a:xfrm flipH="1">
            <a:off x="3249613" y="2970213"/>
            <a:ext cx="1587" cy="1658937"/>
          </a:xfrm>
          <a:prstGeom prst="line">
            <a:avLst/>
          </a:prstGeom>
          <a:noFill/>
          <a:ln w="127000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51231" name="Text Box 31"/>
          <p:cNvSpPr txBox="1">
            <a:spLocks noChangeArrowheads="1"/>
          </p:cNvSpPr>
          <p:nvPr/>
        </p:nvSpPr>
        <p:spPr bwMode="auto">
          <a:xfrm>
            <a:off x="4130675" y="463550"/>
            <a:ext cx="893763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1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51232" name="Text Box 32"/>
          <p:cNvSpPr txBox="1">
            <a:spLocks noChangeArrowheads="1"/>
          </p:cNvSpPr>
          <p:nvPr/>
        </p:nvSpPr>
        <p:spPr bwMode="auto">
          <a:xfrm>
            <a:off x="5094288" y="4016375"/>
            <a:ext cx="89217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4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51233" name="Text Box 33"/>
          <p:cNvSpPr txBox="1">
            <a:spLocks noChangeArrowheads="1"/>
          </p:cNvSpPr>
          <p:nvPr/>
        </p:nvSpPr>
        <p:spPr bwMode="auto">
          <a:xfrm>
            <a:off x="5094288" y="1341438"/>
            <a:ext cx="8953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2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51234" name="Text Box 34"/>
          <p:cNvSpPr txBox="1">
            <a:spLocks noChangeArrowheads="1"/>
          </p:cNvSpPr>
          <p:nvPr/>
        </p:nvSpPr>
        <p:spPr bwMode="auto">
          <a:xfrm>
            <a:off x="4127500" y="4932363"/>
            <a:ext cx="8953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5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51235" name="Text Box 35"/>
          <p:cNvSpPr txBox="1">
            <a:spLocks noChangeArrowheads="1"/>
          </p:cNvSpPr>
          <p:nvPr/>
        </p:nvSpPr>
        <p:spPr bwMode="auto">
          <a:xfrm>
            <a:off x="465138" y="4006850"/>
            <a:ext cx="893762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8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51236" name="Text Box 36"/>
          <p:cNvSpPr txBox="1">
            <a:spLocks noChangeArrowheads="1"/>
          </p:cNvSpPr>
          <p:nvPr/>
        </p:nvSpPr>
        <p:spPr bwMode="auto">
          <a:xfrm>
            <a:off x="465138" y="1333500"/>
            <a:ext cx="893762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10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51237" name="Text Box 37"/>
          <p:cNvSpPr txBox="1">
            <a:spLocks noChangeArrowheads="1"/>
          </p:cNvSpPr>
          <p:nvPr/>
        </p:nvSpPr>
        <p:spPr bwMode="auto">
          <a:xfrm>
            <a:off x="1373188" y="476250"/>
            <a:ext cx="893762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11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51238" name="Text Box 38"/>
          <p:cNvSpPr txBox="1">
            <a:spLocks noChangeArrowheads="1"/>
          </p:cNvSpPr>
          <p:nvPr/>
        </p:nvSpPr>
        <p:spPr bwMode="auto">
          <a:xfrm>
            <a:off x="1370013" y="4948238"/>
            <a:ext cx="8953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7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51239" name="Oval 39"/>
          <p:cNvSpPr>
            <a:spLocks noChangeArrowheads="1"/>
          </p:cNvSpPr>
          <p:nvPr/>
        </p:nvSpPr>
        <p:spPr bwMode="auto">
          <a:xfrm>
            <a:off x="3119438" y="2838450"/>
            <a:ext cx="265112" cy="263525"/>
          </a:xfrm>
          <a:prstGeom prst="ellipse">
            <a:avLst/>
          </a:prstGeom>
          <a:solidFill>
            <a:srgbClr val="000080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51240" name="Rectangle 40"/>
          <p:cNvSpPr>
            <a:spLocks noChangeArrowheads="1"/>
          </p:cNvSpPr>
          <p:nvPr/>
        </p:nvSpPr>
        <p:spPr bwMode="auto">
          <a:xfrm>
            <a:off x="1212850" y="5934075"/>
            <a:ext cx="4067175" cy="504825"/>
          </a:xfrm>
          <a:prstGeom prst="rect">
            <a:avLst/>
          </a:prstGeom>
          <a:gradFill rotWithShape="1">
            <a:gsLst>
              <a:gs pos="0">
                <a:srgbClr val="FFCCFF"/>
              </a:gs>
              <a:gs pos="50000">
                <a:schemeClr val="bg1"/>
              </a:gs>
              <a:gs pos="100000">
                <a:srgbClr val="FFCCFF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51241" name="Text Box 41"/>
          <p:cNvSpPr txBox="1">
            <a:spLocks noChangeArrowheads="1"/>
          </p:cNvSpPr>
          <p:nvPr/>
        </p:nvSpPr>
        <p:spPr bwMode="auto">
          <a:xfrm>
            <a:off x="1965325" y="5824538"/>
            <a:ext cx="256063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4000" b="1">
                <a:solidFill>
                  <a:srgbClr val="0000FF"/>
                </a:solidFill>
                <a:latin typeface="Comic Sans MS" pitchFamily="66" charset="0"/>
              </a:rPr>
              <a:t>afternoon</a:t>
            </a:r>
            <a:endParaRPr lang="en-US" sz="4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51242" name="AutoShape 42"/>
          <p:cNvSpPr>
            <a:spLocks noChangeArrowheads="1"/>
          </p:cNvSpPr>
          <p:nvPr/>
        </p:nvSpPr>
        <p:spPr bwMode="auto">
          <a:xfrm>
            <a:off x="6386513" y="4219575"/>
            <a:ext cx="2562225" cy="23812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66FF"/>
              </a:gs>
              <a:gs pos="50000">
                <a:srgbClr val="FFDDFF"/>
              </a:gs>
              <a:gs pos="100000">
                <a:srgbClr val="FF66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51243" name="Text Box 43"/>
          <p:cNvSpPr txBox="1">
            <a:spLocks noChangeArrowheads="1"/>
          </p:cNvSpPr>
          <p:nvPr/>
        </p:nvSpPr>
        <p:spPr bwMode="auto">
          <a:xfrm>
            <a:off x="6478588" y="4906963"/>
            <a:ext cx="2379662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b="1">
                <a:solidFill>
                  <a:srgbClr val="FF0000"/>
                </a:solidFill>
                <a:latin typeface="Comic Sans MS" pitchFamily="66" charset="0"/>
              </a:rPr>
              <a:t>14:30</a:t>
            </a:r>
            <a:endParaRPr lang="en-US" b="1">
              <a:solidFill>
                <a:srgbClr val="FF00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12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12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24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652" name="AutoShape 44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0000"/>
              </a:gs>
              <a:gs pos="100000">
                <a:srgbClr val="FF0000">
                  <a:gamma/>
                  <a:shade val="40000"/>
                  <a:invGamma/>
                </a:srgbClr>
              </a:gs>
            </a:gsLst>
            <a:path path="shape">
              <a:fillToRect l="50000" t="50000" r="50000" b="50000"/>
            </a:path>
          </a:gradFill>
          <a:ln w="38100">
            <a:solidFill>
              <a:srgbClr val="FF66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10" name="AutoShape 2"/>
          <p:cNvSpPr>
            <a:spLocks noChangeArrowheads="1"/>
          </p:cNvSpPr>
          <p:nvPr/>
        </p:nvSpPr>
        <p:spPr bwMode="auto">
          <a:xfrm>
            <a:off x="174625" y="104775"/>
            <a:ext cx="6143625" cy="6486525"/>
          </a:xfrm>
          <a:prstGeom prst="roundRect">
            <a:avLst>
              <a:gd name="adj" fmla="val 16667"/>
            </a:avLst>
          </a:prstGeom>
          <a:solidFill>
            <a:srgbClr val="FFCCFF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11" name="Text Box 3"/>
          <p:cNvSpPr txBox="1">
            <a:spLocks noChangeArrowheads="1"/>
          </p:cNvSpPr>
          <p:nvPr/>
        </p:nvSpPr>
        <p:spPr bwMode="auto">
          <a:xfrm>
            <a:off x="2803525" y="120650"/>
            <a:ext cx="8953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12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grpSp>
        <p:nvGrpSpPr>
          <p:cNvPr id="68612" name="Group 4"/>
          <p:cNvGrpSpPr>
            <a:grpSpLocks/>
          </p:cNvGrpSpPr>
          <p:nvPr/>
        </p:nvGrpSpPr>
        <p:grpSpPr bwMode="auto">
          <a:xfrm>
            <a:off x="1108075" y="827088"/>
            <a:ext cx="4287838" cy="4286250"/>
            <a:chOff x="1321" y="602"/>
            <a:chExt cx="3118" cy="3117"/>
          </a:xfrm>
        </p:grpSpPr>
        <p:sp>
          <p:nvSpPr>
            <p:cNvPr id="68613" name="Oval 5"/>
            <p:cNvSpPr>
              <a:spLocks noChangeArrowheads="1"/>
            </p:cNvSpPr>
            <p:nvPr/>
          </p:nvSpPr>
          <p:spPr bwMode="auto">
            <a:xfrm>
              <a:off x="1327" y="607"/>
              <a:ext cx="3106" cy="3106"/>
            </a:xfrm>
            <a:prstGeom prst="ellipse">
              <a:avLst/>
            </a:prstGeom>
            <a:solidFill>
              <a:srgbClr val="CCFFFF"/>
            </a:solidFill>
            <a:ln w="127000">
              <a:solidFill>
                <a:srgbClr val="0000FF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grpSp>
          <p:nvGrpSpPr>
            <p:cNvPr id="68614" name="Group 6"/>
            <p:cNvGrpSpPr>
              <a:grpSpLocks/>
            </p:cNvGrpSpPr>
            <p:nvPr/>
          </p:nvGrpSpPr>
          <p:grpSpPr bwMode="auto">
            <a:xfrm>
              <a:off x="1321" y="2158"/>
              <a:ext cx="3117" cy="4"/>
              <a:chOff x="1323" y="2156"/>
              <a:chExt cx="3117" cy="4"/>
            </a:xfrm>
          </p:grpSpPr>
          <p:sp>
            <p:nvSpPr>
              <p:cNvPr id="68615" name="Line 7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8616" name="Line 8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68617" name="Group 9"/>
            <p:cNvGrpSpPr>
              <a:grpSpLocks/>
            </p:cNvGrpSpPr>
            <p:nvPr/>
          </p:nvGrpSpPr>
          <p:grpSpPr bwMode="auto">
            <a:xfrm rot="-5400000">
              <a:off x="1321" y="2159"/>
              <a:ext cx="3117" cy="4"/>
              <a:chOff x="1323" y="2156"/>
              <a:chExt cx="3117" cy="4"/>
            </a:xfrm>
          </p:grpSpPr>
          <p:sp>
            <p:nvSpPr>
              <p:cNvPr id="68618" name="Line 10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8619" name="Line 11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68620" name="Group 12"/>
            <p:cNvGrpSpPr>
              <a:grpSpLocks/>
            </p:cNvGrpSpPr>
            <p:nvPr/>
          </p:nvGrpSpPr>
          <p:grpSpPr bwMode="auto">
            <a:xfrm rot="-1800000">
              <a:off x="1322" y="2159"/>
              <a:ext cx="3117" cy="4"/>
              <a:chOff x="1323" y="2156"/>
              <a:chExt cx="3117" cy="4"/>
            </a:xfrm>
          </p:grpSpPr>
          <p:sp>
            <p:nvSpPr>
              <p:cNvPr id="68621" name="Line 13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8622" name="Line 14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68623" name="Group 15"/>
            <p:cNvGrpSpPr>
              <a:grpSpLocks/>
            </p:cNvGrpSpPr>
            <p:nvPr/>
          </p:nvGrpSpPr>
          <p:grpSpPr bwMode="auto">
            <a:xfrm rot="-9000000">
              <a:off x="1322" y="2158"/>
              <a:ext cx="3117" cy="4"/>
              <a:chOff x="1323" y="2156"/>
              <a:chExt cx="3117" cy="4"/>
            </a:xfrm>
          </p:grpSpPr>
          <p:sp>
            <p:nvSpPr>
              <p:cNvPr id="68624" name="Line 16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8625" name="Line 17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68626" name="Group 18"/>
            <p:cNvGrpSpPr>
              <a:grpSpLocks/>
            </p:cNvGrpSpPr>
            <p:nvPr/>
          </p:nvGrpSpPr>
          <p:grpSpPr bwMode="auto">
            <a:xfrm rot="-7200000">
              <a:off x="1321" y="2159"/>
              <a:ext cx="3117" cy="4"/>
              <a:chOff x="1323" y="2156"/>
              <a:chExt cx="3117" cy="4"/>
            </a:xfrm>
          </p:grpSpPr>
          <p:sp>
            <p:nvSpPr>
              <p:cNvPr id="68627" name="Line 19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8628" name="Line 20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68629" name="Group 21"/>
            <p:cNvGrpSpPr>
              <a:grpSpLocks/>
            </p:cNvGrpSpPr>
            <p:nvPr/>
          </p:nvGrpSpPr>
          <p:grpSpPr bwMode="auto">
            <a:xfrm rot="-3600000">
              <a:off x="1321" y="2159"/>
              <a:ext cx="3117" cy="4"/>
              <a:chOff x="1323" y="2156"/>
              <a:chExt cx="3117" cy="4"/>
            </a:xfrm>
          </p:grpSpPr>
          <p:sp>
            <p:nvSpPr>
              <p:cNvPr id="68630" name="Line 22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8631" name="Line 23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</p:grpSp>
      <p:sp>
        <p:nvSpPr>
          <p:cNvPr id="68632" name="Line 24"/>
          <p:cNvSpPr>
            <a:spLocks noChangeShapeType="1"/>
          </p:cNvSpPr>
          <p:nvPr/>
        </p:nvSpPr>
        <p:spPr bwMode="auto">
          <a:xfrm>
            <a:off x="3251200" y="2962275"/>
            <a:ext cx="1131888" cy="404813"/>
          </a:xfrm>
          <a:prstGeom prst="line">
            <a:avLst/>
          </a:prstGeom>
          <a:noFill/>
          <a:ln w="127000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8635" name="Text Box 27"/>
          <p:cNvSpPr txBox="1">
            <a:spLocks noChangeArrowheads="1"/>
          </p:cNvSpPr>
          <p:nvPr/>
        </p:nvSpPr>
        <p:spPr bwMode="auto">
          <a:xfrm>
            <a:off x="2803525" y="5218113"/>
            <a:ext cx="8953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6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8636" name="Text Box 28"/>
          <p:cNvSpPr txBox="1">
            <a:spLocks noChangeArrowheads="1"/>
          </p:cNvSpPr>
          <p:nvPr/>
        </p:nvSpPr>
        <p:spPr bwMode="auto">
          <a:xfrm>
            <a:off x="5432425" y="2665413"/>
            <a:ext cx="89693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3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8637" name="Text Box 29"/>
          <p:cNvSpPr txBox="1">
            <a:spLocks noChangeArrowheads="1"/>
          </p:cNvSpPr>
          <p:nvPr/>
        </p:nvSpPr>
        <p:spPr bwMode="auto">
          <a:xfrm>
            <a:off x="161925" y="2665413"/>
            <a:ext cx="89693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9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8638" name="Line 30"/>
          <p:cNvSpPr>
            <a:spLocks noChangeShapeType="1"/>
          </p:cNvSpPr>
          <p:nvPr/>
        </p:nvSpPr>
        <p:spPr bwMode="auto">
          <a:xfrm flipH="1" flipV="1">
            <a:off x="1581150" y="2970213"/>
            <a:ext cx="1670050" cy="0"/>
          </a:xfrm>
          <a:prstGeom prst="line">
            <a:avLst/>
          </a:prstGeom>
          <a:noFill/>
          <a:ln w="127000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8639" name="Text Box 31"/>
          <p:cNvSpPr txBox="1">
            <a:spLocks noChangeArrowheads="1"/>
          </p:cNvSpPr>
          <p:nvPr/>
        </p:nvSpPr>
        <p:spPr bwMode="auto">
          <a:xfrm>
            <a:off x="4130675" y="463550"/>
            <a:ext cx="893763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1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8640" name="Text Box 32"/>
          <p:cNvSpPr txBox="1">
            <a:spLocks noChangeArrowheads="1"/>
          </p:cNvSpPr>
          <p:nvPr/>
        </p:nvSpPr>
        <p:spPr bwMode="auto">
          <a:xfrm>
            <a:off x="5094288" y="4016375"/>
            <a:ext cx="89217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4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8641" name="Text Box 33"/>
          <p:cNvSpPr txBox="1">
            <a:spLocks noChangeArrowheads="1"/>
          </p:cNvSpPr>
          <p:nvPr/>
        </p:nvSpPr>
        <p:spPr bwMode="auto">
          <a:xfrm>
            <a:off x="5094288" y="1341438"/>
            <a:ext cx="8953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2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8642" name="Text Box 34"/>
          <p:cNvSpPr txBox="1">
            <a:spLocks noChangeArrowheads="1"/>
          </p:cNvSpPr>
          <p:nvPr/>
        </p:nvSpPr>
        <p:spPr bwMode="auto">
          <a:xfrm>
            <a:off x="4127500" y="4932363"/>
            <a:ext cx="8953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5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8643" name="Text Box 35"/>
          <p:cNvSpPr txBox="1">
            <a:spLocks noChangeArrowheads="1"/>
          </p:cNvSpPr>
          <p:nvPr/>
        </p:nvSpPr>
        <p:spPr bwMode="auto">
          <a:xfrm>
            <a:off x="465138" y="4006850"/>
            <a:ext cx="893762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8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8644" name="Text Box 36"/>
          <p:cNvSpPr txBox="1">
            <a:spLocks noChangeArrowheads="1"/>
          </p:cNvSpPr>
          <p:nvPr/>
        </p:nvSpPr>
        <p:spPr bwMode="auto">
          <a:xfrm>
            <a:off x="465138" y="1333500"/>
            <a:ext cx="893762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10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8645" name="Text Box 37"/>
          <p:cNvSpPr txBox="1">
            <a:spLocks noChangeArrowheads="1"/>
          </p:cNvSpPr>
          <p:nvPr/>
        </p:nvSpPr>
        <p:spPr bwMode="auto">
          <a:xfrm>
            <a:off x="1373188" y="476250"/>
            <a:ext cx="893762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11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8646" name="Text Box 38"/>
          <p:cNvSpPr txBox="1">
            <a:spLocks noChangeArrowheads="1"/>
          </p:cNvSpPr>
          <p:nvPr/>
        </p:nvSpPr>
        <p:spPr bwMode="auto">
          <a:xfrm>
            <a:off x="1370013" y="4948238"/>
            <a:ext cx="8953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7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8647" name="Oval 39"/>
          <p:cNvSpPr>
            <a:spLocks noChangeArrowheads="1"/>
          </p:cNvSpPr>
          <p:nvPr/>
        </p:nvSpPr>
        <p:spPr bwMode="auto">
          <a:xfrm>
            <a:off x="3119438" y="2838450"/>
            <a:ext cx="265112" cy="263525"/>
          </a:xfrm>
          <a:prstGeom prst="ellipse">
            <a:avLst/>
          </a:prstGeom>
          <a:solidFill>
            <a:srgbClr val="000080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48" name="Rectangle 40"/>
          <p:cNvSpPr>
            <a:spLocks noChangeArrowheads="1"/>
          </p:cNvSpPr>
          <p:nvPr/>
        </p:nvSpPr>
        <p:spPr bwMode="auto">
          <a:xfrm>
            <a:off x="1212850" y="5934075"/>
            <a:ext cx="4067175" cy="504825"/>
          </a:xfrm>
          <a:prstGeom prst="rect">
            <a:avLst/>
          </a:prstGeom>
          <a:gradFill rotWithShape="1">
            <a:gsLst>
              <a:gs pos="0">
                <a:srgbClr val="FFCCFF"/>
              </a:gs>
              <a:gs pos="50000">
                <a:schemeClr val="bg1"/>
              </a:gs>
              <a:gs pos="100000">
                <a:srgbClr val="FFCCFF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49" name="Text Box 41"/>
          <p:cNvSpPr txBox="1">
            <a:spLocks noChangeArrowheads="1"/>
          </p:cNvSpPr>
          <p:nvPr/>
        </p:nvSpPr>
        <p:spPr bwMode="auto">
          <a:xfrm>
            <a:off x="1965325" y="5824538"/>
            <a:ext cx="256063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4000" b="1">
                <a:solidFill>
                  <a:srgbClr val="0000FF"/>
                </a:solidFill>
                <a:latin typeface="Comic Sans MS" pitchFamily="66" charset="0"/>
              </a:rPr>
              <a:t>afternoon</a:t>
            </a:r>
            <a:endParaRPr lang="en-US" sz="4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68650" name="AutoShape 42"/>
          <p:cNvSpPr>
            <a:spLocks noChangeArrowheads="1"/>
          </p:cNvSpPr>
          <p:nvPr/>
        </p:nvSpPr>
        <p:spPr bwMode="auto">
          <a:xfrm>
            <a:off x="6386513" y="4219575"/>
            <a:ext cx="2562225" cy="23812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66FF"/>
              </a:gs>
              <a:gs pos="50000">
                <a:srgbClr val="FFDDFF"/>
              </a:gs>
              <a:gs pos="100000">
                <a:srgbClr val="FF66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51" name="Text Box 43"/>
          <p:cNvSpPr txBox="1">
            <a:spLocks noChangeArrowheads="1"/>
          </p:cNvSpPr>
          <p:nvPr/>
        </p:nvSpPr>
        <p:spPr bwMode="auto">
          <a:xfrm>
            <a:off x="6478588" y="4906963"/>
            <a:ext cx="2379662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b="1">
                <a:solidFill>
                  <a:srgbClr val="FF0000"/>
                </a:solidFill>
                <a:latin typeface="Comic Sans MS" pitchFamily="66" charset="0"/>
              </a:rPr>
              <a:t>15:45</a:t>
            </a:r>
            <a:endParaRPr lang="en-US" b="1">
              <a:solidFill>
                <a:srgbClr val="FF00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6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86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86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8651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700" name="AutoShape 44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0000"/>
              </a:gs>
              <a:gs pos="100000">
                <a:srgbClr val="FF0000">
                  <a:gamma/>
                  <a:shade val="40000"/>
                  <a:invGamma/>
                </a:srgbClr>
              </a:gs>
            </a:gsLst>
            <a:path path="shape">
              <a:fillToRect l="50000" t="50000" r="50000" b="50000"/>
            </a:path>
          </a:gradFill>
          <a:ln w="38100">
            <a:solidFill>
              <a:srgbClr val="FF66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58" name="AutoShape 2"/>
          <p:cNvSpPr>
            <a:spLocks noChangeArrowheads="1"/>
          </p:cNvSpPr>
          <p:nvPr/>
        </p:nvSpPr>
        <p:spPr bwMode="auto">
          <a:xfrm>
            <a:off x="174625" y="104775"/>
            <a:ext cx="6143625" cy="6486525"/>
          </a:xfrm>
          <a:prstGeom prst="roundRect">
            <a:avLst>
              <a:gd name="adj" fmla="val 16667"/>
            </a:avLst>
          </a:prstGeom>
          <a:solidFill>
            <a:srgbClr val="FFCCFF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59" name="Text Box 3"/>
          <p:cNvSpPr txBox="1">
            <a:spLocks noChangeArrowheads="1"/>
          </p:cNvSpPr>
          <p:nvPr/>
        </p:nvSpPr>
        <p:spPr bwMode="auto">
          <a:xfrm>
            <a:off x="2803525" y="120650"/>
            <a:ext cx="8953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12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grpSp>
        <p:nvGrpSpPr>
          <p:cNvPr id="70660" name="Group 4"/>
          <p:cNvGrpSpPr>
            <a:grpSpLocks/>
          </p:cNvGrpSpPr>
          <p:nvPr/>
        </p:nvGrpSpPr>
        <p:grpSpPr bwMode="auto">
          <a:xfrm>
            <a:off x="1108075" y="827088"/>
            <a:ext cx="4287838" cy="4286250"/>
            <a:chOff x="1321" y="602"/>
            <a:chExt cx="3118" cy="3117"/>
          </a:xfrm>
        </p:grpSpPr>
        <p:sp>
          <p:nvSpPr>
            <p:cNvPr id="70661" name="Oval 5"/>
            <p:cNvSpPr>
              <a:spLocks noChangeArrowheads="1"/>
            </p:cNvSpPr>
            <p:nvPr/>
          </p:nvSpPr>
          <p:spPr bwMode="auto">
            <a:xfrm>
              <a:off x="1327" y="607"/>
              <a:ext cx="3106" cy="3106"/>
            </a:xfrm>
            <a:prstGeom prst="ellipse">
              <a:avLst/>
            </a:prstGeom>
            <a:solidFill>
              <a:srgbClr val="CCFFFF"/>
            </a:solidFill>
            <a:ln w="127000">
              <a:solidFill>
                <a:srgbClr val="0000FF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grpSp>
          <p:nvGrpSpPr>
            <p:cNvPr id="70662" name="Group 6"/>
            <p:cNvGrpSpPr>
              <a:grpSpLocks/>
            </p:cNvGrpSpPr>
            <p:nvPr/>
          </p:nvGrpSpPr>
          <p:grpSpPr bwMode="auto">
            <a:xfrm>
              <a:off x="1321" y="2158"/>
              <a:ext cx="3117" cy="4"/>
              <a:chOff x="1323" y="2156"/>
              <a:chExt cx="3117" cy="4"/>
            </a:xfrm>
          </p:grpSpPr>
          <p:sp>
            <p:nvSpPr>
              <p:cNvPr id="70663" name="Line 7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0664" name="Line 8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70665" name="Group 9"/>
            <p:cNvGrpSpPr>
              <a:grpSpLocks/>
            </p:cNvGrpSpPr>
            <p:nvPr/>
          </p:nvGrpSpPr>
          <p:grpSpPr bwMode="auto">
            <a:xfrm rot="-5400000">
              <a:off x="1321" y="2159"/>
              <a:ext cx="3117" cy="4"/>
              <a:chOff x="1323" y="2156"/>
              <a:chExt cx="3117" cy="4"/>
            </a:xfrm>
          </p:grpSpPr>
          <p:sp>
            <p:nvSpPr>
              <p:cNvPr id="70666" name="Line 10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0667" name="Line 11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70668" name="Group 12"/>
            <p:cNvGrpSpPr>
              <a:grpSpLocks/>
            </p:cNvGrpSpPr>
            <p:nvPr/>
          </p:nvGrpSpPr>
          <p:grpSpPr bwMode="auto">
            <a:xfrm rot="-1800000">
              <a:off x="1322" y="2159"/>
              <a:ext cx="3117" cy="4"/>
              <a:chOff x="1323" y="2156"/>
              <a:chExt cx="3117" cy="4"/>
            </a:xfrm>
          </p:grpSpPr>
          <p:sp>
            <p:nvSpPr>
              <p:cNvPr id="70669" name="Line 13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0670" name="Line 14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70671" name="Group 15"/>
            <p:cNvGrpSpPr>
              <a:grpSpLocks/>
            </p:cNvGrpSpPr>
            <p:nvPr/>
          </p:nvGrpSpPr>
          <p:grpSpPr bwMode="auto">
            <a:xfrm rot="-9000000">
              <a:off x="1322" y="2158"/>
              <a:ext cx="3117" cy="4"/>
              <a:chOff x="1323" y="2156"/>
              <a:chExt cx="3117" cy="4"/>
            </a:xfrm>
          </p:grpSpPr>
          <p:sp>
            <p:nvSpPr>
              <p:cNvPr id="70672" name="Line 16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0673" name="Line 17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70674" name="Group 18"/>
            <p:cNvGrpSpPr>
              <a:grpSpLocks/>
            </p:cNvGrpSpPr>
            <p:nvPr/>
          </p:nvGrpSpPr>
          <p:grpSpPr bwMode="auto">
            <a:xfrm rot="-7200000">
              <a:off x="1321" y="2159"/>
              <a:ext cx="3117" cy="4"/>
              <a:chOff x="1323" y="2156"/>
              <a:chExt cx="3117" cy="4"/>
            </a:xfrm>
          </p:grpSpPr>
          <p:sp>
            <p:nvSpPr>
              <p:cNvPr id="70675" name="Line 19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0676" name="Line 20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70677" name="Group 21"/>
            <p:cNvGrpSpPr>
              <a:grpSpLocks/>
            </p:cNvGrpSpPr>
            <p:nvPr/>
          </p:nvGrpSpPr>
          <p:grpSpPr bwMode="auto">
            <a:xfrm rot="-3600000">
              <a:off x="1321" y="2159"/>
              <a:ext cx="3117" cy="4"/>
              <a:chOff x="1323" y="2156"/>
              <a:chExt cx="3117" cy="4"/>
            </a:xfrm>
          </p:grpSpPr>
          <p:sp>
            <p:nvSpPr>
              <p:cNvPr id="70678" name="Line 22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0679" name="Line 23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</p:grpSp>
      <p:sp>
        <p:nvSpPr>
          <p:cNvPr id="70680" name="Line 24"/>
          <p:cNvSpPr>
            <a:spLocks noChangeShapeType="1"/>
          </p:cNvSpPr>
          <p:nvPr/>
        </p:nvSpPr>
        <p:spPr bwMode="auto">
          <a:xfrm>
            <a:off x="3251200" y="2962275"/>
            <a:ext cx="163513" cy="1190625"/>
          </a:xfrm>
          <a:prstGeom prst="line">
            <a:avLst/>
          </a:prstGeom>
          <a:noFill/>
          <a:ln w="127000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70683" name="Text Box 27"/>
          <p:cNvSpPr txBox="1">
            <a:spLocks noChangeArrowheads="1"/>
          </p:cNvSpPr>
          <p:nvPr/>
        </p:nvSpPr>
        <p:spPr bwMode="auto">
          <a:xfrm>
            <a:off x="2803525" y="5218113"/>
            <a:ext cx="8953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6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0684" name="Text Box 28"/>
          <p:cNvSpPr txBox="1">
            <a:spLocks noChangeArrowheads="1"/>
          </p:cNvSpPr>
          <p:nvPr/>
        </p:nvSpPr>
        <p:spPr bwMode="auto">
          <a:xfrm>
            <a:off x="5432425" y="2665413"/>
            <a:ext cx="89693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3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0685" name="Text Box 29"/>
          <p:cNvSpPr txBox="1">
            <a:spLocks noChangeArrowheads="1"/>
          </p:cNvSpPr>
          <p:nvPr/>
        </p:nvSpPr>
        <p:spPr bwMode="auto">
          <a:xfrm>
            <a:off x="161925" y="2665413"/>
            <a:ext cx="89693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9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0686" name="Line 30"/>
          <p:cNvSpPr>
            <a:spLocks noChangeShapeType="1"/>
          </p:cNvSpPr>
          <p:nvPr/>
        </p:nvSpPr>
        <p:spPr bwMode="auto">
          <a:xfrm flipH="1" flipV="1">
            <a:off x="1762125" y="2151063"/>
            <a:ext cx="1489075" cy="819150"/>
          </a:xfrm>
          <a:prstGeom prst="line">
            <a:avLst/>
          </a:prstGeom>
          <a:noFill/>
          <a:ln w="127000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70687" name="Text Box 31"/>
          <p:cNvSpPr txBox="1">
            <a:spLocks noChangeArrowheads="1"/>
          </p:cNvSpPr>
          <p:nvPr/>
        </p:nvSpPr>
        <p:spPr bwMode="auto">
          <a:xfrm>
            <a:off x="4130675" y="463550"/>
            <a:ext cx="893763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1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0688" name="Text Box 32"/>
          <p:cNvSpPr txBox="1">
            <a:spLocks noChangeArrowheads="1"/>
          </p:cNvSpPr>
          <p:nvPr/>
        </p:nvSpPr>
        <p:spPr bwMode="auto">
          <a:xfrm>
            <a:off x="5094288" y="4016375"/>
            <a:ext cx="89217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4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0689" name="Text Box 33"/>
          <p:cNvSpPr txBox="1">
            <a:spLocks noChangeArrowheads="1"/>
          </p:cNvSpPr>
          <p:nvPr/>
        </p:nvSpPr>
        <p:spPr bwMode="auto">
          <a:xfrm>
            <a:off x="5094288" y="1341438"/>
            <a:ext cx="8953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2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0690" name="Text Box 34"/>
          <p:cNvSpPr txBox="1">
            <a:spLocks noChangeArrowheads="1"/>
          </p:cNvSpPr>
          <p:nvPr/>
        </p:nvSpPr>
        <p:spPr bwMode="auto">
          <a:xfrm>
            <a:off x="4127500" y="4932363"/>
            <a:ext cx="8953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5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0691" name="Text Box 35"/>
          <p:cNvSpPr txBox="1">
            <a:spLocks noChangeArrowheads="1"/>
          </p:cNvSpPr>
          <p:nvPr/>
        </p:nvSpPr>
        <p:spPr bwMode="auto">
          <a:xfrm>
            <a:off x="465138" y="4006850"/>
            <a:ext cx="893762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8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0692" name="Text Box 36"/>
          <p:cNvSpPr txBox="1">
            <a:spLocks noChangeArrowheads="1"/>
          </p:cNvSpPr>
          <p:nvPr/>
        </p:nvSpPr>
        <p:spPr bwMode="auto">
          <a:xfrm>
            <a:off x="465138" y="1333500"/>
            <a:ext cx="893762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10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0693" name="Text Box 37"/>
          <p:cNvSpPr txBox="1">
            <a:spLocks noChangeArrowheads="1"/>
          </p:cNvSpPr>
          <p:nvPr/>
        </p:nvSpPr>
        <p:spPr bwMode="auto">
          <a:xfrm>
            <a:off x="1373188" y="476250"/>
            <a:ext cx="893762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11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0694" name="Text Box 38"/>
          <p:cNvSpPr txBox="1">
            <a:spLocks noChangeArrowheads="1"/>
          </p:cNvSpPr>
          <p:nvPr/>
        </p:nvSpPr>
        <p:spPr bwMode="auto">
          <a:xfrm>
            <a:off x="1370013" y="4948238"/>
            <a:ext cx="8953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7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0695" name="Oval 39"/>
          <p:cNvSpPr>
            <a:spLocks noChangeArrowheads="1"/>
          </p:cNvSpPr>
          <p:nvPr/>
        </p:nvSpPr>
        <p:spPr bwMode="auto">
          <a:xfrm>
            <a:off x="3119438" y="2838450"/>
            <a:ext cx="265112" cy="263525"/>
          </a:xfrm>
          <a:prstGeom prst="ellipse">
            <a:avLst/>
          </a:prstGeom>
          <a:solidFill>
            <a:srgbClr val="000080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96" name="Rectangle 40"/>
          <p:cNvSpPr>
            <a:spLocks noChangeArrowheads="1"/>
          </p:cNvSpPr>
          <p:nvPr/>
        </p:nvSpPr>
        <p:spPr bwMode="auto">
          <a:xfrm>
            <a:off x="1212850" y="5934075"/>
            <a:ext cx="4067175" cy="504825"/>
          </a:xfrm>
          <a:prstGeom prst="rect">
            <a:avLst/>
          </a:prstGeom>
          <a:gradFill rotWithShape="1">
            <a:gsLst>
              <a:gs pos="0">
                <a:srgbClr val="FFCCFF"/>
              </a:gs>
              <a:gs pos="50000">
                <a:schemeClr val="bg1"/>
              </a:gs>
              <a:gs pos="100000">
                <a:srgbClr val="FFCCFF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97" name="Text Box 41"/>
          <p:cNvSpPr txBox="1">
            <a:spLocks noChangeArrowheads="1"/>
          </p:cNvSpPr>
          <p:nvPr/>
        </p:nvSpPr>
        <p:spPr bwMode="auto">
          <a:xfrm>
            <a:off x="2227263" y="5824538"/>
            <a:ext cx="2036762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4000" b="1">
                <a:solidFill>
                  <a:srgbClr val="0000FF"/>
                </a:solidFill>
                <a:latin typeface="Comic Sans MS" pitchFamily="66" charset="0"/>
              </a:rPr>
              <a:t>morning</a:t>
            </a:r>
            <a:endParaRPr lang="en-US" sz="4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70698" name="AutoShape 42"/>
          <p:cNvSpPr>
            <a:spLocks noChangeArrowheads="1"/>
          </p:cNvSpPr>
          <p:nvPr/>
        </p:nvSpPr>
        <p:spPr bwMode="auto">
          <a:xfrm>
            <a:off x="6386513" y="4219575"/>
            <a:ext cx="2562225" cy="23812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66FF"/>
              </a:gs>
              <a:gs pos="50000">
                <a:srgbClr val="FFDDFF"/>
              </a:gs>
              <a:gs pos="100000">
                <a:srgbClr val="FF66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99" name="Text Box 43"/>
          <p:cNvSpPr txBox="1">
            <a:spLocks noChangeArrowheads="1"/>
          </p:cNvSpPr>
          <p:nvPr/>
        </p:nvSpPr>
        <p:spPr bwMode="auto">
          <a:xfrm>
            <a:off x="6478588" y="4906963"/>
            <a:ext cx="2379662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b="1">
                <a:solidFill>
                  <a:srgbClr val="FF0000"/>
                </a:solidFill>
                <a:latin typeface="Comic Sans MS" pitchFamily="66" charset="0"/>
              </a:rPr>
              <a:t>05:50</a:t>
            </a:r>
            <a:endParaRPr lang="en-US" b="1">
              <a:solidFill>
                <a:srgbClr val="FF00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6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069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069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0699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24" name="AutoShape 44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0000"/>
              </a:gs>
              <a:gs pos="100000">
                <a:srgbClr val="FF0000">
                  <a:gamma/>
                  <a:shade val="40000"/>
                  <a:invGamma/>
                </a:srgbClr>
              </a:gs>
            </a:gsLst>
            <a:path path="shape">
              <a:fillToRect l="50000" t="50000" r="50000" b="50000"/>
            </a:path>
          </a:gradFill>
          <a:ln w="38100">
            <a:solidFill>
              <a:srgbClr val="FF66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82" name="AutoShape 2"/>
          <p:cNvSpPr>
            <a:spLocks noChangeArrowheads="1"/>
          </p:cNvSpPr>
          <p:nvPr/>
        </p:nvSpPr>
        <p:spPr bwMode="auto">
          <a:xfrm>
            <a:off x="174625" y="104775"/>
            <a:ext cx="6143625" cy="6486525"/>
          </a:xfrm>
          <a:prstGeom prst="roundRect">
            <a:avLst>
              <a:gd name="adj" fmla="val 16667"/>
            </a:avLst>
          </a:prstGeom>
          <a:solidFill>
            <a:srgbClr val="FFCCFF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83" name="Text Box 3"/>
          <p:cNvSpPr txBox="1">
            <a:spLocks noChangeArrowheads="1"/>
          </p:cNvSpPr>
          <p:nvPr/>
        </p:nvSpPr>
        <p:spPr bwMode="auto">
          <a:xfrm>
            <a:off x="2803525" y="120650"/>
            <a:ext cx="8953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12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grpSp>
        <p:nvGrpSpPr>
          <p:cNvPr id="71684" name="Group 4"/>
          <p:cNvGrpSpPr>
            <a:grpSpLocks/>
          </p:cNvGrpSpPr>
          <p:nvPr/>
        </p:nvGrpSpPr>
        <p:grpSpPr bwMode="auto">
          <a:xfrm>
            <a:off x="1108075" y="827088"/>
            <a:ext cx="4287838" cy="4286250"/>
            <a:chOff x="1321" y="602"/>
            <a:chExt cx="3118" cy="3117"/>
          </a:xfrm>
        </p:grpSpPr>
        <p:sp>
          <p:nvSpPr>
            <p:cNvPr id="71685" name="Oval 5"/>
            <p:cNvSpPr>
              <a:spLocks noChangeArrowheads="1"/>
            </p:cNvSpPr>
            <p:nvPr/>
          </p:nvSpPr>
          <p:spPr bwMode="auto">
            <a:xfrm>
              <a:off x="1327" y="607"/>
              <a:ext cx="3106" cy="3106"/>
            </a:xfrm>
            <a:prstGeom prst="ellipse">
              <a:avLst/>
            </a:prstGeom>
            <a:solidFill>
              <a:srgbClr val="CCFFFF"/>
            </a:solidFill>
            <a:ln w="127000">
              <a:solidFill>
                <a:srgbClr val="0000FF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grpSp>
          <p:nvGrpSpPr>
            <p:cNvPr id="71686" name="Group 6"/>
            <p:cNvGrpSpPr>
              <a:grpSpLocks/>
            </p:cNvGrpSpPr>
            <p:nvPr/>
          </p:nvGrpSpPr>
          <p:grpSpPr bwMode="auto">
            <a:xfrm>
              <a:off x="1321" y="2158"/>
              <a:ext cx="3117" cy="4"/>
              <a:chOff x="1323" y="2156"/>
              <a:chExt cx="3117" cy="4"/>
            </a:xfrm>
          </p:grpSpPr>
          <p:sp>
            <p:nvSpPr>
              <p:cNvPr id="71687" name="Line 7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1688" name="Line 8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71689" name="Group 9"/>
            <p:cNvGrpSpPr>
              <a:grpSpLocks/>
            </p:cNvGrpSpPr>
            <p:nvPr/>
          </p:nvGrpSpPr>
          <p:grpSpPr bwMode="auto">
            <a:xfrm rot="-5400000">
              <a:off x="1321" y="2159"/>
              <a:ext cx="3117" cy="4"/>
              <a:chOff x="1323" y="2156"/>
              <a:chExt cx="3117" cy="4"/>
            </a:xfrm>
          </p:grpSpPr>
          <p:sp>
            <p:nvSpPr>
              <p:cNvPr id="71690" name="Line 10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1691" name="Line 11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71692" name="Group 12"/>
            <p:cNvGrpSpPr>
              <a:grpSpLocks/>
            </p:cNvGrpSpPr>
            <p:nvPr/>
          </p:nvGrpSpPr>
          <p:grpSpPr bwMode="auto">
            <a:xfrm rot="-1800000">
              <a:off x="1322" y="2159"/>
              <a:ext cx="3117" cy="4"/>
              <a:chOff x="1323" y="2156"/>
              <a:chExt cx="3117" cy="4"/>
            </a:xfrm>
          </p:grpSpPr>
          <p:sp>
            <p:nvSpPr>
              <p:cNvPr id="71693" name="Line 13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1694" name="Line 14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71695" name="Group 15"/>
            <p:cNvGrpSpPr>
              <a:grpSpLocks/>
            </p:cNvGrpSpPr>
            <p:nvPr/>
          </p:nvGrpSpPr>
          <p:grpSpPr bwMode="auto">
            <a:xfrm rot="-9000000">
              <a:off x="1322" y="2158"/>
              <a:ext cx="3117" cy="4"/>
              <a:chOff x="1323" y="2156"/>
              <a:chExt cx="3117" cy="4"/>
            </a:xfrm>
          </p:grpSpPr>
          <p:sp>
            <p:nvSpPr>
              <p:cNvPr id="71696" name="Line 16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1697" name="Line 17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71698" name="Group 18"/>
            <p:cNvGrpSpPr>
              <a:grpSpLocks/>
            </p:cNvGrpSpPr>
            <p:nvPr/>
          </p:nvGrpSpPr>
          <p:grpSpPr bwMode="auto">
            <a:xfrm rot="-7200000">
              <a:off x="1321" y="2159"/>
              <a:ext cx="3117" cy="4"/>
              <a:chOff x="1323" y="2156"/>
              <a:chExt cx="3117" cy="4"/>
            </a:xfrm>
          </p:grpSpPr>
          <p:sp>
            <p:nvSpPr>
              <p:cNvPr id="71699" name="Line 19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1700" name="Line 20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71701" name="Group 21"/>
            <p:cNvGrpSpPr>
              <a:grpSpLocks/>
            </p:cNvGrpSpPr>
            <p:nvPr/>
          </p:nvGrpSpPr>
          <p:grpSpPr bwMode="auto">
            <a:xfrm rot="-3600000">
              <a:off x="1321" y="2159"/>
              <a:ext cx="3117" cy="4"/>
              <a:chOff x="1323" y="2156"/>
              <a:chExt cx="3117" cy="4"/>
            </a:xfrm>
          </p:grpSpPr>
          <p:sp>
            <p:nvSpPr>
              <p:cNvPr id="71702" name="Line 22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1703" name="Line 23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</p:grpSp>
      <p:sp>
        <p:nvSpPr>
          <p:cNvPr id="71704" name="Line 24"/>
          <p:cNvSpPr>
            <a:spLocks noChangeShapeType="1"/>
          </p:cNvSpPr>
          <p:nvPr/>
        </p:nvSpPr>
        <p:spPr bwMode="auto">
          <a:xfrm flipH="1">
            <a:off x="2478088" y="2962275"/>
            <a:ext cx="773112" cy="903288"/>
          </a:xfrm>
          <a:prstGeom prst="line">
            <a:avLst/>
          </a:prstGeom>
          <a:noFill/>
          <a:ln w="127000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71707" name="Text Box 27"/>
          <p:cNvSpPr txBox="1">
            <a:spLocks noChangeArrowheads="1"/>
          </p:cNvSpPr>
          <p:nvPr/>
        </p:nvSpPr>
        <p:spPr bwMode="auto">
          <a:xfrm>
            <a:off x="2803525" y="5218113"/>
            <a:ext cx="8953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6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1708" name="Text Box 28"/>
          <p:cNvSpPr txBox="1">
            <a:spLocks noChangeArrowheads="1"/>
          </p:cNvSpPr>
          <p:nvPr/>
        </p:nvSpPr>
        <p:spPr bwMode="auto">
          <a:xfrm>
            <a:off x="5432425" y="2665413"/>
            <a:ext cx="89693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3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1709" name="Text Box 29"/>
          <p:cNvSpPr txBox="1">
            <a:spLocks noChangeArrowheads="1"/>
          </p:cNvSpPr>
          <p:nvPr/>
        </p:nvSpPr>
        <p:spPr bwMode="auto">
          <a:xfrm>
            <a:off x="161925" y="2665413"/>
            <a:ext cx="89693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9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1710" name="Line 30"/>
          <p:cNvSpPr>
            <a:spLocks noChangeShapeType="1"/>
          </p:cNvSpPr>
          <p:nvPr/>
        </p:nvSpPr>
        <p:spPr bwMode="auto">
          <a:xfrm flipV="1">
            <a:off x="3251200" y="2162175"/>
            <a:ext cx="1465263" cy="808038"/>
          </a:xfrm>
          <a:prstGeom prst="line">
            <a:avLst/>
          </a:prstGeom>
          <a:noFill/>
          <a:ln w="127000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71711" name="Text Box 31"/>
          <p:cNvSpPr txBox="1">
            <a:spLocks noChangeArrowheads="1"/>
          </p:cNvSpPr>
          <p:nvPr/>
        </p:nvSpPr>
        <p:spPr bwMode="auto">
          <a:xfrm>
            <a:off x="4130675" y="463550"/>
            <a:ext cx="893763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1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1712" name="Text Box 32"/>
          <p:cNvSpPr txBox="1">
            <a:spLocks noChangeArrowheads="1"/>
          </p:cNvSpPr>
          <p:nvPr/>
        </p:nvSpPr>
        <p:spPr bwMode="auto">
          <a:xfrm>
            <a:off x="5094288" y="4016375"/>
            <a:ext cx="89217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4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1713" name="Text Box 33"/>
          <p:cNvSpPr txBox="1">
            <a:spLocks noChangeArrowheads="1"/>
          </p:cNvSpPr>
          <p:nvPr/>
        </p:nvSpPr>
        <p:spPr bwMode="auto">
          <a:xfrm>
            <a:off x="5094288" y="1341438"/>
            <a:ext cx="8953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2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1714" name="Text Box 34"/>
          <p:cNvSpPr txBox="1">
            <a:spLocks noChangeArrowheads="1"/>
          </p:cNvSpPr>
          <p:nvPr/>
        </p:nvSpPr>
        <p:spPr bwMode="auto">
          <a:xfrm>
            <a:off x="4127500" y="4932363"/>
            <a:ext cx="8953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5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1715" name="Text Box 35"/>
          <p:cNvSpPr txBox="1">
            <a:spLocks noChangeArrowheads="1"/>
          </p:cNvSpPr>
          <p:nvPr/>
        </p:nvSpPr>
        <p:spPr bwMode="auto">
          <a:xfrm>
            <a:off x="465138" y="4006850"/>
            <a:ext cx="893762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8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1716" name="Text Box 36"/>
          <p:cNvSpPr txBox="1">
            <a:spLocks noChangeArrowheads="1"/>
          </p:cNvSpPr>
          <p:nvPr/>
        </p:nvSpPr>
        <p:spPr bwMode="auto">
          <a:xfrm>
            <a:off x="465138" y="1333500"/>
            <a:ext cx="893762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10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1717" name="Text Box 37"/>
          <p:cNvSpPr txBox="1">
            <a:spLocks noChangeArrowheads="1"/>
          </p:cNvSpPr>
          <p:nvPr/>
        </p:nvSpPr>
        <p:spPr bwMode="auto">
          <a:xfrm>
            <a:off x="1373188" y="476250"/>
            <a:ext cx="893762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11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1718" name="Text Box 38"/>
          <p:cNvSpPr txBox="1">
            <a:spLocks noChangeArrowheads="1"/>
          </p:cNvSpPr>
          <p:nvPr/>
        </p:nvSpPr>
        <p:spPr bwMode="auto">
          <a:xfrm>
            <a:off x="1370013" y="4948238"/>
            <a:ext cx="8953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7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1719" name="Oval 39"/>
          <p:cNvSpPr>
            <a:spLocks noChangeArrowheads="1"/>
          </p:cNvSpPr>
          <p:nvPr/>
        </p:nvSpPr>
        <p:spPr bwMode="auto">
          <a:xfrm>
            <a:off x="3119438" y="2838450"/>
            <a:ext cx="265112" cy="263525"/>
          </a:xfrm>
          <a:prstGeom prst="ellipse">
            <a:avLst/>
          </a:prstGeom>
          <a:solidFill>
            <a:srgbClr val="000080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720" name="Rectangle 40"/>
          <p:cNvSpPr>
            <a:spLocks noChangeArrowheads="1"/>
          </p:cNvSpPr>
          <p:nvPr/>
        </p:nvSpPr>
        <p:spPr bwMode="auto">
          <a:xfrm>
            <a:off x="1212850" y="5934075"/>
            <a:ext cx="4067175" cy="504825"/>
          </a:xfrm>
          <a:prstGeom prst="rect">
            <a:avLst/>
          </a:prstGeom>
          <a:gradFill rotWithShape="1">
            <a:gsLst>
              <a:gs pos="0">
                <a:srgbClr val="FFCCFF"/>
              </a:gs>
              <a:gs pos="50000">
                <a:schemeClr val="bg1"/>
              </a:gs>
              <a:gs pos="100000">
                <a:srgbClr val="FFCCFF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721" name="Text Box 41"/>
          <p:cNvSpPr txBox="1">
            <a:spLocks noChangeArrowheads="1"/>
          </p:cNvSpPr>
          <p:nvPr/>
        </p:nvSpPr>
        <p:spPr bwMode="auto">
          <a:xfrm>
            <a:off x="1965325" y="5824538"/>
            <a:ext cx="256063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4000" b="1">
                <a:solidFill>
                  <a:srgbClr val="0000FF"/>
                </a:solidFill>
                <a:latin typeface="Comic Sans MS" pitchFamily="66" charset="0"/>
              </a:rPr>
              <a:t>afternoon</a:t>
            </a:r>
            <a:endParaRPr lang="en-US" sz="4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71722" name="AutoShape 42"/>
          <p:cNvSpPr>
            <a:spLocks noChangeArrowheads="1"/>
          </p:cNvSpPr>
          <p:nvPr/>
        </p:nvSpPr>
        <p:spPr bwMode="auto">
          <a:xfrm>
            <a:off x="6386513" y="4219575"/>
            <a:ext cx="2562225" cy="23812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66FF"/>
              </a:gs>
              <a:gs pos="50000">
                <a:srgbClr val="FFDDFF"/>
              </a:gs>
              <a:gs pos="100000">
                <a:srgbClr val="FF66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723" name="Text Box 43"/>
          <p:cNvSpPr txBox="1">
            <a:spLocks noChangeArrowheads="1"/>
          </p:cNvSpPr>
          <p:nvPr/>
        </p:nvSpPr>
        <p:spPr bwMode="auto">
          <a:xfrm>
            <a:off x="6478588" y="4906963"/>
            <a:ext cx="2379662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b="1">
                <a:solidFill>
                  <a:srgbClr val="FF0000"/>
                </a:solidFill>
                <a:latin typeface="Comic Sans MS" pitchFamily="66" charset="0"/>
              </a:rPr>
              <a:t>19:10</a:t>
            </a:r>
            <a:endParaRPr lang="en-US" b="1">
              <a:solidFill>
                <a:srgbClr val="FF00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17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17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72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748" name="AutoShape 44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0000"/>
              </a:gs>
              <a:gs pos="100000">
                <a:srgbClr val="FF0000">
                  <a:gamma/>
                  <a:shade val="40000"/>
                  <a:invGamma/>
                </a:srgbClr>
              </a:gs>
            </a:gsLst>
            <a:path path="shape">
              <a:fillToRect l="50000" t="50000" r="50000" b="50000"/>
            </a:path>
          </a:gradFill>
          <a:ln w="38100">
            <a:solidFill>
              <a:srgbClr val="FF66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06" name="AutoShape 2"/>
          <p:cNvSpPr>
            <a:spLocks noChangeArrowheads="1"/>
          </p:cNvSpPr>
          <p:nvPr/>
        </p:nvSpPr>
        <p:spPr bwMode="auto">
          <a:xfrm>
            <a:off x="174625" y="104775"/>
            <a:ext cx="6143625" cy="6486525"/>
          </a:xfrm>
          <a:prstGeom prst="roundRect">
            <a:avLst>
              <a:gd name="adj" fmla="val 16667"/>
            </a:avLst>
          </a:prstGeom>
          <a:solidFill>
            <a:srgbClr val="FFCCFF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07" name="Text Box 3"/>
          <p:cNvSpPr txBox="1">
            <a:spLocks noChangeArrowheads="1"/>
          </p:cNvSpPr>
          <p:nvPr/>
        </p:nvSpPr>
        <p:spPr bwMode="auto">
          <a:xfrm>
            <a:off x="2803525" y="120650"/>
            <a:ext cx="8953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12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grpSp>
        <p:nvGrpSpPr>
          <p:cNvPr id="72708" name="Group 4"/>
          <p:cNvGrpSpPr>
            <a:grpSpLocks/>
          </p:cNvGrpSpPr>
          <p:nvPr/>
        </p:nvGrpSpPr>
        <p:grpSpPr bwMode="auto">
          <a:xfrm>
            <a:off x="1108075" y="827088"/>
            <a:ext cx="4287838" cy="4286250"/>
            <a:chOff x="1321" y="602"/>
            <a:chExt cx="3118" cy="3117"/>
          </a:xfrm>
        </p:grpSpPr>
        <p:sp>
          <p:nvSpPr>
            <p:cNvPr id="72709" name="Oval 5"/>
            <p:cNvSpPr>
              <a:spLocks noChangeArrowheads="1"/>
            </p:cNvSpPr>
            <p:nvPr/>
          </p:nvSpPr>
          <p:spPr bwMode="auto">
            <a:xfrm>
              <a:off x="1327" y="607"/>
              <a:ext cx="3106" cy="3106"/>
            </a:xfrm>
            <a:prstGeom prst="ellipse">
              <a:avLst/>
            </a:prstGeom>
            <a:solidFill>
              <a:srgbClr val="CCFFFF"/>
            </a:solidFill>
            <a:ln w="127000">
              <a:solidFill>
                <a:srgbClr val="0000FF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grpSp>
          <p:nvGrpSpPr>
            <p:cNvPr id="72710" name="Group 6"/>
            <p:cNvGrpSpPr>
              <a:grpSpLocks/>
            </p:cNvGrpSpPr>
            <p:nvPr/>
          </p:nvGrpSpPr>
          <p:grpSpPr bwMode="auto">
            <a:xfrm>
              <a:off x="1321" y="2158"/>
              <a:ext cx="3117" cy="4"/>
              <a:chOff x="1323" y="2156"/>
              <a:chExt cx="3117" cy="4"/>
            </a:xfrm>
          </p:grpSpPr>
          <p:sp>
            <p:nvSpPr>
              <p:cNvPr id="72711" name="Line 7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2712" name="Line 8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72713" name="Group 9"/>
            <p:cNvGrpSpPr>
              <a:grpSpLocks/>
            </p:cNvGrpSpPr>
            <p:nvPr/>
          </p:nvGrpSpPr>
          <p:grpSpPr bwMode="auto">
            <a:xfrm rot="-5400000">
              <a:off x="1321" y="2159"/>
              <a:ext cx="3117" cy="4"/>
              <a:chOff x="1323" y="2156"/>
              <a:chExt cx="3117" cy="4"/>
            </a:xfrm>
          </p:grpSpPr>
          <p:sp>
            <p:nvSpPr>
              <p:cNvPr id="72714" name="Line 10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2715" name="Line 11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72716" name="Group 12"/>
            <p:cNvGrpSpPr>
              <a:grpSpLocks/>
            </p:cNvGrpSpPr>
            <p:nvPr/>
          </p:nvGrpSpPr>
          <p:grpSpPr bwMode="auto">
            <a:xfrm rot="-1800000">
              <a:off x="1322" y="2159"/>
              <a:ext cx="3117" cy="4"/>
              <a:chOff x="1323" y="2156"/>
              <a:chExt cx="3117" cy="4"/>
            </a:xfrm>
          </p:grpSpPr>
          <p:sp>
            <p:nvSpPr>
              <p:cNvPr id="72717" name="Line 13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2718" name="Line 14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72719" name="Group 15"/>
            <p:cNvGrpSpPr>
              <a:grpSpLocks/>
            </p:cNvGrpSpPr>
            <p:nvPr/>
          </p:nvGrpSpPr>
          <p:grpSpPr bwMode="auto">
            <a:xfrm rot="-9000000">
              <a:off x="1322" y="2158"/>
              <a:ext cx="3117" cy="4"/>
              <a:chOff x="1323" y="2156"/>
              <a:chExt cx="3117" cy="4"/>
            </a:xfrm>
          </p:grpSpPr>
          <p:sp>
            <p:nvSpPr>
              <p:cNvPr id="72720" name="Line 16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2721" name="Line 17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72722" name="Group 18"/>
            <p:cNvGrpSpPr>
              <a:grpSpLocks/>
            </p:cNvGrpSpPr>
            <p:nvPr/>
          </p:nvGrpSpPr>
          <p:grpSpPr bwMode="auto">
            <a:xfrm rot="-7200000">
              <a:off x="1321" y="2159"/>
              <a:ext cx="3117" cy="4"/>
              <a:chOff x="1323" y="2156"/>
              <a:chExt cx="3117" cy="4"/>
            </a:xfrm>
          </p:grpSpPr>
          <p:sp>
            <p:nvSpPr>
              <p:cNvPr id="72723" name="Line 19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2724" name="Line 20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72725" name="Group 21"/>
            <p:cNvGrpSpPr>
              <a:grpSpLocks/>
            </p:cNvGrpSpPr>
            <p:nvPr/>
          </p:nvGrpSpPr>
          <p:grpSpPr bwMode="auto">
            <a:xfrm rot="-3600000">
              <a:off x="1321" y="2159"/>
              <a:ext cx="3117" cy="4"/>
              <a:chOff x="1323" y="2156"/>
              <a:chExt cx="3117" cy="4"/>
            </a:xfrm>
          </p:grpSpPr>
          <p:sp>
            <p:nvSpPr>
              <p:cNvPr id="72726" name="Line 22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2727" name="Line 23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</p:grpSp>
      <p:sp>
        <p:nvSpPr>
          <p:cNvPr id="72728" name="Line 24"/>
          <p:cNvSpPr>
            <a:spLocks noChangeShapeType="1"/>
          </p:cNvSpPr>
          <p:nvPr/>
        </p:nvSpPr>
        <p:spPr bwMode="auto">
          <a:xfrm>
            <a:off x="3251200" y="2962275"/>
            <a:ext cx="1109663" cy="307975"/>
          </a:xfrm>
          <a:prstGeom prst="line">
            <a:avLst/>
          </a:prstGeom>
          <a:noFill/>
          <a:ln w="127000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72731" name="Text Box 27"/>
          <p:cNvSpPr txBox="1">
            <a:spLocks noChangeArrowheads="1"/>
          </p:cNvSpPr>
          <p:nvPr/>
        </p:nvSpPr>
        <p:spPr bwMode="auto">
          <a:xfrm>
            <a:off x="2803525" y="5218113"/>
            <a:ext cx="8953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6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2732" name="Text Box 28"/>
          <p:cNvSpPr txBox="1">
            <a:spLocks noChangeArrowheads="1"/>
          </p:cNvSpPr>
          <p:nvPr/>
        </p:nvSpPr>
        <p:spPr bwMode="auto">
          <a:xfrm>
            <a:off x="5432425" y="2665413"/>
            <a:ext cx="89693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3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2733" name="Text Box 29"/>
          <p:cNvSpPr txBox="1">
            <a:spLocks noChangeArrowheads="1"/>
          </p:cNvSpPr>
          <p:nvPr/>
        </p:nvSpPr>
        <p:spPr bwMode="auto">
          <a:xfrm>
            <a:off x="161925" y="2665413"/>
            <a:ext cx="89693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9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2734" name="Line 30"/>
          <p:cNvSpPr>
            <a:spLocks noChangeShapeType="1"/>
          </p:cNvSpPr>
          <p:nvPr/>
        </p:nvSpPr>
        <p:spPr bwMode="auto">
          <a:xfrm flipH="1">
            <a:off x="2400300" y="2970213"/>
            <a:ext cx="850900" cy="1455737"/>
          </a:xfrm>
          <a:prstGeom prst="line">
            <a:avLst/>
          </a:prstGeom>
          <a:noFill/>
          <a:ln w="127000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72735" name="Text Box 31"/>
          <p:cNvSpPr txBox="1">
            <a:spLocks noChangeArrowheads="1"/>
          </p:cNvSpPr>
          <p:nvPr/>
        </p:nvSpPr>
        <p:spPr bwMode="auto">
          <a:xfrm>
            <a:off x="4130675" y="463550"/>
            <a:ext cx="893763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1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2736" name="Text Box 32"/>
          <p:cNvSpPr txBox="1">
            <a:spLocks noChangeArrowheads="1"/>
          </p:cNvSpPr>
          <p:nvPr/>
        </p:nvSpPr>
        <p:spPr bwMode="auto">
          <a:xfrm>
            <a:off x="5094288" y="4016375"/>
            <a:ext cx="89217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4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2737" name="Text Box 33"/>
          <p:cNvSpPr txBox="1">
            <a:spLocks noChangeArrowheads="1"/>
          </p:cNvSpPr>
          <p:nvPr/>
        </p:nvSpPr>
        <p:spPr bwMode="auto">
          <a:xfrm>
            <a:off x="5094288" y="1341438"/>
            <a:ext cx="8953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2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2738" name="Text Box 34"/>
          <p:cNvSpPr txBox="1">
            <a:spLocks noChangeArrowheads="1"/>
          </p:cNvSpPr>
          <p:nvPr/>
        </p:nvSpPr>
        <p:spPr bwMode="auto">
          <a:xfrm>
            <a:off x="4127500" y="4932363"/>
            <a:ext cx="8953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5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2739" name="Text Box 35"/>
          <p:cNvSpPr txBox="1">
            <a:spLocks noChangeArrowheads="1"/>
          </p:cNvSpPr>
          <p:nvPr/>
        </p:nvSpPr>
        <p:spPr bwMode="auto">
          <a:xfrm>
            <a:off x="465138" y="4006850"/>
            <a:ext cx="893762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8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2740" name="Text Box 36"/>
          <p:cNvSpPr txBox="1">
            <a:spLocks noChangeArrowheads="1"/>
          </p:cNvSpPr>
          <p:nvPr/>
        </p:nvSpPr>
        <p:spPr bwMode="auto">
          <a:xfrm>
            <a:off x="465138" y="1333500"/>
            <a:ext cx="893762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10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2741" name="Text Box 37"/>
          <p:cNvSpPr txBox="1">
            <a:spLocks noChangeArrowheads="1"/>
          </p:cNvSpPr>
          <p:nvPr/>
        </p:nvSpPr>
        <p:spPr bwMode="auto">
          <a:xfrm>
            <a:off x="1373188" y="476250"/>
            <a:ext cx="893762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11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2742" name="Text Box 38"/>
          <p:cNvSpPr txBox="1">
            <a:spLocks noChangeArrowheads="1"/>
          </p:cNvSpPr>
          <p:nvPr/>
        </p:nvSpPr>
        <p:spPr bwMode="auto">
          <a:xfrm>
            <a:off x="1370013" y="4948238"/>
            <a:ext cx="8953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7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2743" name="Oval 39"/>
          <p:cNvSpPr>
            <a:spLocks noChangeArrowheads="1"/>
          </p:cNvSpPr>
          <p:nvPr/>
        </p:nvSpPr>
        <p:spPr bwMode="auto">
          <a:xfrm>
            <a:off x="3119438" y="2838450"/>
            <a:ext cx="265112" cy="263525"/>
          </a:xfrm>
          <a:prstGeom prst="ellipse">
            <a:avLst/>
          </a:prstGeom>
          <a:solidFill>
            <a:srgbClr val="000080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44" name="Rectangle 40"/>
          <p:cNvSpPr>
            <a:spLocks noChangeArrowheads="1"/>
          </p:cNvSpPr>
          <p:nvPr/>
        </p:nvSpPr>
        <p:spPr bwMode="auto">
          <a:xfrm>
            <a:off x="1212850" y="5934075"/>
            <a:ext cx="4067175" cy="504825"/>
          </a:xfrm>
          <a:prstGeom prst="rect">
            <a:avLst/>
          </a:prstGeom>
          <a:gradFill rotWithShape="1">
            <a:gsLst>
              <a:gs pos="0">
                <a:srgbClr val="FFCCFF"/>
              </a:gs>
              <a:gs pos="50000">
                <a:schemeClr val="bg1"/>
              </a:gs>
              <a:gs pos="100000">
                <a:srgbClr val="FFCCFF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45" name="Text Box 41"/>
          <p:cNvSpPr txBox="1">
            <a:spLocks noChangeArrowheads="1"/>
          </p:cNvSpPr>
          <p:nvPr/>
        </p:nvSpPr>
        <p:spPr bwMode="auto">
          <a:xfrm>
            <a:off x="2227263" y="5824538"/>
            <a:ext cx="2036762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4000" b="1">
                <a:solidFill>
                  <a:srgbClr val="0000FF"/>
                </a:solidFill>
                <a:latin typeface="Comic Sans MS" pitchFamily="66" charset="0"/>
              </a:rPr>
              <a:t>morning</a:t>
            </a:r>
            <a:endParaRPr lang="en-US" sz="4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72746" name="AutoShape 42"/>
          <p:cNvSpPr>
            <a:spLocks noChangeArrowheads="1"/>
          </p:cNvSpPr>
          <p:nvPr/>
        </p:nvSpPr>
        <p:spPr bwMode="auto">
          <a:xfrm>
            <a:off x="6386513" y="4219575"/>
            <a:ext cx="2562225" cy="23812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66FF"/>
              </a:gs>
              <a:gs pos="50000">
                <a:srgbClr val="FFDDFF"/>
              </a:gs>
              <a:gs pos="100000">
                <a:srgbClr val="FF66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47" name="Text Box 43"/>
          <p:cNvSpPr txBox="1">
            <a:spLocks noChangeArrowheads="1"/>
          </p:cNvSpPr>
          <p:nvPr/>
        </p:nvSpPr>
        <p:spPr bwMode="auto">
          <a:xfrm>
            <a:off x="6478588" y="4906963"/>
            <a:ext cx="2379662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b="1">
                <a:solidFill>
                  <a:srgbClr val="FF0000"/>
                </a:solidFill>
                <a:latin typeface="Comic Sans MS" pitchFamily="66" charset="0"/>
              </a:rPr>
              <a:t>03:35</a:t>
            </a:r>
            <a:endParaRPr lang="en-US" b="1">
              <a:solidFill>
                <a:srgbClr val="FF00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7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27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27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2747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772" name="AutoShape 44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0000"/>
              </a:gs>
              <a:gs pos="100000">
                <a:srgbClr val="FF0000">
                  <a:gamma/>
                  <a:shade val="40000"/>
                  <a:invGamma/>
                </a:srgbClr>
              </a:gs>
            </a:gsLst>
            <a:path path="shape">
              <a:fillToRect l="50000" t="50000" r="50000" b="50000"/>
            </a:path>
          </a:gradFill>
          <a:ln w="38100">
            <a:solidFill>
              <a:srgbClr val="FF66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30" name="AutoShape 2"/>
          <p:cNvSpPr>
            <a:spLocks noChangeArrowheads="1"/>
          </p:cNvSpPr>
          <p:nvPr/>
        </p:nvSpPr>
        <p:spPr bwMode="auto">
          <a:xfrm>
            <a:off x="174625" y="104775"/>
            <a:ext cx="6143625" cy="6486525"/>
          </a:xfrm>
          <a:prstGeom prst="roundRect">
            <a:avLst>
              <a:gd name="adj" fmla="val 16667"/>
            </a:avLst>
          </a:prstGeom>
          <a:solidFill>
            <a:srgbClr val="FFCCFF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31" name="Text Box 3"/>
          <p:cNvSpPr txBox="1">
            <a:spLocks noChangeArrowheads="1"/>
          </p:cNvSpPr>
          <p:nvPr/>
        </p:nvSpPr>
        <p:spPr bwMode="auto">
          <a:xfrm>
            <a:off x="2803525" y="120650"/>
            <a:ext cx="8953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12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grpSp>
        <p:nvGrpSpPr>
          <p:cNvPr id="73732" name="Group 4"/>
          <p:cNvGrpSpPr>
            <a:grpSpLocks/>
          </p:cNvGrpSpPr>
          <p:nvPr/>
        </p:nvGrpSpPr>
        <p:grpSpPr bwMode="auto">
          <a:xfrm>
            <a:off x="1108075" y="827088"/>
            <a:ext cx="4287838" cy="4286250"/>
            <a:chOff x="1321" y="602"/>
            <a:chExt cx="3118" cy="3117"/>
          </a:xfrm>
        </p:grpSpPr>
        <p:sp>
          <p:nvSpPr>
            <p:cNvPr id="73733" name="Oval 5"/>
            <p:cNvSpPr>
              <a:spLocks noChangeArrowheads="1"/>
            </p:cNvSpPr>
            <p:nvPr/>
          </p:nvSpPr>
          <p:spPr bwMode="auto">
            <a:xfrm>
              <a:off x="1327" y="607"/>
              <a:ext cx="3106" cy="3106"/>
            </a:xfrm>
            <a:prstGeom prst="ellipse">
              <a:avLst/>
            </a:prstGeom>
            <a:solidFill>
              <a:srgbClr val="CCFFFF"/>
            </a:solidFill>
            <a:ln w="127000">
              <a:solidFill>
                <a:srgbClr val="0000FF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grpSp>
          <p:nvGrpSpPr>
            <p:cNvPr id="73734" name="Group 6"/>
            <p:cNvGrpSpPr>
              <a:grpSpLocks/>
            </p:cNvGrpSpPr>
            <p:nvPr/>
          </p:nvGrpSpPr>
          <p:grpSpPr bwMode="auto">
            <a:xfrm>
              <a:off x="1321" y="2158"/>
              <a:ext cx="3117" cy="4"/>
              <a:chOff x="1323" y="2156"/>
              <a:chExt cx="3117" cy="4"/>
            </a:xfrm>
          </p:grpSpPr>
          <p:sp>
            <p:nvSpPr>
              <p:cNvPr id="73735" name="Line 7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3736" name="Line 8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73737" name="Group 9"/>
            <p:cNvGrpSpPr>
              <a:grpSpLocks/>
            </p:cNvGrpSpPr>
            <p:nvPr/>
          </p:nvGrpSpPr>
          <p:grpSpPr bwMode="auto">
            <a:xfrm rot="-5400000">
              <a:off x="1321" y="2159"/>
              <a:ext cx="3117" cy="4"/>
              <a:chOff x="1323" y="2156"/>
              <a:chExt cx="3117" cy="4"/>
            </a:xfrm>
          </p:grpSpPr>
          <p:sp>
            <p:nvSpPr>
              <p:cNvPr id="73738" name="Line 10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3739" name="Line 11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73740" name="Group 12"/>
            <p:cNvGrpSpPr>
              <a:grpSpLocks/>
            </p:cNvGrpSpPr>
            <p:nvPr/>
          </p:nvGrpSpPr>
          <p:grpSpPr bwMode="auto">
            <a:xfrm rot="-1800000">
              <a:off x="1322" y="2159"/>
              <a:ext cx="3117" cy="4"/>
              <a:chOff x="1323" y="2156"/>
              <a:chExt cx="3117" cy="4"/>
            </a:xfrm>
          </p:grpSpPr>
          <p:sp>
            <p:nvSpPr>
              <p:cNvPr id="73741" name="Line 13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3742" name="Line 14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73743" name="Group 15"/>
            <p:cNvGrpSpPr>
              <a:grpSpLocks/>
            </p:cNvGrpSpPr>
            <p:nvPr/>
          </p:nvGrpSpPr>
          <p:grpSpPr bwMode="auto">
            <a:xfrm rot="-9000000">
              <a:off x="1322" y="2158"/>
              <a:ext cx="3117" cy="4"/>
              <a:chOff x="1323" y="2156"/>
              <a:chExt cx="3117" cy="4"/>
            </a:xfrm>
          </p:grpSpPr>
          <p:sp>
            <p:nvSpPr>
              <p:cNvPr id="73744" name="Line 16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3745" name="Line 17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73746" name="Group 18"/>
            <p:cNvGrpSpPr>
              <a:grpSpLocks/>
            </p:cNvGrpSpPr>
            <p:nvPr/>
          </p:nvGrpSpPr>
          <p:grpSpPr bwMode="auto">
            <a:xfrm rot="-7200000">
              <a:off x="1321" y="2159"/>
              <a:ext cx="3117" cy="4"/>
              <a:chOff x="1323" y="2156"/>
              <a:chExt cx="3117" cy="4"/>
            </a:xfrm>
          </p:grpSpPr>
          <p:sp>
            <p:nvSpPr>
              <p:cNvPr id="73747" name="Line 19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3748" name="Line 20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73749" name="Group 21"/>
            <p:cNvGrpSpPr>
              <a:grpSpLocks/>
            </p:cNvGrpSpPr>
            <p:nvPr/>
          </p:nvGrpSpPr>
          <p:grpSpPr bwMode="auto">
            <a:xfrm rot="-3600000">
              <a:off x="1321" y="2159"/>
              <a:ext cx="3117" cy="4"/>
              <a:chOff x="1323" y="2156"/>
              <a:chExt cx="3117" cy="4"/>
            </a:xfrm>
          </p:grpSpPr>
          <p:sp>
            <p:nvSpPr>
              <p:cNvPr id="73750" name="Line 22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3751" name="Line 23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</p:grpSp>
      <p:sp>
        <p:nvSpPr>
          <p:cNvPr id="73752" name="Line 24"/>
          <p:cNvSpPr>
            <a:spLocks noChangeShapeType="1"/>
          </p:cNvSpPr>
          <p:nvPr/>
        </p:nvSpPr>
        <p:spPr bwMode="auto">
          <a:xfrm flipH="1" flipV="1">
            <a:off x="2436813" y="2112963"/>
            <a:ext cx="814387" cy="849312"/>
          </a:xfrm>
          <a:prstGeom prst="line">
            <a:avLst/>
          </a:prstGeom>
          <a:noFill/>
          <a:ln w="127000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73755" name="Text Box 27"/>
          <p:cNvSpPr txBox="1">
            <a:spLocks noChangeArrowheads="1"/>
          </p:cNvSpPr>
          <p:nvPr/>
        </p:nvSpPr>
        <p:spPr bwMode="auto">
          <a:xfrm>
            <a:off x="2803525" y="5218113"/>
            <a:ext cx="8953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6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3756" name="Text Box 28"/>
          <p:cNvSpPr txBox="1">
            <a:spLocks noChangeArrowheads="1"/>
          </p:cNvSpPr>
          <p:nvPr/>
        </p:nvSpPr>
        <p:spPr bwMode="auto">
          <a:xfrm>
            <a:off x="5432425" y="2665413"/>
            <a:ext cx="89693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3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3757" name="Text Box 29"/>
          <p:cNvSpPr txBox="1">
            <a:spLocks noChangeArrowheads="1"/>
          </p:cNvSpPr>
          <p:nvPr/>
        </p:nvSpPr>
        <p:spPr bwMode="auto">
          <a:xfrm>
            <a:off x="161925" y="2665413"/>
            <a:ext cx="89693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9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3758" name="Line 30"/>
          <p:cNvSpPr>
            <a:spLocks noChangeShapeType="1"/>
          </p:cNvSpPr>
          <p:nvPr/>
        </p:nvSpPr>
        <p:spPr bwMode="auto">
          <a:xfrm flipH="1">
            <a:off x="2409825" y="2970213"/>
            <a:ext cx="841375" cy="1446212"/>
          </a:xfrm>
          <a:prstGeom prst="line">
            <a:avLst/>
          </a:prstGeom>
          <a:noFill/>
          <a:ln w="127000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73759" name="Text Box 31"/>
          <p:cNvSpPr txBox="1">
            <a:spLocks noChangeArrowheads="1"/>
          </p:cNvSpPr>
          <p:nvPr/>
        </p:nvSpPr>
        <p:spPr bwMode="auto">
          <a:xfrm>
            <a:off x="4130675" y="463550"/>
            <a:ext cx="893763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1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3760" name="Text Box 32"/>
          <p:cNvSpPr txBox="1">
            <a:spLocks noChangeArrowheads="1"/>
          </p:cNvSpPr>
          <p:nvPr/>
        </p:nvSpPr>
        <p:spPr bwMode="auto">
          <a:xfrm>
            <a:off x="5094288" y="4016375"/>
            <a:ext cx="89217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4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3761" name="Text Box 33"/>
          <p:cNvSpPr txBox="1">
            <a:spLocks noChangeArrowheads="1"/>
          </p:cNvSpPr>
          <p:nvPr/>
        </p:nvSpPr>
        <p:spPr bwMode="auto">
          <a:xfrm>
            <a:off x="5094288" y="1341438"/>
            <a:ext cx="8953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2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3762" name="Text Box 34"/>
          <p:cNvSpPr txBox="1">
            <a:spLocks noChangeArrowheads="1"/>
          </p:cNvSpPr>
          <p:nvPr/>
        </p:nvSpPr>
        <p:spPr bwMode="auto">
          <a:xfrm>
            <a:off x="4127500" y="4932363"/>
            <a:ext cx="8953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5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3763" name="Text Box 35"/>
          <p:cNvSpPr txBox="1">
            <a:spLocks noChangeArrowheads="1"/>
          </p:cNvSpPr>
          <p:nvPr/>
        </p:nvSpPr>
        <p:spPr bwMode="auto">
          <a:xfrm>
            <a:off x="465138" y="4006850"/>
            <a:ext cx="893762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8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3764" name="Text Box 36"/>
          <p:cNvSpPr txBox="1">
            <a:spLocks noChangeArrowheads="1"/>
          </p:cNvSpPr>
          <p:nvPr/>
        </p:nvSpPr>
        <p:spPr bwMode="auto">
          <a:xfrm>
            <a:off x="465138" y="1333500"/>
            <a:ext cx="893762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10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3765" name="Text Box 37"/>
          <p:cNvSpPr txBox="1">
            <a:spLocks noChangeArrowheads="1"/>
          </p:cNvSpPr>
          <p:nvPr/>
        </p:nvSpPr>
        <p:spPr bwMode="auto">
          <a:xfrm>
            <a:off x="1373188" y="476250"/>
            <a:ext cx="893762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11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3766" name="Text Box 38"/>
          <p:cNvSpPr txBox="1">
            <a:spLocks noChangeArrowheads="1"/>
          </p:cNvSpPr>
          <p:nvPr/>
        </p:nvSpPr>
        <p:spPr bwMode="auto">
          <a:xfrm>
            <a:off x="1370013" y="4948238"/>
            <a:ext cx="8953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7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3767" name="Oval 39"/>
          <p:cNvSpPr>
            <a:spLocks noChangeArrowheads="1"/>
          </p:cNvSpPr>
          <p:nvPr/>
        </p:nvSpPr>
        <p:spPr bwMode="auto">
          <a:xfrm>
            <a:off x="3119438" y="2838450"/>
            <a:ext cx="265112" cy="263525"/>
          </a:xfrm>
          <a:prstGeom prst="ellipse">
            <a:avLst/>
          </a:prstGeom>
          <a:solidFill>
            <a:srgbClr val="000080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68" name="Rectangle 40"/>
          <p:cNvSpPr>
            <a:spLocks noChangeArrowheads="1"/>
          </p:cNvSpPr>
          <p:nvPr/>
        </p:nvSpPr>
        <p:spPr bwMode="auto">
          <a:xfrm>
            <a:off x="1212850" y="5934075"/>
            <a:ext cx="4067175" cy="504825"/>
          </a:xfrm>
          <a:prstGeom prst="rect">
            <a:avLst/>
          </a:prstGeom>
          <a:gradFill rotWithShape="1">
            <a:gsLst>
              <a:gs pos="0">
                <a:srgbClr val="FFCCFF"/>
              </a:gs>
              <a:gs pos="50000">
                <a:schemeClr val="bg1"/>
              </a:gs>
              <a:gs pos="100000">
                <a:srgbClr val="FFCCFF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69" name="Text Box 41"/>
          <p:cNvSpPr txBox="1">
            <a:spLocks noChangeArrowheads="1"/>
          </p:cNvSpPr>
          <p:nvPr/>
        </p:nvSpPr>
        <p:spPr bwMode="auto">
          <a:xfrm>
            <a:off x="1965325" y="5824538"/>
            <a:ext cx="256063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4000" b="1">
                <a:solidFill>
                  <a:srgbClr val="0000FF"/>
                </a:solidFill>
                <a:latin typeface="Comic Sans MS" pitchFamily="66" charset="0"/>
              </a:rPr>
              <a:t>afternoon</a:t>
            </a:r>
            <a:endParaRPr lang="en-US" sz="4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73770" name="AutoShape 42"/>
          <p:cNvSpPr>
            <a:spLocks noChangeArrowheads="1"/>
          </p:cNvSpPr>
          <p:nvPr/>
        </p:nvSpPr>
        <p:spPr bwMode="auto">
          <a:xfrm>
            <a:off x="6386513" y="4219575"/>
            <a:ext cx="2562225" cy="23812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66FF"/>
              </a:gs>
              <a:gs pos="50000">
                <a:srgbClr val="FFDDFF"/>
              </a:gs>
              <a:gs pos="100000">
                <a:srgbClr val="FF66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71" name="Text Box 43"/>
          <p:cNvSpPr txBox="1">
            <a:spLocks noChangeArrowheads="1"/>
          </p:cNvSpPr>
          <p:nvPr/>
        </p:nvSpPr>
        <p:spPr bwMode="auto">
          <a:xfrm>
            <a:off x="6478588" y="4906963"/>
            <a:ext cx="2379662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b="1">
                <a:solidFill>
                  <a:srgbClr val="FF0000"/>
                </a:solidFill>
                <a:latin typeface="Comic Sans MS" pitchFamily="66" charset="0"/>
              </a:rPr>
              <a:t>22:35</a:t>
            </a:r>
            <a:endParaRPr lang="en-US" b="1">
              <a:solidFill>
                <a:srgbClr val="FF00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7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377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377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3771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796" name="AutoShape 44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0000"/>
              </a:gs>
              <a:gs pos="100000">
                <a:srgbClr val="FF0000">
                  <a:gamma/>
                  <a:shade val="40000"/>
                  <a:invGamma/>
                </a:srgbClr>
              </a:gs>
            </a:gsLst>
            <a:path path="shape">
              <a:fillToRect l="50000" t="50000" r="50000" b="50000"/>
            </a:path>
          </a:gradFill>
          <a:ln w="38100">
            <a:solidFill>
              <a:srgbClr val="FF66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54" name="AutoShape 2"/>
          <p:cNvSpPr>
            <a:spLocks noChangeArrowheads="1"/>
          </p:cNvSpPr>
          <p:nvPr/>
        </p:nvSpPr>
        <p:spPr bwMode="auto">
          <a:xfrm>
            <a:off x="174625" y="104775"/>
            <a:ext cx="6143625" cy="6486525"/>
          </a:xfrm>
          <a:prstGeom prst="roundRect">
            <a:avLst>
              <a:gd name="adj" fmla="val 16667"/>
            </a:avLst>
          </a:prstGeom>
          <a:solidFill>
            <a:srgbClr val="FFCCFF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55" name="Text Box 3"/>
          <p:cNvSpPr txBox="1">
            <a:spLocks noChangeArrowheads="1"/>
          </p:cNvSpPr>
          <p:nvPr/>
        </p:nvSpPr>
        <p:spPr bwMode="auto">
          <a:xfrm>
            <a:off x="2803525" y="120650"/>
            <a:ext cx="8953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12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grpSp>
        <p:nvGrpSpPr>
          <p:cNvPr id="74756" name="Group 4"/>
          <p:cNvGrpSpPr>
            <a:grpSpLocks/>
          </p:cNvGrpSpPr>
          <p:nvPr/>
        </p:nvGrpSpPr>
        <p:grpSpPr bwMode="auto">
          <a:xfrm>
            <a:off x="1108075" y="827088"/>
            <a:ext cx="4287838" cy="4286250"/>
            <a:chOff x="1321" y="602"/>
            <a:chExt cx="3118" cy="3117"/>
          </a:xfrm>
        </p:grpSpPr>
        <p:sp>
          <p:nvSpPr>
            <p:cNvPr id="74757" name="Oval 5"/>
            <p:cNvSpPr>
              <a:spLocks noChangeArrowheads="1"/>
            </p:cNvSpPr>
            <p:nvPr/>
          </p:nvSpPr>
          <p:spPr bwMode="auto">
            <a:xfrm>
              <a:off x="1327" y="607"/>
              <a:ext cx="3106" cy="3106"/>
            </a:xfrm>
            <a:prstGeom prst="ellipse">
              <a:avLst/>
            </a:prstGeom>
            <a:solidFill>
              <a:srgbClr val="CCFFFF"/>
            </a:solidFill>
            <a:ln w="127000">
              <a:solidFill>
                <a:srgbClr val="0000FF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grpSp>
          <p:nvGrpSpPr>
            <p:cNvPr id="74758" name="Group 6"/>
            <p:cNvGrpSpPr>
              <a:grpSpLocks/>
            </p:cNvGrpSpPr>
            <p:nvPr/>
          </p:nvGrpSpPr>
          <p:grpSpPr bwMode="auto">
            <a:xfrm>
              <a:off x="1321" y="2158"/>
              <a:ext cx="3117" cy="4"/>
              <a:chOff x="1323" y="2156"/>
              <a:chExt cx="3117" cy="4"/>
            </a:xfrm>
          </p:grpSpPr>
          <p:sp>
            <p:nvSpPr>
              <p:cNvPr id="74759" name="Line 7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4760" name="Line 8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74761" name="Group 9"/>
            <p:cNvGrpSpPr>
              <a:grpSpLocks/>
            </p:cNvGrpSpPr>
            <p:nvPr/>
          </p:nvGrpSpPr>
          <p:grpSpPr bwMode="auto">
            <a:xfrm rot="-5400000">
              <a:off x="1321" y="2159"/>
              <a:ext cx="3117" cy="4"/>
              <a:chOff x="1323" y="2156"/>
              <a:chExt cx="3117" cy="4"/>
            </a:xfrm>
          </p:grpSpPr>
          <p:sp>
            <p:nvSpPr>
              <p:cNvPr id="74762" name="Line 10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4763" name="Line 11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74764" name="Group 12"/>
            <p:cNvGrpSpPr>
              <a:grpSpLocks/>
            </p:cNvGrpSpPr>
            <p:nvPr/>
          </p:nvGrpSpPr>
          <p:grpSpPr bwMode="auto">
            <a:xfrm rot="-1800000">
              <a:off x="1322" y="2159"/>
              <a:ext cx="3117" cy="4"/>
              <a:chOff x="1323" y="2156"/>
              <a:chExt cx="3117" cy="4"/>
            </a:xfrm>
          </p:grpSpPr>
          <p:sp>
            <p:nvSpPr>
              <p:cNvPr id="74765" name="Line 13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4766" name="Line 14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74767" name="Group 15"/>
            <p:cNvGrpSpPr>
              <a:grpSpLocks/>
            </p:cNvGrpSpPr>
            <p:nvPr/>
          </p:nvGrpSpPr>
          <p:grpSpPr bwMode="auto">
            <a:xfrm rot="-9000000">
              <a:off x="1322" y="2158"/>
              <a:ext cx="3117" cy="4"/>
              <a:chOff x="1323" y="2156"/>
              <a:chExt cx="3117" cy="4"/>
            </a:xfrm>
          </p:grpSpPr>
          <p:sp>
            <p:nvSpPr>
              <p:cNvPr id="74768" name="Line 16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4769" name="Line 17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74770" name="Group 18"/>
            <p:cNvGrpSpPr>
              <a:grpSpLocks/>
            </p:cNvGrpSpPr>
            <p:nvPr/>
          </p:nvGrpSpPr>
          <p:grpSpPr bwMode="auto">
            <a:xfrm rot="-7200000">
              <a:off x="1321" y="2159"/>
              <a:ext cx="3117" cy="4"/>
              <a:chOff x="1323" y="2156"/>
              <a:chExt cx="3117" cy="4"/>
            </a:xfrm>
          </p:grpSpPr>
          <p:sp>
            <p:nvSpPr>
              <p:cNvPr id="74771" name="Line 19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4772" name="Line 20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74773" name="Group 21"/>
            <p:cNvGrpSpPr>
              <a:grpSpLocks/>
            </p:cNvGrpSpPr>
            <p:nvPr/>
          </p:nvGrpSpPr>
          <p:grpSpPr bwMode="auto">
            <a:xfrm rot="-3600000">
              <a:off x="1321" y="2159"/>
              <a:ext cx="3117" cy="4"/>
              <a:chOff x="1323" y="2156"/>
              <a:chExt cx="3117" cy="4"/>
            </a:xfrm>
          </p:grpSpPr>
          <p:sp>
            <p:nvSpPr>
              <p:cNvPr id="74774" name="Line 22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4775" name="Line 23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</p:grpSp>
      <p:sp>
        <p:nvSpPr>
          <p:cNvPr id="74776" name="Line 24"/>
          <p:cNvSpPr>
            <a:spLocks noChangeShapeType="1"/>
          </p:cNvSpPr>
          <p:nvPr/>
        </p:nvSpPr>
        <p:spPr bwMode="auto">
          <a:xfrm flipH="1" flipV="1">
            <a:off x="2894013" y="1878013"/>
            <a:ext cx="357187" cy="1084262"/>
          </a:xfrm>
          <a:prstGeom prst="line">
            <a:avLst/>
          </a:prstGeom>
          <a:noFill/>
          <a:ln w="127000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74779" name="Text Box 27"/>
          <p:cNvSpPr txBox="1">
            <a:spLocks noChangeArrowheads="1"/>
          </p:cNvSpPr>
          <p:nvPr/>
        </p:nvSpPr>
        <p:spPr bwMode="auto">
          <a:xfrm>
            <a:off x="2803525" y="5218113"/>
            <a:ext cx="8953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6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4780" name="Text Box 28"/>
          <p:cNvSpPr txBox="1">
            <a:spLocks noChangeArrowheads="1"/>
          </p:cNvSpPr>
          <p:nvPr/>
        </p:nvSpPr>
        <p:spPr bwMode="auto">
          <a:xfrm>
            <a:off x="5432425" y="2665413"/>
            <a:ext cx="89693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3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4781" name="Text Box 29"/>
          <p:cNvSpPr txBox="1">
            <a:spLocks noChangeArrowheads="1"/>
          </p:cNvSpPr>
          <p:nvPr/>
        </p:nvSpPr>
        <p:spPr bwMode="auto">
          <a:xfrm>
            <a:off x="161925" y="2665413"/>
            <a:ext cx="89693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9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4782" name="Line 30"/>
          <p:cNvSpPr>
            <a:spLocks noChangeShapeType="1"/>
          </p:cNvSpPr>
          <p:nvPr/>
        </p:nvSpPr>
        <p:spPr bwMode="auto">
          <a:xfrm>
            <a:off x="3251200" y="2970213"/>
            <a:ext cx="1455738" cy="798512"/>
          </a:xfrm>
          <a:prstGeom prst="line">
            <a:avLst/>
          </a:prstGeom>
          <a:noFill/>
          <a:ln w="127000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74783" name="Text Box 31"/>
          <p:cNvSpPr txBox="1">
            <a:spLocks noChangeArrowheads="1"/>
          </p:cNvSpPr>
          <p:nvPr/>
        </p:nvSpPr>
        <p:spPr bwMode="auto">
          <a:xfrm>
            <a:off x="4130675" y="463550"/>
            <a:ext cx="893763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1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4784" name="Text Box 32"/>
          <p:cNvSpPr txBox="1">
            <a:spLocks noChangeArrowheads="1"/>
          </p:cNvSpPr>
          <p:nvPr/>
        </p:nvSpPr>
        <p:spPr bwMode="auto">
          <a:xfrm>
            <a:off x="5094288" y="4016375"/>
            <a:ext cx="89217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4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4785" name="Text Box 33"/>
          <p:cNvSpPr txBox="1">
            <a:spLocks noChangeArrowheads="1"/>
          </p:cNvSpPr>
          <p:nvPr/>
        </p:nvSpPr>
        <p:spPr bwMode="auto">
          <a:xfrm>
            <a:off x="5094288" y="1341438"/>
            <a:ext cx="8953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2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4786" name="Text Box 34"/>
          <p:cNvSpPr txBox="1">
            <a:spLocks noChangeArrowheads="1"/>
          </p:cNvSpPr>
          <p:nvPr/>
        </p:nvSpPr>
        <p:spPr bwMode="auto">
          <a:xfrm>
            <a:off x="4127500" y="4932363"/>
            <a:ext cx="8953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5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4787" name="Text Box 35"/>
          <p:cNvSpPr txBox="1">
            <a:spLocks noChangeArrowheads="1"/>
          </p:cNvSpPr>
          <p:nvPr/>
        </p:nvSpPr>
        <p:spPr bwMode="auto">
          <a:xfrm>
            <a:off x="465138" y="4006850"/>
            <a:ext cx="893762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8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4788" name="Text Box 36"/>
          <p:cNvSpPr txBox="1">
            <a:spLocks noChangeArrowheads="1"/>
          </p:cNvSpPr>
          <p:nvPr/>
        </p:nvSpPr>
        <p:spPr bwMode="auto">
          <a:xfrm>
            <a:off x="465138" y="1333500"/>
            <a:ext cx="893762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10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4789" name="Text Box 37"/>
          <p:cNvSpPr txBox="1">
            <a:spLocks noChangeArrowheads="1"/>
          </p:cNvSpPr>
          <p:nvPr/>
        </p:nvSpPr>
        <p:spPr bwMode="auto">
          <a:xfrm>
            <a:off x="1373188" y="476250"/>
            <a:ext cx="893762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11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4790" name="Text Box 38"/>
          <p:cNvSpPr txBox="1">
            <a:spLocks noChangeArrowheads="1"/>
          </p:cNvSpPr>
          <p:nvPr/>
        </p:nvSpPr>
        <p:spPr bwMode="auto">
          <a:xfrm>
            <a:off x="1370013" y="4948238"/>
            <a:ext cx="8953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7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4791" name="Oval 39"/>
          <p:cNvSpPr>
            <a:spLocks noChangeArrowheads="1"/>
          </p:cNvSpPr>
          <p:nvPr/>
        </p:nvSpPr>
        <p:spPr bwMode="auto">
          <a:xfrm>
            <a:off x="3119438" y="2838450"/>
            <a:ext cx="265112" cy="263525"/>
          </a:xfrm>
          <a:prstGeom prst="ellipse">
            <a:avLst/>
          </a:prstGeom>
          <a:solidFill>
            <a:srgbClr val="000080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92" name="Rectangle 40"/>
          <p:cNvSpPr>
            <a:spLocks noChangeArrowheads="1"/>
          </p:cNvSpPr>
          <p:nvPr/>
        </p:nvSpPr>
        <p:spPr bwMode="auto">
          <a:xfrm>
            <a:off x="1212850" y="5934075"/>
            <a:ext cx="4067175" cy="504825"/>
          </a:xfrm>
          <a:prstGeom prst="rect">
            <a:avLst/>
          </a:prstGeom>
          <a:gradFill rotWithShape="1">
            <a:gsLst>
              <a:gs pos="0">
                <a:srgbClr val="FFCCFF"/>
              </a:gs>
              <a:gs pos="50000">
                <a:schemeClr val="bg1"/>
              </a:gs>
              <a:gs pos="100000">
                <a:srgbClr val="FFCCFF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93" name="Text Box 41"/>
          <p:cNvSpPr txBox="1">
            <a:spLocks noChangeArrowheads="1"/>
          </p:cNvSpPr>
          <p:nvPr/>
        </p:nvSpPr>
        <p:spPr bwMode="auto">
          <a:xfrm>
            <a:off x="2227263" y="5824538"/>
            <a:ext cx="2036762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4000" b="1">
                <a:solidFill>
                  <a:srgbClr val="0000FF"/>
                </a:solidFill>
                <a:latin typeface="Comic Sans MS" pitchFamily="66" charset="0"/>
              </a:rPr>
              <a:t>morning</a:t>
            </a:r>
            <a:endParaRPr lang="en-US" sz="4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74794" name="AutoShape 42"/>
          <p:cNvSpPr>
            <a:spLocks noChangeArrowheads="1"/>
          </p:cNvSpPr>
          <p:nvPr/>
        </p:nvSpPr>
        <p:spPr bwMode="auto">
          <a:xfrm>
            <a:off x="6386513" y="4219575"/>
            <a:ext cx="2562225" cy="23812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66FF"/>
              </a:gs>
              <a:gs pos="50000">
                <a:srgbClr val="FFDDFF"/>
              </a:gs>
              <a:gs pos="100000">
                <a:srgbClr val="FF66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95" name="Text Box 43"/>
          <p:cNvSpPr txBox="1">
            <a:spLocks noChangeArrowheads="1"/>
          </p:cNvSpPr>
          <p:nvPr/>
        </p:nvSpPr>
        <p:spPr bwMode="auto">
          <a:xfrm>
            <a:off x="6478588" y="4906963"/>
            <a:ext cx="2379662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b="1">
                <a:solidFill>
                  <a:srgbClr val="FF0000"/>
                </a:solidFill>
                <a:latin typeface="Comic Sans MS" pitchFamily="66" charset="0"/>
              </a:rPr>
              <a:t>11:20</a:t>
            </a:r>
            <a:endParaRPr lang="en-US" b="1">
              <a:solidFill>
                <a:srgbClr val="FF00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7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479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479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4795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820" name="AutoShape 44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0000"/>
              </a:gs>
              <a:gs pos="100000">
                <a:srgbClr val="FF0000">
                  <a:gamma/>
                  <a:shade val="40000"/>
                  <a:invGamma/>
                </a:srgbClr>
              </a:gs>
            </a:gsLst>
            <a:path path="shape">
              <a:fillToRect l="50000" t="50000" r="50000" b="50000"/>
            </a:path>
          </a:gradFill>
          <a:ln w="38100">
            <a:solidFill>
              <a:srgbClr val="FF66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78" name="AutoShape 2"/>
          <p:cNvSpPr>
            <a:spLocks noChangeArrowheads="1"/>
          </p:cNvSpPr>
          <p:nvPr/>
        </p:nvSpPr>
        <p:spPr bwMode="auto">
          <a:xfrm>
            <a:off x="174625" y="104775"/>
            <a:ext cx="6143625" cy="6486525"/>
          </a:xfrm>
          <a:prstGeom prst="roundRect">
            <a:avLst>
              <a:gd name="adj" fmla="val 16667"/>
            </a:avLst>
          </a:prstGeom>
          <a:solidFill>
            <a:srgbClr val="FFCCFF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79" name="Text Box 3"/>
          <p:cNvSpPr txBox="1">
            <a:spLocks noChangeArrowheads="1"/>
          </p:cNvSpPr>
          <p:nvPr/>
        </p:nvSpPr>
        <p:spPr bwMode="auto">
          <a:xfrm>
            <a:off x="2803525" y="120650"/>
            <a:ext cx="8953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12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grpSp>
        <p:nvGrpSpPr>
          <p:cNvPr id="75780" name="Group 4"/>
          <p:cNvGrpSpPr>
            <a:grpSpLocks/>
          </p:cNvGrpSpPr>
          <p:nvPr/>
        </p:nvGrpSpPr>
        <p:grpSpPr bwMode="auto">
          <a:xfrm>
            <a:off x="1108075" y="827088"/>
            <a:ext cx="4287838" cy="4286250"/>
            <a:chOff x="1321" y="602"/>
            <a:chExt cx="3118" cy="3117"/>
          </a:xfrm>
        </p:grpSpPr>
        <p:sp>
          <p:nvSpPr>
            <p:cNvPr id="75781" name="Oval 5"/>
            <p:cNvSpPr>
              <a:spLocks noChangeArrowheads="1"/>
            </p:cNvSpPr>
            <p:nvPr/>
          </p:nvSpPr>
          <p:spPr bwMode="auto">
            <a:xfrm>
              <a:off x="1327" y="607"/>
              <a:ext cx="3106" cy="3106"/>
            </a:xfrm>
            <a:prstGeom prst="ellipse">
              <a:avLst/>
            </a:prstGeom>
            <a:solidFill>
              <a:srgbClr val="CCFFFF"/>
            </a:solidFill>
            <a:ln w="127000">
              <a:solidFill>
                <a:srgbClr val="0000FF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grpSp>
          <p:nvGrpSpPr>
            <p:cNvPr id="75782" name="Group 6"/>
            <p:cNvGrpSpPr>
              <a:grpSpLocks/>
            </p:cNvGrpSpPr>
            <p:nvPr/>
          </p:nvGrpSpPr>
          <p:grpSpPr bwMode="auto">
            <a:xfrm>
              <a:off x="1321" y="2158"/>
              <a:ext cx="3117" cy="4"/>
              <a:chOff x="1323" y="2156"/>
              <a:chExt cx="3117" cy="4"/>
            </a:xfrm>
          </p:grpSpPr>
          <p:sp>
            <p:nvSpPr>
              <p:cNvPr id="75783" name="Line 7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5784" name="Line 8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75785" name="Group 9"/>
            <p:cNvGrpSpPr>
              <a:grpSpLocks/>
            </p:cNvGrpSpPr>
            <p:nvPr/>
          </p:nvGrpSpPr>
          <p:grpSpPr bwMode="auto">
            <a:xfrm rot="-5400000">
              <a:off x="1321" y="2159"/>
              <a:ext cx="3117" cy="4"/>
              <a:chOff x="1323" y="2156"/>
              <a:chExt cx="3117" cy="4"/>
            </a:xfrm>
          </p:grpSpPr>
          <p:sp>
            <p:nvSpPr>
              <p:cNvPr id="75786" name="Line 10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5787" name="Line 11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75788" name="Group 12"/>
            <p:cNvGrpSpPr>
              <a:grpSpLocks/>
            </p:cNvGrpSpPr>
            <p:nvPr/>
          </p:nvGrpSpPr>
          <p:grpSpPr bwMode="auto">
            <a:xfrm rot="-1800000">
              <a:off x="1322" y="2159"/>
              <a:ext cx="3117" cy="4"/>
              <a:chOff x="1323" y="2156"/>
              <a:chExt cx="3117" cy="4"/>
            </a:xfrm>
          </p:grpSpPr>
          <p:sp>
            <p:nvSpPr>
              <p:cNvPr id="75789" name="Line 13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5790" name="Line 14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75791" name="Group 15"/>
            <p:cNvGrpSpPr>
              <a:grpSpLocks/>
            </p:cNvGrpSpPr>
            <p:nvPr/>
          </p:nvGrpSpPr>
          <p:grpSpPr bwMode="auto">
            <a:xfrm rot="-9000000">
              <a:off x="1322" y="2158"/>
              <a:ext cx="3117" cy="4"/>
              <a:chOff x="1323" y="2156"/>
              <a:chExt cx="3117" cy="4"/>
            </a:xfrm>
          </p:grpSpPr>
          <p:sp>
            <p:nvSpPr>
              <p:cNvPr id="75792" name="Line 16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5793" name="Line 17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75794" name="Group 18"/>
            <p:cNvGrpSpPr>
              <a:grpSpLocks/>
            </p:cNvGrpSpPr>
            <p:nvPr/>
          </p:nvGrpSpPr>
          <p:grpSpPr bwMode="auto">
            <a:xfrm rot="-7200000">
              <a:off x="1321" y="2159"/>
              <a:ext cx="3117" cy="4"/>
              <a:chOff x="1323" y="2156"/>
              <a:chExt cx="3117" cy="4"/>
            </a:xfrm>
          </p:grpSpPr>
          <p:sp>
            <p:nvSpPr>
              <p:cNvPr id="75795" name="Line 19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5796" name="Line 20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75797" name="Group 21"/>
            <p:cNvGrpSpPr>
              <a:grpSpLocks/>
            </p:cNvGrpSpPr>
            <p:nvPr/>
          </p:nvGrpSpPr>
          <p:grpSpPr bwMode="auto">
            <a:xfrm rot="-3600000">
              <a:off x="1321" y="2159"/>
              <a:ext cx="3117" cy="4"/>
              <a:chOff x="1323" y="2156"/>
              <a:chExt cx="3117" cy="4"/>
            </a:xfrm>
          </p:grpSpPr>
          <p:sp>
            <p:nvSpPr>
              <p:cNvPr id="75798" name="Line 22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5799" name="Line 23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</p:grpSp>
      <p:sp>
        <p:nvSpPr>
          <p:cNvPr id="75800" name="Line 24"/>
          <p:cNvSpPr>
            <a:spLocks noChangeShapeType="1"/>
          </p:cNvSpPr>
          <p:nvPr/>
        </p:nvSpPr>
        <p:spPr bwMode="auto">
          <a:xfrm flipH="1" flipV="1">
            <a:off x="2149475" y="2538413"/>
            <a:ext cx="1101725" cy="423862"/>
          </a:xfrm>
          <a:prstGeom prst="line">
            <a:avLst/>
          </a:prstGeom>
          <a:noFill/>
          <a:ln w="127000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75803" name="Text Box 27"/>
          <p:cNvSpPr txBox="1">
            <a:spLocks noChangeArrowheads="1"/>
          </p:cNvSpPr>
          <p:nvPr/>
        </p:nvSpPr>
        <p:spPr bwMode="auto">
          <a:xfrm>
            <a:off x="2803525" y="5218113"/>
            <a:ext cx="8953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6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5804" name="Text Box 28"/>
          <p:cNvSpPr txBox="1">
            <a:spLocks noChangeArrowheads="1"/>
          </p:cNvSpPr>
          <p:nvPr/>
        </p:nvSpPr>
        <p:spPr bwMode="auto">
          <a:xfrm>
            <a:off x="5432425" y="2665413"/>
            <a:ext cx="89693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3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5805" name="Text Box 29"/>
          <p:cNvSpPr txBox="1">
            <a:spLocks noChangeArrowheads="1"/>
          </p:cNvSpPr>
          <p:nvPr/>
        </p:nvSpPr>
        <p:spPr bwMode="auto">
          <a:xfrm>
            <a:off x="161925" y="2665413"/>
            <a:ext cx="89693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9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5806" name="Line 30"/>
          <p:cNvSpPr>
            <a:spLocks noChangeShapeType="1"/>
          </p:cNvSpPr>
          <p:nvPr/>
        </p:nvSpPr>
        <p:spPr bwMode="auto">
          <a:xfrm flipH="1">
            <a:off x="1804988" y="2970213"/>
            <a:ext cx="1446212" cy="850900"/>
          </a:xfrm>
          <a:prstGeom prst="line">
            <a:avLst/>
          </a:prstGeom>
          <a:noFill/>
          <a:ln w="127000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75807" name="Text Box 31"/>
          <p:cNvSpPr txBox="1">
            <a:spLocks noChangeArrowheads="1"/>
          </p:cNvSpPr>
          <p:nvPr/>
        </p:nvSpPr>
        <p:spPr bwMode="auto">
          <a:xfrm>
            <a:off x="4130675" y="463550"/>
            <a:ext cx="893763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1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5808" name="Text Box 32"/>
          <p:cNvSpPr txBox="1">
            <a:spLocks noChangeArrowheads="1"/>
          </p:cNvSpPr>
          <p:nvPr/>
        </p:nvSpPr>
        <p:spPr bwMode="auto">
          <a:xfrm>
            <a:off x="5094288" y="4016375"/>
            <a:ext cx="89217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4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5809" name="Text Box 33"/>
          <p:cNvSpPr txBox="1">
            <a:spLocks noChangeArrowheads="1"/>
          </p:cNvSpPr>
          <p:nvPr/>
        </p:nvSpPr>
        <p:spPr bwMode="auto">
          <a:xfrm>
            <a:off x="5094288" y="1341438"/>
            <a:ext cx="8953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2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5810" name="Text Box 34"/>
          <p:cNvSpPr txBox="1">
            <a:spLocks noChangeArrowheads="1"/>
          </p:cNvSpPr>
          <p:nvPr/>
        </p:nvSpPr>
        <p:spPr bwMode="auto">
          <a:xfrm>
            <a:off x="4127500" y="4932363"/>
            <a:ext cx="8953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5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5811" name="Text Box 35"/>
          <p:cNvSpPr txBox="1">
            <a:spLocks noChangeArrowheads="1"/>
          </p:cNvSpPr>
          <p:nvPr/>
        </p:nvSpPr>
        <p:spPr bwMode="auto">
          <a:xfrm>
            <a:off x="465138" y="4006850"/>
            <a:ext cx="893762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8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5812" name="Text Box 36"/>
          <p:cNvSpPr txBox="1">
            <a:spLocks noChangeArrowheads="1"/>
          </p:cNvSpPr>
          <p:nvPr/>
        </p:nvSpPr>
        <p:spPr bwMode="auto">
          <a:xfrm>
            <a:off x="465138" y="1333500"/>
            <a:ext cx="893762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10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5813" name="Text Box 37"/>
          <p:cNvSpPr txBox="1">
            <a:spLocks noChangeArrowheads="1"/>
          </p:cNvSpPr>
          <p:nvPr/>
        </p:nvSpPr>
        <p:spPr bwMode="auto">
          <a:xfrm>
            <a:off x="1373188" y="476250"/>
            <a:ext cx="893762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11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5814" name="Text Box 38"/>
          <p:cNvSpPr txBox="1">
            <a:spLocks noChangeArrowheads="1"/>
          </p:cNvSpPr>
          <p:nvPr/>
        </p:nvSpPr>
        <p:spPr bwMode="auto">
          <a:xfrm>
            <a:off x="1370013" y="4948238"/>
            <a:ext cx="8953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7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5815" name="Oval 39"/>
          <p:cNvSpPr>
            <a:spLocks noChangeArrowheads="1"/>
          </p:cNvSpPr>
          <p:nvPr/>
        </p:nvSpPr>
        <p:spPr bwMode="auto">
          <a:xfrm>
            <a:off x="3119438" y="2838450"/>
            <a:ext cx="265112" cy="263525"/>
          </a:xfrm>
          <a:prstGeom prst="ellipse">
            <a:avLst/>
          </a:prstGeom>
          <a:solidFill>
            <a:srgbClr val="000080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816" name="Rectangle 40"/>
          <p:cNvSpPr>
            <a:spLocks noChangeArrowheads="1"/>
          </p:cNvSpPr>
          <p:nvPr/>
        </p:nvSpPr>
        <p:spPr bwMode="auto">
          <a:xfrm>
            <a:off x="1212850" y="5934075"/>
            <a:ext cx="4067175" cy="504825"/>
          </a:xfrm>
          <a:prstGeom prst="rect">
            <a:avLst/>
          </a:prstGeom>
          <a:gradFill rotWithShape="1">
            <a:gsLst>
              <a:gs pos="0">
                <a:srgbClr val="FFCCFF"/>
              </a:gs>
              <a:gs pos="50000">
                <a:schemeClr val="bg1"/>
              </a:gs>
              <a:gs pos="100000">
                <a:srgbClr val="FFCCFF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817" name="Text Box 41"/>
          <p:cNvSpPr txBox="1">
            <a:spLocks noChangeArrowheads="1"/>
          </p:cNvSpPr>
          <p:nvPr/>
        </p:nvSpPr>
        <p:spPr bwMode="auto">
          <a:xfrm>
            <a:off x="1965325" y="5824538"/>
            <a:ext cx="256063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4000" b="1">
                <a:solidFill>
                  <a:srgbClr val="0000FF"/>
                </a:solidFill>
                <a:latin typeface="Comic Sans MS" pitchFamily="66" charset="0"/>
              </a:rPr>
              <a:t>afternoon</a:t>
            </a:r>
            <a:endParaRPr lang="en-US" sz="4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75818" name="AutoShape 42"/>
          <p:cNvSpPr>
            <a:spLocks noChangeArrowheads="1"/>
          </p:cNvSpPr>
          <p:nvPr/>
        </p:nvSpPr>
        <p:spPr bwMode="auto">
          <a:xfrm>
            <a:off x="6386513" y="4219575"/>
            <a:ext cx="2562225" cy="23812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66FF"/>
              </a:gs>
              <a:gs pos="50000">
                <a:srgbClr val="FFDDFF"/>
              </a:gs>
              <a:gs pos="100000">
                <a:srgbClr val="FF66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819" name="Text Box 43"/>
          <p:cNvSpPr txBox="1">
            <a:spLocks noChangeArrowheads="1"/>
          </p:cNvSpPr>
          <p:nvPr/>
        </p:nvSpPr>
        <p:spPr bwMode="auto">
          <a:xfrm>
            <a:off x="6478588" y="4906963"/>
            <a:ext cx="2379662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b="1">
                <a:solidFill>
                  <a:srgbClr val="FF0000"/>
                </a:solidFill>
                <a:latin typeface="Comic Sans MS" pitchFamily="66" charset="0"/>
              </a:rPr>
              <a:t>21:40</a:t>
            </a:r>
            <a:endParaRPr lang="en-US" b="1">
              <a:solidFill>
                <a:srgbClr val="FF00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8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58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58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5819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844" name="AutoShape 44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0000"/>
              </a:gs>
              <a:gs pos="100000">
                <a:srgbClr val="FF0000">
                  <a:gamma/>
                  <a:shade val="40000"/>
                  <a:invGamma/>
                </a:srgbClr>
              </a:gs>
            </a:gsLst>
            <a:path path="shape">
              <a:fillToRect l="50000" t="50000" r="50000" b="50000"/>
            </a:path>
          </a:gradFill>
          <a:ln w="38100">
            <a:solidFill>
              <a:srgbClr val="FF66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02" name="AutoShape 2"/>
          <p:cNvSpPr>
            <a:spLocks noChangeArrowheads="1"/>
          </p:cNvSpPr>
          <p:nvPr/>
        </p:nvSpPr>
        <p:spPr bwMode="auto">
          <a:xfrm>
            <a:off x="174625" y="104775"/>
            <a:ext cx="6143625" cy="6486525"/>
          </a:xfrm>
          <a:prstGeom prst="roundRect">
            <a:avLst>
              <a:gd name="adj" fmla="val 16667"/>
            </a:avLst>
          </a:prstGeom>
          <a:solidFill>
            <a:srgbClr val="FFCCFF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03" name="Text Box 3"/>
          <p:cNvSpPr txBox="1">
            <a:spLocks noChangeArrowheads="1"/>
          </p:cNvSpPr>
          <p:nvPr/>
        </p:nvSpPr>
        <p:spPr bwMode="auto">
          <a:xfrm>
            <a:off x="2803525" y="120650"/>
            <a:ext cx="8953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12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grpSp>
        <p:nvGrpSpPr>
          <p:cNvPr id="76804" name="Group 4"/>
          <p:cNvGrpSpPr>
            <a:grpSpLocks/>
          </p:cNvGrpSpPr>
          <p:nvPr/>
        </p:nvGrpSpPr>
        <p:grpSpPr bwMode="auto">
          <a:xfrm>
            <a:off x="1108075" y="827088"/>
            <a:ext cx="4287838" cy="4286250"/>
            <a:chOff x="1321" y="602"/>
            <a:chExt cx="3118" cy="3117"/>
          </a:xfrm>
        </p:grpSpPr>
        <p:sp>
          <p:nvSpPr>
            <p:cNvPr id="76805" name="Oval 5"/>
            <p:cNvSpPr>
              <a:spLocks noChangeArrowheads="1"/>
            </p:cNvSpPr>
            <p:nvPr/>
          </p:nvSpPr>
          <p:spPr bwMode="auto">
            <a:xfrm>
              <a:off x="1327" y="607"/>
              <a:ext cx="3106" cy="3106"/>
            </a:xfrm>
            <a:prstGeom prst="ellipse">
              <a:avLst/>
            </a:prstGeom>
            <a:solidFill>
              <a:srgbClr val="CCFFFF"/>
            </a:solidFill>
            <a:ln w="127000">
              <a:solidFill>
                <a:srgbClr val="0000FF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grpSp>
          <p:nvGrpSpPr>
            <p:cNvPr id="76806" name="Group 6"/>
            <p:cNvGrpSpPr>
              <a:grpSpLocks/>
            </p:cNvGrpSpPr>
            <p:nvPr/>
          </p:nvGrpSpPr>
          <p:grpSpPr bwMode="auto">
            <a:xfrm>
              <a:off x="1321" y="2158"/>
              <a:ext cx="3117" cy="4"/>
              <a:chOff x="1323" y="2156"/>
              <a:chExt cx="3117" cy="4"/>
            </a:xfrm>
          </p:grpSpPr>
          <p:sp>
            <p:nvSpPr>
              <p:cNvPr id="76807" name="Line 7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6808" name="Line 8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76809" name="Group 9"/>
            <p:cNvGrpSpPr>
              <a:grpSpLocks/>
            </p:cNvGrpSpPr>
            <p:nvPr/>
          </p:nvGrpSpPr>
          <p:grpSpPr bwMode="auto">
            <a:xfrm rot="-5400000">
              <a:off x="1321" y="2159"/>
              <a:ext cx="3117" cy="4"/>
              <a:chOff x="1323" y="2156"/>
              <a:chExt cx="3117" cy="4"/>
            </a:xfrm>
          </p:grpSpPr>
          <p:sp>
            <p:nvSpPr>
              <p:cNvPr id="76810" name="Line 10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6811" name="Line 11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76812" name="Group 12"/>
            <p:cNvGrpSpPr>
              <a:grpSpLocks/>
            </p:cNvGrpSpPr>
            <p:nvPr/>
          </p:nvGrpSpPr>
          <p:grpSpPr bwMode="auto">
            <a:xfrm rot="-1800000">
              <a:off x="1322" y="2159"/>
              <a:ext cx="3117" cy="4"/>
              <a:chOff x="1323" y="2156"/>
              <a:chExt cx="3117" cy="4"/>
            </a:xfrm>
          </p:grpSpPr>
          <p:sp>
            <p:nvSpPr>
              <p:cNvPr id="76813" name="Line 13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6814" name="Line 14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76815" name="Group 15"/>
            <p:cNvGrpSpPr>
              <a:grpSpLocks/>
            </p:cNvGrpSpPr>
            <p:nvPr/>
          </p:nvGrpSpPr>
          <p:grpSpPr bwMode="auto">
            <a:xfrm rot="-9000000">
              <a:off x="1322" y="2158"/>
              <a:ext cx="3117" cy="4"/>
              <a:chOff x="1323" y="2156"/>
              <a:chExt cx="3117" cy="4"/>
            </a:xfrm>
          </p:grpSpPr>
          <p:sp>
            <p:nvSpPr>
              <p:cNvPr id="76816" name="Line 16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6817" name="Line 17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76818" name="Group 18"/>
            <p:cNvGrpSpPr>
              <a:grpSpLocks/>
            </p:cNvGrpSpPr>
            <p:nvPr/>
          </p:nvGrpSpPr>
          <p:grpSpPr bwMode="auto">
            <a:xfrm rot="-7200000">
              <a:off x="1321" y="2159"/>
              <a:ext cx="3117" cy="4"/>
              <a:chOff x="1323" y="2156"/>
              <a:chExt cx="3117" cy="4"/>
            </a:xfrm>
          </p:grpSpPr>
          <p:sp>
            <p:nvSpPr>
              <p:cNvPr id="76819" name="Line 19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6820" name="Line 20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76821" name="Group 21"/>
            <p:cNvGrpSpPr>
              <a:grpSpLocks/>
            </p:cNvGrpSpPr>
            <p:nvPr/>
          </p:nvGrpSpPr>
          <p:grpSpPr bwMode="auto">
            <a:xfrm rot="-3600000">
              <a:off x="1321" y="2159"/>
              <a:ext cx="3117" cy="4"/>
              <a:chOff x="1323" y="2156"/>
              <a:chExt cx="3117" cy="4"/>
            </a:xfrm>
          </p:grpSpPr>
          <p:sp>
            <p:nvSpPr>
              <p:cNvPr id="76822" name="Line 22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6823" name="Line 23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</p:grpSp>
      <p:sp>
        <p:nvSpPr>
          <p:cNvPr id="76824" name="Line 24"/>
          <p:cNvSpPr>
            <a:spLocks noChangeShapeType="1"/>
          </p:cNvSpPr>
          <p:nvPr/>
        </p:nvSpPr>
        <p:spPr bwMode="auto">
          <a:xfrm>
            <a:off x="3251200" y="2962275"/>
            <a:ext cx="120650" cy="1169988"/>
          </a:xfrm>
          <a:prstGeom prst="line">
            <a:avLst/>
          </a:prstGeom>
          <a:noFill/>
          <a:ln w="127000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76827" name="Text Box 27"/>
          <p:cNvSpPr txBox="1">
            <a:spLocks noChangeArrowheads="1"/>
          </p:cNvSpPr>
          <p:nvPr/>
        </p:nvSpPr>
        <p:spPr bwMode="auto">
          <a:xfrm>
            <a:off x="2803525" y="5218113"/>
            <a:ext cx="8953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6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6828" name="Text Box 28"/>
          <p:cNvSpPr txBox="1">
            <a:spLocks noChangeArrowheads="1"/>
          </p:cNvSpPr>
          <p:nvPr/>
        </p:nvSpPr>
        <p:spPr bwMode="auto">
          <a:xfrm>
            <a:off x="5432425" y="2665413"/>
            <a:ext cx="89693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3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6829" name="Text Box 29"/>
          <p:cNvSpPr txBox="1">
            <a:spLocks noChangeArrowheads="1"/>
          </p:cNvSpPr>
          <p:nvPr/>
        </p:nvSpPr>
        <p:spPr bwMode="auto">
          <a:xfrm>
            <a:off x="161925" y="2665413"/>
            <a:ext cx="89693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9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6830" name="Line 30"/>
          <p:cNvSpPr>
            <a:spLocks noChangeShapeType="1"/>
          </p:cNvSpPr>
          <p:nvPr/>
        </p:nvSpPr>
        <p:spPr bwMode="auto">
          <a:xfrm flipH="1" flipV="1">
            <a:off x="2420938" y="1512888"/>
            <a:ext cx="830262" cy="1457325"/>
          </a:xfrm>
          <a:prstGeom prst="line">
            <a:avLst/>
          </a:prstGeom>
          <a:noFill/>
          <a:ln w="127000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76831" name="Text Box 31"/>
          <p:cNvSpPr txBox="1">
            <a:spLocks noChangeArrowheads="1"/>
          </p:cNvSpPr>
          <p:nvPr/>
        </p:nvSpPr>
        <p:spPr bwMode="auto">
          <a:xfrm>
            <a:off x="4130675" y="463550"/>
            <a:ext cx="893763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1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6832" name="Text Box 32"/>
          <p:cNvSpPr txBox="1">
            <a:spLocks noChangeArrowheads="1"/>
          </p:cNvSpPr>
          <p:nvPr/>
        </p:nvSpPr>
        <p:spPr bwMode="auto">
          <a:xfrm>
            <a:off x="5094288" y="4016375"/>
            <a:ext cx="89217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4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6833" name="Text Box 33"/>
          <p:cNvSpPr txBox="1">
            <a:spLocks noChangeArrowheads="1"/>
          </p:cNvSpPr>
          <p:nvPr/>
        </p:nvSpPr>
        <p:spPr bwMode="auto">
          <a:xfrm>
            <a:off x="5094288" y="1341438"/>
            <a:ext cx="8953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2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6834" name="Text Box 34"/>
          <p:cNvSpPr txBox="1">
            <a:spLocks noChangeArrowheads="1"/>
          </p:cNvSpPr>
          <p:nvPr/>
        </p:nvSpPr>
        <p:spPr bwMode="auto">
          <a:xfrm>
            <a:off x="4127500" y="4932363"/>
            <a:ext cx="8953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5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6835" name="Text Box 35"/>
          <p:cNvSpPr txBox="1">
            <a:spLocks noChangeArrowheads="1"/>
          </p:cNvSpPr>
          <p:nvPr/>
        </p:nvSpPr>
        <p:spPr bwMode="auto">
          <a:xfrm>
            <a:off x="465138" y="4006850"/>
            <a:ext cx="893762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8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6836" name="Text Box 36"/>
          <p:cNvSpPr txBox="1">
            <a:spLocks noChangeArrowheads="1"/>
          </p:cNvSpPr>
          <p:nvPr/>
        </p:nvSpPr>
        <p:spPr bwMode="auto">
          <a:xfrm>
            <a:off x="465138" y="1333500"/>
            <a:ext cx="893762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10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6837" name="Text Box 37"/>
          <p:cNvSpPr txBox="1">
            <a:spLocks noChangeArrowheads="1"/>
          </p:cNvSpPr>
          <p:nvPr/>
        </p:nvSpPr>
        <p:spPr bwMode="auto">
          <a:xfrm>
            <a:off x="1373188" y="476250"/>
            <a:ext cx="893762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11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6838" name="Text Box 38"/>
          <p:cNvSpPr txBox="1">
            <a:spLocks noChangeArrowheads="1"/>
          </p:cNvSpPr>
          <p:nvPr/>
        </p:nvSpPr>
        <p:spPr bwMode="auto">
          <a:xfrm>
            <a:off x="1370013" y="4948238"/>
            <a:ext cx="8953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7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6839" name="Oval 39"/>
          <p:cNvSpPr>
            <a:spLocks noChangeArrowheads="1"/>
          </p:cNvSpPr>
          <p:nvPr/>
        </p:nvSpPr>
        <p:spPr bwMode="auto">
          <a:xfrm>
            <a:off x="3119438" y="2838450"/>
            <a:ext cx="265112" cy="263525"/>
          </a:xfrm>
          <a:prstGeom prst="ellipse">
            <a:avLst/>
          </a:prstGeom>
          <a:solidFill>
            <a:srgbClr val="000080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40" name="Rectangle 40"/>
          <p:cNvSpPr>
            <a:spLocks noChangeArrowheads="1"/>
          </p:cNvSpPr>
          <p:nvPr/>
        </p:nvSpPr>
        <p:spPr bwMode="auto">
          <a:xfrm>
            <a:off x="1212850" y="5934075"/>
            <a:ext cx="4067175" cy="504825"/>
          </a:xfrm>
          <a:prstGeom prst="rect">
            <a:avLst/>
          </a:prstGeom>
          <a:gradFill rotWithShape="1">
            <a:gsLst>
              <a:gs pos="0">
                <a:srgbClr val="FFCCFF"/>
              </a:gs>
              <a:gs pos="50000">
                <a:schemeClr val="bg1"/>
              </a:gs>
              <a:gs pos="100000">
                <a:srgbClr val="FFCCFF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41" name="Text Box 41"/>
          <p:cNvSpPr txBox="1">
            <a:spLocks noChangeArrowheads="1"/>
          </p:cNvSpPr>
          <p:nvPr/>
        </p:nvSpPr>
        <p:spPr bwMode="auto">
          <a:xfrm>
            <a:off x="2227263" y="5824538"/>
            <a:ext cx="2036762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4000" b="1">
                <a:solidFill>
                  <a:srgbClr val="0000FF"/>
                </a:solidFill>
                <a:latin typeface="Comic Sans MS" pitchFamily="66" charset="0"/>
              </a:rPr>
              <a:t>morning</a:t>
            </a:r>
            <a:endParaRPr lang="en-US" sz="4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76842" name="AutoShape 42"/>
          <p:cNvSpPr>
            <a:spLocks noChangeArrowheads="1"/>
          </p:cNvSpPr>
          <p:nvPr/>
        </p:nvSpPr>
        <p:spPr bwMode="auto">
          <a:xfrm>
            <a:off x="6386513" y="4219575"/>
            <a:ext cx="2562225" cy="23812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66FF"/>
              </a:gs>
              <a:gs pos="50000">
                <a:srgbClr val="FFDDFF"/>
              </a:gs>
              <a:gs pos="100000">
                <a:srgbClr val="FF66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43" name="Text Box 43"/>
          <p:cNvSpPr txBox="1">
            <a:spLocks noChangeArrowheads="1"/>
          </p:cNvSpPr>
          <p:nvPr/>
        </p:nvSpPr>
        <p:spPr bwMode="auto">
          <a:xfrm>
            <a:off x="6478588" y="4906963"/>
            <a:ext cx="2379662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b="1">
                <a:solidFill>
                  <a:srgbClr val="FF0000"/>
                </a:solidFill>
                <a:latin typeface="Comic Sans MS" pitchFamily="66" charset="0"/>
              </a:rPr>
              <a:t>05:55</a:t>
            </a:r>
            <a:endParaRPr lang="en-US" b="1">
              <a:solidFill>
                <a:srgbClr val="FF00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8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68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68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6843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68" name="AutoShape 44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0000"/>
              </a:gs>
              <a:gs pos="100000">
                <a:srgbClr val="FF0000">
                  <a:gamma/>
                  <a:shade val="40000"/>
                  <a:invGamma/>
                </a:srgbClr>
              </a:gs>
            </a:gsLst>
            <a:path path="shape">
              <a:fillToRect l="50000" t="50000" r="50000" b="50000"/>
            </a:path>
          </a:gradFill>
          <a:ln w="38100">
            <a:solidFill>
              <a:srgbClr val="FF66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26" name="AutoShape 2"/>
          <p:cNvSpPr>
            <a:spLocks noChangeArrowheads="1"/>
          </p:cNvSpPr>
          <p:nvPr/>
        </p:nvSpPr>
        <p:spPr bwMode="auto">
          <a:xfrm>
            <a:off x="174625" y="104775"/>
            <a:ext cx="6143625" cy="6486525"/>
          </a:xfrm>
          <a:prstGeom prst="roundRect">
            <a:avLst>
              <a:gd name="adj" fmla="val 16667"/>
            </a:avLst>
          </a:prstGeom>
          <a:solidFill>
            <a:srgbClr val="FFCCFF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27" name="Text Box 3"/>
          <p:cNvSpPr txBox="1">
            <a:spLocks noChangeArrowheads="1"/>
          </p:cNvSpPr>
          <p:nvPr/>
        </p:nvSpPr>
        <p:spPr bwMode="auto">
          <a:xfrm>
            <a:off x="2803525" y="120650"/>
            <a:ext cx="8953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12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grpSp>
        <p:nvGrpSpPr>
          <p:cNvPr id="77828" name="Group 4"/>
          <p:cNvGrpSpPr>
            <a:grpSpLocks/>
          </p:cNvGrpSpPr>
          <p:nvPr/>
        </p:nvGrpSpPr>
        <p:grpSpPr bwMode="auto">
          <a:xfrm>
            <a:off x="1108075" y="827088"/>
            <a:ext cx="4287838" cy="4286250"/>
            <a:chOff x="1321" y="602"/>
            <a:chExt cx="3118" cy="3117"/>
          </a:xfrm>
        </p:grpSpPr>
        <p:sp>
          <p:nvSpPr>
            <p:cNvPr id="77829" name="Oval 5"/>
            <p:cNvSpPr>
              <a:spLocks noChangeArrowheads="1"/>
            </p:cNvSpPr>
            <p:nvPr/>
          </p:nvSpPr>
          <p:spPr bwMode="auto">
            <a:xfrm>
              <a:off x="1327" y="607"/>
              <a:ext cx="3106" cy="3106"/>
            </a:xfrm>
            <a:prstGeom prst="ellipse">
              <a:avLst/>
            </a:prstGeom>
            <a:solidFill>
              <a:srgbClr val="CCFFFF"/>
            </a:solidFill>
            <a:ln w="127000">
              <a:solidFill>
                <a:srgbClr val="0000FF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grpSp>
          <p:nvGrpSpPr>
            <p:cNvPr id="77830" name="Group 6"/>
            <p:cNvGrpSpPr>
              <a:grpSpLocks/>
            </p:cNvGrpSpPr>
            <p:nvPr/>
          </p:nvGrpSpPr>
          <p:grpSpPr bwMode="auto">
            <a:xfrm>
              <a:off x="1321" y="2158"/>
              <a:ext cx="3117" cy="4"/>
              <a:chOff x="1323" y="2156"/>
              <a:chExt cx="3117" cy="4"/>
            </a:xfrm>
          </p:grpSpPr>
          <p:sp>
            <p:nvSpPr>
              <p:cNvPr id="77831" name="Line 7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7832" name="Line 8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77833" name="Group 9"/>
            <p:cNvGrpSpPr>
              <a:grpSpLocks/>
            </p:cNvGrpSpPr>
            <p:nvPr/>
          </p:nvGrpSpPr>
          <p:grpSpPr bwMode="auto">
            <a:xfrm rot="-5400000">
              <a:off x="1321" y="2159"/>
              <a:ext cx="3117" cy="4"/>
              <a:chOff x="1323" y="2156"/>
              <a:chExt cx="3117" cy="4"/>
            </a:xfrm>
          </p:grpSpPr>
          <p:sp>
            <p:nvSpPr>
              <p:cNvPr id="77834" name="Line 10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7835" name="Line 11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77836" name="Group 12"/>
            <p:cNvGrpSpPr>
              <a:grpSpLocks/>
            </p:cNvGrpSpPr>
            <p:nvPr/>
          </p:nvGrpSpPr>
          <p:grpSpPr bwMode="auto">
            <a:xfrm rot="-1800000">
              <a:off x="1322" y="2159"/>
              <a:ext cx="3117" cy="4"/>
              <a:chOff x="1323" y="2156"/>
              <a:chExt cx="3117" cy="4"/>
            </a:xfrm>
          </p:grpSpPr>
          <p:sp>
            <p:nvSpPr>
              <p:cNvPr id="77837" name="Line 13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7838" name="Line 14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77839" name="Group 15"/>
            <p:cNvGrpSpPr>
              <a:grpSpLocks/>
            </p:cNvGrpSpPr>
            <p:nvPr/>
          </p:nvGrpSpPr>
          <p:grpSpPr bwMode="auto">
            <a:xfrm rot="-9000000">
              <a:off x="1322" y="2158"/>
              <a:ext cx="3117" cy="4"/>
              <a:chOff x="1323" y="2156"/>
              <a:chExt cx="3117" cy="4"/>
            </a:xfrm>
          </p:grpSpPr>
          <p:sp>
            <p:nvSpPr>
              <p:cNvPr id="77840" name="Line 16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7841" name="Line 17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77842" name="Group 18"/>
            <p:cNvGrpSpPr>
              <a:grpSpLocks/>
            </p:cNvGrpSpPr>
            <p:nvPr/>
          </p:nvGrpSpPr>
          <p:grpSpPr bwMode="auto">
            <a:xfrm rot="-7200000">
              <a:off x="1321" y="2159"/>
              <a:ext cx="3117" cy="4"/>
              <a:chOff x="1323" y="2156"/>
              <a:chExt cx="3117" cy="4"/>
            </a:xfrm>
          </p:grpSpPr>
          <p:sp>
            <p:nvSpPr>
              <p:cNvPr id="77843" name="Line 19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7844" name="Line 20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77845" name="Group 21"/>
            <p:cNvGrpSpPr>
              <a:grpSpLocks/>
            </p:cNvGrpSpPr>
            <p:nvPr/>
          </p:nvGrpSpPr>
          <p:grpSpPr bwMode="auto">
            <a:xfrm rot="-3600000">
              <a:off x="1321" y="2159"/>
              <a:ext cx="3117" cy="4"/>
              <a:chOff x="1323" y="2156"/>
              <a:chExt cx="3117" cy="4"/>
            </a:xfrm>
          </p:grpSpPr>
          <p:sp>
            <p:nvSpPr>
              <p:cNvPr id="77846" name="Line 22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7847" name="Line 23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</p:grpSp>
      <p:sp>
        <p:nvSpPr>
          <p:cNvPr id="77848" name="Line 24"/>
          <p:cNvSpPr>
            <a:spLocks noChangeShapeType="1"/>
          </p:cNvSpPr>
          <p:nvPr/>
        </p:nvSpPr>
        <p:spPr bwMode="auto">
          <a:xfrm flipV="1">
            <a:off x="3251200" y="1803400"/>
            <a:ext cx="195263" cy="1158875"/>
          </a:xfrm>
          <a:prstGeom prst="line">
            <a:avLst/>
          </a:prstGeom>
          <a:noFill/>
          <a:ln w="127000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77851" name="Text Box 27"/>
          <p:cNvSpPr txBox="1">
            <a:spLocks noChangeArrowheads="1"/>
          </p:cNvSpPr>
          <p:nvPr/>
        </p:nvSpPr>
        <p:spPr bwMode="auto">
          <a:xfrm>
            <a:off x="2803525" y="5218113"/>
            <a:ext cx="8953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6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7852" name="Text Box 28"/>
          <p:cNvSpPr txBox="1">
            <a:spLocks noChangeArrowheads="1"/>
          </p:cNvSpPr>
          <p:nvPr/>
        </p:nvSpPr>
        <p:spPr bwMode="auto">
          <a:xfrm>
            <a:off x="5432425" y="2665413"/>
            <a:ext cx="89693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3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7853" name="Text Box 29"/>
          <p:cNvSpPr txBox="1">
            <a:spLocks noChangeArrowheads="1"/>
          </p:cNvSpPr>
          <p:nvPr/>
        </p:nvSpPr>
        <p:spPr bwMode="auto">
          <a:xfrm>
            <a:off x="161925" y="2665413"/>
            <a:ext cx="89693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9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7854" name="Line 30"/>
          <p:cNvSpPr>
            <a:spLocks noChangeShapeType="1"/>
          </p:cNvSpPr>
          <p:nvPr/>
        </p:nvSpPr>
        <p:spPr bwMode="auto">
          <a:xfrm flipV="1">
            <a:off x="3251200" y="2130425"/>
            <a:ext cx="1477963" cy="839788"/>
          </a:xfrm>
          <a:prstGeom prst="line">
            <a:avLst/>
          </a:prstGeom>
          <a:noFill/>
          <a:ln w="127000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77855" name="Text Box 31"/>
          <p:cNvSpPr txBox="1">
            <a:spLocks noChangeArrowheads="1"/>
          </p:cNvSpPr>
          <p:nvPr/>
        </p:nvSpPr>
        <p:spPr bwMode="auto">
          <a:xfrm>
            <a:off x="4130675" y="463550"/>
            <a:ext cx="893763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1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7856" name="Text Box 32"/>
          <p:cNvSpPr txBox="1">
            <a:spLocks noChangeArrowheads="1"/>
          </p:cNvSpPr>
          <p:nvPr/>
        </p:nvSpPr>
        <p:spPr bwMode="auto">
          <a:xfrm>
            <a:off x="5094288" y="4016375"/>
            <a:ext cx="89217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4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7857" name="Text Box 33"/>
          <p:cNvSpPr txBox="1">
            <a:spLocks noChangeArrowheads="1"/>
          </p:cNvSpPr>
          <p:nvPr/>
        </p:nvSpPr>
        <p:spPr bwMode="auto">
          <a:xfrm>
            <a:off x="5094288" y="1341438"/>
            <a:ext cx="8953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2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7858" name="Text Box 34"/>
          <p:cNvSpPr txBox="1">
            <a:spLocks noChangeArrowheads="1"/>
          </p:cNvSpPr>
          <p:nvPr/>
        </p:nvSpPr>
        <p:spPr bwMode="auto">
          <a:xfrm>
            <a:off x="4127500" y="4932363"/>
            <a:ext cx="8953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5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7859" name="Text Box 35"/>
          <p:cNvSpPr txBox="1">
            <a:spLocks noChangeArrowheads="1"/>
          </p:cNvSpPr>
          <p:nvPr/>
        </p:nvSpPr>
        <p:spPr bwMode="auto">
          <a:xfrm>
            <a:off x="465138" y="4006850"/>
            <a:ext cx="893762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8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7860" name="Text Box 36"/>
          <p:cNvSpPr txBox="1">
            <a:spLocks noChangeArrowheads="1"/>
          </p:cNvSpPr>
          <p:nvPr/>
        </p:nvSpPr>
        <p:spPr bwMode="auto">
          <a:xfrm>
            <a:off x="465138" y="1333500"/>
            <a:ext cx="893762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10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7861" name="Text Box 37"/>
          <p:cNvSpPr txBox="1">
            <a:spLocks noChangeArrowheads="1"/>
          </p:cNvSpPr>
          <p:nvPr/>
        </p:nvSpPr>
        <p:spPr bwMode="auto">
          <a:xfrm>
            <a:off x="1373188" y="476250"/>
            <a:ext cx="893762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11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7862" name="Text Box 38"/>
          <p:cNvSpPr txBox="1">
            <a:spLocks noChangeArrowheads="1"/>
          </p:cNvSpPr>
          <p:nvPr/>
        </p:nvSpPr>
        <p:spPr bwMode="auto">
          <a:xfrm>
            <a:off x="1370013" y="4948238"/>
            <a:ext cx="8953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7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7863" name="Oval 39"/>
          <p:cNvSpPr>
            <a:spLocks noChangeArrowheads="1"/>
          </p:cNvSpPr>
          <p:nvPr/>
        </p:nvSpPr>
        <p:spPr bwMode="auto">
          <a:xfrm>
            <a:off x="3119438" y="2838450"/>
            <a:ext cx="265112" cy="263525"/>
          </a:xfrm>
          <a:prstGeom prst="ellipse">
            <a:avLst/>
          </a:prstGeom>
          <a:solidFill>
            <a:srgbClr val="000080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64" name="Rectangle 40"/>
          <p:cNvSpPr>
            <a:spLocks noChangeArrowheads="1"/>
          </p:cNvSpPr>
          <p:nvPr/>
        </p:nvSpPr>
        <p:spPr bwMode="auto">
          <a:xfrm>
            <a:off x="1212850" y="5934075"/>
            <a:ext cx="4067175" cy="504825"/>
          </a:xfrm>
          <a:prstGeom prst="rect">
            <a:avLst/>
          </a:prstGeom>
          <a:gradFill rotWithShape="1">
            <a:gsLst>
              <a:gs pos="0">
                <a:srgbClr val="FFCCFF"/>
              </a:gs>
              <a:gs pos="50000">
                <a:schemeClr val="bg1"/>
              </a:gs>
              <a:gs pos="100000">
                <a:srgbClr val="FFCCFF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65" name="Text Box 41"/>
          <p:cNvSpPr txBox="1">
            <a:spLocks noChangeArrowheads="1"/>
          </p:cNvSpPr>
          <p:nvPr/>
        </p:nvSpPr>
        <p:spPr bwMode="auto">
          <a:xfrm>
            <a:off x="2227263" y="5824538"/>
            <a:ext cx="2036762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4000" b="1">
                <a:solidFill>
                  <a:srgbClr val="0000FF"/>
                </a:solidFill>
                <a:latin typeface="Comic Sans MS" pitchFamily="66" charset="0"/>
              </a:rPr>
              <a:t>morning</a:t>
            </a:r>
            <a:endParaRPr lang="en-US" sz="4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77866" name="AutoShape 42"/>
          <p:cNvSpPr>
            <a:spLocks noChangeArrowheads="1"/>
          </p:cNvSpPr>
          <p:nvPr/>
        </p:nvSpPr>
        <p:spPr bwMode="auto">
          <a:xfrm>
            <a:off x="6386513" y="4219575"/>
            <a:ext cx="2562225" cy="23812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66FF"/>
              </a:gs>
              <a:gs pos="50000">
                <a:srgbClr val="FFDDFF"/>
              </a:gs>
              <a:gs pos="100000">
                <a:srgbClr val="FF66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67" name="Text Box 43"/>
          <p:cNvSpPr txBox="1">
            <a:spLocks noChangeArrowheads="1"/>
          </p:cNvSpPr>
          <p:nvPr/>
        </p:nvSpPr>
        <p:spPr bwMode="auto">
          <a:xfrm>
            <a:off x="6478588" y="4906963"/>
            <a:ext cx="2379662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b="1">
                <a:solidFill>
                  <a:srgbClr val="FF0000"/>
                </a:solidFill>
                <a:latin typeface="Comic Sans MS" pitchFamily="66" charset="0"/>
              </a:rPr>
              <a:t>00:10</a:t>
            </a:r>
            <a:endParaRPr lang="en-US" b="1">
              <a:solidFill>
                <a:srgbClr val="FF00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786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786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7867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892" name="AutoShape 44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0000"/>
              </a:gs>
              <a:gs pos="100000">
                <a:srgbClr val="FF0000">
                  <a:gamma/>
                  <a:shade val="40000"/>
                  <a:invGamma/>
                </a:srgbClr>
              </a:gs>
            </a:gsLst>
            <a:path path="shape">
              <a:fillToRect l="50000" t="50000" r="50000" b="50000"/>
            </a:path>
          </a:gradFill>
          <a:ln w="38100">
            <a:solidFill>
              <a:srgbClr val="FF66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50" name="AutoShape 2"/>
          <p:cNvSpPr>
            <a:spLocks noChangeArrowheads="1"/>
          </p:cNvSpPr>
          <p:nvPr/>
        </p:nvSpPr>
        <p:spPr bwMode="auto">
          <a:xfrm>
            <a:off x="174625" y="104775"/>
            <a:ext cx="6143625" cy="6486525"/>
          </a:xfrm>
          <a:prstGeom prst="roundRect">
            <a:avLst>
              <a:gd name="adj" fmla="val 16667"/>
            </a:avLst>
          </a:prstGeom>
          <a:solidFill>
            <a:srgbClr val="FFCCFF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51" name="Text Box 3"/>
          <p:cNvSpPr txBox="1">
            <a:spLocks noChangeArrowheads="1"/>
          </p:cNvSpPr>
          <p:nvPr/>
        </p:nvSpPr>
        <p:spPr bwMode="auto">
          <a:xfrm>
            <a:off x="2803525" y="120650"/>
            <a:ext cx="8953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12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grpSp>
        <p:nvGrpSpPr>
          <p:cNvPr id="78852" name="Group 4"/>
          <p:cNvGrpSpPr>
            <a:grpSpLocks/>
          </p:cNvGrpSpPr>
          <p:nvPr/>
        </p:nvGrpSpPr>
        <p:grpSpPr bwMode="auto">
          <a:xfrm>
            <a:off x="1108075" y="827088"/>
            <a:ext cx="4287838" cy="4286250"/>
            <a:chOff x="1321" y="602"/>
            <a:chExt cx="3118" cy="3117"/>
          </a:xfrm>
        </p:grpSpPr>
        <p:sp>
          <p:nvSpPr>
            <p:cNvPr id="78853" name="Oval 5"/>
            <p:cNvSpPr>
              <a:spLocks noChangeArrowheads="1"/>
            </p:cNvSpPr>
            <p:nvPr/>
          </p:nvSpPr>
          <p:spPr bwMode="auto">
            <a:xfrm>
              <a:off x="1327" y="607"/>
              <a:ext cx="3106" cy="3106"/>
            </a:xfrm>
            <a:prstGeom prst="ellipse">
              <a:avLst/>
            </a:prstGeom>
            <a:solidFill>
              <a:srgbClr val="CCFFFF"/>
            </a:solidFill>
            <a:ln w="127000">
              <a:solidFill>
                <a:srgbClr val="0000FF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grpSp>
          <p:nvGrpSpPr>
            <p:cNvPr id="78854" name="Group 6"/>
            <p:cNvGrpSpPr>
              <a:grpSpLocks/>
            </p:cNvGrpSpPr>
            <p:nvPr/>
          </p:nvGrpSpPr>
          <p:grpSpPr bwMode="auto">
            <a:xfrm>
              <a:off x="1321" y="2158"/>
              <a:ext cx="3117" cy="4"/>
              <a:chOff x="1323" y="2156"/>
              <a:chExt cx="3117" cy="4"/>
            </a:xfrm>
          </p:grpSpPr>
          <p:sp>
            <p:nvSpPr>
              <p:cNvPr id="78855" name="Line 7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8856" name="Line 8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78857" name="Group 9"/>
            <p:cNvGrpSpPr>
              <a:grpSpLocks/>
            </p:cNvGrpSpPr>
            <p:nvPr/>
          </p:nvGrpSpPr>
          <p:grpSpPr bwMode="auto">
            <a:xfrm rot="-5400000">
              <a:off x="1321" y="2159"/>
              <a:ext cx="3117" cy="4"/>
              <a:chOff x="1323" y="2156"/>
              <a:chExt cx="3117" cy="4"/>
            </a:xfrm>
          </p:grpSpPr>
          <p:sp>
            <p:nvSpPr>
              <p:cNvPr id="78858" name="Line 10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8859" name="Line 11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78860" name="Group 12"/>
            <p:cNvGrpSpPr>
              <a:grpSpLocks/>
            </p:cNvGrpSpPr>
            <p:nvPr/>
          </p:nvGrpSpPr>
          <p:grpSpPr bwMode="auto">
            <a:xfrm rot="-1800000">
              <a:off x="1322" y="2159"/>
              <a:ext cx="3117" cy="4"/>
              <a:chOff x="1323" y="2156"/>
              <a:chExt cx="3117" cy="4"/>
            </a:xfrm>
          </p:grpSpPr>
          <p:sp>
            <p:nvSpPr>
              <p:cNvPr id="78861" name="Line 13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8862" name="Line 14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78863" name="Group 15"/>
            <p:cNvGrpSpPr>
              <a:grpSpLocks/>
            </p:cNvGrpSpPr>
            <p:nvPr/>
          </p:nvGrpSpPr>
          <p:grpSpPr bwMode="auto">
            <a:xfrm rot="-9000000">
              <a:off x="1322" y="2158"/>
              <a:ext cx="3117" cy="4"/>
              <a:chOff x="1323" y="2156"/>
              <a:chExt cx="3117" cy="4"/>
            </a:xfrm>
          </p:grpSpPr>
          <p:sp>
            <p:nvSpPr>
              <p:cNvPr id="78864" name="Line 16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8865" name="Line 17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78866" name="Group 18"/>
            <p:cNvGrpSpPr>
              <a:grpSpLocks/>
            </p:cNvGrpSpPr>
            <p:nvPr/>
          </p:nvGrpSpPr>
          <p:grpSpPr bwMode="auto">
            <a:xfrm rot="-7200000">
              <a:off x="1321" y="2159"/>
              <a:ext cx="3117" cy="4"/>
              <a:chOff x="1323" y="2156"/>
              <a:chExt cx="3117" cy="4"/>
            </a:xfrm>
          </p:grpSpPr>
          <p:sp>
            <p:nvSpPr>
              <p:cNvPr id="78867" name="Line 19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8868" name="Line 20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78869" name="Group 21"/>
            <p:cNvGrpSpPr>
              <a:grpSpLocks/>
            </p:cNvGrpSpPr>
            <p:nvPr/>
          </p:nvGrpSpPr>
          <p:grpSpPr bwMode="auto">
            <a:xfrm rot="-3600000">
              <a:off x="1321" y="2159"/>
              <a:ext cx="3117" cy="4"/>
              <a:chOff x="1323" y="2156"/>
              <a:chExt cx="3117" cy="4"/>
            </a:xfrm>
          </p:grpSpPr>
          <p:sp>
            <p:nvSpPr>
              <p:cNvPr id="78870" name="Line 22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8871" name="Line 23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</p:grpSp>
      <p:sp>
        <p:nvSpPr>
          <p:cNvPr id="78872" name="Line 24"/>
          <p:cNvSpPr>
            <a:spLocks noChangeShapeType="1"/>
          </p:cNvSpPr>
          <p:nvPr/>
        </p:nvSpPr>
        <p:spPr bwMode="auto">
          <a:xfrm flipV="1">
            <a:off x="3251200" y="1876425"/>
            <a:ext cx="450850" cy="1085850"/>
          </a:xfrm>
          <a:prstGeom prst="line">
            <a:avLst/>
          </a:prstGeom>
          <a:noFill/>
          <a:ln w="127000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78875" name="Text Box 27"/>
          <p:cNvSpPr txBox="1">
            <a:spLocks noChangeArrowheads="1"/>
          </p:cNvSpPr>
          <p:nvPr/>
        </p:nvSpPr>
        <p:spPr bwMode="auto">
          <a:xfrm>
            <a:off x="2803525" y="5218113"/>
            <a:ext cx="8953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6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8876" name="Text Box 28"/>
          <p:cNvSpPr txBox="1">
            <a:spLocks noChangeArrowheads="1"/>
          </p:cNvSpPr>
          <p:nvPr/>
        </p:nvSpPr>
        <p:spPr bwMode="auto">
          <a:xfrm>
            <a:off x="5432425" y="2665413"/>
            <a:ext cx="89693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3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8877" name="Text Box 29"/>
          <p:cNvSpPr txBox="1">
            <a:spLocks noChangeArrowheads="1"/>
          </p:cNvSpPr>
          <p:nvPr/>
        </p:nvSpPr>
        <p:spPr bwMode="auto">
          <a:xfrm>
            <a:off x="161925" y="2665413"/>
            <a:ext cx="89693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9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8878" name="Line 30"/>
          <p:cNvSpPr>
            <a:spLocks noChangeShapeType="1"/>
          </p:cNvSpPr>
          <p:nvPr/>
        </p:nvSpPr>
        <p:spPr bwMode="auto">
          <a:xfrm flipH="1" flipV="1">
            <a:off x="1773238" y="2119313"/>
            <a:ext cx="1477962" cy="850900"/>
          </a:xfrm>
          <a:prstGeom prst="line">
            <a:avLst/>
          </a:prstGeom>
          <a:noFill/>
          <a:ln w="127000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78879" name="Text Box 31"/>
          <p:cNvSpPr txBox="1">
            <a:spLocks noChangeArrowheads="1"/>
          </p:cNvSpPr>
          <p:nvPr/>
        </p:nvSpPr>
        <p:spPr bwMode="auto">
          <a:xfrm>
            <a:off x="4130675" y="463550"/>
            <a:ext cx="893763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1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8880" name="Text Box 32"/>
          <p:cNvSpPr txBox="1">
            <a:spLocks noChangeArrowheads="1"/>
          </p:cNvSpPr>
          <p:nvPr/>
        </p:nvSpPr>
        <p:spPr bwMode="auto">
          <a:xfrm>
            <a:off x="5094288" y="4016375"/>
            <a:ext cx="89217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4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8881" name="Text Box 33"/>
          <p:cNvSpPr txBox="1">
            <a:spLocks noChangeArrowheads="1"/>
          </p:cNvSpPr>
          <p:nvPr/>
        </p:nvSpPr>
        <p:spPr bwMode="auto">
          <a:xfrm>
            <a:off x="5094288" y="1341438"/>
            <a:ext cx="8953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2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8882" name="Text Box 34"/>
          <p:cNvSpPr txBox="1">
            <a:spLocks noChangeArrowheads="1"/>
          </p:cNvSpPr>
          <p:nvPr/>
        </p:nvSpPr>
        <p:spPr bwMode="auto">
          <a:xfrm>
            <a:off x="4127500" y="4932363"/>
            <a:ext cx="8953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5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8883" name="Text Box 35"/>
          <p:cNvSpPr txBox="1">
            <a:spLocks noChangeArrowheads="1"/>
          </p:cNvSpPr>
          <p:nvPr/>
        </p:nvSpPr>
        <p:spPr bwMode="auto">
          <a:xfrm>
            <a:off x="465138" y="4006850"/>
            <a:ext cx="893762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8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8884" name="Text Box 36"/>
          <p:cNvSpPr txBox="1">
            <a:spLocks noChangeArrowheads="1"/>
          </p:cNvSpPr>
          <p:nvPr/>
        </p:nvSpPr>
        <p:spPr bwMode="auto">
          <a:xfrm>
            <a:off x="465138" y="1333500"/>
            <a:ext cx="893762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10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8885" name="Text Box 37"/>
          <p:cNvSpPr txBox="1">
            <a:spLocks noChangeArrowheads="1"/>
          </p:cNvSpPr>
          <p:nvPr/>
        </p:nvSpPr>
        <p:spPr bwMode="auto">
          <a:xfrm>
            <a:off x="1373188" y="476250"/>
            <a:ext cx="893762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11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8886" name="Text Box 38"/>
          <p:cNvSpPr txBox="1">
            <a:spLocks noChangeArrowheads="1"/>
          </p:cNvSpPr>
          <p:nvPr/>
        </p:nvSpPr>
        <p:spPr bwMode="auto">
          <a:xfrm>
            <a:off x="1370013" y="4948238"/>
            <a:ext cx="8953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7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8887" name="Oval 39"/>
          <p:cNvSpPr>
            <a:spLocks noChangeArrowheads="1"/>
          </p:cNvSpPr>
          <p:nvPr/>
        </p:nvSpPr>
        <p:spPr bwMode="auto">
          <a:xfrm>
            <a:off x="3119438" y="2838450"/>
            <a:ext cx="265112" cy="263525"/>
          </a:xfrm>
          <a:prstGeom prst="ellipse">
            <a:avLst/>
          </a:prstGeom>
          <a:solidFill>
            <a:srgbClr val="000080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88" name="Rectangle 40"/>
          <p:cNvSpPr>
            <a:spLocks noChangeArrowheads="1"/>
          </p:cNvSpPr>
          <p:nvPr/>
        </p:nvSpPr>
        <p:spPr bwMode="auto">
          <a:xfrm>
            <a:off x="1212850" y="5934075"/>
            <a:ext cx="4067175" cy="504825"/>
          </a:xfrm>
          <a:prstGeom prst="rect">
            <a:avLst/>
          </a:prstGeom>
          <a:gradFill rotWithShape="1">
            <a:gsLst>
              <a:gs pos="0">
                <a:srgbClr val="FFCCFF"/>
              </a:gs>
              <a:gs pos="50000">
                <a:schemeClr val="bg1"/>
              </a:gs>
              <a:gs pos="100000">
                <a:srgbClr val="FFCCFF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89" name="Text Box 41"/>
          <p:cNvSpPr txBox="1">
            <a:spLocks noChangeArrowheads="1"/>
          </p:cNvSpPr>
          <p:nvPr/>
        </p:nvSpPr>
        <p:spPr bwMode="auto">
          <a:xfrm>
            <a:off x="1965325" y="5824538"/>
            <a:ext cx="256063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4000" b="1">
                <a:solidFill>
                  <a:srgbClr val="0000FF"/>
                </a:solidFill>
                <a:latin typeface="Comic Sans MS" pitchFamily="66" charset="0"/>
              </a:rPr>
              <a:t>afternoon</a:t>
            </a:r>
            <a:endParaRPr lang="en-US" sz="4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78890" name="AutoShape 42"/>
          <p:cNvSpPr>
            <a:spLocks noChangeArrowheads="1"/>
          </p:cNvSpPr>
          <p:nvPr/>
        </p:nvSpPr>
        <p:spPr bwMode="auto">
          <a:xfrm>
            <a:off x="6386513" y="4219575"/>
            <a:ext cx="2562225" cy="23812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66FF"/>
              </a:gs>
              <a:gs pos="50000">
                <a:srgbClr val="FFDDFF"/>
              </a:gs>
              <a:gs pos="100000">
                <a:srgbClr val="FF66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91" name="Text Box 43"/>
          <p:cNvSpPr txBox="1">
            <a:spLocks noChangeArrowheads="1"/>
          </p:cNvSpPr>
          <p:nvPr/>
        </p:nvSpPr>
        <p:spPr bwMode="auto">
          <a:xfrm>
            <a:off x="6478588" y="4906963"/>
            <a:ext cx="2379662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b="1">
                <a:solidFill>
                  <a:srgbClr val="FF0000"/>
                </a:solidFill>
                <a:latin typeface="Comic Sans MS" pitchFamily="66" charset="0"/>
              </a:rPr>
              <a:t>12:50</a:t>
            </a:r>
            <a:endParaRPr lang="en-US" b="1">
              <a:solidFill>
                <a:srgbClr val="FF00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8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889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889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8891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916" name="AutoShape 44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0000"/>
              </a:gs>
              <a:gs pos="100000">
                <a:srgbClr val="FF0000">
                  <a:gamma/>
                  <a:shade val="40000"/>
                  <a:invGamma/>
                </a:srgbClr>
              </a:gs>
            </a:gsLst>
            <a:path path="shape">
              <a:fillToRect l="50000" t="50000" r="50000" b="50000"/>
            </a:path>
          </a:gradFill>
          <a:ln w="38100">
            <a:solidFill>
              <a:srgbClr val="FF66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74" name="AutoShape 2"/>
          <p:cNvSpPr>
            <a:spLocks noChangeArrowheads="1"/>
          </p:cNvSpPr>
          <p:nvPr/>
        </p:nvSpPr>
        <p:spPr bwMode="auto">
          <a:xfrm>
            <a:off x="174625" y="104775"/>
            <a:ext cx="6143625" cy="6486525"/>
          </a:xfrm>
          <a:prstGeom prst="roundRect">
            <a:avLst>
              <a:gd name="adj" fmla="val 16667"/>
            </a:avLst>
          </a:prstGeom>
          <a:solidFill>
            <a:srgbClr val="FFCCFF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75" name="Text Box 3"/>
          <p:cNvSpPr txBox="1">
            <a:spLocks noChangeArrowheads="1"/>
          </p:cNvSpPr>
          <p:nvPr/>
        </p:nvSpPr>
        <p:spPr bwMode="auto">
          <a:xfrm>
            <a:off x="2803525" y="120650"/>
            <a:ext cx="8953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12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grpSp>
        <p:nvGrpSpPr>
          <p:cNvPr id="79876" name="Group 4"/>
          <p:cNvGrpSpPr>
            <a:grpSpLocks/>
          </p:cNvGrpSpPr>
          <p:nvPr/>
        </p:nvGrpSpPr>
        <p:grpSpPr bwMode="auto">
          <a:xfrm>
            <a:off x="1108075" y="827088"/>
            <a:ext cx="4287838" cy="4286250"/>
            <a:chOff x="1321" y="602"/>
            <a:chExt cx="3118" cy="3117"/>
          </a:xfrm>
        </p:grpSpPr>
        <p:sp>
          <p:nvSpPr>
            <p:cNvPr id="79877" name="Oval 5"/>
            <p:cNvSpPr>
              <a:spLocks noChangeArrowheads="1"/>
            </p:cNvSpPr>
            <p:nvPr/>
          </p:nvSpPr>
          <p:spPr bwMode="auto">
            <a:xfrm>
              <a:off x="1327" y="607"/>
              <a:ext cx="3106" cy="3106"/>
            </a:xfrm>
            <a:prstGeom prst="ellipse">
              <a:avLst/>
            </a:prstGeom>
            <a:solidFill>
              <a:srgbClr val="CCFFFF"/>
            </a:solidFill>
            <a:ln w="127000">
              <a:solidFill>
                <a:srgbClr val="0000FF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grpSp>
          <p:nvGrpSpPr>
            <p:cNvPr id="79878" name="Group 6"/>
            <p:cNvGrpSpPr>
              <a:grpSpLocks/>
            </p:cNvGrpSpPr>
            <p:nvPr/>
          </p:nvGrpSpPr>
          <p:grpSpPr bwMode="auto">
            <a:xfrm>
              <a:off x="1321" y="2158"/>
              <a:ext cx="3117" cy="4"/>
              <a:chOff x="1323" y="2156"/>
              <a:chExt cx="3117" cy="4"/>
            </a:xfrm>
          </p:grpSpPr>
          <p:sp>
            <p:nvSpPr>
              <p:cNvPr id="79879" name="Line 7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9880" name="Line 8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79881" name="Group 9"/>
            <p:cNvGrpSpPr>
              <a:grpSpLocks/>
            </p:cNvGrpSpPr>
            <p:nvPr/>
          </p:nvGrpSpPr>
          <p:grpSpPr bwMode="auto">
            <a:xfrm rot="-5400000">
              <a:off x="1321" y="2159"/>
              <a:ext cx="3117" cy="4"/>
              <a:chOff x="1323" y="2156"/>
              <a:chExt cx="3117" cy="4"/>
            </a:xfrm>
          </p:grpSpPr>
          <p:sp>
            <p:nvSpPr>
              <p:cNvPr id="79882" name="Line 10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9883" name="Line 11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79884" name="Group 12"/>
            <p:cNvGrpSpPr>
              <a:grpSpLocks/>
            </p:cNvGrpSpPr>
            <p:nvPr/>
          </p:nvGrpSpPr>
          <p:grpSpPr bwMode="auto">
            <a:xfrm rot="-1800000">
              <a:off x="1322" y="2159"/>
              <a:ext cx="3117" cy="4"/>
              <a:chOff x="1323" y="2156"/>
              <a:chExt cx="3117" cy="4"/>
            </a:xfrm>
          </p:grpSpPr>
          <p:sp>
            <p:nvSpPr>
              <p:cNvPr id="79885" name="Line 13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9886" name="Line 14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79887" name="Group 15"/>
            <p:cNvGrpSpPr>
              <a:grpSpLocks/>
            </p:cNvGrpSpPr>
            <p:nvPr/>
          </p:nvGrpSpPr>
          <p:grpSpPr bwMode="auto">
            <a:xfrm rot="-9000000">
              <a:off x="1322" y="2158"/>
              <a:ext cx="3117" cy="4"/>
              <a:chOff x="1323" y="2156"/>
              <a:chExt cx="3117" cy="4"/>
            </a:xfrm>
          </p:grpSpPr>
          <p:sp>
            <p:nvSpPr>
              <p:cNvPr id="79888" name="Line 16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9889" name="Line 17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79890" name="Group 18"/>
            <p:cNvGrpSpPr>
              <a:grpSpLocks/>
            </p:cNvGrpSpPr>
            <p:nvPr/>
          </p:nvGrpSpPr>
          <p:grpSpPr bwMode="auto">
            <a:xfrm rot="-7200000">
              <a:off x="1321" y="2159"/>
              <a:ext cx="3117" cy="4"/>
              <a:chOff x="1323" y="2156"/>
              <a:chExt cx="3117" cy="4"/>
            </a:xfrm>
          </p:grpSpPr>
          <p:sp>
            <p:nvSpPr>
              <p:cNvPr id="79891" name="Line 19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9892" name="Line 20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79893" name="Group 21"/>
            <p:cNvGrpSpPr>
              <a:grpSpLocks/>
            </p:cNvGrpSpPr>
            <p:nvPr/>
          </p:nvGrpSpPr>
          <p:grpSpPr bwMode="auto">
            <a:xfrm rot="-3600000">
              <a:off x="1321" y="2159"/>
              <a:ext cx="3117" cy="4"/>
              <a:chOff x="1323" y="2156"/>
              <a:chExt cx="3117" cy="4"/>
            </a:xfrm>
          </p:grpSpPr>
          <p:sp>
            <p:nvSpPr>
              <p:cNvPr id="79894" name="Line 22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9895" name="Line 23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</p:grpSp>
      <p:sp>
        <p:nvSpPr>
          <p:cNvPr id="79896" name="Line 24"/>
          <p:cNvSpPr>
            <a:spLocks noChangeShapeType="1"/>
          </p:cNvSpPr>
          <p:nvPr/>
        </p:nvSpPr>
        <p:spPr bwMode="auto">
          <a:xfrm>
            <a:off x="3251200" y="2962275"/>
            <a:ext cx="366713" cy="1096963"/>
          </a:xfrm>
          <a:prstGeom prst="line">
            <a:avLst/>
          </a:prstGeom>
          <a:noFill/>
          <a:ln w="127000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79899" name="Text Box 27"/>
          <p:cNvSpPr txBox="1">
            <a:spLocks noChangeArrowheads="1"/>
          </p:cNvSpPr>
          <p:nvPr/>
        </p:nvSpPr>
        <p:spPr bwMode="auto">
          <a:xfrm>
            <a:off x="2803525" y="5218113"/>
            <a:ext cx="8953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6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9900" name="Text Box 28"/>
          <p:cNvSpPr txBox="1">
            <a:spLocks noChangeArrowheads="1"/>
          </p:cNvSpPr>
          <p:nvPr/>
        </p:nvSpPr>
        <p:spPr bwMode="auto">
          <a:xfrm>
            <a:off x="5432425" y="2665413"/>
            <a:ext cx="89693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3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9901" name="Text Box 29"/>
          <p:cNvSpPr txBox="1">
            <a:spLocks noChangeArrowheads="1"/>
          </p:cNvSpPr>
          <p:nvPr/>
        </p:nvSpPr>
        <p:spPr bwMode="auto">
          <a:xfrm>
            <a:off x="161925" y="2665413"/>
            <a:ext cx="89693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9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9902" name="Line 30"/>
          <p:cNvSpPr>
            <a:spLocks noChangeShapeType="1"/>
          </p:cNvSpPr>
          <p:nvPr/>
        </p:nvSpPr>
        <p:spPr bwMode="auto">
          <a:xfrm>
            <a:off x="3251200" y="2970213"/>
            <a:ext cx="1465263" cy="830262"/>
          </a:xfrm>
          <a:prstGeom prst="line">
            <a:avLst/>
          </a:prstGeom>
          <a:noFill/>
          <a:ln w="127000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79903" name="Text Box 31"/>
          <p:cNvSpPr txBox="1">
            <a:spLocks noChangeArrowheads="1"/>
          </p:cNvSpPr>
          <p:nvPr/>
        </p:nvSpPr>
        <p:spPr bwMode="auto">
          <a:xfrm>
            <a:off x="4130675" y="463550"/>
            <a:ext cx="893763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1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9904" name="Text Box 32"/>
          <p:cNvSpPr txBox="1">
            <a:spLocks noChangeArrowheads="1"/>
          </p:cNvSpPr>
          <p:nvPr/>
        </p:nvSpPr>
        <p:spPr bwMode="auto">
          <a:xfrm>
            <a:off x="5094288" y="4016375"/>
            <a:ext cx="89217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4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9905" name="Text Box 33"/>
          <p:cNvSpPr txBox="1">
            <a:spLocks noChangeArrowheads="1"/>
          </p:cNvSpPr>
          <p:nvPr/>
        </p:nvSpPr>
        <p:spPr bwMode="auto">
          <a:xfrm>
            <a:off x="5094288" y="1341438"/>
            <a:ext cx="8953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2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9906" name="Text Box 34"/>
          <p:cNvSpPr txBox="1">
            <a:spLocks noChangeArrowheads="1"/>
          </p:cNvSpPr>
          <p:nvPr/>
        </p:nvSpPr>
        <p:spPr bwMode="auto">
          <a:xfrm>
            <a:off x="4127500" y="4932363"/>
            <a:ext cx="8953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5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9907" name="Text Box 35"/>
          <p:cNvSpPr txBox="1">
            <a:spLocks noChangeArrowheads="1"/>
          </p:cNvSpPr>
          <p:nvPr/>
        </p:nvSpPr>
        <p:spPr bwMode="auto">
          <a:xfrm>
            <a:off x="465138" y="4006850"/>
            <a:ext cx="893762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8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9908" name="Text Box 36"/>
          <p:cNvSpPr txBox="1">
            <a:spLocks noChangeArrowheads="1"/>
          </p:cNvSpPr>
          <p:nvPr/>
        </p:nvSpPr>
        <p:spPr bwMode="auto">
          <a:xfrm>
            <a:off x="465138" y="1333500"/>
            <a:ext cx="893762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10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9909" name="Text Box 37"/>
          <p:cNvSpPr txBox="1">
            <a:spLocks noChangeArrowheads="1"/>
          </p:cNvSpPr>
          <p:nvPr/>
        </p:nvSpPr>
        <p:spPr bwMode="auto">
          <a:xfrm>
            <a:off x="1373188" y="476250"/>
            <a:ext cx="893762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11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9910" name="Text Box 38"/>
          <p:cNvSpPr txBox="1">
            <a:spLocks noChangeArrowheads="1"/>
          </p:cNvSpPr>
          <p:nvPr/>
        </p:nvSpPr>
        <p:spPr bwMode="auto">
          <a:xfrm>
            <a:off x="1370013" y="4948238"/>
            <a:ext cx="8953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7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9911" name="Oval 39"/>
          <p:cNvSpPr>
            <a:spLocks noChangeArrowheads="1"/>
          </p:cNvSpPr>
          <p:nvPr/>
        </p:nvSpPr>
        <p:spPr bwMode="auto">
          <a:xfrm>
            <a:off x="3119438" y="2838450"/>
            <a:ext cx="265112" cy="263525"/>
          </a:xfrm>
          <a:prstGeom prst="ellipse">
            <a:avLst/>
          </a:prstGeom>
          <a:solidFill>
            <a:srgbClr val="000080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912" name="Rectangle 40"/>
          <p:cNvSpPr>
            <a:spLocks noChangeArrowheads="1"/>
          </p:cNvSpPr>
          <p:nvPr/>
        </p:nvSpPr>
        <p:spPr bwMode="auto">
          <a:xfrm>
            <a:off x="1212850" y="5934075"/>
            <a:ext cx="4067175" cy="504825"/>
          </a:xfrm>
          <a:prstGeom prst="rect">
            <a:avLst/>
          </a:prstGeom>
          <a:gradFill rotWithShape="1">
            <a:gsLst>
              <a:gs pos="0">
                <a:srgbClr val="FFCCFF"/>
              </a:gs>
              <a:gs pos="50000">
                <a:schemeClr val="bg1"/>
              </a:gs>
              <a:gs pos="100000">
                <a:srgbClr val="FFCCFF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913" name="Text Box 41"/>
          <p:cNvSpPr txBox="1">
            <a:spLocks noChangeArrowheads="1"/>
          </p:cNvSpPr>
          <p:nvPr/>
        </p:nvSpPr>
        <p:spPr bwMode="auto">
          <a:xfrm>
            <a:off x="1965325" y="5824538"/>
            <a:ext cx="256063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4000" b="1">
                <a:solidFill>
                  <a:srgbClr val="0000FF"/>
                </a:solidFill>
                <a:latin typeface="Comic Sans MS" pitchFamily="66" charset="0"/>
              </a:rPr>
              <a:t>afternoon</a:t>
            </a:r>
            <a:endParaRPr lang="en-US" sz="4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79914" name="AutoShape 42"/>
          <p:cNvSpPr>
            <a:spLocks noChangeArrowheads="1"/>
          </p:cNvSpPr>
          <p:nvPr/>
        </p:nvSpPr>
        <p:spPr bwMode="auto">
          <a:xfrm>
            <a:off x="6386513" y="4219575"/>
            <a:ext cx="2562225" cy="23812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66FF"/>
              </a:gs>
              <a:gs pos="50000">
                <a:srgbClr val="FFDDFF"/>
              </a:gs>
              <a:gs pos="100000">
                <a:srgbClr val="FF66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915" name="Text Box 43"/>
          <p:cNvSpPr txBox="1">
            <a:spLocks noChangeArrowheads="1"/>
          </p:cNvSpPr>
          <p:nvPr/>
        </p:nvSpPr>
        <p:spPr bwMode="auto">
          <a:xfrm>
            <a:off x="6478588" y="4906963"/>
            <a:ext cx="2379662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b="1">
                <a:solidFill>
                  <a:srgbClr val="FF0000"/>
                </a:solidFill>
                <a:latin typeface="Comic Sans MS" pitchFamily="66" charset="0"/>
              </a:rPr>
              <a:t>17:20</a:t>
            </a:r>
            <a:endParaRPr lang="en-US" b="1">
              <a:solidFill>
                <a:srgbClr val="FF00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9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99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99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9915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940" name="AutoShape 44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0000"/>
              </a:gs>
              <a:gs pos="100000">
                <a:srgbClr val="FF0000">
                  <a:gamma/>
                  <a:shade val="40000"/>
                  <a:invGamma/>
                </a:srgbClr>
              </a:gs>
            </a:gsLst>
            <a:path path="shape">
              <a:fillToRect l="50000" t="50000" r="50000" b="50000"/>
            </a:path>
          </a:gradFill>
          <a:ln w="38100">
            <a:solidFill>
              <a:srgbClr val="FF66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898" name="AutoShape 2"/>
          <p:cNvSpPr>
            <a:spLocks noChangeArrowheads="1"/>
          </p:cNvSpPr>
          <p:nvPr/>
        </p:nvSpPr>
        <p:spPr bwMode="auto">
          <a:xfrm>
            <a:off x="174625" y="104775"/>
            <a:ext cx="6143625" cy="6486525"/>
          </a:xfrm>
          <a:prstGeom prst="roundRect">
            <a:avLst>
              <a:gd name="adj" fmla="val 16667"/>
            </a:avLst>
          </a:prstGeom>
          <a:solidFill>
            <a:srgbClr val="FFCCFF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899" name="Text Box 3"/>
          <p:cNvSpPr txBox="1">
            <a:spLocks noChangeArrowheads="1"/>
          </p:cNvSpPr>
          <p:nvPr/>
        </p:nvSpPr>
        <p:spPr bwMode="auto">
          <a:xfrm>
            <a:off x="2803525" y="120650"/>
            <a:ext cx="8953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12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grpSp>
        <p:nvGrpSpPr>
          <p:cNvPr id="80900" name="Group 4"/>
          <p:cNvGrpSpPr>
            <a:grpSpLocks/>
          </p:cNvGrpSpPr>
          <p:nvPr/>
        </p:nvGrpSpPr>
        <p:grpSpPr bwMode="auto">
          <a:xfrm>
            <a:off x="1108075" y="827088"/>
            <a:ext cx="4287838" cy="4286250"/>
            <a:chOff x="1321" y="602"/>
            <a:chExt cx="3118" cy="3117"/>
          </a:xfrm>
        </p:grpSpPr>
        <p:sp>
          <p:nvSpPr>
            <p:cNvPr id="80901" name="Oval 5"/>
            <p:cNvSpPr>
              <a:spLocks noChangeArrowheads="1"/>
            </p:cNvSpPr>
            <p:nvPr/>
          </p:nvSpPr>
          <p:spPr bwMode="auto">
            <a:xfrm>
              <a:off x="1327" y="607"/>
              <a:ext cx="3106" cy="3106"/>
            </a:xfrm>
            <a:prstGeom prst="ellipse">
              <a:avLst/>
            </a:prstGeom>
            <a:solidFill>
              <a:srgbClr val="CCFFFF"/>
            </a:solidFill>
            <a:ln w="127000">
              <a:solidFill>
                <a:srgbClr val="0000FF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grpSp>
          <p:nvGrpSpPr>
            <p:cNvPr id="80902" name="Group 6"/>
            <p:cNvGrpSpPr>
              <a:grpSpLocks/>
            </p:cNvGrpSpPr>
            <p:nvPr/>
          </p:nvGrpSpPr>
          <p:grpSpPr bwMode="auto">
            <a:xfrm>
              <a:off x="1321" y="2158"/>
              <a:ext cx="3117" cy="4"/>
              <a:chOff x="1323" y="2156"/>
              <a:chExt cx="3117" cy="4"/>
            </a:xfrm>
          </p:grpSpPr>
          <p:sp>
            <p:nvSpPr>
              <p:cNvPr id="80903" name="Line 7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80904" name="Line 8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80905" name="Group 9"/>
            <p:cNvGrpSpPr>
              <a:grpSpLocks/>
            </p:cNvGrpSpPr>
            <p:nvPr/>
          </p:nvGrpSpPr>
          <p:grpSpPr bwMode="auto">
            <a:xfrm rot="-5400000">
              <a:off x="1321" y="2159"/>
              <a:ext cx="3117" cy="4"/>
              <a:chOff x="1323" y="2156"/>
              <a:chExt cx="3117" cy="4"/>
            </a:xfrm>
          </p:grpSpPr>
          <p:sp>
            <p:nvSpPr>
              <p:cNvPr id="80906" name="Line 10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80907" name="Line 11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80908" name="Group 12"/>
            <p:cNvGrpSpPr>
              <a:grpSpLocks/>
            </p:cNvGrpSpPr>
            <p:nvPr/>
          </p:nvGrpSpPr>
          <p:grpSpPr bwMode="auto">
            <a:xfrm rot="-1800000">
              <a:off x="1322" y="2159"/>
              <a:ext cx="3117" cy="4"/>
              <a:chOff x="1323" y="2156"/>
              <a:chExt cx="3117" cy="4"/>
            </a:xfrm>
          </p:grpSpPr>
          <p:sp>
            <p:nvSpPr>
              <p:cNvPr id="80909" name="Line 13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80910" name="Line 14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80911" name="Group 15"/>
            <p:cNvGrpSpPr>
              <a:grpSpLocks/>
            </p:cNvGrpSpPr>
            <p:nvPr/>
          </p:nvGrpSpPr>
          <p:grpSpPr bwMode="auto">
            <a:xfrm rot="-9000000">
              <a:off x="1322" y="2158"/>
              <a:ext cx="3117" cy="4"/>
              <a:chOff x="1323" y="2156"/>
              <a:chExt cx="3117" cy="4"/>
            </a:xfrm>
          </p:grpSpPr>
          <p:sp>
            <p:nvSpPr>
              <p:cNvPr id="80912" name="Line 16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80913" name="Line 17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80914" name="Group 18"/>
            <p:cNvGrpSpPr>
              <a:grpSpLocks/>
            </p:cNvGrpSpPr>
            <p:nvPr/>
          </p:nvGrpSpPr>
          <p:grpSpPr bwMode="auto">
            <a:xfrm rot="-7200000">
              <a:off x="1321" y="2159"/>
              <a:ext cx="3117" cy="4"/>
              <a:chOff x="1323" y="2156"/>
              <a:chExt cx="3117" cy="4"/>
            </a:xfrm>
          </p:grpSpPr>
          <p:sp>
            <p:nvSpPr>
              <p:cNvPr id="80915" name="Line 19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80916" name="Line 20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80917" name="Group 21"/>
            <p:cNvGrpSpPr>
              <a:grpSpLocks/>
            </p:cNvGrpSpPr>
            <p:nvPr/>
          </p:nvGrpSpPr>
          <p:grpSpPr bwMode="auto">
            <a:xfrm rot="-3600000">
              <a:off x="1321" y="2159"/>
              <a:ext cx="3117" cy="4"/>
              <a:chOff x="1323" y="2156"/>
              <a:chExt cx="3117" cy="4"/>
            </a:xfrm>
          </p:grpSpPr>
          <p:sp>
            <p:nvSpPr>
              <p:cNvPr id="80918" name="Line 22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80919" name="Line 23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</p:grpSp>
      <p:sp>
        <p:nvSpPr>
          <p:cNvPr id="80920" name="Line 24"/>
          <p:cNvSpPr>
            <a:spLocks noChangeShapeType="1"/>
          </p:cNvSpPr>
          <p:nvPr/>
        </p:nvSpPr>
        <p:spPr bwMode="auto">
          <a:xfrm flipH="1" flipV="1">
            <a:off x="2287588" y="2270125"/>
            <a:ext cx="963612" cy="692150"/>
          </a:xfrm>
          <a:prstGeom prst="line">
            <a:avLst/>
          </a:prstGeom>
          <a:noFill/>
          <a:ln w="127000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0923" name="Text Box 27"/>
          <p:cNvSpPr txBox="1">
            <a:spLocks noChangeArrowheads="1"/>
          </p:cNvSpPr>
          <p:nvPr/>
        </p:nvSpPr>
        <p:spPr bwMode="auto">
          <a:xfrm>
            <a:off x="2803525" y="5218113"/>
            <a:ext cx="8953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6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0924" name="Text Box 28"/>
          <p:cNvSpPr txBox="1">
            <a:spLocks noChangeArrowheads="1"/>
          </p:cNvSpPr>
          <p:nvPr/>
        </p:nvSpPr>
        <p:spPr bwMode="auto">
          <a:xfrm>
            <a:off x="5432425" y="2665413"/>
            <a:ext cx="89693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3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0925" name="Text Box 29"/>
          <p:cNvSpPr txBox="1">
            <a:spLocks noChangeArrowheads="1"/>
          </p:cNvSpPr>
          <p:nvPr/>
        </p:nvSpPr>
        <p:spPr bwMode="auto">
          <a:xfrm>
            <a:off x="161925" y="2665413"/>
            <a:ext cx="89693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9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0926" name="Line 30"/>
          <p:cNvSpPr>
            <a:spLocks noChangeShapeType="1"/>
          </p:cNvSpPr>
          <p:nvPr/>
        </p:nvSpPr>
        <p:spPr bwMode="auto">
          <a:xfrm flipV="1">
            <a:off x="3251200" y="1535113"/>
            <a:ext cx="828675" cy="1435100"/>
          </a:xfrm>
          <a:prstGeom prst="line">
            <a:avLst/>
          </a:prstGeom>
          <a:noFill/>
          <a:ln w="127000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0927" name="Text Box 31"/>
          <p:cNvSpPr txBox="1">
            <a:spLocks noChangeArrowheads="1"/>
          </p:cNvSpPr>
          <p:nvPr/>
        </p:nvSpPr>
        <p:spPr bwMode="auto">
          <a:xfrm>
            <a:off x="4130675" y="463550"/>
            <a:ext cx="893763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1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0928" name="Text Box 32"/>
          <p:cNvSpPr txBox="1">
            <a:spLocks noChangeArrowheads="1"/>
          </p:cNvSpPr>
          <p:nvPr/>
        </p:nvSpPr>
        <p:spPr bwMode="auto">
          <a:xfrm>
            <a:off x="5094288" y="4016375"/>
            <a:ext cx="89217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4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0929" name="Text Box 33"/>
          <p:cNvSpPr txBox="1">
            <a:spLocks noChangeArrowheads="1"/>
          </p:cNvSpPr>
          <p:nvPr/>
        </p:nvSpPr>
        <p:spPr bwMode="auto">
          <a:xfrm>
            <a:off x="5094288" y="1341438"/>
            <a:ext cx="8953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2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0930" name="Text Box 34"/>
          <p:cNvSpPr txBox="1">
            <a:spLocks noChangeArrowheads="1"/>
          </p:cNvSpPr>
          <p:nvPr/>
        </p:nvSpPr>
        <p:spPr bwMode="auto">
          <a:xfrm>
            <a:off x="4127500" y="4932363"/>
            <a:ext cx="8953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5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0931" name="Text Box 35"/>
          <p:cNvSpPr txBox="1">
            <a:spLocks noChangeArrowheads="1"/>
          </p:cNvSpPr>
          <p:nvPr/>
        </p:nvSpPr>
        <p:spPr bwMode="auto">
          <a:xfrm>
            <a:off x="465138" y="4006850"/>
            <a:ext cx="893762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8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0932" name="Text Box 36"/>
          <p:cNvSpPr txBox="1">
            <a:spLocks noChangeArrowheads="1"/>
          </p:cNvSpPr>
          <p:nvPr/>
        </p:nvSpPr>
        <p:spPr bwMode="auto">
          <a:xfrm>
            <a:off x="465138" y="1333500"/>
            <a:ext cx="893762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10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0933" name="Text Box 37"/>
          <p:cNvSpPr txBox="1">
            <a:spLocks noChangeArrowheads="1"/>
          </p:cNvSpPr>
          <p:nvPr/>
        </p:nvSpPr>
        <p:spPr bwMode="auto">
          <a:xfrm>
            <a:off x="1373188" y="476250"/>
            <a:ext cx="893762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11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0934" name="Text Box 38"/>
          <p:cNvSpPr txBox="1">
            <a:spLocks noChangeArrowheads="1"/>
          </p:cNvSpPr>
          <p:nvPr/>
        </p:nvSpPr>
        <p:spPr bwMode="auto">
          <a:xfrm>
            <a:off x="1370013" y="4948238"/>
            <a:ext cx="8953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7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0935" name="Oval 39"/>
          <p:cNvSpPr>
            <a:spLocks noChangeArrowheads="1"/>
          </p:cNvSpPr>
          <p:nvPr/>
        </p:nvSpPr>
        <p:spPr bwMode="auto">
          <a:xfrm>
            <a:off x="3119438" y="2838450"/>
            <a:ext cx="265112" cy="263525"/>
          </a:xfrm>
          <a:prstGeom prst="ellipse">
            <a:avLst/>
          </a:prstGeom>
          <a:solidFill>
            <a:srgbClr val="000080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936" name="Rectangle 40"/>
          <p:cNvSpPr>
            <a:spLocks noChangeArrowheads="1"/>
          </p:cNvSpPr>
          <p:nvPr/>
        </p:nvSpPr>
        <p:spPr bwMode="auto">
          <a:xfrm>
            <a:off x="1212850" y="5934075"/>
            <a:ext cx="4067175" cy="504825"/>
          </a:xfrm>
          <a:prstGeom prst="rect">
            <a:avLst/>
          </a:prstGeom>
          <a:gradFill rotWithShape="1">
            <a:gsLst>
              <a:gs pos="0">
                <a:srgbClr val="FFCCFF"/>
              </a:gs>
              <a:gs pos="50000">
                <a:schemeClr val="bg1"/>
              </a:gs>
              <a:gs pos="100000">
                <a:srgbClr val="FFCCFF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937" name="Text Box 41"/>
          <p:cNvSpPr txBox="1">
            <a:spLocks noChangeArrowheads="1"/>
          </p:cNvSpPr>
          <p:nvPr/>
        </p:nvSpPr>
        <p:spPr bwMode="auto">
          <a:xfrm>
            <a:off x="2227263" y="5824538"/>
            <a:ext cx="2036762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4000" b="1">
                <a:solidFill>
                  <a:srgbClr val="0000FF"/>
                </a:solidFill>
                <a:latin typeface="Comic Sans MS" pitchFamily="66" charset="0"/>
              </a:rPr>
              <a:t>morning</a:t>
            </a:r>
            <a:endParaRPr lang="en-US" sz="4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80938" name="AutoShape 42"/>
          <p:cNvSpPr>
            <a:spLocks noChangeArrowheads="1"/>
          </p:cNvSpPr>
          <p:nvPr/>
        </p:nvSpPr>
        <p:spPr bwMode="auto">
          <a:xfrm>
            <a:off x="6386513" y="4219575"/>
            <a:ext cx="2562225" cy="23812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66FF"/>
              </a:gs>
              <a:gs pos="50000">
                <a:srgbClr val="FFDDFF"/>
              </a:gs>
              <a:gs pos="100000">
                <a:srgbClr val="FF66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939" name="Text Box 43"/>
          <p:cNvSpPr txBox="1">
            <a:spLocks noChangeArrowheads="1"/>
          </p:cNvSpPr>
          <p:nvPr/>
        </p:nvSpPr>
        <p:spPr bwMode="auto">
          <a:xfrm>
            <a:off x="6478588" y="4906963"/>
            <a:ext cx="2379662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b="1">
                <a:solidFill>
                  <a:srgbClr val="FF0000"/>
                </a:solidFill>
                <a:latin typeface="Comic Sans MS" pitchFamily="66" charset="0"/>
              </a:rPr>
              <a:t>10:05</a:t>
            </a:r>
            <a:endParaRPr lang="en-US" b="1">
              <a:solidFill>
                <a:srgbClr val="FF00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9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09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09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0939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64" name="AutoShape 44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0000"/>
              </a:gs>
              <a:gs pos="100000">
                <a:srgbClr val="FF0000">
                  <a:gamma/>
                  <a:shade val="40000"/>
                  <a:invGamma/>
                </a:srgbClr>
              </a:gs>
            </a:gsLst>
            <a:path path="shape">
              <a:fillToRect l="50000" t="50000" r="50000" b="50000"/>
            </a:path>
          </a:gradFill>
          <a:ln w="38100">
            <a:solidFill>
              <a:srgbClr val="FF66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22" name="AutoShape 2"/>
          <p:cNvSpPr>
            <a:spLocks noChangeArrowheads="1"/>
          </p:cNvSpPr>
          <p:nvPr/>
        </p:nvSpPr>
        <p:spPr bwMode="auto">
          <a:xfrm>
            <a:off x="174625" y="104775"/>
            <a:ext cx="6143625" cy="6486525"/>
          </a:xfrm>
          <a:prstGeom prst="roundRect">
            <a:avLst>
              <a:gd name="adj" fmla="val 16667"/>
            </a:avLst>
          </a:prstGeom>
          <a:solidFill>
            <a:srgbClr val="FFCCFF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23" name="Text Box 3"/>
          <p:cNvSpPr txBox="1">
            <a:spLocks noChangeArrowheads="1"/>
          </p:cNvSpPr>
          <p:nvPr/>
        </p:nvSpPr>
        <p:spPr bwMode="auto">
          <a:xfrm>
            <a:off x="2803525" y="120650"/>
            <a:ext cx="8953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12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grpSp>
        <p:nvGrpSpPr>
          <p:cNvPr id="81924" name="Group 4"/>
          <p:cNvGrpSpPr>
            <a:grpSpLocks/>
          </p:cNvGrpSpPr>
          <p:nvPr/>
        </p:nvGrpSpPr>
        <p:grpSpPr bwMode="auto">
          <a:xfrm>
            <a:off x="1108075" y="827088"/>
            <a:ext cx="4287838" cy="4286250"/>
            <a:chOff x="1321" y="602"/>
            <a:chExt cx="3118" cy="3117"/>
          </a:xfrm>
        </p:grpSpPr>
        <p:sp>
          <p:nvSpPr>
            <p:cNvPr id="81925" name="Oval 5"/>
            <p:cNvSpPr>
              <a:spLocks noChangeArrowheads="1"/>
            </p:cNvSpPr>
            <p:nvPr/>
          </p:nvSpPr>
          <p:spPr bwMode="auto">
            <a:xfrm>
              <a:off x="1327" y="607"/>
              <a:ext cx="3106" cy="3106"/>
            </a:xfrm>
            <a:prstGeom prst="ellipse">
              <a:avLst/>
            </a:prstGeom>
            <a:solidFill>
              <a:srgbClr val="CCFFFF"/>
            </a:solidFill>
            <a:ln w="127000">
              <a:solidFill>
                <a:srgbClr val="0000FF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grpSp>
          <p:nvGrpSpPr>
            <p:cNvPr id="81926" name="Group 6"/>
            <p:cNvGrpSpPr>
              <a:grpSpLocks/>
            </p:cNvGrpSpPr>
            <p:nvPr/>
          </p:nvGrpSpPr>
          <p:grpSpPr bwMode="auto">
            <a:xfrm>
              <a:off x="1321" y="2158"/>
              <a:ext cx="3117" cy="4"/>
              <a:chOff x="1323" y="2156"/>
              <a:chExt cx="3117" cy="4"/>
            </a:xfrm>
          </p:grpSpPr>
          <p:sp>
            <p:nvSpPr>
              <p:cNvPr id="81927" name="Line 7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81928" name="Line 8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81929" name="Group 9"/>
            <p:cNvGrpSpPr>
              <a:grpSpLocks/>
            </p:cNvGrpSpPr>
            <p:nvPr/>
          </p:nvGrpSpPr>
          <p:grpSpPr bwMode="auto">
            <a:xfrm rot="-5400000">
              <a:off x="1321" y="2159"/>
              <a:ext cx="3117" cy="4"/>
              <a:chOff x="1323" y="2156"/>
              <a:chExt cx="3117" cy="4"/>
            </a:xfrm>
          </p:grpSpPr>
          <p:sp>
            <p:nvSpPr>
              <p:cNvPr id="81930" name="Line 10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81931" name="Line 11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81932" name="Group 12"/>
            <p:cNvGrpSpPr>
              <a:grpSpLocks/>
            </p:cNvGrpSpPr>
            <p:nvPr/>
          </p:nvGrpSpPr>
          <p:grpSpPr bwMode="auto">
            <a:xfrm rot="-1800000">
              <a:off x="1322" y="2159"/>
              <a:ext cx="3117" cy="4"/>
              <a:chOff x="1323" y="2156"/>
              <a:chExt cx="3117" cy="4"/>
            </a:xfrm>
          </p:grpSpPr>
          <p:sp>
            <p:nvSpPr>
              <p:cNvPr id="81933" name="Line 13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81934" name="Line 14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81935" name="Group 15"/>
            <p:cNvGrpSpPr>
              <a:grpSpLocks/>
            </p:cNvGrpSpPr>
            <p:nvPr/>
          </p:nvGrpSpPr>
          <p:grpSpPr bwMode="auto">
            <a:xfrm rot="-9000000">
              <a:off x="1322" y="2158"/>
              <a:ext cx="3117" cy="4"/>
              <a:chOff x="1323" y="2156"/>
              <a:chExt cx="3117" cy="4"/>
            </a:xfrm>
          </p:grpSpPr>
          <p:sp>
            <p:nvSpPr>
              <p:cNvPr id="81936" name="Line 16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81937" name="Line 17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81938" name="Group 18"/>
            <p:cNvGrpSpPr>
              <a:grpSpLocks/>
            </p:cNvGrpSpPr>
            <p:nvPr/>
          </p:nvGrpSpPr>
          <p:grpSpPr bwMode="auto">
            <a:xfrm rot="-7200000">
              <a:off x="1321" y="2159"/>
              <a:ext cx="3117" cy="4"/>
              <a:chOff x="1323" y="2156"/>
              <a:chExt cx="3117" cy="4"/>
            </a:xfrm>
          </p:grpSpPr>
          <p:sp>
            <p:nvSpPr>
              <p:cNvPr id="81939" name="Line 19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81940" name="Line 20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81941" name="Group 21"/>
            <p:cNvGrpSpPr>
              <a:grpSpLocks/>
            </p:cNvGrpSpPr>
            <p:nvPr/>
          </p:nvGrpSpPr>
          <p:grpSpPr bwMode="auto">
            <a:xfrm rot="-3600000">
              <a:off x="1321" y="2159"/>
              <a:ext cx="3117" cy="4"/>
              <a:chOff x="1323" y="2156"/>
              <a:chExt cx="3117" cy="4"/>
            </a:xfrm>
          </p:grpSpPr>
          <p:sp>
            <p:nvSpPr>
              <p:cNvPr id="81942" name="Line 22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81943" name="Line 23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</p:grpSp>
      <p:sp>
        <p:nvSpPr>
          <p:cNvPr id="81944" name="Line 24"/>
          <p:cNvSpPr>
            <a:spLocks noChangeShapeType="1"/>
          </p:cNvSpPr>
          <p:nvPr/>
        </p:nvSpPr>
        <p:spPr bwMode="auto">
          <a:xfrm flipH="1">
            <a:off x="2851150" y="2962275"/>
            <a:ext cx="400050" cy="1095375"/>
          </a:xfrm>
          <a:prstGeom prst="line">
            <a:avLst/>
          </a:prstGeom>
          <a:noFill/>
          <a:ln w="127000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1947" name="Text Box 27"/>
          <p:cNvSpPr txBox="1">
            <a:spLocks noChangeArrowheads="1"/>
          </p:cNvSpPr>
          <p:nvPr/>
        </p:nvSpPr>
        <p:spPr bwMode="auto">
          <a:xfrm>
            <a:off x="2803525" y="5218113"/>
            <a:ext cx="8953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6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1948" name="Text Box 28"/>
          <p:cNvSpPr txBox="1">
            <a:spLocks noChangeArrowheads="1"/>
          </p:cNvSpPr>
          <p:nvPr/>
        </p:nvSpPr>
        <p:spPr bwMode="auto">
          <a:xfrm>
            <a:off x="5432425" y="2665413"/>
            <a:ext cx="89693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3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1949" name="Text Box 29"/>
          <p:cNvSpPr txBox="1">
            <a:spLocks noChangeArrowheads="1"/>
          </p:cNvSpPr>
          <p:nvPr/>
        </p:nvSpPr>
        <p:spPr bwMode="auto">
          <a:xfrm>
            <a:off x="161925" y="2665413"/>
            <a:ext cx="89693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9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1950" name="Line 30"/>
          <p:cNvSpPr>
            <a:spLocks noChangeShapeType="1"/>
          </p:cNvSpPr>
          <p:nvPr/>
        </p:nvSpPr>
        <p:spPr bwMode="auto">
          <a:xfrm flipH="1">
            <a:off x="1804988" y="2970213"/>
            <a:ext cx="1446212" cy="839787"/>
          </a:xfrm>
          <a:prstGeom prst="line">
            <a:avLst/>
          </a:prstGeom>
          <a:noFill/>
          <a:ln w="127000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1951" name="Text Box 31"/>
          <p:cNvSpPr txBox="1">
            <a:spLocks noChangeArrowheads="1"/>
          </p:cNvSpPr>
          <p:nvPr/>
        </p:nvSpPr>
        <p:spPr bwMode="auto">
          <a:xfrm>
            <a:off x="4130675" y="463550"/>
            <a:ext cx="893763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1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1952" name="Text Box 32"/>
          <p:cNvSpPr txBox="1">
            <a:spLocks noChangeArrowheads="1"/>
          </p:cNvSpPr>
          <p:nvPr/>
        </p:nvSpPr>
        <p:spPr bwMode="auto">
          <a:xfrm>
            <a:off x="5094288" y="4016375"/>
            <a:ext cx="89217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4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1953" name="Text Box 33"/>
          <p:cNvSpPr txBox="1">
            <a:spLocks noChangeArrowheads="1"/>
          </p:cNvSpPr>
          <p:nvPr/>
        </p:nvSpPr>
        <p:spPr bwMode="auto">
          <a:xfrm>
            <a:off x="5094288" y="1341438"/>
            <a:ext cx="8953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2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1954" name="Text Box 34"/>
          <p:cNvSpPr txBox="1">
            <a:spLocks noChangeArrowheads="1"/>
          </p:cNvSpPr>
          <p:nvPr/>
        </p:nvSpPr>
        <p:spPr bwMode="auto">
          <a:xfrm>
            <a:off x="4127500" y="4932363"/>
            <a:ext cx="8953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5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1955" name="Text Box 35"/>
          <p:cNvSpPr txBox="1">
            <a:spLocks noChangeArrowheads="1"/>
          </p:cNvSpPr>
          <p:nvPr/>
        </p:nvSpPr>
        <p:spPr bwMode="auto">
          <a:xfrm>
            <a:off x="465138" y="4006850"/>
            <a:ext cx="893762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8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1956" name="Text Box 36"/>
          <p:cNvSpPr txBox="1">
            <a:spLocks noChangeArrowheads="1"/>
          </p:cNvSpPr>
          <p:nvPr/>
        </p:nvSpPr>
        <p:spPr bwMode="auto">
          <a:xfrm>
            <a:off x="465138" y="1333500"/>
            <a:ext cx="893762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10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1957" name="Text Box 37"/>
          <p:cNvSpPr txBox="1">
            <a:spLocks noChangeArrowheads="1"/>
          </p:cNvSpPr>
          <p:nvPr/>
        </p:nvSpPr>
        <p:spPr bwMode="auto">
          <a:xfrm>
            <a:off x="1373188" y="476250"/>
            <a:ext cx="893762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11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1958" name="Text Box 38"/>
          <p:cNvSpPr txBox="1">
            <a:spLocks noChangeArrowheads="1"/>
          </p:cNvSpPr>
          <p:nvPr/>
        </p:nvSpPr>
        <p:spPr bwMode="auto">
          <a:xfrm>
            <a:off x="1370013" y="4948238"/>
            <a:ext cx="8953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7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1959" name="Oval 39"/>
          <p:cNvSpPr>
            <a:spLocks noChangeArrowheads="1"/>
          </p:cNvSpPr>
          <p:nvPr/>
        </p:nvSpPr>
        <p:spPr bwMode="auto">
          <a:xfrm>
            <a:off x="3119438" y="2838450"/>
            <a:ext cx="265112" cy="263525"/>
          </a:xfrm>
          <a:prstGeom prst="ellipse">
            <a:avLst/>
          </a:prstGeom>
          <a:solidFill>
            <a:srgbClr val="000080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60" name="Rectangle 40"/>
          <p:cNvSpPr>
            <a:spLocks noChangeArrowheads="1"/>
          </p:cNvSpPr>
          <p:nvPr/>
        </p:nvSpPr>
        <p:spPr bwMode="auto">
          <a:xfrm>
            <a:off x="1212850" y="5934075"/>
            <a:ext cx="4067175" cy="504825"/>
          </a:xfrm>
          <a:prstGeom prst="rect">
            <a:avLst/>
          </a:prstGeom>
          <a:gradFill rotWithShape="1">
            <a:gsLst>
              <a:gs pos="0">
                <a:srgbClr val="FFCCFF"/>
              </a:gs>
              <a:gs pos="50000">
                <a:schemeClr val="bg1"/>
              </a:gs>
              <a:gs pos="100000">
                <a:srgbClr val="FFCCFF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61" name="Text Box 41"/>
          <p:cNvSpPr txBox="1">
            <a:spLocks noChangeArrowheads="1"/>
          </p:cNvSpPr>
          <p:nvPr/>
        </p:nvSpPr>
        <p:spPr bwMode="auto">
          <a:xfrm>
            <a:off x="1965325" y="5824538"/>
            <a:ext cx="256063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4000" b="1">
                <a:solidFill>
                  <a:srgbClr val="0000FF"/>
                </a:solidFill>
                <a:latin typeface="Comic Sans MS" pitchFamily="66" charset="0"/>
              </a:rPr>
              <a:t>afternoon</a:t>
            </a:r>
            <a:endParaRPr lang="en-US" sz="4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81962" name="AutoShape 42"/>
          <p:cNvSpPr>
            <a:spLocks noChangeArrowheads="1"/>
          </p:cNvSpPr>
          <p:nvPr/>
        </p:nvSpPr>
        <p:spPr bwMode="auto">
          <a:xfrm>
            <a:off x="6386513" y="4219575"/>
            <a:ext cx="2562225" cy="23812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66FF"/>
              </a:gs>
              <a:gs pos="50000">
                <a:srgbClr val="FFDDFF"/>
              </a:gs>
              <a:gs pos="100000">
                <a:srgbClr val="FF66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63" name="Text Box 43"/>
          <p:cNvSpPr txBox="1">
            <a:spLocks noChangeArrowheads="1"/>
          </p:cNvSpPr>
          <p:nvPr/>
        </p:nvSpPr>
        <p:spPr bwMode="auto">
          <a:xfrm>
            <a:off x="6478588" y="4906963"/>
            <a:ext cx="2379662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b="1">
                <a:solidFill>
                  <a:srgbClr val="FF0000"/>
                </a:solidFill>
                <a:latin typeface="Comic Sans MS" pitchFamily="66" charset="0"/>
              </a:rPr>
              <a:t>18:40</a:t>
            </a:r>
            <a:endParaRPr lang="en-US" b="1">
              <a:solidFill>
                <a:srgbClr val="FF00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196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196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963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988" name="AutoShape 44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0000"/>
              </a:gs>
              <a:gs pos="100000">
                <a:srgbClr val="FF0000">
                  <a:gamma/>
                  <a:shade val="40000"/>
                  <a:invGamma/>
                </a:srgbClr>
              </a:gs>
            </a:gsLst>
            <a:path path="shape">
              <a:fillToRect l="50000" t="50000" r="50000" b="50000"/>
            </a:path>
          </a:gradFill>
          <a:ln w="38100">
            <a:solidFill>
              <a:srgbClr val="FF66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46" name="AutoShape 2"/>
          <p:cNvSpPr>
            <a:spLocks noChangeArrowheads="1"/>
          </p:cNvSpPr>
          <p:nvPr/>
        </p:nvSpPr>
        <p:spPr bwMode="auto">
          <a:xfrm>
            <a:off x="174625" y="104775"/>
            <a:ext cx="6143625" cy="6486525"/>
          </a:xfrm>
          <a:prstGeom prst="roundRect">
            <a:avLst>
              <a:gd name="adj" fmla="val 16667"/>
            </a:avLst>
          </a:prstGeom>
          <a:solidFill>
            <a:srgbClr val="FFCCFF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47" name="Text Box 3"/>
          <p:cNvSpPr txBox="1">
            <a:spLocks noChangeArrowheads="1"/>
          </p:cNvSpPr>
          <p:nvPr/>
        </p:nvSpPr>
        <p:spPr bwMode="auto">
          <a:xfrm>
            <a:off x="2803525" y="120650"/>
            <a:ext cx="8953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12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grpSp>
        <p:nvGrpSpPr>
          <p:cNvPr id="82948" name="Group 4"/>
          <p:cNvGrpSpPr>
            <a:grpSpLocks/>
          </p:cNvGrpSpPr>
          <p:nvPr/>
        </p:nvGrpSpPr>
        <p:grpSpPr bwMode="auto">
          <a:xfrm>
            <a:off x="1108075" y="827088"/>
            <a:ext cx="4287838" cy="4286250"/>
            <a:chOff x="1321" y="602"/>
            <a:chExt cx="3118" cy="3117"/>
          </a:xfrm>
        </p:grpSpPr>
        <p:sp>
          <p:nvSpPr>
            <p:cNvPr id="82949" name="Oval 5"/>
            <p:cNvSpPr>
              <a:spLocks noChangeArrowheads="1"/>
            </p:cNvSpPr>
            <p:nvPr/>
          </p:nvSpPr>
          <p:spPr bwMode="auto">
            <a:xfrm>
              <a:off x="1327" y="607"/>
              <a:ext cx="3106" cy="3106"/>
            </a:xfrm>
            <a:prstGeom prst="ellipse">
              <a:avLst/>
            </a:prstGeom>
            <a:solidFill>
              <a:srgbClr val="CCFFFF"/>
            </a:solidFill>
            <a:ln w="127000">
              <a:solidFill>
                <a:srgbClr val="0000FF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grpSp>
          <p:nvGrpSpPr>
            <p:cNvPr id="82950" name="Group 6"/>
            <p:cNvGrpSpPr>
              <a:grpSpLocks/>
            </p:cNvGrpSpPr>
            <p:nvPr/>
          </p:nvGrpSpPr>
          <p:grpSpPr bwMode="auto">
            <a:xfrm>
              <a:off x="1321" y="2158"/>
              <a:ext cx="3117" cy="4"/>
              <a:chOff x="1323" y="2156"/>
              <a:chExt cx="3117" cy="4"/>
            </a:xfrm>
          </p:grpSpPr>
          <p:sp>
            <p:nvSpPr>
              <p:cNvPr id="82951" name="Line 7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82952" name="Line 8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82953" name="Group 9"/>
            <p:cNvGrpSpPr>
              <a:grpSpLocks/>
            </p:cNvGrpSpPr>
            <p:nvPr/>
          </p:nvGrpSpPr>
          <p:grpSpPr bwMode="auto">
            <a:xfrm rot="-5400000">
              <a:off x="1321" y="2159"/>
              <a:ext cx="3117" cy="4"/>
              <a:chOff x="1323" y="2156"/>
              <a:chExt cx="3117" cy="4"/>
            </a:xfrm>
          </p:grpSpPr>
          <p:sp>
            <p:nvSpPr>
              <p:cNvPr id="82954" name="Line 10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82955" name="Line 11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82956" name="Group 12"/>
            <p:cNvGrpSpPr>
              <a:grpSpLocks/>
            </p:cNvGrpSpPr>
            <p:nvPr/>
          </p:nvGrpSpPr>
          <p:grpSpPr bwMode="auto">
            <a:xfrm rot="-1800000">
              <a:off x="1322" y="2159"/>
              <a:ext cx="3117" cy="4"/>
              <a:chOff x="1323" y="2156"/>
              <a:chExt cx="3117" cy="4"/>
            </a:xfrm>
          </p:grpSpPr>
          <p:sp>
            <p:nvSpPr>
              <p:cNvPr id="82957" name="Line 13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82958" name="Line 14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82959" name="Group 15"/>
            <p:cNvGrpSpPr>
              <a:grpSpLocks/>
            </p:cNvGrpSpPr>
            <p:nvPr/>
          </p:nvGrpSpPr>
          <p:grpSpPr bwMode="auto">
            <a:xfrm rot="-9000000">
              <a:off x="1322" y="2158"/>
              <a:ext cx="3117" cy="4"/>
              <a:chOff x="1323" y="2156"/>
              <a:chExt cx="3117" cy="4"/>
            </a:xfrm>
          </p:grpSpPr>
          <p:sp>
            <p:nvSpPr>
              <p:cNvPr id="82960" name="Line 16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82961" name="Line 17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82962" name="Group 18"/>
            <p:cNvGrpSpPr>
              <a:grpSpLocks/>
            </p:cNvGrpSpPr>
            <p:nvPr/>
          </p:nvGrpSpPr>
          <p:grpSpPr bwMode="auto">
            <a:xfrm rot="-7200000">
              <a:off x="1321" y="2159"/>
              <a:ext cx="3117" cy="4"/>
              <a:chOff x="1323" y="2156"/>
              <a:chExt cx="3117" cy="4"/>
            </a:xfrm>
          </p:grpSpPr>
          <p:sp>
            <p:nvSpPr>
              <p:cNvPr id="82963" name="Line 19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82964" name="Line 20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82965" name="Group 21"/>
            <p:cNvGrpSpPr>
              <a:grpSpLocks/>
            </p:cNvGrpSpPr>
            <p:nvPr/>
          </p:nvGrpSpPr>
          <p:grpSpPr bwMode="auto">
            <a:xfrm rot="-3600000">
              <a:off x="1321" y="2159"/>
              <a:ext cx="3117" cy="4"/>
              <a:chOff x="1323" y="2156"/>
              <a:chExt cx="3117" cy="4"/>
            </a:xfrm>
          </p:grpSpPr>
          <p:sp>
            <p:nvSpPr>
              <p:cNvPr id="82966" name="Line 22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82967" name="Line 23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</p:grpSp>
      <p:sp>
        <p:nvSpPr>
          <p:cNvPr id="82968" name="Line 24"/>
          <p:cNvSpPr>
            <a:spLocks noChangeShapeType="1"/>
          </p:cNvSpPr>
          <p:nvPr/>
        </p:nvSpPr>
        <p:spPr bwMode="auto">
          <a:xfrm>
            <a:off x="3251200" y="2962275"/>
            <a:ext cx="1068388" cy="382588"/>
          </a:xfrm>
          <a:prstGeom prst="line">
            <a:avLst/>
          </a:prstGeom>
          <a:noFill/>
          <a:ln w="127000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2971" name="Text Box 27"/>
          <p:cNvSpPr txBox="1">
            <a:spLocks noChangeArrowheads="1"/>
          </p:cNvSpPr>
          <p:nvPr/>
        </p:nvSpPr>
        <p:spPr bwMode="auto">
          <a:xfrm>
            <a:off x="2803525" y="5218113"/>
            <a:ext cx="8953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6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2972" name="Text Box 28"/>
          <p:cNvSpPr txBox="1">
            <a:spLocks noChangeArrowheads="1"/>
          </p:cNvSpPr>
          <p:nvPr/>
        </p:nvSpPr>
        <p:spPr bwMode="auto">
          <a:xfrm>
            <a:off x="5432425" y="2665413"/>
            <a:ext cx="89693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3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2973" name="Text Box 29"/>
          <p:cNvSpPr txBox="1">
            <a:spLocks noChangeArrowheads="1"/>
          </p:cNvSpPr>
          <p:nvPr/>
        </p:nvSpPr>
        <p:spPr bwMode="auto">
          <a:xfrm>
            <a:off x="161925" y="2665413"/>
            <a:ext cx="89693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9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2974" name="Line 30"/>
          <p:cNvSpPr>
            <a:spLocks noChangeShapeType="1"/>
          </p:cNvSpPr>
          <p:nvPr/>
        </p:nvSpPr>
        <p:spPr bwMode="auto">
          <a:xfrm flipH="1" flipV="1">
            <a:off x="2409825" y="1512888"/>
            <a:ext cx="841375" cy="1457325"/>
          </a:xfrm>
          <a:prstGeom prst="line">
            <a:avLst/>
          </a:prstGeom>
          <a:noFill/>
          <a:ln w="127000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2975" name="Text Box 31"/>
          <p:cNvSpPr txBox="1">
            <a:spLocks noChangeArrowheads="1"/>
          </p:cNvSpPr>
          <p:nvPr/>
        </p:nvSpPr>
        <p:spPr bwMode="auto">
          <a:xfrm>
            <a:off x="4130675" y="463550"/>
            <a:ext cx="893763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1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2976" name="Text Box 32"/>
          <p:cNvSpPr txBox="1">
            <a:spLocks noChangeArrowheads="1"/>
          </p:cNvSpPr>
          <p:nvPr/>
        </p:nvSpPr>
        <p:spPr bwMode="auto">
          <a:xfrm>
            <a:off x="5094288" y="4016375"/>
            <a:ext cx="89217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4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2977" name="Text Box 33"/>
          <p:cNvSpPr txBox="1">
            <a:spLocks noChangeArrowheads="1"/>
          </p:cNvSpPr>
          <p:nvPr/>
        </p:nvSpPr>
        <p:spPr bwMode="auto">
          <a:xfrm>
            <a:off x="5094288" y="1341438"/>
            <a:ext cx="8953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2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2978" name="Text Box 34"/>
          <p:cNvSpPr txBox="1">
            <a:spLocks noChangeArrowheads="1"/>
          </p:cNvSpPr>
          <p:nvPr/>
        </p:nvSpPr>
        <p:spPr bwMode="auto">
          <a:xfrm>
            <a:off x="4127500" y="4932363"/>
            <a:ext cx="8953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5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2979" name="Text Box 35"/>
          <p:cNvSpPr txBox="1">
            <a:spLocks noChangeArrowheads="1"/>
          </p:cNvSpPr>
          <p:nvPr/>
        </p:nvSpPr>
        <p:spPr bwMode="auto">
          <a:xfrm>
            <a:off x="465138" y="4006850"/>
            <a:ext cx="893762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8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2980" name="Text Box 36"/>
          <p:cNvSpPr txBox="1">
            <a:spLocks noChangeArrowheads="1"/>
          </p:cNvSpPr>
          <p:nvPr/>
        </p:nvSpPr>
        <p:spPr bwMode="auto">
          <a:xfrm>
            <a:off x="465138" y="1333500"/>
            <a:ext cx="893762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10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2981" name="Text Box 37"/>
          <p:cNvSpPr txBox="1">
            <a:spLocks noChangeArrowheads="1"/>
          </p:cNvSpPr>
          <p:nvPr/>
        </p:nvSpPr>
        <p:spPr bwMode="auto">
          <a:xfrm>
            <a:off x="1373188" y="476250"/>
            <a:ext cx="893762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11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2982" name="Text Box 38"/>
          <p:cNvSpPr txBox="1">
            <a:spLocks noChangeArrowheads="1"/>
          </p:cNvSpPr>
          <p:nvPr/>
        </p:nvSpPr>
        <p:spPr bwMode="auto">
          <a:xfrm>
            <a:off x="1370013" y="4948238"/>
            <a:ext cx="8953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7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2983" name="Oval 39"/>
          <p:cNvSpPr>
            <a:spLocks noChangeArrowheads="1"/>
          </p:cNvSpPr>
          <p:nvPr/>
        </p:nvSpPr>
        <p:spPr bwMode="auto">
          <a:xfrm>
            <a:off x="3119438" y="2838450"/>
            <a:ext cx="265112" cy="263525"/>
          </a:xfrm>
          <a:prstGeom prst="ellipse">
            <a:avLst/>
          </a:prstGeom>
          <a:solidFill>
            <a:srgbClr val="000080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84" name="Rectangle 40"/>
          <p:cNvSpPr>
            <a:spLocks noChangeArrowheads="1"/>
          </p:cNvSpPr>
          <p:nvPr/>
        </p:nvSpPr>
        <p:spPr bwMode="auto">
          <a:xfrm>
            <a:off x="1212850" y="5934075"/>
            <a:ext cx="4067175" cy="504825"/>
          </a:xfrm>
          <a:prstGeom prst="rect">
            <a:avLst/>
          </a:prstGeom>
          <a:gradFill rotWithShape="1">
            <a:gsLst>
              <a:gs pos="0">
                <a:srgbClr val="FFCCFF"/>
              </a:gs>
              <a:gs pos="50000">
                <a:schemeClr val="bg1"/>
              </a:gs>
              <a:gs pos="100000">
                <a:srgbClr val="FFCCFF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85" name="Text Box 41"/>
          <p:cNvSpPr txBox="1">
            <a:spLocks noChangeArrowheads="1"/>
          </p:cNvSpPr>
          <p:nvPr/>
        </p:nvSpPr>
        <p:spPr bwMode="auto">
          <a:xfrm>
            <a:off x="2227263" y="5824538"/>
            <a:ext cx="2036762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4000" b="1">
                <a:solidFill>
                  <a:srgbClr val="0000FF"/>
                </a:solidFill>
                <a:latin typeface="Comic Sans MS" pitchFamily="66" charset="0"/>
              </a:rPr>
              <a:t>morning</a:t>
            </a:r>
            <a:endParaRPr lang="en-US" sz="4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82986" name="AutoShape 42"/>
          <p:cNvSpPr>
            <a:spLocks noChangeArrowheads="1"/>
          </p:cNvSpPr>
          <p:nvPr/>
        </p:nvSpPr>
        <p:spPr bwMode="auto">
          <a:xfrm>
            <a:off x="6386513" y="4219575"/>
            <a:ext cx="2562225" cy="23812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66FF"/>
              </a:gs>
              <a:gs pos="50000">
                <a:srgbClr val="FFDDFF"/>
              </a:gs>
              <a:gs pos="100000">
                <a:srgbClr val="FF66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87" name="Text Box 43"/>
          <p:cNvSpPr txBox="1">
            <a:spLocks noChangeArrowheads="1"/>
          </p:cNvSpPr>
          <p:nvPr/>
        </p:nvSpPr>
        <p:spPr bwMode="auto">
          <a:xfrm>
            <a:off x="6478588" y="4906963"/>
            <a:ext cx="2379662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b="1">
                <a:solidFill>
                  <a:srgbClr val="FF0000"/>
                </a:solidFill>
                <a:latin typeface="Comic Sans MS" pitchFamily="66" charset="0"/>
              </a:rPr>
              <a:t>03:55</a:t>
            </a:r>
            <a:endParaRPr lang="en-US" b="1">
              <a:solidFill>
                <a:srgbClr val="FF00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9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298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298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2987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012" name="AutoShape 44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0000"/>
              </a:gs>
              <a:gs pos="100000">
                <a:srgbClr val="FF0000">
                  <a:gamma/>
                  <a:shade val="40000"/>
                  <a:invGamma/>
                </a:srgbClr>
              </a:gs>
            </a:gsLst>
            <a:path path="shape">
              <a:fillToRect l="50000" t="50000" r="50000" b="50000"/>
            </a:path>
          </a:gradFill>
          <a:ln w="38100">
            <a:solidFill>
              <a:srgbClr val="FF66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3970" name="AutoShape 2"/>
          <p:cNvSpPr>
            <a:spLocks noChangeArrowheads="1"/>
          </p:cNvSpPr>
          <p:nvPr/>
        </p:nvSpPr>
        <p:spPr bwMode="auto">
          <a:xfrm>
            <a:off x="174625" y="104775"/>
            <a:ext cx="6143625" cy="6486525"/>
          </a:xfrm>
          <a:prstGeom prst="roundRect">
            <a:avLst>
              <a:gd name="adj" fmla="val 16667"/>
            </a:avLst>
          </a:prstGeom>
          <a:solidFill>
            <a:srgbClr val="FFCCFF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3971" name="Text Box 3"/>
          <p:cNvSpPr txBox="1">
            <a:spLocks noChangeArrowheads="1"/>
          </p:cNvSpPr>
          <p:nvPr/>
        </p:nvSpPr>
        <p:spPr bwMode="auto">
          <a:xfrm>
            <a:off x="2803525" y="120650"/>
            <a:ext cx="8953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12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grpSp>
        <p:nvGrpSpPr>
          <p:cNvPr id="83972" name="Group 4"/>
          <p:cNvGrpSpPr>
            <a:grpSpLocks/>
          </p:cNvGrpSpPr>
          <p:nvPr/>
        </p:nvGrpSpPr>
        <p:grpSpPr bwMode="auto">
          <a:xfrm>
            <a:off x="1108075" y="827088"/>
            <a:ext cx="4287838" cy="4286250"/>
            <a:chOff x="1321" y="602"/>
            <a:chExt cx="3118" cy="3117"/>
          </a:xfrm>
        </p:grpSpPr>
        <p:sp>
          <p:nvSpPr>
            <p:cNvPr id="83973" name="Oval 5"/>
            <p:cNvSpPr>
              <a:spLocks noChangeArrowheads="1"/>
            </p:cNvSpPr>
            <p:nvPr/>
          </p:nvSpPr>
          <p:spPr bwMode="auto">
            <a:xfrm>
              <a:off x="1327" y="607"/>
              <a:ext cx="3106" cy="3106"/>
            </a:xfrm>
            <a:prstGeom prst="ellipse">
              <a:avLst/>
            </a:prstGeom>
            <a:solidFill>
              <a:srgbClr val="CCFFFF"/>
            </a:solidFill>
            <a:ln w="127000">
              <a:solidFill>
                <a:srgbClr val="0000FF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grpSp>
          <p:nvGrpSpPr>
            <p:cNvPr id="83974" name="Group 6"/>
            <p:cNvGrpSpPr>
              <a:grpSpLocks/>
            </p:cNvGrpSpPr>
            <p:nvPr/>
          </p:nvGrpSpPr>
          <p:grpSpPr bwMode="auto">
            <a:xfrm>
              <a:off x="1321" y="2158"/>
              <a:ext cx="3117" cy="4"/>
              <a:chOff x="1323" y="2156"/>
              <a:chExt cx="3117" cy="4"/>
            </a:xfrm>
          </p:grpSpPr>
          <p:sp>
            <p:nvSpPr>
              <p:cNvPr id="83975" name="Line 7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83976" name="Line 8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83977" name="Group 9"/>
            <p:cNvGrpSpPr>
              <a:grpSpLocks/>
            </p:cNvGrpSpPr>
            <p:nvPr/>
          </p:nvGrpSpPr>
          <p:grpSpPr bwMode="auto">
            <a:xfrm rot="-5400000">
              <a:off x="1321" y="2159"/>
              <a:ext cx="3117" cy="4"/>
              <a:chOff x="1323" y="2156"/>
              <a:chExt cx="3117" cy="4"/>
            </a:xfrm>
          </p:grpSpPr>
          <p:sp>
            <p:nvSpPr>
              <p:cNvPr id="83978" name="Line 10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83979" name="Line 11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83980" name="Group 12"/>
            <p:cNvGrpSpPr>
              <a:grpSpLocks/>
            </p:cNvGrpSpPr>
            <p:nvPr/>
          </p:nvGrpSpPr>
          <p:grpSpPr bwMode="auto">
            <a:xfrm rot="-1800000">
              <a:off x="1322" y="2159"/>
              <a:ext cx="3117" cy="4"/>
              <a:chOff x="1323" y="2156"/>
              <a:chExt cx="3117" cy="4"/>
            </a:xfrm>
          </p:grpSpPr>
          <p:sp>
            <p:nvSpPr>
              <p:cNvPr id="83981" name="Line 13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83982" name="Line 14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83983" name="Group 15"/>
            <p:cNvGrpSpPr>
              <a:grpSpLocks/>
            </p:cNvGrpSpPr>
            <p:nvPr/>
          </p:nvGrpSpPr>
          <p:grpSpPr bwMode="auto">
            <a:xfrm rot="-9000000">
              <a:off x="1322" y="2158"/>
              <a:ext cx="3117" cy="4"/>
              <a:chOff x="1323" y="2156"/>
              <a:chExt cx="3117" cy="4"/>
            </a:xfrm>
          </p:grpSpPr>
          <p:sp>
            <p:nvSpPr>
              <p:cNvPr id="83984" name="Line 16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83985" name="Line 17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83986" name="Group 18"/>
            <p:cNvGrpSpPr>
              <a:grpSpLocks/>
            </p:cNvGrpSpPr>
            <p:nvPr/>
          </p:nvGrpSpPr>
          <p:grpSpPr bwMode="auto">
            <a:xfrm rot="-7200000">
              <a:off x="1321" y="2159"/>
              <a:ext cx="3117" cy="4"/>
              <a:chOff x="1323" y="2156"/>
              <a:chExt cx="3117" cy="4"/>
            </a:xfrm>
          </p:grpSpPr>
          <p:sp>
            <p:nvSpPr>
              <p:cNvPr id="83987" name="Line 19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83988" name="Line 20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83989" name="Group 21"/>
            <p:cNvGrpSpPr>
              <a:grpSpLocks/>
            </p:cNvGrpSpPr>
            <p:nvPr/>
          </p:nvGrpSpPr>
          <p:grpSpPr bwMode="auto">
            <a:xfrm rot="-3600000">
              <a:off x="1321" y="2159"/>
              <a:ext cx="3117" cy="4"/>
              <a:chOff x="1323" y="2156"/>
              <a:chExt cx="3117" cy="4"/>
            </a:xfrm>
          </p:grpSpPr>
          <p:sp>
            <p:nvSpPr>
              <p:cNvPr id="83990" name="Line 22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83991" name="Line 23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</p:grpSp>
      <p:sp>
        <p:nvSpPr>
          <p:cNvPr id="83992" name="Line 24"/>
          <p:cNvSpPr>
            <a:spLocks noChangeShapeType="1"/>
          </p:cNvSpPr>
          <p:nvPr/>
        </p:nvSpPr>
        <p:spPr bwMode="auto">
          <a:xfrm flipV="1">
            <a:off x="3251200" y="1890713"/>
            <a:ext cx="482600" cy="1071562"/>
          </a:xfrm>
          <a:prstGeom prst="line">
            <a:avLst/>
          </a:prstGeom>
          <a:noFill/>
          <a:ln w="127000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3995" name="Text Box 27"/>
          <p:cNvSpPr txBox="1">
            <a:spLocks noChangeArrowheads="1"/>
          </p:cNvSpPr>
          <p:nvPr/>
        </p:nvSpPr>
        <p:spPr bwMode="auto">
          <a:xfrm>
            <a:off x="2803525" y="5218113"/>
            <a:ext cx="8953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6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3996" name="Text Box 28"/>
          <p:cNvSpPr txBox="1">
            <a:spLocks noChangeArrowheads="1"/>
          </p:cNvSpPr>
          <p:nvPr/>
        </p:nvSpPr>
        <p:spPr bwMode="auto">
          <a:xfrm>
            <a:off x="5432425" y="2665413"/>
            <a:ext cx="89693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3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3997" name="Text Box 29"/>
          <p:cNvSpPr txBox="1">
            <a:spLocks noChangeArrowheads="1"/>
          </p:cNvSpPr>
          <p:nvPr/>
        </p:nvSpPr>
        <p:spPr bwMode="auto">
          <a:xfrm>
            <a:off x="161925" y="2665413"/>
            <a:ext cx="89693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9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3998" name="Line 30"/>
          <p:cNvSpPr>
            <a:spLocks noChangeShapeType="1"/>
          </p:cNvSpPr>
          <p:nvPr/>
        </p:nvSpPr>
        <p:spPr bwMode="auto">
          <a:xfrm flipH="1" flipV="1">
            <a:off x="1581150" y="2970213"/>
            <a:ext cx="1670050" cy="0"/>
          </a:xfrm>
          <a:prstGeom prst="line">
            <a:avLst/>
          </a:prstGeom>
          <a:noFill/>
          <a:ln w="127000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3999" name="Text Box 31"/>
          <p:cNvSpPr txBox="1">
            <a:spLocks noChangeArrowheads="1"/>
          </p:cNvSpPr>
          <p:nvPr/>
        </p:nvSpPr>
        <p:spPr bwMode="auto">
          <a:xfrm>
            <a:off x="4130675" y="463550"/>
            <a:ext cx="893763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1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4000" name="Text Box 32"/>
          <p:cNvSpPr txBox="1">
            <a:spLocks noChangeArrowheads="1"/>
          </p:cNvSpPr>
          <p:nvPr/>
        </p:nvSpPr>
        <p:spPr bwMode="auto">
          <a:xfrm>
            <a:off x="5094288" y="4016375"/>
            <a:ext cx="89217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4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4001" name="Text Box 33"/>
          <p:cNvSpPr txBox="1">
            <a:spLocks noChangeArrowheads="1"/>
          </p:cNvSpPr>
          <p:nvPr/>
        </p:nvSpPr>
        <p:spPr bwMode="auto">
          <a:xfrm>
            <a:off x="5094288" y="1341438"/>
            <a:ext cx="8953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2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4002" name="Text Box 34"/>
          <p:cNvSpPr txBox="1">
            <a:spLocks noChangeArrowheads="1"/>
          </p:cNvSpPr>
          <p:nvPr/>
        </p:nvSpPr>
        <p:spPr bwMode="auto">
          <a:xfrm>
            <a:off x="4127500" y="4932363"/>
            <a:ext cx="8953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5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4003" name="Text Box 35"/>
          <p:cNvSpPr txBox="1">
            <a:spLocks noChangeArrowheads="1"/>
          </p:cNvSpPr>
          <p:nvPr/>
        </p:nvSpPr>
        <p:spPr bwMode="auto">
          <a:xfrm>
            <a:off x="465138" y="4006850"/>
            <a:ext cx="893762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8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4004" name="Text Box 36"/>
          <p:cNvSpPr txBox="1">
            <a:spLocks noChangeArrowheads="1"/>
          </p:cNvSpPr>
          <p:nvPr/>
        </p:nvSpPr>
        <p:spPr bwMode="auto">
          <a:xfrm>
            <a:off x="465138" y="1333500"/>
            <a:ext cx="893762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10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4005" name="Text Box 37"/>
          <p:cNvSpPr txBox="1">
            <a:spLocks noChangeArrowheads="1"/>
          </p:cNvSpPr>
          <p:nvPr/>
        </p:nvSpPr>
        <p:spPr bwMode="auto">
          <a:xfrm>
            <a:off x="1373188" y="476250"/>
            <a:ext cx="893762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11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4006" name="Text Box 38"/>
          <p:cNvSpPr txBox="1">
            <a:spLocks noChangeArrowheads="1"/>
          </p:cNvSpPr>
          <p:nvPr/>
        </p:nvSpPr>
        <p:spPr bwMode="auto">
          <a:xfrm>
            <a:off x="1370013" y="4948238"/>
            <a:ext cx="8953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7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4007" name="Oval 39"/>
          <p:cNvSpPr>
            <a:spLocks noChangeArrowheads="1"/>
          </p:cNvSpPr>
          <p:nvPr/>
        </p:nvSpPr>
        <p:spPr bwMode="auto">
          <a:xfrm>
            <a:off x="3119438" y="2838450"/>
            <a:ext cx="265112" cy="263525"/>
          </a:xfrm>
          <a:prstGeom prst="ellipse">
            <a:avLst/>
          </a:prstGeom>
          <a:solidFill>
            <a:srgbClr val="000080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4008" name="Rectangle 40"/>
          <p:cNvSpPr>
            <a:spLocks noChangeArrowheads="1"/>
          </p:cNvSpPr>
          <p:nvPr/>
        </p:nvSpPr>
        <p:spPr bwMode="auto">
          <a:xfrm>
            <a:off x="1212850" y="5934075"/>
            <a:ext cx="4067175" cy="504825"/>
          </a:xfrm>
          <a:prstGeom prst="rect">
            <a:avLst/>
          </a:prstGeom>
          <a:gradFill rotWithShape="1">
            <a:gsLst>
              <a:gs pos="0">
                <a:srgbClr val="FFCCFF"/>
              </a:gs>
              <a:gs pos="50000">
                <a:schemeClr val="bg1"/>
              </a:gs>
              <a:gs pos="100000">
                <a:srgbClr val="FFCCFF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4009" name="Text Box 41"/>
          <p:cNvSpPr txBox="1">
            <a:spLocks noChangeArrowheads="1"/>
          </p:cNvSpPr>
          <p:nvPr/>
        </p:nvSpPr>
        <p:spPr bwMode="auto">
          <a:xfrm>
            <a:off x="2227263" y="5824538"/>
            <a:ext cx="2036762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4000" b="1">
                <a:solidFill>
                  <a:srgbClr val="0000FF"/>
                </a:solidFill>
                <a:latin typeface="Comic Sans MS" pitchFamily="66" charset="0"/>
              </a:rPr>
              <a:t>morning</a:t>
            </a:r>
            <a:endParaRPr lang="en-US" sz="4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84010" name="AutoShape 42"/>
          <p:cNvSpPr>
            <a:spLocks noChangeArrowheads="1"/>
          </p:cNvSpPr>
          <p:nvPr/>
        </p:nvSpPr>
        <p:spPr bwMode="auto">
          <a:xfrm>
            <a:off x="6386513" y="4219575"/>
            <a:ext cx="2562225" cy="23812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66FF"/>
              </a:gs>
              <a:gs pos="50000">
                <a:srgbClr val="FFDDFF"/>
              </a:gs>
              <a:gs pos="100000">
                <a:srgbClr val="FF66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4011" name="Text Box 43"/>
          <p:cNvSpPr txBox="1">
            <a:spLocks noChangeArrowheads="1"/>
          </p:cNvSpPr>
          <p:nvPr/>
        </p:nvSpPr>
        <p:spPr bwMode="auto">
          <a:xfrm>
            <a:off x="6478588" y="4906963"/>
            <a:ext cx="2379662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b="1">
                <a:solidFill>
                  <a:srgbClr val="FF0000"/>
                </a:solidFill>
                <a:latin typeface="Comic Sans MS" pitchFamily="66" charset="0"/>
              </a:rPr>
              <a:t>00:45</a:t>
            </a:r>
            <a:endParaRPr lang="en-US" b="1">
              <a:solidFill>
                <a:srgbClr val="FF00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0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40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40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4011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5036" name="AutoShape 44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0000"/>
              </a:gs>
              <a:gs pos="100000">
                <a:srgbClr val="FF0000">
                  <a:gamma/>
                  <a:shade val="40000"/>
                  <a:invGamma/>
                </a:srgbClr>
              </a:gs>
            </a:gsLst>
            <a:path path="shape">
              <a:fillToRect l="50000" t="50000" r="50000" b="50000"/>
            </a:path>
          </a:gradFill>
          <a:ln w="38100">
            <a:solidFill>
              <a:srgbClr val="FF66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4994" name="AutoShape 2"/>
          <p:cNvSpPr>
            <a:spLocks noChangeArrowheads="1"/>
          </p:cNvSpPr>
          <p:nvPr/>
        </p:nvSpPr>
        <p:spPr bwMode="auto">
          <a:xfrm>
            <a:off x="174625" y="104775"/>
            <a:ext cx="6143625" cy="6486525"/>
          </a:xfrm>
          <a:prstGeom prst="roundRect">
            <a:avLst>
              <a:gd name="adj" fmla="val 16667"/>
            </a:avLst>
          </a:prstGeom>
          <a:solidFill>
            <a:srgbClr val="FFCCFF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4995" name="Text Box 3"/>
          <p:cNvSpPr txBox="1">
            <a:spLocks noChangeArrowheads="1"/>
          </p:cNvSpPr>
          <p:nvPr/>
        </p:nvSpPr>
        <p:spPr bwMode="auto">
          <a:xfrm>
            <a:off x="2803525" y="120650"/>
            <a:ext cx="8953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12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grpSp>
        <p:nvGrpSpPr>
          <p:cNvPr id="84996" name="Group 4"/>
          <p:cNvGrpSpPr>
            <a:grpSpLocks/>
          </p:cNvGrpSpPr>
          <p:nvPr/>
        </p:nvGrpSpPr>
        <p:grpSpPr bwMode="auto">
          <a:xfrm>
            <a:off x="1108075" y="827088"/>
            <a:ext cx="4287838" cy="4286250"/>
            <a:chOff x="1321" y="602"/>
            <a:chExt cx="3118" cy="3117"/>
          </a:xfrm>
        </p:grpSpPr>
        <p:sp>
          <p:nvSpPr>
            <p:cNvPr id="84997" name="Oval 5"/>
            <p:cNvSpPr>
              <a:spLocks noChangeArrowheads="1"/>
            </p:cNvSpPr>
            <p:nvPr/>
          </p:nvSpPr>
          <p:spPr bwMode="auto">
            <a:xfrm>
              <a:off x="1327" y="607"/>
              <a:ext cx="3106" cy="3106"/>
            </a:xfrm>
            <a:prstGeom prst="ellipse">
              <a:avLst/>
            </a:prstGeom>
            <a:solidFill>
              <a:srgbClr val="CCFFFF"/>
            </a:solidFill>
            <a:ln w="127000">
              <a:solidFill>
                <a:srgbClr val="0000FF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grpSp>
          <p:nvGrpSpPr>
            <p:cNvPr id="84998" name="Group 6"/>
            <p:cNvGrpSpPr>
              <a:grpSpLocks/>
            </p:cNvGrpSpPr>
            <p:nvPr/>
          </p:nvGrpSpPr>
          <p:grpSpPr bwMode="auto">
            <a:xfrm>
              <a:off x="1321" y="2158"/>
              <a:ext cx="3117" cy="4"/>
              <a:chOff x="1323" y="2156"/>
              <a:chExt cx="3117" cy="4"/>
            </a:xfrm>
          </p:grpSpPr>
          <p:sp>
            <p:nvSpPr>
              <p:cNvPr id="84999" name="Line 7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85000" name="Line 8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85001" name="Group 9"/>
            <p:cNvGrpSpPr>
              <a:grpSpLocks/>
            </p:cNvGrpSpPr>
            <p:nvPr/>
          </p:nvGrpSpPr>
          <p:grpSpPr bwMode="auto">
            <a:xfrm rot="-5400000">
              <a:off x="1321" y="2159"/>
              <a:ext cx="3117" cy="4"/>
              <a:chOff x="1323" y="2156"/>
              <a:chExt cx="3117" cy="4"/>
            </a:xfrm>
          </p:grpSpPr>
          <p:sp>
            <p:nvSpPr>
              <p:cNvPr id="85002" name="Line 10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85003" name="Line 11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85004" name="Group 12"/>
            <p:cNvGrpSpPr>
              <a:grpSpLocks/>
            </p:cNvGrpSpPr>
            <p:nvPr/>
          </p:nvGrpSpPr>
          <p:grpSpPr bwMode="auto">
            <a:xfrm rot="-1800000">
              <a:off x="1322" y="2159"/>
              <a:ext cx="3117" cy="4"/>
              <a:chOff x="1323" y="2156"/>
              <a:chExt cx="3117" cy="4"/>
            </a:xfrm>
          </p:grpSpPr>
          <p:sp>
            <p:nvSpPr>
              <p:cNvPr id="85005" name="Line 13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85006" name="Line 14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85007" name="Group 15"/>
            <p:cNvGrpSpPr>
              <a:grpSpLocks/>
            </p:cNvGrpSpPr>
            <p:nvPr/>
          </p:nvGrpSpPr>
          <p:grpSpPr bwMode="auto">
            <a:xfrm rot="-9000000">
              <a:off x="1322" y="2158"/>
              <a:ext cx="3117" cy="4"/>
              <a:chOff x="1323" y="2156"/>
              <a:chExt cx="3117" cy="4"/>
            </a:xfrm>
          </p:grpSpPr>
          <p:sp>
            <p:nvSpPr>
              <p:cNvPr id="85008" name="Line 16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85009" name="Line 17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85010" name="Group 18"/>
            <p:cNvGrpSpPr>
              <a:grpSpLocks/>
            </p:cNvGrpSpPr>
            <p:nvPr/>
          </p:nvGrpSpPr>
          <p:grpSpPr bwMode="auto">
            <a:xfrm rot="-7200000">
              <a:off x="1321" y="2159"/>
              <a:ext cx="3117" cy="4"/>
              <a:chOff x="1323" y="2156"/>
              <a:chExt cx="3117" cy="4"/>
            </a:xfrm>
          </p:grpSpPr>
          <p:sp>
            <p:nvSpPr>
              <p:cNvPr id="85011" name="Line 19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85012" name="Line 20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85013" name="Group 21"/>
            <p:cNvGrpSpPr>
              <a:grpSpLocks/>
            </p:cNvGrpSpPr>
            <p:nvPr/>
          </p:nvGrpSpPr>
          <p:grpSpPr bwMode="auto">
            <a:xfrm rot="-3600000">
              <a:off x="1321" y="2159"/>
              <a:ext cx="3117" cy="4"/>
              <a:chOff x="1323" y="2156"/>
              <a:chExt cx="3117" cy="4"/>
            </a:xfrm>
          </p:grpSpPr>
          <p:sp>
            <p:nvSpPr>
              <p:cNvPr id="85014" name="Line 22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85015" name="Line 23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</p:grpSp>
      <p:sp>
        <p:nvSpPr>
          <p:cNvPr id="85016" name="Line 24"/>
          <p:cNvSpPr>
            <a:spLocks noChangeShapeType="1"/>
          </p:cNvSpPr>
          <p:nvPr/>
        </p:nvSpPr>
        <p:spPr bwMode="auto">
          <a:xfrm flipH="1" flipV="1">
            <a:off x="2319338" y="2271713"/>
            <a:ext cx="931862" cy="690562"/>
          </a:xfrm>
          <a:prstGeom prst="line">
            <a:avLst/>
          </a:prstGeom>
          <a:noFill/>
          <a:ln w="127000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5019" name="Text Box 27"/>
          <p:cNvSpPr txBox="1">
            <a:spLocks noChangeArrowheads="1"/>
          </p:cNvSpPr>
          <p:nvPr/>
        </p:nvSpPr>
        <p:spPr bwMode="auto">
          <a:xfrm>
            <a:off x="2803525" y="5218113"/>
            <a:ext cx="8953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6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5020" name="Text Box 28"/>
          <p:cNvSpPr txBox="1">
            <a:spLocks noChangeArrowheads="1"/>
          </p:cNvSpPr>
          <p:nvPr/>
        </p:nvSpPr>
        <p:spPr bwMode="auto">
          <a:xfrm>
            <a:off x="5432425" y="2665413"/>
            <a:ext cx="89693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3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5021" name="Text Box 29"/>
          <p:cNvSpPr txBox="1">
            <a:spLocks noChangeArrowheads="1"/>
          </p:cNvSpPr>
          <p:nvPr/>
        </p:nvSpPr>
        <p:spPr bwMode="auto">
          <a:xfrm>
            <a:off x="161925" y="2665413"/>
            <a:ext cx="89693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9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5022" name="Line 30"/>
          <p:cNvSpPr>
            <a:spLocks noChangeShapeType="1"/>
          </p:cNvSpPr>
          <p:nvPr/>
        </p:nvSpPr>
        <p:spPr bwMode="auto">
          <a:xfrm flipV="1">
            <a:off x="3251200" y="2130425"/>
            <a:ext cx="1458913" cy="839788"/>
          </a:xfrm>
          <a:prstGeom prst="line">
            <a:avLst/>
          </a:prstGeom>
          <a:noFill/>
          <a:ln w="127000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5023" name="Text Box 31"/>
          <p:cNvSpPr txBox="1">
            <a:spLocks noChangeArrowheads="1"/>
          </p:cNvSpPr>
          <p:nvPr/>
        </p:nvSpPr>
        <p:spPr bwMode="auto">
          <a:xfrm>
            <a:off x="4130675" y="463550"/>
            <a:ext cx="893763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1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5024" name="Text Box 32"/>
          <p:cNvSpPr txBox="1">
            <a:spLocks noChangeArrowheads="1"/>
          </p:cNvSpPr>
          <p:nvPr/>
        </p:nvSpPr>
        <p:spPr bwMode="auto">
          <a:xfrm>
            <a:off x="5094288" y="4016375"/>
            <a:ext cx="89217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4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5025" name="Text Box 33"/>
          <p:cNvSpPr txBox="1">
            <a:spLocks noChangeArrowheads="1"/>
          </p:cNvSpPr>
          <p:nvPr/>
        </p:nvSpPr>
        <p:spPr bwMode="auto">
          <a:xfrm>
            <a:off x="5094288" y="1341438"/>
            <a:ext cx="8953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2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5026" name="Text Box 34"/>
          <p:cNvSpPr txBox="1">
            <a:spLocks noChangeArrowheads="1"/>
          </p:cNvSpPr>
          <p:nvPr/>
        </p:nvSpPr>
        <p:spPr bwMode="auto">
          <a:xfrm>
            <a:off x="4127500" y="4932363"/>
            <a:ext cx="8953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5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5027" name="Text Box 35"/>
          <p:cNvSpPr txBox="1">
            <a:spLocks noChangeArrowheads="1"/>
          </p:cNvSpPr>
          <p:nvPr/>
        </p:nvSpPr>
        <p:spPr bwMode="auto">
          <a:xfrm>
            <a:off x="465138" y="4006850"/>
            <a:ext cx="893762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8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5028" name="Text Box 36"/>
          <p:cNvSpPr txBox="1">
            <a:spLocks noChangeArrowheads="1"/>
          </p:cNvSpPr>
          <p:nvPr/>
        </p:nvSpPr>
        <p:spPr bwMode="auto">
          <a:xfrm>
            <a:off x="465138" y="1333500"/>
            <a:ext cx="893762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10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5029" name="Text Box 37"/>
          <p:cNvSpPr txBox="1">
            <a:spLocks noChangeArrowheads="1"/>
          </p:cNvSpPr>
          <p:nvPr/>
        </p:nvSpPr>
        <p:spPr bwMode="auto">
          <a:xfrm>
            <a:off x="1373188" y="476250"/>
            <a:ext cx="893762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11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5030" name="Text Box 38"/>
          <p:cNvSpPr txBox="1">
            <a:spLocks noChangeArrowheads="1"/>
          </p:cNvSpPr>
          <p:nvPr/>
        </p:nvSpPr>
        <p:spPr bwMode="auto">
          <a:xfrm>
            <a:off x="1370013" y="4948238"/>
            <a:ext cx="8953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7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5031" name="Oval 39"/>
          <p:cNvSpPr>
            <a:spLocks noChangeArrowheads="1"/>
          </p:cNvSpPr>
          <p:nvPr/>
        </p:nvSpPr>
        <p:spPr bwMode="auto">
          <a:xfrm>
            <a:off x="3119438" y="2838450"/>
            <a:ext cx="265112" cy="263525"/>
          </a:xfrm>
          <a:prstGeom prst="ellipse">
            <a:avLst/>
          </a:prstGeom>
          <a:solidFill>
            <a:srgbClr val="000080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5032" name="Rectangle 40"/>
          <p:cNvSpPr>
            <a:spLocks noChangeArrowheads="1"/>
          </p:cNvSpPr>
          <p:nvPr/>
        </p:nvSpPr>
        <p:spPr bwMode="auto">
          <a:xfrm>
            <a:off x="1212850" y="5934075"/>
            <a:ext cx="4067175" cy="504825"/>
          </a:xfrm>
          <a:prstGeom prst="rect">
            <a:avLst/>
          </a:prstGeom>
          <a:gradFill rotWithShape="1">
            <a:gsLst>
              <a:gs pos="0">
                <a:srgbClr val="FFCCFF"/>
              </a:gs>
              <a:gs pos="50000">
                <a:schemeClr val="bg1"/>
              </a:gs>
              <a:gs pos="100000">
                <a:srgbClr val="FFCCFF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5033" name="Text Box 41"/>
          <p:cNvSpPr txBox="1">
            <a:spLocks noChangeArrowheads="1"/>
          </p:cNvSpPr>
          <p:nvPr/>
        </p:nvSpPr>
        <p:spPr bwMode="auto">
          <a:xfrm>
            <a:off x="1965325" y="5824538"/>
            <a:ext cx="256063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4000" b="1">
                <a:solidFill>
                  <a:srgbClr val="0000FF"/>
                </a:solidFill>
                <a:latin typeface="Comic Sans MS" pitchFamily="66" charset="0"/>
              </a:rPr>
              <a:t>afternoon</a:t>
            </a:r>
            <a:endParaRPr lang="en-US" sz="4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85034" name="AutoShape 42"/>
          <p:cNvSpPr>
            <a:spLocks noChangeArrowheads="1"/>
          </p:cNvSpPr>
          <p:nvPr/>
        </p:nvSpPr>
        <p:spPr bwMode="auto">
          <a:xfrm>
            <a:off x="6386513" y="4219575"/>
            <a:ext cx="2562225" cy="23812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66FF"/>
              </a:gs>
              <a:gs pos="50000">
                <a:srgbClr val="FFDDFF"/>
              </a:gs>
              <a:gs pos="100000">
                <a:srgbClr val="FF66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5035" name="Text Box 43"/>
          <p:cNvSpPr txBox="1">
            <a:spLocks noChangeArrowheads="1"/>
          </p:cNvSpPr>
          <p:nvPr/>
        </p:nvSpPr>
        <p:spPr bwMode="auto">
          <a:xfrm>
            <a:off x="6478588" y="4906963"/>
            <a:ext cx="2379662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b="1">
                <a:solidFill>
                  <a:srgbClr val="FF0000"/>
                </a:solidFill>
                <a:latin typeface="Comic Sans MS" pitchFamily="66" charset="0"/>
              </a:rPr>
              <a:t>22:10</a:t>
            </a:r>
            <a:endParaRPr lang="en-US" b="1">
              <a:solidFill>
                <a:srgbClr val="FF00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0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50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50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5035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060" name="AutoShape 44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0000"/>
              </a:gs>
              <a:gs pos="100000">
                <a:srgbClr val="FF0000">
                  <a:gamma/>
                  <a:shade val="40000"/>
                  <a:invGamma/>
                </a:srgbClr>
              </a:gs>
            </a:gsLst>
            <a:path path="shape">
              <a:fillToRect l="50000" t="50000" r="50000" b="50000"/>
            </a:path>
          </a:gradFill>
          <a:ln w="38100">
            <a:solidFill>
              <a:srgbClr val="FF66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6018" name="AutoShape 2"/>
          <p:cNvSpPr>
            <a:spLocks noChangeArrowheads="1"/>
          </p:cNvSpPr>
          <p:nvPr/>
        </p:nvSpPr>
        <p:spPr bwMode="auto">
          <a:xfrm>
            <a:off x="174625" y="104775"/>
            <a:ext cx="6143625" cy="6486525"/>
          </a:xfrm>
          <a:prstGeom prst="roundRect">
            <a:avLst>
              <a:gd name="adj" fmla="val 16667"/>
            </a:avLst>
          </a:prstGeom>
          <a:solidFill>
            <a:srgbClr val="FFCCFF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6019" name="Text Box 3"/>
          <p:cNvSpPr txBox="1">
            <a:spLocks noChangeArrowheads="1"/>
          </p:cNvSpPr>
          <p:nvPr/>
        </p:nvSpPr>
        <p:spPr bwMode="auto">
          <a:xfrm>
            <a:off x="2803525" y="120650"/>
            <a:ext cx="8953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12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grpSp>
        <p:nvGrpSpPr>
          <p:cNvPr id="86020" name="Group 4"/>
          <p:cNvGrpSpPr>
            <a:grpSpLocks/>
          </p:cNvGrpSpPr>
          <p:nvPr/>
        </p:nvGrpSpPr>
        <p:grpSpPr bwMode="auto">
          <a:xfrm>
            <a:off x="1108075" y="827088"/>
            <a:ext cx="4287838" cy="4286250"/>
            <a:chOff x="1321" y="602"/>
            <a:chExt cx="3118" cy="3117"/>
          </a:xfrm>
        </p:grpSpPr>
        <p:sp>
          <p:nvSpPr>
            <p:cNvPr id="86021" name="Oval 5"/>
            <p:cNvSpPr>
              <a:spLocks noChangeArrowheads="1"/>
            </p:cNvSpPr>
            <p:nvPr/>
          </p:nvSpPr>
          <p:spPr bwMode="auto">
            <a:xfrm>
              <a:off x="1327" y="607"/>
              <a:ext cx="3106" cy="3106"/>
            </a:xfrm>
            <a:prstGeom prst="ellipse">
              <a:avLst/>
            </a:prstGeom>
            <a:solidFill>
              <a:srgbClr val="CCFFFF"/>
            </a:solidFill>
            <a:ln w="127000">
              <a:solidFill>
                <a:srgbClr val="0000FF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grpSp>
          <p:nvGrpSpPr>
            <p:cNvPr id="86022" name="Group 6"/>
            <p:cNvGrpSpPr>
              <a:grpSpLocks/>
            </p:cNvGrpSpPr>
            <p:nvPr/>
          </p:nvGrpSpPr>
          <p:grpSpPr bwMode="auto">
            <a:xfrm>
              <a:off x="1321" y="2158"/>
              <a:ext cx="3117" cy="4"/>
              <a:chOff x="1323" y="2156"/>
              <a:chExt cx="3117" cy="4"/>
            </a:xfrm>
          </p:grpSpPr>
          <p:sp>
            <p:nvSpPr>
              <p:cNvPr id="86023" name="Line 7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86024" name="Line 8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86025" name="Group 9"/>
            <p:cNvGrpSpPr>
              <a:grpSpLocks/>
            </p:cNvGrpSpPr>
            <p:nvPr/>
          </p:nvGrpSpPr>
          <p:grpSpPr bwMode="auto">
            <a:xfrm rot="-5400000">
              <a:off x="1321" y="2159"/>
              <a:ext cx="3117" cy="4"/>
              <a:chOff x="1323" y="2156"/>
              <a:chExt cx="3117" cy="4"/>
            </a:xfrm>
          </p:grpSpPr>
          <p:sp>
            <p:nvSpPr>
              <p:cNvPr id="86026" name="Line 10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86027" name="Line 11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86028" name="Group 12"/>
            <p:cNvGrpSpPr>
              <a:grpSpLocks/>
            </p:cNvGrpSpPr>
            <p:nvPr/>
          </p:nvGrpSpPr>
          <p:grpSpPr bwMode="auto">
            <a:xfrm rot="-1800000">
              <a:off x="1322" y="2159"/>
              <a:ext cx="3117" cy="4"/>
              <a:chOff x="1323" y="2156"/>
              <a:chExt cx="3117" cy="4"/>
            </a:xfrm>
          </p:grpSpPr>
          <p:sp>
            <p:nvSpPr>
              <p:cNvPr id="86029" name="Line 13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86030" name="Line 14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86031" name="Group 15"/>
            <p:cNvGrpSpPr>
              <a:grpSpLocks/>
            </p:cNvGrpSpPr>
            <p:nvPr/>
          </p:nvGrpSpPr>
          <p:grpSpPr bwMode="auto">
            <a:xfrm rot="-9000000">
              <a:off x="1322" y="2158"/>
              <a:ext cx="3117" cy="4"/>
              <a:chOff x="1323" y="2156"/>
              <a:chExt cx="3117" cy="4"/>
            </a:xfrm>
          </p:grpSpPr>
          <p:sp>
            <p:nvSpPr>
              <p:cNvPr id="86032" name="Line 16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86033" name="Line 17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86034" name="Group 18"/>
            <p:cNvGrpSpPr>
              <a:grpSpLocks/>
            </p:cNvGrpSpPr>
            <p:nvPr/>
          </p:nvGrpSpPr>
          <p:grpSpPr bwMode="auto">
            <a:xfrm rot="-7200000">
              <a:off x="1321" y="2159"/>
              <a:ext cx="3117" cy="4"/>
              <a:chOff x="1323" y="2156"/>
              <a:chExt cx="3117" cy="4"/>
            </a:xfrm>
          </p:grpSpPr>
          <p:sp>
            <p:nvSpPr>
              <p:cNvPr id="86035" name="Line 19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86036" name="Line 20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86037" name="Group 21"/>
            <p:cNvGrpSpPr>
              <a:grpSpLocks/>
            </p:cNvGrpSpPr>
            <p:nvPr/>
          </p:nvGrpSpPr>
          <p:grpSpPr bwMode="auto">
            <a:xfrm rot="-3600000">
              <a:off x="1321" y="2159"/>
              <a:ext cx="3117" cy="4"/>
              <a:chOff x="1323" y="2156"/>
              <a:chExt cx="3117" cy="4"/>
            </a:xfrm>
          </p:grpSpPr>
          <p:sp>
            <p:nvSpPr>
              <p:cNvPr id="86038" name="Line 22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86039" name="Line 23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</p:grpSp>
      <p:sp>
        <p:nvSpPr>
          <p:cNvPr id="86040" name="Line 24"/>
          <p:cNvSpPr>
            <a:spLocks noChangeShapeType="1"/>
          </p:cNvSpPr>
          <p:nvPr/>
        </p:nvSpPr>
        <p:spPr bwMode="auto">
          <a:xfrm flipH="1" flipV="1">
            <a:off x="2894013" y="1846263"/>
            <a:ext cx="357187" cy="1116012"/>
          </a:xfrm>
          <a:prstGeom prst="line">
            <a:avLst/>
          </a:prstGeom>
          <a:noFill/>
          <a:ln w="127000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6043" name="Text Box 27"/>
          <p:cNvSpPr txBox="1">
            <a:spLocks noChangeArrowheads="1"/>
          </p:cNvSpPr>
          <p:nvPr/>
        </p:nvSpPr>
        <p:spPr bwMode="auto">
          <a:xfrm>
            <a:off x="2803525" y="5218113"/>
            <a:ext cx="8953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6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6044" name="Text Box 28"/>
          <p:cNvSpPr txBox="1">
            <a:spLocks noChangeArrowheads="1"/>
          </p:cNvSpPr>
          <p:nvPr/>
        </p:nvSpPr>
        <p:spPr bwMode="auto">
          <a:xfrm>
            <a:off x="5432425" y="2665413"/>
            <a:ext cx="89693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3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6045" name="Text Box 29"/>
          <p:cNvSpPr txBox="1">
            <a:spLocks noChangeArrowheads="1"/>
          </p:cNvSpPr>
          <p:nvPr/>
        </p:nvSpPr>
        <p:spPr bwMode="auto">
          <a:xfrm>
            <a:off x="161925" y="2665413"/>
            <a:ext cx="89693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9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6046" name="Line 30"/>
          <p:cNvSpPr>
            <a:spLocks noChangeShapeType="1"/>
          </p:cNvSpPr>
          <p:nvPr/>
        </p:nvSpPr>
        <p:spPr bwMode="auto">
          <a:xfrm>
            <a:off x="3251200" y="2970213"/>
            <a:ext cx="819150" cy="1425575"/>
          </a:xfrm>
          <a:prstGeom prst="line">
            <a:avLst/>
          </a:prstGeom>
          <a:noFill/>
          <a:ln w="127000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6047" name="Text Box 31"/>
          <p:cNvSpPr txBox="1">
            <a:spLocks noChangeArrowheads="1"/>
          </p:cNvSpPr>
          <p:nvPr/>
        </p:nvSpPr>
        <p:spPr bwMode="auto">
          <a:xfrm>
            <a:off x="4130675" y="463550"/>
            <a:ext cx="893763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1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6048" name="Text Box 32"/>
          <p:cNvSpPr txBox="1">
            <a:spLocks noChangeArrowheads="1"/>
          </p:cNvSpPr>
          <p:nvPr/>
        </p:nvSpPr>
        <p:spPr bwMode="auto">
          <a:xfrm>
            <a:off x="5094288" y="4016375"/>
            <a:ext cx="89217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4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6049" name="Text Box 33"/>
          <p:cNvSpPr txBox="1">
            <a:spLocks noChangeArrowheads="1"/>
          </p:cNvSpPr>
          <p:nvPr/>
        </p:nvSpPr>
        <p:spPr bwMode="auto">
          <a:xfrm>
            <a:off x="5094288" y="1341438"/>
            <a:ext cx="8953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2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6050" name="Text Box 34"/>
          <p:cNvSpPr txBox="1">
            <a:spLocks noChangeArrowheads="1"/>
          </p:cNvSpPr>
          <p:nvPr/>
        </p:nvSpPr>
        <p:spPr bwMode="auto">
          <a:xfrm>
            <a:off x="4127500" y="4932363"/>
            <a:ext cx="8953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5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6051" name="Text Box 35"/>
          <p:cNvSpPr txBox="1">
            <a:spLocks noChangeArrowheads="1"/>
          </p:cNvSpPr>
          <p:nvPr/>
        </p:nvSpPr>
        <p:spPr bwMode="auto">
          <a:xfrm>
            <a:off x="465138" y="4006850"/>
            <a:ext cx="893762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8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6052" name="Text Box 36"/>
          <p:cNvSpPr txBox="1">
            <a:spLocks noChangeArrowheads="1"/>
          </p:cNvSpPr>
          <p:nvPr/>
        </p:nvSpPr>
        <p:spPr bwMode="auto">
          <a:xfrm>
            <a:off x="465138" y="1333500"/>
            <a:ext cx="893762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10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6053" name="Text Box 37"/>
          <p:cNvSpPr txBox="1">
            <a:spLocks noChangeArrowheads="1"/>
          </p:cNvSpPr>
          <p:nvPr/>
        </p:nvSpPr>
        <p:spPr bwMode="auto">
          <a:xfrm>
            <a:off x="1373188" y="476250"/>
            <a:ext cx="893762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11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6054" name="Text Box 38"/>
          <p:cNvSpPr txBox="1">
            <a:spLocks noChangeArrowheads="1"/>
          </p:cNvSpPr>
          <p:nvPr/>
        </p:nvSpPr>
        <p:spPr bwMode="auto">
          <a:xfrm>
            <a:off x="1370013" y="4948238"/>
            <a:ext cx="8953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7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6055" name="Oval 39"/>
          <p:cNvSpPr>
            <a:spLocks noChangeArrowheads="1"/>
          </p:cNvSpPr>
          <p:nvPr/>
        </p:nvSpPr>
        <p:spPr bwMode="auto">
          <a:xfrm>
            <a:off x="3119438" y="2838450"/>
            <a:ext cx="265112" cy="263525"/>
          </a:xfrm>
          <a:prstGeom prst="ellipse">
            <a:avLst/>
          </a:prstGeom>
          <a:solidFill>
            <a:srgbClr val="000080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6056" name="Rectangle 40"/>
          <p:cNvSpPr>
            <a:spLocks noChangeArrowheads="1"/>
          </p:cNvSpPr>
          <p:nvPr/>
        </p:nvSpPr>
        <p:spPr bwMode="auto">
          <a:xfrm>
            <a:off x="1212850" y="5934075"/>
            <a:ext cx="4067175" cy="504825"/>
          </a:xfrm>
          <a:prstGeom prst="rect">
            <a:avLst/>
          </a:prstGeom>
          <a:gradFill rotWithShape="1">
            <a:gsLst>
              <a:gs pos="0">
                <a:srgbClr val="FFCCFF"/>
              </a:gs>
              <a:gs pos="50000">
                <a:schemeClr val="bg1"/>
              </a:gs>
              <a:gs pos="100000">
                <a:srgbClr val="FFCCFF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6057" name="Text Box 41"/>
          <p:cNvSpPr txBox="1">
            <a:spLocks noChangeArrowheads="1"/>
          </p:cNvSpPr>
          <p:nvPr/>
        </p:nvSpPr>
        <p:spPr bwMode="auto">
          <a:xfrm>
            <a:off x="2227263" y="5824538"/>
            <a:ext cx="2036762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4000" b="1">
                <a:solidFill>
                  <a:srgbClr val="0000FF"/>
                </a:solidFill>
                <a:latin typeface="Comic Sans MS" pitchFamily="66" charset="0"/>
              </a:rPr>
              <a:t>morning</a:t>
            </a:r>
            <a:endParaRPr lang="en-US" sz="4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86058" name="AutoShape 42"/>
          <p:cNvSpPr>
            <a:spLocks noChangeArrowheads="1"/>
          </p:cNvSpPr>
          <p:nvPr/>
        </p:nvSpPr>
        <p:spPr bwMode="auto">
          <a:xfrm>
            <a:off x="6386513" y="4219575"/>
            <a:ext cx="2562225" cy="23812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66FF"/>
              </a:gs>
              <a:gs pos="50000">
                <a:srgbClr val="FFDDFF"/>
              </a:gs>
              <a:gs pos="100000">
                <a:srgbClr val="FF66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6059" name="Text Box 43"/>
          <p:cNvSpPr txBox="1">
            <a:spLocks noChangeArrowheads="1"/>
          </p:cNvSpPr>
          <p:nvPr/>
        </p:nvSpPr>
        <p:spPr bwMode="auto">
          <a:xfrm>
            <a:off x="6478588" y="4906963"/>
            <a:ext cx="2379662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b="1">
                <a:solidFill>
                  <a:srgbClr val="FF0000"/>
                </a:solidFill>
                <a:latin typeface="Comic Sans MS" pitchFamily="66" charset="0"/>
              </a:rPr>
              <a:t>11:25</a:t>
            </a:r>
            <a:endParaRPr lang="en-US" b="1">
              <a:solidFill>
                <a:srgbClr val="FF00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0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605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605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6059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84" name="AutoShape 44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0000"/>
              </a:gs>
              <a:gs pos="100000">
                <a:srgbClr val="FF0000">
                  <a:gamma/>
                  <a:shade val="40000"/>
                  <a:invGamma/>
                </a:srgbClr>
              </a:gs>
            </a:gsLst>
            <a:path path="shape">
              <a:fillToRect l="50000" t="50000" r="50000" b="50000"/>
            </a:path>
          </a:gradFill>
          <a:ln w="38100">
            <a:solidFill>
              <a:srgbClr val="FF66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42" name="AutoShape 2"/>
          <p:cNvSpPr>
            <a:spLocks noChangeArrowheads="1"/>
          </p:cNvSpPr>
          <p:nvPr/>
        </p:nvSpPr>
        <p:spPr bwMode="auto">
          <a:xfrm>
            <a:off x="174625" y="104775"/>
            <a:ext cx="6143625" cy="6486525"/>
          </a:xfrm>
          <a:prstGeom prst="roundRect">
            <a:avLst>
              <a:gd name="adj" fmla="val 16667"/>
            </a:avLst>
          </a:prstGeom>
          <a:solidFill>
            <a:srgbClr val="FFCCFF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43" name="Text Box 3"/>
          <p:cNvSpPr txBox="1">
            <a:spLocks noChangeArrowheads="1"/>
          </p:cNvSpPr>
          <p:nvPr/>
        </p:nvSpPr>
        <p:spPr bwMode="auto">
          <a:xfrm>
            <a:off x="2803525" y="120650"/>
            <a:ext cx="8953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12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grpSp>
        <p:nvGrpSpPr>
          <p:cNvPr id="87044" name="Group 4"/>
          <p:cNvGrpSpPr>
            <a:grpSpLocks/>
          </p:cNvGrpSpPr>
          <p:nvPr/>
        </p:nvGrpSpPr>
        <p:grpSpPr bwMode="auto">
          <a:xfrm>
            <a:off x="1108075" y="827088"/>
            <a:ext cx="4287838" cy="4286250"/>
            <a:chOff x="1321" y="602"/>
            <a:chExt cx="3118" cy="3117"/>
          </a:xfrm>
        </p:grpSpPr>
        <p:sp>
          <p:nvSpPr>
            <p:cNvPr id="87045" name="Oval 5"/>
            <p:cNvSpPr>
              <a:spLocks noChangeArrowheads="1"/>
            </p:cNvSpPr>
            <p:nvPr/>
          </p:nvSpPr>
          <p:spPr bwMode="auto">
            <a:xfrm>
              <a:off x="1327" y="607"/>
              <a:ext cx="3106" cy="3106"/>
            </a:xfrm>
            <a:prstGeom prst="ellipse">
              <a:avLst/>
            </a:prstGeom>
            <a:solidFill>
              <a:srgbClr val="CCFFFF"/>
            </a:solidFill>
            <a:ln w="127000">
              <a:solidFill>
                <a:srgbClr val="0000FF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grpSp>
          <p:nvGrpSpPr>
            <p:cNvPr id="87046" name="Group 6"/>
            <p:cNvGrpSpPr>
              <a:grpSpLocks/>
            </p:cNvGrpSpPr>
            <p:nvPr/>
          </p:nvGrpSpPr>
          <p:grpSpPr bwMode="auto">
            <a:xfrm>
              <a:off x="1321" y="2158"/>
              <a:ext cx="3117" cy="4"/>
              <a:chOff x="1323" y="2156"/>
              <a:chExt cx="3117" cy="4"/>
            </a:xfrm>
          </p:grpSpPr>
          <p:sp>
            <p:nvSpPr>
              <p:cNvPr id="87047" name="Line 7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87048" name="Line 8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87049" name="Group 9"/>
            <p:cNvGrpSpPr>
              <a:grpSpLocks/>
            </p:cNvGrpSpPr>
            <p:nvPr/>
          </p:nvGrpSpPr>
          <p:grpSpPr bwMode="auto">
            <a:xfrm rot="-5400000">
              <a:off x="1321" y="2159"/>
              <a:ext cx="3117" cy="4"/>
              <a:chOff x="1323" y="2156"/>
              <a:chExt cx="3117" cy="4"/>
            </a:xfrm>
          </p:grpSpPr>
          <p:sp>
            <p:nvSpPr>
              <p:cNvPr id="87050" name="Line 10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87051" name="Line 11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87052" name="Group 12"/>
            <p:cNvGrpSpPr>
              <a:grpSpLocks/>
            </p:cNvGrpSpPr>
            <p:nvPr/>
          </p:nvGrpSpPr>
          <p:grpSpPr bwMode="auto">
            <a:xfrm rot="-1800000">
              <a:off x="1322" y="2159"/>
              <a:ext cx="3117" cy="4"/>
              <a:chOff x="1323" y="2156"/>
              <a:chExt cx="3117" cy="4"/>
            </a:xfrm>
          </p:grpSpPr>
          <p:sp>
            <p:nvSpPr>
              <p:cNvPr id="87053" name="Line 13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87054" name="Line 14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87055" name="Group 15"/>
            <p:cNvGrpSpPr>
              <a:grpSpLocks/>
            </p:cNvGrpSpPr>
            <p:nvPr/>
          </p:nvGrpSpPr>
          <p:grpSpPr bwMode="auto">
            <a:xfrm rot="-9000000">
              <a:off x="1322" y="2158"/>
              <a:ext cx="3117" cy="4"/>
              <a:chOff x="1323" y="2156"/>
              <a:chExt cx="3117" cy="4"/>
            </a:xfrm>
          </p:grpSpPr>
          <p:sp>
            <p:nvSpPr>
              <p:cNvPr id="87056" name="Line 16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87057" name="Line 17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87058" name="Group 18"/>
            <p:cNvGrpSpPr>
              <a:grpSpLocks/>
            </p:cNvGrpSpPr>
            <p:nvPr/>
          </p:nvGrpSpPr>
          <p:grpSpPr bwMode="auto">
            <a:xfrm rot="-7200000">
              <a:off x="1321" y="2159"/>
              <a:ext cx="3117" cy="4"/>
              <a:chOff x="1323" y="2156"/>
              <a:chExt cx="3117" cy="4"/>
            </a:xfrm>
          </p:grpSpPr>
          <p:sp>
            <p:nvSpPr>
              <p:cNvPr id="87059" name="Line 19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87060" name="Line 20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87061" name="Group 21"/>
            <p:cNvGrpSpPr>
              <a:grpSpLocks/>
            </p:cNvGrpSpPr>
            <p:nvPr/>
          </p:nvGrpSpPr>
          <p:grpSpPr bwMode="auto">
            <a:xfrm rot="-3600000">
              <a:off x="1321" y="2159"/>
              <a:ext cx="3117" cy="4"/>
              <a:chOff x="1323" y="2156"/>
              <a:chExt cx="3117" cy="4"/>
            </a:xfrm>
          </p:grpSpPr>
          <p:sp>
            <p:nvSpPr>
              <p:cNvPr id="87062" name="Line 22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87063" name="Line 23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</p:grpSp>
      <p:sp>
        <p:nvSpPr>
          <p:cNvPr id="87064" name="Line 24"/>
          <p:cNvSpPr>
            <a:spLocks noChangeShapeType="1"/>
          </p:cNvSpPr>
          <p:nvPr/>
        </p:nvSpPr>
        <p:spPr bwMode="auto">
          <a:xfrm flipV="1">
            <a:off x="3251200" y="2174875"/>
            <a:ext cx="844550" cy="787400"/>
          </a:xfrm>
          <a:prstGeom prst="line">
            <a:avLst/>
          </a:prstGeom>
          <a:noFill/>
          <a:ln w="127000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7067" name="Text Box 27"/>
          <p:cNvSpPr txBox="1">
            <a:spLocks noChangeArrowheads="1"/>
          </p:cNvSpPr>
          <p:nvPr/>
        </p:nvSpPr>
        <p:spPr bwMode="auto">
          <a:xfrm>
            <a:off x="2803525" y="5218113"/>
            <a:ext cx="8953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6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7068" name="Text Box 28"/>
          <p:cNvSpPr txBox="1">
            <a:spLocks noChangeArrowheads="1"/>
          </p:cNvSpPr>
          <p:nvPr/>
        </p:nvSpPr>
        <p:spPr bwMode="auto">
          <a:xfrm>
            <a:off x="5432425" y="2665413"/>
            <a:ext cx="89693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3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7069" name="Text Box 29"/>
          <p:cNvSpPr txBox="1">
            <a:spLocks noChangeArrowheads="1"/>
          </p:cNvSpPr>
          <p:nvPr/>
        </p:nvSpPr>
        <p:spPr bwMode="auto">
          <a:xfrm>
            <a:off x="161925" y="2665413"/>
            <a:ext cx="89693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9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7070" name="Line 30"/>
          <p:cNvSpPr>
            <a:spLocks noChangeShapeType="1"/>
          </p:cNvSpPr>
          <p:nvPr/>
        </p:nvSpPr>
        <p:spPr bwMode="auto">
          <a:xfrm flipH="1">
            <a:off x="2411413" y="2970213"/>
            <a:ext cx="839787" cy="1455737"/>
          </a:xfrm>
          <a:prstGeom prst="line">
            <a:avLst/>
          </a:prstGeom>
          <a:noFill/>
          <a:ln w="127000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7071" name="Text Box 31"/>
          <p:cNvSpPr txBox="1">
            <a:spLocks noChangeArrowheads="1"/>
          </p:cNvSpPr>
          <p:nvPr/>
        </p:nvSpPr>
        <p:spPr bwMode="auto">
          <a:xfrm>
            <a:off x="4130675" y="463550"/>
            <a:ext cx="893763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1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7072" name="Text Box 32"/>
          <p:cNvSpPr txBox="1">
            <a:spLocks noChangeArrowheads="1"/>
          </p:cNvSpPr>
          <p:nvPr/>
        </p:nvSpPr>
        <p:spPr bwMode="auto">
          <a:xfrm>
            <a:off x="5094288" y="4016375"/>
            <a:ext cx="89217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4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7073" name="Text Box 33"/>
          <p:cNvSpPr txBox="1">
            <a:spLocks noChangeArrowheads="1"/>
          </p:cNvSpPr>
          <p:nvPr/>
        </p:nvSpPr>
        <p:spPr bwMode="auto">
          <a:xfrm>
            <a:off x="5094288" y="1341438"/>
            <a:ext cx="8953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2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7074" name="Text Box 34"/>
          <p:cNvSpPr txBox="1">
            <a:spLocks noChangeArrowheads="1"/>
          </p:cNvSpPr>
          <p:nvPr/>
        </p:nvSpPr>
        <p:spPr bwMode="auto">
          <a:xfrm>
            <a:off x="4127500" y="4932363"/>
            <a:ext cx="8953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5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7075" name="Text Box 35"/>
          <p:cNvSpPr txBox="1">
            <a:spLocks noChangeArrowheads="1"/>
          </p:cNvSpPr>
          <p:nvPr/>
        </p:nvSpPr>
        <p:spPr bwMode="auto">
          <a:xfrm>
            <a:off x="465138" y="4006850"/>
            <a:ext cx="893762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8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7076" name="Text Box 36"/>
          <p:cNvSpPr txBox="1">
            <a:spLocks noChangeArrowheads="1"/>
          </p:cNvSpPr>
          <p:nvPr/>
        </p:nvSpPr>
        <p:spPr bwMode="auto">
          <a:xfrm>
            <a:off x="465138" y="1333500"/>
            <a:ext cx="893762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10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7077" name="Text Box 37"/>
          <p:cNvSpPr txBox="1">
            <a:spLocks noChangeArrowheads="1"/>
          </p:cNvSpPr>
          <p:nvPr/>
        </p:nvSpPr>
        <p:spPr bwMode="auto">
          <a:xfrm>
            <a:off x="1373188" y="476250"/>
            <a:ext cx="893762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11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7078" name="Text Box 38"/>
          <p:cNvSpPr txBox="1">
            <a:spLocks noChangeArrowheads="1"/>
          </p:cNvSpPr>
          <p:nvPr/>
        </p:nvSpPr>
        <p:spPr bwMode="auto">
          <a:xfrm>
            <a:off x="1370013" y="4948238"/>
            <a:ext cx="8953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7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7079" name="Oval 39"/>
          <p:cNvSpPr>
            <a:spLocks noChangeArrowheads="1"/>
          </p:cNvSpPr>
          <p:nvPr/>
        </p:nvSpPr>
        <p:spPr bwMode="auto">
          <a:xfrm>
            <a:off x="3119438" y="2838450"/>
            <a:ext cx="265112" cy="263525"/>
          </a:xfrm>
          <a:prstGeom prst="ellipse">
            <a:avLst/>
          </a:prstGeom>
          <a:solidFill>
            <a:srgbClr val="000080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80" name="Rectangle 40"/>
          <p:cNvSpPr>
            <a:spLocks noChangeArrowheads="1"/>
          </p:cNvSpPr>
          <p:nvPr/>
        </p:nvSpPr>
        <p:spPr bwMode="auto">
          <a:xfrm>
            <a:off x="1212850" y="5934075"/>
            <a:ext cx="4067175" cy="504825"/>
          </a:xfrm>
          <a:prstGeom prst="rect">
            <a:avLst/>
          </a:prstGeom>
          <a:gradFill rotWithShape="1">
            <a:gsLst>
              <a:gs pos="0">
                <a:srgbClr val="FFCCFF"/>
              </a:gs>
              <a:gs pos="50000">
                <a:schemeClr val="bg1"/>
              </a:gs>
              <a:gs pos="100000">
                <a:srgbClr val="FFCCFF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81" name="Text Box 41"/>
          <p:cNvSpPr txBox="1">
            <a:spLocks noChangeArrowheads="1"/>
          </p:cNvSpPr>
          <p:nvPr/>
        </p:nvSpPr>
        <p:spPr bwMode="auto">
          <a:xfrm>
            <a:off x="1965325" y="5824538"/>
            <a:ext cx="256063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4000" b="1">
                <a:solidFill>
                  <a:srgbClr val="0000FF"/>
                </a:solidFill>
                <a:latin typeface="Comic Sans MS" pitchFamily="66" charset="0"/>
              </a:rPr>
              <a:t>afternoon</a:t>
            </a:r>
            <a:endParaRPr lang="en-US" sz="4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87082" name="AutoShape 42"/>
          <p:cNvSpPr>
            <a:spLocks noChangeArrowheads="1"/>
          </p:cNvSpPr>
          <p:nvPr/>
        </p:nvSpPr>
        <p:spPr bwMode="auto">
          <a:xfrm>
            <a:off x="6386513" y="4219575"/>
            <a:ext cx="2562225" cy="23812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66FF"/>
              </a:gs>
              <a:gs pos="50000">
                <a:srgbClr val="FFDDFF"/>
              </a:gs>
              <a:gs pos="100000">
                <a:srgbClr val="FF66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83" name="Text Box 43"/>
          <p:cNvSpPr txBox="1">
            <a:spLocks noChangeArrowheads="1"/>
          </p:cNvSpPr>
          <p:nvPr/>
        </p:nvSpPr>
        <p:spPr bwMode="auto">
          <a:xfrm>
            <a:off x="6478588" y="4906963"/>
            <a:ext cx="2379662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b="1">
                <a:solidFill>
                  <a:srgbClr val="FF0000"/>
                </a:solidFill>
                <a:latin typeface="Comic Sans MS" pitchFamily="66" charset="0"/>
              </a:rPr>
              <a:t>13:35</a:t>
            </a:r>
            <a:endParaRPr lang="en-US" b="1">
              <a:solidFill>
                <a:srgbClr val="FF00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0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708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708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7083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067" name="Rectangle 3"/>
          <p:cNvSpPr>
            <a:spLocks noChangeArrowheads="1"/>
          </p:cNvSpPr>
          <p:nvPr/>
        </p:nvSpPr>
        <p:spPr bwMode="auto">
          <a:xfrm>
            <a:off x="222250" y="201613"/>
            <a:ext cx="8697913" cy="6454775"/>
          </a:xfrm>
          <a:prstGeom prst="rect">
            <a:avLst/>
          </a:prstGeom>
          <a:noFill/>
          <a:ln w="190500">
            <a:solidFill>
              <a:srgbClr val="00CC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068" name="Text Box 4"/>
          <p:cNvSpPr txBox="1">
            <a:spLocks noChangeArrowheads="1"/>
          </p:cNvSpPr>
          <p:nvPr/>
        </p:nvSpPr>
        <p:spPr bwMode="auto">
          <a:xfrm>
            <a:off x="7064375" y="6253163"/>
            <a:ext cx="1655763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l"/>
            <a:r>
              <a:rPr lang="en-US" sz="1400">
                <a:solidFill>
                  <a:srgbClr val="6699FF"/>
                </a:solidFill>
                <a:latin typeface="Comic Sans MS" pitchFamily="66" charset="0"/>
              </a:rPr>
              <a:t>©  B. Taylor 2006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60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60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209</TotalTime>
  <Words>306</Words>
  <Application>Microsoft Office PowerPoint</Application>
  <PresentationFormat>On-screen Show (4:3)</PresentationFormat>
  <Paragraphs>286</Paragraphs>
  <Slides>22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5" baseType="lpstr">
      <vt:lpstr>Arial</vt:lpstr>
      <vt:lpstr>Comic Sans MS</vt:lpstr>
      <vt:lpstr>Default Design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  <vt:lpstr>Slide 21</vt:lpstr>
      <vt:lpstr>Slide 22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Brian Taylor</dc:creator>
  <cp:lastModifiedBy>Laptop</cp:lastModifiedBy>
  <cp:revision>30</cp:revision>
  <dcterms:created xsi:type="dcterms:W3CDTF">2006-03-03T16:34:11Z</dcterms:created>
  <dcterms:modified xsi:type="dcterms:W3CDTF">2011-11-25T20:31:50Z</dcterms:modified>
</cp:coreProperties>
</file>