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2" r:id="rId1"/>
  </p:sldMasterIdLst>
  <p:notesMasterIdLst>
    <p:notesMasterId r:id="rId11"/>
  </p:notesMasterIdLst>
  <p:sldIdLst>
    <p:sldId id="256" r:id="rId2"/>
    <p:sldId id="267" r:id="rId3"/>
    <p:sldId id="257" r:id="rId4"/>
    <p:sldId id="263" r:id="rId5"/>
    <p:sldId id="264" r:id="rId6"/>
    <p:sldId id="265" r:id="rId7"/>
    <p:sldId id="259" r:id="rId8"/>
    <p:sldId id="266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57FC88-A3CF-491A-A2EE-1DC239E4D00D}" v="943" dt="2020-01-17T18:50:31.6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Simkins" userId="653404f5-caa8-4449-8add-1ff485d09e54" providerId="ADAL" clId="{FE57FC88-A3CF-491A-A2EE-1DC239E4D00D}"/>
    <pc:docChg chg="undo custSel mod addSld delSld modSld sldOrd addMainMaster delMainMaster modMainMaster">
      <pc:chgData name="Emma Simkins" userId="653404f5-caa8-4449-8add-1ff485d09e54" providerId="ADAL" clId="{FE57FC88-A3CF-491A-A2EE-1DC239E4D00D}" dt="2020-01-17T18:50:31.691" v="4283" actId="20577"/>
      <pc:docMkLst>
        <pc:docMk/>
      </pc:docMkLst>
      <pc:sldChg chg="addSp delSp modSp add del mod setBg modClrScheme setClrOvrMap chgLayout">
        <pc:chgData name="Emma Simkins" userId="653404f5-caa8-4449-8add-1ff485d09e54" providerId="ADAL" clId="{FE57FC88-A3CF-491A-A2EE-1DC239E4D00D}" dt="2020-01-10T11:02:15.612" v="95" actId="2696"/>
        <pc:sldMkLst>
          <pc:docMk/>
          <pc:sldMk cId="2108172079" sldId="256"/>
        </pc:sldMkLst>
        <pc:spChg chg="mod">
          <ac:chgData name="Emma Simkins" userId="653404f5-caa8-4449-8add-1ff485d09e54" providerId="ADAL" clId="{FE57FC88-A3CF-491A-A2EE-1DC239E4D00D}" dt="2020-01-10T11:01:50.947" v="94" actId="26606"/>
          <ac:spMkLst>
            <pc:docMk/>
            <pc:sldMk cId="2108172079" sldId="256"/>
            <ac:spMk id="2" creationId="{DCD45822-6BA2-4534-889D-4EFD26E3D0AF}"/>
          </ac:spMkLst>
        </pc:spChg>
        <pc:spChg chg="mod">
          <ac:chgData name="Emma Simkins" userId="653404f5-caa8-4449-8add-1ff485d09e54" providerId="ADAL" clId="{FE57FC88-A3CF-491A-A2EE-1DC239E4D00D}" dt="2020-01-10T11:01:50.947" v="94" actId="26606"/>
          <ac:spMkLst>
            <pc:docMk/>
            <pc:sldMk cId="2108172079" sldId="256"/>
            <ac:spMk id="3" creationId="{EF4F4E00-1C12-49A1-948F-25088FE099C1}"/>
          </ac:spMkLst>
        </pc:spChg>
        <pc:spChg chg="add del">
          <ac:chgData name="Emma Simkins" userId="653404f5-caa8-4449-8add-1ff485d09e54" providerId="ADAL" clId="{FE57FC88-A3CF-491A-A2EE-1DC239E4D00D}" dt="2020-01-10T11:01:50.947" v="94" actId="26606"/>
          <ac:spMkLst>
            <pc:docMk/>
            <pc:sldMk cId="2108172079" sldId="256"/>
            <ac:spMk id="9" creationId="{6B695AA2-4B70-477F-AF90-536B720A1343}"/>
          </ac:spMkLst>
        </pc:spChg>
        <pc:spChg chg="add">
          <ac:chgData name="Emma Simkins" userId="653404f5-caa8-4449-8add-1ff485d09e54" providerId="ADAL" clId="{FE57FC88-A3CF-491A-A2EE-1DC239E4D00D}" dt="2020-01-10T11:01:50.947" v="94" actId="26606"/>
          <ac:spMkLst>
            <pc:docMk/>
            <pc:sldMk cId="2108172079" sldId="256"/>
            <ac:spMk id="14" creationId="{6B695AA2-4B70-477F-AF90-536B720A1343}"/>
          </ac:spMkLst>
        </pc:spChg>
        <pc:picChg chg="add mod">
          <ac:chgData name="Emma Simkins" userId="653404f5-caa8-4449-8add-1ff485d09e54" providerId="ADAL" clId="{FE57FC88-A3CF-491A-A2EE-1DC239E4D00D}" dt="2020-01-10T11:01:50.947" v="94" actId="26606"/>
          <ac:picMkLst>
            <pc:docMk/>
            <pc:sldMk cId="2108172079" sldId="256"/>
            <ac:picMk id="4" creationId="{A9152183-586D-4F12-97A4-0F4BD7B7611B}"/>
          </ac:picMkLst>
        </pc:picChg>
      </pc:sldChg>
      <pc:sldChg chg="addSp delSp modSp add mod setBg modClrScheme setClrOvrMap delDesignElem chgLayout">
        <pc:chgData name="Emma Simkins" userId="653404f5-caa8-4449-8add-1ff485d09e54" providerId="ADAL" clId="{FE57FC88-A3CF-491A-A2EE-1DC239E4D00D}" dt="2020-01-15T09:53:34.089" v="4258" actId="26606"/>
        <pc:sldMkLst>
          <pc:docMk/>
          <pc:sldMk cId="2545722580" sldId="256"/>
        </pc:sldMkLst>
        <pc:spChg chg="mod ord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2" creationId="{C9C13258-1FAC-4D0A-B541-C3D700D05734}"/>
          </ac:spMkLst>
        </pc:spChg>
        <pc:spChg chg="mod ord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3" creationId="{E175CC0F-E3A3-4BA4-BE11-F8F6D7157CE5}"/>
          </ac:spMkLst>
        </pc:spChg>
        <pc:spChg chg="add del">
          <ac:chgData name="Emma Simkins" userId="653404f5-caa8-4449-8add-1ff485d09e54" providerId="ADAL" clId="{FE57FC88-A3CF-491A-A2EE-1DC239E4D00D}" dt="2020-01-10T16:12:22.730" v="485" actId="26606"/>
          <ac:spMkLst>
            <pc:docMk/>
            <pc:sldMk cId="2545722580" sldId="256"/>
            <ac:spMk id="5" creationId="{58A7B327-35EE-44E9-8CE4-4DD5744B61DC}"/>
          </ac:spMkLst>
        </pc:spChg>
        <pc:spChg chg="add del">
          <ac:chgData name="Emma Simkins" userId="653404f5-caa8-4449-8add-1ff485d09e54" providerId="ADAL" clId="{FE57FC88-A3CF-491A-A2EE-1DC239E4D00D}" dt="2020-01-10T16:12:22.730" v="485" actId="26606"/>
          <ac:spMkLst>
            <pc:docMk/>
            <pc:sldMk cId="2545722580" sldId="256"/>
            <ac:spMk id="6" creationId="{284A8429-F65A-490D-96E4-1158D3E8A026}"/>
          </ac:spMkLst>
        </pc:spChg>
        <pc:spChg chg="add del">
          <ac:chgData name="Emma Simkins" userId="653404f5-caa8-4449-8add-1ff485d09e54" providerId="ADAL" clId="{FE57FC88-A3CF-491A-A2EE-1DC239E4D00D}" dt="2020-01-10T16:12:22.730" v="485" actId="26606"/>
          <ac:spMkLst>
            <pc:docMk/>
            <pc:sldMk cId="2545722580" sldId="256"/>
            <ac:spMk id="7" creationId="{0F022291-A82B-4D23-A1E0-5F9BD684669E}"/>
          </ac:spMkLst>
        </pc:spChg>
        <pc:spChg chg="add del">
          <ac:chgData name="Emma Simkins" userId="653404f5-caa8-4449-8add-1ff485d09e54" providerId="ADAL" clId="{FE57FC88-A3CF-491A-A2EE-1DC239E4D00D}" dt="2020-01-10T13:33:27.831" v="393" actId="26606"/>
          <ac:spMkLst>
            <pc:docMk/>
            <pc:sldMk cId="2545722580" sldId="256"/>
            <ac:spMk id="8" creationId="{CDA1A2E9-63FE-408D-A803-8E306ECAB4B3}"/>
          </ac:spMkLst>
        </pc:spChg>
        <pc:spChg chg="add del">
          <ac:chgData name="Emma Simkins" userId="653404f5-caa8-4449-8add-1ff485d09e54" providerId="ADAL" clId="{FE57FC88-A3CF-491A-A2EE-1DC239E4D00D}" dt="2020-01-11T14:05:13.481" v="1461" actId="700"/>
          <ac:spMkLst>
            <pc:docMk/>
            <pc:sldMk cId="2545722580" sldId="256"/>
            <ac:spMk id="9" creationId="{30B7813D-B76D-400E-BFDE-AA4BA0BFAD54}"/>
          </ac:spMkLst>
        </pc:spChg>
        <pc:spChg chg="add del">
          <ac:chgData name="Emma Simkins" userId="653404f5-caa8-4449-8add-1ff485d09e54" providerId="ADAL" clId="{FE57FC88-A3CF-491A-A2EE-1DC239E4D00D}" dt="2020-01-10T13:33:27.831" v="393" actId="26606"/>
          <ac:spMkLst>
            <pc:docMk/>
            <pc:sldMk cId="2545722580" sldId="256"/>
            <ac:spMk id="10" creationId="{FBE9F90C-C163-435B-9A68-D15C92D1CF2B}"/>
          </ac:spMkLst>
        </pc:spChg>
        <pc:spChg chg="add del">
          <ac:chgData name="Emma Simkins" userId="653404f5-caa8-4449-8add-1ff485d09e54" providerId="ADAL" clId="{FE57FC88-A3CF-491A-A2EE-1DC239E4D00D}" dt="2020-01-11T14:12:37.084" v="1489"/>
          <ac:spMkLst>
            <pc:docMk/>
            <pc:sldMk cId="2545722580" sldId="256"/>
            <ac:spMk id="11" creationId="{23522FE7-5A29-4EF6-B1EF-2CA55748A772}"/>
          </ac:spMkLst>
        </pc:spChg>
        <pc:spChg chg="add del">
          <ac:chgData name="Emma Simkins" userId="653404f5-caa8-4449-8add-1ff485d09e54" providerId="ADAL" clId="{FE57FC88-A3CF-491A-A2EE-1DC239E4D00D}" dt="2020-01-10T13:33:27.831" v="393" actId="26606"/>
          <ac:spMkLst>
            <pc:docMk/>
            <pc:sldMk cId="2545722580" sldId="256"/>
            <ac:spMk id="12" creationId="{1A882A9F-F4E9-4E23-8F0B-20B5DF42EAA9}"/>
          </ac:spMkLst>
        </pc:spChg>
        <pc:spChg chg="add del">
          <ac:chgData name="Emma Simkins" userId="653404f5-caa8-4449-8add-1ff485d09e54" providerId="ADAL" clId="{FE57FC88-A3CF-491A-A2EE-1DC239E4D00D}" dt="2020-01-11T14:08:24.167" v="1471"/>
          <ac:spMkLst>
            <pc:docMk/>
            <pc:sldMk cId="2545722580" sldId="256"/>
            <ac:spMk id="13" creationId="{053FB2EE-284F-4C87-AB3D-BBF87A9FAB97}"/>
          </ac:spMkLst>
        </pc:spChg>
        <pc:spChg chg="add del">
          <ac:chgData name="Emma Simkins" userId="653404f5-caa8-4449-8add-1ff485d09e54" providerId="ADAL" clId="{FE57FC88-A3CF-491A-A2EE-1DC239E4D00D}" dt="2020-01-10T13:33:27.831" v="393" actId="26606"/>
          <ac:spMkLst>
            <pc:docMk/>
            <pc:sldMk cId="2545722580" sldId="256"/>
            <ac:spMk id="14" creationId="{42280AB2-77A5-4CB7-AF7D-1795CA8DC7BC}"/>
          </ac:spMkLst>
        </pc:spChg>
        <pc:spChg chg="add del">
          <ac:chgData name="Emma Simkins" userId="653404f5-caa8-4449-8add-1ff485d09e54" providerId="ADAL" clId="{FE57FC88-A3CF-491A-A2EE-1DC239E4D00D}" dt="2020-01-10T14:40:04.689" v="463" actId="26606"/>
          <ac:spMkLst>
            <pc:docMk/>
            <pc:sldMk cId="2545722580" sldId="256"/>
            <ac:spMk id="16" creationId="{51D98CAC-3EFF-4342-BD5A-6C0E8CAB4C1A}"/>
          </ac:spMkLst>
        </pc:spChg>
        <pc:spChg chg="add del">
          <ac:chgData name="Emma Simkins" userId="653404f5-caa8-4449-8add-1ff485d09e54" providerId="ADAL" clId="{FE57FC88-A3CF-491A-A2EE-1DC239E4D00D}" dt="2020-01-11T14:12:37.084" v="1489"/>
          <ac:spMkLst>
            <pc:docMk/>
            <pc:sldMk cId="2545722580" sldId="256"/>
            <ac:spMk id="18" creationId="{E4CBA4EB-F997-4F56-9436-88F607540DE6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20" creationId="{9179DE42-5613-4B35-A1E6-6CCBAA13C743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26" creationId="{52FB45E9-914E-4471-AC87-E475CD51767D}"/>
          </ac:spMkLst>
        </pc:spChg>
        <pc:spChg chg="add del">
          <ac:chgData name="Emma Simkins" userId="653404f5-caa8-4449-8add-1ff485d09e54" providerId="ADAL" clId="{FE57FC88-A3CF-491A-A2EE-1DC239E4D00D}" dt="2020-01-11T14:12:37.084" v="1489"/>
          <ac:spMkLst>
            <pc:docMk/>
            <pc:sldMk cId="2545722580" sldId="256"/>
            <ac:spMk id="27" creationId="{50FD0717-BEEE-48D4-8750-E44E166E9787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28" creationId="{C310626D-5743-49D4-8F7D-88C4F8F05774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30" creationId="{3C195FC1-B568-4C72-9902-34CB35DDD7A1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32" creationId="{EF2BDF77-362C-43F0-8CBB-A969EC2AE0C4}"/>
          </ac:spMkLst>
        </pc:spChg>
        <pc:spChg chg="add del">
          <ac:chgData name="Emma Simkins" userId="653404f5-caa8-4449-8add-1ff485d09e54" providerId="ADAL" clId="{FE57FC88-A3CF-491A-A2EE-1DC239E4D00D}" dt="2020-01-11T14:12:37.084" v="1489"/>
          <ac:spMkLst>
            <pc:docMk/>
            <pc:sldMk cId="2545722580" sldId="256"/>
            <ac:spMk id="33" creationId="{37EE4B41-0C22-468A-BCFF-66786B9C8986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34" creationId="{4BE96B01-3929-432D-B8C2-ADBCB74C2EF4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36" creationId="{2A6FCDE6-CDE2-4C51-B18E-A95CFB679714}"/>
          </ac:spMkLst>
        </pc:spChg>
        <pc:spChg chg="add del">
          <ac:chgData name="Emma Simkins" userId="653404f5-caa8-4449-8add-1ff485d09e54" providerId="ADAL" clId="{FE57FC88-A3CF-491A-A2EE-1DC239E4D00D}" dt="2020-01-11T14:08:40.365" v="1473" actId="26606"/>
          <ac:spMkLst>
            <pc:docMk/>
            <pc:sldMk cId="2545722580" sldId="256"/>
            <ac:spMk id="38" creationId="{9D2E8756-2465-473A-BA2A-2DB1D6224745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39" creationId="{A65AC7D1-EAA9-48F5-B509-60A7F50BF703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41" creationId="{D6320AF9-619A-4175-865B-5663E1AEF4C5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44" creationId="{7E018740-5C2B-4A41-AC1A-7E68D1EC1954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45" creationId="{166F75A4-C475-4941-8EE2-B80A06A2C1BB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46" creationId="{A032553A-72E8-4B0D-8405-FF9771C9AF05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47" creationId="{765800AC-C3B9-498E-87BC-29FAE4C76B21}"/>
          </ac:spMkLst>
        </pc:spChg>
        <pc:spChg chg="add del">
          <ac:chgData name="Emma Simkins" userId="653404f5-caa8-4449-8add-1ff485d09e54" providerId="ADAL" clId="{FE57FC88-A3CF-491A-A2EE-1DC239E4D00D}" dt="2020-01-11T14:11:09.830" v="1485"/>
          <ac:spMkLst>
            <pc:docMk/>
            <pc:sldMk cId="2545722580" sldId="256"/>
            <ac:spMk id="48" creationId="{2783C067-F8BF-4755-B516-8A0CD74CF60C}"/>
          </ac:spMkLst>
        </pc:spChg>
        <pc:spChg chg="add del">
          <ac:chgData name="Emma Simkins" userId="653404f5-caa8-4449-8add-1ff485d09e54" providerId="ADAL" clId="{FE57FC88-A3CF-491A-A2EE-1DC239E4D00D}" dt="2020-01-11T14:11:09.830" v="1485"/>
          <ac:spMkLst>
            <pc:docMk/>
            <pc:sldMk cId="2545722580" sldId="256"/>
            <ac:spMk id="49" creationId="{2ED796EC-E7FF-46DB-B912-FB08BF12AA6E}"/>
          </ac:spMkLst>
        </pc:spChg>
        <pc:spChg chg="add del">
          <ac:chgData name="Emma Simkins" userId="653404f5-caa8-4449-8add-1ff485d09e54" providerId="ADAL" clId="{FE57FC88-A3CF-491A-A2EE-1DC239E4D00D}" dt="2020-01-11T14:11:09.830" v="1485"/>
          <ac:spMkLst>
            <pc:docMk/>
            <pc:sldMk cId="2545722580" sldId="256"/>
            <ac:spMk id="50" creationId="{549A2DAB-B431-487D-95AD-BB0FECB49E57}"/>
          </ac:spMkLst>
        </pc:spChg>
        <pc:spChg chg="add del">
          <ac:chgData name="Emma Simkins" userId="653404f5-caa8-4449-8add-1ff485d09e54" providerId="ADAL" clId="{FE57FC88-A3CF-491A-A2EE-1DC239E4D00D}" dt="2020-01-11T14:11:09.830" v="1485"/>
          <ac:spMkLst>
            <pc:docMk/>
            <pc:sldMk cId="2545722580" sldId="256"/>
            <ac:spMk id="51" creationId="{0819F787-32B4-46A8-BC57-C6571BCEE243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54" creationId="{1F9D6ACB-2FF4-49F9-978A-E0D5327FC635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55" creationId="{A5EC319D-0FEA-4B95-A3EA-01E35672C95B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63" creationId="{D6320AF9-619A-4175-865B-5663E1AEF4C5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69" creationId="{7E018740-5C2B-4A41-AC1A-7E68D1EC1954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71" creationId="{166F75A4-C475-4941-8EE2-B80A06A2C1BB}"/>
          </ac:spMkLst>
        </pc:spChg>
        <pc:spChg chg="add del">
          <ac:chgData name="Emma Simkins" userId="653404f5-caa8-4449-8add-1ff485d09e54" providerId="ADAL" clId="{FE57FC88-A3CF-491A-A2EE-1DC239E4D00D}" dt="2020-01-15T09:51:56.267" v="4253" actId="26606"/>
          <ac:spMkLst>
            <pc:docMk/>
            <pc:sldMk cId="2545722580" sldId="256"/>
            <ac:spMk id="73" creationId="{5A7802B6-FF37-40CF-A7E2-6F2A0D9A91EF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75" creationId="{765800AC-C3B9-498E-87BC-29FAE4C76B21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76" creationId="{A65AC7D1-EAA9-48F5-B509-60A7F50BF703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77" creationId="{1F9D6ACB-2FF4-49F9-978A-E0D5327FC635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78" creationId="{A032553A-72E8-4B0D-8405-FF9771C9AF05}"/>
          </ac:spMkLst>
        </pc:spChg>
        <pc:spChg chg="add del">
          <ac:chgData name="Emma Simkins" userId="653404f5-caa8-4449-8add-1ff485d09e54" providerId="ADAL" clId="{FE57FC88-A3CF-491A-A2EE-1DC239E4D00D}" dt="2020-01-15T09:53:34.089" v="4258" actId="26606"/>
          <ac:spMkLst>
            <pc:docMk/>
            <pc:sldMk cId="2545722580" sldId="256"/>
            <ac:spMk id="79" creationId="{A5EC319D-0FEA-4B95-A3EA-01E35672C95B}"/>
          </ac:spMkLst>
        </pc:spChg>
        <pc:grpChg chg="add del">
          <ac:chgData name="Emma Simkins" userId="653404f5-caa8-4449-8add-1ff485d09e54" providerId="ADAL" clId="{FE57FC88-A3CF-491A-A2EE-1DC239E4D00D}" dt="2020-01-11T14:08:24.167" v="1471"/>
          <ac:grpSpMkLst>
            <pc:docMk/>
            <pc:sldMk cId="2545722580" sldId="256"/>
            <ac:grpSpMk id="15" creationId="{D2C4BFA1-2075-4901-9E24-E41D1FDD51FD}"/>
          </ac:grpSpMkLst>
        </pc:grpChg>
        <pc:grpChg chg="add del">
          <ac:chgData name="Emma Simkins" userId="653404f5-caa8-4449-8add-1ff485d09e54" providerId="ADAL" clId="{FE57FC88-A3CF-491A-A2EE-1DC239E4D00D}" dt="2020-01-11T14:08:40.365" v="1473" actId="26606"/>
          <ac:grpSpMkLst>
            <pc:docMk/>
            <pc:sldMk cId="2545722580" sldId="256"/>
            <ac:grpSpMk id="19" creationId="{28460BD8-AE3F-4AC9-9D0B-717052AA5D3A}"/>
          </ac:grpSpMkLst>
        </pc:grpChg>
        <pc:grpChg chg="add del">
          <ac:chgData name="Emma Simkins" userId="653404f5-caa8-4449-8add-1ff485d09e54" providerId="ADAL" clId="{FE57FC88-A3CF-491A-A2EE-1DC239E4D00D}" dt="2020-01-11T14:12:37.084" v="1489"/>
          <ac:grpSpMkLst>
            <pc:docMk/>
            <pc:sldMk cId="2545722580" sldId="256"/>
            <ac:grpSpMk id="29" creationId="{C2DA450E-1EDD-4D4A-8257-4808EB93716D}"/>
          </ac:grpSpMkLst>
        </pc:grpChg>
        <pc:grpChg chg="add del">
          <ac:chgData name="Emma Simkins" userId="653404f5-caa8-4449-8add-1ff485d09e54" providerId="ADAL" clId="{FE57FC88-A3CF-491A-A2EE-1DC239E4D00D}" dt="2020-01-11T14:11:09.830" v="1485"/>
          <ac:grpSpMkLst>
            <pc:docMk/>
            <pc:sldMk cId="2545722580" sldId="256"/>
            <ac:grpSpMk id="40" creationId="{28460BD8-AE3F-4AC9-9D0B-717052AA5D3A}"/>
          </ac:grpSpMkLst>
        </pc:grpChg>
        <pc:grpChg chg="add del">
          <ac:chgData name="Emma Simkins" userId="653404f5-caa8-4449-8add-1ff485d09e54" providerId="ADAL" clId="{FE57FC88-A3CF-491A-A2EE-1DC239E4D00D}" dt="2020-01-15T09:51:56.267" v="4253" actId="26606"/>
          <ac:grpSpMkLst>
            <pc:docMk/>
            <pc:sldMk cId="2545722580" sldId="256"/>
            <ac:grpSpMk id="61" creationId="{B4DE830A-B531-4A3B-96F6-0ECE88B08555}"/>
          </ac:grpSpMkLst>
        </pc:grpChg>
        <pc:picChg chg="add del">
          <ac:chgData name="Emma Simkins" userId="653404f5-caa8-4449-8add-1ff485d09e54" providerId="ADAL" clId="{FE57FC88-A3CF-491A-A2EE-1DC239E4D00D}" dt="2020-01-11T14:12:37.084" v="1489"/>
          <ac:picMkLst>
            <pc:docMk/>
            <pc:sldMk cId="2545722580" sldId="256"/>
            <ac:picMk id="17" creationId="{C2192E09-EBC7-416C-B887-DFF915D7F43D}"/>
          </ac:picMkLst>
        </pc:picChg>
        <pc:picChg chg="add del">
          <ac:chgData name="Emma Simkins" userId="653404f5-caa8-4449-8add-1ff485d09e54" providerId="ADAL" clId="{FE57FC88-A3CF-491A-A2EE-1DC239E4D00D}" dt="2020-01-11T14:12:37.084" v="1489"/>
          <ac:picMkLst>
            <pc:docMk/>
            <pc:sldMk cId="2545722580" sldId="256"/>
            <ac:picMk id="35" creationId="{8B060F31-12EA-4404-8435-DA25F36C8961}"/>
          </ac:picMkLst>
        </pc:picChg>
        <pc:picChg chg="add mod ord">
          <ac:chgData name="Emma Simkins" userId="653404f5-caa8-4449-8add-1ff485d09e54" providerId="ADAL" clId="{FE57FC88-A3CF-491A-A2EE-1DC239E4D00D}" dt="2020-01-15T09:51:56.267" v="4253" actId="26606"/>
          <ac:picMkLst>
            <pc:docMk/>
            <pc:sldMk cId="2545722580" sldId="256"/>
            <ac:picMk id="56" creationId="{E92C74FB-A674-4603-A1AC-BCDBBF7AF8BE}"/>
          </ac:picMkLst>
        </pc:picChg>
        <pc:cxnChg chg="add del">
          <ac:chgData name="Emma Simkins" userId="653404f5-caa8-4449-8add-1ff485d09e54" providerId="ADAL" clId="{FE57FC88-A3CF-491A-A2EE-1DC239E4D00D}" dt="2020-01-11T14:08:40.365" v="1473" actId="26606"/>
          <ac:cxnSpMkLst>
            <pc:docMk/>
            <pc:sldMk cId="2545722580" sldId="256"/>
            <ac:cxnSpMk id="22" creationId="{EB898B32-3891-4C3A-8F58-C5969D2E9033}"/>
          </ac:cxnSpMkLst>
        </pc:cxnChg>
        <pc:cxnChg chg="add del">
          <ac:chgData name="Emma Simkins" userId="653404f5-caa8-4449-8add-1ff485d09e54" providerId="ADAL" clId="{FE57FC88-A3CF-491A-A2EE-1DC239E4D00D}" dt="2020-01-11T14:12:37.084" v="1489"/>
          <ac:cxnSpMkLst>
            <pc:docMk/>
            <pc:sldMk cId="2545722580" sldId="256"/>
            <ac:cxnSpMk id="23" creationId="{2924498D-E084-44BE-A196-CFCE35564350}"/>
          </ac:cxnSpMkLst>
        </pc:cxnChg>
        <pc:cxnChg chg="add del">
          <ac:chgData name="Emma Simkins" userId="653404f5-caa8-4449-8add-1ff485d09e54" providerId="ADAL" clId="{FE57FC88-A3CF-491A-A2EE-1DC239E4D00D}" dt="2020-01-11T14:08:40.365" v="1473" actId="26606"/>
          <ac:cxnSpMkLst>
            <pc:docMk/>
            <pc:sldMk cId="2545722580" sldId="256"/>
            <ac:cxnSpMk id="24" creationId="{4AE4806D-B8F9-4679-A68A-9BD21C01A301}"/>
          </ac:cxnSpMkLst>
        </pc:cxnChg>
        <pc:cxnChg chg="add del">
          <ac:chgData name="Emma Simkins" userId="653404f5-caa8-4449-8add-1ff485d09e54" providerId="ADAL" clId="{FE57FC88-A3CF-491A-A2EE-1DC239E4D00D}" dt="2020-01-11T14:12:37.084" v="1489"/>
          <ac:cxnSpMkLst>
            <pc:docMk/>
            <pc:sldMk cId="2545722580" sldId="256"/>
            <ac:cxnSpMk id="25" creationId="{3BBC7667-C352-4842-9AFD-E5C16AD002F4}"/>
          </ac:cxnSpMkLst>
        </pc:cxnChg>
        <pc:cxnChg chg="add del">
          <ac:chgData name="Emma Simkins" userId="653404f5-caa8-4449-8add-1ff485d09e54" providerId="ADAL" clId="{FE57FC88-A3CF-491A-A2EE-1DC239E4D00D}" dt="2020-01-11T14:12:37.084" v="1489"/>
          <ac:cxnSpMkLst>
            <pc:docMk/>
            <pc:sldMk cId="2545722580" sldId="256"/>
            <ac:cxnSpMk id="37" creationId="{E4F1CB68-9DEB-4A71-8E7C-DE9278F0359E}"/>
          </ac:cxnSpMkLst>
        </pc:cxnChg>
        <pc:cxnChg chg="add del">
          <ac:chgData name="Emma Simkins" userId="653404f5-caa8-4449-8add-1ff485d09e54" providerId="ADAL" clId="{FE57FC88-A3CF-491A-A2EE-1DC239E4D00D}" dt="2020-01-15T09:53:34.089" v="4258" actId="26606"/>
          <ac:cxnSpMkLst>
            <pc:docMk/>
            <pc:sldMk cId="2545722580" sldId="256"/>
            <ac:cxnSpMk id="42" creationId="{063B6EC6-D752-4EE7-908B-F8F19E8C7FEA}"/>
          </ac:cxnSpMkLst>
        </pc:cxnChg>
        <pc:cxnChg chg="add del">
          <ac:chgData name="Emma Simkins" userId="653404f5-caa8-4449-8add-1ff485d09e54" providerId="ADAL" clId="{FE57FC88-A3CF-491A-A2EE-1DC239E4D00D}" dt="2020-01-15T09:53:34.089" v="4258" actId="26606"/>
          <ac:cxnSpMkLst>
            <pc:docMk/>
            <pc:sldMk cId="2545722580" sldId="256"/>
            <ac:cxnSpMk id="43" creationId="{EFECD4E8-AD3E-4228-82A2-9461958EA94D}"/>
          </ac:cxnSpMkLst>
        </pc:cxnChg>
        <pc:cxnChg chg="add del">
          <ac:chgData name="Emma Simkins" userId="653404f5-caa8-4449-8add-1ff485d09e54" providerId="ADAL" clId="{FE57FC88-A3CF-491A-A2EE-1DC239E4D00D}" dt="2020-01-11T14:11:09.830" v="1485"/>
          <ac:cxnSpMkLst>
            <pc:docMk/>
            <pc:sldMk cId="2545722580" sldId="256"/>
            <ac:cxnSpMk id="52" creationId="{C5ECDEE1-7093-418F-9CF5-24EEB115C1C1}"/>
          </ac:cxnSpMkLst>
        </pc:cxnChg>
        <pc:cxnChg chg="add del">
          <ac:chgData name="Emma Simkins" userId="653404f5-caa8-4449-8add-1ff485d09e54" providerId="ADAL" clId="{FE57FC88-A3CF-491A-A2EE-1DC239E4D00D}" dt="2020-01-11T14:11:09.830" v="1485"/>
          <ac:cxnSpMkLst>
            <pc:docMk/>
            <pc:sldMk cId="2545722580" sldId="256"/>
            <ac:cxnSpMk id="53" creationId="{045062AF-EB11-4651-BC4A-4DA21768DE8E}"/>
          </ac:cxnSpMkLst>
        </pc:cxnChg>
        <pc:cxnChg chg="add del">
          <ac:chgData name="Emma Simkins" userId="653404f5-caa8-4449-8add-1ff485d09e54" providerId="ADAL" clId="{FE57FC88-A3CF-491A-A2EE-1DC239E4D00D}" dt="2020-01-15T09:53:34.089" v="4258" actId="26606"/>
          <ac:cxnSpMkLst>
            <pc:docMk/>
            <pc:sldMk cId="2545722580" sldId="256"/>
            <ac:cxnSpMk id="65" creationId="{063B6EC6-D752-4EE7-908B-F8F19E8C7FEA}"/>
          </ac:cxnSpMkLst>
        </pc:cxnChg>
        <pc:cxnChg chg="add del">
          <ac:chgData name="Emma Simkins" userId="653404f5-caa8-4449-8add-1ff485d09e54" providerId="ADAL" clId="{FE57FC88-A3CF-491A-A2EE-1DC239E4D00D}" dt="2020-01-15T09:53:34.089" v="4258" actId="26606"/>
          <ac:cxnSpMkLst>
            <pc:docMk/>
            <pc:sldMk cId="2545722580" sldId="256"/>
            <ac:cxnSpMk id="67" creationId="{EFECD4E8-AD3E-4228-82A2-9461958EA94D}"/>
          </ac:cxnSpMkLst>
        </pc:cxnChg>
      </pc:sldChg>
      <pc:sldChg chg="modSp add del mod">
        <pc:chgData name="Emma Simkins" userId="653404f5-caa8-4449-8add-1ff485d09e54" providerId="ADAL" clId="{FE57FC88-A3CF-491A-A2EE-1DC239E4D00D}" dt="2020-01-10T10:29:23.800" v="22" actId="2696"/>
        <pc:sldMkLst>
          <pc:docMk/>
          <pc:sldMk cId="3064524541" sldId="256"/>
        </pc:sldMkLst>
        <pc:spChg chg="mod">
          <ac:chgData name="Emma Simkins" userId="653404f5-caa8-4449-8add-1ff485d09e54" providerId="ADAL" clId="{FE57FC88-A3CF-491A-A2EE-1DC239E4D00D}" dt="2020-01-09T22:00:17.789" v="21" actId="20577"/>
          <ac:spMkLst>
            <pc:docMk/>
            <pc:sldMk cId="3064524541" sldId="256"/>
            <ac:spMk id="2" creationId="{FCD04A31-9D7C-45E9-A55D-818278FE082C}"/>
          </ac:spMkLst>
        </pc:spChg>
      </pc:sldChg>
      <pc:sldChg chg="addSp delSp modSp add mod ord setBg modClrScheme delDesignElem chgLayout">
        <pc:chgData name="Emma Simkins" userId="653404f5-caa8-4449-8add-1ff485d09e54" providerId="ADAL" clId="{FE57FC88-A3CF-491A-A2EE-1DC239E4D00D}" dt="2020-01-11T16:16:15.139" v="1791"/>
        <pc:sldMkLst>
          <pc:docMk/>
          <pc:sldMk cId="1100582773" sldId="257"/>
        </pc:sldMkLst>
        <pc:spChg chg="add del mod ord">
          <ac:chgData name="Emma Simkins" userId="653404f5-caa8-4449-8add-1ff485d09e54" providerId="ADAL" clId="{FE57FC88-A3CF-491A-A2EE-1DC239E4D00D}" dt="2020-01-10T16:18:15.499" v="494" actId="700"/>
          <ac:spMkLst>
            <pc:docMk/>
            <pc:sldMk cId="1100582773" sldId="257"/>
            <ac:spMk id="2" creationId="{5CD3DBB2-C40C-43A2-A88D-22A64EF5EBD3}"/>
          </ac:spMkLst>
        </pc:spChg>
        <pc:spChg chg="add del mod">
          <ac:chgData name="Emma Simkins" userId="653404f5-caa8-4449-8add-1ff485d09e54" providerId="ADAL" clId="{FE57FC88-A3CF-491A-A2EE-1DC239E4D00D}" dt="2020-01-10T13:32:58.013" v="391" actId="26606"/>
          <ac:spMkLst>
            <pc:docMk/>
            <pc:sldMk cId="1100582773" sldId="257"/>
            <ac:spMk id="3" creationId="{4A266DE5-88B0-4C88-9E0B-B527A9926D26}"/>
          </ac:spMkLst>
        </pc:spChg>
        <pc:spChg chg="add mod ord">
          <ac:chgData name="Emma Simkins" userId="653404f5-caa8-4449-8add-1ff485d09e54" providerId="ADAL" clId="{FE57FC88-A3CF-491A-A2EE-1DC239E4D00D}" dt="2020-01-11T15:23:44.845" v="1545" actId="1076"/>
          <ac:spMkLst>
            <pc:docMk/>
            <pc:sldMk cId="1100582773" sldId="257"/>
            <ac:spMk id="4" creationId="{CC5B9808-3D91-40DF-991B-87253BB4764A}"/>
          </ac:spMkLst>
        </pc:spChg>
        <pc:spChg chg="add del mod ord">
          <ac:chgData name="Emma Simkins" userId="653404f5-caa8-4449-8add-1ff485d09e54" providerId="ADAL" clId="{FE57FC88-A3CF-491A-A2EE-1DC239E4D00D}" dt="2020-01-10T16:31:26.190" v="717" actId="478"/>
          <ac:spMkLst>
            <pc:docMk/>
            <pc:sldMk cId="1100582773" sldId="257"/>
            <ac:spMk id="6" creationId="{2DE28738-B83E-4EE6-8E0A-1E2507E0BAEB}"/>
          </ac:spMkLst>
        </pc:spChg>
        <pc:spChg chg="add del">
          <ac:chgData name="Emma Simkins" userId="653404f5-caa8-4449-8add-1ff485d09e54" providerId="ADAL" clId="{FE57FC88-A3CF-491A-A2EE-1DC239E4D00D}" dt="2020-01-10T13:32:57.950" v="390" actId="26606"/>
          <ac:spMkLst>
            <pc:docMk/>
            <pc:sldMk cId="1100582773" sldId="257"/>
            <ac:spMk id="8" creationId="{8D70B121-56F4-4848-B38B-182089D909FA}"/>
          </ac:spMkLst>
        </pc:spChg>
        <pc:spChg chg="add del">
          <ac:chgData name="Emma Simkins" userId="653404f5-caa8-4449-8add-1ff485d09e54" providerId="ADAL" clId="{FE57FC88-A3CF-491A-A2EE-1DC239E4D00D}" dt="2020-01-10T13:32:44.577" v="388" actId="26606"/>
          <ac:spMkLst>
            <pc:docMk/>
            <pc:sldMk cId="1100582773" sldId="257"/>
            <ac:spMk id="10" creationId="{46C2E80F-49A6-4372-B103-219D417A55ED}"/>
          </ac:spMkLst>
        </pc:spChg>
        <pc:spChg chg="add del">
          <ac:chgData name="Emma Simkins" userId="653404f5-caa8-4449-8add-1ff485d09e54" providerId="ADAL" clId="{FE57FC88-A3CF-491A-A2EE-1DC239E4D00D}" dt="2020-01-10T13:32:57.950" v="390" actId="26606"/>
          <ac:spMkLst>
            <pc:docMk/>
            <pc:sldMk cId="1100582773" sldId="257"/>
            <ac:spMk id="16" creationId="{4A266DE5-88B0-4C88-9E0B-B527A9926D26}"/>
          </ac:spMkLst>
        </pc:spChg>
        <pc:spChg chg="add del">
          <ac:chgData name="Emma Simkins" userId="653404f5-caa8-4449-8add-1ff485d09e54" providerId="ADAL" clId="{FE57FC88-A3CF-491A-A2EE-1DC239E4D00D}" dt="2020-01-10T16:18:15.499" v="494" actId="700"/>
          <ac:spMkLst>
            <pc:docMk/>
            <pc:sldMk cId="1100582773" sldId="257"/>
            <ac:spMk id="18" creationId="{46C2E80F-49A6-4372-B103-219D417A55ED}"/>
          </ac:spMkLst>
        </pc:spChg>
        <pc:spChg chg="add del">
          <ac:chgData name="Emma Simkins" userId="653404f5-caa8-4449-8add-1ff485d09e54" providerId="ADAL" clId="{FE57FC88-A3CF-491A-A2EE-1DC239E4D00D}" dt="2020-01-11T14:08:24.167" v="1471"/>
          <ac:spMkLst>
            <pc:docMk/>
            <pc:sldMk cId="1100582773" sldId="257"/>
            <ac:spMk id="24" creationId="{46C2E80F-49A6-4372-B103-219D417A55ED}"/>
          </ac:spMkLst>
        </pc:spChg>
        <pc:spChg chg="add del">
          <ac:chgData name="Emma Simkins" userId="653404f5-caa8-4449-8add-1ff485d09e54" providerId="ADAL" clId="{FE57FC88-A3CF-491A-A2EE-1DC239E4D00D}" dt="2020-01-11T14:42:29.065" v="1527" actId="26606"/>
          <ac:spMkLst>
            <pc:docMk/>
            <pc:sldMk cId="1100582773" sldId="257"/>
            <ac:spMk id="36" creationId="{655AE6B0-AC9E-4167-806F-E9DB135FC46B}"/>
          </ac:spMkLst>
        </pc:spChg>
        <pc:spChg chg="add del">
          <ac:chgData name="Emma Simkins" userId="653404f5-caa8-4449-8add-1ff485d09e54" providerId="ADAL" clId="{FE57FC88-A3CF-491A-A2EE-1DC239E4D00D}" dt="2020-01-11T14:42:47.735" v="1529" actId="26606"/>
          <ac:spMkLst>
            <pc:docMk/>
            <pc:sldMk cId="1100582773" sldId="257"/>
            <ac:spMk id="40" creationId="{B2205F6E-03C6-4E92-877C-E2482F6599AA}"/>
          </ac:spMkLst>
        </pc:spChg>
        <pc:spChg chg="add del">
          <ac:chgData name="Emma Simkins" userId="653404f5-caa8-4449-8add-1ff485d09e54" providerId="ADAL" clId="{FE57FC88-A3CF-491A-A2EE-1DC239E4D00D}" dt="2020-01-11T14:42:29.065" v="1527" actId="26606"/>
          <ac:spMkLst>
            <pc:docMk/>
            <pc:sldMk cId="1100582773" sldId="257"/>
            <ac:spMk id="49" creationId="{87BD1F4E-A66D-4C06-86DA-8D56CA7A3B41}"/>
          </ac:spMkLst>
        </pc:spChg>
        <pc:spChg chg="add del">
          <ac:chgData name="Emma Simkins" userId="653404f5-caa8-4449-8add-1ff485d09e54" providerId="ADAL" clId="{FE57FC88-A3CF-491A-A2EE-1DC239E4D00D}" dt="2020-01-11T14:42:47.735" v="1529" actId="26606"/>
          <ac:spMkLst>
            <pc:docMk/>
            <pc:sldMk cId="1100582773" sldId="257"/>
            <ac:spMk id="52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1T14:42:47.735" v="1529" actId="26606"/>
          <ac:spMkLst>
            <pc:docMk/>
            <pc:sldMk cId="1100582773" sldId="257"/>
            <ac:spMk id="53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1T14:42:52.511" v="1531" actId="26606"/>
          <ac:spMkLst>
            <pc:docMk/>
            <pc:sldMk cId="1100582773" sldId="257"/>
            <ac:spMk id="56" creationId="{655AE6B0-AC9E-4167-806F-E9DB135FC46B}"/>
          </ac:spMkLst>
        </pc:spChg>
        <pc:spChg chg="add del">
          <ac:chgData name="Emma Simkins" userId="653404f5-caa8-4449-8add-1ff485d09e54" providerId="ADAL" clId="{FE57FC88-A3CF-491A-A2EE-1DC239E4D00D}" dt="2020-01-11T14:42:52.511" v="1531" actId="26606"/>
          <ac:spMkLst>
            <pc:docMk/>
            <pc:sldMk cId="1100582773" sldId="257"/>
            <ac:spMk id="59" creationId="{87BD1F4E-A66D-4C06-86DA-8D56CA7A3B41}"/>
          </ac:spMkLst>
        </pc:spChg>
        <pc:spChg chg="add del">
          <ac:chgData name="Emma Simkins" userId="653404f5-caa8-4449-8add-1ff485d09e54" providerId="ADAL" clId="{FE57FC88-A3CF-491A-A2EE-1DC239E4D00D}" dt="2020-01-11T16:16:15.139" v="1791"/>
          <ac:spMkLst>
            <pc:docMk/>
            <pc:sldMk cId="1100582773" sldId="257"/>
            <ac:spMk id="62" creationId="{655AE6B0-AC9E-4167-806F-E9DB135FC46B}"/>
          </ac:spMkLst>
        </pc:spChg>
        <pc:spChg chg="add del">
          <ac:chgData name="Emma Simkins" userId="653404f5-caa8-4449-8add-1ff485d09e54" providerId="ADAL" clId="{FE57FC88-A3CF-491A-A2EE-1DC239E4D00D}" dt="2020-01-11T16:16:15.139" v="1791"/>
          <ac:spMkLst>
            <pc:docMk/>
            <pc:sldMk cId="1100582773" sldId="257"/>
            <ac:spMk id="65" creationId="{87BD1F4E-A66D-4C06-86DA-8D56CA7A3B41}"/>
          </ac:spMkLst>
        </pc:spChg>
        <pc:grpChg chg="add del">
          <ac:chgData name="Emma Simkins" userId="653404f5-caa8-4449-8add-1ff485d09e54" providerId="ADAL" clId="{FE57FC88-A3CF-491A-A2EE-1DC239E4D00D}" dt="2020-01-11T14:42:29.065" v="1527" actId="26606"/>
          <ac:grpSpMkLst>
            <pc:docMk/>
            <pc:sldMk cId="1100582773" sldId="257"/>
            <ac:grpSpMk id="21" creationId="{D920209C-E85B-4D6F-A56F-724F5ADA811C}"/>
          </ac:grpSpMkLst>
        </pc:grpChg>
        <pc:grpChg chg="add del">
          <ac:chgData name="Emma Simkins" userId="653404f5-caa8-4449-8add-1ff485d09e54" providerId="ADAL" clId="{FE57FC88-A3CF-491A-A2EE-1DC239E4D00D}" dt="2020-01-11T14:42:29.065" v="1527" actId="26606"/>
          <ac:grpSpMkLst>
            <pc:docMk/>
            <pc:sldMk cId="1100582773" sldId="257"/>
            <ac:grpSpMk id="38" creationId="{3523416A-383B-4FDC-B4C9-D8EDDFE9C043}"/>
          </ac:grpSpMkLst>
        </pc:grpChg>
        <pc:grpChg chg="add del">
          <ac:chgData name="Emma Simkins" userId="653404f5-caa8-4449-8add-1ff485d09e54" providerId="ADAL" clId="{FE57FC88-A3CF-491A-A2EE-1DC239E4D00D}" dt="2020-01-11T14:42:47.735" v="1529" actId="26606"/>
          <ac:grpSpMkLst>
            <pc:docMk/>
            <pc:sldMk cId="1100582773" sldId="257"/>
            <ac:grpSpMk id="51" creationId="{D920209C-E85B-4D6F-A56F-724F5ADA811C}"/>
          </ac:grpSpMkLst>
        </pc:grpChg>
        <pc:grpChg chg="add del">
          <ac:chgData name="Emma Simkins" userId="653404f5-caa8-4449-8add-1ff485d09e54" providerId="ADAL" clId="{FE57FC88-A3CF-491A-A2EE-1DC239E4D00D}" dt="2020-01-11T14:42:52.511" v="1531" actId="26606"/>
          <ac:grpSpMkLst>
            <pc:docMk/>
            <pc:sldMk cId="1100582773" sldId="257"/>
            <ac:grpSpMk id="55" creationId="{D920209C-E85B-4D6F-A56F-724F5ADA811C}"/>
          </ac:grpSpMkLst>
        </pc:grpChg>
        <pc:grpChg chg="add del">
          <ac:chgData name="Emma Simkins" userId="653404f5-caa8-4449-8add-1ff485d09e54" providerId="ADAL" clId="{FE57FC88-A3CF-491A-A2EE-1DC239E4D00D}" dt="2020-01-11T14:42:52.511" v="1531" actId="26606"/>
          <ac:grpSpMkLst>
            <pc:docMk/>
            <pc:sldMk cId="1100582773" sldId="257"/>
            <ac:grpSpMk id="57" creationId="{3523416A-383B-4FDC-B4C9-D8EDDFE9C043}"/>
          </ac:grpSpMkLst>
        </pc:grpChg>
        <pc:grpChg chg="add del">
          <ac:chgData name="Emma Simkins" userId="653404f5-caa8-4449-8add-1ff485d09e54" providerId="ADAL" clId="{FE57FC88-A3CF-491A-A2EE-1DC239E4D00D}" dt="2020-01-11T16:16:15.139" v="1791"/>
          <ac:grpSpMkLst>
            <pc:docMk/>
            <pc:sldMk cId="1100582773" sldId="257"/>
            <ac:grpSpMk id="61" creationId="{D920209C-E85B-4D6F-A56F-724F5ADA811C}"/>
          </ac:grpSpMkLst>
        </pc:grpChg>
        <pc:grpChg chg="add del">
          <ac:chgData name="Emma Simkins" userId="653404f5-caa8-4449-8add-1ff485d09e54" providerId="ADAL" clId="{FE57FC88-A3CF-491A-A2EE-1DC239E4D00D}" dt="2020-01-11T16:16:15.139" v="1791"/>
          <ac:grpSpMkLst>
            <pc:docMk/>
            <pc:sldMk cId="1100582773" sldId="257"/>
            <ac:grpSpMk id="63" creationId="{3523416A-383B-4FDC-B4C9-D8EDDFE9C043}"/>
          </ac:grpSpMkLst>
        </pc:grpChg>
        <pc:graphicFrameChg chg="add del">
          <ac:chgData name="Emma Simkins" userId="653404f5-caa8-4449-8add-1ff485d09e54" providerId="ADAL" clId="{FE57FC88-A3CF-491A-A2EE-1DC239E4D00D}" dt="2020-01-10T13:32:07.062" v="386" actId="26606"/>
          <ac:graphicFrameMkLst>
            <pc:docMk/>
            <pc:sldMk cId="1100582773" sldId="257"/>
            <ac:graphicFrameMk id="5" creationId="{21DFA8D9-BF8F-4DB6-958E-8AFDCB6AFA30}"/>
          </ac:graphicFrameMkLst>
        </pc:graphicFrameChg>
        <pc:graphicFrameChg chg="add del">
          <ac:chgData name="Emma Simkins" userId="653404f5-caa8-4449-8add-1ff485d09e54" providerId="ADAL" clId="{FE57FC88-A3CF-491A-A2EE-1DC239E4D00D}" dt="2020-01-10T13:32:44.577" v="388" actId="26606"/>
          <ac:graphicFrameMkLst>
            <pc:docMk/>
            <pc:sldMk cId="1100582773" sldId="257"/>
            <ac:graphicFrameMk id="13" creationId="{3B4E95B7-8C88-487C-8545-0AA92AB7446F}"/>
          </ac:graphicFrameMkLst>
        </pc:graphicFrameChg>
        <pc:graphicFrameChg chg="add mod ord modGraphic">
          <ac:chgData name="Emma Simkins" userId="653404f5-caa8-4449-8add-1ff485d09e54" providerId="ADAL" clId="{FE57FC88-A3CF-491A-A2EE-1DC239E4D00D}" dt="2020-01-11T14:43:13.860" v="1534"/>
          <ac:graphicFrameMkLst>
            <pc:docMk/>
            <pc:sldMk cId="1100582773" sldId="257"/>
            <ac:graphicFrameMk id="19" creationId="{3B4E95B7-8C88-487C-8545-0AA92AB7446F}"/>
          </ac:graphicFrameMkLst>
        </pc:graphicFrameChg>
        <pc:picChg chg="add del">
          <ac:chgData name="Emma Simkins" userId="653404f5-caa8-4449-8add-1ff485d09e54" providerId="ADAL" clId="{FE57FC88-A3CF-491A-A2EE-1DC239E4D00D}" dt="2020-01-10T13:32:07.062" v="386" actId="26606"/>
          <ac:picMkLst>
            <pc:docMk/>
            <pc:sldMk cId="1100582773" sldId="257"/>
            <ac:picMk id="7" creationId="{2855D58A-795D-4512-A0E4-CC76D2B0D13E}"/>
          </ac:picMkLst>
        </pc:picChg>
        <pc:cxnChg chg="add del">
          <ac:chgData name="Emma Simkins" userId="653404f5-caa8-4449-8add-1ff485d09e54" providerId="ADAL" clId="{FE57FC88-A3CF-491A-A2EE-1DC239E4D00D}" dt="2020-01-10T13:32:07.062" v="386" actId="26606"/>
          <ac:cxnSpMkLst>
            <pc:docMk/>
            <pc:sldMk cId="1100582773" sldId="257"/>
            <ac:cxnSpMk id="11" creationId="{A7F400EE-A8A5-48AF-B4D6-291B52C6F0B0}"/>
          </ac:cxnSpMkLst>
        </pc:cxnChg>
        <pc:cxnChg chg="add del">
          <ac:chgData name="Emma Simkins" userId="653404f5-caa8-4449-8add-1ff485d09e54" providerId="ADAL" clId="{FE57FC88-A3CF-491A-A2EE-1DC239E4D00D}" dt="2020-01-10T13:32:57.950" v="390" actId="26606"/>
          <ac:cxnSpMkLst>
            <pc:docMk/>
            <pc:sldMk cId="1100582773" sldId="257"/>
            <ac:cxnSpMk id="15" creationId="{2D72A2C9-F3CA-4216-8BAD-FA4C970C3C4E}"/>
          </ac:cxnSpMkLst>
        </pc:cxnChg>
      </pc:sldChg>
      <pc:sldChg chg="add del mod chgLayout">
        <pc:chgData name="Emma Simkins" userId="653404f5-caa8-4449-8add-1ff485d09e54" providerId="ADAL" clId="{FE57FC88-A3CF-491A-A2EE-1DC239E4D00D}" dt="2020-01-10T10:30:20.378" v="24" actId="2696"/>
        <pc:sldMkLst>
          <pc:docMk/>
          <pc:sldMk cId="3747249487" sldId="257"/>
        </pc:sldMkLst>
      </pc:sldChg>
      <pc:sldChg chg="addSp modSp add del mod modClrScheme chgLayout">
        <pc:chgData name="Emma Simkins" userId="653404f5-caa8-4449-8add-1ff485d09e54" providerId="ADAL" clId="{FE57FC88-A3CF-491A-A2EE-1DC239E4D00D}" dt="2020-01-10T16:08:54.106" v="483" actId="2696"/>
        <pc:sldMkLst>
          <pc:docMk/>
          <pc:sldMk cId="2252197261" sldId="258"/>
        </pc:sldMkLst>
        <pc:spChg chg="add mod">
          <ac:chgData name="Emma Simkins" userId="653404f5-caa8-4449-8add-1ff485d09e54" providerId="ADAL" clId="{FE57FC88-A3CF-491A-A2EE-1DC239E4D00D}" dt="2020-01-10T16:08:24.189" v="482" actId="5793"/>
          <ac:spMkLst>
            <pc:docMk/>
            <pc:sldMk cId="2252197261" sldId="258"/>
            <ac:spMk id="2" creationId="{2FEC38AF-BBCE-4DAE-9729-D306C408E5A3}"/>
          </ac:spMkLst>
        </pc:spChg>
        <pc:spChg chg="add mod">
          <ac:chgData name="Emma Simkins" userId="653404f5-caa8-4449-8add-1ff485d09e54" providerId="ADAL" clId="{FE57FC88-A3CF-491A-A2EE-1DC239E4D00D}" dt="2020-01-10T13:06:14.847" v="336" actId="700"/>
          <ac:spMkLst>
            <pc:docMk/>
            <pc:sldMk cId="2252197261" sldId="258"/>
            <ac:spMk id="3" creationId="{C43F49A0-591B-4E54-A830-8B0BC3DD5EC3}"/>
          </ac:spMkLst>
        </pc:spChg>
      </pc:sldChg>
      <pc:sldChg chg="addSp delSp modSp add mod ord setBg modClrScheme delDesignElem chgLayout">
        <pc:chgData name="Emma Simkins" userId="653404f5-caa8-4449-8add-1ff485d09e54" providerId="ADAL" clId="{FE57FC88-A3CF-491A-A2EE-1DC239E4D00D}" dt="2020-01-11T18:36:00.902" v="2088" actId="20577"/>
        <pc:sldMkLst>
          <pc:docMk/>
          <pc:sldMk cId="187898852" sldId="259"/>
        </pc:sldMkLst>
        <pc:spChg chg="add mod">
          <ac:chgData name="Emma Simkins" userId="653404f5-caa8-4449-8add-1ff485d09e54" providerId="ADAL" clId="{FE57FC88-A3CF-491A-A2EE-1DC239E4D00D}" dt="2020-01-11T16:16:21.378" v="1792" actId="26606"/>
          <ac:spMkLst>
            <pc:docMk/>
            <pc:sldMk cId="187898852" sldId="259"/>
            <ac:spMk id="2" creationId="{E3B74A5B-9CB5-4F56-AD2C-8A349C3FB621}"/>
          </ac:spMkLst>
        </pc:spChg>
        <pc:spChg chg="add del mod">
          <ac:chgData name="Emma Simkins" userId="653404f5-caa8-4449-8add-1ff485d09e54" providerId="ADAL" clId="{FE57FC88-A3CF-491A-A2EE-1DC239E4D00D}" dt="2020-01-10T17:37:22.484" v="1457" actId="26606"/>
          <ac:spMkLst>
            <pc:docMk/>
            <pc:sldMk cId="187898852" sldId="259"/>
            <ac:spMk id="3" creationId="{146D6A7B-4E4B-48F0-8DDC-393A0FFCA53D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12" creationId="{BBFBD429-C7AA-4D85-BEBF-26ECE2DBAF84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14" creationId="{7A9CEEF0-7547-4FA2-93BD-0B8C799DD226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20" creationId="{87ED294B-4D40-44B4-86E7-F23C04688200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22" creationId="{55D78701-1D8D-45A3-9B44-A94C334622CF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24" creationId="{B8C595DB-254F-4E8B-9C0D-648B3FF1B083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26" creationId="{2E000235-D5DF-4D2F-AECA-3814821B5C83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28" creationId="{D7CE0E87-2C2C-4907-BBE3-D24D86C42AE9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30" creationId="{8FF0BC47-4F6D-4430-8C11-E1566CBF6319}"/>
          </ac:spMkLst>
        </pc:spChg>
        <pc:spChg chg="add del">
          <ac:chgData name="Emma Simkins" userId="653404f5-caa8-4449-8add-1ff485d09e54" providerId="ADAL" clId="{FE57FC88-A3CF-491A-A2EE-1DC239E4D00D}" dt="2020-01-11T17:26:41.959" v="1973" actId="26606"/>
          <ac:spMkLst>
            <pc:docMk/>
            <pc:sldMk cId="187898852" sldId="259"/>
            <ac:spMk id="32" creationId="{5B73C5C4-3778-4E76-9467-8B46C9F91FEE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37" creationId="{BBFBD429-C7AA-4D85-BEBF-26ECE2DBAF84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39" creationId="{7A9CEEF0-7547-4FA2-93BD-0B8C799DD226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45" creationId="{87ED294B-4D40-44B4-86E7-F23C04688200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47" creationId="{55D78701-1D8D-45A3-9B44-A94C334622CF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49" creationId="{B8C595DB-254F-4E8B-9C0D-648B3FF1B083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51" creationId="{2E000235-D5DF-4D2F-AECA-3814821B5C83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53" creationId="{D7CE0E87-2C2C-4907-BBE3-D24D86C42AE9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55" creationId="{8FF0BC47-4F6D-4430-8C11-E1566CBF6319}"/>
          </ac:spMkLst>
        </pc:spChg>
        <pc:spChg chg="add del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57" creationId="{5B73C5C4-3778-4E76-9467-8B46C9F91FEE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62" creationId="{BBFBD429-C7AA-4D85-BEBF-26ECE2DBAF84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64" creationId="{7A9CEEF0-7547-4FA2-93BD-0B8C799DD226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70" creationId="{87ED294B-4D40-44B4-86E7-F23C04688200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72" creationId="{55D78701-1D8D-45A3-9B44-A94C334622CF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74" creationId="{B8C595DB-254F-4E8B-9C0D-648B3FF1B083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76" creationId="{2E000235-D5DF-4D2F-AECA-3814821B5C83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78" creationId="{D7CE0E87-2C2C-4907-BBE3-D24D86C42AE9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80" creationId="{8FF0BC47-4F6D-4430-8C11-E1566CBF6319}"/>
          </ac:spMkLst>
        </pc:spChg>
        <pc:spChg chg="add">
          <ac:chgData name="Emma Simkins" userId="653404f5-caa8-4449-8add-1ff485d09e54" providerId="ADAL" clId="{FE57FC88-A3CF-491A-A2EE-1DC239E4D00D}" dt="2020-01-11T17:31:13.959" v="2059" actId="26606"/>
          <ac:spMkLst>
            <pc:docMk/>
            <pc:sldMk cId="187898852" sldId="259"/>
            <ac:spMk id="82" creationId="{5B73C5C4-3778-4E76-9467-8B46C9F91FEE}"/>
          </ac:spMkLst>
        </pc:spChg>
        <pc:graphicFrameChg chg="add mod modGraphic">
          <ac:chgData name="Emma Simkins" userId="653404f5-caa8-4449-8add-1ff485d09e54" providerId="ADAL" clId="{FE57FC88-A3CF-491A-A2EE-1DC239E4D00D}" dt="2020-01-11T18:36:00.902" v="2088" actId="20577"/>
          <ac:graphicFrameMkLst>
            <pc:docMk/>
            <pc:sldMk cId="187898852" sldId="259"/>
            <ac:graphicFrameMk id="5" creationId="{65D449A5-FE2F-49DA-8015-D60642428485}"/>
          </ac:graphicFrameMkLst>
        </pc:graphicFrameChg>
        <pc:picChg chg="add mod ord">
          <ac:chgData name="Emma Simkins" userId="653404f5-caa8-4449-8add-1ff485d09e54" providerId="ADAL" clId="{FE57FC88-A3CF-491A-A2EE-1DC239E4D00D}" dt="2020-01-11T17:31:13.959" v="2059" actId="26606"/>
          <ac:picMkLst>
            <pc:docMk/>
            <pc:sldMk cId="187898852" sldId="259"/>
            <ac:picMk id="7" creationId="{2251CECA-FC1D-4F3C-AF4D-51D22E824DCC}"/>
          </ac:picMkLst>
        </pc:picChg>
        <pc:cxnChg chg="add del">
          <ac:chgData name="Emma Simkins" userId="653404f5-caa8-4449-8add-1ff485d09e54" providerId="ADAL" clId="{FE57FC88-A3CF-491A-A2EE-1DC239E4D00D}" dt="2020-01-11T14:08:24.167" v="1471"/>
          <ac:cxnSpMkLst>
            <pc:docMk/>
            <pc:sldMk cId="187898852" sldId="259"/>
            <ac:cxnSpMk id="11" creationId="{A7F400EE-A8A5-48AF-B4D6-291B52C6F0B0}"/>
          </ac:cxnSpMkLst>
        </pc:cxnChg>
        <pc:cxnChg chg="add del">
          <ac:chgData name="Emma Simkins" userId="653404f5-caa8-4449-8add-1ff485d09e54" providerId="ADAL" clId="{FE57FC88-A3CF-491A-A2EE-1DC239E4D00D}" dt="2020-01-11T17:26:41.959" v="1973" actId="26606"/>
          <ac:cxnSpMkLst>
            <pc:docMk/>
            <pc:sldMk cId="187898852" sldId="259"/>
            <ac:cxnSpMk id="16" creationId="{AA02E860-D290-48CF-9C38-BC8EB8854370}"/>
          </ac:cxnSpMkLst>
        </pc:cxnChg>
        <pc:cxnChg chg="add del">
          <ac:chgData name="Emma Simkins" userId="653404f5-caa8-4449-8add-1ff485d09e54" providerId="ADAL" clId="{FE57FC88-A3CF-491A-A2EE-1DC239E4D00D}" dt="2020-01-11T17:26:41.959" v="1973" actId="26606"/>
          <ac:cxnSpMkLst>
            <pc:docMk/>
            <pc:sldMk cId="187898852" sldId="259"/>
            <ac:cxnSpMk id="18" creationId="{CBF60179-3A15-468E-86D0-1C2FFD504BA5}"/>
          </ac:cxnSpMkLst>
        </pc:cxnChg>
        <pc:cxnChg chg="add del">
          <ac:chgData name="Emma Simkins" userId="653404f5-caa8-4449-8add-1ff485d09e54" providerId="ADAL" clId="{FE57FC88-A3CF-491A-A2EE-1DC239E4D00D}" dt="2020-01-11T17:31:13.959" v="2059" actId="26606"/>
          <ac:cxnSpMkLst>
            <pc:docMk/>
            <pc:sldMk cId="187898852" sldId="259"/>
            <ac:cxnSpMk id="41" creationId="{AA02E860-D290-48CF-9C38-BC8EB8854370}"/>
          </ac:cxnSpMkLst>
        </pc:cxnChg>
        <pc:cxnChg chg="add del">
          <ac:chgData name="Emma Simkins" userId="653404f5-caa8-4449-8add-1ff485d09e54" providerId="ADAL" clId="{FE57FC88-A3CF-491A-A2EE-1DC239E4D00D}" dt="2020-01-11T17:31:13.959" v="2059" actId="26606"/>
          <ac:cxnSpMkLst>
            <pc:docMk/>
            <pc:sldMk cId="187898852" sldId="259"/>
            <ac:cxnSpMk id="43" creationId="{CBF60179-3A15-468E-86D0-1C2FFD504BA5}"/>
          </ac:cxnSpMkLst>
        </pc:cxnChg>
        <pc:cxnChg chg="add">
          <ac:chgData name="Emma Simkins" userId="653404f5-caa8-4449-8add-1ff485d09e54" providerId="ADAL" clId="{FE57FC88-A3CF-491A-A2EE-1DC239E4D00D}" dt="2020-01-11T17:31:13.959" v="2059" actId="26606"/>
          <ac:cxnSpMkLst>
            <pc:docMk/>
            <pc:sldMk cId="187898852" sldId="259"/>
            <ac:cxnSpMk id="66" creationId="{AA02E860-D290-48CF-9C38-BC8EB8854370}"/>
          </ac:cxnSpMkLst>
        </pc:cxnChg>
        <pc:cxnChg chg="add">
          <ac:chgData name="Emma Simkins" userId="653404f5-caa8-4449-8add-1ff485d09e54" providerId="ADAL" clId="{FE57FC88-A3CF-491A-A2EE-1DC239E4D00D}" dt="2020-01-11T17:31:13.959" v="2059" actId="26606"/>
          <ac:cxnSpMkLst>
            <pc:docMk/>
            <pc:sldMk cId="187898852" sldId="259"/>
            <ac:cxnSpMk id="68" creationId="{CBF60179-3A15-468E-86D0-1C2FFD504BA5}"/>
          </ac:cxnSpMkLst>
        </pc:cxnChg>
      </pc:sldChg>
      <pc:sldChg chg="addSp delSp modSp add mod ord setBg modClrScheme chgLayout">
        <pc:chgData name="Emma Simkins" userId="653404f5-caa8-4449-8add-1ff485d09e54" providerId="ADAL" clId="{FE57FC88-A3CF-491A-A2EE-1DC239E4D00D}" dt="2020-01-12T17:59:27.226" v="4094" actId="27636"/>
        <pc:sldMkLst>
          <pc:docMk/>
          <pc:sldMk cId="1075752595" sldId="260"/>
        </pc:sldMkLst>
        <pc:spChg chg="mod ord">
          <ac:chgData name="Emma Simkins" userId="653404f5-caa8-4449-8add-1ff485d09e54" providerId="ADAL" clId="{FE57FC88-A3CF-491A-A2EE-1DC239E4D00D}" dt="2020-01-12T17:59:15.230" v="4090" actId="14100"/>
          <ac:spMkLst>
            <pc:docMk/>
            <pc:sldMk cId="1075752595" sldId="260"/>
            <ac:spMk id="2" creationId="{0C040DA9-E9B8-42FC-A5F2-0E8B8865F0A7}"/>
          </ac:spMkLst>
        </pc:spChg>
        <pc:spChg chg="add del mod">
          <ac:chgData name="Emma Simkins" userId="653404f5-caa8-4449-8add-1ff485d09e54" providerId="ADAL" clId="{FE57FC88-A3CF-491A-A2EE-1DC239E4D00D}" dt="2020-01-11T19:32:27.366" v="2268" actId="6264"/>
          <ac:spMkLst>
            <pc:docMk/>
            <pc:sldMk cId="1075752595" sldId="260"/>
            <ac:spMk id="3" creationId="{F0D0A6A0-3212-4287-8BA8-D84E4739B89B}"/>
          </ac:spMkLst>
        </pc:spChg>
        <pc:spChg chg="add del mod">
          <ac:chgData name="Emma Simkins" userId="653404f5-caa8-4449-8add-1ff485d09e54" providerId="ADAL" clId="{FE57FC88-A3CF-491A-A2EE-1DC239E4D00D}" dt="2020-01-11T19:32:42.019" v="2269" actId="6264"/>
          <ac:spMkLst>
            <pc:docMk/>
            <pc:sldMk cId="1075752595" sldId="260"/>
            <ac:spMk id="4" creationId="{F85B0D30-C5E6-4DBD-8636-EDE3B941E686}"/>
          </ac:spMkLst>
        </pc:spChg>
        <pc:spChg chg="add mod ord">
          <ac:chgData name="Emma Simkins" userId="653404f5-caa8-4449-8add-1ff485d09e54" providerId="ADAL" clId="{FE57FC88-A3CF-491A-A2EE-1DC239E4D00D}" dt="2020-01-12T17:59:27.226" v="4094" actId="27636"/>
          <ac:spMkLst>
            <pc:docMk/>
            <pc:sldMk cId="1075752595" sldId="260"/>
            <ac:spMk id="5" creationId="{C1D2C673-D37E-48AB-BCDC-E0446FB8C44D}"/>
          </ac:spMkLst>
        </pc:spChg>
        <pc:spChg chg="add del">
          <ac:chgData name="Emma Simkins" userId="653404f5-caa8-4449-8add-1ff485d09e54" providerId="ADAL" clId="{FE57FC88-A3CF-491A-A2EE-1DC239E4D00D}" dt="2020-01-12T17:37:37.603" v="3936" actId="26606"/>
          <ac:spMkLst>
            <pc:docMk/>
            <pc:sldMk cId="1075752595" sldId="260"/>
            <ac:spMk id="10" creationId="{E80B86A7-A1EC-475B-9166-88902B033A38}"/>
          </ac:spMkLst>
        </pc:spChg>
        <pc:spChg chg="add del">
          <ac:chgData name="Emma Simkins" userId="653404f5-caa8-4449-8add-1ff485d09e54" providerId="ADAL" clId="{FE57FC88-A3CF-491A-A2EE-1DC239E4D00D}" dt="2020-01-12T17:37:37.603" v="3936" actId="26606"/>
          <ac:spMkLst>
            <pc:docMk/>
            <pc:sldMk cId="1075752595" sldId="260"/>
            <ac:spMk id="12" creationId="{C2C29CB1-9F74-4879-A6AF-AEA67B6F1F4D}"/>
          </ac:spMkLst>
        </pc:spChg>
        <pc:spChg chg="add del">
          <ac:chgData name="Emma Simkins" userId="653404f5-caa8-4449-8add-1ff485d09e54" providerId="ADAL" clId="{FE57FC88-A3CF-491A-A2EE-1DC239E4D00D}" dt="2020-01-12T17:37:37.603" v="3936" actId="26606"/>
          <ac:spMkLst>
            <pc:docMk/>
            <pc:sldMk cId="1075752595" sldId="260"/>
            <ac:spMk id="14" creationId="{7E2C7115-5336-410C-AD71-0F0952A2E5A7}"/>
          </ac:spMkLst>
        </pc:spChg>
        <pc:spChg chg="add del">
          <ac:chgData name="Emma Simkins" userId="653404f5-caa8-4449-8add-1ff485d09e54" providerId="ADAL" clId="{FE57FC88-A3CF-491A-A2EE-1DC239E4D00D}" dt="2020-01-12T17:58:41.742" v="4087" actId="26606"/>
          <ac:spMkLst>
            <pc:docMk/>
            <pc:sldMk cId="1075752595" sldId="260"/>
            <ac:spMk id="17" creationId="{8DF4D7F6-81B5-452A-9CE6-76D81F91D41B}"/>
          </ac:spMkLst>
        </pc:spChg>
        <pc:spChg chg="add del">
          <ac:chgData name="Emma Simkins" userId="653404f5-caa8-4449-8add-1ff485d09e54" providerId="ADAL" clId="{FE57FC88-A3CF-491A-A2EE-1DC239E4D00D}" dt="2020-01-12T17:58:41.742" v="4087" actId="26606"/>
          <ac:spMkLst>
            <pc:docMk/>
            <pc:sldMk cId="1075752595" sldId="260"/>
            <ac:spMk id="19" creationId="{4600514D-20FB-4559-97DC-D1DC39E6C3DE}"/>
          </ac:spMkLst>
        </pc:spChg>
        <pc:spChg chg="add del">
          <ac:chgData name="Emma Simkins" userId="653404f5-caa8-4449-8add-1ff485d09e54" providerId="ADAL" clId="{FE57FC88-A3CF-491A-A2EE-1DC239E4D00D}" dt="2020-01-12T17:58:41.742" v="4087" actId="26606"/>
          <ac:spMkLst>
            <pc:docMk/>
            <pc:sldMk cId="1075752595" sldId="260"/>
            <ac:spMk id="20" creationId="{27B538D5-95DB-47ED-9CB4-34AE5BF78E6B}"/>
          </ac:spMkLst>
        </pc:spChg>
        <pc:spChg chg="add del">
          <ac:chgData name="Emma Simkins" userId="653404f5-caa8-4449-8add-1ff485d09e54" providerId="ADAL" clId="{FE57FC88-A3CF-491A-A2EE-1DC239E4D00D}" dt="2020-01-12T17:58:41.742" v="4087" actId="26606"/>
          <ac:spMkLst>
            <pc:docMk/>
            <pc:sldMk cId="1075752595" sldId="260"/>
            <ac:spMk id="21" creationId="{266F638A-E405-4AC0-B984-72E5813B0DD1}"/>
          </ac:spMkLst>
        </pc:spChg>
        <pc:spChg chg="add del">
          <ac:chgData name="Emma Simkins" userId="653404f5-caa8-4449-8add-1ff485d09e54" providerId="ADAL" clId="{FE57FC88-A3CF-491A-A2EE-1DC239E4D00D}" dt="2020-01-12T17:58:41.711" v="4086" actId="26606"/>
          <ac:spMkLst>
            <pc:docMk/>
            <pc:sldMk cId="1075752595" sldId="260"/>
            <ac:spMk id="26" creationId="{603AE127-802C-459A-A612-DB85B67F0DC0}"/>
          </ac:spMkLst>
        </pc:spChg>
        <pc:spChg chg="add del">
          <ac:chgData name="Emma Simkins" userId="653404f5-caa8-4449-8add-1ff485d09e54" providerId="ADAL" clId="{FE57FC88-A3CF-491A-A2EE-1DC239E4D00D}" dt="2020-01-12T17:58:41.711" v="4086" actId="26606"/>
          <ac:spMkLst>
            <pc:docMk/>
            <pc:sldMk cId="1075752595" sldId="260"/>
            <ac:spMk id="28" creationId="{9323D83D-50D6-4040-A58B-FCEA340F886A}"/>
          </ac:spMkLst>
        </pc:spChg>
        <pc:spChg chg="add del">
          <ac:chgData name="Emma Simkins" userId="653404f5-caa8-4449-8add-1ff485d09e54" providerId="ADAL" clId="{FE57FC88-A3CF-491A-A2EE-1DC239E4D00D}" dt="2020-01-12T17:58:41.711" v="4086" actId="26606"/>
          <ac:spMkLst>
            <pc:docMk/>
            <pc:sldMk cId="1075752595" sldId="260"/>
            <ac:spMk id="32" creationId="{F10FD715-4DCE-4779-B634-EC78315EA213}"/>
          </ac:spMkLst>
        </pc:spChg>
        <pc:spChg chg="add">
          <ac:chgData name="Emma Simkins" userId="653404f5-caa8-4449-8add-1ff485d09e54" providerId="ADAL" clId="{FE57FC88-A3CF-491A-A2EE-1DC239E4D00D}" dt="2020-01-12T17:58:41.742" v="4087" actId="26606"/>
          <ac:spMkLst>
            <pc:docMk/>
            <pc:sldMk cId="1075752595" sldId="260"/>
            <ac:spMk id="34" creationId="{E80B86A7-A1EC-475B-9166-88902B033A38}"/>
          </ac:spMkLst>
        </pc:spChg>
        <pc:spChg chg="add">
          <ac:chgData name="Emma Simkins" userId="653404f5-caa8-4449-8add-1ff485d09e54" providerId="ADAL" clId="{FE57FC88-A3CF-491A-A2EE-1DC239E4D00D}" dt="2020-01-12T17:58:41.742" v="4087" actId="26606"/>
          <ac:spMkLst>
            <pc:docMk/>
            <pc:sldMk cId="1075752595" sldId="260"/>
            <ac:spMk id="35" creationId="{C2C29CB1-9F74-4879-A6AF-AEA67B6F1F4D}"/>
          </ac:spMkLst>
        </pc:spChg>
        <pc:spChg chg="add">
          <ac:chgData name="Emma Simkins" userId="653404f5-caa8-4449-8add-1ff485d09e54" providerId="ADAL" clId="{FE57FC88-A3CF-491A-A2EE-1DC239E4D00D}" dt="2020-01-12T17:58:41.742" v="4087" actId="26606"/>
          <ac:spMkLst>
            <pc:docMk/>
            <pc:sldMk cId="1075752595" sldId="260"/>
            <ac:spMk id="36" creationId="{7E2C7115-5336-410C-AD71-0F0952A2E5A7}"/>
          </ac:spMkLst>
        </pc:spChg>
        <pc:cxnChg chg="add del">
          <ac:chgData name="Emma Simkins" userId="653404f5-caa8-4449-8add-1ff485d09e54" providerId="ADAL" clId="{FE57FC88-A3CF-491A-A2EE-1DC239E4D00D}" dt="2020-01-12T17:58:41.742" v="4087" actId="26606"/>
          <ac:cxnSpMkLst>
            <pc:docMk/>
            <pc:sldMk cId="1075752595" sldId="260"/>
            <ac:cxnSpMk id="16" creationId="{7D1CBE93-B17D-4509-843C-82287C38032A}"/>
          </ac:cxnSpMkLst>
        </pc:cxnChg>
        <pc:cxnChg chg="add del">
          <ac:chgData name="Emma Simkins" userId="653404f5-caa8-4449-8add-1ff485d09e54" providerId="ADAL" clId="{FE57FC88-A3CF-491A-A2EE-1DC239E4D00D}" dt="2020-01-12T17:58:41.742" v="4087" actId="26606"/>
          <ac:cxnSpMkLst>
            <pc:docMk/>
            <pc:sldMk cId="1075752595" sldId="260"/>
            <ac:cxnSpMk id="18" creationId="{AE6277B4-6A43-48AB-89B2-3442221619CC}"/>
          </ac:cxnSpMkLst>
        </pc:cxnChg>
        <pc:cxnChg chg="add del">
          <ac:chgData name="Emma Simkins" userId="653404f5-caa8-4449-8add-1ff485d09e54" providerId="ADAL" clId="{FE57FC88-A3CF-491A-A2EE-1DC239E4D00D}" dt="2020-01-12T17:58:41.711" v="4086" actId="26606"/>
          <ac:cxnSpMkLst>
            <pc:docMk/>
            <pc:sldMk cId="1075752595" sldId="260"/>
            <ac:cxnSpMk id="30" creationId="{1A1FE6BB-DFB2-4080-9B5E-076EF5DDE67B}"/>
          </ac:cxnSpMkLst>
        </pc:cxnChg>
      </pc:sldChg>
      <pc:sldChg chg="addSp delSp modSp add del mod setBg modClrScheme chgLayout">
        <pc:chgData name="Emma Simkins" userId="653404f5-caa8-4449-8add-1ff485d09e54" providerId="ADAL" clId="{FE57FC88-A3CF-491A-A2EE-1DC239E4D00D}" dt="2020-01-10T17:31:20.978" v="1333" actId="47"/>
        <pc:sldMkLst>
          <pc:docMk/>
          <pc:sldMk cId="2033968313" sldId="261"/>
        </pc:sldMkLst>
        <pc:spChg chg="add mod ord">
          <ac:chgData name="Emma Simkins" userId="653404f5-caa8-4449-8add-1ff485d09e54" providerId="ADAL" clId="{FE57FC88-A3CF-491A-A2EE-1DC239E4D00D}" dt="2020-01-10T16:14:56.415" v="487" actId="26606"/>
          <ac:spMkLst>
            <pc:docMk/>
            <pc:sldMk cId="2033968313" sldId="261"/>
            <ac:spMk id="2" creationId="{FAC3E0B2-88B6-4AFD-A551-CE1B152337BF}"/>
          </ac:spMkLst>
        </pc:spChg>
        <pc:spChg chg="add del mod ord">
          <ac:chgData name="Emma Simkins" userId="653404f5-caa8-4449-8add-1ff485d09e54" providerId="ADAL" clId="{FE57FC88-A3CF-491A-A2EE-1DC239E4D00D}" dt="2020-01-10T16:14:56.415" v="487" actId="26606"/>
          <ac:spMkLst>
            <pc:docMk/>
            <pc:sldMk cId="2033968313" sldId="261"/>
            <ac:spMk id="3" creationId="{519038B7-A441-4487-8BD1-A49434B70317}"/>
          </ac:spMkLst>
        </pc:spChg>
        <pc:graphicFrameChg chg="add">
          <ac:chgData name="Emma Simkins" userId="653404f5-caa8-4449-8add-1ff485d09e54" providerId="ADAL" clId="{FE57FC88-A3CF-491A-A2EE-1DC239E4D00D}" dt="2020-01-10T16:14:56.415" v="487" actId="26606"/>
          <ac:graphicFrameMkLst>
            <pc:docMk/>
            <pc:sldMk cId="2033968313" sldId="261"/>
            <ac:graphicFrameMk id="5" creationId="{9783950B-0B50-4DEF-B937-D50E1C58F9E3}"/>
          </ac:graphicFrameMkLst>
        </pc:graphicFrameChg>
      </pc:sldChg>
      <pc:sldChg chg="addSp delSp modSp add del mod setBg modClrScheme delDesignElem chgLayout">
        <pc:chgData name="Emma Simkins" userId="653404f5-caa8-4449-8add-1ff485d09e54" providerId="ADAL" clId="{FE57FC88-A3CF-491A-A2EE-1DC239E4D00D}" dt="2020-01-11T17:25:50.865" v="1967" actId="2696"/>
        <pc:sldMkLst>
          <pc:docMk/>
          <pc:sldMk cId="3674749421" sldId="262"/>
        </pc:sldMkLst>
        <pc:spChg chg="add mod">
          <ac:chgData name="Emma Simkins" userId="653404f5-caa8-4449-8add-1ff485d09e54" providerId="ADAL" clId="{FE57FC88-A3CF-491A-A2EE-1DC239E4D00D}" dt="2020-01-11T16:07:34.242" v="1756" actId="26606"/>
          <ac:spMkLst>
            <pc:docMk/>
            <pc:sldMk cId="3674749421" sldId="262"/>
            <ac:spMk id="2" creationId="{1963C3F9-AEFD-49E8-AA43-E276E9BC36DD}"/>
          </ac:spMkLst>
        </pc:spChg>
        <pc:spChg chg="add del mod">
          <ac:chgData name="Emma Simkins" userId="653404f5-caa8-4449-8add-1ff485d09e54" providerId="ADAL" clId="{FE57FC88-A3CF-491A-A2EE-1DC239E4D00D}" dt="2020-01-10T17:30:41.980" v="1332" actId="26606"/>
          <ac:spMkLst>
            <pc:docMk/>
            <pc:sldMk cId="3674749421" sldId="262"/>
            <ac:spMk id="3" creationId="{1D4C3191-CB79-401E-AB3D-010FB20AF172}"/>
          </ac:spMkLst>
        </pc:spChg>
        <pc:spChg chg="add del">
          <ac:chgData name="Emma Simkins" userId="653404f5-caa8-4449-8add-1ff485d09e54" providerId="ADAL" clId="{FE57FC88-A3CF-491A-A2EE-1DC239E4D00D}" dt="2020-01-10T17:30:41.824" v="1331" actId="26606"/>
          <ac:spMkLst>
            <pc:docMk/>
            <pc:sldMk cId="3674749421" sldId="262"/>
            <ac:spMk id="10" creationId="{46C2E80F-49A6-4372-B103-219D417A55ED}"/>
          </ac:spMkLst>
        </pc:spChg>
        <pc:spChg chg="add del">
          <ac:chgData name="Emma Simkins" userId="653404f5-caa8-4449-8add-1ff485d09e54" providerId="ADAL" clId="{FE57FC88-A3CF-491A-A2EE-1DC239E4D00D}" dt="2020-01-11T14:08:24.167" v="1471"/>
          <ac:spMkLst>
            <pc:docMk/>
            <pc:sldMk cId="3674749421" sldId="262"/>
            <ac:spMk id="15" creationId="{46C2E80F-49A6-4372-B103-219D417A55ED}"/>
          </ac:spMkLst>
        </pc:spChg>
        <pc:graphicFrameChg chg="add del">
          <ac:chgData name="Emma Simkins" userId="653404f5-caa8-4449-8add-1ff485d09e54" providerId="ADAL" clId="{FE57FC88-A3CF-491A-A2EE-1DC239E4D00D}" dt="2020-01-10T17:30:39.047" v="1329" actId="26606"/>
          <ac:graphicFrameMkLst>
            <pc:docMk/>
            <pc:sldMk cId="3674749421" sldId="262"/>
            <ac:graphicFrameMk id="5" creationId="{326E489E-EE5F-4FD8-900D-0317F9B7B430}"/>
          </ac:graphicFrameMkLst>
        </pc:graphicFrameChg>
        <pc:graphicFrameChg chg="add del">
          <ac:chgData name="Emma Simkins" userId="653404f5-caa8-4449-8add-1ff485d09e54" providerId="ADAL" clId="{FE57FC88-A3CF-491A-A2EE-1DC239E4D00D}" dt="2020-01-10T17:30:41.824" v="1331" actId="26606"/>
          <ac:graphicFrameMkLst>
            <pc:docMk/>
            <pc:sldMk cId="3674749421" sldId="262"/>
            <ac:graphicFrameMk id="13" creationId="{5720FF03-4374-4A78-81B4-A50EFCC1FD65}"/>
          </ac:graphicFrameMkLst>
        </pc:graphicFrameChg>
        <pc:graphicFrameChg chg="add mod modGraphic">
          <ac:chgData name="Emma Simkins" userId="653404f5-caa8-4449-8add-1ff485d09e54" providerId="ADAL" clId="{FE57FC88-A3CF-491A-A2EE-1DC239E4D00D}" dt="2020-01-11T16:09:49.403" v="1786" actId="20577"/>
          <ac:graphicFrameMkLst>
            <pc:docMk/>
            <pc:sldMk cId="3674749421" sldId="262"/>
            <ac:graphicFrameMk id="16" creationId="{6632E278-B55D-4401-8A6C-A1C570D8686B}"/>
          </ac:graphicFrameMkLst>
        </pc:graphicFrameChg>
        <pc:picChg chg="add del">
          <ac:chgData name="Emma Simkins" userId="653404f5-caa8-4449-8add-1ff485d09e54" providerId="ADAL" clId="{FE57FC88-A3CF-491A-A2EE-1DC239E4D00D}" dt="2020-01-10T17:30:39.047" v="1329" actId="26606"/>
          <ac:picMkLst>
            <pc:docMk/>
            <pc:sldMk cId="3674749421" sldId="262"/>
            <ac:picMk id="7" creationId="{2BF351FE-2B37-40D2-94A6-64026788FE12}"/>
          </ac:picMkLst>
        </pc:picChg>
        <pc:cxnChg chg="add del">
          <ac:chgData name="Emma Simkins" userId="653404f5-caa8-4449-8add-1ff485d09e54" providerId="ADAL" clId="{FE57FC88-A3CF-491A-A2EE-1DC239E4D00D}" dt="2020-01-10T17:30:39.047" v="1329" actId="26606"/>
          <ac:cxnSpMkLst>
            <pc:docMk/>
            <pc:sldMk cId="3674749421" sldId="262"/>
            <ac:cxnSpMk id="11" creationId="{A7F400EE-A8A5-48AF-B4D6-291B52C6F0B0}"/>
          </ac:cxnSpMkLst>
        </pc:cxnChg>
      </pc:sldChg>
      <pc:sldChg chg="addSp delSp modSp add mod setBg setClrOvrMap delDesignElem chgLayout">
        <pc:chgData name="Emma Simkins" userId="653404f5-caa8-4449-8add-1ff485d09e54" providerId="ADAL" clId="{FE57FC88-A3CF-491A-A2EE-1DC239E4D00D}" dt="2020-01-12T17:53:44.901" v="3961" actId="20577"/>
        <pc:sldMkLst>
          <pc:docMk/>
          <pc:sldMk cId="804700027" sldId="263"/>
        </pc:sldMkLst>
        <pc:spChg chg="del">
          <ac:chgData name="Emma Simkins" userId="653404f5-caa8-4449-8add-1ff485d09e54" providerId="ADAL" clId="{FE57FC88-A3CF-491A-A2EE-1DC239E4D00D}" dt="2020-01-10T16:16:58.409" v="491" actId="478"/>
          <ac:spMkLst>
            <pc:docMk/>
            <pc:sldMk cId="804700027" sldId="263"/>
            <ac:spMk id="2" creationId="{CA251207-3155-4CD8-BB3D-FEF9613B95BF}"/>
          </ac:spMkLst>
        </pc:spChg>
        <pc:spChg chg="del">
          <ac:chgData name="Emma Simkins" userId="653404f5-caa8-4449-8add-1ff485d09e54" providerId="ADAL" clId="{FE57FC88-A3CF-491A-A2EE-1DC239E4D00D}" dt="2020-01-10T16:38:21.898" v="748" actId="700"/>
          <ac:spMkLst>
            <pc:docMk/>
            <pc:sldMk cId="804700027" sldId="263"/>
            <ac:spMk id="3" creationId="{4FEB1235-A89F-4DC7-9440-2D457FEF52A1}"/>
          </ac:spMkLst>
        </pc:spChg>
        <pc:spChg chg="add mod ord">
          <ac:chgData name="Emma Simkins" userId="653404f5-caa8-4449-8add-1ff485d09e54" providerId="ADAL" clId="{FE57FC88-A3CF-491A-A2EE-1DC239E4D00D}" dt="2020-01-11T15:14:13.621" v="1538" actId="26606"/>
          <ac:spMkLst>
            <pc:docMk/>
            <pc:sldMk cId="804700027" sldId="263"/>
            <ac:spMk id="4" creationId="{758DD48A-47B3-485B-9406-32A1B3497D8F}"/>
          </ac:spMkLst>
        </pc:spChg>
        <pc:spChg chg="add del mod ord">
          <ac:chgData name="Emma Simkins" userId="653404f5-caa8-4449-8add-1ff485d09e54" providerId="ADAL" clId="{FE57FC88-A3CF-491A-A2EE-1DC239E4D00D}" dt="2020-01-10T16:44:23.713" v="783" actId="26606"/>
          <ac:spMkLst>
            <pc:docMk/>
            <pc:sldMk cId="804700027" sldId="263"/>
            <ac:spMk id="5" creationId="{C76E6A40-B85E-45FA-B22A-9B81897E5909}"/>
          </ac:spMkLst>
        </pc:spChg>
        <pc:spChg chg="add del">
          <ac:chgData name="Emma Simkins" userId="653404f5-caa8-4449-8add-1ff485d09e54" providerId="ADAL" clId="{FE57FC88-A3CF-491A-A2EE-1DC239E4D00D}" dt="2020-01-11T15:54:06.827" v="1755" actId="26606"/>
          <ac:spMkLst>
            <pc:docMk/>
            <pc:sldMk cId="804700027" sldId="263"/>
            <ac:spMk id="10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1T15:10:52.276" v="1536" actId="26606"/>
          <ac:spMkLst>
            <pc:docMk/>
            <pc:sldMk cId="804700027" sldId="263"/>
            <ac:spMk id="12" creationId="{655AE6B0-AC9E-4167-806F-E9DB135FC46B}"/>
          </ac:spMkLst>
        </pc:spChg>
        <pc:spChg chg="add del">
          <ac:chgData name="Emma Simkins" userId="653404f5-caa8-4449-8add-1ff485d09e54" providerId="ADAL" clId="{FE57FC88-A3CF-491A-A2EE-1DC239E4D00D}" dt="2020-01-11T15:54:06.827" v="1755" actId="26606"/>
          <ac:spMkLst>
            <pc:docMk/>
            <pc:sldMk cId="804700027" sldId="263"/>
            <ac:spMk id="13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1T15:54:06.827" v="1755" actId="26606"/>
          <ac:spMkLst>
            <pc:docMk/>
            <pc:sldMk cId="804700027" sldId="263"/>
            <ac:spMk id="15" creationId="{B2205F6E-03C6-4E92-877C-E2482F6599AA}"/>
          </ac:spMkLst>
        </pc:spChg>
        <pc:spChg chg="add del">
          <ac:chgData name="Emma Simkins" userId="653404f5-caa8-4449-8add-1ff485d09e54" providerId="ADAL" clId="{FE57FC88-A3CF-491A-A2EE-1DC239E4D00D}" dt="2020-01-10T16:47:26.281" v="792" actId="26606"/>
          <ac:spMkLst>
            <pc:docMk/>
            <pc:sldMk cId="804700027" sldId="263"/>
            <ac:spMk id="16" creationId="{257363FD-7E77-4145-9483-331A807ADF0E}"/>
          </ac:spMkLst>
        </pc:spChg>
        <pc:spChg chg="add del">
          <ac:chgData name="Emma Simkins" userId="653404f5-caa8-4449-8add-1ff485d09e54" providerId="ADAL" clId="{FE57FC88-A3CF-491A-A2EE-1DC239E4D00D}" dt="2020-01-11T16:16:15.139" v="1791"/>
          <ac:spMkLst>
            <pc:docMk/>
            <pc:sldMk cId="804700027" sldId="263"/>
            <ac:spMk id="20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0T16:47:26.082" v="791" actId="26606"/>
          <ac:spMkLst>
            <pc:docMk/>
            <pc:sldMk cId="804700027" sldId="263"/>
            <ac:spMk id="21" creationId="{257363FD-7E77-4145-9483-331A807ADF0E}"/>
          </ac:spMkLst>
        </pc:spChg>
        <pc:spChg chg="add del">
          <ac:chgData name="Emma Simkins" userId="653404f5-caa8-4449-8add-1ff485d09e54" providerId="ADAL" clId="{FE57FC88-A3CF-491A-A2EE-1DC239E4D00D}" dt="2020-01-11T16:16:15.139" v="1791"/>
          <ac:spMkLst>
            <pc:docMk/>
            <pc:sldMk cId="804700027" sldId="263"/>
            <ac:spMk id="22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0T16:55:45.344" v="916" actId="26606"/>
          <ac:spMkLst>
            <pc:docMk/>
            <pc:sldMk cId="804700027" sldId="263"/>
            <ac:spMk id="23" creationId="{9228552E-C8B1-4A80-8448-0787CE0FC704}"/>
          </ac:spMkLst>
        </pc:spChg>
        <pc:spChg chg="add del">
          <ac:chgData name="Emma Simkins" userId="653404f5-caa8-4449-8add-1ff485d09e54" providerId="ADAL" clId="{FE57FC88-A3CF-491A-A2EE-1DC239E4D00D}" dt="2020-01-11T16:16:15.139" v="1791"/>
          <ac:spMkLst>
            <pc:docMk/>
            <pc:sldMk cId="804700027" sldId="263"/>
            <ac:spMk id="24" creationId="{B2205F6E-03C6-4E92-877C-E2482F6599AA}"/>
          </ac:spMkLst>
        </pc:spChg>
        <pc:spChg chg="add del">
          <ac:chgData name="Emma Simkins" userId="653404f5-caa8-4449-8add-1ff485d09e54" providerId="ADAL" clId="{FE57FC88-A3CF-491A-A2EE-1DC239E4D00D}" dt="2020-01-11T15:10:52.276" v="1536" actId="26606"/>
          <ac:spMkLst>
            <pc:docMk/>
            <pc:sldMk cId="804700027" sldId="263"/>
            <ac:spMk id="25" creationId="{87BD1F4E-A66D-4C06-86DA-8D56CA7A3B41}"/>
          </ac:spMkLst>
        </pc:spChg>
        <pc:spChg chg="add del">
          <ac:chgData name="Emma Simkins" userId="653404f5-caa8-4449-8add-1ff485d09e54" providerId="ADAL" clId="{FE57FC88-A3CF-491A-A2EE-1DC239E4D00D}" dt="2020-01-11T14:08:24.167" v="1471"/>
          <ac:spMkLst>
            <pc:docMk/>
            <pc:sldMk cId="804700027" sldId="263"/>
            <ac:spMk id="28" creationId="{46C2E80F-49A6-4372-B103-219D417A55ED}"/>
          </ac:spMkLst>
        </pc:spChg>
        <pc:grpChg chg="add del">
          <ac:chgData name="Emma Simkins" userId="653404f5-caa8-4449-8add-1ff485d09e54" providerId="ADAL" clId="{FE57FC88-A3CF-491A-A2EE-1DC239E4D00D}" dt="2020-01-11T15:10:52.276" v="1536" actId="26606"/>
          <ac:grpSpMkLst>
            <pc:docMk/>
            <pc:sldMk cId="804700027" sldId="263"/>
            <ac:grpSpMk id="14" creationId="{3523416A-383B-4FDC-B4C9-D8EDDFE9C043}"/>
          </ac:grpSpMkLst>
        </pc:grpChg>
        <pc:graphicFrameChg chg="add del mod modGraphic">
          <ac:chgData name="Emma Simkins" userId="653404f5-caa8-4449-8add-1ff485d09e54" providerId="ADAL" clId="{FE57FC88-A3CF-491A-A2EE-1DC239E4D00D}" dt="2020-01-10T16:46:37.186" v="788" actId="478"/>
          <ac:graphicFrameMkLst>
            <pc:docMk/>
            <pc:sldMk cId="804700027" sldId="263"/>
            <ac:graphicFrameMk id="6" creationId="{DE20299E-0509-457C-A30E-447CD87873EE}"/>
          </ac:graphicFrameMkLst>
        </pc:graphicFrameChg>
        <pc:graphicFrameChg chg="add mod modGraphic">
          <ac:chgData name="Emma Simkins" userId="653404f5-caa8-4449-8add-1ff485d09e54" providerId="ADAL" clId="{FE57FC88-A3CF-491A-A2EE-1DC239E4D00D}" dt="2020-01-12T17:53:44.901" v="3961" actId="20577"/>
          <ac:graphicFrameMkLst>
            <pc:docMk/>
            <pc:sldMk cId="804700027" sldId="263"/>
            <ac:graphicFrameMk id="7" creationId="{1326A3F5-86FA-4524-AB3E-E3BCB32E3CDC}"/>
          </ac:graphicFrameMkLst>
        </pc:graphicFrameChg>
        <pc:picChg chg="add del mod">
          <ac:chgData name="Emma Simkins" userId="653404f5-caa8-4449-8add-1ff485d09e54" providerId="ADAL" clId="{FE57FC88-A3CF-491A-A2EE-1DC239E4D00D}" dt="2020-01-10T16:45:06.984" v="785" actId="478"/>
          <ac:picMkLst>
            <pc:docMk/>
            <pc:sldMk cId="804700027" sldId="263"/>
            <ac:picMk id="9" creationId="{4B9EB940-50A4-49C7-9366-C96FB198119E}"/>
          </ac:picMkLst>
        </pc:picChg>
        <pc:picChg chg="add del">
          <ac:chgData name="Emma Simkins" userId="653404f5-caa8-4449-8add-1ff485d09e54" providerId="ADAL" clId="{FE57FC88-A3CF-491A-A2EE-1DC239E4D00D}" dt="2020-01-10T16:46:10.735" v="787" actId="26606"/>
          <ac:picMkLst>
            <pc:docMk/>
            <pc:sldMk cId="804700027" sldId="263"/>
            <ac:picMk id="11" creationId="{C99545AF-11C8-4A54-BF12-5A4E606FFDBB}"/>
          </ac:picMkLst>
        </pc:picChg>
      </pc:sldChg>
      <pc:sldChg chg="addSp delSp modSp add del mod chgLayout">
        <pc:chgData name="Emma Simkins" userId="653404f5-caa8-4449-8add-1ff485d09e54" providerId="ADAL" clId="{FE57FC88-A3CF-491A-A2EE-1DC239E4D00D}" dt="2020-01-10T17:01:45.233" v="926" actId="2696"/>
        <pc:sldMkLst>
          <pc:docMk/>
          <pc:sldMk cId="2456038981" sldId="264"/>
        </pc:sldMkLst>
        <pc:spChg chg="mod ord">
          <ac:chgData name="Emma Simkins" userId="653404f5-caa8-4449-8add-1ff485d09e54" providerId="ADAL" clId="{FE57FC88-A3CF-491A-A2EE-1DC239E4D00D}" dt="2020-01-10T17:01:31.075" v="925" actId="700"/>
          <ac:spMkLst>
            <pc:docMk/>
            <pc:sldMk cId="2456038981" sldId="264"/>
            <ac:spMk id="2" creationId="{80237FA3-7723-4D44-8CDD-C02AD5D57A45}"/>
          </ac:spMkLst>
        </pc:spChg>
        <pc:spChg chg="del">
          <ac:chgData name="Emma Simkins" userId="653404f5-caa8-4449-8add-1ff485d09e54" providerId="ADAL" clId="{FE57FC88-A3CF-491A-A2EE-1DC239E4D00D}" dt="2020-01-10T17:01:31.075" v="925" actId="700"/>
          <ac:spMkLst>
            <pc:docMk/>
            <pc:sldMk cId="2456038981" sldId="264"/>
            <ac:spMk id="3" creationId="{16654DDD-905F-4514-8212-928E71EEF10E}"/>
          </ac:spMkLst>
        </pc:spChg>
        <pc:spChg chg="add mod ord">
          <ac:chgData name="Emma Simkins" userId="653404f5-caa8-4449-8add-1ff485d09e54" providerId="ADAL" clId="{FE57FC88-A3CF-491A-A2EE-1DC239E4D00D}" dt="2020-01-10T17:01:31.075" v="925" actId="700"/>
          <ac:spMkLst>
            <pc:docMk/>
            <pc:sldMk cId="2456038981" sldId="264"/>
            <ac:spMk id="4" creationId="{814B86ED-A352-488D-9C80-1664B9308E34}"/>
          </ac:spMkLst>
        </pc:spChg>
      </pc:sldChg>
      <pc:sldChg chg="addSp delSp modSp add mod setBg delDesignElem">
        <pc:chgData name="Emma Simkins" userId="653404f5-caa8-4449-8add-1ff485d09e54" providerId="ADAL" clId="{FE57FC88-A3CF-491A-A2EE-1DC239E4D00D}" dt="2020-01-17T18:50:31.691" v="4283" actId="20577"/>
        <pc:sldMkLst>
          <pc:docMk/>
          <pc:sldMk cId="2705648442" sldId="264"/>
        </pc:sldMkLst>
        <pc:spChg chg="mod">
          <ac:chgData name="Emma Simkins" userId="653404f5-caa8-4449-8add-1ff485d09e54" providerId="ADAL" clId="{FE57FC88-A3CF-491A-A2EE-1DC239E4D00D}" dt="2020-01-12T17:28:45.967" v="3815" actId="26606"/>
          <ac:spMkLst>
            <pc:docMk/>
            <pc:sldMk cId="2705648442" sldId="264"/>
            <ac:spMk id="2" creationId="{2D6B5D52-F9BC-4D84-8F45-ACAE77652729}"/>
          </ac:spMkLst>
        </pc:spChg>
        <pc:spChg chg="del mod">
          <ac:chgData name="Emma Simkins" userId="653404f5-caa8-4449-8add-1ff485d09e54" providerId="ADAL" clId="{FE57FC88-A3CF-491A-A2EE-1DC239E4D00D}" dt="2020-01-10T17:05:50.678" v="998" actId="26606"/>
          <ac:spMkLst>
            <pc:docMk/>
            <pc:sldMk cId="2705648442" sldId="264"/>
            <ac:spMk id="3" creationId="{FF13C5AD-4898-4904-8DF0-CDC13D249A1A}"/>
          </ac:spMkLst>
        </pc:spChg>
        <pc:spChg chg="add del">
          <ac:chgData name="Emma Simkins" userId="653404f5-caa8-4449-8add-1ff485d09e54" providerId="ADAL" clId="{FE57FC88-A3CF-491A-A2EE-1DC239E4D00D}" dt="2020-01-11T16:27:07.386" v="1804" actId="26606"/>
          <ac:spMkLst>
            <pc:docMk/>
            <pc:sldMk cId="2705648442" sldId="264"/>
            <ac:spMk id="7" creationId="{655AE6B0-AC9E-4167-806F-E9DB135FC46B}"/>
          </ac:spMkLst>
        </pc:spChg>
        <pc:spChg chg="add del">
          <ac:chgData name="Emma Simkins" userId="653404f5-caa8-4449-8add-1ff485d09e54" providerId="ADAL" clId="{FE57FC88-A3CF-491A-A2EE-1DC239E4D00D}" dt="2020-01-12T17:28:45.967" v="3815" actId="26606"/>
          <ac:spMkLst>
            <pc:docMk/>
            <pc:sldMk cId="2705648442" sldId="264"/>
            <ac:spMk id="8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2T17:28:45.967" v="3815" actId="26606"/>
          <ac:spMkLst>
            <pc:docMk/>
            <pc:sldMk cId="2705648442" sldId="264"/>
            <ac:spMk id="9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1T14:08:24.167" v="1471"/>
          <ac:spMkLst>
            <pc:docMk/>
            <pc:sldMk cId="2705648442" sldId="264"/>
            <ac:spMk id="10" creationId="{46C2E80F-49A6-4372-B103-219D417A55ED}"/>
          </ac:spMkLst>
        </pc:spChg>
        <pc:spChg chg="add del">
          <ac:chgData name="Emma Simkins" userId="653404f5-caa8-4449-8add-1ff485d09e54" providerId="ADAL" clId="{FE57FC88-A3CF-491A-A2EE-1DC239E4D00D}" dt="2020-01-12T17:28:45.967" v="3815" actId="26606"/>
          <ac:spMkLst>
            <pc:docMk/>
            <pc:sldMk cId="2705648442" sldId="264"/>
            <ac:spMk id="14" creationId="{B2205F6E-03C6-4E92-877C-E2482F6599AA}"/>
          </ac:spMkLst>
        </pc:spChg>
        <pc:spChg chg="add del">
          <ac:chgData name="Emma Simkins" userId="653404f5-caa8-4449-8add-1ff485d09e54" providerId="ADAL" clId="{FE57FC88-A3CF-491A-A2EE-1DC239E4D00D}" dt="2020-01-11T16:27:07.386" v="1804" actId="26606"/>
          <ac:spMkLst>
            <pc:docMk/>
            <pc:sldMk cId="2705648442" sldId="264"/>
            <ac:spMk id="23" creationId="{87BD1F4E-A66D-4C06-86DA-8D56CA7A3B41}"/>
          </ac:spMkLst>
        </pc:spChg>
        <pc:spChg chg="add del">
          <ac:chgData name="Emma Simkins" userId="653404f5-caa8-4449-8add-1ff485d09e54" providerId="ADAL" clId="{FE57FC88-A3CF-491A-A2EE-1DC239E4D00D}" dt="2020-01-11T16:56:23.589" v="1948" actId="26606"/>
          <ac:spMkLst>
            <pc:docMk/>
            <pc:sldMk cId="2705648442" sldId="264"/>
            <ac:spMk id="28" creationId="{655AE6B0-AC9E-4167-806F-E9DB135FC46B}"/>
          </ac:spMkLst>
        </pc:spChg>
        <pc:spChg chg="add del">
          <ac:chgData name="Emma Simkins" userId="653404f5-caa8-4449-8add-1ff485d09e54" providerId="ADAL" clId="{FE57FC88-A3CF-491A-A2EE-1DC239E4D00D}" dt="2020-01-11T16:56:23.589" v="1948" actId="26606"/>
          <ac:spMkLst>
            <pc:docMk/>
            <pc:sldMk cId="2705648442" sldId="264"/>
            <ac:spMk id="41" creationId="{87BD1F4E-A66D-4C06-86DA-8D56CA7A3B41}"/>
          </ac:spMkLst>
        </pc:spChg>
        <pc:spChg chg="add del">
          <ac:chgData name="Emma Simkins" userId="653404f5-caa8-4449-8add-1ff485d09e54" providerId="ADAL" clId="{FE57FC88-A3CF-491A-A2EE-1DC239E4D00D}" dt="2020-01-12T17:26:17.268" v="3803" actId="26606"/>
          <ac:spMkLst>
            <pc:docMk/>
            <pc:sldMk cId="2705648442" sldId="264"/>
            <ac:spMk id="43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2T17:26:17.268" v="3803" actId="26606"/>
          <ac:spMkLst>
            <pc:docMk/>
            <pc:sldMk cId="2705648442" sldId="264"/>
            <ac:spMk id="44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1T16:56:16.446" v="1945" actId="26606"/>
          <ac:spMkLst>
            <pc:docMk/>
            <pc:sldMk cId="2705648442" sldId="264"/>
            <ac:spMk id="46" creationId="{BD11ECC6-8551-4768-8DFD-CD41AF420A37}"/>
          </ac:spMkLst>
        </pc:spChg>
        <pc:spChg chg="add del">
          <ac:chgData name="Emma Simkins" userId="653404f5-caa8-4449-8add-1ff485d09e54" providerId="ADAL" clId="{FE57FC88-A3CF-491A-A2EE-1DC239E4D00D}" dt="2020-01-12T17:26:17.268" v="3803" actId="26606"/>
          <ac:spMkLst>
            <pc:docMk/>
            <pc:sldMk cId="2705648442" sldId="264"/>
            <ac:spMk id="50" creationId="{B2205F6E-03C6-4E92-877C-E2482F6599AA}"/>
          </ac:spMkLst>
        </pc:spChg>
        <pc:spChg chg="add del">
          <ac:chgData name="Emma Simkins" userId="653404f5-caa8-4449-8add-1ff485d09e54" providerId="ADAL" clId="{FE57FC88-A3CF-491A-A2EE-1DC239E4D00D}" dt="2020-01-12T17:26:17.174" v="3802" actId="26606"/>
          <ac:spMkLst>
            <pc:docMk/>
            <pc:sldMk cId="2705648442" sldId="264"/>
            <ac:spMk id="52" creationId="{B2205F6E-03C6-4E92-877C-E2482F6599AA}"/>
          </ac:spMkLst>
        </pc:spChg>
        <pc:spChg chg="add del">
          <ac:chgData name="Emma Simkins" userId="653404f5-caa8-4449-8add-1ff485d09e54" providerId="ADAL" clId="{FE57FC88-A3CF-491A-A2EE-1DC239E4D00D}" dt="2020-01-12T17:26:17.174" v="3802" actId="26606"/>
          <ac:spMkLst>
            <pc:docMk/>
            <pc:sldMk cId="2705648442" sldId="264"/>
            <ac:spMk id="55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2T17:26:17.174" v="3802" actId="26606"/>
          <ac:spMkLst>
            <pc:docMk/>
            <pc:sldMk cId="2705648442" sldId="264"/>
            <ac:spMk id="57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1T16:56:16.446" v="1945" actId="26606"/>
          <ac:spMkLst>
            <pc:docMk/>
            <pc:sldMk cId="2705648442" sldId="264"/>
            <ac:spMk id="59" creationId="{8E2EB503-A017-4457-A105-53638C97DEB8}"/>
          </ac:spMkLst>
        </pc:spChg>
        <pc:grpChg chg="add del">
          <ac:chgData name="Emma Simkins" userId="653404f5-caa8-4449-8add-1ff485d09e54" providerId="ADAL" clId="{FE57FC88-A3CF-491A-A2EE-1DC239E4D00D}" dt="2020-01-11T16:27:07.386" v="1804" actId="26606"/>
          <ac:grpSpMkLst>
            <pc:docMk/>
            <pc:sldMk cId="2705648442" sldId="264"/>
            <ac:grpSpMk id="12" creationId="{3523416A-383B-4FDC-B4C9-D8EDDFE9C043}"/>
          </ac:grpSpMkLst>
        </pc:grpChg>
        <pc:grpChg chg="add del">
          <ac:chgData name="Emma Simkins" userId="653404f5-caa8-4449-8add-1ff485d09e54" providerId="ADAL" clId="{FE57FC88-A3CF-491A-A2EE-1DC239E4D00D}" dt="2020-01-11T16:56:23.589" v="1948" actId="26606"/>
          <ac:grpSpMkLst>
            <pc:docMk/>
            <pc:sldMk cId="2705648442" sldId="264"/>
            <ac:grpSpMk id="30" creationId="{3523416A-383B-4FDC-B4C9-D8EDDFE9C043}"/>
          </ac:grpSpMkLst>
        </pc:grpChg>
        <pc:grpChg chg="add del">
          <ac:chgData name="Emma Simkins" userId="653404f5-caa8-4449-8add-1ff485d09e54" providerId="ADAL" clId="{FE57FC88-A3CF-491A-A2EE-1DC239E4D00D}" dt="2020-01-11T16:56:16.446" v="1945" actId="26606"/>
          <ac:grpSpMkLst>
            <pc:docMk/>
            <pc:sldMk cId="2705648442" sldId="264"/>
            <ac:grpSpMk id="48" creationId="{93657592-CA60-4F45-B1A0-88AA77242087}"/>
          </ac:grpSpMkLst>
        </pc:grpChg>
        <pc:graphicFrameChg chg="add mod modGraphic">
          <ac:chgData name="Emma Simkins" userId="653404f5-caa8-4449-8add-1ff485d09e54" providerId="ADAL" clId="{FE57FC88-A3CF-491A-A2EE-1DC239E4D00D}" dt="2020-01-17T18:50:31.691" v="4283" actId="20577"/>
          <ac:graphicFrameMkLst>
            <pc:docMk/>
            <pc:sldMk cId="2705648442" sldId="264"/>
            <ac:graphicFrameMk id="5" creationId="{3499F420-233E-45EF-A568-01B35E29666F}"/>
          </ac:graphicFrameMkLst>
        </pc:graphicFrameChg>
      </pc:sldChg>
      <pc:sldChg chg="modSp add del">
        <pc:chgData name="Emma Simkins" userId="653404f5-caa8-4449-8add-1ff485d09e54" providerId="ADAL" clId="{FE57FC88-A3CF-491A-A2EE-1DC239E4D00D}" dt="2020-01-10T17:01:17.213" v="924" actId="47"/>
        <pc:sldMkLst>
          <pc:docMk/>
          <pc:sldMk cId="955300411" sldId="265"/>
        </pc:sldMkLst>
        <pc:spChg chg="mod">
          <ac:chgData name="Emma Simkins" userId="653404f5-caa8-4449-8add-1ff485d09e54" providerId="ADAL" clId="{FE57FC88-A3CF-491A-A2EE-1DC239E4D00D}" dt="2020-01-10T16:58:31.726" v="921"/>
          <ac:spMkLst>
            <pc:docMk/>
            <pc:sldMk cId="955300411" sldId="265"/>
            <ac:spMk id="4" creationId="{758DD48A-47B3-485B-9406-32A1B3497D8F}"/>
          </ac:spMkLst>
        </pc:spChg>
        <pc:graphicFrameChg chg="mod">
          <ac:chgData name="Emma Simkins" userId="653404f5-caa8-4449-8add-1ff485d09e54" providerId="ADAL" clId="{FE57FC88-A3CF-491A-A2EE-1DC239E4D00D}" dt="2020-01-10T17:01:12.440" v="923" actId="20577"/>
          <ac:graphicFrameMkLst>
            <pc:docMk/>
            <pc:sldMk cId="955300411" sldId="265"/>
            <ac:graphicFrameMk id="7" creationId="{1326A3F5-86FA-4524-AB3E-E3BCB32E3CDC}"/>
          </ac:graphicFrameMkLst>
        </pc:graphicFrameChg>
      </pc:sldChg>
      <pc:sldChg chg="addSp delSp modSp add mod setBg delDesignElem">
        <pc:chgData name="Emma Simkins" userId="653404f5-caa8-4449-8add-1ff485d09e54" providerId="ADAL" clId="{FE57FC88-A3CF-491A-A2EE-1DC239E4D00D}" dt="2020-01-12T17:13:16.914" v="3744" actId="26606"/>
        <pc:sldMkLst>
          <pc:docMk/>
          <pc:sldMk cId="3793051061" sldId="265"/>
        </pc:sldMkLst>
        <pc:spChg chg="mod">
          <ac:chgData name="Emma Simkins" userId="653404f5-caa8-4449-8add-1ff485d09e54" providerId="ADAL" clId="{FE57FC88-A3CF-491A-A2EE-1DC239E4D00D}" dt="2020-01-12T17:13:16.914" v="3744" actId="26606"/>
          <ac:spMkLst>
            <pc:docMk/>
            <pc:sldMk cId="3793051061" sldId="265"/>
            <ac:spMk id="2" creationId="{A6397756-5321-41A1-8132-9315878D922E}"/>
          </ac:spMkLst>
        </pc:spChg>
        <pc:spChg chg="del mod">
          <ac:chgData name="Emma Simkins" userId="653404f5-caa8-4449-8add-1ff485d09e54" providerId="ADAL" clId="{FE57FC88-A3CF-491A-A2EE-1DC239E4D00D}" dt="2020-01-10T17:16:19.907" v="1090" actId="26606"/>
          <ac:spMkLst>
            <pc:docMk/>
            <pc:sldMk cId="3793051061" sldId="265"/>
            <ac:spMk id="3" creationId="{FFBD5234-4B8E-48DD-8228-A3B27195B28E}"/>
          </ac:spMkLst>
        </pc:spChg>
        <pc:spChg chg="add del">
          <ac:chgData name="Emma Simkins" userId="653404f5-caa8-4449-8add-1ff485d09e54" providerId="ADAL" clId="{FE57FC88-A3CF-491A-A2EE-1DC239E4D00D}" dt="2020-01-11T18:37:18.717" v="2089" actId="26606"/>
          <ac:spMkLst>
            <pc:docMk/>
            <pc:sldMk cId="3793051061" sldId="265"/>
            <ac:spMk id="7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1T14:08:24.167" v="1471"/>
          <ac:spMkLst>
            <pc:docMk/>
            <pc:sldMk cId="3793051061" sldId="265"/>
            <ac:spMk id="10" creationId="{46C2E80F-49A6-4372-B103-219D417A55ED}"/>
          </ac:spMkLst>
        </pc:spChg>
        <pc:spChg chg="add del">
          <ac:chgData name="Emma Simkins" userId="653404f5-caa8-4449-8add-1ff485d09e54" providerId="ADAL" clId="{FE57FC88-A3CF-491A-A2EE-1DC239E4D00D}" dt="2020-01-11T18:37:18.717" v="2089" actId="26606"/>
          <ac:spMkLst>
            <pc:docMk/>
            <pc:sldMk cId="3793051061" sldId="265"/>
            <ac:spMk id="12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1T18:37:18.717" v="2089" actId="26606"/>
          <ac:spMkLst>
            <pc:docMk/>
            <pc:sldMk cId="3793051061" sldId="265"/>
            <ac:spMk id="14" creationId="{B2205F6E-03C6-4E92-877C-E2482F6599AA}"/>
          </ac:spMkLst>
        </pc:spChg>
        <pc:spChg chg="add del">
          <ac:chgData name="Emma Simkins" userId="653404f5-caa8-4449-8add-1ff485d09e54" providerId="ADAL" clId="{FE57FC88-A3CF-491A-A2EE-1DC239E4D00D}" dt="2020-01-11T18:38:27.996" v="2147" actId="26606"/>
          <ac:spMkLst>
            <pc:docMk/>
            <pc:sldMk cId="3793051061" sldId="265"/>
            <ac:spMk id="19" creationId="{BD11ECC6-8551-4768-8DFD-CD41AF420A37}"/>
          </ac:spMkLst>
        </pc:spChg>
        <pc:spChg chg="add del">
          <ac:chgData name="Emma Simkins" userId="653404f5-caa8-4449-8add-1ff485d09e54" providerId="ADAL" clId="{FE57FC88-A3CF-491A-A2EE-1DC239E4D00D}" dt="2020-01-11T18:38:27.996" v="2147" actId="26606"/>
          <ac:spMkLst>
            <pc:docMk/>
            <pc:sldMk cId="3793051061" sldId="265"/>
            <ac:spMk id="32" creationId="{8E2EB503-A017-4457-A105-53638C97DEB8}"/>
          </ac:spMkLst>
        </pc:spChg>
        <pc:spChg chg="add del">
          <ac:chgData name="Emma Simkins" userId="653404f5-caa8-4449-8add-1ff485d09e54" providerId="ADAL" clId="{FE57FC88-A3CF-491A-A2EE-1DC239E4D00D}" dt="2020-01-12T13:41:45.253" v="2607" actId="26606"/>
          <ac:spMkLst>
            <pc:docMk/>
            <pc:sldMk cId="3793051061" sldId="265"/>
            <ac:spMk id="37" creationId="{BD11ECC6-8551-4768-8DFD-CD41AF420A37}"/>
          </ac:spMkLst>
        </pc:spChg>
        <pc:spChg chg="add del">
          <ac:chgData name="Emma Simkins" userId="653404f5-caa8-4449-8add-1ff485d09e54" providerId="ADAL" clId="{FE57FC88-A3CF-491A-A2EE-1DC239E4D00D}" dt="2020-01-12T13:41:45.253" v="2607" actId="26606"/>
          <ac:spMkLst>
            <pc:docMk/>
            <pc:sldMk cId="3793051061" sldId="265"/>
            <ac:spMk id="50" creationId="{8E2EB503-A017-4457-A105-53638C97DEB8}"/>
          </ac:spMkLst>
        </pc:spChg>
        <pc:spChg chg="add del">
          <ac:chgData name="Emma Simkins" userId="653404f5-caa8-4449-8add-1ff485d09e54" providerId="ADAL" clId="{FE57FC88-A3CF-491A-A2EE-1DC239E4D00D}" dt="2020-01-12T17:13:16.914" v="3744" actId="26606"/>
          <ac:spMkLst>
            <pc:docMk/>
            <pc:sldMk cId="3793051061" sldId="265"/>
            <ac:spMk id="55" creationId="{9F4444CE-BC8D-4D61-B303-4C05614E62AB}"/>
          </ac:spMkLst>
        </pc:spChg>
        <pc:spChg chg="add del">
          <ac:chgData name="Emma Simkins" userId="653404f5-caa8-4449-8add-1ff485d09e54" providerId="ADAL" clId="{FE57FC88-A3CF-491A-A2EE-1DC239E4D00D}" dt="2020-01-12T17:13:16.914" v="3744" actId="26606"/>
          <ac:spMkLst>
            <pc:docMk/>
            <pc:sldMk cId="3793051061" sldId="265"/>
            <ac:spMk id="57" creationId="{73772B81-181F-48B7-8826-4D9686D15DF5}"/>
          </ac:spMkLst>
        </pc:spChg>
        <pc:spChg chg="add del">
          <ac:chgData name="Emma Simkins" userId="653404f5-caa8-4449-8add-1ff485d09e54" providerId="ADAL" clId="{FE57FC88-A3CF-491A-A2EE-1DC239E4D00D}" dt="2020-01-12T17:13:16.914" v="3744" actId="26606"/>
          <ac:spMkLst>
            <pc:docMk/>
            <pc:sldMk cId="3793051061" sldId="265"/>
            <ac:spMk id="59" creationId="{B2205F6E-03C6-4E92-877C-E2482F6599AA}"/>
          </ac:spMkLst>
        </pc:spChg>
        <pc:spChg chg="add">
          <ac:chgData name="Emma Simkins" userId="653404f5-caa8-4449-8add-1ff485d09e54" providerId="ADAL" clId="{FE57FC88-A3CF-491A-A2EE-1DC239E4D00D}" dt="2020-01-12T17:13:16.914" v="3744" actId="26606"/>
          <ac:spMkLst>
            <pc:docMk/>
            <pc:sldMk cId="3793051061" sldId="265"/>
            <ac:spMk id="64" creationId="{655AE6B0-AC9E-4167-806F-E9DB135FC46B}"/>
          </ac:spMkLst>
        </pc:spChg>
        <pc:spChg chg="add">
          <ac:chgData name="Emma Simkins" userId="653404f5-caa8-4449-8add-1ff485d09e54" providerId="ADAL" clId="{FE57FC88-A3CF-491A-A2EE-1DC239E4D00D}" dt="2020-01-12T17:13:16.914" v="3744" actId="26606"/>
          <ac:spMkLst>
            <pc:docMk/>
            <pc:sldMk cId="3793051061" sldId="265"/>
            <ac:spMk id="77" creationId="{87BD1F4E-A66D-4C06-86DA-8D56CA7A3B41}"/>
          </ac:spMkLst>
        </pc:spChg>
        <pc:grpChg chg="add del">
          <ac:chgData name="Emma Simkins" userId="653404f5-caa8-4449-8add-1ff485d09e54" providerId="ADAL" clId="{FE57FC88-A3CF-491A-A2EE-1DC239E4D00D}" dt="2020-01-11T18:38:27.996" v="2147" actId="26606"/>
          <ac:grpSpMkLst>
            <pc:docMk/>
            <pc:sldMk cId="3793051061" sldId="265"/>
            <ac:grpSpMk id="21" creationId="{93657592-CA60-4F45-B1A0-88AA77242087}"/>
          </ac:grpSpMkLst>
        </pc:grpChg>
        <pc:grpChg chg="add del">
          <ac:chgData name="Emma Simkins" userId="653404f5-caa8-4449-8add-1ff485d09e54" providerId="ADAL" clId="{FE57FC88-A3CF-491A-A2EE-1DC239E4D00D}" dt="2020-01-12T13:41:45.253" v="2607" actId="26606"/>
          <ac:grpSpMkLst>
            <pc:docMk/>
            <pc:sldMk cId="3793051061" sldId="265"/>
            <ac:grpSpMk id="39" creationId="{93657592-CA60-4F45-B1A0-88AA77242087}"/>
          </ac:grpSpMkLst>
        </pc:grpChg>
        <pc:grpChg chg="add">
          <ac:chgData name="Emma Simkins" userId="653404f5-caa8-4449-8add-1ff485d09e54" providerId="ADAL" clId="{FE57FC88-A3CF-491A-A2EE-1DC239E4D00D}" dt="2020-01-12T17:13:16.914" v="3744" actId="26606"/>
          <ac:grpSpMkLst>
            <pc:docMk/>
            <pc:sldMk cId="3793051061" sldId="265"/>
            <ac:grpSpMk id="66" creationId="{3523416A-383B-4FDC-B4C9-D8EDDFE9C043}"/>
          </ac:grpSpMkLst>
        </pc:grpChg>
        <pc:graphicFrameChg chg="add mod modGraphic">
          <ac:chgData name="Emma Simkins" userId="653404f5-caa8-4449-8add-1ff485d09e54" providerId="ADAL" clId="{FE57FC88-A3CF-491A-A2EE-1DC239E4D00D}" dt="2020-01-12T17:13:16.914" v="3744" actId="26606"/>
          <ac:graphicFrameMkLst>
            <pc:docMk/>
            <pc:sldMk cId="3793051061" sldId="265"/>
            <ac:graphicFrameMk id="5" creationId="{304F5952-6C73-4D94-90C2-F78E18C4578F}"/>
          </ac:graphicFrameMkLst>
        </pc:graphicFrameChg>
      </pc:sldChg>
      <pc:sldChg chg="add del">
        <pc:chgData name="Emma Simkins" userId="653404f5-caa8-4449-8add-1ff485d09e54" providerId="ADAL" clId="{FE57FC88-A3CF-491A-A2EE-1DC239E4D00D}" dt="2020-01-11T16:29:45.022" v="1806" actId="2696"/>
        <pc:sldMkLst>
          <pc:docMk/>
          <pc:sldMk cId="2690484058" sldId="266"/>
        </pc:sldMkLst>
      </pc:sldChg>
      <pc:sldChg chg="addSp delSp modSp add mod ord setBg setClrOvrMap">
        <pc:chgData name="Emma Simkins" userId="653404f5-caa8-4449-8add-1ff485d09e54" providerId="ADAL" clId="{FE57FC88-A3CF-491A-A2EE-1DC239E4D00D}" dt="2020-01-17T10:28:44.316" v="4260"/>
        <pc:sldMkLst>
          <pc:docMk/>
          <pc:sldMk cId="3564793196" sldId="266"/>
        </pc:sldMkLst>
        <pc:spChg chg="mod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2" creationId="{2A1C8169-55B2-4584-9A18-C4B5E370247B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19" creationId="{9179DE42-5613-4B35-A1E6-6CCBAA13C743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25" creationId="{52FB45E9-914E-4471-AC87-E475CD51767D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27" creationId="{C310626D-5743-49D4-8F7D-88C4F8F05774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29" creationId="{3C195FC1-B568-4C72-9902-34CB35DDD7A1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31" creationId="{EF2BDF77-362C-43F0-8CBB-A969EC2AE0C4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33" creationId="{4BE96B01-3929-432D-B8C2-ADBCB74C2EF4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35" creationId="{2A6FCDE6-CDE2-4C51-B18E-A95CFB679714}"/>
          </ac:spMkLst>
        </pc:spChg>
        <pc:spChg chg="add del">
          <ac:chgData name="Emma Simkins" userId="653404f5-caa8-4449-8add-1ff485d09e54" providerId="ADAL" clId="{FE57FC88-A3CF-491A-A2EE-1DC239E4D00D}" dt="2020-01-11T19:08:44.489" v="2262" actId="26606"/>
          <ac:spMkLst>
            <pc:docMk/>
            <pc:sldMk cId="3564793196" sldId="266"/>
            <ac:spMk id="37" creationId="{9D2E8756-2465-473A-BA2A-2DB1D6224745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0" creationId="{9179DE42-5613-4B35-A1E6-6CCBAA13C743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3" creationId="{52FB45E9-914E-4471-AC87-E475CD51767D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4" creationId="{C310626D-5743-49D4-8F7D-88C4F8F05774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5" creationId="{3C195FC1-B568-4C72-9902-34CB35DDD7A1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6" creationId="{EF2BDF77-362C-43F0-8CBB-A969EC2AE0C4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7" creationId="{4BE96B01-3929-432D-B8C2-ADBCB74C2EF4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8" creationId="{2A6FCDE6-CDE2-4C51-B18E-A95CFB679714}"/>
          </ac:spMkLst>
        </pc:spChg>
        <pc:spChg chg="add del">
          <ac:chgData name="Emma Simkins" userId="653404f5-caa8-4449-8add-1ff485d09e54" providerId="ADAL" clId="{FE57FC88-A3CF-491A-A2EE-1DC239E4D00D}" dt="2020-01-11T19:08:59.879" v="2264" actId="26606"/>
          <ac:spMkLst>
            <pc:docMk/>
            <pc:sldMk cId="3564793196" sldId="266"/>
            <ac:spMk id="49" creationId="{9D2E8756-2465-473A-BA2A-2DB1D6224745}"/>
          </ac:spMkLst>
        </pc:spChg>
        <pc:spChg chg="add del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52" creationId="{4F57DB1C-6494-4CC4-A5E8-931957565379}"/>
          </ac:spMkLst>
        </pc:spChg>
        <pc:spChg chg="add del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53" creationId="{FFFB778B-5206-4BB0-A468-327E71367654}"/>
          </ac:spMkLst>
        </pc:spChg>
        <pc:spChg chg="add del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54" creationId="{E6C0471D-BE03-4D81-BDB5-D510BC0D8A77}"/>
          </ac:spMkLst>
        </pc:spChg>
        <pc:spChg chg="add del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57" creationId="{A27691EB-14CF-4237-B5EB-C94B92677A05}"/>
          </ac:spMkLst>
        </pc:spChg>
        <pc:spChg chg="add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74" creationId="{2783C067-F8BF-4755-B516-8A0CD74CF60C}"/>
          </ac:spMkLst>
        </pc:spChg>
        <pc:spChg chg="add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76" creationId="{2ED796EC-E7FF-46DB-B912-FB08BF12AA6E}"/>
          </ac:spMkLst>
        </pc:spChg>
        <pc:spChg chg="add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78" creationId="{549A2DAB-B431-487D-95AD-BB0FECB49E57}"/>
          </ac:spMkLst>
        </pc:spChg>
        <pc:spChg chg="add">
          <ac:chgData name="Emma Simkins" userId="653404f5-caa8-4449-8add-1ff485d09e54" providerId="ADAL" clId="{FE57FC88-A3CF-491A-A2EE-1DC239E4D00D}" dt="2020-01-12T13:42:45.395" v="2608" actId="26606"/>
          <ac:spMkLst>
            <pc:docMk/>
            <pc:sldMk cId="3564793196" sldId="266"/>
            <ac:spMk id="80" creationId="{0819F787-32B4-46A8-BC57-C6571BCEE243}"/>
          </ac:spMkLst>
        </pc:spChg>
        <pc:grpChg chg="add del">
          <ac:chgData name="Emma Simkins" userId="653404f5-caa8-4449-8add-1ff485d09e54" providerId="ADAL" clId="{FE57FC88-A3CF-491A-A2EE-1DC239E4D00D}" dt="2020-01-11T19:08:44.489" v="2262" actId="26606"/>
          <ac:grpSpMkLst>
            <pc:docMk/>
            <pc:sldMk cId="3564793196" sldId="266"/>
            <ac:grpSpMk id="7" creationId="{28460BD8-AE3F-4AC9-9D0B-717052AA5D3A}"/>
          </ac:grpSpMkLst>
        </pc:grpChg>
        <pc:grpChg chg="add del">
          <ac:chgData name="Emma Simkins" userId="653404f5-caa8-4449-8add-1ff485d09e54" providerId="ADAL" clId="{FE57FC88-A3CF-491A-A2EE-1DC239E4D00D}" dt="2020-01-11T19:08:59.879" v="2264" actId="26606"/>
          <ac:grpSpMkLst>
            <pc:docMk/>
            <pc:sldMk cId="3564793196" sldId="266"/>
            <ac:grpSpMk id="39" creationId="{28460BD8-AE3F-4AC9-9D0B-717052AA5D3A}"/>
          </ac:grpSpMkLst>
        </pc:grpChg>
        <pc:grpChg chg="add del">
          <ac:chgData name="Emma Simkins" userId="653404f5-caa8-4449-8add-1ff485d09e54" providerId="ADAL" clId="{FE57FC88-A3CF-491A-A2EE-1DC239E4D00D}" dt="2020-01-12T13:42:45.395" v="2608" actId="26606"/>
          <ac:grpSpMkLst>
            <pc:docMk/>
            <pc:sldMk cId="3564793196" sldId="266"/>
            <ac:grpSpMk id="51" creationId="{28460BD8-AE3F-4AC9-9D0B-717052AA5D3A}"/>
          </ac:grpSpMkLst>
        </pc:grpChg>
        <pc:grpChg chg="add">
          <ac:chgData name="Emma Simkins" userId="653404f5-caa8-4449-8add-1ff485d09e54" providerId="ADAL" clId="{FE57FC88-A3CF-491A-A2EE-1DC239E4D00D}" dt="2020-01-12T13:42:45.395" v="2608" actId="26606"/>
          <ac:grpSpMkLst>
            <pc:docMk/>
            <pc:sldMk cId="3564793196" sldId="266"/>
            <ac:grpSpMk id="62" creationId="{28460BD8-AE3F-4AC9-9D0B-717052AA5D3A}"/>
          </ac:grpSpMkLst>
        </pc:grpChg>
        <pc:cxnChg chg="add del">
          <ac:chgData name="Emma Simkins" userId="653404f5-caa8-4449-8add-1ff485d09e54" providerId="ADAL" clId="{FE57FC88-A3CF-491A-A2EE-1DC239E4D00D}" dt="2020-01-11T19:08:44.489" v="2262" actId="26606"/>
          <ac:cxnSpMkLst>
            <pc:docMk/>
            <pc:sldMk cId="3564793196" sldId="266"/>
            <ac:cxnSpMk id="21" creationId="{EB898B32-3891-4C3A-8F58-C5969D2E9033}"/>
          </ac:cxnSpMkLst>
        </pc:cxnChg>
        <pc:cxnChg chg="add del">
          <ac:chgData name="Emma Simkins" userId="653404f5-caa8-4449-8add-1ff485d09e54" providerId="ADAL" clId="{FE57FC88-A3CF-491A-A2EE-1DC239E4D00D}" dt="2020-01-11T19:08:44.489" v="2262" actId="26606"/>
          <ac:cxnSpMkLst>
            <pc:docMk/>
            <pc:sldMk cId="3564793196" sldId="266"/>
            <ac:cxnSpMk id="23" creationId="{4AE4806D-B8F9-4679-A68A-9BD21C01A301}"/>
          </ac:cxnSpMkLst>
        </pc:cxnChg>
        <pc:cxnChg chg="add del">
          <ac:chgData name="Emma Simkins" userId="653404f5-caa8-4449-8add-1ff485d09e54" providerId="ADAL" clId="{FE57FC88-A3CF-491A-A2EE-1DC239E4D00D}" dt="2020-01-11T19:08:59.879" v="2264" actId="26606"/>
          <ac:cxnSpMkLst>
            <pc:docMk/>
            <pc:sldMk cId="3564793196" sldId="266"/>
            <ac:cxnSpMk id="41" creationId="{EB898B32-3891-4C3A-8F58-C5969D2E9033}"/>
          </ac:cxnSpMkLst>
        </pc:cxnChg>
        <pc:cxnChg chg="add del">
          <ac:chgData name="Emma Simkins" userId="653404f5-caa8-4449-8add-1ff485d09e54" providerId="ADAL" clId="{FE57FC88-A3CF-491A-A2EE-1DC239E4D00D}" dt="2020-01-11T19:08:59.879" v="2264" actId="26606"/>
          <ac:cxnSpMkLst>
            <pc:docMk/>
            <pc:sldMk cId="3564793196" sldId="266"/>
            <ac:cxnSpMk id="42" creationId="{4AE4806D-B8F9-4679-A68A-9BD21C01A301}"/>
          </ac:cxnSpMkLst>
        </pc:cxnChg>
        <pc:cxnChg chg="add del">
          <ac:chgData name="Emma Simkins" userId="653404f5-caa8-4449-8add-1ff485d09e54" providerId="ADAL" clId="{FE57FC88-A3CF-491A-A2EE-1DC239E4D00D}" dt="2020-01-12T13:42:45.395" v="2608" actId="26606"/>
          <ac:cxnSpMkLst>
            <pc:docMk/>
            <pc:sldMk cId="3564793196" sldId="266"/>
            <ac:cxnSpMk id="55" creationId="{E5E836EB-03CD-4BA5-A751-21D2ACC28303}"/>
          </ac:cxnSpMkLst>
        </pc:cxnChg>
        <pc:cxnChg chg="add del">
          <ac:chgData name="Emma Simkins" userId="653404f5-caa8-4449-8add-1ff485d09e54" providerId="ADAL" clId="{FE57FC88-A3CF-491A-A2EE-1DC239E4D00D}" dt="2020-01-12T13:42:45.395" v="2608" actId="26606"/>
          <ac:cxnSpMkLst>
            <pc:docMk/>
            <pc:sldMk cId="3564793196" sldId="266"/>
            <ac:cxnSpMk id="56" creationId="{22721A85-1EA4-4D87-97AB-0BB4AB78F92D}"/>
          </ac:cxnSpMkLst>
        </pc:cxnChg>
        <pc:cxnChg chg="add">
          <ac:chgData name="Emma Simkins" userId="653404f5-caa8-4449-8add-1ff485d09e54" providerId="ADAL" clId="{FE57FC88-A3CF-491A-A2EE-1DC239E4D00D}" dt="2020-01-12T13:42:45.395" v="2608" actId="26606"/>
          <ac:cxnSpMkLst>
            <pc:docMk/>
            <pc:sldMk cId="3564793196" sldId="266"/>
            <ac:cxnSpMk id="82" creationId="{C5ECDEE1-7093-418F-9CF5-24EEB115C1C1}"/>
          </ac:cxnSpMkLst>
        </pc:cxnChg>
        <pc:cxnChg chg="add">
          <ac:chgData name="Emma Simkins" userId="653404f5-caa8-4449-8add-1ff485d09e54" providerId="ADAL" clId="{FE57FC88-A3CF-491A-A2EE-1DC239E4D00D}" dt="2020-01-12T13:42:45.395" v="2608" actId="26606"/>
          <ac:cxnSpMkLst>
            <pc:docMk/>
            <pc:sldMk cId="3564793196" sldId="266"/>
            <ac:cxnSpMk id="84" creationId="{045062AF-EB11-4651-BC4A-4DA21768DE8E}"/>
          </ac:cxnSpMkLst>
        </pc:cxnChg>
      </pc:sldChg>
      <pc:sldChg chg="add del">
        <pc:chgData name="Emma Simkins" userId="653404f5-caa8-4449-8add-1ff485d09e54" providerId="ADAL" clId="{FE57FC88-A3CF-491A-A2EE-1DC239E4D00D}" dt="2020-01-11T15:21:56.995" v="1540" actId="2696"/>
        <pc:sldMkLst>
          <pc:docMk/>
          <pc:sldMk cId="965170307" sldId="267"/>
        </pc:sldMkLst>
      </pc:sldChg>
      <pc:sldChg chg="addSp delSp modSp add mod ord setBg">
        <pc:chgData name="Emma Simkins" userId="653404f5-caa8-4449-8add-1ff485d09e54" providerId="ADAL" clId="{FE57FC88-A3CF-491A-A2EE-1DC239E4D00D}" dt="2020-01-17T18:49:26.742" v="4279" actId="20577"/>
        <pc:sldMkLst>
          <pc:docMk/>
          <pc:sldMk cId="4086566843" sldId="267"/>
        </pc:sldMkLst>
        <pc:spChg chg="mod">
          <ac:chgData name="Emma Simkins" userId="653404f5-caa8-4449-8add-1ff485d09e54" providerId="ADAL" clId="{FE57FC88-A3CF-491A-A2EE-1DC239E4D00D}" dt="2020-01-12T17:08:40.308" v="3733" actId="26606"/>
          <ac:spMkLst>
            <pc:docMk/>
            <pc:sldMk cId="4086566843" sldId="267"/>
            <ac:spMk id="2" creationId="{F885C532-73F3-4634-A6E5-DE191A4EA0AB}"/>
          </ac:spMkLst>
        </pc:spChg>
        <pc:spChg chg="mod">
          <ac:chgData name="Emma Simkins" userId="653404f5-caa8-4449-8add-1ff485d09e54" providerId="ADAL" clId="{FE57FC88-A3CF-491A-A2EE-1DC239E4D00D}" dt="2020-01-17T18:49:26.742" v="4279" actId="20577"/>
          <ac:spMkLst>
            <pc:docMk/>
            <pc:sldMk cId="4086566843" sldId="267"/>
            <ac:spMk id="3" creationId="{B9A256D6-D4AF-4CCE-AC0B-FF6AF7D93660}"/>
          </ac:spMkLst>
        </pc:spChg>
        <pc:spChg chg="add del">
          <ac:chgData name="Emma Simkins" userId="653404f5-caa8-4449-8add-1ff485d09e54" providerId="ADAL" clId="{FE57FC88-A3CF-491A-A2EE-1DC239E4D00D}" dt="2020-01-12T17:07:52.607" v="3729" actId="26606"/>
          <ac:spMkLst>
            <pc:docMk/>
            <pc:sldMk cId="4086566843" sldId="267"/>
            <ac:spMk id="10" creationId="{9323D83D-50D6-4040-A58B-FCEA340F886A}"/>
          </ac:spMkLst>
        </pc:spChg>
        <pc:spChg chg="add del">
          <ac:chgData name="Emma Simkins" userId="653404f5-caa8-4449-8add-1ff485d09e54" providerId="ADAL" clId="{FE57FC88-A3CF-491A-A2EE-1DC239E4D00D}" dt="2020-01-12T17:07:52.607" v="3729" actId="26606"/>
          <ac:spMkLst>
            <pc:docMk/>
            <pc:sldMk cId="4086566843" sldId="267"/>
            <ac:spMk id="11" creationId="{603AE127-802C-459A-A612-DB85B67F0DC0}"/>
          </ac:spMkLst>
        </pc:spChg>
        <pc:spChg chg="add del">
          <ac:chgData name="Emma Simkins" userId="653404f5-caa8-4449-8add-1ff485d09e54" providerId="ADAL" clId="{FE57FC88-A3CF-491A-A2EE-1DC239E4D00D}" dt="2020-01-12T17:07:52.607" v="3729" actId="26606"/>
          <ac:spMkLst>
            <pc:docMk/>
            <pc:sldMk cId="4086566843" sldId="267"/>
            <ac:spMk id="14" creationId="{F10FD715-4DCE-4779-B634-EC78315EA213}"/>
          </ac:spMkLst>
        </pc:spChg>
        <pc:spChg chg="add del">
          <ac:chgData name="Emma Simkins" userId="653404f5-caa8-4449-8add-1ff485d09e54" providerId="ADAL" clId="{FE57FC88-A3CF-491A-A2EE-1DC239E4D00D}" dt="2020-01-12T17:08:40.308" v="3733" actId="26606"/>
          <ac:spMkLst>
            <pc:docMk/>
            <pc:sldMk cId="4086566843" sldId="267"/>
            <ac:spMk id="19" creationId="{603AE127-802C-459A-A612-DB85B67F0DC0}"/>
          </ac:spMkLst>
        </pc:spChg>
        <pc:spChg chg="add del">
          <ac:chgData name="Emma Simkins" userId="653404f5-caa8-4449-8add-1ff485d09e54" providerId="ADAL" clId="{FE57FC88-A3CF-491A-A2EE-1DC239E4D00D}" dt="2020-01-12T17:08:40.308" v="3733" actId="26606"/>
          <ac:spMkLst>
            <pc:docMk/>
            <pc:sldMk cId="4086566843" sldId="267"/>
            <ac:spMk id="21" creationId="{9323D83D-50D6-4040-A58B-FCEA340F886A}"/>
          </ac:spMkLst>
        </pc:spChg>
        <pc:spChg chg="add del">
          <ac:chgData name="Emma Simkins" userId="653404f5-caa8-4449-8add-1ff485d09e54" providerId="ADAL" clId="{FE57FC88-A3CF-491A-A2EE-1DC239E4D00D}" dt="2020-01-12T17:08:40.308" v="3733" actId="26606"/>
          <ac:spMkLst>
            <pc:docMk/>
            <pc:sldMk cId="4086566843" sldId="267"/>
            <ac:spMk id="25" creationId="{F10FD715-4DCE-4779-B634-EC78315EA213}"/>
          </ac:spMkLst>
        </pc:spChg>
        <pc:spChg chg="add del">
          <ac:chgData name="Emma Simkins" userId="653404f5-caa8-4449-8add-1ff485d09e54" providerId="ADAL" clId="{FE57FC88-A3CF-491A-A2EE-1DC239E4D00D}" dt="2020-01-12T17:10:59.001" v="3734" actId="26606"/>
          <ac:spMkLst>
            <pc:docMk/>
            <pc:sldMk cId="4086566843" sldId="267"/>
            <ac:spMk id="32" creationId="{C2C29CB1-9F74-4879-A6AF-AEA67B6F1F4D}"/>
          </ac:spMkLst>
        </pc:spChg>
        <pc:spChg chg="add del">
          <ac:chgData name="Emma Simkins" userId="653404f5-caa8-4449-8add-1ff485d09e54" providerId="ADAL" clId="{FE57FC88-A3CF-491A-A2EE-1DC239E4D00D}" dt="2020-01-12T17:10:59.001" v="3734" actId="26606"/>
          <ac:spMkLst>
            <pc:docMk/>
            <pc:sldMk cId="4086566843" sldId="267"/>
            <ac:spMk id="33" creationId="{E80B86A7-A1EC-475B-9166-88902B033A38}"/>
          </ac:spMkLst>
        </pc:spChg>
        <pc:spChg chg="add del">
          <ac:chgData name="Emma Simkins" userId="653404f5-caa8-4449-8add-1ff485d09e54" providerId="ADAL" clId="{FE57FC88-A3CF-491A-A2EE-1DC239E4D00D}" dt="2020-01-12T17:10:59.001" v="3734" actId="26606"/>
          <ac:spMkLst>
            <pc:docMk/>
            <pc:sldMk cId="4086566843" sldId="267"/>
            <ac:spMk id="34" creationId="{7E2C7115-5336-410C-AD71-0F0952A2E5A7}"/>
          </ac:spMkLst>
        </pc:spChg>
        <pc:spChg chg="add del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39" creationId="{8DF4D7F6-81B5-452A-9CE6-76D81F91D41B}"/>
          </ac:spMkLst>
        </pc:spChg>
        <pc:spChg chg="add del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41" creationId="{4600514D-20FB-4559-97DC-D1DC39E6C3DE}"/>
          </ac:spMkLst>
        </pc:spChg>
        <pc:spChg chg="add del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43" creationId="{266F638A-E405-4AC0-B984-72E5813B0DD1}"/>
          </ac:spMkLst>
        </pc:spChg>
        <pc:spChg chg="add del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49" creationId="{27B538D5-95DB-47ED-9CB4-34AE5BF78E6B}"/>
          </ac:spMkLst>
        </pc:spChg>
        <pc:spChg chg="add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54" creationId="{8DF4D7F6-81B5-452A-9CE6-76D81F91D41B}"/>
          </ac:spMkLst>
        </pc:spChg>
        <pc:spChg chg="add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56" creationId="{4600514D-20FB-4559-97DC-D1DC39E6C3DE}"/>
          </ac:spMkLst>
        </pc:spChg>
        <pc:spChg chg="add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58" creationId="{266F638A-E405-4AC0-B984-72E5813B0DD1}"/>
          </ac:spMkLst>
        </pc:spChg>
        <pc:spChg chg="add">
          <ac:chgData name="Emma Simkins" userId="653404f5-caa8-4449-8add-1ff485d09e54" providerId="ADAL" clId="{FE57FC88-A3CF-491A-A2EE-1DC239E4D00D}" dt="2020-01-12T17:11:53.461" v="3741" actId="26606"/>
          <ac:spMkLst>
            <pc:docMk/>
            <pc:sldMk cId="4086566843" sldId="267"/>
            <ac:spMk id="64" creationId="{27B538D5-95DB-47ED-9CB4-34AE5BF78E6B}"/>
          </ac:spMkLst>
        </pc:spChg>
        <pc:cxnChg chg="add del">
          <ac:chgData name="Emma Simkins" userId="653404f5-caa8-4449-8add-1ff485d09e54" providerId="ADAL" clId="{FE57FC88-A3CF-491A-A2EE-1DC239E4D00D}" dt="2020-01-12T17:05:55.312" v="3716" actId="26606"/>
          <ac:cxnSpMkLst>
            <pc:docMk/>
            <pc:sldMk cId="4086566843" sldId="267"/>
            <ac:cxnSpMk id="8" creationId="{0B5F7E3B-C5F1-40E0-A491-558BAFBC1127}"/>
          </ac:cxnSpMkLst>
        </pc:cxnChg>
        <pc:cxnChg chg="add del">
          <ac:chgData name="Emma Simkins" userId="653404f5-caa8-4449-8add-1ff485d09e54" providerId="ADAL" clId="{FE57FC88-A3CF-491A-A2EE-1DC239E4D00D}" dt="2020-01-12T17:07:52.607" v="3729" actId="26606"/>
          <ac:cxnSpMkLst>
            <pc:docMk/>
            <pc:sldMk cId="4086566843" sldId="267"/>
            <ac:cxnSpMk id="12" creationId="{1A1FE6BB-DFB2-4080-9B5E-076EF5DDE67B}"/>
          </ac:cxnSpMkLst>
        </pc:cxnChg>
        <pc:cxnChg chg="add del">
          <ac:chgData name="Emma Simkins" userId="653404f5-caa8-4449-8add-1ff485d09e54" providerId="ADAL" clId="{FE57FC88-A3CF-491A-A2EE-1DC239E4D00D}" dt="2020-01-12T17:08:40.308" v="3733" actId="26606"/>
          <ac:cxnSpMkLst>
            <pc:docMk/>
            <pc:sldMk cId="4086566843" sldId="267"/>
            <ac:cxnSpMk id="23" creationId="{1A1FE6BB-DFB2-4080-9B5E-076EF5DDE67B}"/>
          </ac:cxnSpMkLst>
        </pc:cxnChg>
        <pc:cxnChg chg="add del">
          <ac:chgData name="Emma Simkins" userId="653404f5-caa8-4449-8add-1ff485d09e54" providerId="ADAL" clId="{FE57FC88-A3CF-491A-A2EE-1DC239E4D00D}" dt="2020-01-12T17:08:40.277" v="3732" actId="26606"/>
          <ac:cxnSpMkLst>
            <pc:docMk/>
            <pc:sldMk cId="4086566843" sldId="267"/>
            <ac:cxnSpMk id="30" creationId="{0B5F7E3B-C5F1-40E0-A491-558BAFBC1127}"/>
          </ac:cxnSpMkLst>
        </pc:cxnChg>
        <pc:cxnChg chg="add del">
          <ac:chgData name="Emma Simkins" userId="653404f5-caa8-4449-8add-1ff485d09e54" providerId="ADAL" clId="{FE57FC88-A3CF-491A-A2EE-1DC239E4D00D}" dt="2020-01-12T17:11:53.461" v="3741" actId="26606"/>
          <ac:cxnSpMkLst>
            <pc:docMk/>
            <pc:sldMk cId="4086566843" sldId="267"/>
            <ac:cxnSpMk id="45" creationId="{7D1CBE93-B17D-4509-843C-82287C38032A}"/>
          </ac:cxnSpMkLst>
        </pc:cxnChg>
        <pc:cxnChg chg="add del">
          <ac:chgData name="Emma Simkins" userId="653404f5-caa8-4449-8add-1ff485d09e54" providerId="ADAL" clId="{FE57FC88-A3CF-491A-A2EE-1DC239E4D00D}" dt="2020-01-12T17:11:53.461" v="3741" actId="26606"/>
          <ac:cxnSpMkLst>
            <pc:docMk/>
            <pc:sldMk cId="4086566843" sldId="267"/>
            <ac:cxnSpMk id="47" creationId="{AE6277B4-6A43-48AB-89B2-3442221619CC}"/>
          </ac:cxnSpMkLst>
        </pc:cxnChg>
        <pc:cxnChg chg="add">
          <ac:chgData name="Emma Simkins" userId="653404f5-caa8-4449-8add-1ff485d09e54" providerId="ADAL" clId="{FE57FC88-A3CF-491A-A2EE-1DC239E4D00D}" dt="2020-01-12T17:11:53.461" v="3741" actId="26606"/>
          <ac:cxnSpMkLst>
            <pc:docMk/>
            <pc:sldMk cId="4086566843" sldId="267"/>
            <ac:cxnSpMk id="60" creationId="{7D1CBE93-B17D-4509-843C-82287C38032A}"/>
          </ac:cxnSpMkLst>
        </pc:cxnChg>
        <pc:cxnChg chg="add">
          <ac:chgData name="Emma Simkins" userId="653404f5-caa8-4449-8add-1ff485d09e54" providerId="ADAL" clId="{FE57FC88-A3CF-491A-A2EE-1DC239E4D00D}" dt="2020-01-12T17:11:53.461" v="3741" actId="26606"/>
          <ac:cxnSpMkLst>
            <pc:docMk/>
            <pc:sldMk cId="4086566843" sldId="267"/>
            <ac:cxnSpMk id="62" creationId="{AE6277B4-6A43-48AB-89B2-3442221619CC}"/>
          </ac:cxnSpMkLst>
        </pc:cxnChg>
      </pc:sldChg>
      <pc:sldMasterChg chg="del delSldLayout">
        <pc:chgData name="Emma Simkins" userId="653404f5-caa8-4449-8add-1ff485d09e54" providerId="ADAL" clId="{FE57FC88-A3CF-491A-A2EE-1DC239E4D00D}" dt="2020-01-10T10:57:42.301" v="84" actId="26606"/>
        <pc:sldMasterMkLst>
          <pc:docMk/>
          <pc:sldMasterMk cId="671534155" sldId="2147483648"/>
        </pc:sldMasterMkLst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3721560195" sldId="2147483649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2974695106" sldId="2147483650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1506806473" sldId="2147483651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285365720" sldId="2147483652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2599085979" sldId="2147483653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4184962758" sldId="2147483654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3808981630" sldId="2147483655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3191724577" sldId="2147483656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617269201" sldId="2147483657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2515278298" sldId="2147483658"/>
          </pc:sldLayoutMkLst>
        </pc:sldLayoutChg>
        <pc:sldLayoutChg chg="del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671534155" sldId="2147483648"/>
            <pc:sldLayoutMk cId="2717434872" sldId="2147483659"/>
          </pc:sldLayoutMkLst>
        </pc:sldLayoutChg>
      </pc:sldMasterChg>
      <pc:sldMasterChg chg="add replId addSldLayout">
        <pc:chgData name="Emma Simkins" userId="653404f5-caa8-4449-8add-1ff485d09e54" providerId="ADAL" clId="{FE57FC88-A3CF-491A-A2EE-1DC239E4D00D}" dt="2020-01-10T10:57:42.301" v="84" actId="26606"/>
        <pc:sldMasterMkLst>
          <pc:docMk/>
          <pc:sldMasterMk cId="2687461965" sldId="2147483660"/>
        </pc:sldMasterMkLst>
        <pc:sldLayoutChg chg="ad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1159698311" sldId="2147483661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1724484540" sldId="2147483662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937713510" sldId="2147483663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4084568880" sldId="2147483664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3685222601" sldId="2147483665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3157228522" sldId="2147483666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3444504131" sldId="2147483667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4279073003" sldId="2147483668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364842873" sldId="2147483669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1044134923" sldId="2147483670"/>
          </pc:sldLayoutMkLst>
        </pc:sldLayoutChg>
        <pc:sldLayoutChg chg="add replId">
          <pc:chgData name="Emma Simkins" userId="653404f5-caa8-4449-8add-1ff485d09e54" providerId="ADAL" clId="{FE57FC88-A3CF-491A-A2EE-1DC239E4D00D}" dt="2020-01-10T10:57:42.301" v="84" actId="26606"/>
          <pc:sldLayoutMkLst>
            <pc:docMk/>
            <pc:sldMasterMk cId="2687461965" sldId="2147483660"/>
            <pc:sldLayoutMk cId="2638110403" sldId="2147483671"/>
          </pc:sldLayoutMkLst>
        </pc:sldLayoutChg>
      </pc:sldMasterChg>
      <pc:sldMasterChg chg="setBg">
        <pc:chgData name="Emma Simkins" userId="653404f5-caa8-4449-8add-1ff485d09e54" providerId="ADAL" clId="{FE57FC88-A3CF-491A-A2EE-1DC239E4D00D}" dt="2020-01-11T14:32:39.578" v="1490"/>
        <pc:sldMasterMkLst>
          <pc:docMk/>
          <pc:sldMasterMk cId="2144221151" sldId="2147483872"/>
        </pc:sldMasterMkLst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>
      <a:schemeClr val="accent2"/>
      <a:schemeClr val="accent3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DB011D-094E-4265-8727-3294811057A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21C106-11D5-4759-BA4C-93FC871492E4}">
      <dgm:prSet/>
      <dgm:spPr/>
      <dgm:t>
        <a:bodyPr/>
        <a:lstStyle/>
        <a:p>
          <a:r>
            <a:rPr lang="en-GB" dirty="0"/>
            <a:t>Good communicator</a:t>
          </a:r>
          <a:endParaRPr lang="en-US" dirty="0"/>
        </a:p>
      </dgm:t>
    </dgm:pt>
    <dgm:pt modelId="{E326FE52-38FE-4990-92FD-5602C6027318}" type="parTrans" cxnId="{9CCD54B0-0BFB-4D4D-BB42-4B329EDF277F}">
      <dgm:prSet/>
      <dgm:spPr/>
      <dgm:t>
        <a:bodyPr/>
        <a:lstStyle/>
        <a:p>
          <a:endParaRPr lang="en-US"/>
        </a:p>
      </dgm:t>
    </dgm:pt>
    <dgm:pt modelId="{F1EED4B4-4BB0-46CA-9823-825A2FFB75EA}" type="sibTrans" cxnId="{9CCD54B0-0BFB-4D4D-BB42-4B329EDF277F}">
      <dgm:prSet/>
      <dgm:spPr/>
      <dgm:t>
        <a:bodyPr/>
        <a:lstStyle/>
        <a:p>
          <a:endParaRPr lang="en-US"/>
        </a:p>
      </dgm:t>
    </dgm:pt>
    <dgm:pt modelId="{B89DEC32-9F5A-4112-B257-DD2771FCBD3E}">
      <dgm:prSet/>
      <dgm:spPr/>
      <dgm:t>
        <a:bodyPr/>
        <a:lstStyle/>
        <a:p>
          <a:r>
            <a:rPr lang="en-GB"/>
            <a:t>Strong leadership skills</a:t>
          </a:r>
          <a:endParaRPr lang="en-US"/>
        </a:p>
      </dgm:t>
    </dgm:pt>
    <dgm:pt modelId="{415B0321-22C3-40BF-B206-1148175CEBE4}" type="parTrans" cxnId="{3DECE74A-0E83-4117-8D4A-90C567F395B9}">
      <dgm:prSet/>
      <dgm:spPr/>
      <dgm:t>
        <a:bodyPr/>
        <a:lstStyle/>
        <a:p>
          <a:endParaRPr lang="en-US"/>
        </a:p>
      </dgm:t>
    </dgm:pt>
    <dgm:pt modelId="{8E0D0813-76F5-4D00-A5B6-0900ABA12240}" type="sibTrans" cxnId="{3DECE74A-0E83-4117-8D4A-90C567F395B9}">
      <dgm:prSet/>
      <dgm:spPr/>
      <dgm:t>
        <a:bodyPr/>
        <a:lstStyle/>
        <a:p>
          <a:endParaRPr lang="en-US"/>
        </a:p>
      </dgm:t>
    </dgm:pt>
    <dgm:pt modelId="{DF6BAB3F-ECF0-47A1-ACAE-725DF04A8481}">
      <dgm:prSet/>
      <dgm:spPr/>
      <dgm:t>
        <a:bodyPr/>
        <a:lstStyle/>
        <a:p>
          <a:r>
            <a:rPr lang="en-GB"/>
            <a:t>Good organisational qualities</a:t>
          </a:r>
          <a:endParaRPr lang="en-US"/>
        </a:p>
      </dgm:t>
    </dgm:pt>
    <dgm:pt modelId="{1869482B-A927-4017-A99B-916F635564A5}" type="parTrans" cxnId="{961F0AE5-BE77-4909-AA58-1442431AC72B}">
      <dgm:prSet/>
      <dgm:spPr/>
      <dgm:t>
        <a:bodyPr/>
        <a:lstStyle/>
        <a:p>
          <a:endParaRPr lang="en-US"/>
        </a:p>
      </dgm:t>
    </dgm:pt>
    <dgm:pt modelId="{81A5F3AC-A2CD-4D61-8FE0-E2051AD06EF2}" type="sibTrans" cxnId="{961F0AE5-BE77-4909-AA58-1442431AC72B}">
      <dgm:prSet/>
      <dgm:spPr/>
      <dgm:t>
        <a:bodyPr/>
        <a:lstStyle/>
        <a:p>
          <a:endParaRPr lang="en-US"/>
        </a:p>
      </dgm:t>
    </dgm:pt>
    <dgm:pt modelId="{DD429654-FD4E-4C95-B8BB-2317BC3D6C09}" type="pres">
      <dgm:prSet presAssocID="{09DB011D-094E-4265-8727-3294811057AC}" presName="linear" presStyleCnt="0">
        <dgm:presLayoutVars>
          <dgm:animLvl val="lvl"/>
          <dgm:resizeHandles val="exact"/>
        </dgm:presLayoutVars>
      </dgm:prSet>
      <dgm:spPr/>
    </dgm:pt>
    <dgm:pt modelId="{3892185E-E134-4351-8153-B4A8E0D9FF47}" type="pres">
      <dgm:prSet presAssocID="{B321C106-11D5-4759-BA4C-93FC871492E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3B0E27E-3C47-447F-BFC7-4591A326416A}" type="pres">
      <dgm:prSet presAssocID="{F1EED4B4-4BB0-46CA-9823-825A2FFB75EA}" presName="spacer" presStyleCnt="0"/>
      <dgm:spPr/>
    </dgm:pt>
    <dgm:pt modelId="{BA26E765-8E4A-4080-A5D7-1BAEE2E925A1}" type="pres">
      <dgm:prSet presAssocID="{B89DEC32-9F5A-4112-B257-DD2771FCBD3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6404B9B-E623-42C9-8CAA-A4A6DE3C8104}" type="pres">
      <dgm:prSet presAssocID="{8E0D0813-76F5-4D00-A5B6-0900ABA12240}" presName="spacer" presStyleCnt="0"/>
      <dgm:spPr/>
    </dgm:pt>
    <dgm:pt modelId="{D39C9570-1057-487E-88BB-9F382A99FF6B}" type="pres">
      <dgm:prSet presAssocID="{DF6BAB3F-ECF0-47A1-ACAE-725DF04A848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1F93508-8CA2-4217-8CAD-EAD722B932FD}" type="presOf" srcId="{DF6BAB3F-ECF0-47A1-ACAE-725DF04A8481}" destId="{D39C9570-1057-487E-88BB-9F382A99FF6B}" srcOrd="0" destOrd="0" presId="urn:microsoft.com/office/officeart/2005/8/layout/vList2"/>
    <dgm:cxn modelId="{3CDE960D-566C-41D9-B9B1-8CAC0F361580}" type="presOf" srcId="{09DB011D-094E-4265-8727-3294811057AC}" destId="{DD429654-FD4E-4C95-B8BB-2317BC3D6C09}" srcOrd="0" destOrd="0" presId="urn:microsoft.com/office/officeart/2005/8/layout/vList2"/>
    <dgm:cxn modelId="{3DECE74A-0E83-4117-8D4A-90C567F395B9}" srcId="{09DB011D-094E-4265-8727-3294811057AC}" destId="{B89DEC32-9F5A-4112-B257-DD2771FCBD3E}" srcOrd="1" destOrd="0" parTransId="{415B0321-22C3-40BF-B206-1148175CEBE4}" sibTransId="{8E0D0813-76F5-4D00-A5B6-0900ABA12240}"/>
    <dgm:cxn modelId="{9CCD54B0-0BFB-4D4D-BB42-4B329EDF277F}" srcId="{09DB011D-094E-4265-8727-3294811057AC}" destId="{B321C106-11D5-4759-BA4C-93FC871492E4}" srcOrd="0" destOrd="0" parTransId="{E326FE52-38FE-4990-92FD-5602C6027318}" sibTransId="{F1EED4B4-4BB0-46CA-9823-825A2FFB75EA}"/>
    <dgm:cxn modelId="{70D0D2B4-4E3B-4B2E-9336-E57156C7AD12}" type="presOf" srcId="{B321C106-11D5-4759-BA4C-93FC871492E4}" destId="{3892185E-E134-4351-8153-B4A8E0D9FF47}" srcOrd="0" destOrd="0" presId="urn:microsoft.com/office/officeart/2005/8/layout/vList2"/>
    <dgm:cxn modelId="{439951DB-F7E4-4A31-99A5-E415A0658C21}" type="presOf" srcId="{B89DEC32-9F5A-4112-B257-DD2771FCBD3E}" destId="{BA26E765-8E4A-4080-A5D7-1BAEE2E925A1}" srcOrd="0" destOrd="0" presId="urn:microsoft.com/office/officeart/2005/8/layout/vList2"/>
    <dgm:cxn modelId="{961F0AE5-BE77-4909-AA58-1442431AC72B}" srcId="{09DB011D-094E-4265-8727-3294811057AC}" destId="{DF6BAB3F-ECF0-47A1-ACAE-725DF04A8481}" srcOrd="2" destOrd="0" parTransId="{1869482B-A927-4017-A99B-916F635564A5}" sibTransId="{81A5F3AC-A2CD-4D61-8FE0-E2051AD06EF2}"/>
    <dgm:cxn modelId="{26F7F1F7-CE93-487E-8082-141EECFBFB73}" type="presParOf" srcId="{DD429654-FD4E-4C95-B8BB-2317BC3D6C09}" destId="{3892185E-E134-4351-8153-B4A8E0D9FF47}" srcOrd="0" destOrd="0" presId="urn:microsoft.com/office/officeart/2005/8/layout/vList2"/>
    <dgm:cxn modelId="{14F4340C-2AF1-4120-8EA3-86744E589380}" type="presParOf" srcId="{DD429654-FD4E-4C95-B8BB-2317BC3D6C09}" destId="{73B0E27E-3C47-447F-BFC7-4591A326416A}" srcOrd="1" destOrd="0" presId="urn:microsoft.com/office/officeart/2005/8/layout/vList2"/>
    <dgm:cxn modelId="{913A3FEB-ECFD-4322-B385-E3B67B09A904}" type="presParOf" srcId="{DD429654-FD4E-4C95-B8BB-2317BC3D6C09}" destId="{BA26E765-8E4A-4080-A5D7-1BAEE2E925A1}" srcOrd="2" destOrd="0" presId="urn:microsoft.com/office/officeart/2005/8/layout/vList2"/>
    <dgm:cxn modelId="{E7502ABB-F689-4C45-84D1-0F0459959A48}" type="presParOf" srcId="{DD429654-FD4E-4C95-B8BB-2317BC3D6C09}" destId="{D6404B9B-E623-42C9-8CAA-A4A6DE3C8104}" srcOrd="3" destOrd="0" presId="urn:microsoft.com/office/officeart/2005/8/layout/vList2"/>
    <dgm:cxn modelId="{41C717CD-6BD4-485F-83BA-65159B99A3DB}" type="presParOf" srcId="{DD429654-FD4E-4C95-B8BB-2317BC3D6C09}" destId="{D39C9570-1057-487E-88BB-9F382A99FF6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3E61EC-F2D8-4057-8DC5-96FCEC90F0E9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074DF056-02FE-4E1F-A283-89C87041377F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Listening</a:t>
          </a:r>
        </a:p>
      </dgm:t>
    </dgm:pt>
    <dgm:pt modelId="{057D4DC3-6130-4467-A7F5-6441CC229107}" type="parTrans" cxnId="{AD057EFF-093F-4B1E-836A-B3FA01D05C98}">
      <dgm:prSet/>
      <dgm:spPr/>
      <dgm:t>
        <a:bodyPr/>
        <a:lstStyle/>
        <a:p>
          <a:endParaRPr lang="en-GB"/>
        </a:p>
      </dgm:t>
    </dgm:pt>
    <dgm:pt modelId="{92F75878-904A-4C92-8559-F2FE41A5B170}" type="sibTrans" cxnId="{AD057EFF-093F-4B1E-836A-B3FA01D05C98}">
      <dgm:prSet/>
      <dgm:spPr/>
      <dgm:t>
        <a:bodyPr/>
        <a:lstStyle/>
        <a:p>
          <a:endParaRPr lang="en-GB"/>
        </a:p>
      </dgm:t>
    </dgm:pt>
    <dgm:pt modelId="{FB9D3586-70B2-4408-B09F-903DB791A49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Patient</a:t>
          </a:r>
        </a:p>
        <a:p>
          <a:pPr>
            <a:lnSpc>
              <a:spcPct val="100000"/>
            </a:lnSpc>
          </a:pPr>
          <a:r>
            <a:rPr lang="en-GB" sz="2400" dirty="0"/>
            <a:t>Collaborating </a:t>
          </a:r>
        </a:p>
      </dgm:t>
    </dgm:pt>
    <dgm:pt modelId="{69ACBE56-8347-4F86-8E74-E2003927D258}" type="parTrans" cxnId="{C04F4D49-BE90-4561-9554-0A46D0B75059}">
      <dgm:prSet/>
      <dgm:spPr/>
      <dgm:t>
        <a:bodyPr/>
        <a:lstStyle/>
        <a:p>
          <a:endParaRPr lang="en-GB"/>
        </a:p>
      </dgm:t>
    </dgm:pt>
    <dgm:pt modelId="{68AF149D-B303-428D-8C55-7932CE3B2C98}" type="sibTrans" cxnId="{C04F4D49-BE90-4561-9554-0A46D0B75059}">
      <dgm:prSet/>
      <dgm:spPr/>
      <dgm:t>
        <a:bodyPr/>
        <a:lstStyle/>
        <a:p>
          <a:endParaRPr lang="en-GB"/>
        </a:p>
      </dgm:t>
    </dgm:pt>
    <dgm:pt modelId="{F2D2DB14-A29D-42D8-AD16-AE136973D91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Supporting</a:t>
          </a:r>
        </a:p>
        <a:p>
          <a:pPr>
            <a:lnSpc>
              <a:spcPct val="100000"/>
            </a:lnSpc>
          </a:pPr>
          <a:endParaRPr lang="en-GB" sz="1700" dirty="0"/>
        </a:p>
        <a:p>
          <a:endParaRPr lang="en-GB" sz="1700" dirty="0"/>
        </a:p>
      </dgm:t>
    </dgm:pt>
    <dgm:pt modelId="{14DDE1E9-6396-499F-9B9F-9D82EB83363A}" type="parTrans" cxnId="{C01A0AF1-9D3C-4831-B72C-73CD95F265A7}">
      <dgm:prSet/>
      <dgm:spPr/>
      <dgm:t>
        <a:bodyPr/>
        <a:lstStyle/>
        <a:p>
          <a:endParaRPr lang="en-GB"/>
        </a:p>
      </dgm:t>
    </dgm:pt>
    <dgm:pt modelId="{0F558971-E0D2-49AD-A2FD-6041729CE7E5}" type="sibTrans" cxnId="{C01A0AF1-9D3C-4831-B72C-73CD95F265A7}">
      <dgm:prSet/>
      <dgm:spPr/>
      <dgm:t>
        <a:bodyPr/>
        <a:lstStyle/>
        <a:p>
          <a:endParaRPr lang="en-GB"/>
        </a:p>
      </dgm:t>
    </dgm:pt>
    <dgm:pt modelId="{C9EB1C6A-655C-4F0A-AFA8-E7214B5220E9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Empathy</a:t>
          </a:r>
        </a:p>
      </dgm:t>
    </dgm:pt>
    <dgm:pt modelId="{F3775AB7-C1D5-417F-ABF6-BD84D1FA0E11}" type="parTrans" cxnId="{537A1C71-FFDA-4107-B4E1-883A39E3CE51}">
      <dgm:prSet/>
      <dgm:spPr/>
      <dgm:t>
        <a:bodyPr/>
        <a:lstStyle/>
        <a:p>
          <a:endParaRPr lang="en-GB"/>
        </a:p>
      </dgm:t>
    </dgm:pt>
    <dgm:pt modelId="{F640E7D9-3E41-48E3-A3FA-4920C7C3C729}" type="sibTrans" cxnId="{537A1C71-FFDA-4107-B4E1-883A39E3CE51}">
      <dgm:prSet/>
      <dgm:spPr/>
      <dgm:t>
        <a:bodyPr/>
        <a:lstStyle/>
        <a:p>
          <a:endParaRPr lang="en-GB"/>
        </a:p>
      </dgm:t>
    </dgm:pt>
    <dgm:pt modelId="{2D1301E7-16AD-4588-8145-965227FAE72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Understanding</a:t>
          </a:r>
        </a:p>
      </dgm:t>
    </dgm:pt>
    <dgm:pt modelId="{D9BDF66D-F6D3-4E92-86BE-AD8A724114A7}" type="parTrans" cxnId="{0C7E12FF-DA21-4097-B9E6-B34E9A8753E4}">
      <dgm:prSet/>
      <dgm:spPr/>
      <dgm:t>
        <a:bodyPr/>
        <a:lstStyle/>
        <a:p>
          <a:endParaRPr lang="en-GB"/>
        </a:p>
      </dgm:t>
    </dgm:pt>
    <dgm:pt modelId="{1864FE05-EBF3-4337-9157-A22ED6977C18}" type="sibTrans" cxnId="{0C7E12FF-DA21-4097-B9E6-B34E9A8753E4}">
      <dgm:prSet/>
      <dgm:spPr/>
      <dgm:t>
        <a:bodyPr/>
        <a:lstStyle/>
        <a:p>
          <a:endParaRPr lang="en-GB"/>
        </a:p>
      </dgm:t>
    </dgm:pt>
    <dgm:pt modelId="{6A860866-C5F0-4589-B2F4-CAD44AFBB7B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Non-Judgmental</a:t>
          </a:r>
        </a:p>
        <a:p>
          <a:pPr>
            <a:lnSpc>
              <a:spcPct val="100000"/>
            </a:lnSpc>
          </a:pPr>
          <a:r>
            <a:rPr lang="en-GB" sz="2400" dirty="0"/>
            <a:t>Trust and respect</a:t>
          </a:r>
        </a:p>
      </dgm:t>
    </dgm:pt>
    <dgm:pt modelId="{088E72D1-5EB9-4B47-9146-F06B9CA20464}" type="parTrans" cxnId="{AC3D05BF-815B-413D-893A-CAB34F29AB91}">
      <dgm:prSet/>
      <dgm:spPr/>
      <dgm:t>
        <a:bodyPr/>
        <a:lstStyle/>
        <a:p>
          <a:endParaRPr lang="en-GB"/>
        </a:p>
      </dgm:t>
    </dgm:pt>
    <dgm:pt modelId="{268B2772-5BD6-496E-85E3-6AA5D1A73056}" type="sibTrans" cxnId="{AC3D05BF-815B-413D-893A-CAB34F29AB91}">
      <dgm:prSet/>
      <dgm:spPr/>
      <dgm:t>
        <a:bodyPr/>
        <a:lstStyle/>
        <a:p>
          <a:endParaRPr lang="en-GB"/>
        </a:p>
      </dgm:t>
    </dgm:pt>
    <dgm:pt modelId="{54A6967B-66CB-494B-90F4-599B189F8F25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Encouraging</a:t>
          </a:r>
        </a:p>
      </dgm:t>
    </dgm:pt>
    <dgm:pt modelId="{3DA25472-728B-4E86-A813-13EAB6646CC3}" type="parTrans" cxnId="{B9D94FB8-9A87-4607-AB55-BCAEFC26D5B7}">
      <dgm:prSet/>
      <dgm:spPr/>
      <dgm:t>
        <a:bodyPr/>
        <a:lstStyle/>
        <a:p>
          <a:endParaRPr lang="en-GB"/>
        </a:p>
      </dgm:t>
    </dgm:pt>
    <dgm:pt modelId="{0EFEB9BB-5909-4347-8BCA-EEA4A879CB27}" type="sibTrans" cxnId="{B9D94FB8-9A87-4607-AB55-BCAEFC26D5B7}">
      <dgm:prSet/>
      <dgm:spPr/>
      <dgm:t>
        <a:bodyPr/>
        <a:lstStyle/>
        <a:p>
          <a:endParaRPr lang="en-GB"/>
        </a:p>
      </dgm:t>
    </dgm:pt>
    <dgm:pt modelId="{7A1FD22E-715D-4C00-ADB2-C9043A032000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Sharing ideas</a:t>
          </a:r>
        </a:p>
        <a:p>
          <a:pPr>
            <a:lnSpc>
              <a:spcPct val="100000"/>
            </a:lnSpc>
          </a:pPr>
          <a:r>
            <a:rPr lang="en-GB" sz="2400" dirty="0"/>
            <a:t>Reflection</a:t>
          </a:r>
        </a:p>
        <a:p>
          <a:pPr>
            <a:lnSpc>
              <a:spcPct val="100000"/>
            </a:lnSpc>
          </a:pPr>
          <a:r>
            <a:rPr lang="en-GB" sz="2400" dirty="0"/>
            <a:t>Friendly, positive and confident</a:t>
          </a:r>
        </a:p>
        <a:p>
          <a:pPr>
            <a:lnSpc>
              <a:spcPct val="100000"/>
            </a:lnSpc>
          </a:pPr>
          <a:endParaRPr lang="en-GB" sz="2400" dirty="0"/>
        </a:p>
        <a:p>
          <a:pPr>
            <a:lnSpc>
              <a:spcPct val="100000"/>
            </a:lnSpc>
          </a:pPr>
          <a:r>
            <a:rPr lang="en-GB" sz="1800" dirty="0"/>
            <a:t>(Estyn, 2015)</a:t>
          </a:r>
        </a:p>
      </dgm:t>
    </dgm:pt>
    <dgm:pt modelId="{1FBEED1D-D118-4730-B73C-B1781109E843}" type="parTrans" cxnId="{3E278C7A-CEDC-4F90-A856-5918158AF68E}">
      <dgm:prSet/>
      <dgm:spPr/>
      <dgm:t>
        <a:bodyPr/>
        <a:lstStyle/>
        <a:p>
          <a:endParaRPr lang="en-GB"/>
        </a:p>
      </dgm:t>
    </dgm:pt>
    <dgm:pt modelId="{A7CF659A-7368-4F54-B3E4-16A05350D7C8}" type="sibTrans" cxnId="{3E278C7A-CEDC-4F90-A856-5918158AF68E}">
      <dgm:prSet/>
      <dgm:spPr/>
      <dgm:t>
        <a:bodyPr/>
        <a:lstStyle/>
        <a:p>
          <a:endParaRPr lang="en-GB"/>
        </a:p>
      </dgm:t>
    </dgm:pt>
    <dgm:pt modelId="{88BAEBF4-7767-4D8D-89CE-571F36179AC2}" type="pres">
      <dgm:prSet presAssocID="{203E61EC-F2D8-4057-8DC5-96FCEC90F0E9}" presName="root" presStyleCnt="0">
        <dgm:presLayoutVars>
          <dgm:dir/>
          <dgm:resizeHandles val="exact"/>
        </dgm:presLayoutVars>
      </dgm:prSet>
      <dgm:spPr/>
    </dgm:pt>
    <dgm:pt modelId="{395D3345-FC40-4415-99D6-7CEFE589E6A8}" type="pres">
      <dgm:prSet presAssocID="{074DF056-02FE-4E1F-A283-89C87041377F}" presName="compNode" presStyleCnt="0"/>
      <dgm:spPr/>
    </dgm:pt>
    <dgm:pt modelId="{660FE544-C9F3-40CD-9932-65D49CEAE146}" type="pres">
      <dgm:prSet presAssocID="{074DF056-02FE-4E1F-A283-89C87041377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BF2470CD-4A91-4ED4-9505-E1C0C496E8E8}" type="pres">
      <dgm:prSet presAssocID="{074DF056-02FE-4E1F-A283-89C87041377F}" presName="iconSpace" presStyleCnt="0"/>
      <dgm:spPr/>
    </dgm:pt>
    <dgm:pt modelId="{21F49551-015B-470A-90A4-9AC66B52A8F8}" type="pres">
      <dgm:prSet presAssocID="{074DF056-02FE-4E1F-A283-89C87041377F}" presName="parTx" presStyleLbl="revTx" presStyleIdx="0" presStyleCnt="6">
        <dgm:presLayoutVars>
          <dgm:chMax val="0"/>
          <dgm:chPref val="0"/>
        </dgm:presLayoutVars>
      </dgm:prSet>
      <dgm:spPr/>
    </dgm:pt>
    <dgm:pt modelId="{2EF432A4-B6C7-4D10-9FCA-1DBA22AFC029}" type="pres">
      <dgm:prSet presAssocID="{074DF056-02FE-4E1F-A283-89C87041377F}" presName="txSpace" presStyleCnt="0"/>
      <dgm:spPr/>
    </dgm:pt>
    <dgm:pt modelId="{6926A1A6-3EEB-46E1-81BC-771EE5F4F5C9}" type="pres">
      <dgm:prSet presAssocID="{074DF056-02FE-4E1F-A283-89C87041377F}" presName="desTx" presStyleLbl="revTx" presStyleIdx="1" presStyleCnt="6">
        <dgm:presLayoutVars/>
      </dgm:prSet>
      <dgm:spPr/>
    </dgm:pt>
    <dgm:pt modelId="{42055A58-243D-40A6-B5BB-1A64FE5F0F41}" type="pres">
      <dgm:prSet presAssocID="{92F75878-904A-4C92-8559-F2FE41A5B170}" presName="sibTrans" presStyleCnt="0"/>
      <dgm:spPr/>
    </dgm:pt>
    <dgm:pt modelId="{02E99C87-3C93-4A1F-9A6E-C84EBBAB2A5E}" type="pres">
      <dgm:prSet presAssocID="{C9EB1C6A-655C-4F0A-AFA8-E7214B5220E9}" presName="compNode" presStyleCnt="0"/>
      <dgm:spPr/>
    </dgm:pt>
    <dgm:pt modelId="{EC24255E-01A7-4483-9AC8-B09F62D51A15}" type="pres">
      <dgm:prSet presAssocID="{C9EB1C6A-655C-4F0A-AFA8-E7214B5220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5162702-CFBD-4FE1-A355-507365D777C5}" type="pres">
      <dgm:prSet presAssocID="{C9EB1C6A-655C-4F0A-AFA8-E7214B5220E9}" presName="iconSpace" presStyleCnt="0"/>
      <dgm:spPr/>
    </dgm:pt>
    <dgm:pt modelId="{1653DBFE-E5D2-44AE-AF63-C5DC0B60E943}" type="pres">
      <dgm:prSet presAssocID="{C9EB1C6A-655C-4F0A-AFA8-E7214B5220E9}" presName="parTx" presStyleLbl="revTx" presStyleIdx="2" presStyleCnt="6">
        <dgm:presLayoutVars>
          <dgm:chMax val="0"/>
          <dgm:chPref val="0"/>
        </dgm:presLayoutVars>
      </dgm:prSet>
      <dgm:spPr/>
    </dgm:pt>
    <dgm:pt modelId="{96FAE690-A4B0-416E-994B-972B444EE4CC}" type="pres">
      <dgm:prSet presAssocID="{C9EB1C6A-655C-4F0A-AFA8-E7214B5220E9}" presName="txSpace" presStyleCnt="0"/>
      <dgm:spPr/>
    </dgm:pt>
    <dgm:pt modelId="{0C3CEC94-46AE-49EA-AF7C-73D2E0404FD7}" type="pres">
      <dgm:prSet presAssocID="{C9EB1C6A-655C-4F0A-AFA8-E7214B5220E9}" presName="desTx" presStyleLbl="revTx" presStyleIdx="3" presStyleCnt="6">
        <dgm:presLayoutVars/>
      </dgm:prSet>
      <dgm:spPr/>
    </dgm:pt>
    <dgm:pt modelId="{AF06ABD4-71C5-41C6-AF5A-52B218080055}" type="pres">
      <dgm:prSet presAssocID="{F640E7D9-3E41-48E3-A3FA-4920C7C3C729}" presName="sibTrans" presStyleCnt="0"/>
      <dgm:spPr/>
    </dgm:pt>
    <dgm:pt modelId="{7EC26005-D243-4B6D-A0E5-8DFC593155F6}" type="pres">
      <dgm:prSet presAssocID="{54A6967B-66CB-494B-90F4-599B189F8F25}" presName="compNode" presStyleCnt="0"/>
      <dgm:spPr/>
    </dgm:pt>
    <dgm:pt modelId="{4A61AF99-9EDB-4BEA-99AD-B5764C2797F7}" type="pres">
      <dgm:prSet presAssocID="{54A6967B-66CB-494B-90F4-599B189F8F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87787D79-4CFA-4798-8989-FC1707C9119D}" type="pres">
      <dgm:prSet presAssocID="{54A6967B-66CB-494B-90F4-599B189F8F25}" presName="iconSpace" presStyleCnt="0"/>
      <dgm:spPr/>
    </dgm:pt>
    <dgm:pt modelId="{30BDD8C9-B7F8-4E07-B7F7-03C4C5B1287A}" type="pres">
      <dgm:prSet presAssocID="{54A6967B-66CB-494B-90F4-599B189F8F25}" presName="parTx" presStyleLbl="revTx" presStyleIdx="4" presStyleCnt="6">
        <dgm:presLayoutVars>
          <dgm:chMax val="0"/>
          <dgm:chPref val="0"/>
        </dgm:presLayoutVars>
      </dgm:prSet>
      <dgm:spPr/>
    </dgm:pt>
    <dgm:pt modelId="{50FB714C-CBB5-46DD-B849-01C0D82AA3C5}" type="pres">
      <dgm:prSet presAssocID="{54A6967B-66CB-494B-90F4-599B189F8F25}" presName="txSpace" presStyleCnt="0"/>
      <dgm:spPr/>
    </dgm:pt>
    <dgm:pt modelId="{B6B7E068-4070-4B70-8AB3-92A6A5A55EC0}" type="pres">
      <dgm:prSet presAssocID="{54A6967B-66CB-494B-90F4-599B189F8F25}" presName="desTx" presStyleLbl="revTx" presStyleIdx="5" presStyleCnt="6">
        <dgm:presLayoutVars/>
      </dgm:prSet>
      <dgm:spPr/>
    </dgm:pt>
  </dgm:ptLst>
  <dgm:cxnLst>
    <dgm:cxn modelId="{41B7B300-7B3C-44FC-9EF8-6CBD5A8FF82E}" type="presOf" srcId="{7A1FD22E-715D-4C00-ADB2-C9043A032000}" destId="{B6B7E068-4070-4B70-8AB3-92A6A5A55EC0}" srcOrd="0" destOrd="0" presId="urn:microsoft.com/office/officeart/2018/2/layout/IconLabelDescriptionList"/>
    <dgm:cxn modelId="{93777404-BDE7-40F6-9E90-BE7D3A71491C}" type="presOf" srcId="{2D1301E7-16AD-4588-8145-965227FAE726}" destId="{0C3CEC94-46AE-49EA-AF7C-73D2E0404FD7}" srcOrd="0" destOrd="0" presId="urn:microsoft.com/office/officeart/2018/2/layout/IconLabelDescriptionList"/>
    <dgm:cxn modelId="{9DF01826-A514-46CA-A05A-069F0A61B9EF}" type="presOf" srcId="{074DF056-02FE-4E1F-A283-89C87041377F}" destId="{21F49551-015B-470A-90A4-9AC66B52A8F8}" srcOrd="0" destOrd="0" presId="urn:microsoft.com/office/officeart/2018/2/layout/IconLabelDescriptionList"/>
    <dgm:cxn modelId="{C04F4D49-BE90-4561-9554-0A46D0B75059}" srcId="{074DF056-02FE-4E1F-A283-89C87041377F}" destId="{FB9D3586-70B2-4408-B09F-903DB791A49B}" srcOrd="0" destOrd="0" parTransId="{69ACBE56-8347-4F86-8E74-E2003927D258}" sibTransId="{68AF149D-B303-428D-8C55-7932CE3B2C98}"/>
    <dgm:cxn modelId="{537A1C71-FFDA-4107-B4E1-883A39E3CE51}" srcId="{203E61EC-F2D8-4057-8DC5-96FCEC90F0E9}" destId="{C9EB1C6A-655C-4F0A-AFA8-E7214B5220E9}" srcOrd="1" destOrd="0" parTransId="{F3775AB7-C1D5-417F-ABF6-BD84D1FA0E11}" sibTransId="{F640E7D9-3E41-48E3-A3FA-4920C7C3C729}"/>
    <dgm:cxn modelId="{3E278C7A-CEDC-4F90-A856-5918158AF68E}" srcId="{54A6967B-66CB-494B-90F4-599B189F8F25}" destId="{7A1FD22E-715D-4C00-ADB2-C9043A032000}" srcOrd="0" destOrd="0" parTransId="{1FBEED1D-D118-4730-B73C-B1781109E843}" sibTransId="{A7CF659A-7368-4F54-B3E4-16A05350D7C8}"/>
    <dgm:cxn modelId="{5DC6D986-A31F-4470-94A9-81E291928129}" type="presOf" srcId="{203E61EC-F2D8-4057-8DC5-96FCEC90F0E9}" destId="{88BAEBF4-7767-4D8D-89CE-571F36179AC2}" srcOrd="0" destOrd="0" presId="urn:microsoft.com/office/officeart/2018/2/layout/IconLabelDescriptionList"/>
    <dgm:cxn modelId="{5E773C94-D1E8-45DD-824F-8EAA065BE03F}" type="presOf" srcId="{F2D2DB14-A29D-42D8-AD16-AE136973D915}" destId="{6926A1A6-3EEB-46E1-81BC-771EE5F4F5C9}" srcOrd="0" destOrd="1" presId="urn:microsoft.com/office/officeart/2018/2/layout/IconLabelDescriptionList"/>
    <dgm:cxn modelId="{B9D94FB8-9A87-4607-AB55-BCAEFC26D5B7}" srcId="{203E61EC-F2D8-4057-8DC5-96FCEC90F0E9}" destId="{54A6967B-66CB-494B-90F4-599B189F8F25}" srcOrd="2" destOrd="0" parTransId="{3DA25472-728B-4E86-A813-13EAB6646CC3}" sibTransId="{0EFEB9BB-5909-4347-8BCA-EEA4A879CB27}"/>
    <dgm:cxn modelId="{AC3D05BF-815B-413D-893A-CAB34F29AB91}" srcId="{C9EB1C6A-655C-4F0A-AFA8-E7214B5220E9}" destId="{6A860866-C5F0-4589-B2F4-CAD44AFBB7B7}" srcOrd="1" destOrd="0" parTransId="{088E72D1-5EB9-4B47-9146-F06B9CA20464}" sibTransId="{268B2772-5BD6-496E-85E3-6AA5D1A73056}"/>
    <dgm:cxn modelId="{9396F9CB-912C-4077-991C-9A8D12E6D0AF}" type="presOf" srcId="{54A6967B-66CB-494B-90F4-599B189F8F25}" destId="{30BDD8C9-B7F8-4E07-B7F7-03C4C5B1287A}" srcOrd="0" destOrd="0" presId="urn:microsoft.com/office/officeart/2018/2/layout/IconLabelDescriptionList"/>
    <dgm:cxn modelId="{8E7336E1-2870-4DF4-BB5F-09B45B6FC4E0}" type="presOf" srcId="{C9EB1C6A-655C-4F0A-AFA8-E7214B5220E9}" destId="{1653DBFE-E5D2-44AE-AF63-C5DC0B60E943}" srcOrd="0" destOrd="0" presId="urn:microsoft.com/office/officeart/2018/2/layout/IconLabelDescriptionList"/>
    <dgm:cxn modelId="{C01A0AF1-9D3C-4831-B72C-73CD95F265A7}" srcId="{074DF056-02FE-4E1F-A283-89C87041377F}" destId="{F2D2DB14-A29D-42D8-AD16-AE136973D915}" srcOrd="1" destOrd="0" parTransId="{14DDE1E9-6396-499F-9B9F-9D82EB83363A}" sibTransId="{0F558971-E0D2-49AD-A2FD-6041729CE7E5}"/>
    <dgm:cxn modelId="{431AA8FD-C954-429C-9F21-B4F7775D1232}" type="presOf" srcId="{6A860866-C5F0-4589-B2F4-CAD44AFBB7B7}" destId="{0C3CEC94-46AE-49EA-AF7C-73D2E0404FD7}" srcOrd="0" destOrd="1" presId="urn:microsoft.com/office/officeart/2018/2/layout/IconLabelDescriptionList"/>
    <dgm:cxn modelId="{0C7E12FF-DA21-4097-B9E6-B34E9A8753E4}" srcId="{C9EB1C6A-655C-4F0A-AFA8-E7214B5220E9}" destId="{2D1301E7-16AD-4588-8145-965227FAE726}" srcOrd="0" destOrd="0" parTransId="{D9BDF66D-F6D3-4E92-86BE-AD8A724114A7}" sibTransId="{1864FE05-EBF3-4337-9157-A22ED6977C18}"/>
    <dgm:cxn modelId="{37D35DFF-2B4D-416C-B138-E2C0659621A3}" type="presOf" srcId="{FB9D3586-70B2-4408-B09F-903DB791A49B}" destId="{6926A1A6-3EEB-46E1-81BC-771EE5F4F5C9}" srcOrd="0" destOrd="0" presId="urn:microsoft.com/office/officeart/2018/2/layout/IconLabelDescriptionList"/>
    <dgm:cxn modelId="{AD057EFF-093F-4B1E-836A-B3FA01D05C98}" srcId="{203E61EC-F2D8-4057-8DC5-96FCEC90F0E9}" destId="{074DF056-02FE-4E1F-A283-89C87041377F}" srcOrd="0" destOrd="0" parTransId="{057D4DC3-6130-4467-A7F5-6441CC229107}" sibTransId="{92F75878-904A-4C92-8559-F2FE41A5B170}"/>
    <dgm:cxn modelId="{A7B6888A-E9D2-4CB6-B8FD-53723FA8F0F0}" type="presParOf" srcId="{88BAEBF4-7767-4D8D-89CE-571F36179AC2}" destId="{395D3345-FC40-4415-99D6-7CEFE589E6A8}" srcOrd="0" destOrd="0" presId="urn:microsoft.com/office/officeart/2018/2/layout/IconLabelDescriptionList"/>
    <dgm:cxn modelId="{66C3586D-8391-438B-B7F7-D2C6820E8EE4}" type="presParOf" srcId="{395D3345-FC40-4415-99D6-7CEFE589E6A8}" destId="{660FE544-C9F3-40CD-9932-65D49CEAE146}" srcOrd="0" destOrd="0" presId="urn:microsoft.com/office/officeart/2018/2/layout/IconLabelDescriptionList"/>
    <dgm:cxn modelId="{9CD6BE84-4106-4ED9-B0E9-2177816D031B}" type="presParOf" srcId="{395D3345-FC40-4415-99D6-7CEFE589E6A8}" destId="{BF2470CD-4A91-4ED4-9505-E1C0C496E8E8}" srcOrd="1" destOrd="0" presId="urn:microsoft.com/office/officeart/2018/2/layout/IconLabelDescriptionList"/>
    <dgm:cxn modelId="{44600EE9-BDDB-4CCD-ABB8-1B841029BB05}" type="presParOf" srcId="{395D3345-FC40-4415-99D6-7CEFE589E6A8}" destId="{21F49551-015B-470A-90A4-9AC66B52A8F8}" srcOrd="2" destOrd="0" presId="urn:microsoft.com/office/officeart/2018/2/layout/IconLabelDescriptionList"/>
    <dgm:cxn modelId="{25D64EE5-F227-44DB-83FA-18C5861769AA}" type="presParOf" srcId="{395D3345-FC40-4415-99D6-7CEFE589E6A8}" destId="{2EF432A4-B6C7-4D10-9FCA-1DBA22AFC029}" srcOrd="3" destOrd="0" presId="urn:microsoft.com/office/officeart/2018/2/layout/IconLabelDescriptionList"/>
    <dgm:cxn modelId="{C363630F-3342-41E3-A930-FD4273DBC0C1}" type="presParOf" srcId="{395D3345-FC40-4415-99D6-7CEFE589E6A8}" destId="{6926A1A6-3EEB-46E1-81BC-771EE5F4F5C9}" srcOrd="4" destOrd="0" presId="urn:microsoft.com/office/officeart/2018/2/layout/IconLabelDescriptionList"/>
    <dgm:cxn modelId="{03B4609D-AA96-4943-B76F-D7E4FC55F2A8}" type="presParOf" srcId="{88BAEBF4-7767-4D8D-89CE-571F36179AC2}" destId="{42055A58-243D-40A6-B5BB-1A64FE5F0F41}" srcOrd="1" destOrd="0" presId="urn:microsoft.com/office/officeart/2018/2/layout/IconLabelDescriptionList"/>
    <dgm:cxn modelId="{63EEEEAE-D70B-4E53-916D-82E12720D2B9}" type="presParOf" srcId="{88BAEBF4-7767-4D8D-89CE-571F36179AC2}" destId="{02E99C87-3C93-4A1F-9A6E-C84EBBAB2A5E}" srcOrd="2" destOrd="0" presId="urn:microsoft.com/office/officeart/2018/2/layout/IconLabelDescriptionList"/>
    <dgm:cxn modelId="{94FE9738-B17E-4A4F-B006-177D40E8FCF0}" type="presParOf" srcId="{02E99C87-3C93-4A1F-9A6E-C84EBBAB2A5E}" destId="{EC24255E-01A7-4483-9AC8-B09F62D51A15}" srcOrd="0" destOrd="0" presId="urn:microsoft.com/office/officeart/2018/2/layout/IconLabelDescriptionList"/>
    <dgm:cxn modelId="{A339DDE1-5AAB-4B77-B8DA-A949BFCDBE96}" type="presParOf" srcId="{02E99C87-3C93-4A1F-9A6E-C84EBBAB2A5E}" destId="{65162702-CFBD-4FE1-A355-507365D777C5}" srcOrd="1" destOrd="0" presId="urn:microsoft.com/office/officeart/2018/2/layout/IconLabelDescriptionList"/>
    <dgm:cxn modelId="{ED8B10BA-A14E-4ECD-A4B6-E72CCFA69F2D}" type="presParOf" srcId="{02E99C87-3C93-4A1F-9A6E-C84EBBAB2A5E}" destId="{1653DBFE-E5D2-44AE-AF63-C5DC0B60E943}" srcOrd="2" destOrd="0" presId="urn:microsoft.com/office/officeart/2018/2/layout/IconLabelDescriptionList"/>
    <dgm:cxn modelId="{140F2517-3A42-4DD4-9611-8400409DEB3C}" type="presParOf" srcId="{02E99C87-3C93-4A1F-9A6E-C84EBBAB2A5E}" destId="{96FAE690-A4B0-416E-994B-972B444EE4CC}" srcOrd="3" destOrd="0" presId="urn:microsoft.com/office/officeart/2018/2/layout/IconLabelDescriptionList"/>
    <dgm:cxn modelId="{9E6317AF-D68D-40CB-B645-E3E292AEFC5A}" type="presParOf" srcId="{02E99C87-3C93-4A1F-9A6E-C84EBBAB2A5E}" destId="{0C3CEC94-46AE-49EA-AF7C-73D2E0404FD7}" srcOrd="4" destOrd="0" presId="urn:microsoft.com/office/officeart/2018/2/layout/IconLabelDescriptionList"/>
    <dgm:cxn modelId="{2A1576E9-1F65-4401-AD8C-53883F4FC144}" type="presParOf" srcId="{88BAEBF4-7767-4D8D-89CE-571F36179AC2}" destId="{AF06ABD4-71C5-41C6-AF5A-52B218080055}" srcOrd="3" destOrd="0" presId="urn:microsoft.com/office/officeart/2018/2/layout/IconLabelDescriptionList"/>
    <dgm:cxn modelId="{43568B78-A4B0-4477-B972-62B1789C5482}" type="presParOf" srcId="{88BAEBF4-7767-4D8D-89CE-571F36179AC2}" destId="{7EC26005-D243-4B6D-A0E5-8DFC593155F6}" srcOrd="4" destOrd="0" presId="urn:microsoft.com/office/officeart/2018/2/layout/IconLabelDescriptionList"/>
    <dgm:cxn modelId="{E113DE38-3C8B-4B59-9534-59A6850C9477}" type="presParOf" srcId="{7EC26005-D243-4B6D-A0E5-8DFC593155F6}" destId="{4A61AF99-9EDB-4BEA-99AD-B5764C2797F7}" srcOrd="0" destOrd="0" presId="urn:microsoft.com/office/officeart/2018/2/layout/IconLabelDescriptionList"/>
    <dgm:cxn modelId="{4CDDAB9B-8E3C-4870-A050-4EFF6FBF9415}" type="presParOf" srcId="{7EC26005-D243-4B6D-A0E5-8DFC593155F6}" destId="{87787D79-4CFA-4798-8989-FC1707C9119D}" srcOrd="1" destOrd="0" presId="urn:microsoft.com/office/officeart/2018/2/layout/IconLabelDescriptionList"/>
    <dgm:cxn modelId="{CFC2B6DA-AE2F-4EC5-983C-145A373FC452}" type="presParOf" srcId="{7EC26005-D243-4B6D-A0E5-8DFC593155F6}" destId="{30BDD8C9-B7F8-4E07-B7F7-03C4C5B1287A}" srcOrd="2" destOrd="0" presId="urn:microsoft.com/office/officeart/2018/2/layout/IconLabelDescriptionList"/>
    <dgm:cxn modelId="{B941DAAB-F1DD-45ED-8D20-B7CF79DDE743}" type="presParOf" srcId="{7EC26005-D243-4B6D-A0E5-8DFC593155F6}" destId="{50FB714C-CBB5-46DD-B849-01C0D82AA3C5}" srcOrd="3" destOrd="0" presId="urn:microsoft.com/office/officeart/2018/2/layout/IconLabelDescriptionList"/>
    <dgm:cxn modelId="{FAD2A416-B0A7-49A9-8608-9E28FE10BAC7}" type="presParOf" srcId="{7EC26005-D243-4B6D-A0E5-8DFC593155F6}" destId="{B6B7E068-4070-4B70-8AB3-92A6A5A55EC0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8B6B1F-AE4E-4E79-8FEB-6CB86B57A5E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2" csCatId="colorful" phldr="1"/>
      <dgm:spPr/>
      <dgm:t>
        <a:bodyPr/>
        <a:lstStyle/>
        <a:p>
          <a:endParaRPr lang="en-US"/>
        </a:p>
      </dgm:t>
    </dgm:pt>
    <dgm:pt modelId="{5BCC3968-0383-43A4-A0A5-F33829BAF777}">
      <dgm:prSet custT="1"/>
      <dgm:spPr/>
      <dgm:t>
        <a:bodyPr/>
        <a:lstStyle/>
        <a:p>
          <a:r>
            <a:rPr lang="en-GB" sz="2400" dirty="0"/>
            <a:t>Good Role model</a:t>
          </a:r>
        </a:p>
        <a:p>
          <a:r>
            <a:rPr lang="en-GB" sz="2400" dirty="0"/>
            <a:t>Vision/Direction </a:t>
          </a:r>
          <a:endParaRPr lang="en-US" sz="2400" dirty="0"/>
        </a:p>
      </dgm:t>
    </dgm:pt>
    <dgm:pt modelId="{7A39C3DD-026A-4B72-B8D2-526FA91125E8}" type="parTrans" cxnId="{F739EBC8-C82C-4B9E-8BEF-8335C3A5664C}">
      <dgm:prSet/>
      <dgm:spPr/>
      <dgm:t>
        <a:bodyPr/>
        <a:lstStyle/>
        <a:p>
          <a:endParaRPr lang="en-US"/>
        </a:p>
      </dgm:t>
    </dgm:pt>
    <dgm:pt modelId="{4B943BAA-0DD8-4DFD-AF94-96DA2CE4F23A}" type="sibTrans" cxnId="{F739EBC8-C82C-4B9E-8BEF-8335C3A5664C}">
      <dgm:prSet/>
      <dgm:spPr/>
      <dgm:t>
        <a:bodyPr/>
        <a:lstStyle/>
        <a:p>
          <a:endParaRPr lang="en-US"/>
        </a:p>
      </dgm:t>
    </dgm:pt>
    <dgm:pt modelId="{394D6AFD-D8D4-4B26-8A26-486DF3DBE971}">
      <dgm:prSet custT="1"/>
      <dgm:spPr/>
      <dgm:t>
        <a:bodyPr/>
        <a:lstStyle/>
        <a:p>
          <a:r>
            <a:rPr lang="en-GB" sz="2400" dirty="0"/>
            <a:t>Support and develop team</a:t>
          </a:r>
        </a:p>
        <a:p>
          <a:r>
            <a:rPr lang="en-GB" sz="2400" dirty="0"/>
            <a:t>Problem solving </a:t>
          </a:r>
          <a:endParaRPr lang="en-US" sz="2400" dirty="0"/>
        </a:p>
      </dgm:t>
    </dgm:pt>
    <dgm:pt modelId="{F3227BD6-7CE3-4BE7-9981-81968BBDC295}" type="parTrans" cxnId="{7E6ED4D5-54B1-41FE-8216-53749F5D80CF}">
      <dgm:prSet/>
      <dgm:spPr/>
      <dgm:t>
        <a:bodyPr/>
        <a:lstStyle/>
        <a:p>
          <a:endParaRPr lang="en-US"/>
        </a:p>
      </dgm:t>
    </dgm:pt>
    <dgm:pt modelId="{C429B88D-4424-49D5-83B5-F99E3397EBF1}" type="sibTrans" cxnId="{7E6ED4D5-54B1-41FE-8216-53749F5D80CF}">
      <dgm:prSet/>
      <dgm:spPr/>
      <dgm:t>
        <a:bodyPr/>
        <a:lstStyle/>
        <a:p>
          <a:endParaRPr lang="en-US"/>
        </a:p>
      </dgm:t>
    </dgm:pt>
    <dgm:pt modelId="{21825CB5-C46E-4DD8-8F0B-8B9CAC867E7F}">
      <dgm:prSet custT="1"/>
      <dgm:spPr/>
      <dgm:t>
        <a:bodyPr/>
        <a:lstStyle/>
        <a:p>
          <a:r>
            <a:rPr lang="en-GB" sz="2400" dirty="0"/>
            <a:t>Coach and Mentor</a:t>
          </a:r>
        </a:p>
        <a:p>
          <a:r>
            <a:rPr lang="en-GB" sz="2400" dirty="0"/>
            <a:t>Motivate</a:t>
          </a:r>
          <a:endParaRPr lang="en-US" sz="2400" dirty="0"/>
        </a:p>
      </dgm:t>
    </dgm:pt>
    <dgm:pt modelId="{CE4DBFBB-BD72-4443-A22D-7B3AEF9BF49D}" type="parTrans" cxnId="{33DC9DD2-0A04-4DE9-B6E6-DDC497499721}">
      <dgm:prSet/>
      <dgm:spPr/>
      <dgm:t>
        <a:bodyPr/>
        <a:lstStyle/>
        <a:p>
          <a:endParaRPr lang="en-US"/>
        </a:p>
      </dgm:t>
    </dgm:pt>
    <dgm:pt modelId="{CA20BDC8-09F9-45DE-A8B9-02699E083142}" type="sibTrans" cxnId="{33DC9DD2-0A04-4DE9-B6E6-DDC497499721}">
      <dgm:prSet/>
      <dgm:spPr/>
      <dgm:t>
        <a:bodyPr/>
        <a:lstStyle/>
        <a:p>
          <a:endParaRPr lang="en-US"/>
        </a:p>
      </dgm:t>
    </dgm:pt>
    <dgm:pt modelId="{7965769A-8E24-45A4-9561-AD8489D6DCBC}">
      <dgm:prSet custT="1"/>
      <dgm:spPr/>
      <dgm:t>
        <a:bodyPr/>
        <a:lstStyle/>
        <a:p>
          <a:endParaRPr lang="en-GB" sz="2400" dirty="0"/>
        </a:p>
        <a:p>
          <a:endParaRPr lang="en-GB" sz="2400" dirty="0"/>
        </a:p>
        <a:p>
          <a:r>
            <a:rPr lang="en-GB" sz="2400" dirty="0"/>
            <a:t>Encourage</a:t>
          </a:r>
        </a:p>
        <a:p>
          <a:r>
            <a:rPr lang="en-GB" sz="2400" dirty="0"/>
            <a:t>Inspire team</a:t>
          </a:r>
        </a:p>
        <a:p>
          <a:r>
            <a:rPr lang="en-GB" sz="1900"/>
            <a:t>                              </a:t>
          </a:r>
          <a:r>
            <a:rPr lang="en-GB" sz="1900" dirty="0">
              <a:solidFill>
                <a:schemeClr val="tx1"/>
              </a:solidFill>
            </a:rPr>
            <a:t>(Johnson, 2015)</a:t>
          </a:r>
        </a:p>
        <a:p>
          <a:pPr>
            <a:defRPr cap="all"/>
          </a:pPr>
          <a:endParaRPr lang="en-US" sz="1900" dirty="0"/>
        </a:p>
      </dgm:t>
    </dgm:pt>
    <dgm:pt modelId="{9F06C2D5-6416-456A-B6DC-1967BA69A598}" type="parTrans" cxnId="{BBFD220A-4F26-4968-BDEA-FF339FFBE68D}">
      <dgm:prSet/>
      <dgm:spPr/>
      <dgm:t>
        <a:bodyPr/>
        <a:lstStyle/>
        <a:p>
          <a:endParaRPr lang="en-US"/>
        </a:p>
      </dgm:t>
    </dgm:pt>
    <dgm:pt modelId="{A73AB8CC-600D-4E31-B801-8EAF227A8280}" type="sibTrans" cxnId="{BBFD220A-4F26-4968-BDEA-FF339FFBE68D}">
      <dgm:prSet/>
      <dgm:spPr/>
      <dgm:t>
        <a:bodyPr/>
        <a:lstStyle/>
        <a:p>
          <a:endParaRPr lang="en-US"/>
        </a:p>
      </dgm:t>
    </dgm:pt>
    <dgm:pt modelId="{E3E141B2-7C3C-48DB-964E-72EF2B826EE2}" type="pres">
      <dgm:prSet presAssocID="{B78B6B1F-AE4E-4E79-8FEB-6CB86B57A5EB}" presName="root" presStyleCnt="0">
        <dgm:presLayoutVars>
          <dgm:dir/>
          <dgm:resizeHandles val="exact"/>
        </dgm:presLayoutVars>
      </dgm:prSet>
      <dgm:spPr/>
    </dgm:pt>
    <dgm:pt modelId="{044A4B8B-430C-452A-8076-3BA6B0754460}" type="pres">
      <dgm:prSet presAssocID="{B78B6B1F-AE4E-4E79-8FEB-6CB86B57A5EB}" presName="container" presStyleCnt="0">
        <dgm:presLayoutVars>
          <dgm:dir/>
          <dgm:resizeHandles val="exact"/>
        </dgm:presLayoutVars>
      </dgm:prSet>
      <dgm:spPr/>
    </dgm:pt>
    <dgm:pt modelId="{9DF7FEF2-E624-424B-A54A-63C19839B0BC}" type="pres">
      <dgm:prSet presAssocID="{5BCC3968-0383-43A4-A0A5-F33829BAF777}" presName="compNode" presStyleCnt="0"/>
      <dgm:spPr/>
    </dgm:pt>
    <dgm:pt modelId="{1A88483F-C93D-4936-8CBD-54D45218A47D}" type="pres">
      <dgm:prSet presAssocID="{5BCC3968-0383-43A4-A0A5-F33829BAF777}" presName="iconBgRect" presStyleLbl="bgShp" presStyleIdx="0" presStyleCnt="4"/>
      <dgm:spPr/>
    </dgm:pt>
    <dgm:pt modelId="{E6134285-201B-4980-A70B-105BF8208FC3}" type="pres">
      <dgm:prSet presAssocID="{5BCC3968-0383-43A4-A0A5-F33829BAF77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85A7ECD-6C64-4197-8886-61C85FA8705F}" type="pres">
      <dgm:prSet presAssocID="{5BCC3968-0383-43A4-A0A5-F33829BAF777}" presName="spaceRect" presStyleCnt="0"/>
      <dgm:spPr/>
    </dgm:pt>
    <dgm:pt modelId="{67FDCAD8-B0FE-450C-9C88-44F3DB7ADD6C}" type="pres">
      <dgm:prSet presAssocID="{5BCC3968-0383-43A4-A0A5-F33829BAF777}" presName="textRect" presStyleLbl="revTx" presStyleIdx="0" presStyleCnt="4">
        <dgm:presLayoutVars>
          <dgm:chMax val="1"/>
          <dgm:chPref val="1"/>
        </dgm:presLayoutVars>
      </dgm:prSet>
      <dgm:spPr/>
    </dgm:pt>
    <dgm:pt modelId="{2DAC5BB3-03B6-425C-AF9A-5520E2102CE5}" type="pres">
      <dgm:prSet presAssocID="{4B943BAA-0DD8-4DFD-AF94-96DA2CE4F23A}" presName="sibTrans" presStyleLbl="sibTrans2D1" presStyleIdx="0" presStyleCnt="0"/>
      <dgm:spPr/>
    </dgm:pt>
    <dgm:pt modelId="{B2D61291-CED5-4AFD-92CD-F9A4B287DCC3}" type="pres">
      <dgm:prSet presAssocID="{394D6AFD-D8D4-4B26-8A26-486DF3DBE971}" presName="compNode" presStyleCnt="0"/>
      <dgm:spPr/>
    </dgm:pt>
    <dgm:pt modelId="{29BCFD70-B0BB-4021-906B-0A092D6F9971}" type="pres">
      <dgm:prSet presAssocID="{394D6AFD-D8D4-4B26-8A26-486DF3DBE971}" presName="iconBgRect" presStyleLbl="bgShp" presStyleIdx="1" presStyleCnt="4"/>
      <dgm:spPr/>
    </dgm:pt>
    <dgm:pt modelId="{4F54C482-C53A-4945-85A1-11363D42FEF2}" type="pres">
      <dgm:prSet presAssocID="{394D6AFD-D8D4-4B26-8A26-486DF3DBE97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E298EE23-69D2-4008-A541-C86FCEDCEC7C}" type="pres">
      <dgm:prSet presAssocID="{394D6AFD-D8D4-4B26-8A26-486DF3DBE971}" presName="spaceRect" presStyleCnt="0"/>
      <dgm:spPr/>
    </dgm:pt>
    <dgm:pt modelId="{D53C21FC-5D6E-4A3E-9560-F9DB1234A7EA}" type="pres">
      <dgm:prSet presAssocID="{394D6AFD-D8D4-4B26-8A26-486DF3DBE971}" presName="textRect" presStyleLbl="revTx" presStyleIdx="1" presStyleCnt="4">
        <dgm:presLayoutVars>
          <dgm:chMax val="1"/>
          <dgm:chPref val="1"/>
        </dgm:presLayoutVars>
      </dgm:prSet>
      <dgm:spPr/>
    </dgm:pt>
    <dgm:pt modelId="{6B988F3A-CDA5-4967-ACB4-34BFBA6D0424}" type="pres">
      <dgm:prSet presAssocID="{C429B88D-4424-49D5-83B5-F99E3397EBF1}" presName="sibTrans" presStyleLbl="sibTrans2D1" presStyleIdx="0" presStyleCnt="0"/>
      <dgm:spPr/>
    </dgm:pt>
    <dgm:pt modelId="{2732A861-7917-4EC7-A9F0-B835434449BF}" type="pres">
      <dgm:prSet presAssocID="{21825CB5-C46E-4DD8-8F0B-8B9CAC867E7F}" presName="compNode" presStyleCnt="0"/>
      <dgm:spPr/>
    </dgm:pt>
    <dgm:pt modelId="{6492A914-8F70-4E11-8923-1A04C4235FFD}" type="pres">
      <dgm:prSet presAssocID="{21825CB5-C46E-4DD8-8F0B-8B9CAC867E7F}" presName="iconBgRect" presStyleLbl="bgShp" presStyleIdx="2" presStyleCnt="4"/>
      <dgm:spPr/>
    </dgm:pt>
    <dgm:pt modelId="{A7FAB8D5-5165-49A6-A0AF-68E8E15269E2}" type="pres">
      <dgm:prSet presAssocID="{21825CB5-C46E-4DD8-8F0B-8B9CAC867E7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CF7D4E7-AAD0-4456-99D9-6A9B31CDEC3D}" type="pres">
      <dgm:prSet presAssocID="{21825CB5-C46E-4DD8-8F0B-8B9CAC867E7F}" presName="spaceRect" presStyleCnt="0"/>
      <dgm:spPr/>
    </dgm:pt>
    <dgm:pt modelId="{0DE35DB6-552C-40EF-ADD3-D103DBA9D008}" type="pres">
      <dgm:prSet presAssocID="{21825CB5-C46E-4DD8-8F0B-8B9CAC867E7F}" presName="textRect" presStyleLbl="revTx" presStyleIdx="2" presStyleCnt="4">
        <dgm:presLayoutVars>
          <dgm:chMax val="1"/>
          <dgm:chPref val="1"/>
        </dgm:presLayoutVars>
      </dgm:prSet>
      <dgm:spPr/>
    </dgm:pt>
    <dgm:pt modelId="{13B01B7E-B02D-4CF4-A947-085E51CCA128}" type="pres">
      <dgm:prSet presAssocID="{CA20BDC8-09F9-45DE-A8B9-02699E083142}" presName="sibTrans" presStyleLbl="sibTrans2D1" presStyleIdx="0" presStyleCnt="0"/>
      <dgm:spPr/>
    </dgm:pt>
    <dgm:pt modelId="{AED7657F-28AC-48F4-B569-A792CD352ACC}" type="pres">
      <dgm:prSet presAssocID="{7965769A-8E24-45A4-9561-AD8489D6DCBC}" presName="compNode" presStyleCnt="0"/>
      <dgm:spPr/>
    </dgm:pt>
    <dgm:pt modelId="{B5AB91C3-18C5-42B1-86D1-23461B9FB29F}" type="pres">
      <dgm:prSet presAssocID="{7965769A-8E24-45A4-9561-AD8489D6DCBC}" presName="iconBgRect" presStyleLbl="bgShp" presStyleIdx="3" presStyleCnt="4"/>
      <dgm:spPr/>
    </dgm:pt>
    <dgm:pt modelId="{27A33BD9-9C42-4230-9504-3CD85A04DDF3}" type="pres">
      <dgm:prSet presAssocID="{7965769A-8E24-45A4-9561-AD8489D6DCB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2E57D6-C103-4D7E-B304-859101F6358E}" type="pres">
      <dgm:prSet presAssocID="{7965769A-8E24-45A4-9561-AD8489D6DCBC}" presName="spaceRect" presStyleCnt="0"/>
      <dgm:spPr/>
    </dgm:pt>
    <dgm:pt modelId="{5A9373E9-4B36-4D52-B6F5-4646B253D7C3}" type="pres">
      <dgm:prSet presAssocID="{7965769A-8E24-45A4-9561-AD8489D6DCBC}" presName="textRect" presStyleLbl="revTx" presStyleIdx="3" presStyleCnt="4" custScaleY="155642">
        <dgm:presLayoutVars>
          <dgm:chMax val="1"/>
          <dgm:chPref val="1"/>
        </dgm:presLayoutVars>
      </dgm:prSet>
      <dgm:spPr/>
    </dgm:pt>
  </dgm:ptLst>
  <dgm:cxnLst>
    <dgm:cxn modelId="{BBFD220A-4F26-4968-BDEA-FF339FFBE68D}" srcId="{B78B6B1F-AE4E-4E79-8FEB-6CB86B57A5EB}" destId="{7965769A-8E24-45A4-9561-AD8489D6DCBC}" srcOrd="3" destOrd="0" parTransId="{9F06C2D5-6416-456A-B6DC-1967BA69A598}" sibTransId="{A73AB8CC-600D-4E31-B801-8EAF227A8280}"/>
    <dgm:cxn modelId="{BED4630E-1CA8-4DD5-A850-677F5210E977}" type="presOf" srcId="{CA20BDC8-09F9-45DE-A8B9-02699E083142}" destId="{13B01B7E-B02D-4CF4-A947-085E51CCA128}" srcOrd="0" destOrd="0" presId="urn:microsoft.com/office/officeart/2018/2/layout/IconCircleList"/>
    <dgm:cxn modelId="{A3368F3B-5D3A-4D5E-8E3D-5FC21F98613B}" type="presOf" srcId="{B78B6B1F-AE4E-4E79-8FEB-6CB86B57A5EB}" destId="{E3E141B2-7C3C-48DB-964E-72EF2B826EE2}" srcOrd="0" destOrd="0" presId="urn:microsoft.com/office/officeart/2018/2/layout/IconCircleList"/>
    <dgm:cxn modelId="{6E8D3F49-0E17-4E06-BE86-499E7B0F5711}" type="presOf" srcId="{7965769A-8E24-45A4-9561-AD8489D6DCBC}" destId="{5A9373E9-4B36-4D52-B6F5-4646B253D7C3}" srcOrd="0" destOrd="0" presId="urn:microsoft.com/office/officeart/2018/2/layout/IconCircleList"/>
    <dgm:cxn modelId="{1166B554-F497-4D68-8A65-F3DF85F88670}" type="presOf" srcId="{5BCC3968-0383-43A4-A0A5-F33829BAF777}" destId="{67FDCAD8-B0FE-450C-9C88-44F3DB7ADD6C}" srcOrd="0" destOrd="0" presId="urn:microsoft.com/office/officeart/2018/2/layout/IconCircleList"/>
    <dgm:cxn modelId="{5B296DA0-8CFD-4F63-85F9-68085C5A7606}" type="presOf" srcId="{C429B88D-4424-49D5-83B5-F99E3397EBF1}" destId="{6B988F3A-CDA5-4967-ACB4-34BFBA6D0424}" srcOrd="0" destOrd="0" presId="urn:microsoft.com/office/officeart/2018/2/layout/IconCircleList"/>
    <dgm:cxn modelId="{F739EBC8-C82C-4B9E-8BEF-8335C3A5664C}" srcId="{B78B6B1F-AE4E-4E79-8FEB-6CB86B57A5EB}" destId="{5BCC3968-0383-43A4-A0A5-F33829BAF777}" srcOrd="0" destOrd="0" parTransId="{7A39C3DD-026A-4B72-B8D2-526FA91125E8}" sibTransId="{4B943BAA-0DD8-4DFD-AF94-96DA2CE4F23A}"/>
    <dgm:cxn modelId="{33DC9DD2-0A04-4DE9-B6E6-DDC497499721}" srcId="{B78B6B1F-AE4E-4E79-8FEB-6CB86B57A5EB}" destId="{21825CB5-C46E-4DD8-8F0B-8B9CAC867E7F}" srcOrd="2" destOrd="0" parTransId="{CE4DBFBB-BD72-4443-A22D-7B3AEF9BF49D}" sibTransId="{CA20BDC8-09F9-45DE-A8B9-02699E083142}"/>
    <dgm:cxn modelId="{7E6ED4D5-54B1-41FE-8216-53749F5D80CF}" srcId="{B78B6B1F-AE4E-4E79-8FEB-6CB86B57A5EB}" destId="{394D6AFD-D8D4-4B26-8A26-486DF3DBE971}" srcOrd="1" destOrd="0" parTransId="{F3227BD6-7CE3-4BE7-9981-81968BBDC295}" sibTransId="{C429B88D-4424-49D5-83B5-F99E3397EBF1}"/>
    <dgm:cxn modelId="{63C2CFDD-BCFA-4668-A04D-4B5D563FC2AA}" type="presOf" srcId="{21825CB5-C46E-4DD8-8F0B-8B9CAC867E7F}" destId="{0DE35DB6-552C-40EF-ADD3-D103DBA9D008}" srcOrd="0" destOrd="0" presId="urn:microsoft.com/office/officeart/2018/2/layout/IconCircleList"/>
    <dgm:cxn modelId="{3967DBDF-F402-419B-850A-15DA7068FF9E}" type="presOf" srcId="{394D6AFD-D8D4-4B26-8A26-486DF3DBE971}" destId="{D53C21FC-5D6E-4A3E-9560-F9DB1234A7EA}" srcOrd="0" destOrd="0" presId="urn:microsoft.com/office/officeart/2018/2/layout/IconCircleList"/>
    <dgm:cxn modelId="{841224F2-568D-486F-B48D-FD3BBF6AD20C}" type="presOf" srcId="{4B943BAA-0DD8-4DFD-AF94-96DA2CE4F23A}" destId="{2DAC5BB3-03B6-425C-AF9A-5520E2102CE5}" srcOrd="0" destOrd="0" presId="urn:microsoft.com/office/officeart/2018/2/layout/IconCircleList"/>
    <dgm:cxn modelId="{D9104255-2308-4215-A651-B3EF9F39FA76}" type="presParOf" srcId="{E3E141B2-7C3C-48DB-964E-72EF2B826EE2}" destId="{044A4B8B-430C-452A-8076-3BA6B0754460}" srcOrd="0" destOrd="0" presId="urn:microsoft.com/office/officeart/2018/2/layout/IconCircleList"/>
    <dgm:cxn modelId="{868C0910-8742-438C-8A0A-7CB9BA46E38A}" type="presParOf" srcId="{044A4B8B-430C-452A-8076-3BA6B0754460}" destId="{9DF7FEF2-E624-424B-A54A-63C19839B0BC}" srcOrd="0" destOrd="0" presId="urn:microsoft.com/office/officeart/2018/2/layout/IconCircleList"/>
    <dgm:cxn modelId="{86A024ED-9A02-48BE-BF80-DDD57D818C6B}" type="presParOf" srcId="{9DF7FEF2-E624-424B-A54A-63C19839B0BC}" destId="{1A88483F-C93D-4936-8CBD-54D45218A47D}" srcOrd="0" destOrd="0" presId="urn:microsoft.com/office/officeart/2018/2/layout/IconCircleList"/>
    <dgm:cxn modelId="{B8D1A9F6-8B3A-427C-B447-B78A7907CCE0}" type="presParOf" srcId="{9DF7FEF2-E624-424B-A54A-63C19839B0BC}" destId="{E6134285-201B-4980-A70B-105BF8208FC3}" srcOrd="1" destOrd="0" presId="urn:microsoft.com/office/officeart/2018/2/layout/IconCircleList"/>
    <dgm:cxn modelId="{CD593D38-3F32-4A41-B9DA-4A325A75D20B}" type="presParOf" srcId="{9DF7FEF2-E624-424B-A54A-63C19839B0BC}" destId="{F85A7ECD-6C64-4197-8886-61C85FA8705F}" srcOrd="2" destOrd="0" presId="urn:microsoft.com/office/officeart/2018/2/layout/IconCircleList"/>
    <dgm:cxn modelId="{A88BC4AB-58B8-4D2F-9E93-71F600A9519F}" type="presParOf" srcId="{9DF7FEF2-E624-424B-A54A-63C19839B0BC}" destId="{67FDCAD8-B0FE-450C-9C88-44F3DB7ADD6C}" srcOrd="3" destOrd="0" presId="urn:microsoft.com/office/officeart/2018/2/layout/IconCircleList"/>
    <dgm:cxn modelId="{33EEC751-D6B4-4F97-9801-BEDFC0F5967B}" type="presParOf" srcId="{044A4B8B-430C-452A-8076-3BA6B0754460}" destId="{2DAC5BB3-03B6-425C-AF9A-5520E2102CE5}" srcOrd="1" destOrd="0" presId="urn:microsoft.com/office/officeart/2018/2/layout/IconCircleList"/>
    <dgm:cxn modelId="{FCE3AF3E-FEF9-410C-9DEF-7C2F1333FBC9}" type="presParOf" srcId="{044A4B8B-430C-452A-8076-3BA6B0754460}" destId="{B2D61291-CED5-4AFD-92CD-F9A4B287DCC3}" srcOrd="2" destOrd="0" presId="urn:microsoft.com/office/officeart/2018/2/layout/IconCircleList"/>
    <dgm:cxn modelId="{D3415EA6-4351-4B06-8743-823E828C5363}" type="presParOf" srcId="{B2D61291-CED5-4AFD-92CD-F9A4B287DCC3}" destId="{29BCFD70-B0BB-4021-906B-0A092D6F9971}" srcOrd="0" destOrd="0" presId="urn:microsoft.com/office/officeart/2018/2/layout/IconCircleList"/>
    <dgm:cxn modelId="{64F0BCA1-BFDE-4F24-BD6F-2C70B3007E32}" type="presParOf" srcId="{B2D61291-CED5-4AFD-92CD-F9A4B287DCC3}" destId="{4F54C482-C53A-4945-85A1-11363D42FEF2}" srcOrd="1" destOrd="0" presId="urn:microsoft.com/office/officeart/2018/2/layout/IconCircleList"/>
    <dgm:cxn modelId="{20368212-58D6-4C3F-BE2C-ED9004786CB8}" type="presParOf" srcId="{B2D61291-CED5-4AFD-92CD-F9A4B287DCC3}" destId="{E298EE23-69D2-4008-A541-C86FCEDCEC7C}" srcOrd="2" destOrd="0" presId="urn:microsoft.com/office/officeart/2018/2/layout/IconCircleList"/>
    <dgm:cxn modelId="{6569AD18-80DE-4E63-B2A7-32E500A8675B}" type="presParOf" srcId="{B2D61291-CED5-4AFD-92CD-F9A4B287DCC3}" destId="{D53C21FC-5D6E-4A3E-9560-F9DB1234A7EA}" srcOrd="3" destOrd="0" presId="urn:microsoft.com/office/officeart/2018/2/layout/IconCircleList"/>
    <dgm:cxn modelId="{C8959F6C-C79B-4D0A-B754-FE945F170617}" type="presParOf" srcId="{044A4B8B-430C-452A-8076-3BA6B0754460}" destId="{6B988F3A-CDA5-4967-ACB4-34BFBA6D0424}" srcOrd="3" destOrd="0" presId="urn:microsoft.com/office/officeart/2018/2/layout/IconCircleList"/>
    <dgm:cxn modelId="{FB5D5CCF-400C-4FE3-9027-416E9B364DF6}" type="presParOf" srcId="{044A4B8B-430C-452A-8076-3BA6B0754460}" destId="{2732A861-7917-4EC7-A9F0-B835434449BF}" srcOrd="4" destOrd="0" presId="urn:microsoft.com/office/officeart/2018/2/layout/IconCircleList"/>
    <dgm:cxn modelId="{DB8D0A3F-DC0E-42D5-AB33-AB120CB689C4}" type="presParOf" srcId="{2732A861-7917-4EC7-A9F0-B835434449BF}" destId="{6492A914-8F70-4E11-8923-1A04C4235FFD}" srcOrd="0" destOrd="0" presId="urn:microsoft.com/office/officeart/2018/2/layout/IconCircleList"/>
    <dgm:cxn modelId="{C31FEB76-FAFD-4ED4-9769-69D4DF739FE3}" type="presParOf" srcId="{2732A861-7917-4EC7-A9F0-B835434449BF}" destId="{A7FAB8D5-5165-49A6-A0AF-68E8E15269E2}" srcOrd="1" destOrd="0" presId="urn:microsoft.com/office/officeart/2018/2/layout/IconCircleList"/>
    <dgm:cxn modelId="{A86A0343-99F6-4C37-B948-5B74929C396F}" type="presParOf" srcId="{2732A861-7917-4EC7-A9F0-B835434449BF}" destId="{3CF7D4E7-AAD0-4456-99D9-6A9B31CDEC3D}" srcOrd="2" destOrd="0" presId="urn:microsoft.com/office/officeart/2018/2/layout/IconCircleList"/>
    <dgm:cxn modelId="{DCDCB649-45D4-482D-AE59-95CE957B19FC}" type="presParOf" srcId="{2732A861-7917-4EC7-A9F0-B835434449BF}" destId="{0DE35DB6-552C-40EF-ADD3-D103DBA9D008}" srcOrd="3" destOrd="0" presId="urn:microsoft.com/office/officeart/2018/2/layout/IconCircleList"/>
    <dgm:cxn modelId="{BB036115-D2ED-4596-A1A5-E53915899925}" type="presParOf" srcId="{044A4B8B-430C-452A-8076-3BA6B0754460}" destId="{13B01B7E-B02D-4CF4-A947-085E51CCA128}" srcOrd="5" destOrd="0" presId="urn:microsoft.com/office/officeart/2018/2/layout/IconCircleList"/>
    <dgm:cxn modelId="{340CCD81-E66E-463D-8AA9-E130CBD5DD15}" type="presParOf" srcId="{044A4B8B-430C-452A-8076-3BA6B0754460}" destId="{AED7657F-28AC-48F4-B569-A792CD352ACC}" srcOrd="6" destOrd="0" presId="urn:microsoft.com/office/officeart/2018/2/layout/IconCircleList"/>
    <dgm:cxn modelId="{B8BEC2EE-020E-4671-8924-91355951DC9C}" type="presParOf" srcId="{AED7657F-28AC-48F4-B569-A792CD352ACC}" destId="{B5AB91C3-18C5-42B1-86D1-23461B9FB29F}" srcOrd="0" destOrd="0" presId="urn:microsoft.com/office/officeart/2018/2/layout/IconCircleList"/>
    <dgm:cxn modelId="{4C588130-2019-4139-9E8E-A043464D8D9E}" type="presParOf" srcId="{AED7657F-28AC-48F4-B569-A792CD352ACC}" destId="{27A33BD9-9C42-4230-9504-3CD85A04DDF3}" srcOrd="1" destOrd="0" presId="urn:microsoft.com/office/officeart/2018/2/layout/IconCircleList"/>
    <dgm:cxn modelId="{D87E53C7-F9E7-497D-B951-253219D8B640}" type="presParOf" srcId="{AED7657F-28AC-48F4-B569-A792CD352ACC}" destId="{692E57D6-C103-4D7E-B304-859101F6358E}" srcOrd="2" destOrd="0" presId="urn:microsoft.com/office/officeart/2018/2/layout/IconCircleList"/>
    <dgm:cxn modelId="{34C33F75-265C-4D96-BE7F-E88E1AE898ED}" type="presParOf" srcId="{AED7657F-28AC-48F4-B569-A792CD352ACC}" destId="{5A9373E9-4B36-4D52-B6F5-4646B253D7C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BFCDAA-B01F-4B5C-BB0E-266A1B9290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DB87A2B-5A87-4A52-8952-F3C976692D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management</a:t>
          </a:r>
          <a:endParaRPr lang="en-US"/>
        </a:p>
      </dgm:t>
    </dgm:pt>
    <dgm:pt modelId="{D8A0BDAB-9F9C-45EC-B26E-7C14B56DD17A}" type="parTrans" cxnId="{6E6832E6-AF17-429B-AE67-99B7FC369D5E}">
      <dgm:prSet/>
      <dgm:spPr/>
      <dgm:t>
        <a:bodyPr/>
        <a:lstStyle/>
        <a:p>
          <a:endParaRPr lang="en-US"/>
        </a:p>
      </dgm:t>
    </dgm:pt>
    <dgm:pt modelId="{6AA11856-F93D-42C1-AB6E-06AE19F05275}" type="sibTrans" cxnId="{6E6832E6-AF17-429B-AE67-99B7FC369D5E}">
      <dgm:prSet/>
      <dgm:spPr/>
      <dgm:t>
        <a:bodyPr/>
        <a:lstStyle/>
        <a:p>
          <a:endParaRPr lang="en-US"/>
        </a:p>
      </dgm:t>
    </dgm:pt>
    <dgm:pt modelId="{5164DAF2-D2E8-42A8-8F02-EC9F1A40B1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Setting goals – meeting targets</a:t>
          </a:r>
        </a:p>
      </dgm:t>
    </dgm:pt>
    <dgm:pt modelId="{289B3FB9-0588-421F-8F49-11D81CD2DDB0}" type="parTrans" cxnId="{F64E74FB-2074-4082-AE83-73C54878F38E}">
      <dgm:prSet/>
      <dgm:spPr/>
      <dgm:t>
        <a:bodyPr/>
        <a:lstStyle/>
        <a:p>
          <a:endParaRPr lang="en-US"/>
        </a:p>
      </dgm:t>
    </dgm:pt>
    <dgm:pt modelId="{084363C5-152C-4BE3-94B6-E396496A4280}" type="sibTrans" cxnId="{F64E74FB-2074-4082-AE83-73C54878F38E}">
      <dgm:prSet/>
      <dgm:spPr/>
      <dgm:t>
        <a:bodyPr/>
        <a:lstStyle/>
        <a:p>
          <a:endParaRPr lang="en-US"/>
        </a:p>
      </dgm:t>
    </dgm:pt>
    <dgm:pt modelId="{A8D22679-D510-49E7-B9AB-B22C54B865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Delegating responsibilities</a:t>
          </a:r>
          <a:endParaRPr lang="en-US"/>
        </a:p>
      </dgm:t>
    </dgm:pt>
    <dgm:pt modelId="{17865187-C1E2-46DC-82A6-E93574607F5E}" type="parTrans" cxnId="{58F1F517-0764-49B8-8C39-31F6A6260B35}">
      <dgm:prSet/>
      <dgm:spPr/>
      <dgm:t>
        <a:bodyPr/>
        <a:lstStyle/>
        <a:p>
          <a:endParaRPr lang="en-US"/>
        </a:p>
      </dgm:t>
    </dgm:pt>
    <dgm:pt modelId="{A2002E17-A586-4235-8167-740BE566388A}" type="sibTrans" cxnId="{58F1F517-0764-49B8-8C39-31F6A6260B35}">
      <dgm:prSet/>
      <dgm:spPr/>
      <dgm:t>
        <a:bodyPr/>
        <a:lstStyle/>
        <a:p>
          <a:endParaRPr lang="en-US"/>
        </a:p>
      </dgm:t>
    </dgm:pt>
    <dgm:pt modelId="{91C28769-A017-49B4-9F62-9ACFE2E2E5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Planning</a:t>
          </a:r>
          <a:endParaRPr lang="en-US"/>
        </a:p>
      </dgm:t>
    </dgm:pt>
    <dgm:pt modelId="{B4F75959-73A5-4DE2-87BF-D0E8CE35DE63}" type="parTrans" cxnId="{6ED85E56-1CB2-4627-B873-34756A2BA40D}">
      <dgm:prSet/>
      <dgm:spPr/>
      <dgm:t>
        <a:bodyPr/>
        <a:lstStyle/>
        <a:p>
          <a:endParaRPr lang="en-US"/>
        </a:p>
      </dgm:t>
    </dgm:pt>
    <dgm:pt modelId="{4AF37E73-1BE5-4FC3-88E1-A17A78CD6509}" type="sibTrans" cxnId="{6ED85E56-1CB2-4627-B873-34756A2BA40D}">
      <dgm:prSet/>
      <dgm:spPr/>
      <dgm:t>
        <a:bodyPr/>
        <a:lstStyle/>
        <a:p>
          <a:endParaRPr lang="en-US"/>
        </a:p>
      </dgm:t>
    </dgm:pt>
    <dgm:pt modelId="{BFE811F3-ADEC-4DB5-BCF0-6B0873E1D9DE}" type="pres">
      <dgm:prSet presAssocID="{4ABFCDAA-B01F-4B5C-BB0E-266A1B929039}" presName="root" presStyleCnt="0">
        <dgm:presLayoutVars>
          <dgm:dir/>
          <dgm:resizeHandles val="exact"/>
        </dgm:presLayoutVars>
      </dgm:prSet>
      <dgm:spPr/>
    </dgm:pt>
    <dgm:pt modelId="{E4FD0507-3C73-40FE-9071-CB356D0DE63C}" type="pres">
      <dgm:prSet presAssocID="{ADB87A2B-5A87-4A52-8952-F3C976692D1B}" presName="compNode" presStyleCnt="0"/>
      <dgm:spPr/>
    </dgm:pt>
    <dgm:pt modelId="{7E3472D9-F330-411E-87B4-276E4B8CD389}" type="pres">
      <dgm:prSet presAssocID="{ADB87A2B-5A87-4A52-8952-F3C976692D1B}" presName="bgRect" presStyleLbl="bgShp" presStyleIdx="0" presStyleCnt="4"/>
      <dgm:spPr/>
    </dgm:pt>
    <dgm:pt modelId="{7033E37C-F40D-449C-A338-BAB96BBD385D}" type="pres">
      <dgm:prSet presAssocID="{ADB87A2B-5A87-4A52-8952-F3C976692D1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A7CAC89-70D5-461E-BCF3-88D01C8C6469}" type="pres">
      <dgm:prSet presAssocID="{ADB87A2B-5A87-4A52-8952-F3C976692D1B}" presName="spaceRect" presStyleCnt="0"/>
      <dgm:spPr/>
    </dgm:pt>
    <dgm:pt modelId="{388609F3-7864-4AE6-AD9C-B24D4D7058DC}" type="pres">
      <dgm:prSet presAssocID="{ADB87A2B-5A87-4A52-8952-F3C976692D1B}" presName="parTx" presStyleLbl="revTx" presStyleIdx="0" presStyleCnt="4">
        <dgm:presLayoutVars>
          <dgm:chMax val="0"/>
          <dgm:chPref val="0"/>
        </dgm:presLayoutVars>
      </dgm:prSet>
      <dgm:spPr/>
    </dgm:pt>
    <dgm:pt modelId="{7FBCF677-FAD5-45C2-BFAF-DABA74DD0AAF}" type="pres">
      <dgm:prSet presAssocID="{6AA11856-F93D-42C1-AB6E-06AE19F05275}" presName="sibTrans" presStyleCnt="0"/>
      <dgm:spPr/>
    </dgm:pt>
    <dgm:pt modelId="{4A74C9F3-D67E-4707-B968-DB90EAE3C717}" type="pres">
      <dgm:prSet presAssocID="{5164DAF2-D2E8-42A8-8F02-EC9F1A40B1DF}" presName="compNode" presStyleCnt="0"/>
      <dgm:spPr/>
    </dgm:pt>
    <dgm:pt modelId="{3AF9B9F0-7ACE-4E25-8F1D-56FE412BBE09}" type="pres">
      <dgm:prSet presAssocID="{5164DAF2-D2E8-42A8-8F02-EC9F1A40B1DF}" presName="bgRect" presStyleLbl="bgShp" presStyleIdx="1" presStyleCnt="4"/>
      <dgm:spPr/>
    </dgm:pt>
    <dgm:pt modelId="{1D85AE32-FF19-4586-90E9-51BBA8113B47}" type="pres">
      <dgm:prSet presAssocID="{5164DAF2-D2E8-42A8-8F02-EC9F1A40B1D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21EEE79-6C96-4952-9D60-10797C4EF143}" type="pres">
      <dgm:prSet presAssocID="{5164DAF2-D2E8-42A8-8F02-EC9F1A40B1DF}" presName="spaceRect" presStyleCnt="0"/>
      <dgm:spPr/>
    </dgm:pt>
    <dgm:pt modelId="{38FE871B-FD2C-438D-873B-D49636CF5182}" type="pres">
      <dgm:prSet presAssocID="{5164DAF2-D2E8-42A8-8F02-EC9F1A40B1DF}" presName="parTx" presStyleLbl="revTx" presStyleIdx="1" presStyleCnt="4">
        <dgm:presLayoutVars>
          <dgm:chMax val="0"/>
          <dgm:chPref val="0"/>
        </dgm:presLayoutVars>
      </dgm:prSet>
      <dgm:spPr/>
    </dgm:pt>
    <dgm:pt modelId="{519CC8CB-9609-4BF5-B052-E9D5F1FE1346}" type="pres">
      <dgm:prSet presAssocID="{084363C5-152C-4BE3-94B6-E396496A4280}" presName="sibTrans" presStyleCnt="0"/>
      <dgm:spPr/>
    </dgm:pt>
    <dgm:pt modelId="{949846DF-A847-49D0-955F-8BECFFD6E28B}" type="pres">
      <dgm:prSet presAssocID="{A8D22679-D510-49E7-B9AB-B22C54B865B0}" presName="compNode" presStyleCnt="0"/>
      <dgm:spPr/>
    </dgm:pt>
    <dgm:pt modelId="{6991BF6F-06E1-46E8-AAC5-873372CBEFEB}" type="pres">
      <dgm:prSet presAssocID="{A8D22679-D510-49E7-B9AB-B22C54B865B0}" presName="bgRect" presStyleLbl="bgShp" presStyleIdx="2" presStyleCnt="4"/>
      <dgm:spPr/>
    </dgm:pt>
    <dgm:pt modelId="{FE426F89-0FBB-4E97-83B4-B0AA3175F1D7}" type="pres">
      <dgm:prSet presAssocID="{A8D22679-D510-49E7-B9AB-B22C54B865B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8E9FDDD-552C-4BF5-9E50-8D36BBB3DCC3}" type="pres">
      <dgm:prSet presAssocID="{A8D22679-D510-49E7-B9AB-B22C54B865B0}" presName="spaceRect" presStyleCnt="0"/>
      <dgm:spPr/>
    </dgm:pt>
    <dgm:pt modelId="{01139D4F-86FE-4E3E-A99B-B931EE6C7B2E}" type="pres">
      <dgm:prSet presAssocID="{A8D22679-D510-49E7-B9AB-B22C54B865B0}" presName="parTx" presStyleLbl="revTx" presStyleIdx="2" presStyleCnt="4">
        <dgm:presLayoutVars>
          <dgm:chMax val="0"/>
          <dgm:chPref val="0"/>
        </dgm:presLayoutVars>
      </dgm:prSet>
      <dgm:spPr/>
    </dgm:pt>
    <dgm:pt modelId="{CC055F32-2CEB-4B42-BB48-16A7202B4470}" type="pres">
      <dgm:prSet presAssocID="{A2002E17-A586-4235-8167-740BE566388A}" presName="sibTrans" presStyleCnt="0"/>
      <dgm:spPr/>
    </dgm:pt>
    <dgm:pt modelId="{C95598B1-F86A-43F4-9A81-FC7A785FC80A}" type="pres">
      <dgm:prSet presAssocID="{91C28769-A017-49B4-9F62-9ACFE2E2E5D5}" presName="compNode" presStyleCnt="0"/>
      <dgm:spPr/>
    </dgm:pt>
    <dgm:pt modelId="{DF1962F2-B8F5-42FB-B0FE-18658FFD5413}" type="pres">
      <dgm:prSet presAssocID="{91C28769-A017-49B4-9F62-9ACFE2E2E5D5}" presName="bgRect" presStyleLbl="bgShp" presStyleIdx="3" presStyleCnt="4"/>
      <dgm:spPr/>
    </dgm:pt>
    <dgm:pt modelId="{DDD9046E-FBDE-48D6-9286-BF129867C885}" type="pres">
      <dgm:prSet presAssocID="{91C28769-A017-49B4-9F62-9ACFE2E2E5D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2F92CF74-46CC-4D84-B898-9AFE45F79217}" type="pres">
      <dgm:prSet presAssocID="{91C28769-A017-49B4-9F62-9ACFE2E2E5D5}" presName="spaceRect" presStyleCnt="0"/>
      <dgm:spPr/>
    </dgm:pt>
    <dgm:pt modelId="{085DAA3E-F036-4056-8531-74C8C7105C85}" type="pres">
      <dgm:prSet presAssocID="{91C28769-A017-49B4-9F62-9ACFE2E2E5D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D783906-5642-49D8-9877-8BE0D8C9D36D}" type="presOf" srcId="{91C28769-A017-49B4-9F62-9ACFE2E2E5D5}" destId="{085DAA3E-F036-4056-8531-74C8C7105C85}" srcOrd="0" destOrd="0" presId="urn:microsoft.com/office/officeart/2018/2/layout/IconVerticalSolidList"/>
    <dgm:cxn modelId="{58F1F517-0764-49B8-8C39-31F6A6260B35}" srcId="{4ABFCDAA-B01F-4B5C-BB0E-266A1B929039}" destId="{A8D22679-D510-49E7-B9AB-B22C54B865B0}" srcOrd="2" destOrd="0" parTransId="{17865187-C1E2-46DC-82A6-E93574607F5E}" sibTransId="{A2002E17-A586-4235-8167-740BE566388A}"/>
    <dgm:cxn modelId="{42F38B4C-42BD-4C65-A825-DE262009787C}" type="presOf" srcId="{A8D22679-D510-49E7-B9AB-B22C54B865B0}" destId="{01139D4F-86FE-4E3E-A99B-B931EE6C7B2E}" srcOrd="0" destOrd="0" presId="urn:microsoft.com/office/officeart/2018/2/layout/IconVerticalSolidList"/>
    <dgm:cxn modelId="{6ED85E56-1CB2-4627-B873-34756A2BA40D}" srcId="{4ABFCDAA-B01F-4B5C-BB0E-266A1B929039}" destId="{91C28769-A017-49B4-9F62-9ACFE2E2E5D5}" srcOrd="3" destOrd="0" parTransId="{B4F75959-73A5-4DE2-87BF-D0E8CE35DE63}" sibTransId="{4AF37E73-1BE5-4FC3-88E1-A17A78CD6509}"/>
    <dgm:cxn modelId="{A597947C-A501-4F9C-995D-74511945959E}" type="presOf" srcId="{5164DAF2-D2E8-42A8-8F02-EC9F1A40B1DF}" destId="{38FE871B-FD2C-438D-873B-D49636CF5182}" srcOrd="0" destOrd="0" presId="urn:microsoft.com/office/officeart/2018/2/layout/IconVerticalSolidList"/>
    <dgm:cxn modelId="{25360ACE-7F96-4F6F-9960-69FBDF02BC69}" type="presOf" srcId="{4ABFCDAA-B01F-4B5C-BB0E-266A1B929039}" destId="{BFE811F3-ADEC-4DB5-BCF0-6B0873E1D9DE}" srcOrd="0" destOrd="0" presId="urn:microsoft.com/office/officeart/2018/2/layout/IconVerticalSolidList"/>
    <dgm:cxn modelId="{6E6832E6-AF17-429B-AE67-99B7FC369D5E}" srcId="{4ABFCDAA-B01F-4B5C-BB0E-266A1B929039}" destId="{ADB87A2B-5A87-4A52-8952-F3C976692D1B}" srcOrd="0" destOrd="0" parTransId="{D8A0BDAB-9F9C-45EC-B26E-7C14B56DD17A}" sibTransId="{6AA11856-F93D-42C1-AB6E-06AE19F05275}"/>
    <dgm:cxn modelId="{EBC347F8-E239-4A10-8B34-EDF37649330F}" type="presOf" srcId="{ADB87A2B-5A87-4A52-8952-F3C976692D1B}" destId="{388609F3-7864-4AE6-AD9C-B24D4D7058DC}" srcOrd="0" destOrd="0" presId="urn:microsoft.com/office/officeart/2018/2/layout/IconVerticalSolidList"/>
    <dgm:cxn modelId="{F64E74FB-2074-4082-AE83-73C54878F38E}" srcId="{4ABFCDAA-B01F-4B5C-BB0E-266A1B929039}" destId="{5164DAF2-D2E8-42A8-8F02-EC9F1A40B1DF}" srcOrd="1" destOrd="0" parTransId="{289B3FB9-0588-421F-8F49-11D81CD2DDB0}" sibTransId="{084363C5-152C-4BE3-94B6-E396496A4280}"/>
    <dgm:cxn modelId="{F0C2CC10-D929-4264-84B8-E40AC2457F45}" type="presParOf" srcId="{BFE811F3-ADEC-4DB5-BCF0-6B0873E1D9DE}" destId="{E4FD0507-3C73-40FE-9071-CB356D0DE63C}" srcOrd="0" destOrd="0" presId="urn:microsoft.com/office/officeart/2018/2/layout/IconVerticalSolidList"/>
    <dgm:cxn modelId="{9A17F3B0-242B-43C3-BCA6-9E4D61D245EE}" type="presParOf" srcId="{E4FD0507-3C73-40FE-9071-CB356D0DE63C}" destId="{7E3472D9-F330-411E-87B4-276E4B8CD389}" srcOrd="0" destOrd="0" presId="urn:microsoft.com/office/officeart/2018/2/layout/IconVerticalSolidList"/>
    <dgm:cxn modelId="{738603E4-6C27-4574-B0AA-7F0B28B49844}" type="presParOf" srcId="{E4FD0507-3C73-40FE-9071-CB356D0DE63C}" destId="{7033E37C-F40D-449C-A338-BAB96BBD385D}" srcOrd="1" destOrd="0" presId="urn:microsoft.com/office/officeart/2018/2/layout/IconVerticalSolidList"/>
    <dgm:cxn modelId="{ADA1BE78-84C1-46C2-9C6E-9C3A5FBFF9EB}" type="presParOf" srcId="{E4FD0507-3C73-40FE-9071-CB356D0DE63C}" destId="{3A7CAC89-70D5-461E-BCF3-88D01C8C6469}" srcOrd="2" destOrd="0" presId="urn:microsoft.com/office/officeart/2018/2/layout/IconVerticalSolidList"/>
    <dgm:cxn modelId="{FBA447AE-6D96-4C8A-B53F-604A9F4A3C91}" type="presParOf" srcId="{E4FD0507-3C73-40FE-9071-CB356D0DE63C}" destId="{388609F3-7864-4AE6-AD9C-B24D4D7058DC}" srcOrd="3" destOrd="0" presId="urn:microsoft.com/office/officeart/2018/2/layout/IconVerticalSolidList"/>
    <dgm:cxn modelId="{945402F0-7C03-4A6B-B906-7C65756C2C27}" type="presParOf" srcId="{BFE811F3-ADEC-4DB5-BCF0-6B0873E1D9DE}" destId="{7FBCF677-FAD5-45C2-BFAF-DABA74DD0AAF}" srcOrd="1" destOrd="0" presId="urn:microsoft.com/office/officeart/2018/2/layout/IconVerticalSolidList"/>
    <dgm:cxn modelId="{E8563EAE-C013-489F-8E65-59F160618289}" type="presParOf" srcId="{BFE811F3-ADEC-4DB5-BCF0-6B0873E1D9DE}" destId="{4A74C9F3-D67E-4707-B968-DB90EAE3C717}" srcOrd="2" destOrd="0" presId="urn:microsoft.com/office/officeart/2018/2/layout/IconVerticalSolidList"/>
    <dgm:cxn modelId="{A62356E7-DD67-4FFF-A3BE-DB862399BF17}" type="presParOf" srcId="{4A74C9F3-D67E-4707-B968-DB90EAE3C717}" destId="{3AF9B9F0-7ACE-4E25-8F1D-56FE412BBE09}" srcOrd="0" destOrd="0" presId="urn:microsoft.com/office/officeart/2018/2/layout/IconVerticalSolidList"/>
    <dgm:cxn modelId="{0E350517-4995-4D96-BE40-B69DBC88EE78}" type="presParOf" srcId="{4A74C9F3-D67E-4707-B968-DB90EAE3C717}" destId="{1D85AE32-FF19-4586-90E9-51BBA8113B47}" srcOrd="1" destOrd="0" presId="urn:microsoft.com/office/officeart/2018/2/layout/IconVerticalSolidList"/>
    <dgm:cxn modelId="{8964B05A-5DCD-4AA1-B17E-6C5DA0A047AB}" type="presParOf" srcId="{4A74C9F3-D67E-4707-B968-DB90EAE3C717}" destId="{521EEE79-6C96-4952-9D60-10797C4EF143}" srcOrd="2" destOrd="0" presId="urn:microsoft.com/office/officeart/2018/2/layout/IconVerticalSolidList"/>
    <dgm:cxn modelId="{3619B101-A729-42B2-BC12-662BA4A17938}" type="presParOf" srcId="{4A74C9F3-D67E-4707-B968-DB90EAE3C717}" destId="{38FE871B-FD2C-438D-873B-D49636CF5182}" srcOrd="3" destOrd="0" presId="urn:microsoft.com/office/officeart/2018/2/layout/IconVerticalSolidList"/>
    <dgm:cxn modelId="{04700977-3B4D-45E9-A4A1-38A99D94A59A}" type="presParOf" srcId="{BFE811F3-ADEC-4DB5-BCF0-6B0873E1D9DE}" destId="{519CC8CB-9609-4BF5-B052-E9D5F1FE1346}" srcOrd="3" destOrd="0" presId="urn:microsoft.com/office/officeart/2018/2/layout/IconVerticalSolidList"/>
    <dgm:cxn modelId="{5BE9821D-894E-4D5C-98D5-2C9C7CCEDD03}" type="presParOf" srcId="{BFE811F3-ADEC-4DB5-BCF0-6B0873E1D9DE}" destId="{949846DF-A847-49D0-955F-8BECFFD6E28B}" srcOrd="4" destOrd="0" presId="urn:microsoft.com/office/officeart/2018/2/layout/IconVerticalSolidList"/>
    <dgm:cxn modelId="{B53029F9-EF47-4A61-86B1-699585B4B142}" type="presParOf" srcId="{949846DF-A847-49D0-955F-8BECFFD6E28B}" destId="{6991BF6F-06E1-46E8-AAC5-873372CBEFEB}" srcOrd="0" destOrd="0" presId="urn:microsoft.com/office/officeart/2018/2/layout/IconVerticalSolidList"/>
    <dgm:cxn modelId="{00CF16F0-4406-4EA7-B8EE-7DCAAF71068F}" type="presParOf" srcId="{949846DF-A847-49D0-955F-8BECFFD6E28B}" destId="{FE426F89-0FBB-4E97-83B4-B0AA3175F1D7}" srcOrd="1" destOrd="0" presId="urn:microsoft.com/office/officeart/2018/2/layout/IconVerticalSolidList"/>
    <dgm:cxn modelId="{6707D896-85F6-4B53-9118-4CFB8F786384}" type="presParOf" srcId="{949846DF-A847-49D0-955F-8BECFFD6E28B}" destId="{A8E9FDDD-552C-4BF5-9E50-8D36BBB3DCC3}" srcOrd="2" destOrd="0" presId="urn:microsoft.com/office/officeart/2018/2/layout/IconVerticalSolidList"/>
    <dgm:cxn modelId="{4286FA09-D5BD-4CF0-ACB4-FDDDFFF22728}" type="presParOf" srcId="{949846DF-A847-49D0-955F-8BECFFD6E28B}" destId="{01139D4F-86FE-4E3E-A99B-B931EE6C7B2E}" srcOrd="3" destOrd="0" presId="urn:microsoft.com/office/officeart/2018/2/layout/IconVerticalSolidList"/>
    <dgm:cxn modelId="{0C9F2EA9-208B-407F-87CC-B7830066ABFB}" type="presParOf" srcId="{BFE811F3-ADEC-4DB5-BCF0-6B0873E1D9DE}" destId="{CC055F32-2CEB-4B42-BB48-16A7202B4470}" srcOrd="5" destOrd="0" presId="urn:microsoft.com/office/officeart/2018/2/layout/IconVerticalSolidList"/>
    <dgm:cxn modelId="{783DD510-6B58-4FD3-A6F4-104E7AC62FFD}" type="presParOf" srcId="{BFE811F3-ADEC-4DB5-BCF0-6B0873E1D9DE}" destId="{C95598B1-F86A-43F4-9A81-FC7A785FC80A}" srcOrd="6" destOrd="0" presId="urn:microsoft.com/office/officeart/2018/2/layout/IconVerticalSolidList"/>
    <dgm:cxn modelId="{7BF30C47-DE74-45A4-BFC3-304D3B8D8A1E}" type="presParOf" srcId="{C95598B1-F86A-43F4-9A81-FC7A785FC80A}" destId="{DF1962F2-B8F5-42FB-B0FE-18658FFD5413}" srcOrd="0" destOrd="0" presId="urn:microsoft.com/office/officeart/2018/2/layout/IconVerticalSolidList"/>
    <dgm:cxn modelId="{E3C3631B-9D4A-4C44-8296-8A52CB787D9F}" type="presParOf" srcId="{C95598B1-F86A-43F4-9A81-FC7A785FC80A}" destId="{DDD9046E-FBDE-48D6-9286-BF129867C885}" srcOrd="1" destOrd="0" presId="urn:microsoft.com/office/officeart/2018/2/layout/IconVerticalSolidList"/>
    <dgm:cxn modelId="{E795CB3F-33EF-401E-99EE-9D582A53F424}" type="presParOf" srcId="{C95598B1-F86A-43F4-9A81-FC7A785FC80A}" destId="{2F92CF74-46CC-4D84-B898-9AFE45F79217}" srcOrd="2" destOrd="0" presId="urn:microsoft.com/office/officeart/2018/2/layout/IconVerticalSolidList"/>
    <dgm:cxn modelId="{2F468AC8-1BBC-4377-9C93-356AF3929940}" type="presParOf" srcId="{C95598B1-F86A-43F4-9A81-FC7A785FC80A}" destId="{085DAA3E-F036-4056-8531-74C8C7105C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AE1ED3-B0AF-4101-9237-CE6E014EFDDF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39C7439-C5FC-41D2-9FFF-AC8E28D4BA51}">
      <dgm:prSet/>
      <dgm:spPr/>
      <dgm:t>
        <a:bodyPr/>
        <a:lstStyle/>
        <a:p>
          <a:pPr>
            <a:defRPr cap="all"/>
          </a:pPr>
          <a:r>
            <a:rPr lang="en-US" dirty="0"/>
            <a:t>respect</a:t>
          </a:r>
        </a:p>
      </dgm:t>
    </dgm:pt>
    <dgm:pt modelId="{BAAA7840-179D-4354-A275-7B6B21D51B73}" type="parTrans" cxnId="{DA7D44B7-AF05-4D99-B83C-FA8E4867BDBA}">
      <dgm:prSet/>
      <dgm:spPr/>
      <dgm:t>
        <a:bodyPr/>
        <a:lstStyle/>
        <a:p>
          <a:endParaRPr lang="en-US"/>
        </a:p>
      </dgm:t>
    </dgm:pt>
    <dgm:pt modelId="{683C182D-6427-43D8-9E87-BF5043338B00}" type="sibTrans" cxnId="{DA7D44B7-AF05-4D99-B83C-FA8E4867BDBA}">
      <dgm:prSet/>
      <dgm:spPr/>
      <dgm:t>
        <a:bodyPr/>
        <a:lstStyle/>
        <a:p>
          <a:endParaRPr lang="en-US"/>
        </a:p>
      </dgm:t>
    </dgm:pt>
    <dgm:pt modelId="{2352B457-6B88-417C-801A-131961C1A56E}">
      <dgm:prSet/>
      <dgm:spPr/>
      <dgm:t>
        <a:bodyPr/>
        <a:lstStyle/>
        <a:p>
          <a:pPr>
            <a:defRPr cap="all"/>
          </a:pPr>
          <a:r>
            <a:rPr lang="en-GB"/>
            <a:t>Positive</a:t>
          </a:r>
          <a:endParaRPr lang="en-US"/>
        </a:p>
      </dgm:t>
    </dgm:pt>
    <dgm:pt modelId="{0A2B7A65-DED7-4A7A-9DA0-B7F01457EC31}" type="parTrans" cxnId="{91F99DCD-5BFC-46CC-AD1E-6AD8E37AB351}">
      <dgm:prSet/>
      <dgm:spPr/>
      <dgm:t>
        <a:bodyPr/>
        <a:lstStyle/>
        <a:p>
          <a:endParaRPr lang="en-US"/>
        </a:p>
      </dgm:t>
    </dgm:pt>
    <dgm:pt modelId="{C65990C2-7CA3-4EE0-A0D8-6F83F51B8E7C}" type="sibTrans" cxnId="{91F99DCD-5BFC-46CC-AD1E-6AD8E37AB351}">
      <dgm:prSet/>
      <dgm:spPr/>
      <dgm:t>
        <a:bodyPr/>
        <a:lstStyle/>
        <a:p>
          <a:endParaRPr lang="en-US"/>
        </a:p>
      </dgm:t>
    </dgm:pt>
    <dgm:pt modelId="{278CD429-3DE9-4F86-A6BA-B810BC5BFDC2}">
      <dgm:prSet/>
      <dgm:spPr/>
      <dgm:t>
        <a:bodyPr/>
        <a:lstStyle/>
        <a:p>
          <a:pPr>
            <a:defRPr cap="all"/>
          </a:pPr>
          <a:r>
            <a:rPr lang="en-US" dirty="0"/>
            <a:t>conscientious</a:t>
          </a:r>
        </a:p>
      </dgm:t>
    </dgm:pt>
    <dgm:pt modelId="{AB4FE10B-D6BA-428C-9E84-A13FDFB68BDC}" type="parTrans" cxnId="{25C14D86-3962-454F-BC53-0E534C2C3468}">
      <dgm:prSet/>
      <dgm:spPr/>
      <dgm:t>
        <a:bodyPr/>
        <a:lstStyle/>
        <a:p>
          <a:endParaRPr lang="en-US"/>
        </a:p>
      </dgm:t>
    </dgm:pt>
    <dgm:pt modelId="{D52244AA-98E6-4F3E-9FFF-137AC3A973EB}" type="sibTrans" cxnId="{25C14D86-3962-454F-BC53-0E534C2C3468}">
      <dgm:prSet/>
      <dgm:spPr/>
      <dgm:t>
        <a:bodyPr/>
        <a:lstStyle/>
        <a:p>
          <a:endParaRPr lang="en-US"/>
        </a:p>
      </dgm:t>
    </dgm:pt>
    <dgm:pt modelId="{740DE26A-425D-42E0-A3F1-EC8A23A19592}">
      <dgm:prSet/>
      <dgm:spPr/>
      <dgm:t>
        <a:bodyPr/>
        <a:lstStyle/>
        <a:p>
          <a:pPr>
            <a:defRPr cap="all"/>
          </a:pPr>
          <a:r>
            <a:rPr lang="en-US" dirty="0"/>
            <a:t>patience</a:t>
          </a:r>
        </a:p>
      </dgm:t>
    </dgm:pt>
    <dgm:pt modelId="{20821743-AD79-40C7-A99E-8A0DC4F0D2CA}" type="parTrans" cxnId="{BB4AF61B-52B6-495B-9F25-09A4E13A0303}">
      <dgm:prSet/>
      <dgm:spPr/>
      <dgm:t>
        <a:bodyPr/>
        <a:lstStyle/>
        <a:p>
          <a:endParaRPr lang="en-US"/>
        </a:p>
      </dgm:t>
    </dgm:pt>
    <dgm:pt modelId="{7D10D3A0-A14A-4CAC-9DBD-236585DEBBD9}" type="sibTrans" cxnId="{BB4AF61B-52B6-495B-9F25-09A4E13A0303}">
      <dgm:prSet/>
      <dgm:spPr/>
      <dgm:t>
        <a:bodyPr/>
        <a:lstStyle/>
        <a:p>
          <a:endParaRPr lang="en-US"/>
        </a:p>
      </dgm:t>
    </dgm:pt>
    <dgm:pt modelId="{9E5A209C-38A0-40F5-AC6D-0D466964861E}">
      <dgm:prSet/>
      <dgm:spPr/>
      <dgm:t>
        <a:bodyPr/>
        <a:lstStyle/>
        <a:p>
          <a:pPr>
            <a:defRPr cap="all"/>
          </a:pPr>
          <a:r>
            <a:rPr lang="en-GB"/>
            <a:t>Focused</a:t>
          </a:r>
          <a:endParaRPr lang="en-US"/>
        </a:p>
      </dgm:t>
    </dgm:pt>
    <dgm:pt modelId="{A19B5626-20EE-4D9F-AD27-5C953E9A847D}" type="sibTrans" cxnId="{D05B9750-3C86-445C-80B6-D5523C2235C9}">
      <dgm:prSet/>
      <dgm:spPr/>
      <dgm:t>
        <a:bodyPr/>
        <a:lstStyle/>
        <a:p>
          <a:endParaRPr lang="en-US"/>
        </a:p>
      </dgm:t>
    </dgm:pt>
    <dgm:pt modelId="{094489E6-4F65-4993-A12C-6F2AB50454A1}" type="parTrans" cxnId="{D05B9750-3C86-445C-80B6-D5523C2235C9}">
      <dgm:prSet/>
      <dgm:spPr/>
      <dgm:t>
        <a:bodyPr/>
        <a:lstStyle/>
        <a:p>
          <a:endParaRPr lang="en-US"/>
        </a:p>
      </dgm:t>
    </dgm:pt>
    <dgm:pt modelId="{847FE503-5102-4783-AF27-BD952DE36207}">
      <dgm:prSet/>
      <dgm:spPr/>
      <dgm:t>
        <a:bodyPr/>
        <a:lstStyle/>
        <a:p>
          <a:pPr>
            <a:defRPr cap="all"/>
          </a:pPr>
          <a:r>
            <a:rPr lang="en-GB"/>
            <a:t>Caring</a:t>
          </a:r>
          <a:endParaRPr lang="en-US"/>
        </a:p>
      </dgm:t>
    </dgm:pt>
    <dgm:pt modelId="{48A58E3B-E50F-4D01-8DED-D01E31667FC5}" type="sibTrans" cxnId="{A2F7C902-04B0-4B58-824B-F976F7AEFB8B}">
      <dgm:prSet/>
      <dgm:spPr/>
      <dgm:t>
        <a:bodyPr/>
        <a:lstStyle/>
        <a:p>
          <a:endParaRPr lang="en-US"/>
        </a:p>
      </dgm:t>
    </dgm:pt>
    <dgm:pt modelId="{B840D5FD-0EDC-4592-A472-AE5E0E57511E}" type="parTrans" cxnId="{A2F7C902-04B0-4B58-824B-F976F7AEFB8B}">
      <dgm:prSet/>
      <dgm:spPr/>
      <dgm:t>
        <a:bodyPr/>
        <a:lstStyle/>
        <a:p>
          <a:endParaRPr lang="en-US"/>
        </a:p>
      </dgm:t>
    </dgm:pt>
    <dgm:pt modelId="{BA301D55-C0D1-4852-AF96-14CEF2AE1340}">
      <dgm:prSet/>
      <dgm:spPr/>
      <dgm:t>
        <a:bodyPr/>
        <a:lstStyle/>
        <a:p>
          <a:pPr>
            <a:defRPr cap="all"/>
          </a:pPr>
          <a:r>
            <a:rPr lang="en-US" dirty="0"/>
            <a:t>empathy</a:t>
          </a:r>
        </a:p>
      </dgm:t>
    </dgm:pt>
    <dgm:pt modelId="{FD0E1E64-011C-4ED6-8514-FAF0A7EA45FF}" type="sibTrans" cxnId="{EF3ADA0C-C37E-4FD0-A52D-5BF492339B97}">
      <dgm:prSet/>
      <dgm:spPr/>
      <dgm:t>
        <a:bodyPr/>
        <a:lstStyle/>
        <a:p>
          <a:endParaRPr lang="en-US"/>
        </a:p>
      </dgm:t>
    </dgm:pt>
    <dgm:pt modelId="{0014C61E-D608-4A9B-9BE4-53761FF5390B}" type="parTrans" cxnId="{EF3ADA0C-C37E-4FD0-A52D-5BF492339B97}">
      <dgm:prSet/>
      <dgm:spPr/>
      <dgm:t>
        <a:bodyPr/>
        <a:lstStyle/>
        <a:p>
          <a:endParaRPr lang="en-US"/>
        </a:p>
      </dgm:t>
    </dgm:pt>
    <dgm:pt modelId="{1EE77484-36D9-458A-A013-98084E2FB008}">
      <dgm:prSet/>
      <dgm:spPr/>
      <dgm:t>
        <a:bodyPr/>
        <a:lstStyle/>
        <a:p>
          <a:r>
            <a:rPr lang="en-GB" dirty="0"/>
            <a:t>FUN</a:t>
          </a:r>
        </a:p>
      </dgm:t>
    </dgm:pt>
    <dgm:pt modelId="{E639BB43-E29F-4AE9-B2FF-A70227647929}" type="parTrans" cxnId="{1C9CCF3C-5D32-4A63-BFAF-ACF86497F0A4}">
      <dgm:prSet/>
      <dgm:spPr/>
      <dgm:t>
        <a:bodyPr/>
        <a:lstStyle/>
        <a:p>
          <a:endParaRPr lang="en-GB"/>
        </a:p>
      </dgm:t>
    </dgm:pt>
    <dgm:pt modelId="{8ED6FE2A-AC19-47AF-953F-C3006DF46E25}" type="sibTrans" cxnId="{1C9CCF3C-5D32-4A63-BFAF-ACF86497F0A4}">
      <dgm:prSet/>
      <dgm:spPr/>
      <dgm:t>
        <a:bodyPr/>
        <a:lstStyle/>
        <a:p>
          <a:endParaRPr lang="en-GB"/>
        </a:p>
      </dgm:t>
    </dgm:pt>
    <dgm:pt modelId="{8E906032-8002-4FB7-A2E0-1060BC509778}">
      <dgm:prSet/>
      <dgm:spPr/>
      <dgm:t>
        <a:bodyPr/>
        <a:lstStyle/>
        <a:p>
          <a:r>
            <a:rPr lang="en-GB" dirty="0"/>
            <a:t>HAPPY</a:t>
          </a:r>
        </a:p>
      </dgm:t>
    </dgm:pt>
    <dgm:pt modelId="{1775544F-93B9-4364-B4DD-60F7C47E11E6}" type="parTrans" cxnId="{0F9672F4-2F9D-4664-B207-B88BEB7F1274}">
      <dgm:prSet/>
      <dgm:spPr/>
      <dgm:t>
        <a:bodyPr/>
        <a:lstStyle/>
        <a:p>
          <a:endParaRPr lang="en-GB"/>
        </a:p>
      </dgm:t>
    </dgm:pt>
    <dgm:pt modelId="{7FDAFCC3-E0A1-403F-8708-1CD42A28CF7E}" type="sibTrans" cxnId="{0F9672F4-2F9D-4664-B207-B88BEB7F1274}">
      <dgm:prSet/>
      <dgm:spPr/>
      <dgm:t>
        <a:bodyPr/>
        <a:lstStyle/>
        <a:p>
          <a:endParaRPr lang="en-GB"/>
        </a:p>
      </dgm:t>
    </dgm:pt>
    <dgm:pt modelId="{5B08C627-A047-4271-B5A7-2B132000CFA0}" type="pres">
      <dgm:prSet presAssocID="{75AE1ED3-B0AF-4101-9237-CE6E014EFDDF}" presName="diagram" presStyleCnt="0">
        <dgm:presLayoutVars>
          <dgm:dir/>
          <dgm:resizeHandles val="exact"/>
        </dgm:presLayoutVars>
      </dgm:prSet>
      <dgm:spPr/>
    </dgm:pt>
    <dgm:pt modelId="{CFBB44D0-42FC-4727-BB9C-3836471D04FE}" type="pres">
      <dgm:prSet presAssocID="{E39C7439-C5FC-41D2-9FFF-AC8E28D4BA51}" presName="node" presStyleLbl="node1" presStyleIdx="0" presStyleCnt="9">
        <dgm:presLayoutVars>
          <dgm:bulletEnabled val="1"/>
        </dgm:presLayoutVars>
      </dgm:prSet>
      <dgm:spPr/>
    </dgm:pt>
    <dgm:pt modelId="{93CB9B9B-5832-4D2B-B439-9D88B3F7739A}" type="pres">
      <dgm:prSet presAssocID="{683C182D-6427-43D8-9E87-BF5043338B00}" presName="sibTrans" presStyleCnt="0"/>
      <dgm:spPr/>
    </dgm:pt>
    <dgm:pt modelId="{E265909F-FC4A-4495-AEC3-9B2797D4AEDF}" type="pres">
      <dgm:prSet presAssocID="{2352B457-6B88-417C-801A-131961C1A56E}" presName="node" presStyleLbl="node1" presStyleIdx="1" presStyleCnt="9">
        <dgm:presLayoutVars>
          <dgm:bulletEnabled val="1"/>
        </dgm:presLayoutVars>
      </dgm:prSet>
      <dgm:spPr/>
    </dgm:pt>
    <dgm:pt modelId="{CD34898F-C960-4A73-BDE6-4BAF89A77A09}" type="pres">
      <dgm:prSet presAssocID="{C65990C2-7CA3-4EE0-A0D8-6F83F51B8E7C}" presName="sibTrans" presStyleCnt="0"/>
      <dgm:spPr/>
    </dgm:pt>
    <dgm:pt modelId="{68B71038-5902-43CC-A36A-8A700EE3C386}" type="pres">
      <dgm:prSet presAssocID="{278CD429-3DE9-4F86-A6BA-B810BC5BFDC2}" presName="node" presStyleLbl="node1" presStyleIdx="2" presStyleCnt="9">
        <dgm:presLayoutVars>
          <dgm:bulletEnabled val="1"/>
        </dgm:presLayoutVars>
      </dgm:prSet>
      <dgm:spPr/>
    </dgm:pt>
    <dgm:pt modelId="{4DCB59E6-C103-4DC6-A682-2031BB09B065}" type="pres">
      <dgm:prSet presAssocID="{D52244AA-98E6-4F3E-9FFF-137AC3A973EB}" presName="sibTrans" presStyleCnt="0"/>
      <dgm:spPr/>
    </dgm:pt>
    <dgm:pt modelId="{EDE6ADCA-5AD4-4209-A696-E58CEEB00F89}" type="pres">
      <dgm:prSet presAssocID="{740DE26A-425D-42E0-A3F1-EC8A23A19592}" presName="node" presStyleLbl="node1" presStyleIdx="3" presStyleCnt="9">
        <dgm:presLayoutVars>
          <dgm:bulletEnabled val="1"/>
        </dgm:presLayoutVars>
      </dgm:prSet>
      <dgm:spPr/>
    </dgm:pt>
    <dgm:pt modelId="{87FDFD3A-7798-475A-87DC-9AA4BF5A978E}" type="pres">
      <dgm:prSet presAssocID="{7D10D3A0-A14A-4CAC-9DBD-236585DEBBD9}" presName="sibTrans" presStyleCnt="0"/>
      <dgm:spPr/>
    </dgm:pt>
    <dgm:pt modelId="{FCE8509F-5A2D-420C-A67D-BED37F779CE6}" type="pres">
      <dgm:prSet presAssocID="{BA301D55-C0D1-4852-AF96-14CEF2AE1340}" presName="node" presStyleLbl="node1" presStyleIdx="4" presStyleCnt="9">
        <dgm:presLayoutVars>
          <dgm:bulletEnabled val="1"/>
        </dgm:presLayoutVars>
      </dgm:prSet>
      <dgm:spPr/>
    </dgm:pt>
    <dgm:pt modelId="{21B221ED-5F6F-43FD-B55E-003A7A5D7585}" type="pres">
      <dgm:prSet presAssocID="{FD0E1E64-011C-4ED6-8514-FAF0A7EA45FF}" presName="sibTrans" presStyleCnt="0"/>
      <dgm:spPr/>
    </dgm:pt>
    <dgm:pt modelId="{5D524F5D-767E-45BF-AEE1-1C1D763B549D}" type="pres">
      <dgm:prSet presAssocID="{847FE503-5102-4783-AF27-BD952DE36207}" presName="node" presStyleLbl="node1" presStyleIdx="5" presStyleCnt="9">
        <dgm:presLayoutVars>
          <dgm:bulletEnabled val="1"/>
        </dgm:presLayoutVars>
      </dgm:prSet>
      <dgm:spPr/>
    </dgm:pt>
    <dgm:pt modelId="{2EE1F19E-917D-4D40-AE33-57A1FF2A7DD9}" type="pres">
      <dgm:prSet presAssocID="{48A58E3B-E50F-4D01-8DED-D01E31667FC5}" presName="sibTrans" presStyleCnt="0"/>
      <dgm:spPr/>
    </dgm:pt>
    <dgm:pt modelId="{9D6CE838-D082-49A2-9667-A1A162E516B3}" type="pres">
      <dgm:prSet presAssocID="{9E5A209C-38A0-40F5-AC6D-0D466964861E}" presName="node" presStyleLbl="node1" presStyleIdx="6" presStyleCnt="9">
        <dgm:presLayoutVars>
          <dgm:bulletEnabled val="1"/>
        </dgm:presLayoutVars>
      </dgm:prSet>
      <dgm:spPr/>
    </dgm:pt>
    <dgm:pt modelId="{5F6F6C3E-FF4C-479D-9344-66FD6392B8F0}" type="pres">
      <dgm:prSet presAssocID="{A19B5626-20EE-4D9F-AD27-5C953E9A847D}" presName="sibTrans" presStyleCnt="0"/>
      <dgm:spPr/>
    </dgm:pt>
    <dgm:pt modelId="{99BE04D2-4DB9-42CB-85F9-9AC967DA339E}" type="pres">
      <dgm:prSet presAssocID="{1EE77484-36D9-458A-A013-98084E2FB008}" presName="node" presStyleLbl="node1" presStyleIdx="7" presStyleCnt="9">
        <dgm:presLayoutVars>
          <dgm:bulletEnabled val="1"/>
        </dgm:presLayoutVars>
      </dgm:prSet>
      <dgm:spPr/>
    </dgm:pt>
    <dgm:pt modelId="{5689A17B-B5C7-443A-94E8-D161C7337A79}" type="pres">
      <dgm:prSet presAssocID="{8ED6FE2A-AC19-47AF-953F-C3006DF46E25}" presName="sibTrans" presStyleCnt="0"/>
      <dgm:spPr/>
    </dgm:pt>
    <dgm:pt modelId="{67FBA7FF-EE59-4CEC-A7C1-2A369E5748C3}" type="pres">
      <dgm:prSet presAssocID="{8E906032-8002-4FB7-A2E0-1060BC509778}" presName="node" presStyleLbl="node1" presStyleIdx="8" presStyleCnt="9">
        <dgm:presLayoutVars>
          <dgm:bulletEnabled val="1"/>
        </dgm:presLayoutVars>
      </dgm:prSet>
      <dgm:spPr/>
    </dgm:pt>
  </dgm:ptLst>
  <dgm:cxnLst>
    <dgm:cxn modelId="{A2F7C902-04B0-4B58-824B-F976F7AEFB8B}" srcId="{75AE1ED3-B0AF-4101-9237-CE6E014EFDDF}" destId="{847FE503-5102-4783-AF27-BD952DE36207}" srcOrd="5" destOrd="0" parTransId="{B840D5FD-0EDC-4592-A472-AE5E0E57511E}" sibTransId="{48A58E3B-E50F-4D01-8DED-D01E31667FC5}"/>
    <dgm:cxn modelId="{54595E05-E685-4A1F-A469-1EF8BE56C982}" type="presOf" srcId="{9E5A209C-38A0-40F5-AC6D-0D466964861E}" destId="{9D6CE838-D082-49A2-9667-A1A162E516B3}" srcOrd="0" destOrd="0" presId="urn:microsoft.com/office/officeart/2005/8/layout/default"/>
    <dgm:cxn modelId="{EF3ADA0C-C37E-4FD0-A52D-5BF492339B97}" srcId="{75AE1ED3-B0AF-4101-9237-CE6E014EFDDF}" destId="{BA301D55-C0D1-4852-AF96-14CEF2AE1340}" srcOrd="4" destOrd="0" parTransId="{0014C61E-D608-4A9B-9BE4-53761FF5390B}" sibTransId="{FD0E1E64-011C-4ED6-8514-FAF0A7EA45FF}"/>
    <dgm:cxn modelId="{BB4AF61B-52B6-495B-9F25-09A4E13A0303}" srcId="{75AE1ED3-B0AF-4101-9237-CE6E014EFDDF}" destId="{740DE26A-425D-42E0-A3F1-EC8A23A19592}" srcOrd="3" destOrd="0" parTransId="{20821743-AD79-40C7-A99E-8A0DC4F0D2CA}" sibTransId="{7D10D3A0-A14A-4CAC-9DBD-236585DEBBD9}"/>
    <dgm:cxn modelId="{C5E3A623-0B1E-4464-8ED8-69CFFF840076}" type="presOf" srcId="{278CD429-3DE9-4F86-A6BA-B810BC5BFDC2}" destId="{68B71038-5902-43CC-A36A-8A700EE3C386}" srcOrd="0" destOrd="0" presId="urn:microsoft.com/office/officeart/2005/8/layout/default"/>
    <dgm:cxn modelId="{0E6CBE23-A40E-4CB2-AFB0-EB2A8FA4C51E}" type="presOf" srcId="{2352B457-6B88-417C-801A-131961C1A56E}" destId="{E265909F-FC4A-4495-AEC3-9B2797D4AEDF}" srcOrd="0" destOrd="0" presId="urn:microsoft.com/office/officeart/2005/8/layout/default"/>
    <dgm:cxn modelId="{6FC05E28-4946-4785-BBF1-5017168D5213}" type="presOf" srcId="{75AE1ED3-B0AF-4101-9237-CE6E014EFDDF}" destId="{5B08C627-A047-4271-B5A7-2B132000CFA0}" srcOrd="0" destOrd="0" presId="urn:microsoft.com/office/officeart/2005/8/layout/default"/>
    <dgm:cxn modelId="{10E1122A-C265-4EEE-B543-12E540AF0FF2}" type="presOf" srcId="{E39C7439-C5FC-41D2-9FFF-AC8E28D4BA51}" destId="{CFBB44D0-42FC-4727-BB9C-3836471D04FE}" srcOrd="0" destOrd="0" presId="urn:microsoft.com/office/officeart/2005/8/layout/default"/>
    <dgm:cxn modelId="{1C9CCF3C-5D32-4A63-BFAF-ACF86497F0A4}" srcId="{75AE1ED3-B0AF-4101-9237-CE6E014EFDDF}" destId="{1EE77484-36D9-458A-A013-98084E2FB008}" srcOrd="7" destOrd="0" parTransId="{E639BB43-E29F-4AE9-B2FF-A70227647929}" sibTransId="{8ED6FE2A-AC19-47AF-953F-C3006DF46E25}"/>
    <dgm:cxn modelId="{D05B9750-3C86-445C-80B6-D5523C2235C9}" srcId="{75AE1ED3-B0AF-4101-9237-CE6E014EFDDF}" destId="{9E5A209C-38A0-40F5-AC6D-0D466964861E}" srcOrd="6" destOrd="0" parTransId="{094489E6-4F65-4993-A12C-6F2AB50454A1}" sibTransId="{A19B5626-20EE-4D9F-AD27-5C953E9A847D}"/>
    <dgm:cxn modelId="{83603A54-9D30-47E4-8CB3-CAD183733CA0}" type="presOf" srcId="{1EE77484-36D9-458A-A013-98084E2FB008}" destId="{99BE04D2-4DB9-42CB-85F9-9AC967DA339E}" srcOrd="0" destOrd="0" presId="urn:microsoft.com/office/officeart/2005/8/layout/default"/>
    <dgm:cxn modelId="{25C14D86-3962-454F-BC53-0E534C2C3468}" srcId="{75AE1ED3-B0AF-4101-9237-CE6E014EFDDF}" destId="{278CD429-3DE9-4F86-A6BA-B810BC5BFDC2}" srcOrd="2" destOrd="0" parTransId="{AB4FE10B-D6BA-428C-9E84-A13FDFB68BDC}" sibTransId="{D52244AA-98E6-4F3E-9FFF-137AC3A973EB}"/>
    <dgm:cxn modelId="{CF96EAB0-2200-4F54-A7D5-2D9A85625C45}" type="presOf" srcId="{847FE503-5102-4783-AF27-BD952DE36207}" destId="{5D524F5D-767E-45BF-AEE1-1C1D763B549D}" srcOrd="0" destOrd="0" presId="urn:microsoft.com/office/officeart/2005/8/layout/default"/>
    <dgm:cxn modelId="{155686B6-0E00-41BB-8CAB-E8D1A0E9619A}" type="presOf" srcId="{BA301D55-C0D1-4852-AF96-14CEF2AE1340}" destId="{FCE8509F-5A2D-420C-A67D-BED37F779CE6}" srcOrd="0" destOrd="0" presId="urn:microsoft.com/office/officeart/2005/8/layout/default"/>
    <dgm:cxn modelId="{DA7D44B7-AF05-4D99-B83C-FA8E4867BDBA}" srcId="{75AE1ED3-B0AF-4101-9237-CE6E014EFDDF}" destId="{E39C7439-C5FC-41D2-9FFF-AC8E28D4BA51}" srcOrd="0" destOrd="0" parTransId="{BAAA7840-179D-4354-A275-7B6B21D51B73}" sibTransId="{683C182D-6427-43D8-9E87-BF5043338B00}"/>
    <dgm:cxn modelId="{8FC102C6-7AF0-4D5C-A64C-70C860B06DAE}" type="presOf" srcId="{740DE26A-425D-42E0-A3F1-EC8A23A19592}" destId="{EDE6ADCA-5AD4-4209-A696-E58CEEB00F89}" srcOrd="0" destOrd="0" presId="urn:microsoft.com/office/officeart/2005/8/layout/default"/>
    <dgm:cxn modelId="{91F99DCD-5BFC-46CC-AD1E-6AD8E37AB351}" srcId="{75AE1ED3-B0AF-4101-9237-CE6E014EFDDF}" destId="{2352B457-6B88-417C-801A-131961C1A56E}" srcOrd="1" destOrd="0" parTransId="{0A2B7A65-DED7-4A7A-9DA0-B7F01457EC31}" sibTransId="{C65990C2-7CA3-4EE0-A0D8-6F83F51B8E7C}"/>
    <dgm:cxn modelId="{DEC514EA-F25C-4D85-B60D-345EAE87D067}" type="presOf" srcId="{8E906032-8002-4FB7-A2E0-1060BC509778}" destId="{67FBA7FF-EE59-4CEC-A7C1-2A369E5748C3}" srcOrd="0" destOrd="0" presId="urn:microsoft.com/office/officeart/2005/8/layout/default"/>
    <dgm:cxn modelId="{0F9672F4-2F9D-4664-B207-B88BEB7F1274}" srcId="{75AE1ED3-B0AF-4101-9237-CE6E014EFDDF}" destId="{8E906032-8002-4FB7-A2E0-1060BC509778}" srcOrd="8" destOrd="0" parTransId="{1775544F-93B9-4364-B4DD-60F7C47E11E6}" sibTransId="{7FDAFCC3-E0A1-403F-8708-1CD42A28CF7E}"/>
    <dgm:cxn modelId="{D5A5F446-59C2-4474-B334-B8C8F0798B36}" type="presParOf" srcId="{5B08C627-A047-4271-B5A7-2B132000CFA0}" destId="{CFBB44D0-42FC-4727-BB9C-3836471D04FE}" srcOrd="0" destOrd="0" presId="urn:microsoft.com/office/officeart/2005/8/layout/default"/>
    <dgm:cxn modelId="{16B8F932-77F7-4524-A2E2-3AF61DFF2181}" type="presParOf" srcId="{5B08C627-A047-4271-B5A7-2B132000CFA0}" destId="{93CB9B9B-5832-4D2B-B439-9D88B3F7739A}" srcOrd="1" destOrd="0" presId="urn:microsoft.com/office/officeart/2005/8/layout/default"/>
    <dgm:cxn modelId="{3A653671-95D2-4753-88CD-45D7E8D3FAB7}" type="presParOf" srcId="{5B08C627-A047-4271-B5A7-2B132000CFA0}" destId="{E265909F-FC4A-4495-AEC3-9B2797D4AEDF}" srcOrd="2" destOrd="0" presId="urn:microsoft.com/office/officeart/2005/8/layout/default"/>
    <dgm:cxn modelId="{4EC57344-D97E-4298-BA4D-E3082B3BFFA7}" type="presParOf" srcId="{5B08C627-A047-4271-B5A7-2B132000CFA0}" destId="{CD34898F-C960-4A73-BDE6-4BAF89A77A09}" srcOrd="3" destOrd="0" presId="urn:microsoft.com/office/officeart/2005/8/layout/default"/>
    <dgm:cxn modelId="{DB7431F4-AFC3-4514-8CD2-CA87178B758B}" type="presParOf" srcId="{5B08C627-A047-4271-B5A7-2B132000CFA0}" destId="{68B71038-5902-43CC-A36A-8A700EE3C386}" srcOrd="4" destOrd="0" presId="urn:microsoft.com/office/officeart/2005/8/layout/default"/>
    <dgm:cxn modelId="{D059D5F7-19E8-4CF7-AB65-1021D953409D}" type="presParOf" srcId="{5B08C627-A047-4271-B5A7-2B132000CFA0}" destId="{4DCB59E6-C103-4DC6-A682-2031BB09B065}" srcOrd="5" destOrd="0" presId="urn:microsoft.com/office/officeart/2005/8/layout/default"/>
    <dgm:cxn modelId="{098D4FBC-D670-4EBD-9002-76AD49DE99E1}" type="presParOf" srcId="{5B08C627-A047-4271-B5A7-2B132000CFA0}" destId="{EDE6ADCA-5AD4-4209-A696-E58CEEB00F89}" srcOrd="6" destOrd="0" presId="urn:microsoft.com/office/officeart/2005/8/layout/default"/>
    <dgm:cxn modelId="{0DD15057-946B-40C6-8ACB-2C731982E414}" type="presParOf" srcId="{5B08C627-A047-4271-B5A7-2B132000CFA0}" destId="{87FDFD3A-7798-475A-87DC-9AA4BF5A978E}" srcOrd="7" destOrd="0" presId="urn:microsoft.com/office/officeart/2005/8/layout/default"/>
    <dgm:cxn modelId="{C45873DB-FA17-4DB4-A480-629D47522B35}" type="presParOf" srcId="{5B08C627-A047-4271-B5A7-2B132000CFA0}" destId="{FCE8509F-5A2D-420C-A67D-BED37F779CE6}" srcOrd="8" destOrd="0" presId="urn:microsoft.com/office/officeart/2005/8/layout/default"/>
    <dgm:cxn modelId="{E9D1E824-16AB-4218-9034-8FF9D24CDD76}" type="presParOf" srcId="{5B08C627-A047-4271-B5A7-2B132000CFA0}" destId="{21B221ED-5F6F-43FD-B55E-003A7A5D7585}" srcOrd="9" destOrd="0" presId="urn:microsoft.com/office/officeart/2005/8/layout/default"/>
    <dgm:cxn modelId="{49252F3A-A723-4800-8180-8F72D3B2DE8C}" type="presParOf" srcId="{5B08C627-A047-4271-B5A7-2B132000CFA0}" destId="{5D524F5D-767E-45BF-AEE1-1C1D763B549D}" srcOrd="10" destOrd="0" presId="urn:microsoft.com/office/officeart/2005/8/layout/default"/>
    <dgm:cxn modelId="{AFF82C6F-C139-4398-9D2A-FB52D2026894}" type="presParOf" srcId="{5B08C627-A047-4271-B5A7-2B132000CFA0}" destId="{2EE1F19E-917D-4D40-AE33-57A1FF2A7DD9}" srcOrd="11" destOrd="0" presId="urn:microsoft.com/office/officeart/2005/8/layout/default"/>
    <dgm:cxn modelId="{EBE76FA7-FE33-47AE-B2FF-C308A40DF508}" type="presParOf" srcId="{5B08C627-A047-4271-B5A7-2B132000CFA0}" destId="{9D6CE838-D082-49A2-9667-A1A162E516B3}" srcOrd="12" destOrd="0" presId="urn:microsoft.com/office/officeart/2005/8/layout/default"/>
    <dgm:cxn modelId="{FDEF52CA-B63B-4955-B3D9-1624677F8C4E}" type="presParOf" srcId="{5B08C627-A047-4271-B5A7-2B132000CFA0}" destId="{5F6F6C3E-FF4C-479D-9344-66FD6392B8F0}" srcOrd="13" destOrd="0" presId="urn:microsoft.com/office/officeart/2005/8/layout/default"/>
    <dgm:cxn modelId="{8119352C-87D7-45F2-A344-6433EB2D64F0}" type="presParOf" srcId="{5B08C627-A047-4271-B5A7-2B132000CFA0}" destId="{99BE04D2-4DB9-42CB-85F9-9AC967DA339E}" srcOrd="14" destOrd="0" presId="urn:microsoft.com/office/officeart/2005/8/layout/default"/>
    <dgm:cxn modelId="{ED8BE753-770E-4011-B1D6-7178723FEDC5}" type="presParOf" srcId="{5B08C627-A047-4271-B5A7-2B132000CFA0}" destId="{5689A17B-B5C7-443A-94E8-D161C7337A79}" srcOrd="15" destOrd="0" presId="urn:microsoft.com/office/officeart/2005/8/layout/default"/>
    <dgm:cxn modelId="{D589BB9F-CB63-4988-AF2B-302203A9D142}" type="presParOf" srcId="{5B08C627-A047-4271-B5A7-2B132000CFA0}" destId="{67FBA7FF-EE59-4CEC-A7C1-2A369E5748C3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92185E-E134-4351-8153-B4A8E0D9FF47}">
      <dsp:nvSpPr>
        <dsp:cNvPr id="0" name=""/>
        <dsp:cNvSpPr/>
      </dsp:nvSpPr>
      <dsp:spPr>
        <a:xfrm>
          <a:off x="0" y="33172"/>
          <a:ext cx="6628804" cy="15590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Good communicator</a:t>
          </a:r>
          <a:endParaRPr lang="en-US" sz="4100" kern="1200" dirty="0"/>
        </a:p>
      </dsp:txBody>
      <dsp:txXfrm>
        <a:off x="76105" y="109277"/>
        <a:ext cx="6476594" cy="1406815"/>
      </dsp:txXfrm>
    </dsp:sp>
    <dsp:sp modelId="{BA26E765-8E4A-4080-A5D7-1BAEE2E925A1}">
      <dsp:nvSpPr>
        <dsp:cNvPr id="0" name=""/>
        <dsp:cNvSpPr/>
      </dsp:nvSpPr>
      <dsp:spPr>
        <a:xfrm>
          <a:off x="0" y="1710278"/>
          <a:ext cx="6628804" cy="1559025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Strong leadership skills</a:t>
          </a:r>
          <a:endParaRPr lang="en-US" sz="4100" kern="1200"/>
        </a:p>
      </dsp:txBody>
      <dsp:txXfrm>
        <a:off x="76105" y="1786383"/>
        <a:ext cx="6476594" cy="1406815"/>
      </dsp:txXfrm>
    </dsp:sp>
    <dsp:sp modelId="{D39C9570-1057-487E-88BB-9F382A99FF6B}">
      <dsp:nvSpPr>
        <dsp:cNvPr id="0" name=""/>
        <dsp:cNvSpPr/>
      </dsp:nvSpPr>
      <dsp:spPr>
        <a:xfrm>
          <a:off x="0" y="3387383"/>
          <a:ext cx="6628804" cy="1559025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Good organisational qualities</a:t>
          </a:r>
          <a:endParaRPr lang="en-US" sz="4100" kern="1200"/>
        </a:p>
      </dsp:txBody>
      <dsp:txXfrm>
        <a:off x="76105" y="3463488"/>
        <a:ext cx="6476594" cy="14068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0FE544-C9F3-40CD-9932-65D49CEAE146}">
      <dsp:nvSpPr>
        <dsp:cNvPr id="0" name=""/>
        <dsp:cNvSpPr/>
      </dsp:nvSpPr>
      <dsp:spPr>
        <a:xfrm>
          <a:off x="8602" y="72425"/>
          <a:ext cx="1003081" cy="967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49551-015B-470A-90A4-9AC66B52A8F8}">
      <dsp:nvSpPr>
        <dsp:cNvPr id="0" name=""/>
        <dsp:cNvSpPr/>
      </dsp:nvSpPr>
      <dsp:spPr>
        <a:xfrm>
          <a:off x="8602" y="1209803"/>
          <a:ext cx="2865948" cy="414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kern="1200" dirty="0"/>
            <a:t>Listening</a:t>
          </a:r>
        </a:p>
      </dsp:txBody>
      <dsp:txXfrm>
        <a:off x="8602" y="1209803"/>
        <a:ext cx="2865948" cy="414680"/>
      </dsp:txXfrm>
    </dsp:sp>
    <dsp:sp modelId="{6926A1A6-3EEB-46E1-81BC-771EE5F4F5C9}">
      <dsp:nvSpPr>
        <dsp:cNvPr id="0" name=""/>
        <dsp:cNvSpPr/>
      </dsp:nvSpPr>
      <dsp:spPr>
        <a:xfrm>
          <a:off x="8602" y="1703456"/>
          <a:ext cx="2865948" cy="2317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Patient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Collaborating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Supporting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  <a:p>
          <a:pPr marL="0" lvl="0" indent="0" algn="l" defTabSz="1066800"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</dsp:txBody>
      <dsp:txXfrm>
        <a:off x="8602" y="1703456"/>
        <a:ext cx="2865948" cy="2317600"/>
      </dsp:txXfrm>
    </dsp:sp>
    <dsp:sp modelId="{EC24255E-01A7-4483-9AC8-B09F62D51A15}">
      <dsp:nvSpPr>
        <dsp:cNvPr id="0" name=""/>
        <dsp:cNvSpPr/>
      </dsp:nvSpPr>
      <dsp:spPr>
        <a:xfrm>
          <a:off x="3376092" y="72425"/>
          <a:ext cx="1003081" cy="967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3DBFE-E5D2-44AE-AF63-C5DC0B60E943}">
      <dsp:nvSpPr>
        <dsp:cNvPr id="0" name=""/>
        <dsp:cNvSpPr/>
      </dsp:nvSpPr>
      <dsp:spPr>
        <a:xfrm>
          <a:off x="3376092" y="1209803"/>
          <a:ext cx="2865948" cy="414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kern="1200" dirty="0"/>
            <a:t>Empathy</a:t>
          </a:r>
        </a:p>
      </dsp:txBody>
      <dsp:txXfrm>
        <a:off x="3376092" y="1209803"/>
        <a:ext cx="2865948" cy="414680"/>
      </dsp:txXfrm>
    </dsp:sp>
    <dsp:sp modelId="{0C3CEC94-46AE-49EA-AF7C-73D2E0404FD7}">
      <dsp:nvSpPr>
        <dsp:cNvPr id="0" name=""/>
        <dsp:cNvSpPr/>
      </dsp:nvSpPr>
      <dsp:spPr>
        <a:xfrm>
          <a:off x="3376092" y="1703456"/>
          <a:ext cx="2865948" cy="2317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Understanding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Non-Judgmental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Trust and respect</a:t>
          </a:r>
        </a:p>
      </dsp:txBody>
      <dsp:txXfrm>
        <a:off x="3376092" y="1703456"/>
        <a:ext cx="2865948" cy="2317600"/>
      </dsp:txXfrm>
    </dsp:sp>
    <dsp:sp modelId="{4A61AF99-9EDB-4BEA-99AD-B5764C2797F7}">
      <dsp:nvSpPr>
        <dsp:cNvPr id="0" name=""/>
        <dsp:cNvSpPr/>
      </dsp:nvSpPr>
      <dsp:spPr>
        <a:xfrm>
          <a:off x="6743581" y="72425"/>
          <a:ext cx="1003081" cy="967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DD8C9-B7F8-4E07-B7F7-03C4C5B1287A}">
      <dsp:nvSpPr>
        <dsp:cNvPr id="0" name=""/>
        <dsp:cNvSpPr/>
      </dsp:nvSpPr>
      <dsp:spPr>
        <a:xfrm>
          <a:off x="6743581" y="1209803"/>
          <a:ext cx="2865948" cy="414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kern="1200" dirty="0"/>
            <a:t>Encouraging</a:t>
          </a:r>
        </a:p>
      </dsp:txBody>
      <dsp:txXfrm>
        <a:off x="6743581" y="1209803"/>
        <a:ext cx="2865948" cy="414680"/>
      </dsp:txXfrm>
    </dsp:sp>
    <dsp:sp modelId="{B6B7E068-4070-4B70-8AB3-92A6A5A55EC0}">
      <dsp:nvSpPr>
        <dsp:cNvPr id="0" name=""/>
        <dsp:cNvSpPr/>
      </dsp:nvSpPr>
      <dsp:spPr>
        <a:xfrm>
          <a:off x="6743581" y="1703456"/>
          <a:ext cx="2865948" cy="2317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Sharing ideas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Reflection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Friendly, positive and confident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(Estyn, 2015)</a:t>
          </a:r>
        </a:p>
      </dsp:txBody>
      <dsp:txXfrm>
        <a:off x="6743581" y="1703456"/>
        <a:ext cx="2865948" cy="23176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88483F-C93D-4936-8CBD-54D45218A47D}">
      <dsp:nvSpPr>
        <dsp:cNvPr id="0" name=""/>
        <dsp:cNvSpPr/>
      </dsp:nvSpPr>
      <dsp:spPr>
        <a:xfrm>
          <a:off x="99656" y="189861"/>
          <a:ext cx="1111659" cy="111165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34285-201B-4980-A70B-105BF8208FC3}">
      <dsp:nvSpPr>
        <dsp:cNvPr id="0" name=""/>
        <dsp:cNvSpPr/>
      </dsp:nvSpPr>
      <dsp:spPr>
        <a:xfrm>
          <a:off x="333104" y="423310"/>
          <a:ext cx="644762" cy="644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DCAD8-B0FE-450C-9C88-44F3DB7ADD6C}">
      <dsp:nvSpPr>
        <dsp:cNvPr id="0" name=""/>
        <dsp:cNvSpPr/>
      </dsp:nvSpPr>
      <dsp:spPr>
        <a:xfrm>
          <a:off x="1449528" y="189861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Good Role model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Vision/Direction </a:t>
          </a:r>
          <a:endParaRPr lang="en-US" sz="2400" kern="1200" dirty="0"/>
        </a:p>
      </dsp:txBody>
      <dsp:txXfrm>
        <a:off x="1449528" y="189861"/>
        <a:ext cx="2620340" cy="1111659"/>
      </dsp:txXfrm>
    </dsp:sp>
    <dsp:sp modelId="{29BCFD70-B0BB-4021-906B-0A092D6F9971}">
      <dsp:nvSpPr>
        <dsp:cNvPr id="0" name=""/>
        <dsp:cNvSpPr/>
      </dsp:nvSpPr>
      <dsp:spPr>
        <a:xfrm>
          <a:off x="4526443" y="189861"/>
          <a:ext cx="1111659" cy="1111659"/>
        </a:xfrm>
        <a:prstGeom prst="ellipse">
          <a:avLst/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54C482-C53A-4945-85A1-11363D42FEF2}">
      <dsp:nvSpPr>
        <dsp:cNvPr id="0" name=""/>
        <dsp:cNvSpPr/>
      </dsp:nvSpPr>
      <dsp:spPr>
        <a:xfrm>
          <a:off x="4759891" y="423310"/>
          <a:ext cx="644762" cy="644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C21FC-5D6E-4A3E-9560-F9DB1234A7EA}">
      <dsp:nvSpPr>
        <dsp:cNvPr id="0" name=""/>
        <dsp:cNvSpPr/>
      </dsp:nvSpPr>
      <dsp:spPr>
        <a:xfrm>
          <a:off x="5876315" y="189861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Support and develop team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Problem solving </a:t>
          </a:r>
          <a:endParaRPr lang="en-US" sz="2400" kern="1200" dirty="0"/>
        </a:p>
      </dsp:txBody>
      <dsp:txXfrm>
        <a:off x="5876315" y="189861"/>
        <a:ext cx="2620340" cy="1111659"/>
      </dsp:txXfrm>
    </dsp:sp>
    <dsp:sp modelId="{6492A914-8F70-4E11-8923-1A04C4235FFD}">
      <dsp:nvSpPr>
        <dsp:cNvPr id="0" name=""/>
        <dsp:cNvSpPr/>
      </dsp:nvSpPr>
      <dsp:spPr>
        <a:xfrm>
          <a:off x="99656" y="2270640"/>
          <a:ext cx="1111659" cy="1111659"/>
        </a:xfrm>
        <a:prstGeom prst="ellipse">
          <a:avLst/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FAB8D5-5165-49A6-A0AF-68E8E15269E2}">
      <dsp:nvSpPr>
        <dsp:cNvPr id="0" name=""/>
        <dsp:cNvSpPr/>
      </dsp:nvSpPr>
      <dsp:spPr>
        <a:xfrm>
          <a:off x="333104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35DB6-552C-40EF-ADD3-D103DBA9D008}">
      <dsp:nvSpPr>
        <dsp:cNvPr id="0" name=""/>
        <dsp:cNvSpPr/>
      </dsp:nvSpPr>
      <dsp:spPr>
        <a:xfrm>
          <a:off x="1449528" y="2270640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Coach and Mentor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Motivate</a:t>
          </a:r>
          <a:endParaRPr lang="en-US" sz="2400" kern="1200" dirty="0"/>
        </a:p>
      </dsp:txBody>
      <dsp:txXfrm>
        <a:off x="1449528" y="2270640"/>
        <a:ext cx="2620340" cy="1111659"/>
      </dsp:txXfrm>
    </dsp:sp>
    <dsp:sp modelId="{B5AB91C3-18C5-42B1-86D1-23461B9FB29F}">
      <dsp:nvSpPr>
        <dsp:cNvPr id="0" name=""/>
        <dsp:cNvSpPr/>
      </dsp:nvSpPr>
      <dsp:spPr>
        <a:xfrm>
          <a:off x="4526443" y="2270640"/>
          <a:ext cx="1111659" cy="1111659"/>
        </a:xfrm>
        <a:prstGeom prst="ellipse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A33BD9-9C42-4230-9504-3CD85A04DDF3}">
      <dsp:nvSpPr>
        <dsp:cNvPr id="0" name=""/>
        <dsp:cNvSpPr/>
      </dsp:nvSpPr>
      <dsp:spPr>
        <a:xfrm>
          <a:off x="4759891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373E9-4B36-4D52-B6F5-4646B253D7C3}">
      <dsp:nvSpPr>
        <dsp:cNvPr id="0" name=""/>
        <dsp:cNvSpPr/>
      </dsp:nvSpPr>
      <dsp:spPr>
        <a:xfrm>
          <a:off x="5876315" y="1961365"/>
          <a:ext cx="2620340" cy="173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Encourage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Inspire team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                              </a:t>
          </a:r>
          <a:r>
            <a:rPr lang="en-GB" sz="1900" kern="1200" dirty="0">
              <a:solidFill>
                <a:schemeClr val="tx1"/>
              </a:solidFill>
            </a:rPr>
            <a:t>(Johnson, 2015)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900" kern="1200" dirty="0"/>
        </a:p>
      </dsp:txBody>
      <dsp:txXfrm>
        <a:off x="5876315" y="1961365"/>
        <a:ext cx="2620340" cy="17302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472D9-F330-411E-87B4-276E4B8CD389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33E37C-F40D-449C-A338-BAB96BBD385D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609F3-7864-4AE6-AD9C-B24D4D7058DC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Time management</a:t>
          </a:r>
          <a:endParaRPr lang="en-US" sz="2200" kern="1200"/>
        </a:p>
      </dsp:txBody>
      <dsp:txXfrm>
        <a:off x="1209819" y="2066"/>
        <a:ext cx="5418984" cy="1047462"/>
      </dsp:txXfrm>
    </dsp:sp>
    <dsp:sp modelId="{3AF9B9F0-7ACE-4E25-8F1D-56FE412BBE09}">
      <dsp:nvSpPr>
        <dsp:cNvPr id="0" name=""/>
        <dsp:cNvSpPr/>
      </dsp:nvSpPr>
      <dsp:spPr>
        <a:xfrm>
          <a:off x="0" y="1311395"/>
          <a:ext cx="6628804" cy="10474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5AE32-FF19-4586-90E9-51BBA8113B47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FE871B-FD2C-438D-873B-D49636CF5182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Setting goals – meeting targets</a:t>
          </a:r>
        </a:p>
      </dsp:txBody>
      <dsp:txXfrm>
        <a:off x="1209819" y="1311395"/>
        <a:ext cx="5418984" cy="1047462"/>
      </dsp:txXfrm>
    </dsp:sp>
    <dsp:sp modelId="{6991BF6F-06E1-46E8-AAC5-873372CBEFEB}">
      <dsp:nvSpPr>
        <dsp:cNvPr id="0" name=""/>
        <dsp:cNvSpPr/>
      </dsp:nvSpPr>
      <dsp:spPr>
        <a:xfrm>
          <a:off x="0" y="2620723"/>
          <a:ext cx="6628804" cy="10474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426F89-0FBB-4E97-83B4-B0AA3175F1D7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39D4F-86FE-4E3E-A99B-B931EE6C7B2E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Delegating responsibilities</a:t>
          </a:r>
          <a:endParaRPr lang="en-US" sz="2200" kern="1200"/>
        </a:p>
      </dsp:txBody>
      <dsp:txXfrm>
        <a:off x="1209819" y="2620723"/>
        <a:ext cx="5418984" cy="1047462"/>
      </dsp:txXfrm>
    </dsp:sp>
    <dsp:sp modelId="{DF1962F2-B8F5-42FB-B0FE-18658FFD5413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9046E-FBDE-48D6-9286-BF129867C885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DAA3E-F036-4056-8531-74C8C7105C85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Planning</a:t>
          </a:r>
          <a:endParaRPr lang="en-US" sz="2200" kern="1200"/>
        </a:p>
      </dsp:txBody>
      <dsp:txXfrm>
        <a:off x="1209819" y="3930051"/>
        <a:ext cx="5418984" cy="10474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B44D0-42FC-4727-BB9C-3836471D04FE}">
      <dsp:nvSpPr>
        <dsp:cNvPr id="0" name=""/>
        <dsp:cNvSpPr/>
      </dsp:nvSpPr>
      <dsp:spPr>
        <a:xfrm>
          <a:off x="141924" y="2397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respect</a:t>
          </a:r>
        </a:p>
      </dsp:txBody>
      <dsp:txXfrm>
        <a:off x="141924" y="2397"/>
        <a:ext cx="1938783" cy="1163270"/>
      </dsp:txXfrm>
    </dsp:sp>
    <dsp:sp modelId="{E265909F-FC4A-4495-AEC3-9B2797D4AEDF}">
      <dsp:nvSpPr>
        <dsp:cNvPr id="0" name=""/>
        <dsp:cNvSpPr/>
      </dsp:nvSpPr>
      <dsp:spPr>
        <a:xfrm>
          <a:off x="2274585" y="2397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Positive</a:t>
          </a:r>
          <a:endParaRPr lang="en-US" sz="1900" kern="1200"/>
        </a:p>
      </dsp:txBody>
      <dsp:txXfrm>
        <a:off x="2274585" y="2397"/>
        <a:ext cx="1938783" cy="1163270"/>
      </dsp:txXfrm>
    </dsp:sp>
    <dsp:sp modelId="{68B71038-5902-43CC-A36A-8A700EE3C386}">
      <dsp:nvSpPr>
        <dsp:cNvPr id="0" name=""/>
        <dsp:cNvSpPr/>
      </dsp:nvSpPr>
      <dsp:spPr>
        <a:xfrm>
          <a:off x="4407247" y="2397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conscientious</a:t>
          </a:r>
        </a:p>
      </dsp:txBody>
      <dsp:txXfrm>
        <a:off x="4407247" y="2397"/>
        <a:ext cx="1938783" cy="1163270"/>
      </dsp:txXfrm>
    </dsp:sp>
    <dsp:sp modelId="{EDE6ADCA-5AD4-4209-A696-E58CEEB00F89}">
      <dsp:nvSpPr>
        <dsp:cNvPr id="0" name=""/>
        <dsp:cNvSpPr/>
      </dsp:nvSpPr>
      <dsp:spPr>
        <a:xfrm>
          <a:off x="141924" y="1359545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patience</a:t>
          </a:r>
        </a:p>
      </dsp:txBody>
      <dsp:txXfrm>
        <a:off x="141924" y="1359545"/>
        <a:ext cx="1938783" cy="1163270"/>
      </dsp:txXfrm>
    </dsp:sp>
    <dsp:sp modelId="{FCE8509F-5A2D-420C-A67D-BED37F779CE6}">
      <dsp:nvSpPr>
        <dsp:cNvPr id="0" name=""/>
        <dsp:cNvSpPr/>
      </dsp:nvSpPr>
      <dsp:spPr>
        <a:xfrm>
          <a:off x="2274585" y="1359545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empathy</a:t>
          </a:r>
        </a:p>
      </dsp:txBody>
      <dsp:txXfrm>
        <a:off x="2274585" y="1359545"/>
        <a:ext cx="1938783" cy="1163270"/>
      </dsp:txXfrm>
    </dsp:sp>
    <dsp:sp modelId="{5D524F5D-767E-45BF-AEE1-1C1D763B549D}">
      <dsp:nvSpPr>
        <dsp:cNvPr id="0" name=""/>
        <dsp:cNvSpPr/>
      </dsp:nvSpPr>
      <dsp:spPr>
        <a:xfrm>
          <a:off x="4407247" y="1359545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Caring</a:t>
          </a:r>
          <a:endParaRPr lang="en-US" sz="1900" kern="1200"/>
        </a:p>
      </dsp:txBody>
      <dsp:txXfrm>
        <a:off x="4407247" y="1359545"/>
        <a:ext cx="1938783" cy="1163270"/>
      </dsp:txXfrm>
    </dsp:sp>
    <dsp:sp modelId="{9D6CE838-D082-49A2-9667-A1A162E516B3}">
      <dsp:nvSpPr>
        <dsp:cNvPr id="0" name=""/>
        <dsp:cNvSpPr/>
      </dsp:nvSpPr>
      <dsp:spPr>
        <a:xfrm>
          <a:off x="141924" y="2716694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Focused</a:t>
          </a:r>
          <a:endParaRPr lang="en-US" sz="1900" kern="1200"/>
        </a:p>
      </dsp:txBody>
      <dsp:txXfrm>
        <a:off x="141924" y="2716694"/>
        <a:ext cx="1938783" cy="1163270"/>
      </dsp:txXfrm>
    </dsp:sp>
    <dsp:sp modelId="{99BE04D2-4DB9-42CB-85F9-9AC967DA339E}">
      <dsp:nvSpPr>
        <dsp:cNvPr id="0" name=""/>
        <dsp:cNvSpPr/>
      </dsp:nvSpPr>
      <dsp:spPr>
        <a:xfrm>
          <a:off x="2274585" y="2716694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FUN</a:t>
          </a:r>
        </a:p>
      </dsp:txBody>
      <dsp:txXfrm>
        <a:off x="2274585" y="2716694"/>
        <a:ext cx="1938783" cy="1163270"/>
      </dsp:txXfrm>
    </dsp:sp>
    <dsp:sp modelId="{67FBA7FF-EE59-4CEC-A7C1-2A369E5748C3}">
      <dsp:nvSpPr>
        <dsp:cNvPr id="0" name=""/>
        <dsp:cNvSpPr/>
      </dsp:nvSpPr>
      <dsp:spPr>
        <a:xfrm>
          <a:off x="4407247" y="2716694"/>
          <a:ext cx="1938783" cy="1163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HAPPY</a:t>
          </a:r>
        </a:p>
      </dsp:txBody>
      <dsp:txXfrm>
        <a:off x="4407247" y="2716694"/>
        <a:ext cx="1938783" cy="11632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A328B-6161-4A7A-909F-3CC45F4CFBCD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E9A29F-E81A-4691-8D0B-17FEED68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873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E9A29F-E81A-4691-8D0B-17FEED681A5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193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240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96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048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720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202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127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199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733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449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00840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771100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80676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867130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0046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6866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635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221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3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  <p:sldLayoutId id="2147483886" r:id="rId14"/>
    <p:sldLayoutId id="2147483887" r:id="rId15"/>
    <p:sldLayoutId id="214748388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ites/www.estyn.gov.wales/files/documents/Best%20practice%20in%20leadership%20development%20in%20schools.pdf" TargetMode="External"/><Relationship Id="rId2" Type="http://schemas.openxmlformats.org/officeDocument/2006/relationships/hyperlink" Target="https://gov.wales/sites/default/files/publications/2018-03/successful-future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publications/2019-07/early-years-workforce-plan.pdf" TargetMode="External"/><Relationship Id="rId5" Type="http://schemas.openxmlformats.org/officeDocument/2006/relationships/hyperlink" Target="http://www2.ohchr.org/English/law/crc.htm" TargetMode="External"/><Relationship Id="rId4" Type="http://schemas.openxmlformats.org/officeDocument/2006/relationships/hyperlink" Target="https://socialcare.wales/cms_assets/file-uploads/List-of-Required-Qualifications-to-work-within-Early-Years-and-Childcare-in-Wales_171016_15564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1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2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C13258-1FAC-4D0A-B541-C3D700D05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98" y="385508"/>
            <a:ext cx="4512989" cy="2227730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Arial" panose="020B0604020202020204" pitchFamily="34" charset="0"/>
              </a:rPr>
              <a:t>EMMA SIMKINS PRESENTATION</a:t>
            </a:r>
            <a:endParaRPr lang="en-US" dirty="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pic>
        <p:nvPicPr>
          <p:cNvPr id="56" name="Graphic 6" descr="Teamwork">
            <a:extLst>
              <a:ext uri="{FF2B5EF4-FFF2-40B4-BE49-F238E27FC236}">
                <a16:creationId xmlns:a16="http://schemas.microsoft.com/office/drawing/2014/main" id="{E92C74FB-A674-4603-A1AC-BCDBBF7AF8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175CC0F-E3A3-4BA4-BE11-F8F6D7157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91440" rIns="91440" bIns="91440" rtlCol="0" anchor="t">
            <a:normAutofit/>
          </a:bodyPr>
          <a:lstStyle/>
          <a:p>
            <a:pPr marL="0" indent="0">
              <a:buNone/>
            </a:pPr>
            <a:r>
              <a:rPr lang="en-US" sz="2800" cap="all" dirty="0">
                <a:solidFill>
                  <a:srgbClr val="FFFFFF"/>
                </a:solidFill>
                <a:cs typeface="Arial" panose="020B0604020202020204" pitchFamily="34" charset="0"/>
              </a:rPr>
              <a:t>For The Position Of team Leader </a:t>
            </a:r>
          </a:p>
        </p:txBody>
      </p:sp>
    </p:spTree>
    <p:extLst>
      <p:ext uri="{BB962C8B-B14F-4D97-AF65-F5344CB8AC3E}">
        <p14:creationId xmlns:p14="http://schemas.microsoft.com/office/powerpoint/2010/main" val="2545722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5C532-73F3-4634-A6E5-DE191A4EA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Qualifications and Experience</a:t>
            </a:r>
          </a:p>
        </p:txBody>
      </p:sp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256D6-D4AF-4CCE-AC0B-FF6AF7D93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Degree in Early Years Education and Care: Early Years Practitioner Status (BA)                                                                            (Social Care Wales, 2017)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NVQ Level 3 in Children's Care Learning and Development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First Aid</a:t>
            </a:r>
          </a:p>
          <a:p>
            <a:pPr>
              <a:lnSpc>
                <a:spcPct val="90000"/>
              </a:lnSpc>
            </a:pPr>
            <a:r>
              <a:rPr lang="en-GB" dirty="0"/>
              <a:t>Child Protection</a:t>
            </a:r>
          </a:p>
          <a:p>
            <a:pPr>
              <a:lnSpc>
                <a:spcPct val="90000"/>
              </a:lnSpc>
            </a:pPr>
            <a:r>
              <a:rPr lang="en-GB" dirty="0"/>
              <a:t>Health and safety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15 years experience working within a nursery environment with children age 6 weeks to 12 years. Involved with planning,  preparation and implementing the recommendations from Estyn inspections.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64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86566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23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62" name="Rectangle 35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C5B9808-3D91-40DF-991B-87253BB47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73" y="1387839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cs typeface="Arial" panose="020B0604020202020204" pitchFamily="34" charset="0"/>
              </a:rPr>
              <a:t>Skills and Qualities</a:t>
            </a:r>
            <a:br>
              <a:rPr lang="en-US" sz="4400" dirty="0"/>
            </a:br>
            <a:endParaRPr lang="en-US" sz="4400" dirty="0"/>
          </a:p>
        </p:txBody>
      </p:sp>
      <p:grpSp>
        <p:nvGrpSpPr>
          <p:cNvPr id="63" name="Group 37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39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65" name="Rectangle 48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B4E95B7-8C88-487C-8545-0AA92AB7446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32098887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0582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8DD48A-47B3-485B-9406-32A1B3497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Communication Skills</a:t>
            </a: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326A3F5-86FA-4524-AB3E-E3BCB32E3C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827182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700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B5D52-F9BC-4D84-8F45-ACAE77652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Leadership skills</a:t>
            </a:r>
            <a:br>
              <a:rPr lang="en-GB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99F420-233E-45EF-A568-01B35E2966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688656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5648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97756-5321-41A1-8132-9315878D9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100"/>
              <a:t>Organisational qualities</a:t>
            </a:r>
            <a:br>
              <a:rPr lang="en-GB" sz="4100"/>
            </a:br>
            <a:endParaRPr lang="en-GB" sz="4100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0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1" name="Isosceles Triangle 70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2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Isosceles Triangle 74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4F5952-6C73-4D94-90C2-F78E18C457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383133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3051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251CECA-FC1D-4F3C-AF4D-51D22E824D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5700" b="339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BBFBD429-C7AA-4D85-BEBF-26ECE2DBA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Parallelogram 63">
            <a:extLst>
              <a:ext uri="{FF2B5EF4-FFF2-40B4-BE49-F238E27FC236}">
                <a16:creationId xmlns:a16="http://schemas.microsoft.com/office/drawing/2014/main" id="{7A9CEEF0-7547-4FA2-93BD-0B8C799DD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89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AA02E860-D290-48CF-9C38-BC8EB8854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CBF60179-3A15-468E-86D0-1C2FFD504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0" name="Rectangle 23">
            <a:extLst>
              <a:ext uri="{FF2B5EF4-FFF2-40B4-BE49-F238E27FC236}">
                <a16:creationId xmlns:a16="http://schemas.microsoft.com/office/drawing/2014/main" id="{87ED294B-4D40-44B4-86E7-F23C0468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74A5B-9CB5-4F56-AD2C-8A349C3FB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Personal Values</a:t>
            </a:r>
          </a:p>
        </p:txBody>
      </p:sp>
      <p:sp>
        <p:nvSpPr>
          <p:cNvPr id="72" name="Rectangle 25">
            <a:extLst>
              <a:ext uri="{FF2B5EF4-FFF2-40B4-BE49-F238E27FC236}">
                <a16:creationId xmlns:a16="http://schemas.microsoft.com/office/drawing/2014/main" id="{55D78701-1D8D-45A3-9B44-A94C33462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B8C595DB-254F-4E8B-9C0D-648B3FF1B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Rectangle 27">
            <a:extLst>
              <a:ext uri="{FF2B5EF4-FFF2-40B4-BE49-F238E27FC236}">
                <a16:creationId xmlns:a16="http://schemas.microsoft.com/office/drawing/2014/main" id="{2E000235-D5DF-4D2F-AECA-3814821B5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28">
            <a:extLst>
              <a:ext uri="{FF2B5EF4-FFF2-40B4-BE49-F238E27FC236}">
                <a16:creationId xmlns:a16="http://schemas.microsoft.com/office/drawing/2014/main" id="{D7CE0E87-2C2C-4907-BBE3-D24D86C42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29">
            <a:extLst>
              <a:ext uri="{FF2B5EF4-FFF2-40B4-BE49-F238E27FC236}">
                <a16:creationId xmlns:a16="http://schemas.microsoft.com/office/drawing/2014/main" id="{8FF0BC47-4F6D-4430-8C11-E1566CBF6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2" name="Isosceles Triangle 81">
            <a:extLst>
              <a:ext uri="{FF2B5EF4-FFF2-40B4-BE49-F238E27FC236}">
                <a16:creationId xmlns:a16="http://schemas.microsoft.com/office/drawing/2014/main" id="{5B73C5C4-3778-4E76-9467-8B46C9F91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449A5-FE2F-49DA-8015-D606424284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5197782"/>
              </p:ext>
            </p:extLst>
          </p:nvPr>
        </p:nvGraphicFramePr>
        <p:xfrm>
          <a:off x="2786047" y="2159000"/>
          <a:ext cx="6487955" cy="3882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898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roup 61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6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7" name="Isosceles Triangle 66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8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9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0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1" name="Isosceles Triangle 70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2" name="Isosceles Triangle 71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A1C8169-55B2-4584-9A18-C4B5E3702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1397000"/>
            <a:ext cx="7766936" cy="26538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Thankyou for listening.</a:t>
            </a:r>
            <a:br>
              <a:rPr lang="en-US" sz="5400"/>
            </a:br>
            <a:br>
              <a:rPr lang="en-US" sz="5400"/>
            </a:br>
            <a:r>
              <a:rPr lang="en-US" sz="540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3564793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5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040DA9-E9B8-42FC-A5F2-0E8B8865F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734351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5" name="Isosceles Triangle 27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1D2C673-D37E-48AB-BCDC-E0446FB8C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1343951"/>
            <a:ext cx="8596668" cy="501464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300" dirty="0"/>
          </a:p>
          <a:p>
            <a:pPr>
              <a:lnSpc>
                <a:spcPct val="90000"/>
              </a:lnSpc>
            </a:pPr>
            <a:r>
              <a:rPr lang="en-GB" sz="1600" dirty="0"/>
              <a:t>Donaldson, G. (2015) </a:t>
            </a:r>
            <a:r>
              <a:rPr lang="en-GB" sz="1600" i="1" dirty="0"/>
              <a:t>Successful Futures.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https://gov.wales/sites/default/files/publications/2018-03/successful-futures.pdf</a:t>
            </a:r>
            <a:r>
              <a:rPr lang="en-GB" sz="1600" dirty="0"/>
              <a:t>  (Accessed: 12</a:t>
            </a:r>
            <a:r>
              <a:rPr lang="en-GB" sz="1600" baseline="30000" dirty="0"/>
              <a:t>th</a:t>
            </a:r>
            <a:r>
              <a:rPr lang="en-GB" sz="1600" dirty="0"/>
              <a:t> January 2020).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Estyn (2015) </a:t>
            </a:r>
            <a:r>
              <a:rPr lang="en-GB" sz="1600" i="1" dirty="0"/>
              <a:t>Best practice in leadership development in schools</a:t>
            </a:r>
            <a:r>
              <a:rPr lang="en-GB" sz="1600" dirty="0"/>
              <a:t>. Available at: </a:t>
            </a:r>
            <a:r>
              <a:rPr lang="en-GB" sz="1600" dirty="0">
                <a:hlinkClick r:id="rId3"/>
              </a:rPr>
              <a:t>https://www.estyn.gov.wales/sites/www.estyn.gov.wales/files/documents/Best%20practice%20in%20leadership%20development%20in%20schools.pdf</a:t>
            </a:r>
            <a:r>
              <a:rPr lang="en-GB" sz="1600" dirty="0"/>
              <a:t> (Accessed: 12</a:t>
            </a:r>
            <a:r>
              <a:rPr lang="en-GB" sz="1600" baseline="30000" dirty="0"/>
              <a:t>th</a:t>
            </a:r>
            <a:r>
              <a:rPr lang="en-GB" sz="1600" dirty="0"/>
              <a:t> January 2020).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Johnson, J. (2015) </a:t>
            </a:r>
            <a:r>
              <a:rPr lang="en-GB" sz="1600" i="1" dirty="0"/>
              <a:t>How to Be a Great Leader in Early Years. London: Jessica Kingsley Publishers.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Social Care Wales (2017) </a:t>
            </a:r>
            <a:r>
              <a:rPr lang="en-GB" sz="1600" i="1" dirty="0"/>
              <a:t>List of Required Qualifications to work within early years and childcare in Wales.</a:t>
            </a:r>
            <a:r>
              <a:rPr lang="en-GB" sz="1600" dirty="0"/>
              <a:t> Available at: </a:t>
            </a:r>
            <a:r>
              <a:rPr lang="en-GB" sz="1600" dirty="0">
                <a:hlinkClick r:id="rId4"/>
              </a:rPr>
              <a:t>https://socialcare.wales/cms_assets/file-uploads/List-of-Required-Qualifications-to-work-within-Early-Years-and-Childcare-in-Wales_171016_155641.pdf</a:t>
            </a:r>
            <a:r>
              <a:rPr lang="en-GB" sz="1600" dirty="0"/>
              <a:t>  (Accessed: 12</a:t>
            </a:r>
            <a:r>
              <a:rPr lang="en-GB" sz="1600" baseline="30000" dirty="0"/>
              <a:t>th</a:t>
            </a:r>
            <a:r>
              <a:rPr lang="en-GB" sz="1600" dirty="0"/>
              <a:t> January 2020).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United Nations (1989) </a:t>
            </a:r>
            <a:r>
              <a:rPr lang="en-GB" sz="1600" i="1" dirty="0"/>
              <a:t>Convention on the Rights of the Child</a:t>
            </a:r>
            <a:r>
              <a:rPr lang="en-GB" sz="1600" dirty="0"/>
              <a:t>, Geneva: United Nations. Available at: </a:t>
            </a:r>
            <a:r>
              <a:rPr lang="en-GB" sz="1600" dirty="0">
                <a:hlinkClick r:id="rId5"/>
              </a:rPr>
              <a:t>http://www2.ohchr.org/English/law/crc.htm</a:t>
            </a:r>
            <a:r>
              <a:rPr lang="en-GB" sz="1600" dirty="0"/>
              <a:t> (Accessed: 11</a:t>
            </a:r>
            <a:r>
              <a:rPr lang="en-GB" sz="1600" baseline="30000" dirty="0"/>
              <a:t>th</a:t>
            </a:r>
            <a:r>
              <a:rPr lang="en-GB" sz="1600" dirty="0"/>
              <a:t> January 2020).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Welsh Government (2017) </a:t>
            </a:r>
            <a:r>
              <a:rPr lang="en-GB" sz="1600" i="1" dirty="0"/>
              <a:t>Childcare, Play and Early Years Workforce Plan. </a:t>
            </a:r>
            <a:r>
              <a:rPr lang="en-GB" sz="1600" dirty="0"/>
              <a:t>Available at: </a:t>
            </a:r>
            <a:r>
              <a:rPr lang="en-GB" sz="1600" dirty="0">
                <a:hlinkClick r:id="rId6"/>
              </a:rPr>
              <a:t>https://gov.wales/sites/default/files/publications/2019-07/early-years-workforce-plan.pdf</a:t>
            </a:r>
            <a:r>
              <a:rPr lang="en-GB" sz="1600" dirty="0"/>
              <a:t> (Accessed:11</a:t>
            </a:r>
            <a:r>
              <a:rPr lang="en-GB" sz="1600" baseline="30000" dirty="0"/>
              <a:t>th</a:t>
            </a:r>
            <a:r>
              <a:rPr lang="en-GB" sz="1600" dirty="0"/>
              <a:t>  January 2020).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sp>
        <p:nvSpPr>
          <p:cNvPr id="36" name="Isosceles Triangle 29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757525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3417</TotalTime>
  <Words>437</Words>
  <Application>Microsoft Office PowerPoint</Application>
  <PresentationFormat>Widescreen</PresentationFormat>
  <Paragraphs>69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EMMA SIMKINS PRESENTATION</vt:lpstr>
      <vt:lpstr>Qualifications and Experience</vt:lpstr>
      <vt:lpstr>Skills and Qualities </vt:lpstr>
      <vt:lpstr>Communication Skills</vt:lpstr>
      <vt:lpstr>Leadership skills </vt:lpstr>
      <vt:lpstr>Organisational qualities </vt:lpstr>
      <vt:lpstr>Personal Values</vt:lpstr>
      <vt:lpstr>Thankyou for listening.  Any questions 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EMMA SIMKINS PRESENTATION</dc:title>
  <dc:creator>emma simkins</dc:creator>
  <cp:lastModifiedBy>emma simkins</cp:lastModifiedBy>
  <cp:revision>1</cp:revision>
  <dcterms:created xsi:type="dcterms:W3CDTF">2020-01-12T17:26:17Z</dcterms:created>
  <dcterms:modified xsi:type="dcterms:W3CDTF">2020-01-17T18:50:36Z</dcterms:modified>
</cp:coreProperties>
</file>