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08" r:id="rId3"/>
    <p:sldId id="356" r:id="rId4"/>
    <p:sldId id="310" r:id="rId5"/>
    <p:sldId id="311" r:id="rId6"/>
    <p:sldId id="312" r:id="rId7"/>
    <p:sldId id="313" r:id="rId8"/>
    <p:sldId id="346" r:id="rId9"/>
    <p:sldId id="349" r:id="rId10"/>
    <p:sldId id="322" r:id="rId11"/>
    <p:sldId id="347" r:id="rId12"/>
    <p:sldId id="337" r:id="rId13"/>
    <p:sldId id="323" r:id="rId14"/>
    <p:sldId id="357" r:id="rId15"/>
    <p:sldId id="334" r:id="rId16"/>
    <p:sldId id="350" r:id="rId17"/>
    <p:sldId id="336" r:id="rId18"/>
    <p:sldId id="338" r:id="rId19"/>
    <p:sldId id="345" r:id="rId20"/>
    <p:sldId id="351" r:id="rId21"/>
    <p:sldId id="352" r:id="rId22"/>
    <p:sldId id="353" r:id="rId23"/>
    <p:sldId id="355" r:id="rId24"/>
    <p:sldId id="35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41AAB7-2A13-4B78-B8D2-816CCAEA34CE}" v="112" dt="2024-01-30T21:55:45.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2741AAB7-2A13-4B78-B8D2-816CCAEA34CE}"/>
    <pc:docChg chg="undo custSel addSld delSld modSld sldOrd">
      <pc:chgData name="Sian Bowen" userId="c345053a-4abb-4e43-8ff7-c21186a2fa29" providerId="ADAL" clId="{2741AAB7-2A13-4B78-B8D2-816CCAEA34CE}" dt="2024-02-02T12:33:14.459" v="1340" actId="1076"/>
      <pc:docMkLst>
        <pc:docMk/>
      </pc:docMkLst>
      <pc:sldChg chg="add del">
        <pc:chgData name="Sian Bowen" userId="c345053a-4abb-4e43-8ff7-c21186a2fa29" providerId="ADAL" clId="{2741AAB7-2A13-4B78-B8D2-816CCAEA34CE}" dt="2024-01-30T21:54:58.133" v="1291" actId="47"/>
        <pc:sldMkLst>
          <pc:docMk/>
          <pc:sldMk cId="0" sldId="292"/>
        </pc:sldMkLst>
      </pc:sldChg>
      <pc:sldChg chg="del">
        <pc:chgData name="Sian Bowen" userId="c345053a-4abb-4e43-8ff7-c21186a2fa29" providerId="ADAL" clId="{2741AAB7-2A13-4B78-B8D2-816CCAEA34CE}" dt="2024-01-25T18:10:45.462" v="13" actId="47"/>
        <pc:sldMkLst>
          <pc:docMk/>
          <pc:sldMk cId="0" sldId="296"/>
        </pc:sldMkLst>
      </pc:sldChg>
      <pc:sldChg chg="modSp mod">
        <pc:chgData name="Sian Bowen" userId="c345053a-4abb-4e43-8ff7-c21186a2fa29" providerId="ADAL" clId="{2741AAB7-2A13-4B78-B8D2-816CCAEA34CE}" dt="2024-02-02T12:33:14.459" v="1340" actId="1076"/>
        <pc:sldMkLst>
          <pc:docMk/>
          <pc:sldMk cId="0" sldId="308"/>
        </pc:sldMkLst>
        <pc:spChg chg="mod">
          <ac:chgData name="Sian Bowen" userId="c345053a-4abb-4e43-8ff7-c21186a2fa29" providerId="ADAL" clId="{2741AAB7-2A13-4B78-B8D2-816CCAEA34CE}" dt="2024-02-02T12:33:10.264" v="1339" actId="20577"/>
          <ac:spMkLst>
            <pc:docMk/>
            <pc:sldMk cId="0" sldId="308"/>
            <ac:spMk id="3" creationId="{00000000-0000-0000-0000-000000000000}"/>
          </ac:spMkLst>
        </pc:spChg>
        <pc:spChg chg="mod">
          <ac:chgData name="Sian Bowen" userId="c345053a-4abb-4e43-8ff7-c21186a2fa29" providerId="ADAL" clId="{2741AAB7-2A13-4B78-B8D2-816CCAEA34CE}" dt="2024-02-02T12:33:14.459" v="1340" actId="1076"/>
          <ac:spMkLst>
            <pc:docMk/>
            <pc:sldMk cId="0" sldId="308"/>
            <ac:spMk id="6" creationId="{BA0A6854-649F-8284-9BA8-91C47509D692}"/>
          </ac:spMkLst>
        </pc:spChg>
      </pc:sldChg>
      <pc:sldChg chg="modSp mod">
        <pc:chgData name="Sian Bowen" userId="c345053a-4abb-4e43-8ff7-c21186a2fa29" providerId="ADAL" clId="{2741AAB7-2A13-4B78-B8D2-816CCAEA34CE}" dt="2024-01-30T21:45:30.916" v="1247" actId="207"/>
        <pc:sldMkLst>
          <pc:docMk/>
          <pc:sldMk cId="0" sldId="310"/>
        </pc:sldMkLst>
        <pc:spChg chg="mod">
          <ac:chgData name="Sian Bowen" userId="c345053a-4abb-4e43-8ff7-c21186a2fa29" providerId="ADAL" clId="{2741AAB7-2A13-4B78-B8D2-816CCAEA34CE}" dt="2024-01-30T21:45:30.916" v="1247" actId="207"/>
          <ac:spMkLst>
            <pc:docMk/>
            <pc:sldMk cId="0" sldId="310"/>
            <ac:spMk id="3" creationId="{00000000-0000-0000-0000-000000000000}"/>
          </ac:spMkLst>
        </pc:spChg>
      </pc:sldChg>
      <pc:sldChg chg="modSp mod">
        <pc:chgData name="Sian Bowen" userId="c345053a-4abb-4e43-8ff7-c21186a2fa29" providerId="ADAL" clId="{2741AAB7-2A13-4B78-B8D2-816CCAEA34CE}" dt="2024-01-30T21:45:27.482" v="1246" actId="207"/>
        <pc:sldMkLst>
          <pc:docMk/>
          <pc:sldMk cId="0" sldId="312"/>
        </pc:sldMkLst>
        <pc:spChg chg="mod">
          <ac:chgData name="Sian Bowen" userId="c345053a-4abb-4e43-8ff7-c21186a2fa29" providerId="ADAL" clId="{2741AAB7-2A13-4B78-B8D2-816CCAEA34CE}" dt="2024-01-30T21:45:27.482" v="1246" actId="207"/>
          <ac:spMkLst>
            <pc:docMk/>
            <pc:sldMk cId="0" sldId="312"/>
            <ac:spMk id="3" creationId="{00000000-0000-0000-0000-000000000000}"/>
          </ac:spMkLst>
        </pc:spChg>
      </pc:sldChg>
      <pc:sldChg chg="modSp mod">
        <pc:chgData name="Sian Bowen" userId="c345053a-4abb-4e43-8ff7-c21186a2fa29" providerId="ADAL" clId="{2741AAB7-2A13-4B78-B8D2-816CCAEA34CE}" dt="2024-01-30T21:45:36.274" v="1248" actId="207"/>
        <pc:sldMkLst>
          <pc:docMk/>
          <pc:sldMk cId="0" sldId="313"/>
        </pc:sldMkLst>
        <pc:spChg chg="mod">
          <ac:chgData name="Sian Bowen" userId="c345053a-4abb-4e43-8ff7-c21186a2fa29" providerId="ADAL" clId="{2741AAB7-2A13-4B78-B8D2-816CCAEA34CE}" dt="2024-01-30T21:45:36.274" v="1248" actId="207"/>
          <ac:spMkLst>
            <pc:docMk/>
            <pc:sldMk cId="0" sldId="313"/>
            <ac:spMk id="3" creationId="{00000000-0000-0000-0000-000000000000}"/>
          </ac:spMkLst>
        </pc:spChg>
      </pc:sldChg>
      <pc:sldChg chg="del">
        <pc:chgData name="Sian Bowen" userId="c345053a-4abb-4e43-8ff7-c21186a2fa29" providerId="ADAL" clId="{2741AAB7-2A13-4B78-B8D2-816CCAEA34CE}" dt="2024-01-25T18:09:27.058" v="0" actId="2696"/>
        <pc:sldMkLst>
          <pc:docMk/>
          <pc:sldMk cId="0" sldId="314"/>
        </pc:sldMkLst>
      </pc:sldChg>
      <pc:sldChg chg="add del">
        <pc:chgData name="Sian Bowen" userId="c345053a-4abb-4e43-8ff7-c21186a2fa29" providerId="ADAL" clId="{2741AAB7-2A13-4B78-B8D2-816CCAEA34CE}" dt="2024-01-30T21:55:02.666" v="1292" actId="47"/>
        <pc:sldMkLst>
          <pc:docMk/>
          <pc:sldMk cId="1481489867" sldId="315"/>
        </pc:sldMkLst>
      </pc:sldChg>
      <pc:sldChg chg="del">
        <pc:chgData name="Sian Bowen" userId="c345053a-4abb-4e43-8ff7-c21186a2fa29" providerId="ADAL" clId="{2741AAB7-2A13-4B78-B8D2-816CCAEA34CE}" dt="2024-01-25T18:09:27.058" v="0" actId="2696"/>
        <pc:sldMkLst>
          <pc:docMk/>
          <pc:sldMk cId="0" sldId="317"/>
        </pc:sldMkLst>
      </pc:sldChg>
      <pc:sldChg chg="del">
        <pc:chgData name="Sian Bowen" userId="c345053a-4abb-4e43-8ff7-c21186a2fa29" providerId="ADAL" clId="{2741AAB7-2A13-4B78-B8D2-816CCAEA34CE}" dt="2024-01-25T18:09:27.058" v="0" actId="2696"/>
        <pc:sldMkLst>
          <pc:docMk/>
          <pc:sldMk cId="0" sldId="318"/>
        </pc:sldMkLst>
      </pc:sldChg>
      <pc:sldChg chg="del">
        <pc:chgData name="Sian Bowen" userId="c345053a-4abb-4e43-8ff7-c21186a2fa29" providerId="ADAL" clId="{2741AAB7-2A13-4B78-B8D2-816CCAEA34CE}" dt="2024-01-25T18:09:27.058" v="0" actId="2696"/>
        <pc:sldMkLst>
          <pc:docMk/>
          <pc:sldMk cId="0" sldId="319"/>
        </pc:sldMkLst>
      </pc:sldChg>
      <pc:sldChg chg="del">
        <pc:chgData name="Sian Bowen" userId="c345053a-4abb-4e43-8ff7-c21186a2fa29" providerId="ADAL" clId="{2741AAB7-2A13-4B78-B8D2-816CCAEA34CE}" dt="2024-01-25T18:09:27.058" v="0" actId="2696"/>
        <pc:sldMkLst>
          <pc:docMk/>
          <pc:sldMk cId="0" sldId="320"/>
        </pc:sldMkLst>
      </pc:sldChg>
      <pc:sldChg chg="modSp del mod">
        <pc:chgData name="Sian Bowen" userId="c345053a-4abb-4e43-8ff7-c21186a2fa29" providerId="ADAL" clId="{2741AAB7-2A13-4B78-B8D2-816CCAEA34CE}" dt="2024-01-25T18:10:11.871" v="11" actId="47"/>
        <pc:sldMkLst>
          <pc:docMk/>
          <pc:sldMk cId="0" sldId="321"/>
        </pc:sldMkLst>
        <pc:spChg chg="mod">
          <ac:chgData name="Sian Bowen" userId="c345053a-4abb-4e43-8ff7-c21186a2fa29" providerId="ADAL" clId="{2741AAB7-2A13-4B78-B8D2-816CCAEA34CE}" dt="2024-01-25T18:09:45.747" v="3" actId="27636"/>
          <ac:spMkLst>
            <pc:docMk/>
            <pc:sldMk cId="0" sldId="321"/>
            <ac:spMk id="3" creationId="{00000000-0000-0000-0000-000000000000}"/>
          </ac:spMkLst>
        </pc:spChg>
        <pc:spChg chg="mod">
          <ac:chgData name="Sian Bowen" userId="c345053a-4abb-4e43-8ff7-c21186a2fa29" providerId="ADAL" clId="{2741AAB7-2A13-4B78-B8D2-816CCAEA34CE}" dt="2024-01-25T18:09:45.743" v="2" actId="27636"/>
          <ac:spMkLst>
            <pc:docMk/>
            <pc:sldMk cId="0" sldId="321"/>
            <ac:spMk id="5" creationId="{00000000-0000-0000-0000-000000000000}"/>
          </ac:spMkLst>
        </pc:spChg>
      </pc:sldChg>
      <pc:sldChg chg="modSp mod ord">
        <pc:chgData name="Sian Bowen" userId="c345053a-4abb-4e43-8ff7-c21186a2fa29" providerId="ADAL" clId="{2741AAB7-2A13-4B78-B8D2-816CCAEA34CE}" dt="2024-01-30T13:44:52.686" v="421" actId="1076"/>
        <pc:sldMkLst>
          <pc:docMk/>
          <pc:sldMk cId="901151470" sldId="322"/>
        </pc:sldMkLst>
        <pc:spChg chg="mod">
          <ac:chgData name="Sian Bowen" userId="c345053a-4abb-4e43-8ff7-c21186a2fa29" providerId="ADAL" clId="{2741AAB7-2A13-4B78-B8D2-816CCAEA34CE}" dt="2024-01-30T13:42:34.519" v="351" actId="1076"/>
          <ac:spMkLst>
            <pc:docMk/>
            <pc:sldMk cId="901151470" sldId="322"/>
            <ac:spMk id="2" creationId="{C60A4EE1-CDB0-4B7B-3972-522E7BD3F656}"/>
          </ac:spMkLst>
        </pc:spChg>
        <pc:spChg chg="mod">
          <ac:chgData name="Sian Bowen" userId="c345053a-4abb-4e43-8ff7-c21186a2fa29" providerId="ADAL" clId="{2741AAB7-2A13-4B78-B8D2-816CCAEA34CE}" dt="2024-01-30T13:44:49.283" v="420" actId="207"/>
          <ac:spMkLst>
            <pc:docMk/>
            <pc:sldMk cId="901151470" sldId="322"/>
            <ac:spMk id="3" creationId="{BD815BC4-744B-70AF-4945-E9C0615546AE}"/>
          </ac:spMkLst>
        </pc:spChg>
        <pc:picChg chg="mod">
          <ac:chgData name="Sian Bowen" userId="c345053a-4abb-4e43-8ff7-c21186a2fa29" providerId="ADAL" clId="{2741AAB7-2A13-4B78-B8D2-816CCAEA34CE}" dt="2024-01-30T13:44:52.686" v="421" actId="1076"/>
          <ac:picMkLst>
            <pc:docMk/>
            <pc:sldMk cId="901151470" sldId="322"/>
            <ac:picMk id="2050" creationId="{B3C471AD-2525-9956-CF46-BBE406B94E2A}"/>
          </ac:picMkLst>
        </pc:picChg>
      </pc:sldChg>
      <pc:sldChg chg="modSp mod">
        <pc:chgData name="Sian Bowen" userId="c345053a-4abb-4e43-8ff7-c21186a2fa29" providerId="ADAL" clId="{2741AAB7-2A13-4B78-B8D2-816CCAEA34CE}" dt="2024-01-30T14:04:54.824" v="577" actId="20577"/>
        <pc:sldMkLst>
          <pc:docMk/>
          <pc:sldMk cId="1723166617" sldId="323"/>
        </pc:sldMkLst>
        <pc:spChg chg="mod">
          <ac:chgData name="Sian Bowen" userId="c345053a-4abb-4e43-8ff7-c21186a2fa29" providerId="ADAL" clId="{2741AAB7-2A13-4B78-B8D2-816CCAEA34CE}" dt="2024-01-30T14:04:29.700" v="568" actId="1076"/>
          <ac:spMkLst>
            <pc:docMk/>
            <pc:sldMk cId="1723166617" sldId="323"/>
            <ac:spMk id="2" creationId="{3BF04372-D4FB-C41D-AC89-897067C7AEC7}"/>
          </ac:spMkLst>
        </pc:spChg>
        <pc:spChg chg="mod">
          <ac:chgData name="Sian Bowen" userId="c345053a-4abb-4e43-8ff7-c21186a2fa29" providerId="ADAL" clId="{2741AAB7-2A13-4B78-B8D2-816CCAEA34CE}" dt="2024-01-30T14:04:54.824" v="577" actId="20577"/>
          <ac:spMkLst>
            <pc:docMk/>
            <pc:sldMk cId="1723166617" sldId="323"/>
            <ac:spMk id="3" creationId="{87243A1F-C47D-AADE-0C71-8C73CC85B7CC}"/>
          </ac:spMkLst>
        </pc:spChg>
        <pc:picChg chg="mod">
          <ac:chgData name="Sian Bowen" userId="c345053a-4abb-4e43-8ff7-c21186a2fa29" providerId="ADAL" clId="{2741AAB7-2A13-4B78-B8D2-816CCAEA34CE}" dt="2024-01-30T14:04:50.568" v="575" actId="1076"/>
          <ac:picMkLst>
            <pc:docMk/>
            <pc:sldMk cId="1723166617" sldId="323"/>
            <ac:picMk id="1026" creationId="{F7F9A56A-66A8-EA84-6999-9F4BD8D005A0}"/>
          </ac:picMkLst>
        </pc:picChg>
      </pc:sldChg>
      <pc:sldChg chg="delSp modSp del mod">
        <pc:chgData name="Sian Bowen" userId="c345053a-4abb-4e43-8ff7-c21186a2fa29" providerId="ADAL" clId="{2741AAB7-2A13-4B78-B8D2-816CCAEA34CE}" dt="2024-01-30T21:48:18.103" v="1255" actId="47"/>
        <pc:sldMkLst>
          <pc:docMk/>
          <pc:sldMk cId="0" sldId="324"/>
        </pc:sldMkLst>
        <pc:spChg chg="mod">
          <ac:chgData name="Sian Bowen" userId="c345053a-4abb-4e43-8ff7-c21186a2fa29" providerId="ADAL" clId="{2741AAB7-2A13-4B78-B8D2-816CCAEA34CE}" dt="2024-01-25T18:27:03.211" v="38" actId="1076"/>
          <ac:spMkLst>
            <pc:docMk/>
            <pc:sldMk cId="0" sldId="324"/>
            <ac:spMk id="2" creationId="{00000000-0000-0000-0000-000000000000}"/>
          </ac:spMkLst>
        </pc:spChg>
        <pc:spChg chg="del">
          <ac:chgData name="Sian Bowen" userId="c345053a-4abb-4e43-8ff7-c21186a2fa29" providerId="ADAL" clId="{2741AAB7-2A13-4B78-B8D2-816CCAEA34CE}" dt="2024-01-25T18:26:59.120" v="37" actId="478"/>
          <ac:spMkLst>
            <pc:docMk/>
            <pc:sldMk cId="0" sldId="324"/>
            <ac:spMk id="3" creationId="{00000000-0000-0000-0000-000000000000}"/>
          </ac:spMkLst>
        </pc:spChg>
        <pc:picChg chg="del mod">
          <ac:chgData name="Sian Bowen" userId="c345053a-4abb-4e43-8ff7-c21186a2fa29" providerId="ADAL" clId="{2741AAB7-2A13-4B78-B8D2-816CCAEA34CE}" dt="2024-01-30T21:48:15.579" v="1254" actId="21"/>
          <ac:picMkLst>
            <pc:docMk/>
            <pc:sldMk cId="0" sldId="324"/>
            <ac:picMk id="19458" creationId="{00000000-0000-0000-0000-000000000000}"/>
          </ac:picMkLst>
        </pc:picChg>
      </pc:sldChg>
      <pc:sldChg chg="modSp del mod">
        <pc:chgData name="Sian Bowen" userId="c345053a-4abb-4e43-8ff7-c21186a2fa29" providerId="ADAL" clId="{2741AAB7-2A13-4B78-B8D2-816CCAEA34CE}" dt="2024-01-30T21:48:08.380" v="1252" actId="47"/>
        <pc:sldMkLst>
          <pc:docMk/>
          <pc:sldMk cId="0" sldId="325"/>
        </pc:sldMkLst>
        <pc:spChg chg="mod">
          <ac:chgData name="Sian Bowen" userId="c345053a-4abb-4e43-8ff7-c21186a2fa29" providerId="ADAL" clId="{2741AAB7-2A13-4B78-B8D2-816CCAEA34CE}" dt="2024-01-25T18:27:18.802" v="40" actId="1076"/>
          <ac:spMkLst>
            <pc:docMk/>
            <pc:sldMk cId="0" sldId="325"/>
            <ac:spMk id="2" creationId="{00000000-0000-0000-0000-000000000000}"/>
          </ac:spMkLst>
        </pc:spChg>
        <pc:spChg chg="mod">
          <ac:chgData name="Sian Bowen" userId="c345053a-4abb-4e43-8ff7-c21186a2fa29" providerId="ADAL" clId="{2741AAB7-2A13-4B78-B8D2-816CCAEA34CE}" dt="2024-01-25T18:27:24.951" v="41" actId="1076"/>
          <ac:spMkLst>
            <pc:docMk/>
            <pc:sldMk cId="0" sldId="325"/>
            <ac:spMk id="3" creationId="{00000000-0000-0000-0000-000000000000}"/>
          </ac:spMkLst>
        </pc:spChg>
      </pc:sldChg>
      <pc:sldChg chg="delSp del mod">
        <pc:chgData name="Sian Bowen" userId="c345053a-4abb-4e43-8ff7-c21186a2fa29" providerId="ADAL" clId="{2741AAB7-2A13-4B78-B8D2-816CCAEA34CE}" dt="2024-01-30T21:48:09.459" v="1253" actId="47"/>
        <pc:sldMkLst>
          <pc:docMk/>
          <pc:sldMk cId="0" sldId="326"/>
        </pc:sldMkLst>
        <pc:spChg chg="del">
          <ac:chgData name="Sian Bowen" userId="c345053a-4abb-4e43-8ff7-c21186a2fa29" providerId="ADAL" clId="{2741AAB7-2A13-4B78-B8D2-816CCAEA34CE}" dt="2024-01-25T21:59:12.747" v="216" actId="478"/>
          <ac:spMkLst>
            <pc:docMk/>
            <pc:sldMk cId="0" sldId="326"/>
            <ac:spMk id="2" creationId="{00000000-0000-0000-0000-000000000000}"/>
          </ac:spMkLst>
        </pc:spChg>
        <pc:spChg chg="del">
          <ac:chgData name="Sian Bowen" userId="c345053a-4abb-4e43-8ff7-c21186a2fa29" providerId="ADAL" clId="{2741AAB7-2A13-4B78-B8D2-816CCAEA34CE}" dt="2024-01-25T21:59:15.724" v="217" actId="478"/>
          <ac:spMkLst>
            <pc:docMk/>
            <pc:sldMk cId="0" sldId="326"/>
            <ac:spMk id="3" creationId="{00000000-0000-0000-0000-000000000000}"/>
          </ac:spMkLst>
        </pc:spChg>
      </pc:sldChg>
      <pc:sldChg chg="del">
        <pc:chgData name="Sian Bowen" userId="c345053a-4abb-4e43-8ff7-c21186a2fa29" providerId="ADAL" clId="{2741AAB7-2A13-4B78-B8D2-816CCAEA34CE}" dt="2024-01-25T18:10:38.604" v="12" actId="47"/>
        <pc:sldMkLst>
          <pc:docMk/>
          <pc:sldMk cId="0" sldId="327"/>
        </pc:sldMkLst>
      </pc:sldChg>
      <pc:sldChg chg="del">
        <pc:chgData name="Sian Bowen" userId="c345053a-4abb-4e43-8ff7-c21186a2fa29" providerId="ADAL" clId="{2741AAB7-2A13-4B78-B8D2-816CCAEA34CE}" dt="2024-01-25T18:10:38.604" v="12" actId="47"/>
        <pc:sldMkLst>
          <pc:docMk/>
          <pc:sldMk cId="0" sldId="328"/>
        </pc:sldMkLst>
      </pc:sldChg>
      <pc:sldChg chg="del">
        <pc:chgData name="Sian Bowen" userId="c345053a-4abb-4e43-8ff7-c21186a2fa29" providerId="ADAL" clId="{2741AAB7-2A13-4B78-B8D2-816CCAEA34CE}" dt="2024-01-25T18:10:50.906" v="14" actId="2696"/>
        <pc:sldMkLst>
          <pc:docMk/>
          <pc:sldMk cId="0" sldId="329"/>
        </pc:sldMkLst>
      </pc:sldChg>
      <pc:sldChg chg="addSp delSp modSp mod delAnim modAnim">
        <pc:chgData name="Sian Bowen" userId="c345053a-4abb-4e43-8ff7-c21186a2fa29" providerId="ADAL" clId="{2741AAB7-2A13-4B78-B8D2-816CCAEA34CE}" dt="2024-01-30T21:49:54.085" v="1265" actId="14100"/>
        <pc:sldMkLst>
          <pc:docMk/>
          <pc:sldMk cId="0" sldId="334"/>
        </pc:sldMkLst>
        <pc:spChg chg="mod">
          <ac:chgData name="Sian Bowen" userId="c345053a-4abb-4e43-8ff7-c21186a2fa29" providerId="ADAL" clId="{2741AAB7-2A13-4B78-B8D2-816CCAEA34CE}" dt="2024-01-25T18:26:25.734" v="32" actId="1076"/>
          <ac:spMkLst>
            <pc:docMk/>
            <pc:sldMk cId="0" sldId="334"/>
            <ac:spMk id="18434" creationId="{C08A1EBC-7D75-8876-AEB4-47A5F421A2EA}"/>
          </ac:spMkLst>
        </pc:spChg>
        <pc:picChg chg="add del mod">
          <ac:chgData name="Sian Bowen" userId="c345053a-4abb-4e43-8ff7-c21186a2fa29" providerId="ADAL" clId="{2741AAB7-2A13-4B78-B8D2-816CCAEA34CE}" dt="2024-01-30T21:48:56.177" v="1258" actId="478"/>
          <ac:picMkLst>
            <pc:docMk/>
            <pc:sldMk cId="0" sldId="334"/>
            <ac:picMk id="2" creationId="{84365E9F-C2A5-0916-2D48-30B8EC1F5620}"/>
          </ac:picMkLst>
        </pc:picChg>
        <pc:picChg chg="add del mod">
          <ac:chgData name="Sian Bowen" userId="c345053a-4abb-4e43-8ff7-c21186a2fa29" providerId="ADAL" clId="{2741AAB7-2A13-4B78-B8D2-816CCAEA34CE}" dt="2024-01-30T21:48:58.246" v="1259" actId="1076"/>
          <ac:picMkLst>
            <pc:docMk/>
            <pc:sldMk cId="0" sldId="334"/>
            <ac:picMk id="6146" creationId="{59B65F98-8C8B-EA8F-799F-187749CED59F}"/>
          </ac:picMkLst>
        </pc:picChg>
        <pc:picChg chg="add mod">
          <ac:chgData name="Sian Bowen" userId="c345053a-4abb-4e43-8ff7-c21186a2fa29" providerId="ADAL" clId="{2741AAB7-2A13-4B78-B8D2-816CCAEA34CE}" dt="2024-01-30T21:49:54.085" v="1265" actId="14100"/>
          <ac:picMkLst>
            <pc:docMk/>
            <pc:sldMk cId="0" sldId="334"/>
            <ac:picMk id="11266" creationId="{0837CA18-86AE-A6DA-8736-B0C0558A9390}"/>
          </ac:picMkLst>
        </pc:picChg>
        <pc:picChg chg="add del mod">
          <ac:chgData name="Sian Bowen" userId="c345053a-4abb-4e43-8ff7-c21186a2fa29" providerId="ADAL" clId="{2741AAB7-2A13-4B78-B8D2-816CCAEA34CE}" dt="2024-01-25T18:26:10.909" v="27" actId="478"/>
          <ac:picMkLst>
            <pc:docMk/>
            <pc:sldMk cId="0" sldId="334"/>
            <ac:picMk id="18436" creationId="{A56207B1-099C-4E5A-DDED-79D8163EBEBC}"/>
          </ac:picMkLst>
        </pc:picChg>
        <pc:picChg chg="del">
          <ac:chgData name="Sian Bowen" userId="c345053a-4abb-4e43-8ff7-c21186a2fa29" providerId="ADAL" clId="{2741AAB7-2A13-4B78-B8D2-816CCAEA34CE}" dt="2024-01-25T18:22:11.503" v="15" actId="478"/>
          <ac:picMkLst>
            <pc:docMk/>
            <pc:sldMk cId="0" sldId="334"/>
            <ac:picMk id="18437" creationId="{10FCE785-F650-156F-EB35-89D799434C39}"/>
          </ac:picMkLst>
        </pc:picChg>
      </pc:sldChg>
      <pc:sldChg chg="addSp delSp modSp del mod">
        <pc:chgData name="Sian Bowen" userId="c345053a-4abb-4e43-8ff7-c21186a2fa29" providerId="ADAL" clId="{2741AAB7-2A13-4B78-B8D2-816CCAEA34CE}" dt="2024-01-30T19:38:40.275" v="863" actId="47"/>
        <pc:sldMkLst>
          <pc:docMk/>
          <pc:sldMk cId="0" sldId="335"/>
        </pc:sldMkLst>
        <pc:spChg chg="add del">
          <ac:chgData name="Sian Bowen" userId="c345053a-4abb-4e43-8ff7-c21186a2fa29" providerId="ADAL" clId="{2741AAB7-2A13-4B78-B8D2-816CCAEA34CE}" dt="2024-01-30T19:29:48.060" v="680" actId="478"/>
          <ac:spMkLst>
            <pc:docMk/>
            <pc:sldMk cId="0" sldId="335"/>
            <ac:spMk id="2" creationId="{79B17FFE-3DC1-F7B8-2DF7-CAB02A1EE662}"/>
          </ac:spMkLst>
        </pc:spChg>
        <pc:spChg chg="mod">
          <ac:chgData name="Sian Bowen" userId="c345053a-4abb-4e43-8ff7-c21186a2fa29" providerId="ADAL" clId="{2741AAB7-2A13-4B78-B8D2-816CCAEA34CE}" dt="2024-01-25T21:59:05.967" v="215" actId="1076"/>
          <ac:spMkLst>
            <pc:docMk/>
            <pc:sldMk cId="0" sldId="335"/>
            <ac:spMk id="19458" creationId="{604B7F69-2698-F3F2-6062-05A807E594D7}"/>
          </ac:spMkLst>
        </pc:spChg>
        <pc:picChg chg="del mod">
          <ac:chgData name="Sian Bowen" userId="c345053a-4abb-4e43-8ff7-c21186a2fa29" providerId="ADAL" clId="{2741AAB7-2A13-4B78-B8D2-816CCAEA34CE}" dt="2024-01-30T19:38:30.936" v="860" actId="21"/>
          <ac:picMkLst>
            <pc:docMk/>
            <pc:sldMk cId="0" sldId="335"/>
            <ac:picMk id="19460" creationId="{EB8E6270-0DC6-B24F-2D42-5DF4C91DBE33}"/>
          </ac:picMkLst>
        </pc:picChg>
      </pc:sldChg>
      <pc:sldChg chg="addSp delSp modSp mod">
        <pc:chgData name="Sian Bowen" userId="c345053a-4abb-4e43-8ff7-c21186a2fa29" providerId="ADAL" clId="{2741AAB7-2A13-4B78-B8D2-816CCAEA34CE}" dt="2024-01-30T21:51:44.837" v="1287" actId="255"/>
        <pc:sldMkLst>
          <pc:docMk/>
          <pc:sldMk cId="0" sldId="336"/>
        </pc:sldMkLst>
        <pc:spChg chg="mod">
          <ac:chgData name="Sian Bowen" userId="c345053a-4abb-4e43-8ff7-c21186a2fa29" providerId="ADAL" clId="{2741AAB7-2A13-4B78-B8D2-816CCAEA34CE}" dt="2024-01-30T19:34:12.962" v="699" actId="20577"/>
          <ac:spMkLst>
            <pc:docMk/>
            <pc:sldMk cId="0" sldId="336"/>
            <ac:spMk id="20482" creationId="{C181858B-5D3C-F377-B136-94047651654B}"/>
          </ac:spMkLst>
        </pc:spChg>
        <pc:spChg chg="mod">
          <ac:chgData name="Sian Bowen" userId="c345053a-4abb-4e43-8ff7-c21186a2fa29" providerId="ADAL" clId="{2741AAB7-2A13-4B78-B8D2-816CCAEA34CE}" dt="2024-01-30T21:51:44.837" v="1287" actId="255"/>
          <ac:spMkLst>
            <pc:docMk/>
            <pc:sldMk cId="0" sldId="336"/>
            <ac:spMk id="26626" creationId="{FE668067-9D1C-0FD9-B505-DB96D565F1AB}"/>
          </ac:spMkLst>
        </pc:spChg>
        <pc:picChg chg="add mod">
          <ac:chgData name="Sian Bowen" userId="c345053a-4abb-4e43-8ff7-c21186a2fa29" providerId="ADAL" clId="{2741AAB7-2A13-4B78-B8D2-816CCAEA34CE}" dt="2024-01-30T19:38:36.293" v="862" actId="1076"/>
          <ac:picMkLst>
            <pc:docMk/>
            <pc:sldMk cId="0" sldId="336"/>
            <ac:picMk id="2" creationId="{255A72C7-F6A6-B795-99F2-C707D3F620C9}"/>
          </ac:picMkLst>
        </pc:picChg>
        <pc:picChg chg="add mod">
          <ac:chgData name="Sian Bowen" userId="c345053a-4abb-4e43-8ff7-c21186a2fa29" providerId="ADAL" clId="{2741AAB7-2A13-4B78-B8D2-816CCAEA34CE}" dt="2024-01-30T19:34:16.824" v="700" actId="1076"/>
          <ac:picMkLst>
            <pc:docMk/>
            <pc:sldMk cId="0" sldId="336"/>
            <ac:picMk id="4098" creationId="{71F2F20D-2B22-0507-4890-81EBC7BC1331}"/>
          </ac:picMkLst>
        </pc:picChg>
        <pc:picChg chg="add mod">
          <ac:chgData name="Sian Bowen" userId="c345053a-4abb-4e43-8ff7-c21186a2fa29" providerId="ADAL" clId="{2741AAB7-2A13-4B78-B8D2-816CCAEA34CE}" dt="2024-01-30T19:34:21.561" v="701" actId="1076"/>
          <ac:picMkLst>
            <pc:docMk/>
            <pc:sldMk cId="0" sldId="336"/>
            <ac:picMk id="4100" creationId="{8EC907CB-18B8-AF5F-D066-3093DC3B68CA}"/>
          </ac:picMkLst>
        </pc:picChg>
        <pc:picChg chg="del mod">
          <ac:chgData name="Sian Bowen" userId="c345053a-4abb-4e43-8ff7-c21186a2fa29" providerId="ADAL" clId="{2741AAB7-2A13-4B78-B8D2-816CCAEA34CE}" dt="2024-01-30T19:24:11.398" v="619" actId="478"/>
          <ac:picMkLst>
            <pc:docMk/>
            <pc:sldMk cId="0" sldId="336"/>
            <ac:picMk id="20484" creationId="{73EA2E4A-B741-9DD2-A0E0-35857FE6986E}"/>
          </ac:picMkLst>
        </pc:picChg>
      </pc:sldChg>
      <pc:sldChg chg="addSp delSp modSp mod ord">
        <pc:chgData name="Sian Bowen" userId="c345053a-4abb-4e43-8ff7-c21186a2fa29" providerId="ADAL" clId="{2741AAB7-2A13-4B78-B8D2-816CCAEA34CE}" dt="2024-01-30T21:57:34.403" v="1337"/>
        <pc:sldMkLst>
          <pc:docMk/>
          <pc:sldMk cId="0" sldId="337"/>
        </pc:sldMkLst>
        <pc:spChg chg="mod">
          <ac:chgData name="Sian Bowen" userId="c345053a-4abb-4e43-8ff7-c21186a2fa29" providerId="ADAL" clId="{2741AAB7-2A13-4B78-B8D2-816CCAEA34CE}" dt="2024-01-25T21:58:37.986" v="208" actId="1076"/>
          <ac:spMkLst>
            <pc:docMk/>
            <pc:sldMk cId="0" sldId="337"/>
            <ac:spMk id="21506" creationId="{073C2378-744C-1101-3DD8-694EA8061C76}"/>
          </ac:spMkLst>
        </pc:spChg>
        <pc:spChg chg="del">
          <ac:chgData name="Sian Bowen" userId="c345053a-4abb-4e43-8ff7-c21186a2fa29" providerId="ADAL" clId="{2741AAB7-2A13-4B78-B8D2-816CCAEA34CE}" dt="2024-01-25T21:58:34.579" v="207" actId="478"/>
          <ac:spMkLst>
            <pc:docMk/>
            <pc:sldMk cId="0" sldId="337"/>
            <ac:spMk id="21507" creationId="{ACD80892-1A72-7462-BE54-6143479B24F4}"/>
          </ac:spMkLst>
        </pc:spChg>
        <pc:picChg chg="add mod">
          <ac:chgData name="Sian Bowen" userId="c345053a-4abb-4e43-8ff7-c21186a2fa29" providerId="ADAL" clId="{2741AAB7-2A13-4B78-B8D2-816CCAEA34CE}" dt="2024-01-30T21:29:43.970" v="1175" actId="1076"/>
          <ac:picMkLst>
            <pc:docMk/>
            <pc:sldMk cId="0" sldId="337"/>
            <ac:picMk id="2" creationId="{9DD8DDC0-7183-778C-1570-F0B490C9A64C}"/>
          </ac:picMkLst>
        </pc:picChg>
        <pc:picChg chg="mod">
          <ac:chgData name="Sian Bowen" userId="c345053a-4abb-4e43-8ff7-c21186a2fa29" providerId="ADAL" clId="{2741AAB7-2A13-4B78-B8D2-816CCAEA34CE}" dt="2024-01-25T21:58:39.504" v="209" actId="1076"/>
          <ac:picMkLst>
            <pc:docMk/>
            <pc:sldMk cId="0" sldId="337"/>
            <ac:picMk id="21508" creationId="{049CA22C-FB4B-49F2-133E-F0B946F1B36E}"/>
          </ac:picMkLst>
        </pc:picChg>
      </pc:sldChg>
      <pc:sldChg chg="addSp delSp modSp mod">
        <pc:chgData name="Sian Bowen" userId="c345053a-4abb-4e43-8ff7-c21186a2fa29" providerId="ADAL" clId="{2741AAB7-2A13-4B78-B8D2-816CCAEA34CE}" dt="2024-01-30T19:21:29.927" v="611" actId="1076"/>
        <pc:sldMkLst>
          <pc:docMk/>
          <pc:sldMk cId="0" sldId="338"/>
        </pc:sldMkLst>
        <pc:spChg chg="del mod">
          <ac:chgData name="Sian Bowen" userId="c345053a-4abb-4e43-8ff7-c21186a2fa29" providerId="ADAL" clId="{2741AAB7-2A13-4B78-B8D2-816CCAEA34CE}" dt="2024-01-25T21:58:01.379" v="202" actId="478"/>
          <ac:spMkLst>
            <pc:docMk/>
            <pc:sldMk cId="0" sldId="338"/>
            <ac:spMk id="3" creationId="{0534ECEF-56A5-FAB3-FEE2-C6857A1ECEB2}"/>
          </ac:spMkLst>
        </pc:spChg>
        <pc:spChg chg="add mod">
          <ac:chgData name="Sian Bowen" userId="c345053a-4abb-4e43-8ff7-c21186a2fa29" providerId="ADAL" clId="{2741AAB7-2A13-4B78-B8D2-816CCAEA34CE}" dt="2024-01-30T19:21:18.884" v="610" actId="20577"/>
          <ac:spMkLst>
            <pc:docMk/>
            <pc:sldMk cId="0" sldId="338"/>
            <ac:spMk id="3" creationId="{73AC2290-874A-89A9-F666-16B6FFA26E9F}"/>
          </ac:spMkLst>
        </pc:spChg>
        <pc:spChg chg="add del mod">
          <ac:chgData name="Sian Bowen" userId="c345053a-4abb-4e43-8ff7-c21186a2fa29" providerId="ADAL" clId="{2741AAB7-2A13-4B78-B8D2-816CCAEA34CE}" dt="2024-01-25T21:58:09.500" v="204" actId="478"/>
          <ac:spMkLst>
            <pc:docMk/>
            <pc:sldMk cId="0" sldId="338"/>
            <ac:spMk id="4" creationId="{D3A962D1-72E3-93BC-B8FF-827132A28115}"/>
          </ac:spMkLst>
        </pc:spChg>
        <pc:spChg chg="mod">
          <ac:chgData name="Sian Bowen" userId="c345053a-4abb-4e43-8ff7-c21186a2fa29" providerId="ADAL" clId="{2741AAB7-2A13-4B78-B8D2-816CCAEA34CE}" dt="2024-01-25T21:57:57.403" v="199" actId="1076"/>
          <ac:spMkLst>
            <pc:docMk/>
            <pc:sldMk cId="0" sldId="338"/>
            <ac:spMk id="22530" creationId="{F84487CD-440F-2346-3B9D-6BEA835D4F66}"/>
          </ac:spMkLst>
        </pc:spChg>
        <pc:picChg chg="mod">
          <ac:chgData name="Sian Bowen" userId="c345053a-4abb-4e43-8ff7-c21186a2fa29" providerId="ADAL" clId="{2741AAB7-2A13-4B78-B8D2-816CCAEA34CE}" dt="2024-01-30T19:21:29.927" v="611" actId="1076"/>
          <ac:picMkLst>
            <pc:docMk/>
            <pc:sldMk cId="0" sldId="338"/>
            <ac:picMk id="22532" creationId="{7F30463D-1412-760C-CD5E-F238D01E18CA}"/>
          </ac:picMkLst>
        </pc:picChg>
      </pc:sldChg>
      <pc:sldChg chg="delSp modSp del mod">
        <pc:chgData name="Sian Bowen" userId="c345053a-4abb-4e43-8ff7-c21186a2fa29" providerId="ADAL" clId="{2741AAB7-2A13-4B78-B8D2-816CCAEA34CE}" dt="2024-01-30T14:05:54.850" v="584" actId="47"/>
        <pc:sldMkLst>
          <pc:docMk/>
          <pc:sldMk cId="0" sldId="339"/>
        </pc:sldMkLst>
        <pc:spChg chg="mod">
          <ac:chgData name="Sian Bowen" userId="c345053a-4abb-4e43-8ff7-c21186a2fa29" providerId="ADAL" clId="{2741AAB7-2A13-4B78-B8D2-816CCAEA34CE}" dt="2024-01-25T21:57:45.676" v="195" actId="1076"/>
          <ac:spMkLst>
            <pc:docMk/>
            <pc:sldMk cId="0" sldId="339"/>
            <ac:spMk id="23554" creationId="{97D0D2F3-6184-2B79-86CC-CF91537C9E14}"/>
          </ac:spMkLst>
        </pc:spChg>
        <pc:spChg chg="del">
          <ac:chgData name="Sian Bowen" userId="c345053a-4abb-4e43-8ff7-c21186a2fa29" providerId="ADAL" clId="{2741AAB7-2A13-4B78-B8D2-816CCAEA34CE}" dt="2024-01-25T21:57:47.949" v="196" actId="478"/>
          <ac:spMkLst>
            <pc:docMk/>
            <pc:sldMk cId="0" sldId="339"/>
            <ac:spMk id="23555" creationId="{ADF0788C-5FBE-0949-C2B2-624143277DF1}"/>
          </ac:spMkLst>
        </pc:spChg>
        <pc:picChg chg="mod">
          <ac:chgData name="Sian Bowen" userId="c345053a-4abb-4e43-8ff7-c21186a2fa29" providerId="ADAL" clId="{2741AAB7-2A13-4B78-B8D2-816CCAEA34CE}" dt="2024-01-25T21:57:49.700" v="197" actId="1076"/>
          <ac:picMkLst>
            <pc:docMk/>
            <pc:sldMk cId="0" sldId="339"/>
            <ac:picMk id="23556" creationId="{D6DBA9C0-3924-862D-4B95-BB18BF5A98B0}"/>
          </ac:picMkLst>
        </pc:picChg>
        <pc:picChg chg="mod">
          <ac:chgData name="Sian Bowen" userId="c345053a-4abb-4e43-8ff7-c21186a2fa29" providerId="ADAL" clId="{2741AAB7-2A13-4B78-B8D2-816CCAEA34CE}" dt="2024-01-25T21:57:51.172" v="198" actId="1076"/>
          <ac:picMkLst>
            <pc:docMk/>
            <pc:sldMk cId="0" sldId="339"/>
            <ac:picMk id="23560" creationId="{71CB8870-4D6B-D1BF-3E25-074E88A1F91C}"/>
          </ac:picMkLst>
        </pc:picChg>
      </pc:sldChg>
      <pc:sldChg chg="add del">
        <pc:chgData name="Sian Bowen" userId="c345053a-4abb-4e43-8ff7-c21186a2fa29" providerId="ADAL" clId="{2741AAB7-2A13-4B78-B8D2-816CCAEA34CE}" dt="2024-01-30T21:55:06.162" v="1293" actId="47"/>
        <pc:sldMkLst>
          <pc:docMk/>
          <pc:sldMk cId="0" sldId="343"/>
        </pc:sldMkLst>
      </pc:sldChg>
      <pc:sldChg chg="delSp modSp add del mod">
        <pc:chgData name="Sian Bowen" userId="c345053a-4abb-4e43-8ff7-c21186a2fa29" providerId="ADAL" clId="{2741AAB7-2A13-4B78-B8D2-816CCAEA34CE}" dt="2024-01-30T21:56:32.888" v="1297" actId="47"/>
        <pc:sldMkLst>
          <pc:docMk/>
          <pc:sldMk cId="0" sldId="344"/>
        </pc:sldMkLst>
        <pc:spChg chg="del">
          <ac:chgData name="Sian Bowen" userId="c345053a-4abb-4e43-8ff7-c21186a2fa29" providerId="ADAL" clId="{2741AAB7-2A13-4B78-B8D2-816CCAEA34CE}" dt="2024-01-25T21:57:20.558" v="192" actId="478"/>
          <ac:spMkLst>
            <pc:docMk/>
            <pc:sldMk cId="0" sldId="344"/>
            <ac:spMk id="16386" creationId="{65A607C8-68C7-B6FC-897C-EC0B5C8F674F}"/>
          </ac:spMkLst>
        </pc:spChg>
        <pc:spChg chg="del">
          <ac:chgData name="Sian Bowen" userId="c345053a-4abb-4e43-8ff7-c21186a2fa29" providerId="ADAL" clId="{2741AAB7-2A13-4B78-B8D2-816CCAEA34CE}" dt="2024-01-25T21:57:18.138" v="191" actId="478"/>
          <ac:spMkLst>
            <pc:docMk/>
            <pc:sldMk cId="0" sldId="344"/>
            <ac:spMk id="16387" creationId="{5593BE2C-62D5-CE1F-3245-E74F2039AB04}"/>
          </ac:spMkLst>
        </pc:spChg>
        <pc:picChg chg="del mod">
          <ac:chgData name="Sian Bowen" userId="c345053a-4abb-4e43-8ff7-c21186a2fa29" providerId="ADAL" clId="{2741AAB7-2A13-4B78-B8D2-816CCAEA34CE}" dt="2024-01-30T21:55:45.396" v="1296" actId="21"/>
          <ac:picMkLst>
            <pc:docMk/>
            <pc:sldMk cId="0" sldId="344"/>
            <ac:picMk id="16388" creationId="{F2F6A31E-3574-43FE-2448-F2473C2374D3}"/>
          </ac:picMkLst>
        </pc:picChg>
      </pc:sldChg>
      <pc:sldChg chg="addSp delSp modSp new mod modClrScheme chgLayout">
        <pc:chgData name="Sian Bowen" userId="c345053a-4abb-4e43-8ff7-c21186a2fa29" providerId="ADAL" clId="{2741AAB7-2A13-4B78-B8D2-816CCAEA34CE}" dt="2024-01-30T21:37:23.151" v="1212" actId="1076"/>
        <pc:sldMkLst>
          <pc:docMk/>
          <pc:sldMk cId="2770087015" sldId="345"/>
        </pc:sldMkLst>
        <pc:spChg chg="add mod ord">
          <ac:chgData name="Sian Bowen" userId="c345053a-4abb-4e43-8ff7-c21186a2fa29" providerId="ADAL" clId="{2741AAB7-2A13-4B78-B8D2-816CCAEA34CE}" dt="2024-01-30T21:30:38.056" v="1184" actId="1076"/>
          <ac:spMkLst>
            <pc:docMk/>
            <pc:sldMk cId="2770087015" sldId="345"/>
            <ac:spMk id="2" creationId="{3102732A-1C0C-F1FA-6B55-E01B5F3817CC}"/>
          </ac:spMkLst>
        </pc:spChg>
        <pc:spChg chg="add mod">
          <ac:chgData name="Sian Bowen" userId="c345053a-4abb-4e43-8ff7-c21186a2fa29" providerId="ADAL" clId="{2741AAB7-2A13-4B78-B8D2-816CCAEA34CE}" dt="2024-01-30T21:33:14.188" v="1211" actId="20577"/>
          <ac:spMkLst>
            <pc:docMk/>
            <pc:sldMk cId="2770087015" sldId="345"/>
            <ac:spMk id="3" creationId="{B49E0F54-753E-D77A-05FD-8B83CE68DC4E}"/>
          </ac:spMkLst>
        </pc:spChg>
        <pc:picChg chg="add del mod">
          <ac:chgData name="Sian Bowen" userId="c345053a-4abb-4e43-8ff7-c21186a2fa29" providerId="ADAL" clId="{2741AAB7-2A13-4B78-B8D2-816CCAEA34CE}" dt="2024-01-30T21:29:37.582" v="1173" actId="21"/>
          <ac:picMkLst>
            <pc:docMk/>
            <pc:sldMk cId="2770087015" sldId="345"/>
            <ac:picMk id="10242" creationId="{82F5AA2A-5F4C-941F-D6A4-5ED748AAD8D6}"/>
          </ac:picMkLst>
        </pc:picChg>
        <pc:picChg chg="add del mod">
          <ac:chgData name="Sian Bowen" userId="c345053a-4abb-4e43-8ff7-c21186a2fa29" providerId="ADAL" clId="{2741AAB7-2A13-4B78-B8D2-816CCAEA34CE}" dt="2024-01-30T21:27:15.161" v="1168"/>
          <ac:picMkLst>
            <pc:docMk/>
            <pc:sldMk cId="2770087015" sldId="345"/>
            <ac:picMk id="10244" creationId="{E0B18107-39AD-E8A3-9204-2AFE2BF006D6}"/>
          </ac:picMkLst>
        </pc:picChg>
        <pc:picChg chg="add mod">
          <ac:chgData name="Sian Bowen" userId="c345053a-4abb-4e43-8ff7-c21186a2fa29" providerId="ADAL" clId="{2741AAB7-2A13-4B78-B8D2-816CCAEA34CE}" dt="2024-01-30T21:37:23.151" v="1212" actId="1076"/>
          <ac:picMkLst>
            <pc:docMk/>
            <pc:sldMk cId="2770087015" sldId="345"/>
            <ac:picMk id="10246" creationId="{41380D31-D9A2-05D4-D737-8C81CA78E18A}"/>
          </ac:picMkLst>
        </pc:picChg>
      </pc:sldChg>
      <pc:sldChg chg="addSp modSp new mod">
        <pc:chgData name="Sian Bowen" userId="c345053a-4abb-4e43-8ff7-c21186a2fa29" providerId="ADAL" clId="{2741AAB7-2A13-4B78-B8D2-816CCAEA34CE}" dt="2024-01-30T13:59:08.565" v="551" actId="1076"/>
        <pc:sldMkLst>
          <pc:docMk/>
          <pc:sldMk cId="1006022630" sldId="346"/>
        </pc:sldMkLst>
        <pc:spChg chg="mod">
          <ac:chgData name="Sian Bowen" userId="c345053a-4abb-4e43-8ff7-c21186a2fa29" providerId="ADAL" clId="{2741AAB7-2A13-4B78-B8D2-816CCAEA34CE}" dt="2024-01-30T13:40:59.175" v="256" actId="1076"/>
          <ac:spMkLst>
            <pc:docMk/>
            <pc:sldMk cId="1006022630" sldId="346"/>
            <ac:spMk id="2" creationId="{594F1233-AEBC-4403-3C5C-1A60DB4BC682}"/>
          </ac:spMkLst>
        </pc:spChg>
        <pc:picChg chg="add mod">
          <ac:chgData name="Sian Bowen" userId="c345053a-4abb-4e43-8ff7-c21186a2fa29" providerId="ADAL" clId="{2741AAB7-2A13-4B78-B8D2-816CCAEA34CE}" dt="2024-01-30T13:59:08.565" v="551" actId="1076"/>
          <ac:picMkLst>
            <pc:docMk/>
            <pc:sldMk cId="1006022630" sldId="346"/>
            <ac:picMk id="2050" creationId="{42C6782E-D41D-1744-1893-4188A40824FE}"/>
          </ac:picMkLst>
        </pc:picChg>
      </pc:sldChg>
      <pc:sldChg chg="addSp modSp new mod">
        <pc:chgData name="Sian Bowen" userId="c345053a-4abb-4e43-8ff7-c21186a2fa29" providerId="ADAL" clId="{2741AAB7-2A13-4B78-B8D2-816CCAEA34CE}" dt="2024-01-30T13:56:11.255" v="547" actId="5793"/>
        <pc:sldMkLst>
          <pc:docMk/>
          <pc:sldMk cId="46570533" sldId="347"/>
        </pc:sldMkLst>
        <pc:spChg chg="mod">
          <ac:chgData name="Sian Bowen" userId="c345053a-4abb-4e43-8ff7-c21186a2fa29" providerId="ADAL" clId="{2741AAB7-2A13-4B78-B8D2-816CCAEA34CE}" dt="2024-01-30T13:45:33.521" v="436" actId="1076"/>
          <ac:spMkLst>
            <pc:docMk/>
            <pc:sldMk cId="46570533" sldId="347"/>
            <ac:spMk id="2" creationId="{8760B351-365B-DB80-7D03-EE23185CF9D9}"/>
          </ac:spMkLst>
        </pc:spChg>
        <pc:spChg chg="mod">
          <ac:chgData name="Sian Bowen" userId="c345053a-4abb-4e43-8ff7-c21186a2fa29" providerId="ADAL" clId="{2741AAB7-2A13-4B78-B8D2-816CCAEA34CE}" dt="2024-01-30T13:56:11.255" v="547" actId="5793"/>
          <ac:spMkLst>
            <pc:docMk/>
            <pc:sldMk cId="46570533" sldId="347"/>
            <ac:spMk id="3" creationId="{296CA21F-0BCF-7E00-4EA6-FBB40B39A01F}"/>
          </ac:spMkLst>
        </pc:spChg>
        <pc:picChg chg="add mod">
          <ac:chgData name="Sian Bowen" userId="c345053a-4abb-4e43-8ff7-c21186a2fa29" providerId="ADAL" clId="{2741AAB7-2A13-4B78-B8D2-816CCAEA34CE}" dt="2024-01-30T13:52:41.138" v="542" actId="1076"/>
          <ac:picMkLst>
            <pc:docMk/>
            <pc:sldMk cId="46570533" sldId="347"/>
            <ac:picMk id="1026" creationId="{E8E7CCD2-FB75-27E0-1ED2-BC708A521AB1}"/>
          </ac:picMkLst>
        </pc:picChg>
      </pc:sldChg>
      <pc:sldChg chg="addSp delSp modSp new del mod">
        <pc:chgData name="Sian Bowen" userId="c345053a-4abb-4e43-8ff7-c21186a2fa29" providerId="ADAL" clId="{2741AAB7-2A13-4B78-B8D2-816CCAEA34CE}" dt="2024-01-30T14:05:34.885" v="583" actId="47"/>
        <pc:sldMkLst>
          <pc:docMk/>
          <pc:sldMk cId="556743149" sldId="348"/>
        </pc:sldMkLst>
        <pc:spChg chg="add del mod">
          <ac:chgData name="Sian Bowen" userId="c345053a-4abb-4e43-8ff7-c21186a2fa29" providerId="ADAL" clId="{2741AAB7-2A13-4B78-B8D2-816CCAEA34CE}" dt="2024-01-30T14:05:33.451" v="582"/>
          <ac:spMkLst>
            <pc:docMk/>
            <pc:sldMk cId="556743149" sldId="348"/>
            <ac:spMk id="5" creationId="{BA02F2C4-5FAA-70E4-6A98-62E64CF3DAE3}"/>
          </ac:spMkLst>
        </pc:spChg>
      </pc:sldChg>
      <pc:sldChg chg="addSp modSp new mod">
        <pc:chgData name="Sian Bowen" userId="c345053a-4abb-4e43-8ff7-c21186a2fa29" providerId="ADAL" clId="{2741AAB7-2A13-4B78-B8D2-816CCAEA34CE}" dt="2024-01-30T21:47:07.865" v="1251" actId="20577"/>
        <pc:sldMkLst>
          <pc:docMk/>
          <pc:sldMk cId="2318324971" sldId="349"/>
        </pc:sldMkLst>
        <pc:spChg chg="add mod">
          <ac:chgData name="Sian Bowen" userId="c345053a-4abb-4e43-8ff7-c21186a2fa29" providerId="ADAL" clId="{2741AAB7-2A13-4B78-B8D2-816CCAEA34CE}" dt="2024-01-30T21:46:09.657" v="1249" actId="207"/>
          <ac:spMkLst>
            <pc:docMk/>
            <pc:sldMk cId="2318324971" sldId="349"/>
            <ac:spMk id="4" creationId="{19E2828A-6936-11A5-9E07-E39658B168BB}"/>
          </ac:spMkLst>
        </pc:spChg>
        <pc:graphicFrameChg chg="add mod modGraphic">
          <ac:chgData name="Sian Bowen" userId="c345053a-4abb-4e43-8ff7-c21186a2fa29" providerId="ADAL" clId="{2741AAB7-2A13-4B78-B8D2-816CCAEA34CE}" dt="2024-01-30T21:47:07.865" v="1251" actId="20577"/>
          <ac:graphicFrameMkLst>
            <pc:docMk/>
            <pc:sldMk cId="2318324971" sldId="349"/>
            <ac:graphicFrameMk id="2" creationId="{DC355C4D-8C9F-209D-08C7-863D077E779F}"/>
          </ac:graphicFrameMkLst>
        </pc:graphicFrameChg>
      </pc:sldChg>
      <pc:sldChg chg="addSp delSp modSp new mod">
        <pc:chgData name="Sian Bowen" userId="c345053a-4abb-4e43-8ff7-c21186a2fa29" providerId="ADAL" clId="{2741AAB7-2A13-4B78-B8D2-816CCAEA34CE}" dt="2024-01-30T21:51:03.408" v="1278" actId="20577"/>
        <pc:sldMkLst>
          <pc:docMk/>
          <pc:sldMk cId="4111653675" sldId="350"/>
        </pc:sldMkLst>
        <pc:spChg chg="mod">
          <ac:chgData name="Sian Bowen" userId="c345053a-4abb-4e43-8ff7-c21186a2fa29" providerId="ADAL" clId="{2741AAB7-2A13-4B78-B8D2-816CCAEA34CE}" dt="2024-01-30T19:26:27.629" v="662" actId="1076"/>
          <ac:spMkLst>
            <pc:docMk/>
            <pc:sldMk cId="4111653675" sldId="350"/>
            <ac:spMk id="2" creationId="{EDEF946C-78B6-819F-70E1-26D2602983F6}"/>
          </ac:spMkLst>
        </pc:spChg>
        <pc:spChg chg="mod">
          <ac:chgData name="Sian Bowen" userId="c345053a-4abb-4e43-8ff7-c21186a2fa29" providerId="ADAL" clId="{2741AAB7-2A13-4B78-B8D2-816CCAEA34CE}" dt="2024-01-30T21:51:03.408" v="1278" actId="20577"/>
          <ac:spMkLst>
            <pc:docMk/>
            <pc:sldMk cId="4111653675" sldId="350"/>
            <ac:spMk id="3" creationId="{73B166D4-F722-D68B-0727-EF4182E51A16}"/>
          </ac:spMkLst>
        </pc:spChg>
        <pc:spChg chg="add del mod">
          <ac:chgData name="Sian Bowen" userId="c345053a-4abb-4e43-8ff7-c21186a2fa29" providerId="ADAL" clId="{2741AAB7-2A13-4B78-B8D2-816CCAEA34CE}" dt="2024-01-30T19:28:34.787" v="673" actId="478"/>
          <ac:spMkLst>
            <pc:docMk/>
            <pc:sldMk cId="4111653675" sldId="350"/>
            <ac:spMk id="4" creationId="{7B0B9B61-C23C-D336-F11D-E2DF941A5D2C}"/>
          </ac:spMkLst>
        </pc:spChg>
        <pc:spChg chg="add del mod">
          <ac:chgData name="Sian Bowen" userId="c345053a-4abb-4e43-8ff7-c21186a2fa29" providerId="ADAL" clId="{2741AAB7-2A13-4B78-B8D2-816CCAEA34CE}" dt="2024-01-30T19:28:57.983" v="676" actId="478"/>
          <ac:spMkLst>
            <pc:docMk/>
            <pc:sldMk cId="4111653675" sldId="350"/>
            <ac:spMk id="5" creationId="{7E420DCD-BD32-4E08-9526-BC2A55E55419}"/>
          </ac:spMkLst>
        </pc:spChg>
        <pc:spChg chg="add mod">
          <ac:chgData name="Sian Bowen" userId="c345053a-4abb-4e43-8ff7-c21186a2fa29" providerId="ADAL" clId="{2741AAB7-2A13-4B78-B8D2-816CCAEA34CE}" dt="2024-01-30T19:29:41.197" v="678" actId="14100"/>
          <ac:spMkLst>
            <pc:docMk/>
            <pc:sldMk cId="4111653675" sldId="350"/>
            <ac:spMk id="6" creationId="{324A0B22-966B-C6CC-71CA-8FC3AE5BA09E}"/>
          </ac:spMkLst>
        </pc:spChg>
        <pc:spChg chg="add del">
          <ac:chgData name="Sian Bowen" userId="c345053a-4abb-4e43-8ff7-c21186a2fa29" providerId="ADAL" clId="{2741AAB7-2A13-4B78-B8D2-816CCAEA34CE}" dt="2024-01-30T19:31:14.204" v="682" actId="478"/>
          <ac:spMkLst>
            <pc:docMk/>
            <pc:sldMk cId="4111653675" sldId="350"/>
            <ac:spMk id="7" creationId="{33F4D99F-190F-3D2B-6BC8-02976D39CACF}"/>
          </ac:spMkLst>
        </pc:spChg>
        <pc:picChg chg="add mod">
          <ac:chgData name="Sian Bowen" userId="c345053a-4abb-4e43-8ff7-c21186a2fa29" providerId="ADAL" clId="{2741AAB7-2A13-4B78-B8D2-816CCAEA34CE}" dt="2024-01-30T19:32:52.965" v="684" actId="1076"/>
          <ac:picMkLst>
            <pc:docMk/>
            <pc:sldMk cId="4111653675" sldId="350"/>
            <ac:picMk id="5130" creationId="{DE230743-BF0B-5A56-9273-B0466D66CA57}"/>
          </ac:picMkLst>
        </pc:picChg>
      </pc:sldChg>
      <pc:sldChg chg="addSp delSp modSp new mod">
        <pc:chgData name="Sian Bowen" userId="c345053a-4abb-4e43-8ff7-c21186a2fa29" providerId="ADAL" clId="{2741AAB7-2A13-4B78-B8D2-816CCAEA34CE}" dt="2024-01-30T19:55:20.031" v="970" actId="20577"/>
        <pc:sldMkLst>
          <pc:docMk/>
          <pc:sldMk cId="1701356916" sldId="351"/>
        </pc:sldMkLst>
        <pc:spChg chg="mod">
          <ac:chgData name="Sian Bowen" userId="c345053a-4abb-4e43-8ff7-c21186a2fa29" providerId="ADAL" clId="{2741AAB7-2A13-4B78-B8D2-816CCAEA34CE}" dt="2024-01-30T19:44:42.061" v="890" actId="20577"/>
          <ac:spMkLst>
            <pc:docMk/>
            <pc:sldMk cId="1701356916" sldId="351"/>
            <ac:spMk id="2" creationId="{AE0EFDE3-D6FE-730F-C266-3CD47167F03A}"/>
          </ac:spMkLst>
        </pc:spChg>
        <pc:spChg chg="del">
          <ac:chgData name="Sian Bowen" userId="c345053a-4abb-4e43-8ff7-c21186a2fa29" providerId="ADAL" clId="{2741AAB7-2A13-4B78-B8D2-816CCAEA34CE}" dt="2024-01-30T19:44:23.854" v="886" actId="478"/>
          <ac:spMkLst>
            <pc:docMk/>
            <pc:sldMk cId="1701356916" sldId="351"/>
            <ac:spMk id="3" creationId="{0BEDE058-2EFA-92F9-3EEA-A3F22497003D}"/>
          </ac:spMkLst>
        </pc:spChg>
        <pc:spChg chg="add mod">
          <ac:chgData name="Sian Bowen" userId="c345053a-4abb-4e43-8ff7-c21186a2fa29" providerId="ADAL" clId="{2741AAB7-2A13-4B78-B8D2-816CCAEA34CE}" dt="2024-01-30T19:55:20.031" v="970" actId="20577"/>
          <ac:spMkLst>
            <pc:docMk/>
            <pc:sldMk cId="1701356916" sldId="351"/>
            <ac:spMk id="5" creationId="{627B8E96-2DBA-BB91-2B16-96FDBA8EB5D3}"/>
          </ac:spMkLst>
        </pc:spChg>
        <pc:picChg chg="add mod">
          <ac:chgData name="Sian Bowen" userId="c345053a-4abb-4e43-8ff7-c21186a2fa29" providerId="ADAL" clId="{2741AAB7-2A13-4B78-B8D2-816CCAEA34CE}" dt="2024-01-30T19:44:31.723" v="888" actId="1076"/>
          <ac:picMkLst>
            <pc:docMk/>
            <pc:sldMk cId="1701356916" sldId="351"/>
            <ac:picMk id="7170" creationId="{BE3AAE14-E9F1-5AB1-F6DC-27B0FB7055AA}"/>
          </ac:picMkLst>
        </pc:picChg>
      </pc:sldChg>
      <pc:sldChg chg="addSp delSp modSp new mod">
        <pc:chgData name="Sian Bowen" userId="c345053a-4abb-4e43-8ff7-c21186a2fa29" providerId="ADAL" clId="{2741AAB7-2A13-4B78-B8D2-816CCAEA34CE}" dt="2024-01-30T21:25:35.383" v="1160" actId="1076"/>
        <pc:sldMkLst>
          <pc:docMk/>
          <pc:sldMk cId="3856086280" sldId="352"/>
        </pc:sldMkLst>
        <pc:spChg chg="mod">
          <ac:chgData name="Sian Bowen" userId="c345053a-4abb-4e43-8ff7-c21186a2fa29" providerId="ADAL" clId="{2741AAB7-2A13-4B78-B8D2-816CCAEA34CE}" dt="2024-01-30T19:56:12.475" v="975" actId="1076"/>
          <ac:spMkLst>
            <pc:docMk/>
            <pc:sldMk cId="3856086280" sldId="352"/>
            <ac:spMk id="2" creationId="{C22353AD-96C2-C253-FE9B-5A12333E0AFC}"/>
          </ac:spMkLst>
        </pc:spChg>
        <pc:spChg chg="mod">
          <ac:chgData name="Sian Bowen" userId="c345053a-4abb-4e43-8ff7-c21186a2fa29" providerId="ADAL" clId="{2741AAB7-2A13-4B78-B8D2-816CCAEA34CE}" dt="2024-01-30T19:56:52.389" v="988" actId="14100"/>
          <ac:spMkLst>
            <pc:docMk/>
            <pc:sldMk cId="3856086280" sldId="352"/>
            <ac:spMk id="3" creationId="{05F576F6-6D7B-2AD9-A8FD-DA49E6E07EEB}"/>
          </ac:spMkLst>
        </pc:spChg>
        <pc:spChg chg="add del mod">
          <ac:chgData name="Sian Bowen" userId="c345053a-4abb-4e43-8ff7-c21186a2fa29" providerId="ADAL" clId="{2741AAB7-2A13-4B78-B8D2-816CCAEA34CE}" dt="2024-01-30T21:24:31.045" v="1155"/>
          <ac:spMkLst>
            <pc:docMk/>
            <pc:sldMk cId="3856086280" sldId="352"/>
            <ac:spMk id="5" creationId="{987F2FF1-780D-ADED-988A-39BF7020B819}"/>
          </ac:spMkLst>
        </pc:spChg>
        <pc:picChg chg="add mod">
          <ac:chgData name="Sian Bowen" userId="c345053a-4abb-4e43-8ff7-c21186a2fa29" providerId="ADAL" clId="{2741AAB7-2A13-4B78-B8D2-816CCAEA34CE}" dt="2024-01-30T21:25:35.383" v="1160" actId="1076"/>
          <ac:picMkLst>
            <pc:docMk/>
            <pc:sldMk cId="3856086280" sldId="352"/>
            <ac:picMk id="9218" creationId="{CAA7202B-0DFA-A037-2F94-36138A3B54F8}"/>
          </ac:picMkLst>
        </pc:picChg>
      </pc:sldChg>
      <pc:sldChg chg="addSp delSp modSp new mod">
        <pc:chgData name="Sian Bowen" userId="c345053a-4abb-4e43-8ff7-c21186a2fa29" providerId="ADAL" clId="{2741AAB7-2A13-4B78-B8D2-816CCAEA34CE}" dt="2024-01-30T21:19:04.508" v="1152" actId="1076"/>
        <pc:sldMkLst>
          <pc:docMk/>
          <pc:sldMk cId="795850102" sldId="353"/>
        </pc:sldMkLst>
        <pc:spChg chg="mod">
          <ac:chgData name="Sian Bowen" userId="c345053a-4abb-4e43-8ff7-c21186a2fa29" providerId="ADAL" clId="{2741AAB7-2A13-4B78-B8D2-816CCAEA34CE}" dt="2024-01-30T20:06:09.742" v="1004" actId="1076"/>
          <ac:spMkLst>
            <pc:docMk/>
            <pc:sldMk cId="795850102" sldId="353"/>
            <ac:spMk id="2" creationId="{F6F764ED-CA04-5203-BBBD-EBD75D68FAE2}"/>
          </ac:spMkLst>
        </pc:spChg>
        <pc:spChg chg="del mod">
          <ac:chgData name="Sian Bowen" userId="c345053a-4abb-4e43-8ff7-c21186a2fa29" providerId="ADAL" clId="{2741AAB7-2A13-4B78-B8D2-816CCAEA34CE}" dt="2024-01-30T20:05:53.687" v="1000" actId="478"/>
          <ac:spMkLst>
            <pc:docMk/>
            <pc:sldMk cId="795850102" sldId="353"/>
            <ac:spMk id="3" creationId="{5046118B-8820-0EED-24DC-3DA3CD6A91D0}"/>
          </ac:spMkLst>
        </pc:spChg>
        <pc:spChg chg="add del">
          <ac:chgData name="Sian Bowen" userId="c345053a-4abb-4e43-8ff7-c21186a2fa29" providerId="ADAL" clId="{2741AAB7-2A13-4B78-B8D2-816CCAEA34CE}" dt="2024-01-30T20:05:53.687" v="1000" actId="478"/>
          <ac:spMkLst>
            <pc:docMk/>
            <pc:sldMk cId="795850102" sldId="353"/>
            <ac:spMk id="4" creationId="{6AFA0CD6-B238-2A48-AFD2-50D42CB513B9}"/>
          </ac:spMkLst>
        </pc:spChg>
        <pc:spChg chg="add del mod">
          <ac:chgData name="Sian Bowen" userId="c345053a-4abb-4e43-8ff7-c21186a2fa29" providerId="ADAL" clId="{2741AAB7-2A13-4B78-B8D2-816CCAEA34CE}" dt="2024-01-30T20:06:02.988" v="1003" actId="478"/>
          <ac:spMkLst>
            <pc:docMk/>
            <pc:sldMk cId="795850102" sldId="353"/>
            <ac:spMk id="5" creationId="{2F631F86-D52D-EC39-7C3F-6F3CC840476D}"/>
          </ac:spMkLst>
        </pc:spChg>
        <pc:spChg chg="add mod">
          <ac:chgData name="Sian Bowen" userId="c345053a-4abb-4e43-8ff7-c21186a2fa29" providerId="ADAL" clId="{2741AAB7-2A13-4B78-B8D2-816CCAEA34CE}" dt="2024-01-30T21:17:13.109" v="1147" actId="5793"/>
          <ac:spMkLst>
            <pc:docMk/>
            <pc:sldMk cId="795850102" sldId="353"/>
            <ac:spMk id="7" creationId="{17C0B960-016C-1847-FE2E-9C45B415AF8A}"/>
          </ac:spMkLst>
        </pc:spChg>
        <pc:picChg chg="add del">
          <ac:chgData name="Sian Bowen" userId="c345053a-4abb-4e43-8ff7-c21186a2fa29" providerId="ADAL" clId="{2741AAB7-2A13-4B78-B8D2-816CCAEA34CE}" dt="2024-01-30T20:05:53.687" v="1000" actId="478"/>
          <ac:picMkLst>
            <pc:docMk/>
            <pc:sldMk cId="795850102" sldId="353"/>
            <ac:picMk id="8194" creationId="{70E7C2DB-2199-4D2E-3BB6-29C4D6BD0C01}"/>
          </ac:picMkLst>
        </pc:picChg>
        <pc:picChg chg="add del mod">
          <ac:chgData name="Sian Bowen" userId="c345053a-4abb-4e43-8ff7-c21186a2fa29" providerId="ADAL" clId="{2741AAB7-2A13-4B78-B8D2-816CCAEA34CE}" dt="2024-01-30T20:06:02.988" v="1003" actId="478"/>
          <ac:picMkLst>
            <pc:docMk/>
            <pc:sldMk cId="795850102" sldId="353"/>
            <ac:picMk id="8196" creationId="{49AC2179-A6DD-F54B-AD69-B469DBBA1FDF}"/>
          </ac:picMkLst>
        </pc:picChg>
        <pc:picChg chg="add mod">
          <ac:chgData name="Sian Bowen" userId="c345053a-4abb-4e43-8ff7-c21186a2fa29" providerId="ADAL" clId="{2741AAB7-2A13-4B78-B8D2-816CCAEA34CE}" dt="2024-01-30T20:11:47.999" v="1045" actId="1076"/>
          <ac:picMkLst>
            <pc:docMk/>
            <pc:sldMk cId="795850102" sldId="353"/>
            <ac:picMk id="8198" creationId="{442685E2-4AB1-2D1F-EC3B-FE4CAA26DE09}"/>
          </ac:picMkLst>
        </pc:picChg>
        <pc:picChg chg="add mod">
          <ac:chgData name="Sian Bowen" userId="c345053a-4abb-4e43-8ff7-c21186a2fa29" providerId="ADAL" clId="{2741AAB7-2A13-4B78-B8D2-816CCAEA34CE}" dt="2024-01-30T21:19:04.508" v="1152" actId="1076"/>
          <ac:picMkLst>
            <pc:docMk/>
            <pc:sldMk cId="795850102" sldId="353"/>
            <ac:picMk id="8200" creationId="{2989FFFF-9CDB-A9AA-1EF9-D885FE89C666}"/>
          </ac:picMkLst>
        </pc:picChg>
      </pc:sldChg>
      <pc:sldChg chg="modSp new mod">
        <pc:chgData name="Sian Bowen" userId="c345053a-4abb-4e43-8ff7-c21186a2fa29" providerId="ADAL" clId="{2741AAB7-2A13-4B78-B8D2-816CCAEA34CE}" dt="2024-01-30T19:42:47.226" v="884" actId="20577"/>
        <pc:sldMkLst>
          <pc:docMk/>
          <pc:sldMk cId="1879397859" sldId="354"/>
        </pc:sldMkLst>
        <pc:spChg chg="mod">
          <ac:chgData name="Sian Bowen" userId="c345053a-4abb-4e43-8ff7-c21186a2fa29" providerId="ADAL" clId="{2741AAB7-2A13-4B78-B8D2-816CCAEA34CE}" dt="2024-01-30T19:42:47.226" v="884" actId="20577"/>
          <ac:spMkLst>
            <pc:docMk/>
            <pc:sldMk cId="1879397859" sldId="354"/>
            <ac:spMk id="2" creationId="{1AB3B9AC-7FB7-EBE4-BF0D-9FB5466585CE}"/>
          </ac:spMkLst>
        </pc:spChg>
      </pc:sldChg>
      <pc:sldChg chg="modSp new mod">
        <pc:chgData name="Sian Bowen" userId="c345053a-4abb-4e43-8ff7-c21186a2fa29" providerId="ADAL" clId="{2741AAB7-2A13-4B78-B8D2-816CCAEA34CE}" dt="2024-01-30T21:16:21.928" v="1128" actId="1076"/>
        <pc:sldMkLst>
          <pc:docMk/>
          <pc:sldMk cId="3734565674" sldId="355"/>
        </pc:sldMkLst>
        <pc:spChg chg="mod">
          <ac:chgData name="Sian Bowen" userId="c345053a-4abb-4e43-8ff7-c21186a2fa29" providerId="ADAL" clId="{2741AAB7-2A13-4B78-B8D2-816CCAEA34CE}" dt="2024-01-30T21:16:17.791" v="1127" actId="1076"/>
          <ac:spMkLst>
            <pc:docMk/>
            <pc:sldMk cId="3734565674" sldId="355"/>
            <ac:spMk id="2" creationId="{92671F48-B890-F8A0-44E5-9A8FA13E9740}"/>
          </ac:spMkLst>
        </pc:spChg>
        <pc:spChg chg="mod">
          <ac:chgData name="Sian Bowen" userId="c345053a-4abb-4e43-8ff7-c21186a2fa29" providerId="ADAL" clId="{2741AAB7-2A13-4B78-B8D2-816CCAEA34CE}" dt="2024-01-30T21:16:21.928" v="1128" actId="1076"/>
          <ac:spMkLst>
            <pc:docMk/>
            <pc:sldMk cId="3734565674" sldId="355"/>
            <ac:spMk id="3" creationId="{8A1152EE-5F2E-D5DB-FC03-C1189F325095}"/>
          </ac:spMkLst>
        </pc:spChg>
      </pc:sldChg>
      <pc:sldChg chg="addSp modSp new mod">
        <pc:chgData name="Sian Bowen" userId="c345053a-4abb-4e43-8ff7-c21186a2fa29" providerId="ADAL" clId="{2741AAB7-2A13-4B78-B8D2-816CCAEA34CE}" dt="2024-01-30T21:48:28.145" v="1257" actId="1076"/>
        <pc:sldMkLst>
          <pc:docMk/>
          <pc:sldMk cId="1079623221" sldId="356"/>
        </pc:sldMkLst>
        <pc:spChg chg="mod">
          <ac:chgData name="Sian Bowen" userId="c345053a-4abb-4e43-8ff7-c21186a2fa29" providerId="ADAL" clId="{2741AAB7-2A13-4B78-B8D2-816CCAEA34CE}" dt="2024-01-30T21:42:52.157" v="1245" actId="1076"/>
          <ac:spMkLst>
            <pc:docMk/>
            <pc:sldMk cId="1079623221" sldId="356"/>
            <ac:spMk id="2" creationId="{B930172F-0B4D-A5C3-0E35-08E067386670}"/>
          </ac:spMkLst>
        </pc:spChg>
        <pc:picChg chg="add mod">
          <ac:chgData name="Sian Bowen" userId="c345053a-4abb-4e43-8ff7-c21186a2fa29" providerId="ADAL" clId="{2741AAB7-2A13-4B78-B8D2-816CCAEA34CE}" dt="2024-01-30T21:48:28.145" v="1257" actId="1076"/>
          <ac:picMkLst>
            <pc:docMk/>
            <pc:sldMk cId="1079623221" sldId="356"/>
            <ac:picMk id="3" creationId="{35889253-D45D-A298-47B7-E2226429675A}"/>
          </ac:picMkLst>
        </pc:picChg>
      </pc:sldChg>
      <pc:sldChg chg="modSp new mod ord">
        <pc:chgData name="Sian Bowen" userId="c345053a-4abb-4e43-8ff7-c21186a2fa29" providerId="ADAL" clId="{2741AAB7-2A13-4B78-B8D2-816CCAEA34CE}" dt="2024-01-30T21:57:12.747" v="1335"/>
        <pc:sldMkLst>
          <pc:docMk/>
          <pc:sldMk cId="3930125919" sldId="357"/>
        </pc:sldMkLst>
        <pc:spChg chg="mod">
          <ac:chgData name="Sian Bowen" userId="c345053a-4abb-4e43-8ff7-c21186a2fa29" providerId="ADAL" clId="{2741AAB7-2A13-4B78-B8D2-816CCAEA34CE}" dt="2024-01-30T21:57:10.537" v="1333" actId="1076"/>
          <ac:spMkLst>
            <pc:docMk/>
            <pc:sldMk cId="3930125919" sldId="357"/>
            <ac:spMk id="2" creationId="{45289B6D-B04D-2A54-E484-7B0CC125DB6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8122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160098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188992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78F9FC-FB17-4FE7-9AB4-2C019EF92905}"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157481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78F9FC-FB17-4FE7-9AB4-2C019EF92905}" type="datetimeFigureOut">
              <a:rPr lang="en-GB" smtClean="0"/>
              <a:t>01/02/2024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3384135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78F9FC-FB17-4FE7-9AB4-2C019EF92905}" type="datetimeFigureOut">
              <a:rPr lang="en-GB" smtClean="0"/>
              <a:t>01/02/2024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731499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78F9FC-FB17-4FE7-9AB4-2C019EF92905}" type="datetimeFigureOut">
              <a:rPr lang="en-GB" smtClean="0"/>
              <a:t>01/02/2024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2548893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78F9FC-FB17-4FE7-9AB4-2C019EF92905}"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2109067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78F9FC-FB17-4FE7-9AB4-2C019EF92905}" type="datetimeFigureOut">
              <a:rPr lang="en-GB" smtClean="0"/>
              <a:t>01/02/2024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1376943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978F9FC-FB17-4FE7-9AB4-2C019EF92905}" type="datetimeFigureOut">
              <a:rPr lang="en-GB" smtClean="0"/>
              <a:t>01/02/2024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1036325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3755468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573228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1653271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322314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3239189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14772860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78F9FC-FB17-4FE7-9AB4-2C019EF92905}" type="datetimeFigureOut">
              <a:rPr lang="en-GB" smtClean="0"/>
              <a:t>01/02/2024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6E285-727B-4311-A281-94869D95459B}" type="slidenum">
              <a:rPr lang="en-GB" smtClean="0"/>
              <a:t>‹#›</a:t>
            </a:fld>
            <a:endParaRPr lang="en-GB"/>
          </a:p>
        </p:txBody>
      </p:sp>
    </p:spTree>
    <p:extLst>
      <p:ext uri="{BB962C8B-B14F-4D97-AF65-F5344CB8AC3E}">
        <p14:creationId xmlns:p14="http://schemas.microsoft.com/office/powerpoint/2010/main" val="759407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978F9FC-FB17-4FE7-9AB4-2C019EF92905}" type="datetimeFigureOut">
              <a:rPr lang="en-GB" smtClean="0"/>
              <a:t>01/02/2024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2A66E285-727B-4311-A281-94869D95459B}" type="slidenum">
              <a:rPr lang="en-GB" smtClean="0"/>
              <a:t>‹#›</a:t>
            </a:fld>
            <a:endParaRPr lang="en-GB"/>
          </a:p>
        </p:txBody>
      </p:sp>
    </p:spTree>
    <p:extLst>
      <p:ext uri="{BB962C8B-B14F-4D97-AF65-F5344CB8AC3E}">
        <p14:creationId xmlns:p14="http://schemas.microsoft.com/office/powerpoint/2010/main" val="243734580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0FFF-F0A0-8EAE-EF81-C7B4E0C2A4AB}"/>
              </a:ext>
            </a:extLst>
          </p:cNvPr>
          <p:cNvSpPr>
            <a:spLocks noGrp="1"/>
          </p:cNvSpPr>
          <p:nvPr>
            <p:ph type="ctrTitle"/>
          </p:nvPr>
        </p:nvSpPr>
        <p:spPr/>
        <p:txBody>
          <a:bodyPr/>
          <a:lstStyle/>
          <a:p>
            <a:r>
              <a:rPr lang="en-GB" dirty="0"/>
              <a:t>CERVICAL SPINE SPECIAL TESTS</a:t>
            </a:r>
          </a:p>
        </p:txBody>
      </p:sp>
    </p:spTree>
    <p:extLst>
      <p:ext uri="{BB962C8B-B14F-4D97-AF65-F5344CB8AC3E}">
        <p14:creationId xmlns:p14="http://schemas.microsoft.com/office/powerpoint/2010/main" val="3194797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04217" y="2459599"/>
            <a:ext cx="4937655" cy="3615267"/>
          </a:xfrm>
        </p:spPr>
        <p:txBody>
          <a:bodyPr>
            <a:noAutofit/>
          </a:bodyPr>
          <a:lstStyle/>
          <a:p>
            <a:endParaRPr lang="en-GB" sz="1800" dirty="0">
              <a:solidFill>
                <a:schemeClr val="tx1"/>
              </a:solidFill>
            </a:endParaRPr>
          </a:p>
          <a:p>
            <a:endParaRPr lang="en-GB" sz="1800" dirty="0">
              <a:solidFill>
                <a:schemeClr val="tx1"/>
              </a:solidFill>
            </a:endParaRPr>
          </a:p>
          <a:p>
            <a:pPr marL="0" indent="0">
              <a:buNone/>
            </a:pPr>
            <a:endParaRPr lang="en-GB" sz="1800" dirty="0">
              <a:solidFill>
                <a:schemeClr val="tx1"/>
              </a:solidFill>
            </a:endParaRPr>
          </a:p>
          <a:p>
            <a:pPr marL="0" indent="0">
              <a:buNone/>
            </a:pPr>
            <a:endParaRPr lang="en-GB" sz="1800" dirty="0">
              <a:solidFill>
                <a:schemeClr val="tx1"/>
              </a:solidFill>
            </a:endParaRPr>
          </a:p>
          <a:p>
            <a:endParaRPr lang="en-GB" sz="1800" dirty="0">
              <a:solidFill>
                <a:schemeClr val="tx1"/>
              </a:solidFill>
            </a:endParaRPr>
          </a:p>
          <a:p>
            <a:endParaRPr lang="en-GB" sz="1800" dirty="0">
              <a:solidFill>
                <a:schemeClr val="tx1"/>
              </a:solidFill>
            </a:endParaRPr>
          </a:p>
          <a:p>
            <a:endParaRPr lang="en-GB" sz="1800" dirty="0">
              <a:solidFill>
                <a:schemeClr val="tx1"/>
              </a:solidFill>
            </a:endParaRPr>
          </a:p>
          <a:p>
            <a:endParaRPr lang="en-GB" sz="1800" dirty="0">
              <a:solidFill>
                <a:schemeClr val="tx1"/>
              </a:solidFill>
            </a:endParaRPr>
          </a:p>
          <a:p>
            <a:endParaRPr lang="en-GB" sz="1800" dirty="0">
              <a:solidFill>
                <a:schemeClr val="tx1"/>
              </a:solidFill>
            </a:endParaRPr>
          </a:p>
        </p:txBody>
      </p:sp>
      <p:sp>
        <p:nvSpPr>
          <p:cNvPr id="6" name="Content Placeholder 5">
            <a:extLst>
              <a:ext uri="{FF2B5EF4-FFF2-40B4-BE49-F238E27FC236}">
                <a16:creationId xmlns:a16="http://schemas.microsoft.com/office/drawing/2014/main" id="{BA0A6854-649F-8284-9BA8-91C47509D692}"/>
              </a:ext>
            </a:extLst>
          </p:cNvPr>
          <p:cNvSpPr>
            <a:spLocks noGrp="1"/>
          </p:cNvSpPr>
          <p:nvPr>
            <p:ph sz="half" idx="2"/>
          </p:nvPr>
        </p:nvSpPr>
        <p:spPr>
          <a:xfrm>
            <a:off x="1071129" y="1524577"/>
            <a:ext cx="4934479" cy="3615266"/>
          </a:xfrm>
        </p:spPr>
        <p:txBody>
          <a:bodyPr>
            <a:noAutofit/>
          </a:bodyPr>
          <a:lstStyle/>
          <a:p>
            <a:endParaRPr lang="en-GB" sz="1800" dirty="0">
              <a:solidFill>
                <a:schemeClr val="tx1"/>
              </a:solidFill>
            </a:endParaRPr>
          </a:p>
          <a:p>
            <a:r>
              <a:rPr lang="en-GB" sz="1800" dirty="0">
                <a:solidFill>
                  <a:schemeClr val="tx1"/>
                </a:solidFill>
              </a:rPr>
              <a:t>Instability (clearing test)</a:t>
            </a:r>
          </a:p>
          <a:p>
            <a:r>
              <a:rPr lang="en-GB" sz="1800" dirty="0">
                <a:solidFill>
                  <a:schemeClr val="tx1"/>
                </a:solidFill>
              </a:rPr>
              <a:t>Compression</a:t>
            </a:r>
          </a:p>
          <a:p>
            <a:r>
              <a:rPr lang="en-GB" sz="1800" dirty="0">
                <a:solidFill>
                  <a:schemeClr val="tx1"/>
                </a:solidFill>
              </a:rPr>
              <a:t>Distraction</a:t>
            </a:r>
          </a:p>
          <a:p>
            <a:r>
              <a:rPr lang="en-GB" sz="1800" dirty="0" err="1">
                <a:solidFill>
                  <a:schemeClr val="tx1"/>
                </a:solidFill>
              </a:rPr>
              <a:t>Spurlings</a:t>
            </a:r>
            <a:endParaRPr lang="en-GB" sz="1800" dirty="0">
              <a:solidFill>
                <a:schemeClr val="tx1"/>
              </a:solidFill>
            </a:endParaRPr>
          </a:p>
          <a:p>
            <a:r>
              <a:rPr lang="en-GB" sz="1800" dirty="0" err="1">
                <a:solidFill>
                  <a:schemeClr val="tx1"/>
                </a:solidFill>
              </a:rPr>
              <a:t>Adsons</a:t>
            </a:r>
            <a:endParaRPr lang="en-GB" sz="1800" dirty="0">
              <a:solidFill>
                <a:schemeClr val="tx1"/>
              </a:solidFill>
            </a:endParaRPr>
          </a:p>
          <a:p>
            <a:r>
              <a:rPr lang="en-GB" sz="1800" dirty="0" err="1">
                <a:solidFill>
                  <a:schemeClr val="tx1"/>
                </a:solidFill>
              </a:rPr>
              <a:t>Bikeles</a:t>
            </a:r>
            <a:endParaRPr lang="en-GB" sz="1800" dirty="0">
              <a:solidFill>
                <a:schemeClr val="tx1"/>
              </a:solidFill>
            </a:endParaRPr>
          </a:p>
          <a:p>
            <a:r>
              <a:rPr lang="en-GB" sz="1800" dirty="0" err="1">
                <a:solidFill>
                  <a:schemeClr val="tx1"/>
                </a:solidFill>
              </a:rPr>
              <a:t>Kernigs</a:t>
            </a:r>
            <a:r>
              <a:rPr lang="en-GB" sz="1800" dirty="0">
                <a:solidFill>
                  <a:schemeClr val="tx1"/>
                </a:solidFill>
              </a:rPr>
              <a:t> </a:t>
            </a:r>
            <a:r>
              <a:rPr lang="en-GB" sz="1800" dirty="0" err="1">
                <a:solidFill>
                  <a:schemeClr val="tx1"/>
                </a:solidFill>
              </a:rPr>
              <a:t>brudzinskis</a:t>
            </a:r>
            <a:endParaRPr lang="en-GB" sz="1800" dirty="0">
              <a:solidFill>
                <a:schemeClr val="tx1"/>
              </a:solidFill>
            </a:endParaRPr>
          </a:p>
          <a:p>
            <a:r>
              <a:rPr lang="en-GB" sz="1800" dirty="0" err="1">
                <a:solidFill>
                  <a:schemeClr val="tx1"/>
                </a:solidFill>
              </a:rPr>
              <a:t>L’hermittes</a:t>
            </a:r>
            <a:endParaRPr lang="en-GB" sz="1800" dirty="0">
              <a:solidFill>
                <a:schemeClr val="tx1"/>
              </a:solidFill>
            </a:endParaRPr>
          </a:p>
          <a:p>
            <a:r>
              <a:rPr lang="en-GB" sz="1800" dirty="0">
                <a:solidFill>
                  <a:schemeClr val="tx1"/>
                </a:solidFill>
              </a:rPr>
              <a:t>Roo’s Test</a:t>
            </a:r>
          </a:p>
          <a:p>
            <a:endParaRPr lang="en-GB" sz="1800"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0172F-0B4D-A5C3-0E35-08E067386670}"/>
              </a:ext>
            </a:extLst>
          </p:cNvPr>
          <p:cNvSpPr>
            <a:spLocks noGrp="1"/>
          </p:cNvSpPr>
          <p:nvPr>
            <p:ph type="title"/>
          </p:nvPr>
        </p:nvSpPr>
        <p:spPr>
          <a:xfrm>
            <a:off x="395455" y="712854"/>
            <a:ext cx="8534400" cy="1507067"/>
          </a:xfrm>
        </p:spPr>
        <p:txBody>
          <a:bodyPr/>
          <a:lstStyle/>
          <a:p>
            <a:r>
              <a:rPr lang="en-GB" dirty="0"/>
              <a:t>Cervical spine clearing tests</a:t>
            </a:r>
          </a:p>
        </p:txBody>
      </p:sp>
      <p:pic>
        <p:nvPicPr>
          <p:cNvPr id="3" name="Picture 2" descr="http://www.sxc.hu/pic/m/n/nk/nkzs/1148665_instability___.jpg">
            <a:extLst>
              <a:ext uri="{FF2B5EF4-FFF2-40B4-BE49-F238E27FC236}">
                <a16:creationId xmlns:a16="http://schemas.microsoft.com/office/drawing/2014/main" id="{35889253-D45D-A298-47B7-E2226429675A}"/>
              </a:ext>
            </a:extLst>
          </p:cNvPr>
          <p:cNvPicPr>
            <a:picLocks noChangeAspect="1" noChangeArrowheads="1"/>
          </p:cNvPicPr>
          <p:nvPr/>
        </p:nvPicPr>
        <p:blipFill>
          <a:blip r:embed="rId2" cstate="print"/>
          <a:srcRect/>
          <a:stretch>
            <a:fillRect/>
          </a:stretch>
        </p:blipFill>
        <p:spPr bwMode="auto">
          <a:xfrm>
            <a:off x="1475169" y="2680559"/>
            <a:ext cx="4700520" cy="3384376"/>
          </a:xfrm>
          <a:prstGeom prst="rect">
            <a:avLst/>
          </a:prstGeom>
          <a:noFill/>
        </p:spPr>
      </p:pic>
    </p:spTree>
    <p:extLst>
      <p:ext uri="{BB962C8B-B14F-4D97-AF65-F5344CB8AC3E}">
        <p14:creationId xmlns:p14="http://schemas.microsoft.com/office/powerpoint/2010/main" val="1079623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06598"/>
            <a:ext cx="8534400" cy="1507067"/>
          </a:xfrm>
        </p:spPr>
        <p:txBody>
          <a:bodyPr>
            <a:normAutofit/>
          </a:bodyPr>
          <a:lstStyle/>
          <a:p>
            <a:r>
              <a:rPr lang="en-GB" dirty="0"/>
              <a:t>Signs and symptoms of cervical instability</a:t>
            </a:r>
          </a:p>
        </p:txBody>
      </p:sp>
      <p:sp>
        <p:nvSpPr>
          <p:cNvPr id="3" name="Content Placeholder 2"/>
          <p:cNvSpPr>
            <a:spLocks noGrp="1"/>
          </p:cNvSpPr>
          <p:nvPr>
            <p:ph idx="1"/>
          </p:nvPr>
        </p:nvSpPr>
        <p:spPr>
          <a:xfrm>
            <a:off x="684212" y="2218967"/>
            <a:ext cx="8534400" cy="3615267"/>
          </a:xfrm>
        </p:spPr>
        <p:txBody>
          <a:bodyPr>
            <a:normAutofit fontScale="92500" lnSpcReduction="20000"/>
          </a:bodyPr>
          <a:lstStyle/>
          <a:p>
            <a:r>
              <a:rPr lang="en-GB" dirty="0">
                <a:solidFill>
                  <a:schemeClr val="tx1"/>
                </a:solidFill>
              </a:rPr>
              <a:t>Severe muscle spasm </a:t>
            </a:r>
          </a:p>
          <a:p>
            <a:r>
              <a:rPr lang="en-GB" dirty="0">
                <a:solidFill>
                  <a:schemeClr val="tx1"/>
                </a:solidFill>
              </a:rPr>
              <a:t>Reluctance to move head</a:t>
            </a:r>
          </a:p>
          <a:p>
            <a:r>
              <a:rPr lang="en-GB" dirty="0">
                <a:solidFill>
                  <a:schemeClr val="tx1"/>
                </a:solidFill>
              </a:rPr>
              <a:t>Lump in throat</a:t>
            </a:r>
          </a:p>
          <a:p>
            <a:r>
              <a:rPr lang="en-GB" dirty="0">
                <a:solidFill>
                  <a:schemeClr val="tx1"/>
                </a:solidFill>
              </a:rPr>
              <a:t>Lip or facial parasthesia</a:t>
            </a:r>
          </a:p>
          <a:p>
            <a:r>
              <a:rPr lang="en-GB" dirty="0">
                <a:solidFill>
                  <a:schemeClr val="tx1"/>
                </a:solidFill>
              </a:rPr>
              <a:t>Severe headache</a:t>
            </a:r>
          </a:p>
          <a:p>
            <a:r>
              <a:rPr lang="en-GB" dirty="0">
                <a:solidFill>
                  <a:schemeClr val="tx1"/>
                </a:solidFill>
              </a:rPr>
              <a:t>Dizziness</a:t>
            </a:r>
          </a:p>
          <a:p>
            <a:r>
              <a:rPr lang="en-GB" dirty="0">
                <a:solidFill>
                  <a:schemeClr val="tx1"/>
                </a:solidFill>
              </a:rPr>
              <a:t>Vomiting</a:t>
            </a:r>
          </a:p>
          <a:p>
            <a:r>
              <a:rPr lang="en-GB" dirty="0">
                <a:solidFill>
                  <a:schemeClr val="tx1"/>
                </a:solidFill>
              </a:rPr>
              <a:t>Soft end feel</a:t>
            </a:r>
          </a:p>
          <a:p>
            <a:r>
              <a:rPr lang="en-GB" dirty="0" err="1">
                <a:solidFill>
                  <a:schemeClr val="tx1"/>
                </a:solidFill>
              </a:rPr>
              <a:t>Nystagmus</a:t>
            </a:r>
            <a:endParaRPr lang="en-GB" dirty="0">
              <a:solidFill>
                <a:schemeClr val="tx1"/>
              </a:solidFill>
            </a:endParaRPr>
          </a:p>
          <a:p>
            <a:r>
              <a:rPr lang="en-GB" dirty="0">
                <a:solidFill>
                  <a:schemeClr val="tx1"/>
                </a:solidFill>
              </a:rPr>
              <a:t>Pupil changes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intranet.tdmu.edu.ua/data/kafedra/internal/anatomy/classes_stud/en/med/lik/ptn/1/06%20VERTEBRAL%20JOINTS.%20SUTURAE,%20LIGAMENTS,%20SYNCHONDROSES,%20TEMPOROMANDIBULAR%20JOINT.%20JOINTS%20BETWEEN%20RIBS,%20STERNUM%20AND%20VERTEBRAE.%20JOINTS%20OF%20UPPER%20LIMB.files/image037.jpg"/>
          <p:cNvPicPr>
            <a:picLocks noChangeAspect="1" noChangeArrowheads="1"/>
          </p:cNvPicPr>
          <p:nvPr/>
        </p:nvPicPr>
        <p:blipFill>
          <a:blip r:embed="rId2" cstate="print"/>
          <a:srcRect/>
          <a:stretch>
            <a:fillRect/>
          </a:stretch>
        </p:blipFill>
        <p:spPr bwMode="auto">
          <a:xfrm>
            <a:off x="2351584" y="332657"/>
            <a:ext cx="6768752" cy="6148601"/>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341593"/>
            <a:ext cx="8534400" cy="1507067"/>
          </a:xfrm>
        </p:spPr>
        <p:txBody>
          <a:bodyPr/>
          <a:lstStyle/>
          <a:p>
            <a:r>
              <a:rPr lang="en-GB" dirty="0"/>
              <a:t>Cervical “clearing” tests</a:t>
            </a:r>
          </a:p>
        </p:txBody>
      </p:sp>
      <p:sp>
        <p:nvSpPr>
          <p:cNvPr id="3" name="Content Placeholder 2"/>
          <p:cNvSpPr>
            <a:spLocks noGrp="1"/>
          </p:cNvSpPr>
          <p:nvPr>
            <p:ph idx="1"/>
          </p:nvPr>
        </p:nvSpPr>
        <p:spPr>
          <a:xfrm>
            <a:off x="546709" y="1848660"/>
            <a:ext cx="8534400" cy="3615267"/>
          </a:xfrm>
        </p:spPr>
        <p:txBody>
          <a:bodyPr>
            <a:normAutofit fontScale="85000" lnSpcReduction="10000"/>
          </a:bodyPr>
          <a:lstStyle/>
          <a:p>
            <a:r>
              <a:rPr lang="en-GB" i="1" u="sng" dirty="0">
                <a:solidFill>
                  <a:schemeClr val="tx1"/>
                </a:solidFill>
              </a:rPr>
              <a:t>Lateral stability stress test for the </a:t>
            </a:r>
            <a:r>
              <a:rPr lang="en-GB" i="1" u="sng" dirty="0" err="1">
                <a:solidFill>
                  <a:schemeClr val="tx1"/>
                </a:solidFill>
              </a:rPr>
              <a:t>atlanto</a:t>
            </a:r>
            <a:r>
              <a:rPr lang="en-GB" i="1" u="sng" dirty="0">
                <a:solidFill>
                  <a:schemeClr val="tx1"/>
                </a:solidFill>
              </a:rPr>
              <a:t>-axial joint.</a:t>
            </a:r>
          </a:p>
          <a:p>
            <a:pPr marL="0" indent="0">
              <a:buNone/>
            </a:pPr>
            <a:endParaRPr lang="en-GB" dirty="0">
              <a:solidFill>
                <a:schemeClr val="tx1"/>
              </a:solidFill>
            </a:endParaRPr>
          </a:p>
          <a:p>
            <a:pPr marL="457200" indent="-457200">
              <a:buFont typeface="+mj-lt"/>
              <a:buAutoNum type="arabicPeriod"/>
            </a:pPr>
            <a:r>
              <a:rPr lang="en-GB" dirty="0">
                <a:solidFill>
                  <a:schemeClr val="tx1"/>
                </a:solidFill>
              </a:rPr>
              <a:t>Patient supine, support the occiput and the left side of the arch of the atlas</a:t>
            </a:r>
          </a:p>
          <a:p>
            <a:pPr>
              <a:buNone/>
            </a:pPr>
            <a:endParaRPr lang="en-GB" dirty="0">
              <a:solidFill>
                <a:schemeClr val="tx1"/>
              </a:solidFill>
            </a:endParaRPr>
          </a:p>
          <a:p>
            <a:pPr marL="514350" indent="-514350">
              <a:buNone/>
            </a:pPr>
            <a:r>
              <a:rPr lang="en-GB" dirty="0">
                <a:solidFill>
                  <a:schemeClr val="tx1"/>
                </a:solidFill>
              </a:rPr>
              <a:t>2. A lateral shear of the atlas and </a:t>
            </a:r>
            <a:r>
              <a:rPr lang="en-GB" dirty="0" err="1">
                <a:solidFill>
                  <a:schemeClr val="tx1"/>
                </a:solidFill>
              </a:rPr>
              <a:t>occiput</a:t>
            </a:r>
            <a:r>
              <a:rPr lang="en-GB" dirty="0">
                <a:solidFill>
                  <a:schemeClr val="tx1"/>
                </a:solidFill>
              </a:rPr>
              <a:t> on the axis to the</a:t>
            </a:r>
          </a:p>
          <a:p>
            <a:pPr>
              <a:buNone/>
            </a:pPr>
            <a:r>
              <a:rPr lang="en-GB" dirty="0">
                <a:solidFill>
                  <a:schemeClr val="tx1"/>
                </a:solidFill>
              </a:rPr>
              <a:t>    right is attempted. </a:t>
            </a:r>
          </a:p>
          <a:p>
            <a:pPr>
              <a:buNone/>
            </a:pPr>
            <a:endParaRPr lang="en-GB" dirty="0">
              <a:solidFill>
                <a:schemeClr val="tx1"/>
              </a:solidFill>
            </a:endParaRPr>
          </a:p>
          <a:p>
            <a:pPr>
              <a:buNone/>
            </a:pPr>
            <a:r>
              <a:rPr lang="en-GB" dirty="0">
                <a:solidFill>
                  <a:schemeClr val="tx1"/>
                </a:solidFill>
              </a:rPr>
              <a:t>3.The test is then repeated to the other side. Excessive movement or reproduction of the patient’s symptoms suggests lateral instability of this joint</a:t>
            </a:r>
          </a:p>
          <a:p>
            <a:pPr>
              <a:buNone/>
            </a:pPr>
            <a:r>
              <a:rPr lang="en-GB" dirty="0">
                <a:solidFill>
                  <a:schemeClr val="tx1"/>
                </a:solidFill>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i="1" u="sng" dirty="0">
                <a:solidFill>
                  <a:schemeClr val="tx1"/>
                </a:solidFill>
              </a:rPr>
              <a:t>Anterior translation stress of the atlas on the axis.</a:t>
            </a:r>
          </a:p>
          <a:p>
            <a:endParaRPr lang="en-GB" i="1" u="sng" dirty="0">
              <a:solidFill>
                <a:schemeClr val="tx1"/>
              </a:solidFill>
            </a:endParaRPr>
          </a:p>
          <a:p>
            <a:pPr marL="514350" indent="-514350">
              <a:buFont typeface="+mj-lt"/>
              <a:buAutoNum type="arabicPeriod"/>
            </a:pPr>
            <a:r>
              <a:rPr lang="en-GB" dirty="0">
                <a:solidFill>
                  <a:schemeClr val="tx1"/>
                </a:solidFill>
              </a:rPr>
              <a:t>With the patient supine, the clinician fixes C2</a:t>
            </a:r>
          </a:p>
          <a:p>
            <a:pPr marL="514350" indent="-514350">
              <a:buFont typeface="+mj-lt"/>
              <a:buAutoNum type="arabicPeriod"/>
            </a:pPr>
            <a:r>
              <a:rPr lang="en-GB" dirty="0">
                <a:solidFill>
                  <a:schemeClr val="tx1"/>
                </a:solidFill>
              </a:rPr>
              <a:t>(using thumb pressure over the anterior aspect of the transverse processes) </a:t>
            </a:r>
          </a:p>
          <a:p>
            <a:pPr marL="514350" indent="-514350">
              <a:buFont typeface="+mj-lt"/>
              <a:buAutoNum type="arabicPeriod"/>
            </a:pPr>
            <a:r>
              <a:rPr lang="en-GB" dirty="0">
                <a:solidFill>
                  <a:schemeClr val="tx1"/>
                </a:solidFill>
              </a:rPr>
              <a:t>and then lifts the head and atlas vertically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F1233-AEBC-4403-3C5C-1A60DB4BC682}"/>
              </a:ext>
            </a:extLst>
          </p:cNvPr>
          <p:cNvSpPr>
            <a:spLocks noGrp="1"/>
          </p:cNvSpPr>
          <p:nvPr>
            <p:ph type="title"/>
          </p:nvPr>
        </p:nvSpPr>
        <p:spPr>
          <a:xfrm>
            <a:off x="347328" y="1476000"/>
            <a:ext cx="8534400" cy="1507067"/>
          </a:xfrm>
        </p:spPr>
        <p:txBody>
          <a:bodyPr/>
          <a:lstStyle/>
          <a:p>
            <a:r>
              <a:rPr lang="en-GB" dirty="0"/>
              <a:t>Thoracic outlet tests</a:t>
            </a:r>
          </a:p>
        </p:txBody>
      </p:sp>
      <p:pic>
        <p:nvPicPr>
          <p:cNvPr id="2050" name="Picture 2">
            <a:extLst>
              <a:ext uri="{FF2B5EF4-FFF2-40B4-BE49-F238E27FC236}">
                <a16:creationId xmlns:a16="http://schemas.microsoft.com/office/drawing/2014/main" id="{42C6782E-D41D-1744-1893-4188A40824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5924" y="615046"/>
            <a:ext cx="3990975" cy="5210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6022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C355C4D-8C9F-209D-08C7-863D077E779F}"/>
              </a:ext>
            </a:extLst>
          </p:cNvPr>
          <p:cNvGraphicFramePr>
            <a:graphicFrameLocks noGrp="1"/>
          </p:cNvGraphicFramePr>
          <p:nvPr>
            <p:extLst>
              <p:ext uri="{D42A27DB-BD31-4B8C-83A1-F6EECF244321}">
                <p14:modId xmlns:p14="http://schemas.microsoft.com/office/powerpoint/2010/main" val="91355959"/>
              </p:ext>
            </p:extLst>
          </p:nvPr>
        </p:nvGraphicFramePr>
        <p:xfrm>
          <a:off x="343758" y="213131"/>
          <a:ext cx="8497732" cy="4936385"/>
        </p:xfrm>
        <a:graphic>
          <a:graphicData uri="http://schemas.openxmlformats.org/drawingml/2006/table">
            <a:tbl>
              <a:tblPr/>
              <a:tblGrid>
                <a:gridCol w="2124433">
                  <a:extLst>
                    <a:ext uri="{9D8B030D-6E8A-4147-A177-3AD203B41FA5}">
                      <a16:colId xmlns:a16="http://schemas.microsoft.com/office/drawing/2014/main" val="3031356776"/>
                    </a:ext>
                  </a:extLst>
                </a:gridCol>
                <a:gridCol w="2124433">
                  <a:extLst>
                    <a:ext uri="{9D8B030D-6E8A-4147-A177-3AD203B41FA5}">
                      <a16:colId xmlns:a16="http://schemas.microsoft.com/office/drawing/2014/main" val="1155378072"/>
                    </a:ext>
                  </a:extLst>
                </a:gridCol>
                <a:gridCol w="2124433">
                  <a:extLst>
                    <a:ext uri="{9D8B030D-6E8A-4147-A177-3AD203B41FA5}">
                      <a16:colId xmlns:a16="http://schemas.microsoft.com/office/drawing/2014/main" val="1658823043"/>
                    </a:ext>
                  </a:extLst>
                </a:gridCol>
                <a:gridCol w="2124433">
                  <a:extLst>
                    <a:ext uri="{9D8B030D-6E8A-4147-A177-3AD203B41FA5}">
                      <a16:colId xmlns:a16="http://schemas.microsoft.com/office/drawing/2014/main" val="3950669101"/>
                    </a:ext>
                  </a:extLst>
                </a:gridCol>
              </a:tblGrid>
              <a:tr h="492811">
                <a:tc>
                  <a:txBody>
                    <a:bodyPr/>
                    <a:lstStyle/>
                    <a:p>
                      <a:pPr fontAlgn="t"/>
                      <a:r>
                        <a:rPr lang="en-GB" sz="1400" b="1">
                          <a:solidFill>
                            <a:schemeClr val="bg1"/>
                          </a:solidFill>
                          <a:effectLst/>
                          <a:latin typeface="tisapro-regular"/>
                        </a:rPr>
                        <a:t>Arterial TOS</a:t>
                      </a:r>
                      <a:endParaRPr lang="en-GB" sz="1400">
                        <a:solidFill>
                          <a:schemeClr val="bg1"/>
                        </a:solidFill>
                        <a:effectLst/>
                      </a:endParaRPr>
                    </a:p>
                  </a:txBody>
                  <a:tcPr marL="28196" marR="28196" marT="28196" marB="28196">
                    <a:lnL>
                      <a:noFill/>
                    </a:lnL>
                    <a:lnR>
                      <a:noFill/>
                    </a:lnR>
                    <a:lnT>
                      <a:noFill/>
                    </a:lnT>
                    <a:lnB>
                      <a:noFill/>
                    </a:lnB>
                    <a:solidFill>
                      <a:srgbClr val="FFFFFF"/>
                    </a:solidFill>
                  </a:tcPr>
                </a:tc>
                <a:tc>
                  <a:txBody>
                    <a:bodyPr/>
                    <a:lstStyle/>
                    <a:p>
                      <a:pPr fontAlgn="t"/>
                      <a:r>
                        <a:rPr lang="en-GB" sz="1400" b="1">
                          <a:solidFill>
                            <a:schemeClr val="bg1"/>
                          </a:solidFill>
                          <a:effectLst/>
                          <a:latin typeface="tisapro-regular"/>
                        </a:rPr>
                        <a:t>Venous TOS</a:t>
                      </a:r>
                      <a:endParaRPr lang="en-GB" sz="1400">
                        <a:solidFill>
                          <a:schemeClr val="bg1"/>
                        </a:solidFill>
                        <a:effectLst/>
                      </a:endParaRPr>
                    </a:p>
                  </a:txBody>
                  <a:tcPr marL="28196" marR="28196" marT="28196" marB="28196">
                    <a:lnL>
                      <a:noFill/>
                    </a:lnL>
                    <a:lnR>
                      <a:noFill/>
                    </a:lnR>
                    <a:lnT>
                      <a:noFill/>
                    </a:lnT>
                    <a:lnB>
                      <a:noFill/>
                    </a:lnB>
                    <a:solidFill>
                      <a:srgbClr val="FFFFFF"/>
                    </a:solidFill>
                  </a:tcPr>
                </a:tc>
                <a:tc>
                  <a:txBody>
                    <a:bodyPr/>
                    <a:lstStyle/>
                    <a:p>
                      <a:pPr fontAlgn="t"/>
                      <a:r>
                        <a:rPr lang="en-GB" sz="1400" b="1">
                          <a:solidFill>
                            <a:schemeClr val="bg1"/>
                          </a:solidFill>
                          <a:effectLst/>
                          <a:latin typeface="tisapro-regular"/>
                        </a:rPr>
                        <a:t>True TOS</a:t>
                      </a:r>
                      <a:endParaRPr lang="en-GB" sz="1400">
                        <a:solidFill>
                          <a:schemeClr val="bg1"/>
                        </a:solidFill>
                        <a:effectLst/>
                      </a:endParaRPr>
                    </a:p>
                  </a:txBody>
                  <a:tcPr marL="28196" marR="28196" marT="28196" marB="28196">
                    <a:lnL>
                      <a:noFill/>
                    </a:lnL>
                    <a:lnR>
                      <a:noFill/>
                    </a:lnR>
                    <a:lnT>
                      <a:noFill/>
                    </a:lnT>
                    <a:lnB>
                      <a:noFill/>
                    </a:lnB>
                    <a:solidFill>
                      <a:srgbClr val="FFFFFF"/>
                    </a:solidFill>
                  </a:tcPr>
                </a:tc>
                <a:tc>
                  <a:txBody>
                    <a:bodyPr/>
                    <a:lstStyle/>
                    <a:p>
                      <a:pPr fontAlgn="t"/>
                      <a:r>
                        <a:rPr lang="en-GB" sz="1400" b="1">
                          <a:solidFill>
                            <a:schemeClr val="bg1"/>
                          </a:solidFill>
                          <a:effectLst/>
                          <a:latin typeface="tisapro-regular"/>
                        </a:rPr>
                        <a:t>Disputed Neurogenic TOS</a:t>
                      </a:r>
                      <a:endParaRPr lang="en-GB" sz="1400">
                        <a:solidFill>
                          <a:schemeClr val="bg1"/>
                        </a:solidFill>
                        <a:effectLst/>
                      </a:endParaRPr>
                    </a:p>
                  </a:txBody>
                  <a:tcPr marL="28196" marR="28196" marT="28196" marB="28196">
                    <a:lnL>
                      <a:noFill/>
                    </a:lnL>
                    <a:lnR>
                      <a:noFill/>
                    </a:lnR>
                    <a:lnT>
                      <a:noFill/>
                    </a:lnT>
                    <a:lnB>
                      <a:noFill/>
                    </a:lnB>
                    <a:solidFill>
                      <a:srgbClr val="FFFFFF"/>
                    </a:solidFill>
                  </a:tcPr>
                </a:tc>
                <a:extLst>
                  <a:ext uri="{0D108BD9-81ED-4DB2-BD59-A6C34878D82A}">
                    <a16:rowId xmlns:a16="http://schemas.microsoft.com/office/drawing/2014/main" val="1801195862"/>
                  </a:ext>
                </a:extLst>
              </a:tr>
              <a:tr h="4443574">
                <a:tc>
                  <a:txBody>
                    <a:bodyPr/>
                    <a:lstStyle/>
                    <a:p>
                      <a:pPr fontAlgn="t">
                        <a:buFont typeface="Arial" panose="020B0604020202020204" pitchFamily="34" charset="0"/>
                        <a:buChar char="•"/>
                      </a:pPr>
                      <a:r>
                        <a:rPr lang="en-GB" sz="1400" dirty="0">
                          <a:solidFill>
                            <a:schemeClr val="bg1"/>
                          </a:solidFill>
                          <a:effectLst/>
                        </a:rPr>
                        <a:t>Young adult with vigorous arm activity</a:t>
                      </a:r>
                    </a:p>
                    <a:p>
                      <a:pPr fontAlgn="t">
                        <a:buFont typeface="Arial" panose="020B0604020202020204" pitchFamily="34" charset="0"/>
                        <a:buChar char="•"/>
                      </a:pPr>
                      <a:r>
                        <a:rPr lang="en-GB" sz="1400" dirty="0">
                          <a:solidFill>
                            <a:schemeClr val="bg1"/>
                          </a:solidFill>
                          <a:effectLst/>
                        </a:rPr>
                        <a:t>Pain in the hand</a:t>
                      </a:r>
                    </a:p>
                    <a:p>
                      <a:pPr fontAlgn="t">
                        <a:buFont typeface="Arial" panose="020B0604020202020204" pitchFamily="34" charset="0"/>
                        <a:buChar char="•"/>
                      </a:pPr>
                      <a:r>
                        <a:rPr lang="en-GB" sz="1400" dirty="0">
                          <a:solidFill>
                            <a:schemeClr val="bg1"/>
                          </a:solidFill>
                          <a:effectLst/>
                        </a:rPr>
                        <a:t>Claudication</a:t>
                      </a:r>
                    </a:p>
                    <a:p>
                      <a:pPr fontAlgn="t">
                        <a:buFont typeface="Arial" panose="020B0604020202020204" pitchFamily="34" charset="0"/>
                        <a:buChar char="•"/>
                      </a:pPr>
                      <a:r>
                        <a:rPr lang="en-GB" sz="1400" dirty="0">
                          <a:solidFill>
                            <a:schemeClr val="bg1"/>
                          </a:solidFill>
                          <a:effectLst/>
                        </a:rPr>
                        <a:t>Pallor</a:t>
                      </a:r>
                    </a:p>
                    <a:p>
                      <a:pPr fontAlgn="t">
                        <a:buFont typeface="Arial" panose="020B0604020202020204" pitchFamily="34" charset="0"/>
                        <a:buChar char="•"/>
                      </a:pPr>
                      <a:r>
                        <a:rPr lang="en-GB" sz="1400" dirty="0">
                          <a:solidFill>
                            <a:schemeClr val="bg1"/>
                          </a:solidFill>
                          <a:effectLst/>
                        </a:rPr>
                        <a:t>Cold intolerance</a:t>
                      </a:r>
                    </a:p>
                    <a:p>
                      <a:pPr fontAlgn="t">
                        <a:buFont typeface="Arial" panose="020B0604020202020204" pitchFamily="34" charset="0"/>
                        <a:buChar char="•"/>
                      </a:pPr>
                      <a:r>
                        <a:rPr lang="en-GB" sz="1400" dirty="0" err="1">
                          <a:solidFill>
                            <a:schemeClr val="bg1"/>
                          </a:solidFill>
                          <a:effectLst/>
                        </a:rPr>
                        <a:t>Paresthesia</a:t>
                      </a:r>
                      <a:endParaRPr lang="en-GB" sz="1400" dirty="0">
                        <a:solidFill>
                          <a:schemeClr val="bg1"/>
                        </a:solidFill>
                        <a:effectLst/>
                      </a:endParaRPr>
                    </a:p>
                    <a:p>
                      <a:pPr fontAlgn="t">
                        <a:buFont typeface="Arial" panose="020B0604020202020204" pitchFamily="34" charset="0"/>
                        <a:buChar char="•"/>
                      </a:pPr>
                      <a:r>
                        <a:rPr lang="en-GB" sz="1400" dirty="0">
                          <a:solidFill>
                            <a:schemeClr val="bg1"/>
                          </a:solidFill>
                          <a:effectLst/>
                        </a:rPr>
                        <a:t>S/s usually appear spontaneously</a:t>
                      </a:r>
                    </a:p>
                  </a:txBody>
                  <a:tcPr marL="28196" marR="28196" marT="28196" marB="28196">
                    <a:lnL>
                      <a:noFill/>
                    </a:lnL>
                    <a:lnR>
                      <a:noFill/>
                    </a:lnR>
                    <a:lnT>
                      <a:noFill/>
                    </a:lnT>
                    <a:lnB>
                      <a:noFill/>
                    </a:lnB>
                    <a:solidFill>
                      <a:srgbClr val="FFFFFF"/>
                    </a:solidFill>
                  </a:tcPr>
                </a:tc>
                <a:tc>
                  <a:txBody>
                    <a:bodyPr/>
                    <a:lstStyle/>
                    <a:p>
                      <a:pPr fontAlgn="t">
                        <a:buFont typeface="Arial" panose="020B0604020202020204" pitchFamily="34" charset="0"/>
                        <a:buChar char="•"/>
                      </a:pPr>
                      <a:r>
                        <a:rPr lang="en-GB" sz="1400" dirty="0">
                          <a:solidFill>
                            <a:schemeClr val="bg1"/>
                          </a:solidFill>
                          <a:effectLst/>
                        </a:rPr>
                        <a:t>Younger men with vigorous arm activity</a:t>
                      </a:r>
                    </a:p>
                    <a:p>
                      <a:pPr fontAlgn="t">
                        <a:buFont typeface="Arial" panose="020B0604020202020204" pitchFamily="34" charset="0"/>
                        <a:buChar char="•"/>
                      </a:pPr>
                      <a:r>
                        <a:rPr lang="en-GB" sz="1400" dirty="0">
                          <a:solidFill>
                            <a:schemeClr val="bg1"/>
                          </a:solidFill>
                          <a:effectLst/>
                        </a:rPr>
                        <a:t>Cyanosis</a:t>
                      </a:r>
                    </a:p>
                    <a:p>
                      <a:pPr fontAlgn="t">
                        <a:buFont typeface="Arial" panose="020B0604020202020204" pitchFamily="34" charset="0"/>
                        <a:buChar char="•"/>
                      </a:pPr>
                      <a:r>
                        <a:rPr lang="en-GB" sz="1400" dirty="0">
                          <a:solidFill>
                            <a:schemeClr val="bg1"/>
                          </a:solidFill>
                          <a:effectLst/>
                        </a:rPr>
                        <a:t>Feeling of heaviness</a:t>
                      </a:r>
                    </a:p>
                    <a:p>
                      <a:pPr fontAlgn="t">
                        <a:buFont typeface="Arial" panose="020B0604020202020204" pitchFamily="34" charset="0"/>
                        <a:buChar char="•"/>
                      </a:pPr>
                      <a:r>
                        <a:rPr lang="en-GB" sz="1400" dirty="0">
                          <a:solidFill>
                            <a:schemeClr val="bg1"/>
                          </a:solidFill>
                          <a:effectLst/>
                        </a:rPr>
                        <a:t>Paraesthesia in fingers and hand (result of oedema)</a:t>
                      </a:r>
                    </a:p>
                    <a:p>
                      <a:pPr fontAlgn="t">
                        <a:buFont typeface="Arial" panose="020B0604020202020204" pitchFamily="34" charset="0"/>
                        <a:buChar char="•"/>
                      </a:pPr>
                      <a:r>
                        <a:rPr lang="en-GB" sz="1400" dirty="0">
                          <a:solidFill>
                            <a:schemeClr val="bg1"/>
                          </a:solidFill>
                          <a:effectLst/>
                        </a:rPr>
                        <a:t>Oedema of the arm </a:t>
                      </a:r>
                    </a:p>
                  </a:txBody>
                  <a:tcPr marL="28196" marR="28196" marT="28196" marB="28196">
                    <a:lnL>
                      <a:noFill/>
                    </a:lnL>
                    <a:lnR>
                      <a:noFill/>
                    </a:lnR>
                    <a:lnT>
                      <a:noFill/>
                    </a:lnT>
                    <a:lnB>
                      <a:noFill/>
                    </a:lnB>
                    <a:solidFill>
                      <a:srgbClr val="FFFFFF"/>
                    </a:solidFill>
                  </a:tcPr>
                </a:tc>
                <a:tc>
                  <a:txBody>
                    <a:bodyPr/>
                    <a:lstStyle/>
                    <a:p>
                      <a:pPr fontAlgn="t">
                        <a:buFont typeface="Arial" panose="020B0604020202020204" pitchFamily="34" charset="0"/>
                        <a:buChar char="•"/>
                      </a:pPr>
                      <a:r>
                        <a:rPr lang="en-GB" sz="1400" dirty="0" err="1">
                          <a:solidFill>
                            <a:schemeClr val="bg1"/>
                          </a:solidFill>
                          <a:effectLst/>
                        </a:rPr>
                        <a:t>Hx</a:t>
                      </a:r>
                      <a:r>
                        <a:rPr lang="en-GB" sz="1400" dirty="0">
                          <a:solidFill>
                            <a:schemeClr val="bg1"/>
                          </a:solidFill>
                          <a:effectLst/>
                        </a:rPr>
                        <a:t> of neck trauma</a:t>
                      </a:r>
                    </a:p>
                    <a:p>
                      <a:pPr fontAlgn="t">
                        <a:buFont typeface="Arial" panose="020B0604020202020204" pitchFamily="34" charset="0"/>
                        <a:buChar char="•"/>
                      </a:pPr>
                      <a:r>
                        <a:rPr lang="en-GB" sz="1400" dirty="0">
                          <a:solidFill>
                            <a:schemeClr val="bg1"/>
                          </a:solidFill>
                          <a:effectLst/>
                        </a:rPr>
                        <a:t>Pain, paraesthesia, numbness, and/or weakness</a:t>
                      </a:r>
                    </a:p>
                    <a:p>
                      <a:pPr fontAlgn="t">
                        <a:buFont typeface="Arial" panose="020B0604020202020204" pitchFamily="34" charset="0"/>
                        <a:buChar char="•"/>
                      </a:pPr>
                      <a:r>
                        <a:rPr lang="en-GB" sz="1400" dirty="0">
                          <a:solidFill>
                            <a:schemeClr val="bg1"/>
                          </a:solidFill>
                          <a:effectLst/>
                        </a:rPr>
                        <a:t>Occipital headaches</a:t>
                      </a:r>
                    </a:p>
                    <a:p>
                      <a:pPr fontAlgn="t">
                        <a:buFont typeface="Arial" panose="020B0604020202020204" pitchFamily="34" charset="0"/>
                        <a:buChar char="•"/>
                      </a:pPr>
                      <a:r>
                        <a:rPr lang="en-GB" sz="1400" dirty="0">
                          <a:solidFill>
                            <a:schemeClr val="bg1"/>
                          </a:solidFill>
                          <a:effectLst/>
                        </a:rPr>
                        <a:t>S/s present-day and/or night</a:t>
                      </a:r>
                    </a:p>
                    <a:p>
                      <a:pPr fontAlgn="t">
                        <a:buFont typeface="Arial" panose="020B0604020202020204" pitchFamily="34" charset="0"/>
                        <a:buChar char="•"/>
                      </a:pPr>
                      <a:r>
                        <a:rPr lang="en-GB" sz="1400" dirty="0">
                          <a:solidFill>
                            <a:schemeClr val="bg1"/>
                          </a:solidFill>
                          <a:effectLst/>
                        </a:rPr>
                        <a:t>Loss of fine motor skills</a:t>
                      </a:r>
                    </a:p>
                    <a:p>
                      <a:pPr fontAlgn="t">
                        <a:buFont typeface="Arial" panose="020B0604020202020204" pitchFamily="34" charset="0"/>
                        <a:buChar char="•"/>
                      </a:pPr>
                      <a:r>
                        <a:rPr lang="en-GB" sz="1400" dirty="0">
                          <a:solidFill>
                            <a:schemeClr val="bg1"/>
                          </a:solidFill>
                          <a:effectLst/>
                        </a:rPr>
                        <a:t>Cold intolerance (possible Raynaud's phenomenon)</a:t>
                      </a:r>
                    </a:p>
                    <a:p>
                      <a:pPr fontAlgn="t">
                        <a:buFont typeface="Arial" panose="020B0604020202020204" pitchFamily="34" charset="0"/>
                        <a:buChar char="•"/>
                      </a:pPr>
                      <a:r>
                        <a:rPr lang="en-GB" sz="1400" dirty="0">
                          <a:solidFill>
                            <a:schemeClr val="bg1"/>
                          </a:solidFill>
                          <a:effectLst/>
                        </a:rPr>
                        <a:t>Objective weakness</a:t>
                      </a:r>
                    </a:p>
                    <a:p>
                      <a:pPr fontAlgn="t">
                        <a:buFont typeface="Arial" panose="020B0604020202020204" pitchFamily="34" charset="0"/>
                        <a:buChar char="•"/>
                      </a:pPr>
                      <a:r>
                        <a:rPr lang="en-GB" sz="1400" dirty="0">
                          <a:solidFill>
                            <a:schemeClr val="bg1"/>
                          </a:solidFill>
                          <a:effectLst/>
                        </a:rPr>
                        <a:t>Compressors*: s/s day&gt;night</a:t>
                      </a:r>
                    </a:p>
                  </a:txBody>
                  <a:tcPr marL="28196" marR="28196" marT="28196" marB="28196">
                    <a:lnL>
                      <a:noFill/>
                    </a:lnL>
                    <a:lnR>
                      <a:noFill/>
                    </a:lnR>
                    <a:lnT>
                      <a:noFill/>
                    </a:lnT>
                    <a:lnB>
                      <a:noFill/>
                    </a:lnB>
                    <a:solidFill>
                      <a:srgbClr val="FFFFFF"/>
                    </a:solidFill>
                  </a:tcPr>
                </a:tc>
                <a:tc>
                  <a:txBody>
                    <a:bodyPr/>
                    <a:lstStyle/>
                    <a:p>
                      <a:pPr fontAlgn="t">
                        <a:buFont typeface="Arial" panose="020B0604020202020204" pitchFamily="34" charset="0"/>
                        <a:buChar char="•"/>
                      </a:pPr>
                      <a:r>
                        <a:rPr lang="en-GB" sz="1400" dirty="0" err="1">
                          <a:solidFill>
                            <a:schemeClr val="bg1"/>
                          </a:solidFill>
                          <a:effectLst/>
                        </a:rPr>
                        <a:t>Hx</a:t>
                      </a:r>
                      <a:r>
                        <a:rPr lang="en-GB" sz="1400" dirty="0">
                          <a:solidFill>
                            <a:schemeClr val="bg1"/>
                          </a:solidFill>
                          <a:effectLst/>
                        </a:rPr>
                        <a:t> of neck trauma</a:t>
                      </a:r>
                    </a:p>
                    <a:p>
                      <a:pPr fontAlgn="t">
                        <a:buFont typeface="Arial" panose="020B0604020202020204" pitchFamily="34" charset="0"/>
                        <a:buChar char="•"/>
                      </a:pPr>
                      <a:r>
                        <a:rPr lang="en-GB" sz="1400" dirty="0">
                          <a:solidFill>
                            <a:schemeClr val="bg1"/>
                          </a:solidFill>
                          <a:effectLst/>
                        </a:rPr>
                        <a:t>Pain, paraesthesia, and "feeling" of weakness</a:t>
                      </a:r>
                    </a:p>
                    <a:p>
                      <a:pPr fontAlgn="t">
                        <a:buFont typeface="Arial" panose="020B0604020202020204" pitchFamily="34" charset="0"/>
                        <a:buChar char="•"/>
                      </a:pPr>
                      <a:r>
                        <a:rPr lang="en-GB" sz="1400" dirty="0">
                          <a:solidFill>
                            <a:schemeClr val="bg1"/>
                          </a:solidFill>
                          <a:effectLst/>
                        </a:rPr>
                        <a:t>Occipital headaches</a:t>
                      </a:r>
                    </a:p>
                    <a:p>
                      <a:pPr fontAlgn="t">
                        <a:buFont typeface="Arial" panose="020B0604020202020204" pitchFamily="34" charset="0"/>
                        <a:buChar char="•"/>
                      </a:pPr>
                      <a:r>
                        <a:rPr lang="en-GB" sz="1400" dirty="0">
                          <a:solidFill>
                            <a:schemeClr val="bg1"/>
                          </a:solidFill>
                          <a:effectLst/>
                        </a:rPr>
                        <a:t>Nocturnal </a:t>
                      </a:r>
                      <a:r>
                        <a:rPr lang="en-GB" sz="1400" dirty="0" err="1">
                          <a:solidFill>
                            <a:schemeClr val="bg1"/>
                          </a:solidFill>
                          <a:effectLst/>
                        </a:rPr>
                        <a:t>paresthesia</a:t>
                      </a:r>
                      <a:r>
                        <a:rPr lang="en-GB" sz="1400" dirty="0">
                          <a:solidFill>
                            <a:schemeClr val="bg1"/>
                          </a:solidFill>
                          <a:effectLst/>
                        </a:rPr>
                        <a:t> that often wake patient</a:t>
                      </a:r>
                    </a:p>
                    <a:p>
                      <a:pPr fontAlgn="t">
                        <a:buFont typeface="Arial" panose="020B0604020202020204" pitchFamily="34" charset="0"/>
                        <a:buChar char="•"/>
                      </a:pPr>
                      <a:r>
                        <a:rPr lang="en-GB" sz="1400" dirty="0">
                          <a:solidFill>
                            <a:schemeClr val="bg1"/>
                          </a:solidFill>
                          <a:effectLst/>
                        </a:rPr>
                        <a:t>Loss of fine motor skills</a:t>
                      </a:r>
                    </a:p>
                    <a:p>
                      <a:pPr fontAlgn="t">
                        <a:buFont typeface="Arial" panose="020B0604020202020204" pitchFamily="34" charset="0"/>
                        <a:buChar char="•"/>
                      </a:pPr>
                      <a:r>
                        <a:rPr lang="en-GB" sz="1400" dirty="0">
                          <a:solidFill>
                            <a:schemeClr val="bg1"/>
                          </a:solidFill>
                          <a:effectLst/>
                        </a:rPr>
                        <a:t>Cold intolerance (possible Raynaud's phenomenon)</a:t>
                      </a:r>
                    </a:p>
                    <a:p>
                      <a:pPr fontAlgn="t">
                        <a:buFont typeface="Arial" panose="020B0604020202020204" pitchFamily="34" charset="0"/>
                        <a:buChar char="•"/>
                      </a:pPr>
                      <a:r>
                        <a:rPr lang="en-GB" sz="1400" dirty="0">
                          <a:solidFill>
                            <a:schemeClr val="bg1"/>
                          </a:solidFill>
                          <a:effectLst/>
                        </a:rPr>
                        <a:t>Subjective weakness</a:t>
                      </a:r>
                    </a:p>
                    <a:p>
                      <a:pPr fontAlgn="t">
                        <a:buFont typeface="Arial" panose="020B0604020202020204" pitchFamily="34" charset="0"/>
                        <a:buChar char="•"/>
                      </a:pPr>
                      <a:r>
                        <a:rPr lang="en-GB" sz="1400" dirty="0">
                          <a:solidFill>
                            <a:schemeClr val="bg1"/>
                          </a:solidFill>
                          <a:effectLst/>
                        </a:rPr>
                        <a:t>Releasers*: s/s night&gt;day</a:t>
                      </a:r>
                    </a:p>
                  </a:txBody>
                  <a:tcPr marL="28196" marR="28196" marT="28196" marB="28196">
                    <a:lnL>
                      <a:noFill/>
                    </a:lnL>
                    <a:lnR>
                      <a:noFill/>
                    </a:lnR>
                    <a:lnT>
                      <a:noFill/>
                    </a:lnT>
                    <a:lnB>
                      <a:noFill/>
                    </a:lnB>
                    <a:solidFill>
                      <a:srgbClr val="FFFFFF"/>
                    </a:solidFill>
                  </a:tcPr>
                </a:tc>
                <a:extLst>
                  <a:ext uri="{0D108BD9-81ED-4DB2-BD59-A6C34878D82A}">
                    <a16:rowId xmlns:a16="http://schemas.microsoft.com/office/drawing/2014/main" val="4136351904"/>
                  </a:ext>
                </a:extLst>
              </a:tr>
            </a:tbl>
          </a:graphicData>
        </a:graphic>
      </p:graphicFrame>
      <p:sp>
        <p:nvSpPr>
          <p:cNvPr id="4" name="TextBox 3">
            <a:extLst>
              <a:ext uri="{FF2B5EF4-FFF2-40B4-BE49-F238E27FC236}">
                <a16:creationId xmlns:a16="http://schemas.microsoft.com/office/drawing/2014/main" id="{19E2828A-6936-11A5-9E07-E39658B168BB}"/>
              </a:ext>
            </a:extLst>
          </p:cNvPr>
          <p:cNvSpPr txBox="1"/>
          <p:nvPr/>
        </p:nvSpPr>
        <p:spPr>
          <a:xfrm>
            <a:off x="280164" y="5397023"/>
            <a:ext cx="8148816" cy="1323439"/>
          </a:xfrm>
          <a:prstGeom prst="rect">
            <a:avLst/>
          </a:prstGeom>
          <a:noFill/>
        </p:spPr>
        <p:txBody>
          <a:bodyPr wrap="square">
            <a:spAutoFit/>
          </a:bodyPr>
          <a:lstStyle/>
          <a:p>
            <a:pPr algn="l"/>
            <a:r>
              <a:rPr lang="en-GB" sz="1000" b="0" i="0" dirty="0">
                <a:effectLst/>
                <a:latin typeface="tisapro-regular"/>
              </a:rPr>
              <a:t>Compressors* - a patient that experiences symptoms throughout the daytime while using prolonged postures resulting in increased tension or compression of the thoracic outlet. The most common aggravating postures are head forward with the shoulder girdles protracted and depressed or activities that involve working overhead with the arms elevated. These positions cause an increase in tension/compression (such as working overhead with elevated arms) that would result in an increase in tension or compression of the neurovascular bundle of the brachial plexus</a:t>
            </a:r>
          </a:p>
          <a:p>
            <a:pPr algn="l"/>
            <a:endParaRPr lang="en-GB" sz="1000" b="0" i="0" dirty="0">
              <a:effectLst/>
              <a:latin typeface="tisapro-regular"/>
            </a:endParaRPr>
          </a:p>
          <a:p>
            <a:pPr algn="l"/>
            <a:r>
              <a:rPr lang="en-GB" sz="1000" b="0" i="0" dirty="0">
                <a:effectLst/>
                <a:latin typeface="tisapro-regular"/>
              </a:rPr>
              <a:t>Releasers* - Describes patients that often experience paraesthesia at night that often wakes them up. It is caused by a release of tension or compression to thoracic outlet, that restores the perineural blood supply to the brachial plexus, signalling a return of normal sensation. This is used as an indicator of a favourable outcome and resolution of symptoms.</a:t>
            </a:r>
          </a:p>
        </p:txBody>
      </p:sp>
    </p:spTree>
    <p:extLst>
      <p:ext uri="{BB962C8B-B14F-4D97-AF65-F5344CB8AC3E}">
        <p14:creationId xmlns:p14="http://schemas.microsoft.com/office/powerpoint/2010/main" val="2318324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A4EE1-CDB0-4B7B-3972-522E7BD3F656}"/>
              </a:ext>
            </a:extLst>
          </p:cNvPr>
          <p:cNvSpPr>
            <a:spLocks noGrp="1"/>
          </p:cNvSpPr>
          <p:nvPr>
            <p:ph type="title"/>
          </p:nvPr>
        </p:nvSpPr>
        <p:spPr>
          <a:xfrm>
            <a:off x="251076" y="311484"/>
            <a:ext cx="8534400" cy="748631"/>
          </a:xfrm>
        </p:spPr>
        <p:txBody>
          <a:bodyPr/>
          <a:lstStyle/>
          <a:p>
            <a:r>
              <a:rPr lang="en-GB" dirty="0"/>
              <a:t>Adson’s Manoeuvre </a:t>
            </a:r>
          </a:p>
        </p:txBody>
      </p:sp>
      <p:sp>
        <p:nvSpPr>
          <p:cNvPr id="3" name="Content Placeholder 2">
            <a:extLst>
              <a:ext uri="{FF2B5EF4-FFF2-40B4-BE49-F238E27FC236}">
                <a16:creationId xmlns:a16="http://schemas.microsoft.com/office/drawing/2014/main" id="{BD815BC4-744B-70AF-4945-E9C0615546AE}"/>
              </a:ext>
            </a:extLst>
          </p:cNvPr>
          <p:cNvSpPr>
            <a:spLocks noGrp="1"/>
          </p:cNvSpPr>
          <p:nvPr>
            <p:ph idx="1"/>
          </p:nvPr>
        </p:nvSpPr>
        <p:spPr>
          <a:xfrm>
            <a:off x="388579" y="1641451"/>
            <a:ext cx="6005346" cy="4649346"/>
          </a:xfrm>
        </p:spPr>
        <p:txBody>
          <a:bodyPr>
            <a:normAutofit fontScale="85000" lnSpcReduction="10000"/>
          </a:bodyPr>
          <a:lstStyle/>
          <a:p>
            <a:pPr marL="0" indent="0">
              <a:buNone/>
            </a:pPr>
            <a:r>
              <a:rPr lang="en-GB" dirty="0">
                <a:solidFill>
                  <a:schemeClr val="tx1"/>
                </a:solidFill>
              </a:rPr>
              <a:t>Testing for subclavian artery compression by cervical rib, </a:t>
            </a:r>
            <a:r>
              <a:rPr lang="en-GB" dirty="0" err="1">
                <a:solidFill>
                  <a:schemeClr val="tx1"/>
                </a:solidFill>
              </a:rPr>
              <a:t>scalenes</a:t>
            </a:r>
            <a:r>
              <a:rPr lang="en-GB" dirty="0">
                <a:solidFill>
                  <a:schemeClr val="tx1"/>
                </a:solidFill>
              </a:rPr>
              <a:t> etc </a:t>
            </a:r>
          </a:p>
          <a:p>
            <a:pPr marL="0" indent="0">
              <a:buNone/>
            </a:pPr>
            <a:endParaRPr lang="en-GB" dirty="0">
              <a:solidFill>
                <a:schemeClr val="tx1"/>
              </a:solidFill>
            </a:endParaRPr>
          </a:p>
          <a:p>
            <a:r>
              <a:rPr lang="en-GB" dirty="0">
                <a:solidFill>
                  <a:schemeClr val="tx1"/>
                </a:solidFill>
              </a:rPr>
              <a:t>Therapist locates radial pulse </a:t>
            </a:r>
          </a:p>
          <a:p>
            <a:r>
              <a:rPr lang="en-GB" dirty="0">
                <a:solidFill>
                  <a:schemeClr val="tx1"/>
                </a:solidFill>
              </a:rPr>
              <a:t>Athlete rotates head to test side </a:t>
            </a:r>
          </a:p>
          <a:p>
            <a:r>
              <a:rPr lang="en-GB" dirty="0">
                <a:solidFill>
                  <a:schemeClr val="tx1"/>
                </a:solidFill>
              </a:rPr>
              <a:t>Athlete extends neck </a:t>
            </a:r>
          </a:p>
          <a:p>
            <a:r>
              <a:rPr lang="en-GB" dirty="0">
                <a:solidFill>
                  <a:schemeClr val="tx1"/>
                </a:solidFill>
              </a:rPr>
              <a:t>Therapist simultaneously laterally rotates and extends the shoulder </a:t>
            </a:r>
          </a:p>
          <a:p>
            <a:r>
              <a:rPr lang="en-GB" dirty="0">
                <a:solidFill>
                  <a:schemeClr val="tx1"/>
                </a:solidFill>
              </a:rPr>
              <a:t>Athlete takes a deep breath and holds it (up to 20s)</a:t>
            </a:r>
          </a:p>
          <a:p>
            <a:pPr marL="0" indent="0">
              <a:buNone/>
            </a:pPr>
            <a:endParaRPr lang="en-GB" dirty="0">
              <a:solidFill>
                <a:schemeClr val="tx1"/>
              </a:solidFill>
            </a:endParaRPr>
          </a:p>
          <a:p>
            <a:pPr marL="0" indent="0">
              <a:buNone/>
            </a:pPr>
            <a:r>
              <a:rPr lang="en-GB" dirty="0">
                <a:solidFill>
                  <a:schemeClr val="tx1"/>
                </a:solidFill>
              </a:rPr>
              <a:t>Test is +</a:t>
            </a:r>
            <a:r>
              <a:rPr lang="en-GB" dirty="0" err="1">
                <a:solidFill>
                  <a:schemeClr val="tx1"/>
                </a:solidFill>
              </a:rPr>
              <a:t>ve</a:t>
            </a:r>
            <a:r>
              <a:rPr lang="en-GB" dirty="0">
                <a:solidFill>
                  <a:schemeClr val="tx1"/>
                </a:solidFill>
              </a:rPr>
              <a:t> if the radial pulse disappears or decreases</a:t>
            </a:r>
          </a:p>
          <a:p>
            <a:pPr marL="0" indent="0">
              <a:buNone/>
            </a:pPr>
            <a:endParaRPr lang="en-GB" dirty="0">
              <a:solidFill>
                <a:schemeClr val="tx1"/>
              </a:solidFill>
            </a:endParaRPr>
          </a:p>
          <a:p>
            <a:pPr marL="0" indent="0">
              <a:buNone/>
            </a:pPr>
            <a:r>
              <a:rPr lang="en-GB" dirty="0">
                <a:solidFill>
                  <a:schemeClr val="tx1"/>
                </a:solidFill>
              </a:rPr>
              <a:t>Ensure testing both sides!</a:t>
            </a:r>
          </a:p>
          <a:p>
            <a:endParaRPr lang="en-GB" dirty="0">
              <a:solidFill>
                <a:schemeClr val="tx1"/>
              </a:solidFill>
            </a:endParaRPr>
          </a:p>
        </p:txBody>
      </p:sp>
      <p:pic>
        <p:nvPicPr>
          <p:cNvPr id="2050" name="Picture 2" descr="Sports Injury Bulletin - Diagnose &amp; Treat - Game of throws: water polo">
            <a:extLst>
              <a:ext uri="{FF2B5EF4-FFF2-40B4-BE49-F238E27FC236}">
                <a16:creationId xmlns:a16="http://schemas.microsoft.com/office/drawing/2014/main" id="{B3C471AD-2525-9956-CF46-BBE406B94E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7497" y="904016"/>
            <a:ext cx="4455292" cy="3124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151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0B351-365B-DB80-7D03-EE23185CF9D9}"/>
              </a:ext>
            </a:extLst>
          </p:cNvPr>
          <p:cNvSpPr>
            <a:spLocks noGrp="1"/>
          </p:cNvSpPr>
          <p:nvPr>
            <p:ph type="title"/>
          </p:nvPr>
        </p:nvSpPr>
        <p:spPr>
          <a:xfrm>
            <a:off x="361078" y="80337"/>
            <a:ext cx="8534400" cy="1507067"/>
          </a:xfrm>
        </p:spPr>
        <p:txBody>
          <a:bodyPr/>
          <a:lstStyle/>
          <a:p>
            <a:r>
              <a:rPr lang="en-GB" dirty="0"/>
              <a:t>Wright’s test</a:t>
            </a:r>
          </a:p>
        </p:txBody>
      </p:sp>
      <p:sp>
        <p:nvSpPr>
          <p:cNvPr id="3" name="Content Placeholder 2">
            <a:extLst>
              <a:ext uri="{FF2B5EF4-FFF2-40B4-BE49-F238E27FC236}">
                <a16:creationId xmlns:a16="http://schemas.microsoft.com/office/drawing/2014/main" id="{296CA21F-0BCF-7E00-4EA6-FBB40B39A01F}"/>
              </a:ext>
            </a:extLst>
          </p:cNvPr>
          <p:cNvSpPr>
            <a:spLocks noGrp="1"/>
          </p:cNvSpPr>
          <p:nvPr>
            <p:ph idx="1"/>
          </p:nvPr>
        </p:nvSpPr>
        <p:spPr>
          <a:xfrm>
            <a:off x="601711" y="1340662"/>
            <a:ext cx="6078490" cy="5252643"/>
          </a:xfrm>
        </p:spPr>
        <p:txBody>
          <a:bodyPr>
            <a:normAutofit fontScale="85000" lnSpcReduction="10000"/>
          </a:bodyPr>
          <a:lstStyle/>
          <a:p>
            <a:pPr algn="l"/>
            <a:r>
              <a:rPr lang="en-GB" b="0" i="0" dirty="0">
                <a:solidFill>
                  <a:schemeClr val="tx1"/>
                </a:solidFill>
                <a:effectLst/>
                <a:latin typeface="tisapro-regular"/>
              </a:rPr>
              <a:t>Wright test or hyper abduction test is a provocative test  for </a:t>
            </a:r>
            <a:r>
              <a:rPr lang="en-GB" b="0" i="0" u="none" strike="noStrike" dirty="0">
                <a:solidFill>
                  <a:schemeClr val="tx1"/>
                </a:solidFill>
                <a:effectLst/>
                <a:latin typeface="tisapro-regular"/>
              </a:rPr>
              <a:t>Thoracic Outlet Syndrome</a:t>
            </a:r>
            <a:r>
              <a:rPr lang="en-GB" b="0" i="0" dirty="0">
                <a:solidFill>
                  <a:schemeClr val="tx1"/>
                </a:solidFill>
                <a:effectLst/>
                <a:latin typeface="tisapro-regular"/>
              </a:rPr>
              <a:t>  is thought to implicate the axillary interval (space posterior to pectoralis minor)</a:t>
            </a:r>
            <a:r>
              <a:rPr lang="en-GB" b="0" i="0" baseline="30000" dirty="0">
                <a:solidFill>
                  <a:schemeClr val="tx1"/>
                </a:solidFill>
                <a:effectLst/>
                <a:latin typeface="tisapro-regular"/>
              </a:rPr>
              <a:t>.</a:t>
            </a:r>
            <a:br>
              <a:rPr lang="en-GB" b="0" i="0" dirty="0">
                <a:solidFill>
                  <a:schemeClr val="tx1"/>
                </a:solidFill>
                <a:effectLst/>
                <a:latin typeface="tisapro-regular"/>
              </a:rPr>
            </a:br>
            <a:endParaRPr lang="en-GB" b="0" i="0" dirty="0">
              <a:solidFill>
                <a:schemeClr val="tx1"/>
              </a:solidFill>
              <a:effectLst/>
              <a:latin typeface="tisapro-regular"/>
            </a:endParaRPr>
          </a:p>
          <a:p>
            <a:pPr algn="l"/>
            <a:r>
              <a:rPr lang="en-GB" dirty="0">
                <a:solidFill>
                  <a:schemeClr val="tx1"/>
                </a:solidFill>
                <a:latin typeface="tisapro-regular"/>
              </a:rPr>
              <a:t>T</a:t>
            </a:r>
            <a:r>
              <a:rPr lang="en-GB" b="0" i="0" dirty="0">
                <a:solidFill>
                  <a:schemeClr val="tx1"/>
                </a:solidFill>
                <a:effectLst/>
                <a:latin typeface="tisapro-regular"/>
              </a:rPr>
              <a:t>he test is performed in the sitting and then in a the supine positions</a:t>
            </a:r>
            <a:r>
              <a:rPr lang="en-GB" dirty="0">
                <a:solidFill>
                  <a:schemeClr val="tx1"/>
                </a:solidFill>
                <a:latin typeface="tisapro-regular"/>
              </a:rPr>
              <a:t>. T</a:t>
            </a:r>
            <a:r>
              <a:rPr lang="en-GB" b="0" i="0" dirty="0">
                <a:solidFill>
                  <a:schemeClr val="tx1"/>
                </a:solidFill>
                <a:effectLst/>
                <a:latin typeface="tisapro-regular"/>
              </a:rPr>
              <a:t>he test is performed in 2steps:</a:t>
            </a:r>
          </a:p>
          <a:p>
            <a:pPr marL="457200" indent="-457200" algn="l">
              <a:buFont typeface="+mj-lt"/>
              <a:buAutoNum type="arabicPeriod"/>
            </a:pPr>
            <a:r>
              <a:rPr lang="en-GB" b="0" i="0" dirty="0">
                <a:solidFill>
                  <a:schemeClr val="tx1"/>
                </a:solidFill>
                <a:effectLst/>
                <a:latin typeface="tisapro-regular"/>
              </a:rPr>
              <a:t>Head forward, while the arm is passively brought into abduction and external rotation to 90 without tilting the head.</a:t>
            </a:r>
            <a:r>
              <a:rPr lang="en-GB" dirty="0">
                <a:solidFill>
                  <a:schemeClr val="tx1"/>
                </a:solidFill>
                <a:latin typeface="tisapro-regular"/>
              </a:rPr>
              <a:t> </a:t>
            </a:r>
            <a:r>
              <a:rPr lang="en-GB" b="0" i="0" dirty="0">
                <a:solidFill>
                  <a:schemeClr val="tx1"/>
                </a:solidFill>
                <a:effectLst/>
                <a:latin typeface="tisapro-regular"/>
              </a:rPr>
              <a:t>The elbow is flexed no more than 45. The arm is then held for 1 min. The tester measure radial pulse and monitor patient symptoms onset.</a:t>
            </a:r>
          </a:p>
          <a:p>
            <a:pPr marL="457200" indent="-457200" algn="l">
              <a:buFont typeface="+mj-lt"/>
              <a:buAutoNum type="arabicPeriod"/>
            </a:pPr>
            <a:r>
              <a:rPr lang="en-GB" b="0" i="0" dirty="0">
                <a:solidFill>
                  <a:schemeClr val="tx1"/>
                </a:solidFill>
                <a:effectLst/>
                <a:latin typeface="tisapro-regular"/>
              </a:rPr>
              <a:t>The tester monitors the patient’s symptom onset and the quality of the radial pulse. The test is repeated with extremity in hyperabduction (end range of abduction) .</a:t>
            </a:r>
          </a:p>
          <a:p>
            <a:pPr marL="0" indent="0" algn="l">
              <a:buNone/>
            </a:pPr>
            <a:endParaRPr lang="en-GB" b="0" i="0" dirty="0">
              <a:solidFill>
                <a:schemeClr val="tx1"/>
              </a:solidFill>
              <a:effectLst/>
              <a:latin typeface="tisapro-regular"/>
            </a:endParaRPr>
          </a:p>
          <a:p>
            <a:pPr marL="0" indent="0" algn="l">
              <a:buNone/>
            </a:pPr>
            <a:r>
              <a:rPr lang="en-GB" b="1" i="0" dirty="0">
                <a:solidFill>
                  <a:schemeClr val="tx1"/>
                </a:solidFill>
                <a:effectLst/>
                <a:latin typeface="tisapro-regular"/>
              </a:rPr>
              <a:t>Positive Test</a:t>
            </a:r>
            <a:endParaRPr lang="en-GB" b="0" i="0" dirty="0">
              <a:solidFill>
                <a:schemeClr val="tx1"/>
              </a:solidFill>
              <a:effectLst/>
              <a:latin typeface="tisapro-regular"/>
            </a:endParaRPr>
          </a:p>
          <a:p>
            <a:pPr algn="l"/>
            <a:r>
              <a:rPr lang="en-GB" b="0" i="0" dirty="0">
                <a:solidFill>
                  <a:schemeClr val="tx1"/>
                </a:solidFill>
                <a:effectLst/>
                <a:latin typeface="tisapro-regular"/>
              </a:rPr>
              <a:t>A decrease in the radial pulse and/or reproduction of the patient’s symptoms</a:t>
            </a:r>
          </a:p>
          <a:p>
            <a:pPr marL="0" indent="0">
              <a:buNone/>
            </a:pPr>
            <a:endParaRPr lang="en-GB" dirty="0">
              <a:solidFill>
                <a:schemeClr val="tx1"/>
              </a:solidFill>
            </a:endParaRPr>
          </a:p>
        </p:txBody>
      </p:sp>
      <p:pic>
        <p:nvPicPr>
          <p:cNvPr id="1026" name="Picture 2" descr="Wright's hyperabduction test compresses the brachial plexus as it... |  Download Scientific Diagram">
            <a:extLst>
              <a:ext uri="{FF2B5EF4-FFF2-40B4-BE49-F238E27FC236}">
                <a16:creationId xmlns:a16="http://schemas.microsoft.com/office/drawing/2014/main" id="{E8E7CCD2-FB75-27E0-1ED2-BC708A521A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2677" y="1474996"/>
            <a:ext cx="5024582" cy="3908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70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073C2378-744C-1101-3DD8-694EA8061C76}"/>
              </a:ext>
            </a:extLst>
          </p:cNvPr>
          <p:cNvSpPr>
            <a:spLocks noGrp="1"/>
          </p:cNvSpPr>
          <p:nvPr>
            <p:ph type="title"/>
          </p:nvPr>
        </p:nvSpPr>
        <p:spPr>
          <a:xfrm>
            <a:off x="264825" y="327843"/>
            <a:ext cx="8534400" cy="1507067"/>
          </a:xfrm>
        </p:spPr>
        <p:txBody>
          <a:bodyPr/>
          <a:lstStyle/>
          <a:p>
            <a:pPr eaLnBrk="1" hangingPunct="1"/>
            <a:r>
              <a:rPr lang="en-GB" altLang="en-US" dirty="0">
                <a:latin typeface="Calibri" panose="020F0502020204030204" pitchFamily="34" charset="0"/>
                <a:ea typeface="ＭＳ Ｐゴシック" panose="020B0600070205080204" pitchFamily="34" charset="-128"/>
              </a:rPr>
              <a:t>Brachial Plexus provocation test</a:t>
            </a:r>
          </a:p>
        </p:txBody>
      </p:sp>
      <p:pic>
        <p:nvPicPr>
          <p:cNvPr id="21508" name="Picture 2" descr="http://www.google.co.uk/url?source=imglanding&amp;ct=img&amp;q=http://healingartsce.com/images/Upper-Limb-Tension-Test.jpg&amp;sa=X&amp;ei=FEGLToqXG4q58gPiqbXdBA&amp;ved=0CAoQ8wc&amp;usg=AFQjCNEAS3Iu2gehk7SqKlG-Yv0ZG6DODw">
            <a:extLst>
              <a:ext uri="{FF2B5EF4-FFF2-40B4-BE49-F238E27FC236}">
                <a16:creationId xmlns:a16="http://schemas.microsoft.com/office/drawing/2014/main" id="{049CA22C-FB4B-49F2-133E-F0B946F1B3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4242" y="1977990"/>
            <a:ext cx="3170238" cy="424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2">
            <a:extLst>
              <a:ext uri="{FF2B5EF4-FFF2-40B4-BE49-F238E27FC236}">
                <a16:creationId xmlns:a16="http://schemas.microsoft.com/office/drawing/2014/main" id="{9DD8DDC0-7183-778C-1570-F0B490C9A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1751" y="2737247"/>
            <a:ext cx="4762500" cy="34099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04372-D4FB-C41D-AC89-897067C7AEC7}"/>
              </a:ext>
            </a:extLst>
          </p:cNvPr>
          <p:cNvSpPr>
            <a:spLocks noGrp="1"/>
          </p:cNvSpPr>
          <p:nvPr>
            <p:ph type="title"/>
          </p:nvPr>
        </p:nvSpPr>
        <p:spPr>
          <a:xfrm>
            <a:off x="429830" y="240632"/>
            <a:ext cx="8534400" cy="776131"/>
          </a:xfrm>
        </p:spPr>
        <p:txBody>
          <a:bodyPr/>
          <a:lstStyle/>
          <a:p>
            <a:r>
              <a:rPr lang="en-GB" dirty="0"/>
              <a:t>Roo’s Test</a:t>
            </a:r>
          </a:p>
        </p:txBody>
      </p:sp>
      <p:sp>
        <p:nvSpPr>
          <p:cNvPr id="3" name="Content Placeholder 2">
            <a:extLst>
              <a:ext uri="{FF2B5EF4-FFF2-40B4-BE49-F238E27FC236}">
                <a16:creationId xmlns:a16="http://schemas.microsoft.com/office/drawing/2014/main" id="{87243A1F-C47D-AADE-0C71-8C73CC85B7CC}"/>
              </a:ext>
            </a:extLst>
          </p:cNvPr>
          <p:cNvSpPr>
            <a:spLocks noGrp="1"/>
          </p:cNvSpPr>
          <p:nvPr>
            <p:ph idx="1"/>
          </p:nvPr>
        </p:nvSpPr>
        <p:spPr>
          <a:xfrm>
            <a:off x="374828" y="1256441"/>
            <a:ext cx="7181003" cy="3615267"/>
          </a:xfrm>
        </p:spPr>
        <p:txBody>
          <a:bodyPr/>
          <a:lstStyle/>
          <a:p>
            <a:r>
              <a:rPr lang="en-GB" dirty="0">
                <a:solidFill>
                  <a:schemeClr val="tx1"/>
                </a:solidFill>
              </a:rPr>
              <a:t>Client abducts arms to 90° (slightly behind frontal plane)</a:t>
            </a:r>
          </a:p>
          <a:p>
            <a:r>
              <a:rPr lang="en-GB" dirty="0">
                <a:solidFill>
                  <a:schemeClr val="tx1"/>
                </a:solidFill>
              </a:rPr>
              <a:t>Client flexes elbows to 90° with palms facing forward</a:t>
            </a:r>
          </a:p>
          <a:p>
            <a:r>
              <a:rPr lang="en-GB" dirty="0">
                <a:solidFill>
                  <a:schemeClr val="tx1"/>
                </a:solidFill>
              </a:rPr>
              <a:t>Client opens and closes hands slowly for up to 3minutes</a:t>
            </a:r>
          </a:p>
          <a:p>
            <a:pPr marL="0" indent="0">
              <a:buNone/>
            </a:pPr>
            <a:endParaRPr lang="en-GB" dirty="0">
              <a:solidFill>
                <a:schemeClr val="tx1"/>
              </a:solidFill>
            </a:endParaRPr>
          </a:p>
          <a:p>
            <a:pPr marL="0" indent="0">
              <a:buNone/>
            </a:pPr>
            <a:r>
              <a:rPr lang="en-GB" dirty="0">
                <a:solidFill>
                  <a:schemeClr val="tx1"/>
                </a:solidFill>
              </a:rPr>
              <a:t>Test is +</a:t>
            </a:r>
            <a:r>
              <a:rPr lang="en-GB" dirty="0" err="1">
                <a:solidFill>
                  <a:schemeClr val="tx1"/>
                </a:solidFill>
              </a:rPr>
              <a:t>ve</a:t>
            </a:r>
            <a:r>
              <a:rPr lang="en-GB" dirty="0">
                <a:solidFill>
                  <a:schemeClr val="tx1"/>
                </a:solidFill>
              </a:rPr>
              <a:t> if client is unable to maintain the position or experiences ischemic pain, weakness, numbness or tingling.</a:t>
            </a:r>
          </a:p>
        </p:txBody>
      </p:sp>
      <p:pic>
        <p:nvPicPr>
          <p:cNvPr id="1026" name="Picture 2" descr="Special Tests Flashcards | Quizlet">
            <a:extLst>
              <a:ext uri="{FF2B5EF4-FFF2-40B4-BE49-F238E27FC236}">
                <a16:creationId xmlns:a16="http://schemas.microsoft.com/office/drawing/2014/main" id="{F7F9A56A-66A8-EA84-6999-9F4BD8D005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1124" y="1763911"/>
            <a:ext cx="4762500" cy="2600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3166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89B6D-B04D-2A54-E484-7B0CC125DB65}"/>
              </a:ext>
            </a:extLst>
          </p:cNvPr>
          <p:cNvSpPr>
            <a:spLocks noGrp="1"/>
          </p:cNvSpPr>
          <p:nvPr>
            <p:ph type="title"/>
          </p:nvPr>
        </p:nvSpPr>
        <p:spPr>
          <a:xfrm>
            <a:off x="491706" y="1056613"/>
            <a:ext cx="8534400" cy="1507067"/>
          </a:xfrm>
        </p:spPr>
        <p:txBody>
          <a:bodyPr/>
          <a:lstStyle/>
          <a:p>
            <a:r>
              <a:rPr lang="en-GB" dirty="0"/>
              <a:t>Other </a:t>
            </a:r>
            <a:r>
              <a:rPr lang="en-GB" dirty="0" err="1"/>
              <a:t>csp</a:t>
            </a:r>
            <a:r>
              <a:rPr lang="en-GB" dirty="0"/>
              <a:t> tests</a:t>
            </a:r>
          </a:p>
        </p:txBody>
      </p:sp>
    </p:spTree>
    <p:extLst>
      <p:ext uri="{BB962C8B-B14F-4D97-AF65-F5344CB8AC3E}">
        <p14:creationId xmlns:p14="http://schemas.microsoft.com/office/powerpoint/2010/main" val="3930125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08A1EBC-7D75-8876-AEB4-47A5F421A2EA}"/>
              </a:ext>
            </a:extLst>
          </p:cNvPr>
          <p:cNvSpPr>
            <a:spLocks noGrp="1"/>
          </p:cNvSpPr>
          <p:nvPr>
            <p:ph type="title"/>
          </p:nvPr>
        </p:nvSpPr>
        <p:spPr>
          <a:xfrm>
            <a:off x="286279" y="188457"/>
            <a:ext cx="8534400" cy="1507067"/>
          </a:xfrm>
        </p:spPr>
        <p:txBody>
          <a:bodyPr/>
          <a:lstStyle/>
          <a:p>
            <a:pPr eaLnBrk="1" hangingPunct="1"/>
            <a:r>
              <a:rPr lang="en-GB" altLang="en-US" dirty="0">
                <a:latin typeface="Calibri" panose="020F0502020204030204" pitchFamily="34" charset="0"/>
                <a:ea typeface="ＭＳ Ｐゴシック" panose="020B0600070205080204" pitchFamily="34" charset="-128"/>
              </a:rPr>
              <a:t>Vibration/percussion of the CSP</a:t>
            </a:r>
          </a:p>
        </p:txBody>
      </p:sp>
      <p:sp>
        <p:nvSpPr>
          <p:cNvPr id="18435" name="Content Placeholder 2">
            <a:extLst>
              <a:ext uri="{FF2B5EF4-FFF2-40B4-BE49-F238E27FC236}">
                <a16:creationId xmlns:a16="http://schemas.microsoft.com/office/drawing/2014/main" id="{6054C4D0-11EF-C0EF-2F0A-07D3F87158B7}"/>
              </a:ext>
            </a:extLst>
          </p:cNvPr>
          <p:cNvSpPr>
            <a:spLocks noGrp="1"/>
          </p:cNvSpPr>
          <p:nvPr>
            <p:ph idx="1"/>
          </p:nvPr>
        </p:nvSpPr>
        <p:spPr/>
        <p:txBody>
          <a:bodyPr/>
          <a:lstStyle/>
          <a:p>
            <a:pPr eaLnBrk="1" hangingPunct="1">
              <a:lnSpc>
                <a:spcPct val="80000"/>
              </a:lnSpc>
            </a:pPr>
            <a:endParaRPr lang="en-GB" altLang="en-US" dirty="0">
              <a:latin typeface="Calibri" panose="020F0502020204030204" pitchFamily="34" charset="0"/>
              <a:ea typeface="ＭＳ Ｐゴシック" panose="020B0600070205080204" pitchFamily="34" charset="-128"/>
            </a:endParaRPr>
          </a:p>
          <a:p>
            <a:pPr eaLnBrk="1" hangingPunct="1">
              <a:lnSpc>
                <a:spcPct val="80000"/>
              </a:lnSpc>
            </a:pPr>
            <a:endParaRPr lang="en-GB" altLang="en-US" dirty="0">
              <a:latin typeface="Calibri" panose="020F0502020204030204" pitchFamily="34" charset="0"/>
              <a:ea typeface="ＭＳ Ｐゴシック" panose="020B0600070205080204" pitchFamily="34" charset="-128"/>
            </a:endParaRPr>
          </a:p>
          <a:p>
            <a:pPr eaLnBrk="1" hangingPunct="1">
              <a:lnSpc>
                <a:spcPct val="80000"/>
              </a:lnSpc>
            </a:pPr>
            <a:endParaRPr lang="en-GB" altLang="en-US" dirty="0">
              <a:latin typeface="Calibri" panose="020F0502020204030204" pitchFamily="34" charset="0"/>
              <a:ea typeface="ＭＳ Ｐゴシック" panose="020B0600070205080204" pitchFamily="34" charset="-128"/>
            </a:endParaRPr>
          </a:p>
          <a:p>
            <a:pPr eaLnBrk="1" hangingPunct="1">
              <a:lnSpc>
                <a:spcPct val="80000"/>
              </a:lnSpc>
            </a:pPr>
            <a:endParaRPr lang="en-GB" altLang="en-US" dirty="0">
              <a:latin typeface="Calibri" panose="020F0502020204030204" pitchFamily="34" charset="0"/>
              <a:ea typeface="ＭＳ Ｐゴシック" panose="020B0600070205080204" pitchFamily="34" charset="-128"/>
            </a:endParaRPr>
          </a:p>
          <a:p>
            <a:pPr eaLnBrk="1" hangingPunct="1">
              <a:lnSpc>
                <a:spcPct val="80000"/>
              </a:lnSpc>
            </a:pPr>
            <a:endParaRPr lang="en-GB" altLang="en-US" dirty="0">
              <a:latin typeface="Calibri" panose="020F0502020204030204" pitchFamily="34" charset="0"/>
              <a:ea typeface="ＭＳ Ｐゴシック" panose="020B0600070205080204" pitchFamily="34" charset="-128"/>
            </a:endParaRPr>
          </a:p>
          <a:p>
            <a:pPr eaLnBrk="1" hangingPunct="1">
              <a:lnSpc>
                <a:spcPct val="80000"/>
              </a:lnSpc>
            </a:pPr>
            <a:endParaRPr lang="en-GB" altLang="en-US" dirty="0">
              <a:latin typeface="Calibri" panose="020F0502020204030204" pitchFamily="34" charset="0"/>
              <a:ea typeface="ＭＳ Ｐゴシック" panose="020B0600070205080204" pitchFamily="34" charset="-128"/>
            </a:endParaRPr>
          </a:p>
          <a:p>
            <a:pPr eaLnBrk="1" hangingPunct="1">
              <a:lnSpc>
                <a:spcPct val="80000"/>
              </a:lnSpc>
            </a:pPr>
            <a:endParaRPr lang="en-GB" altLang="en-US" dirty="0">
              <a:latin typeface="Calibri" panose="020F0502020204030204" pitchFamily="34" charset="0"/>
              <a:ea typeface="ＭＳ Ｐゴシック" panose="020B0600070205080204" pitchFamily="34" charset="-128"/>
            </a:endParaRPr>
          </a:p>
          <a:p>
            <a:pPr eaLnBrk="1" hangingPunct="1">
              <a:lnSpc>
                <a:spcPct val="80000"/>
              </a:lnSpc>
              <a:buFont typeface="Arial" panose="020B0604020202020204" pitchFamily="34" charset="0"/>
              <a:buNone/>
            </a:pPr>
            <a:r>
              <a:rPr lang="sv-SE" altLang="en-US" b="1" dirty="0">
                <a:latin typeface="Calibri" panose="020F0502020204030204" pitchFamily="34" charset="0"/>
                <a:ea typeface="ＭＳ Ｐゴシック" panose="020B0600070205080204" pitchFamily="34" charset="-128"/>
              </a:rPr>
              <a:t> </a:t>
            </a:r>
            <a:r>
              <a:rPr lang="sv-SE" altLang="en-US" sz="1400" b="1" dirty="0">
                <a:latin typeface="Calibri" panose="020F0502020204030204" pitchFamily="34" charset="0"/>
                <a:ea typeface="ＭＳ Ｐゴシック" panose="020B0600070205080204" pitchFamily="34" charset="-128"/>
              </a:rPr>
              <a:t>Harel &amp; Angelov 2010				Moore 2009</a:t>
            </a:r>
            <a:endParaRPr lang="en-GB" altLang="en-US" sz="1400" dirty="0">
              <a:latin typeface="Calibri" panose="020F0502020204030204" pitchFamily="34" charset="0"/>
              <a:ea typeface="ＭＳ Ｐゴシック" panose="020B0600070205080204" pitchFamily="34" charset="-128"/>
            </a:endParaRPr>
          </a:p>
        </p:txBody>
      </p:sp>
      <p:pic>
        <p:nvPicPr>
          <p:cNvPr id="6146" name="Picture 2" descr="Trauma X-ray - Axial skeleton gallery 1 - Cervical spine - Fractures">
            <a:extLst>
              <a:ext uri="{FF2B5EF4-FFF2-40B4-BE49-F238E27FC236}">
                <a16:creationId xmlns:a16="http://schemas.microsoft.com/office/drawing/2014/main" id="{59B65F98-8C8B-EA8F-799F-187749CED5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848" y="2130990"/>
            <a:ext cx="5801783" cy="3532641"/>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Fracture Screening Tests">
            <a:extLst>
              <a:ext uri="{FF2B5EF4-FFF2-40B4-BE49-F238E27FC236}">
                <a16:creationId xmlns:a16="http://schemas.microsoft.com/office/drawing/2014/main" id="{0837CA18-86AE-A6DA-8736-B0C0558A93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4567" y="2130990"/>
            <a:ext cx="4718847" cy="35326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F946C-78B6-819F-70E1-26D2602983F6}"/>
              </a:ext>
            </a:extLst>
          </p:cNvPr>
          <p:cNvSpPr>
            <a:spLocks noGrp="1"/>
          </p:cNvSpPr>
          <p:nvPr>
            <p:ph type="title"/>
          </p:nvPr>
        </p:nvSpPr>
        <p:spPr>
          <a:xfrm>
            <a:off x="581084" y="210965"/>
            <a:ext cx="8534400" cy="1507067"/>
          </a:xfrm>
        </p:spPr>
        <p:txBody>
          <a:bodyPr/>
          <a:lstStyle/>
          <a:p>
            <a:r>
              <a:rPr lang="en-GB" dirty="0" err="1"/>
              <a:t>L’Hermitte’s</a:t>
            </a:r>
            <a:r>
              <a:rPr lang="en-GB" dirty="0"/>
              <a:t> sign</a:t>
            </a:r>
          </a:p>
        </p:txBody>
      </p:sp>
      <p:sp>
        <p:nvSpPr>
          <p:cNvPr id="3" name="Content Placeholder 2">
            <a:extLst>
              <a:ext uri="{FF2B5EF4-FFF2-40B4-BE49-F238E27FC236}">
                <a16:creationId xmlns:a16="http://schemas.microsoft.com/office/drawing/2014/main" id="{73B166D4-F722-D68B-0727-EF4182E51A16}"/>
              </a:ext>
            </a:extLst>
          </p:cNvPr>
          <p:cNvSpPr>
            <a:spLocks noGrp="1"/>
          </p:cNvSpPr>
          <p:nvPr>
            <p:ph idx="1"/>
          </p:nvPr>
        </p:nvSpPr>
        <p:spPr>
          <a:xfrm>
            <a:off x="402329" y="1524702"/>
            <a:ext cx="4692185" cy="4711093"/>
          </a:xfrm>
        </p:spPr>
        <p:txBody>
          <a:bodyPr>
            <a:normAutofit fontScale="92500"/>
          </a:bodyPr>
          <a:lstStyle/>
          <a:p>
            <a:r>
              <a:rPr lang="en-GB" b="0" i="0" dirty="0">
                <a:solidFill>
                  <a:schemeClr val="tx1"/>
                </a:solidFill>
                <a:effectLst/>
                <a:latin typeface="ElsevierGulliver"/>
              </a:rPr>
              <a:t>Lhermitte sign describes a transient electric shock sensation down the upper extremities and spine elicited with neck flexion, which is classically associated with multiple sclerosis but may also be present in myelopathy and radiculopathy.</a:t>
            </a:r>
          </a:p>
          <a:p>
            <a:endParaRPr lang="en-GB" dirty="0">
              <a:solidFill>
                <a:schemeClr val="tx1"/>
              </a:solidFill>
              <a:latin typeface="ElsevierGulliver"/>
            </a:endParaRPr>
          </a:p>
          <a:p>
            <a:r>
              <a:rPr lang="en-GB" b="0" i="0" dirty="0">
                <a:solidFill>
                  <a:schemeClr val="tx1"/>
                </a:solidFill>
                <a:effectLst/>
                <a:latin typeface="Exo"/>
              </a:rPr>
              <a:t>To conduct the test have the patient in standing or sitting position and then ask them to flex the neck. A positive test shows an electrical “type” response or a “pins and needles” sensation down the spine, possibly extending into the extremities near the end range of flexion.</a:t>
            </a:r>
            <a:endParaRPr lang="en-GB" dirty="0">
              <a:solidFill>
                <a:schemeClr val="tx1"/>
              </a:solidFill>
            </a:endParaRPr>
          </a:p>
        </p:txBody>
      </p:sp>
      <p:sp>
        <p:nvSpPr>
          <p:cNvPr id="6" name="AutoShape 6" descr="Lhermitte Sign">
            <a:extLst>
              <a:ext uri="{FF2B5EF4-FFF2-40B4-BE49-F238E27FC236}">
                <a16:creationId xmlns:a16="http://schemas.microsoft.com/office/drawing/2014/main" id="{324A0B22-966B-C6CC-71CA-8FC3AE5BA09E}"/>
              </a:ext>
            </a:extLst>
          </p:cNvPr>
          <p:cNvSpPr>
            <a:spLocks noChangeAspect="1" noChangeArrowheads="1"/>
          </p:cNvSpPr>
          <p:nvPr/>
        </p:nvSpPr>
        <p:spPr bwMode="auto">
          <a:xfrm>
            <a:off x="5943599" y="1646035"/>
            <a:ext cx="1935365" cy="193536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30" name="Picture 10" descr="Lhermitte's Sign | Epomedicine">
            <a:extLst>
              <a:ext uri="{FF2B5EF4-FFF2-40B4-BE49-F238E27FC236}">
                <a16:creationId xmlns:a16="http://schemas.microsoft.com/office/drawing/2014/main" id="{DE230743-BF0B-5A56-9273-B0466D66CA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6301" y="443057"/>
            <a:ext cx="4772025" cy="3648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16536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181858B-5D3C-F377-B136-94047651654B}"/>
              </a:ext>
            </a:extLst>
          </p:cNvPr>
          <p:cNvSpPr>
            <a:spLocks noGrp="1"/>
          </p:cNvSpPr>
          <p:nvPr>
            <p:ph type="title"/>
          </p:nvPr>
        </p:nvSpPr>
        <p:spPr>
          <a:xfrm>
            <a:off x="285451" y="213608"/>
            <a:ext cx="8534400" cy="1507067"/>
          </a:xfrm>
        </p:spPr>
        <p:txBody>
          <a:bodyPr/>
          <a:lstStyle/>
          <a:p>
            <a:pPr eaLnBrk="1" hangingPunct="1"/>
            <a:r>
              <a:rPr lang="en-GB" altLang="en-US" dirty="0">
                <a:latin typeface="Calibri" panose="020F0502020204030204" pitchFamily="34" charset="0"/>
                <a:ea typeface="ＭＳ Ｐゴシック" panose="020B0600070205080204" pitchFamily="34" charset="-128"/>
              </a:rPr>
              <a:t>CSP Compression/Distraction</a:t>
            </a:r>
          </a:p>
        </p:txBody>
      </p:sp>
      <p:sp>
        <p:nvSpPr>
          <p:cNvPr id="26626" name="Content Placeholder 2">
            <a:extLst>
              <a:ext uri="{FF2B5EF4-FFF2-40B4-BE49-F238E27FC236}">
                <a16:creationId xmlns:a16="http://schemas.microsoft.com/office/drawing/2014/main" id="{FE668067-9D1C-0FD9-B505-DB96D565F1AB}"/>
              </a:ext>
            </a:extLst>
          </p:cNvPr>
          <p:cNvSpPr>
            <a:spLocks noGrp="1"/>
          </p:cNvSpPr>
          <p:nvPr>
            <p:ph idx="1"/>
          </p:nvPr>
        </p:nvSpPr>
        <p:spPr>
          <a:xfrm>
            <a:off x="367953" y="3129771"/>
            <a:ext cx="4492805" cy="3615267"/>
          </a:xfrm>
        </p:spPr>
        <p:txBody>
          <a:bodyPr rtlCol="0">
            <a:noAutofit/>
          </a:bodyPr>
          <a:lstStyle/>
          <a:p>
            <a:pPr marL="0" indent="0">
              <a:spcAft>
                <a:spcPts val="0"/>
              </a:spcAft>
              <a:buClr>
                <a:schemeClr val="accent1">
                  <a:lumMod val="60000"/>
                  <a:lumOff val="40000"/>
                </a:schemeClr>
              </a:buClr>
              <a:buNone/>
              <a:defRPr/>
            </a:pPr>
            <a:endParaRPr lang="en-GB" sz="18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r>
              <a:rPr lang="en-GB" sz="1800" b="0" i="0" dirty="0">
                <a:solidFill>
                  <a:schemeClr val="tx1"/>
                </a:solidFill>
                <a:effectLst/>
                <a:latin typeface="Times New Roman" panose="02020603050405020304" pitchFamily="18" charset="0"/>
                <a:cs typeface="Times New Roman" panose="02020603050405020304" pitchFamily="18" charset="0"/>
              </a:rPr>
              <a:t>Cervical compression/distraction is performed with the patient sitting upright or lying supine and the examiner placing their hands around the mastoid processes to pull/push and apply a distraction/compression force to widen/close the neural foramina bilaterally. </a:t>
            </a:r>
          </a:p>
          <a:p>
            <a:pPr>
              <a:spcAft>
                <a:spcPts val="0"/>
              </a:spcAft>
              <a:buClr>
                <a:schemeClr val="accent1">
                  <a:lumMod val="60000"/>
                  <a:lumOff val="40000"/>
                </a:schemeClr>
              </a:buClr>
              <a:defRPr/>
            </a:pPr>
            <a:endParaRPr lang="en-GB" sz="1800" b="0" i="0" dirty="0">
              <a:solidFill>
                <a:schemeClr val="tx1"/>
              </a:solidFill>
              <a:effectLst/>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r>
              <a:rPr lang="en-GB" sz="1800" b="0" i="0" dirty="0">
                <a:solidFill>
                  <a:schemeClr val="tx1"/>
                </a:solidFill>
                <a:effectLst/>
                <a:latin typeface="Times New Roman" panose="02020603050405020304" pitchFamily="18" charset="0"/>
                <a:cs typeface="Times New Roman" panose="02020603050405020304" pitchFamily="18" charset="0"/>
              </a:rPr>
              <a:t>A positive distraction test is when the patient’s radicular pain is alleviated with traction, suggesting cervical radiculopathy.</a:t>
            </a:r>
            <a:endParaRPr lang="en-GB" sz="1800" b="0" i="0" baseline="30000" dirty="0">
              <a:solidFill>
                <a:schemeClr val="tx1"/>
              </a:solidFill>
              <a:effectLst/>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endParaRPr lang="en-GB" sz="1800" baseline="300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buFont typeface="Arial" panose="020B0604020202020204" pitchFamily="34" charset="0"/>
              <a:buChar char="•"/>
              <a:defRPr/>
            </a:pPr>
            <a:r>
              <a:rPr lang="en-GB" sz="2400" baseline="30000" dirty="0">
                <a:solidFill>
                  <a:schemeClr val="tx1"/>
                </a:solidFill>
                <a:latin typeface="Times New Roman" panose="02020603050405020304" pitchFamily="18" charset="0"/>
                <a:cs typeface="Times New Roman" panose="02020603050405020304" pitchFamily="18" charset="0"/>
              </a:rPr>
              <a:t>A positive compression is when the patients pain or symptoms are present or worse</a:t>
            </a:r>
            <a:r>
              <a:rPr lang="en-GB" sz="2800" baseline="30000" dirty="0">
                <a:solidFill>
                  <a:schemeClr val="tx1"/>
                </a:solidFill>
                <a:latin typeface="Times New Roman" panose="02020603050405020304" pitchFamily="18" charset="0"/>
                <a:cs typeface="Times New Roman" panose="02020603050405020304" pitchFamily="18" charset="0"/>
              </a:rPr>
              <a:t>. </a:t>
            </a:r>
            <a:endParaRPr lang="en-GB" sz="28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endParaRPr lang="en-GB" sz="18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endParaRPr lang="en-GB" sz="18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endParaRPr lang="en-GB" sz="18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endParaRPr lang="en-GB" sz="18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endParaRPr lang="en-GB" sz="18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defRPr/>
            </a:pPr>
            <a:endParaRPr lang="en-GB" sz="1800" dirty="0">
              <a:solidFill>
                <a:schemeClr val="tx1"/>
              </a:solidFill>
              <a:latin typeface="Times New Roman" panose="02020603050405020304" pitchFamily="18" charset="0"/>
              <a:cs typeface="Times New Roman" panose="02020603050405020304" pitchFamily="18" charset="0"/>
            </a:endParaRPr>
          </a:p>
          <a:p>
            <a:pPr>
              <a:spcAft>
                <a:spcPts val="0"/>
              </a:spcAft>
              <a:buClr>
                <a:schemeClr val="accent1">
                  <a:lumMod val="60000"/>
                  <a:lumOff val="40000"/>
                </a:schemeClr>
              </a:buClr>
              <a:buNone/>
              <a:defRPr/>
            </a:pPr>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098" name="Picture 2" descr="Cervical Distraction Test | Cervical Radicular Syndrome Assessment">
            <a:extLst>
              <a:ext uri="{FF2B5EF4-FFF2-40B4-BE49-F238E27FC236}">
                <a16:creationId xmlns:a16="http://schemas.microsoft.com/office/drawing/2014/main" id="{71F2F20D-2B22-0507-4890-81EBC7BC13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1319" y="264322"/>
            <a:ext cx="4022128" cy="226643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pecial Orthopedic Neck Assessment Tests – Space Occupying Condition">
            <a:extLst>
              <a:ext uri="{FF2B5EF4-FFF2-40B4-BE49-F238E27FC236}">
                <a16:creationId xmlns:a16="http://schemas.microsoft.com/office/drawing/2014/main" id="{8EC907CB-18B8-AF5F-D066-3093DC3B6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5594" y="2832791"/>
            <a:ext cx="2747064" cy="363025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http://www.google.co.uk/url?source=imglanding&amp;ct=img&amp;q=http://www.chiropractic-books.com/images/Cervical-Compression-Test.jpg&amp;sa=X&amp;ei=hyqLTp2hKujC0QXc5MnqBQ&amp;ved=0CAoQ8wc&amp;usg=AFQjCNFkb3kQUIgPJtPr-2p9n1kvXVIDLA">
            <a:extLst>
              <a:ext uri="{FF2B5EF4-FFF2-40B4-BE49-F238E27FC236}">
                <a16:creationId xmlns:a16="http://schemas.microsoft.com/office/drawing/2014/main" id="{255A72C7-F6A6-B795-99F2-C707D3F620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1376" y="2832791"/>
            <a:ext cx="303847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F84487CD-440F-2346-3B9D-6BEA835D4F66}"/>
              </a:ext>
            </a:extLst>
          </p:cNvPr>
          <p:cNvSpPr>
            <a:spLocks noGrp="1"/>
          </p:cNvSpPr>
          <p:nvPr>
            <p:ph type="title"/>
          </p:nvPr>
        </p:nvSpPr>
        <p:spPr>
          <a:xfrm>
            <a:off x="539833" y="259091"/>
            <a:ext cx="8534400" cy="1507067"/>
          </a:xfrm>
        </p:spPr>
        <p:txBody>
          <a:bodyPr/>
          <a:lstStyle/>
          <a:p>
            <a:pPr eaLnBrk="1" hangingPunct="1"/>
            <a:r>
              <a:rPr lang="en-GB" altLang="en-US" dirty="0">
                <a:latin typeface="Calibri" panose="020F0502020204030204" pitchFamily="34" charset="0"/>
                <a:ea typeface="ＭＳ Ｐゴシック" panose="020B0600070205080204" pitchFamily="34" charset="-128"/>
              </a:rPr>
              <a:t>Spurling’s test</a:t>
            </a:r>
          </a:p>
        </p:txBody>
      </p:sp>
      <p:pic>
        <p:nvPicPr>
          <p:cNvPr id="22532" name="Picture 2" descr="http://www.google.co.uk/url?source=imglanding&amp;ct=img&amp;q=http://www.pacificcollege.edu/pcom_static/alumni/newsletters/winter2005/huatuojiaji_clip_image007.jpg&amp;sa=X&amp;ei=fCWLTqKEJ7SX0QXG0anYBQ&amp;ved=0CAoQ8wc4Pg&amp;usg=AFQjCNHnly72WX0HIgS7kxSVEzMJiFj9Qw">
            <a:extLst>
              <a:ext uri="{FF2B5EF4-FFF2-40B4-BE49-F238E27FC236}">
                <a16:creationId xmlns:a16="http://schemas.microsoft.com/office/drawing/2014/main" id="{7F30463D-1412-760C-CD5E-F238D01E18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7365" y="1496625"/>
            <a:ext cx="5146784" cy="35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73AC2290-874A-89A9-F666-16B6FFA26E9F}"/>
              </a:ext>
            </a:extLst>
          </p:cNvPr>
          <p:cNvSpPr txBox="1"/>
          <p:nvPr/>
        </p:nvSpPr>
        <p:spPr>
          <a:xfrm>
            <a:off x="390167" y="1639333"/>
            <a:ext cx="6101728" cy="4708981"/>
          </a:xfrm>
          <a:prstGeom prst="rect">
            <a:avLst/>
          </a:prstGeom>
          <a:noFill/>
        </p:spPr>
        <p:txBody>
          <a:bodyPr wrap="square">
            <a:spAutoFit/>
          </a:bodyPr>
          <a:lstStyle/>
          <a:p>
            <a:pPr algn="l"/>
            <a:r>
              <a:rPr lang="en-GB" b="0" i="0" dirty="0">
                <a:effectLst/>
                <a:latin typeface="tisapro-regular"/>
              </a:rPr>
              <a:t>The Spurling's test (also known as Maximal Cervical Compression Test and Foraminal Compression Test) is used during a musculoskeletal assessment of the cervical spine when looking for cervical nerve root compression causing </a:t>
            </a:r>
            <a:r>
              <a:rPr lang="en-GB" b="0" i="0" u="none" strike="noStrike" dirty="0">
                <a:effectLst/>
                <a:latin typeface="tisapro-regular"/>
              </a:rPr>
              <a:t>Cervical Radiculopathy</a:t>
            </a:r>
            <a:r>
              <a:rPr lang="en-GB" baseline="30000" dirty="0">
                <a:latin typeface="tisapro-regular"/>
              </a:rPr>
              <a:t>.</a:t>
            </a:r>
            <a:br>
              <a:rPr lang="en-GB" b="0" i="0" dirty="0">
                <a:effectLst/>
                <a:latin typeface="tisapro-regular"/>
              </a:rPr>
            </a:br>
            <a:endParaRPr lang="en-GB" b="0" i="0" dirty="0">
              <a:effectLst/>
              <a:latin typeface="tisapro-regular"/>
            </a:endParaRPr>
          </a:p>
          <a:p>
            <a:pPr algn="l"/>
            <a:endParaRPr lang="en-GB" baseline="30000" dirty="0">
              <a:latin typeface="tisapro-regular"/>
            </a:endParaRPr>
          </a:p>
          <a:p>
            <a:pPr algn="l"/>
            <a:r>
              <a:rPr lang="en-GB" b="0" i="0" dirty="0">
                <a:effectLst/>
                <a:latin typeface="ElsevierGulliver"/>
              </a:rPr>
              <a:t>Spurling test is performed with the patient sitting upright and extending their neck to 30 degrees and looking to one side while the examiner applies an axial load on their head to compress the neural foramen on the ipsilateral side of head rotation. </a:t>
            </a:r>
          </a:p>
          <a:p>
            <a:pPr algn="l"/>
            <a:endParaRPr lang="en-GB" dirty="0">
              <a:latin typeface="ElsevierGulliver"/>
            </a:endParaRPr>
          </a:p>
          <a:p>
            <a:pPr algn="l"/>
            <a:r>
              <a:rPr lang="en-GB" b="0" i="0" dirty="0">
                <a:effectLst/>
                <a:latin typeface="ElsevierGulliver"/>
              </a:rPr>
              <a:t>A positive test is reproduced pain/numbness into the arm in a radicular distribution suggesting cervical radiculopathy. Spurling test is very specific (93%) with low sensitivity; therefore it is helpful in confirming the diagnosis of cervical radiculopathy.</a:t>
            </a:r>
            <a:endParaRPr lang="en-GB" b="0" i="0" dirty="0">
              <a:effectLst/>
              <a:latin typeface="tisapro-regul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9E0F54-753E-D77A-05FD-8B83CE68DC4E}"/>
              </a:ext>
            </a:extLst>
          </p:cNvPr>
          <p:cNvSpPr txBox="1"/>
          <p:nvPr/>
        </p:nvSpPr>
        <p:spPr>
          <a:xfrm>
            <a:off x="300358" y="612671"/>
            <a:ext cx="5713281" cy="5693866"/>
          </a:xfrm>
          <a:prstGeom prst="rect">
            <a:avLst/>
          </a:prstGeom>
          <a:noFill/>
        </p:spPr>
        <p:txBody>
          <a:bodyPr wrap="square">
            <a:spAutoFit/>
          </a:bodyPr>
          <a:lstStyle/>
          <a:p>
            <a:endParaRPr lang="en-GB" sz="1400" dirty="0"/>
          </a:p>
          <a:p>
            <a:endParaRPr lang="en-GB" sz="1400" b="0" i="0" dirty="0">
              <a:effectLst/>
              <a:latin typeface="f37-ginger-bold"/>
            </a:endParaRPr>
          </a:p>
          <a:p>
            <a:pPr algn="l"/>
            <a:r>
              <a:rPr lang="en-GB" sz="1400" b="0" i="0" dirty="0">
                <a:effectLst/>
                <a:latin typeface="tisapro-regular"/>
              </a:rPr>
              <a:t>This test was designed to assess radicular pain, specially at the C4-C6 nerve roots. It is otherwise known as the shoulder abduction test. This test can be suggestive of cervical</a:t>
            </a:r>
            <a:r>
              <a:rPr lang="en-GB" sz="1400" b="0" i="0" baseline="30000" dirty="0">
                <a:effectLst/>
                <a:latin typeface="tisapro-regular"/>
              </a:rPr>
              <a:t> </a:t>
            </a:r>
            <a:r>
              <a:rPr lang="en-GB" sz="1400" b="0" i="0" dirty="0">
                <a:effectLst/>
                <a:latin typeface="tisapro-regular"/>
              </a:rPr>
              <a:t>nerve involvement, but however isn't diagnostic of it.</a:t>
            </a:r>
          </a:p>
          <a:p>
            <a:pPr algn="l"/>
            <a:endParaRPr lang="en-GB" sz="1400" b="0" i="0" dirty="0">
              <a:effectLst/>
              <a:latin typeface="tisapro-regular"/>
            </a:endParaRPr>
          </a:p>
          <a:p>
            <a:pPr algn="l"/>
            <a:r>
              <a:rPr lang="en-GB" sz="1400" b="0" i="0" dirty="0">
                <a:effectLst/>
                <a:latin typeface="tisapro-regular"/>
              </a:rPr>
              <a:t>It is used to diagnose </a:t>
            </a:r>
            <a:r>
              <a:rPr lang="en-GB" sz="1400" b="0" i="0" u="none" strike="noStrike" dirty="0">
                <a:effectLst/>
                <a:latin typeface="tisapro-regular"/>
              </a:rPr>
              <a:t>cervical radiculopathy</a:t>
            </a:r>
            <a:r>
              <a:rPr lang="en-GB" sz="1400" b="0" i="0" dirty="0">
                <a:effectLst/>
                <a:latin typeface="tisapro-regular"/>
              </a:rPr>
              <a:t> and is as definitive as the </a:t>
            </a:r>
            <a:r>
              <a:rPr lang="en-GB" sz="1400" b="0" i="0" u="none" strike="noStrike" dirty="0">
                <a:effectLst/>
                <a:latin typeface="tisapro-regular"/>
              </a:rPr>
              <a:t>spurling's test</a:t>
            </a:r>
            <a:r>
              <a:rPr lang="en-GB" sz="1400" b="0" i="0" dirty="0">
                <a:effectLst/>
                <a:latin typeface="tisapro-regular"/>
              </a:rPr>
              <a:t> however is less painful. It can also be used in case of a herniated </a:t>
            </a:r>
            <a:r>
              <a:rPr lang="en-GB" sz="1400" b="0" i="0" u="none" strike="noStrike" dirty="0">
                <a:effectLst/>
                <a:latin typeface="tisapro-regular"/>
              </a:rPr>
              <a:t>disc pathology</a:t>
            </a:r>
            <a:r>
              <a:rPr lang="en-GB" sz="1400" b="0" i="0" dirty="0">
                <a:effectLst/>
                <a:latin typeface="tisapro-regular"/>
              </a:rPr>
              <a:t>, spinal nerve root compression, acute neck pain which could be neural related.</a:t>
            </a:r>
          </a:p>
          <a:p>
            <a:pPr algn="l"/>
            <a:endParaRPr lang="en-GB" sz="1400" b="0" i="0" dirty="0">
              <a:effectLst/>
              <a:latin typeface="tisapro-regular"/>
            </a:endParaRPr>
          </a:p>
          <a:p>
            <a:pPr algn="l"/>
            <a:r>
              <a:rPr lang="en-GB" sz="1400" b="0" i="0" dirty="0">
                <a:effectLst/>
                <a:latin typeface="f37-ginger-bold"/>
              </a:rPr>
              <a:t>Procedure</a:t>
            </a:r>
          </a:p>
          <a:p>
            <a:pPr algn="l"/>
            <a:r>
              <a:rPr lang="en-GB" sz="1400" b="0" i="0" dirty="0">
                <a:effectLst/>
                <a:latin typeface="tisapro-regular"/>
              </a:rPr>
              <a:t>The subject is sitting. The upper limb has to be actively or passively raised above the head with the palm of the hand above the head.</a:t>
            </a:r>
          </a:p>
          <a:p>
            <a:pPr algn="l"/>
            <a:endParaRPr lang="en-GB" sz="1400" b="0" i="0" dirty="0">
              <a:effectLst/>
              <a:latin typeface="f37-ginger-bold"/>
            </a:endParaRPr>
          </a:p>
          <a:p>
            <a:pPr algn="l"/>
            <a:r>
              <a:rPr lang="en-GB" sz="1400" b="1" i="0" dirty="0">
                <a:effectLst/>
                <a:latin typeface="tisapro-regular"/>
              </a:rPr>
              <a:t>Positive sign:</a:t>
            </a:r>
            <a:r>
              <a:rPr lang="en-GB" sz="1400" b="0" i="0" dirty="0">
                <a:effectLst/>
                <a:latin typeface="tisapro-regular"/>
              </a:rPr>
              <a:t> Reduction in symptoms with the painful arm placed on top of the head. The suggested mechanism includes reduction of pain as the traction force to the nerves and the lower </a:t>
            </a:r>
            <a:r>
              <a:rPr lang="en-GB" sz="1400" b="0" i="0" u="none" strike="noStrike" dirty="0">
                <a:effectLst/>
                <a:latin typeface="tisapro-regular"/>
              </a:rPr>
              <a:t>brachial plexus</a:t>
            </a:r>
            <a:r>
              <a:rPr lang="en-GB" sz="1400" b="0" i="0" dirty="0">
                <a:effectLst/>
                <a:latin typeface="tisapro-regular"/>
              </a:rPr>
              <a:t> trunks are relieved. With the arm hanging at the side of one's body the mechanical </a:t>
            </a:r>
            <a:r>
              <a:rPr lang="en-GB" sz="1400" b="0" i="0" u="none" strike="noStrike" dirty="0">
                <a:effectLst/>
                <a:latin typeface="tisapro-regular"/>
              </a:rPr>
              <a:t>traction</a:t>
            </a:r>
            <a:r>
              <a:rPr lang="en-GB" sz="1400" b="0" i="0" dirty="0">
                <a:effectLst/>
                <a:latin typeface="tisapro-regular"/>
              </a:rPr>
              <a:t> acting on the nerve increases, thus increasing symptoms.</a:t>
            </a:r>
          </a:p>
          <a:p>
            <a:pPr algn="l"/>
            <a:r>
              <a:rPr lang="en-GB" sz="1400" b="1" i="0" dirty="0">
                <a:effectLst/>
                <a:latin typeface="tisapro-regular"/>
              </a:rPr>
              <a:t>Negative sign:</a:t>
            </a:r>
            <a:r>
              <a:rPr lang="en-GB" sz="1400" b="0" i="0" dirty="0">
                <a:effectLst/>
                <a:latin typeface="tisapro-regular"/>
              </a:rPr>
              <a:t> Increase in the symptoms when the patients hand is placed on the head. These symptoms are probably increased due to inter scalene muscle compression. Thus placing the hand could be termed positive for inter scalene compression and negative for </a:t>
            </a:r>
            <a:r>
              <a:rPr lang="en-GB" sz="1400" b="0" i="0" dirty="0" err="1">
                <a:effectLst/>
                <a:latin typeface="tisapro-regular"/>
              </a:rPr>
              <a:t>Bakody</a:t>
            </a:r>
            <a:r>
              <a:rPr lang="en-GB" sz="1400" b="0" i="0" dirty="0">
                <a:effectLst/>
                <a:latin typeface="tisapro-regular"/>
              </a:rPr>
              <a:t> sign.</a:t>
            </a:r>
          </a:p>
        </p:txBody>
      </p:sp>
      <p:pic>
        <p:nvPicPr>
          <p:cNvPr id="10246" name="Picture 6">
            <a:extLst>
              <a:ext uri="{FF2B5EF4-FFF2-40B4-BE49-F238E27FC236}">
                <a16:creationId xmlns:a16="http://schemas.microsoft.com/office/drawing/2014/main" id="{41380D31-D9A2-05D4-D737-8C81CA78E1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1007" y="1423943"/>
            <a:ext cx="4762500" cy="33718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102732A-1C0C-F1FA-6B55-E01B5F3817CC}"/>
              </a:ext>
            </a:extLst>
          </p:cNvPr>
          <p:cNvSpPr>
            <a:spLocks noGrp="1"/>
          </p:cNvSpPr>
          <p:nvPr>
            <p:ph type="title"/>
          </p:nvPr>
        </p:nvSpPr>
        <p:spPr>
          <a:xfrm>
            <a:off x="154823" y="58846"/>
            <a:ext cx="8534400" cy="1507067"/>
          </a:xfrm>
        </p:spPr>
        <p:txBody>
          <a:bodyPr/>
          <a:lstStyle/>
          <a:p>
            <a:r>
              <a:rPr lang="en-GB" sz="3600" dirty="0" err="1"/>
              <a:t>Bakody</a:t>
            </a:r>
            <a:r>
              <a:rPr lang="en-GB" sz="3600" dirty="0"/>
              <a:t> manoeuvre</a:t>
            </a:r>
            <a:br>
              <a:rPr lang="en-GB" sz="3600" dirty="0"/>
            </a:br>
            <a:endParaRPr lang="en-GB" dirty="0"/>
          </a:p>
        </p:txBody>
      </p:sp>
    </p:spTree>
    <p:extLst>
      <p:ext uri="{BB962C8B-B14F-4D97-AF65-F5344CB8AC3E}">
        <p14:creationId xmlns:p14="http://schemas.microsoft.com/office/powerpoint/2010/main" val="2770087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EFDE3-D6FE-730F-C266-3CD47167F03A}"/>
              </a:ext>
            </a:extLst>
          </p:cNvPr>
          <p:cNvSpPr>
            <a:spLocks noGrp="1"/>
          </p:cNvSpPr>
          <p:nvPr>
            <p:ph type="title"/>
          </p:nvPr>
        </p:nvSpPr>
        <p:spPr>
          <a:xfrm>
            <a:off x="230450" y="231590"/>
            <a:ext cx="8534400" cy="1507067"/>
          </a:xfrm>
        </p:spPr>
        <p:txBody>
          <a:bodyPr/>
          <a:lstStyle/>
          <a:p>
            <a:r>
              <a:rPr lang="en-GB" sz="3600" dirty="0" err="1"/>
              <a:t>Kernigs</a:t>
            </a:r>
            <a:r>
              <a:rPr lang="en-GB" dirty="0"/>
              <a:t>/</a:t>
            </a:r>
            <a:r>
              <a:rPr lang="en-GB" sz="3600" dirty="0" err="1"/>
              <a:t>brudzinskis</a:t>
            </a:r>
            <a:br>
              <a:rPr lang="en-GB" sz="3600" dirty="0"/>
            </a:br>
            <a:endParaRPr lang="en-GB" dirty="0"/>
          </a:p>
        </p:txBody>
      </p:sp>
      <p:pic>
        <p:nvPicPr>
          <p:cNvPr id="7170" name="Picture 2" descr="Image result for kernig and brudzinski's signs | Kernig sign, Medical  mnemonics, Pediatric nursing">
            <a:extLst>
              <a:ext uri="{FF2B5EF4-FFF2-40B4-BE49-F238E27FC236}">
                <a16:creationId xmlns:a16="http://schemas.microsoft.com/office/drawing/2014/main" id="{BE3AAE14-E9F1-5AB1-F6DC-27B0FB7055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747641"/>
            <a:ext cx="5534025" cy="56102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27B8E96-2DBA-BB91-2B16-96FDBA8EB5D3}"/>
              </a:ext>
            </a:extLst>
          </p:cNvPr>
          <p:cNvSpPr txBox="1"/>
          <p:nvPr/>
        </p:nvSpPr>
        <p:spPr>
          <a:xfrm>
            <a:off x="335165" y="1243193"/>
            <a:ext cx="5274988" cy="5509200"/>
          </a:xfrm>
          <a:prstGeom prst="rect">
            <a:avLst/>
          </a:prstGeom>
          <a:noFill/>
        </p:spPr>
        <p:txBody>
          <a:bodyPr wrap="square">
            <a:spAutoFit/>
          </a:bodyPr>
          <a:lstStyle/>
          <a:p>
            <a:pPr algn="l"/>
            <a:r>
              <a:rPr lang="en-GB" sz="1600" b="1" i="0" dirty="0">
                <a:effectLst/>
                <a:latin typeface="tisapro-regular"/>
              </a:rPr>
              <a:t>Kernig’s &amp; Brudzinski’s signs</a:t>
            </a:r>
            <a:r>
              <a:rPr lang="en-GB" sz="1600" b="0" i="0" dirty="0">
                <a:effectLst/>
                <a:latin typeface="tisapro-regular"/>
              </a:rPr>
              <a:t> </a:t>
            </a:r>
            <a:r>
              <a:rPr lang="en-GB" sz="1600" dirty="0">
                <a:latin typeface="tisapro-regular"/>
              </a:rPr>
              <a:t>are</a:t>
            </a:r>
            <a:r>
              <a:rPr lang="en-GB" sz="1600" b="0" i="0" dirty="0">
                <a:effectLst/>
                <a:latin typeface="tisapro-regular"/>
              </a:rPr>
              <a:t> one of the physically demonstrable symptoms of meningitis/nuchal rigidity. </a:t>
            </a:r>
          </a:p>
          <a:p>
            <a:pPr algn="l"/>
            <a:endParaRPr lang="en-GB" sz="1600" b="0" i="0" dirty="0">
              <a:effectLst/>
              <a:latin typeface="f37-ginger-bold"/>
            </a:endParaRPr>
          </a:p>
          <a:p>
            <a:pPr algn="l"/>
            <a:r>
              <a:rPr lang="en-GB" sz="1600" b="0" i="0" dirty="0">
                <a:effectLst/>
                <a:latin typeface="tisapro-regular"/>
              </a:rPr>
              <a:t>To elicit the </a:t>
            </a:r>
            <a:r>
              <a:rPr lang="en-GB" sz="1600" b="1" i="0" dirty="0">
                <a:effectLst/>
                <a:latin typeface="tisapro-regular"/>
              </a:rPr>
              <a:t>Kernig's sign</a:t>
            </a:r>
            <a:endParaRPr lang="en-GB" sz="1600" b="0" i="0" dirty="0">
              <a:effectLst/>
              <a:latin typeface="tisapro-regular"/>
            </a:endParaRPr>
          </a:p>
          <a:p>
            <a:pPr algn="l"/>
            <a:r>
              <a:rPr lang="en-GB" sz="1600" b="1" i="0" dirty="0">
                <a:effectLst/>
                <a:latin typeface="tisapro-regular"/>
              </a:rPr>
              <a:t>Step 1.</a:t>
            </a:r>
            <a:r>
              <a:rPr lang="en-GB" sz="1600" b="0" i="0" dirty="0">
                <a:effectLst/>
                <a:latin typeface="tisapro-regular"/>
              </a:rPr>
              <a:t> The patient is positioned in supine with hip and knee flexed to 90 degrees</a:t>
            </a:r>
          </a:p>
          <a:p>
            <a:pPr algn="l"/>
            <a:r>
              <a:rPr lang="en-GB" sz="1600" b="1" i="0" dirty="0">
                <a:effectLst/>
                <a:latin typeface="tisapro-regular"/>
              </a:rPr>
              <a:t>Step 2.</a:t>
            </a:r>
            <a:r>
              <a:rPr lang="en-GB" sz="1600" b="0" i="0" dirty="0">
                <a:effectLst/>
                <a:latin typeface="tisapro-regular"/>
              </a:rPr>
              <a:t> The knee is then slowly extended by the examiner (Repeat on both legs)</a:t>
            </a:r>
          </a:p>
          <a:p>
            <a:pPr algn="l"/>
            <a:r>
              <a:rPr lang="en-GB" sz="1600" b="1" i="0" dirty="0">
                <a:effectLst/>
                <a:latin typeface="tisapro-regular"/>
              </a:rPr>
              <a:t>Step 3.</a:t>
            </a:r>
            <a:r>
              <a:rPr lang="en-GB" sz="1600" b="0" i="0" dirty="0">
                <a:effectLst/>
                <a:latin typeface="tisapro-regular"/>
              </a:rPr>
              <a:t> Resistance or pain and the inability to extend the patient's knee beyond 135 degrees, because of pain, bilaterally indicates a positive </a:t>
            </a:r>
            <a:r>
              <a:rPr lang="en-GB" sz="1600" b="1" i="0" dirty="0">
                <a:effectLst/>
                <a:latin typeface="tisapro-regular"/>
              </a:rPr>
              <a:t>Kernig's sign</a:t>
            </a:r>
          </a:p>
          <a:p>
            <a:pPr algn="l"/>
            <a:endParaRPr lang="en-GB" sz="1600" b="1" dirty="0">
              <a:latin typeface="tisapro-regular"/>
            </a:endParaRPr>
          </a:p>
          <a:p>
            <a:pPr algn="l"/>
            <a:r>
              <a:rPr lang="en-GB" sz="1600" dirty="0">
                <a:latin typeface="tisapro-regular"/>
              </a:rPr>
              <a:t>T</a:t>
            </a:r>
            <a:r>
              <a:rPr lang="en-GB" sz="1600" b="0" i="0" dirty="0">
                <a:effectLst/>
                <a:latin typeface="tisapro-regular"/>
              </a:rPr>
              <a:t>o perform the </a:t>
            </a:r>
            <a:r>
              <a:rPr lang="en-GB" sz="1600" b="1" i="0" dirty="0">
                <a:effectLst/>
                <a:latin typeface="tisapro-regular"/>
              </a:rPr>
              <a:t>Brudzinski's sign</a:t>
            </a:r>
            <a:endParaRPr lang="en-GB" sz="1600" b="0" i="0" dirty="0">
              <a:effectLst/>
              <a:latin typeface="tisapro-regular"/>
            </a:endParaRPr>
          </a:p>
          <a:p>
            <a:pPr algn="l"/>
            <a:r>
              <a:rPr lang="en-GB" sz="1600" b="1" i="0" dirty="0">
                <a:effectLst/>
                <a:latin typeface="tisapro-regular"/>
              </a:rPr>
              <a:t>Step 1.</a:t>
            </a:r>
            <a:r>
              <a:rPr lang="en-GB" sz="1600" b="0" i="0" dirty="0">
                <a:effectLst/>
                <a:latin typeface="tisapro-regular"/>
              </a:rPr>
              <a:t> Patient in supine position</a:t>
            </a:r>
          </a:p>
          <a:p>
            <a:pPr algn="l"/>
            <a:r>
              <a:rPr lang="en-GB" sz="1600" b="1" i="0" dirty="0">
                <a:effectLst/>
                <a:latin typeface="tisapro-regular"/>
              </a:rPr>
              <a:t>Step 2.</a:t>
            </a:r>
            <a:r>
              <a:rPr lang="en-GB" sz="1600" b="0" i="0" dirty="0">
                <a:effectLst/>
                <a:latin typeface="tisapro-regular"/>
              </a:rPr>
              <a:t> Gently grasp the patient's head from behind and place the other hand on the patient's chest</a:t>
            </a:r>
          </a:p>
          <a:p>
            <a:pPr algn="l"/>
            <a:r>
              <a:rPr lang="en-GB" sz="1600" b="1" i="0" dirty="0">
                <a:effectLst/>
                <a:latin typeface="tisapro-regular"/>
              </a:rPr>
              <a:t>Step 3.</a:t>
            </a:r>
            <a:r>
              <a:rPr lang="en-GB" sz="1600" b="0" i="0" dirty="0">
                <a:effectLst/>
                <a:latin typeface="tisapro-regular"/>
              </a:rPr>
              <a:t> Gently flex the neck, bringing chin to chest</a:t>
            </a:r>
          </a:p>
          <a:p>
            <a:pPr algn="l"/>
            <a:r>
              <a:rPr lang="en-GB" sz="1600" b="1" i="0" dirty="0">
                <a:effectLst/>
                <a:latin typeface="tisapro-regular"/>
              </a:rPr>
              <a:t>Step 4.</a:t>
            </a:r>
            <a:r>
              <a:rPr lang="en-GB" sz="1600" b="0" i="0" dirty="0">
                <a:effectLst/>
                <a:latin typeface="tisapro-regular"/>
              </a:rPr>
              <a:t> Positive sign is involuntary flexing of hips and knees (an involuntary reaction to lessen the stretch on the inflamed meninges)</a:t>
            </a:r>
            <a:br>
              <a:rPr lang="en-GB" sz="1600" b="0" i="0" dirty="0">
                <a:solidFill>
                  <a:srgbClr val="020621"/>
                </a:solidFill>
                <a:effectLst/>
                <a:latin typeface="tisapro-regular"/>
              </a:rPr>
            </a:br>
            <a:endParaRPr lang="en-GB" sz="1600" b="0" i="0" dirty="0">
              <a:solidFill>
                <a:srgbClr val="020621"/>
              </a:solidFill>
              <a:effectLst/>
              <a:latin typeface="tisapro-regular"/>
            </a:endParaRPr>
          </a:p>
          <a:p>
            <a:pPr algn="l"/>
            <a:endParaRPr lang="en-GB" sz="1600" b="0" i="0" dirty="0">
              <a:effectLst/>
              <a:latin typeface="tisapro-regular"/>
            </a:endParaRPr>
          </a:p>
        </p:txBody>
      </p:sp>
    </p:spTree>
    <p:extLst>
      <p:ext uri="{BB962C8B-B14F-4D97-AF65-F5344CB8AC3E}">
        <p14:creationId xmlns:p14="http://schemas.microsoft.com/office/powerpoint/2010/main" val="1701356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353AD-96C2-C253-FE9B-5A12333E0AFC}"/>
              </a:ext>
            </a:extLst>
          </p:cNvPr>
          <p:cNvSpPr>
            <a:spLocks noGrp="1"/>
          </p:cNvSpPr>
          <p:nvPr>
            <p:ph type="title"/>
          </p:nvPr>
        </p:nvSpPr>
        <p:spPr>
          <a:xfrm>
            <a:off x="299201" y="128463"/>
            <a:ext cx="8534400" cy="1507067"/>
          </a:xfrm>
        </p:spPr>
        <p:txBody>
          <a:bodyPr/>
          <a:lstStyle/>
          <a:p>
            <a:r>
              <a:rPr lang="en-GB" sz="3600" dirty="0" err="1"/>
              <a:t>Bikeles</a:t>
            </a:r>
            <a:endParaRPr lang="en-GB" dirty="0"/>
          </a:p>
        </p:txBody>
      </p:sp>
      <p:sp>
        <p:nvSpPr>
          <p:cNvPr id="3" name="Content Placeholder 2">
            <a:extLst>
              <a:ext uri="{FF2B5EF4-FFF2-40B4-BE49-F238E27FC236}">
                <a16:creationId xmlns:a16="http://schemas.microsoft.com/office/drawing/2014/main" id="{05F576F6-6D7B-2AD9-A8FD-DA49E6E07EEB}"/>
              </a:ext>
            </a:extLst>
          </p:cNvPr>
          <p:cNvSpPr>
            <a:spLocks noGrp="1"/>
          </p:cNvSpPr>
          <p:nvPr>
            <p:ph idx="1"/>
          </p:nvPr>
        </p:nvSpPr>
        <p:spPr>
          <a:xfrm>
            <a:off x="299201" y="1635530"/>
            <a:ext cx="5338453" cy="4882148"/>
          </a:xfrm>
        </p:spPr>
        <p:txBody>
          <a:bodyPr>
            <a:normAutofit fontScale="85000" lnSpcReduction="10000"/>
          </a:bodyPr>
          <a:lstStyle/>
          <a:p>
            <a:pPr marL="0" indent="0" algn="l">
              <a:buNone/>
            </a:pPr>
            <a:r>
              <a:rPr lang="en-GB" b="1" i="0" dirty="0">
                <a:solidFill>
                  <a:schemeClr val="tx1"/>
                </a:solidFill>
                <a:effectLst/>
                <a:latin typeface="PT Serif" panose="020F0502020204030204" pitchFamily="18" charset="0"/>
              </a:rPr>
              <a:t>Purpose </a:t>
            </a:r>
            <a:r>
              <a:rPr lang="en-GB" b="0" i="0" dirty="0">
                <a:solidFill>
                  <a:schemeClr val="tx1"/>
                </a:solidFill>
                <a:effectLst/>
                <a:latin typeface="PT Serif" panose="020F0502020204030204" pitchFamily="18" charset="0"/>
              </a:rPr>
              <a:t>of </a:t>
            </a:r>
            <a:r>
              <a:rPr lang="en-GB" b="0" i="0" dirty="0" err="1">
                <a:solidFill>
                  <a:schemeClr val="tx1"/>
                </a:solidFill>
                <a:effectLst/>
                <a:latin typeface="PT Serif" panose="020F0502020204030204" pitchFamily="18" charset="0"/>
              </a:rPr>
              <a:t>Bikele’s</a:t>
            </a:r>
            <a:r>
              <a:rPr lang="en-GB" b="0" i="0" dirty="0">
                <a:solidFill>
                  <a:schemeClr val="tx1"/>
                </a:solidFill>
                <a:effectLst/>
                <a:latin typeface="PT Serif" panose="020F0502020204030204" pitchFamily="18" charset="0"/>
              </a:rPr>
              <a:t> Sign</a:t>
            </a:r>
            <a:r>
              <a:rPr lang="en-GB" b="1" i="0" dirty="0">
                <a:solidFill>
                  <a:schemeClr val="tx1"/>
                </a:solidFill>
                <a:effectLst/>
                <a:latin typeface="PT Serif" panose="020F0502020204030204" pitchFamily="18" charset="0"/>
              </a:rPr>
              <a:t> :</a:t>
            </a:r>
            <a:r>
              <a:rPr lang="en-GB" b="0" i="0" dirty="0">
                <a:solidFill>
                  <a:schemeClr val="tx1"/>
                </a:solidFill>
                <a:effectLst/>
                <a:latin typeface="PT Serif" panose="020F0502020204030204" pitchFamily="18" charset="0"/>
              </a:rPr>
              <a:t> To determine if there are neurologic symptoms when the arm is abducted, laterally rotated and elbow is extended.</a:t>
            </a:r>
          </a:p>
          <a:p>
            <a:pPr marL="0" indent="0" algn="l">
              <a:buNone/>
            </a:pPr>
            <a:r>
              <a:rPr lang="en-GB" b="1" i="0" dirty="0">
                <a:solidFill>
                  <a:schemeClr val="tx1"/>
                </a:solidFill>
                <a:effectLst/>
                <a:latin typeface="PT Serif" panose="020F0502020204030204" pitchFamily="18" charset="0"/>
              </a:rPr>
              <a:t>Patient position:</a:t>
            </a:r>
            <a:r>
              <a:rPr lang="en-GB" b="0" i="0" dirty="0">
                <a:solidFill>
                  <a:schemeClr val="tx1"/>
                </a:solidFill>
                <a:effectLst/>
                <a:latin typeface="PT Serif" panose="020F0502020204030204" pitchFamily="18" charset="0"/>
              </a:rPr>
              <a:t> Sitting upright with back unsupported and with arms beside the trunk.</a:t>
            </a:r>
          </a:p>
          <a:p>
            <a:pPr marL="0" indent="0" algn="l">
              <a:buNone/>
            </a:pPr>
            <a:r>
              <a:rPr lang="en-GB" b="1" i="0" dirty="0">
                <a:solidFill>
                  <a:schemeClr val="tx1"/>
                </a:solidFill>
                <a:effectLst/>
                <a:latin typeface="PT Serif" panose="020F0502020204030204" pitchFamily="18" charset="0"/>
              </a:rPr>
              <a:t>Examiner position:</a:t>
            </a:r>
            <a:r>
              <a:rPr lang="en-GB" b="0" i="0" dirty="0">
                <a:solidFill>
                  <a:schemeClr val="tx1"/>
                </a:solidFill>
                <a:effectLst/>
                <a:latin typeface="PT Serif" panose="020F0502020204030204" pitchFamily="18" charset="0"/>
              </a:rPr>
              <a:t> Standing behind the patient.</a:t>
            </a:r>
          </a:p>
          <a:p>
            <a:pPr marL="0" indent="0" algn="l">
              <a:buNone/>
            </a:pPr>
            <a:r>
              <a:rPr lang="en-GB" b="1" i="0" dirty="0">
                <a:solidFill>
                  <a:schemeClr val="tx1"/>
                </a:solidFill>
                <a:effectLst/>
                <a:latin typeface="PT Serif" panose="020F0502020204030204" pitchFamily="18" charset="0"/>
              </a:rPr>
              <a:t>Procedure:</a:t>
            </a:r>
            <a:r>
              <a:rPr lang="en-GB" b="0" i="0" dirty="0">
                <a:solidFill>
                  <a:schemeClr val="tx1"/>
                </a:solidFill>
                <a:effectLst/>
                <a:latin typeface="PT Serif" panose="020F0502020204030204" pitchFamily="18" charset="0"/>
              </a:rPr>
              <a:t> This test is performed in two steps: </a:t>
            </a:r>
          </a:p>
          <a:p>
            <a:pPr algn="l"/>
            <a:r>
              <a:rPr lang="en-GB" b="0" i="0" dirty="0">
                <a:solidFill>
                  <a:schemeClr val="tx1"/>
                </a:solidFill>
                <a:effectLst/>
                <a:latin typeface="PT Serif" panose="020F0502020204030204" pitchFamily="18" charset="0"/>
              </a:rPr>
              <a:t>(1) The patient raises the arm sideways up to 90 degrees with the elbow fully flexed; </a:t>
            </a:r>
          </a:p>
          <a:p>
            <a:pPr algn="l"/>
            <a:r>
              <a:rPr lang="en-GB" b="0" i="0" dirty="0">
                <a:solidFill>
                  <a:schemeClr val="tx1"/>
                </a:solidFill>
                <a:effectLst/>
                <a:latin typeface="PT Serif" panose="020F0502020204030204" pitchFamily="18" charset="0"/>
              </a:rPr>
              <a:t>(2) then, the arm is extended at the shoulder joint, followed by the extension of the elbow joint.</a:t>
            </a:r>
          </a:p>
          <a:p>
            <a:pPr marL="0" indent="0" algn="l">
              <a:buNone/>
            </a:pPr>
            <a:r>
              <a:rPr lang="en-GB" b="1" i="0" dirty="0">
                <a:solidFill>
                  <a:schemeClr val="tx1"/>
                </a:solidFill>
                <a:effectLst/>
                <a:latin typeface="PT Serif" panose="020F0502020204030204" pitchFamily="18" charset="0"/>
              </a:rPr>
              <a:t>Outcome:</a:t>
            </a:r>
            <a:r>
              <a:rPr lang="en-GB" b="0" i="0" dirty="0">
                <a:solidFill>
                  <a:schemeClr val="tx1"/>
                </a:solidFill>
                <a:effectLst/>
                <a:latin typeface="PT Serif" panose="020F0502020204030204" pitchFamily="18" charset="0"/>
              </a:rPr>
              <a:t> The test is positive if radicular pain or other neurologic symptoms are felt on extending the shoulder joint and elbow joint. A positive </a:t>
            </a:r>
            <a:r>
              <a:rPr lang="en-GB" b="0" i="0" dirty="0" err="1">
                <a:solidFill>
                  <a:schemeClr val="tx1"/>
                </a:solidFill>
                <a:effectLst/>
                <a:latin typeface="PT Serif" panose="020F0502020204030204" pitchFamily="18" charset="0"/>
              </a:rPr>
              <a:t>bikele’s</a:t>
            </a:r>
            <a:r>
              <a:rPr lang="en-GB" b="0" i="0" dirty="0">
                <a:solidFill>
                  <a:schemeClr val="tx1"/>
                </a:solidFill>
                <a:effectLst/>
                <a:latin typeface="PT Serif" panose="020F0502020204030204" pitchFamily="18" charset="0"/>
              </a:rPr>
              <a:t> sign indicates a nerve root tension, brachial plexus neuritis and/or meningitis.</a:t>
            </a:r>
          </a:p>
          <a:p>
            <a:endParaRPr lang="en-GB" dirty="0">
              <a:solidFill>
                <a:schemeClr val="tx1"/>
              </a:solidFill>
            </a:endParaRPr>
          </a:p>
        </p:txBody>
      </p:sp>
      <p:pic>
        <p:nvPicPr>
          <p:cNvPr id="9218" name="Picture 2">
            <a:extLst>
              <a:ext uri="{FF2B5EF4-FFF2-40B4-BE49-F238E27FC236}">
                <a16:creationId xmlns:a16="http://schemas.microsoft.com/office/drawing/2014/main" id="{CAA7202B-0DFA-A037-2F94-36138A3B54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9197" y="1257395"/>
            <a:ext cx="5201551" cy="3651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60862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764ED-CA04-5203-BBBD-EBD75D68FAE2}"/>
              </a:ext>
            </a:extLst>
          </p:cNvPr>
          <p:cNvSpPr>
            <a:spLocks noGrp="1"/>
          </p:cNvSpPr>
          <p:nvPr>
            <p:ph type="title"/>
          </p:nvPr>
        </p:nvSpPr>
        <p:spPr>
          <a:xfrm>
            <a:off x="388579" y="197215"/>
            <a:ext cx="8534400" cy="1507067"/>
          </a:xfrm>
        </p:spPr>
        <p:txBody>
          <a:bodyPr/>
          <a:lstStyle/>
          <a:p>
            <a:r>
              <a:rPr lang="en-GB" sz="3600" dirty="0"/>
              <a:t>VAI/VBI  - 5D’s, 3N’s</a:t>
            </a:r>
            <a:br>
              <a:rPr lang="en-GB" dirty="0"/>
            </a:br>
            <a:endParaRPr lang="en-GB" dirty="0"/>
          </a:p>
        </p:txBody>
      </p:sp>
      <p:sp>
        <p:nvSpPr>
          <p:cNvPr id="7" name="TextBox 6">
            <a:extLst>
              <a:ext uri="{FF2B5EF4-FFF2-40B4-BE49-F238E27FC236}">
                <a16:creationId xmlns:a16="http://schemas.microsoft.com/office/drawing/2014/main" id="{17C0B960-016C-1847-FE2E-9C45B415AF8A}"/>
              </a:ext>
            </a:extLst>
          </p:cNvPr>
          <p:cNvSpPr txBox="1"/>
          <p:nvPr/>
        </p:nvSpPr>
        <p:spPr>
          <a:xfrm>
            <a:off x="335166" y="1420145"/>
            <a:ext cx="6101728" cy="5262979"/>
          </a:xfrm>
          <a:prstGeom prst="rect">
            <a:avLst/>
          </a:prstGeom>
          <a:noFill/>
        </p:spPr>
        <p:txBody>
          <a:bodyPr wrap="square">
            <a:spAutoFit/>
          </a:bodyPr>
          <a:lstStyle/>
          <a:p>
            <a:r>
              <a:rPr lang="en-GB" sz="1400" b="1" i="0" dirty="0">
                <a:effectLst/>
                <a:latin typeface="Times New Roman" panose="02020603050405020304" pitchFamily="18" charset="0"/>
                <a:cs typeface="Times New Roman" panose="02020603050405020304" pitchFamily="18" charset="0"/>
              </a:rPr>
              <a:t>Dizziness</a:t>
            </a:r>
            <a:r>
              <a:rPr lang="en-GB" sz="1400" b="0" i="0" dirty="0">
                <a:effectLst/>
                <a:latin typeface="Times New Roman" panose="02020603050405020304" pitchFamily="18" charset="0"/>
                <a:cs typeface="Times New Roman" panose="02020603050405020304" pitchFamily="18" charset="0"/>
              </a:rPr>
              <a:t> is the most common complaint associated with vertebrobasilar insufficiency (VBI). When dizziness is present you must assess for the presentation of the following symptoms (the presence of one of these symptoms is enough to warrant caution and further investigation).</a:t>
            </a:r>
          </a:p>
          <a:p>
            <a:endParaRPr lang="en-GB" sz="1400" dirty="0">
              <a:latin typeface="Times New Roman" panose="02020603050405020304" pitchFamily="18" charset="0"/>
              <a:cs typeface="Times New Roman" panose="02020603050405020304" pitchFamily="18" charset="0"/>
            </a:endParaRPr>
          </a:p>
          <a:p>
            <a:pPr algn="l"/>
            <a:r>
              <a:rPr lang="en-GB" sz="1400" b="1" i="0" dirty="0">
                <a:effectLst/>
                <a:latin typeface="Times New Roman" panose="02020603050405020304" pitchFamily="18" charset="0"/>
                <a:cs typeface="Times New Roman" panose="02020603050405020304" pitchFamily="18" charset="0"/>
              </a:rPr>
              <a:t>5D's</a:t>
            </a:r>
            <a:endParaRPr lang="en-GB" sz="1400" b="0" i="0" dirty="0">
              <a:effectLst/>
              <a:latin typeface="Times New Roman" panose="02020603050405020304" pitchFamily="18" charset="0"/>
              <a:cs typeface="Times New Roman" panose="02020603050405020304" pitchFamily="18" charset="0"/>
            </a:endParaRP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Dizziness</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Diplopia, blurred vision or transient hemianopia</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Drop attacks (loss of power or consciousness)</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Dysphagia (problems swallowing)</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Dysarthria (problems speaking)</a:t>
            </a:r>
          </a:p>
          <a:p>
            <a:pPr algn="l"/>
            <a:r>
              <a:rPr lang="en-GB" sz="1400" b="1" i="0" dirty="0">
                <a:effectLst/>
                <a:latin typeface="Times New Roman" panose="02020603050405020304" pitchFamily="18" charset="0"/>
                <a:cs typeface="Times New Roman" panose="02020603050405020304" pitchFamily="18" charset="0"/>
              </a:rPr>
              <a:t>3 N's</a:t>
            </a:r>
            <a:endParaRPr lang="en-GB" sz="1400" b="0" i="0" dirty="0">
              <a:effectLst/>
              <a:latin typeface="Times New Roman" panose="02020603050405020304" pitchFamily="18" charset="0"/>
              <a:cs typeface="Times New Roman" panose="02020603050405020304" pitchFamily="18" charset="0"/>
            </a:endParaRP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Nystagmus</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Nausea or vomiting</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Other neurological symptoms</a:t>
            </a:r>
          </a:p>
          <a:p>
            <a:pPr algn="l"/>
            <a:r>
              <a:rPr lang="en-GB" sz="1400" b="1" i="0" dirty="0">
                <a:effectLst/>
                <a:latin typeface="Times New Roman" panose="02020603050405020304" pitchFamily="18" charset="0"/>
                <a:cs typeface="Times New Roman" panose="02020603050405020304" pitchFamily="18" charset="0"/>
              </a:rPr>
              <a:t>5 others</a:t>
            </a:r>
            <a:endParaRPr lang="en-GB" sz="1400" b="0" i="0" dirty="0">
              <a:effectLst/>
              <a:latin typeface="Times New Roman" panose="02020603050405020304" pitchFamily="18" charset="0"/>
              <a:cs typeface="Times New Roman" panose="02020603050405020304" pitchFamily="18" charset="0"/>
            </a:endParaRP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Light headiness or fainting</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Disorientation or anxiety</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Disturbances in the ears - tinnitus</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Pallor, tremors, sweating </a:t>
            </a:r>
          </a:p>
          <a:p>
            <a:pPr marL="742950" lvl="1" indent="-285750" algn="l">
              <a:buFont typeface="Arial" panose="020B0604020202020204" pitchFamily="34" charset="0"/>
              <a:buChar char="•"/>
            </a:pPr>
            <a:r>
              <a:rPr lang="en-GB" sz="1400" b="0" i="0" dirty="0">
                <a:effectLst/>
                <a:latin typeface="Times New Roman" panose="02020603050405020304" pitchFamily="18" charset="0"/>
                <a:cs typeface="Times New Roman" panose="02020603050405020304" pitchFamily="18" charset="0"/>
              </a:rPr>
              <a:t>Fascial paraesthesia or anaesthesia.</a:t>
            </a:r>
          </a:p>
          <a:p>
            <a:pPr lvl="1" algn="l"/>
            <a:endParaRPr lang="en-GB" sz="1400" b="0" i="0" dirty="0">
              <a:effectLst/>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Additional</a:t>
            </a: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Ataxia </a:t>
            </a:r>
          </a:p>
        </p:txBody>
      </p:sp>
      <p:pic>
        <p:nvPicPr>
          <p:cNvPr id="8198" name="Picture 6">
            <a:extLst>
              <a:ext uri="{FF2B5EF4-FFF2-40B4-BE49-F238E27FC236}">
                <a16:creationId xmlns:a16="http://schemas.microsoft.com/office/drawing/2014/main" id="{442685E2-4AB1-2D1F-EC3B-FE4CAA26DE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0307" y="487618"/>
            <a:ext cx="5354840" cy="2577463"/>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Treating Vertebrobasilar insufficiency, vertebrobasilar artery  insufficiency, rotational vertebral artery occlusion syndrome, or Bow  Hunter Syndrome – Caring Medical Florida">
            <a:extLst>
              <a:ext uri="{FF2B5EF4-FFF2-40B4-BE49-F238E27FC236}">
                <a16:creationId xmlns:a16="http://schemas.microsoft.com/office/drawing/2014/main" id="{2989FFFF-9CDB-A9AA-1EF9-D885FE89C6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8951" y="3281725"/>
            <a:ext cx="3501357" cy="3302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58501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71F48-B890-F8A0-44E5-9A8FA13E9740}"/>
              </a:ext>
            </a:extLst>
          </p:cNvPr>
          <p:cNvSpPr>
            <a:spLocks noGrp="1"/>
          </p:cNvSpPr>
          <p:nvPr>
            <p:ph type="title"/>
          </p:nvPr>
        </p:nvSpPr>
        <p:spPr>
          <a:xfrm>
            <a:off x="168573" y="0"/>
            <a:ext cx="8534400" cy="1507067"/>
          </a:xfrm>
        </p:spPr>
        <p:txBody>
          <a:bodyPr/>
          <a:lstStyle/>
          <a:p>
            <a:r>
              <a:rPr lang="en-GB" dirty="0"/>
              <a:t>Vertebral artery test</a:t>
            </a:r>
          </a:p>
        </p:txBody>
      </p:sp>
      <p:sp>
        <p:nvSpPr>
          <p:cNvPr id="3" name="Content Placeholder 2">
            <a:extLst>
              <a:ext uri="{FF2B5EF4-FFF2-40B4-BE49-F238E27FC236}">
                <a16:creationId xmlns:a16="http://schemas.microsoft.com/office/drawing/2014/main" id="{8A1152EE-5F2E-D5DB-FC03-C1189F325095}"/>
              </a:ext>
            </a:extLst>
          </p:cNvPr>
          <p:cNvSpPr>
            <a:spLocks noGrp="1"/>
          </p:cNvSpPr>
          <p:nvPr>
            <p:ph idx="1"/>
          </p:nvPr>
        </p:nvSpPr>
        <p:spPr>
          <a:xfrm>
            <a:off x="306077" y="1340661"/>
            <a:ext cx="8534400" cy="5259519"/>
          </a:xfrm>
        </p:spPr>
        <p:txBody>
          <a:bodyPr>
            <a:normAutofit fontScale="62500" lnSpcReduction="20000"/>
          </a:bodyPr>
          <a:lstStyle/>
          <a:p>
            <a:pPr marL="0" indent="0" algn="l">
              <a:buNone/>
            </a:pPr>
            <a:r>
              <a:rPr lang="en-GB" b="0" i="0" dirty="0">
                <a:solidFill>
                  <a:schemeClr val="tx1"/>
                </a:solidFill>
                <a:effectLst/>
                <a:latin typeface="tisapro-regular"/>
              </a:rPr>
              <a:t>The vertebral artery test is used to test the vertebral artery blood flow, searching for symptoms of vertebral artery insufficiency</a:t>
            </a:r>
            <a:r>
              <a:rPr lang="en-GB" baseline="30000" dirty="0">
                <a:solidFill>
                  <a:schemeClr val="tx1"/>
                </a:solidFill>
                <a:latin typeface="tisapro-regular"/>
              </a:rPr>
              <a:t>[.</a:t>
            </a:r>
          </a:p>
          <a:p>
            <a:pPr marL="0" indent="0" algn="l">
              <a:buNone/>
            </a:pPr>
            <a:r>
              <a:rPr lang="en-GB" b="0" i="0" dirty="0">
                <a:solidFill>
                  <a:schemeClr val="tx1"/>
                </a:solidFill>
                <a:effectLst/>
                <a:latin typeface="tisapro-regular"/>
              </a:rPr>
              <a:t>A reduction of blood flow may result in a transient ischemic attack (TIA), a critical sign of </a:t>
            </a:r>
            <a:r>
              <a:rPr lang="en-GB" b="0" i="0" u="none" strike="noStrike" dirty="0">
                <a:solidFill>
                  <a:schemeClr val="tx1"/>
                </a:solidFill>
                <a:effectLst/>
                <a:latin typeface="tisapro-regular"/>
              </a:rPr>
              <a:t>impending stroke</a:t>
            </a:r>
            <a:r>
              <a:rPr lang="en-GB" b="0" i="0" dirty="0">
                <a:solidFill>
                  <a:schemeClr val="tx1"/>
                </a:solidFill>
                <a:effectLst/>
                <a:latin typeface="tisapro-regular"/>
              </a:rPr>
              <a:t>. It could mean that, if the disease isn’t quickly diagnosed, there is a risk of missing the opportunity to prevent permanent disability or even death</a:t>
            </a:r>
            <a:r>
              <a:rPr lang="en-GB" b="0" i="0" baseline="30000" dirty="0">
                <a:solidFill>
                  <a:schemeClr val="tx1"/>
                </a:solidFill>
                <a:effectLst/>
                <a:latin typeface="tisapro-regular"/>
              </a:rPr>
              <a:t> </a:t>
            </a:r>
            <a:r>
              <a:rPr lang="en-GB" b="0" i="0" dirty="0">
                <a:solidFill>
                  <a:schemeClr val="tx1"/>
                </a:solidFill>
                <a:effectLst/>
                <a:latin typeface="tisapro-regular"/>
              </a:rPr>
              <a:t>or if the cervical spine is placed in a compromising position, there is a risk of causing permanent disability or even death.</a:t>
            </a:r>
          </a:p>
          <a:p>
            <a:pPr marL="0" indent="0" algn="l">
              <a:buNone/>
            </a:pPr>
            <a:r>
              <a:rPr lang="en-GB" b="0" i="0" dirty="0">
                <a:solidFill>
                  <a:schemeClr val="tx1"/>
                </a:solidFill>
                <a:effectLst/>
                <a:latin typeface="f37-ginger-bold"/>
              </a:rPr>
              <a:t>Technique</a:t>
            </a:r>
          </a:p>
          <a:p>
            <a:pPr algn="l"/>
            <a:r>
              <a:rPr lang="en-GB" b="0" i="0" dirty="0">
                <a:solidFill>
                  <a:schemeClr val="tx1"/>
                </a:solidFill>
                <a:effectLst/>
                <a:latin typeface="tisapro-regular"/>
              </a:rPr>
              <a:t>Active range of motion of the cervical spine is usually performed before passive assessment</a:t>
            </a:r>
            <a:r>
              <a:rPr lang="en-GB" b="0" i="0" baseline="30000" dirty="0">
                <a:solidFill>
                  <a:schemeClr val="tx1"/>
                </a:solidFill>
                <a:effectLst/>
                <a:latin typeface="tisapro-regular"/>
              </a:rPr>
              <a:t>.</a:t>
            </a:r>
            <a:endParaRPr lang="en-GB" b="0" i="0" dirty="0">
              <a:solidFill>
                <a:schemeClr val="tx1"/>
              </a:solidFill>
              <a:effectLst/>
              <a:latin typeface="tisapro-regular"/>
            </a:endParaRPr>
          </a:p>
          <a:p>
            <a:pPr algn="l">
              <a:buFont typeface="Arial" panose="020B0604020202020204" pitchFamily="34" charset="0"/>
              <a:buChar char="•"/>
            </a:pPr>
            <a:r>
              <a:rPr lang="en-GB" b="0" i="0" dirty="0">
                <a:solidFill>
                  <a:schemeClr val="tx1"/>
                </a:solidFill>
                <a:effectLst/>
                <a:latin typeface="tisapro-regular"/>
              </a:rPr>
              <a:t>Place patient in supine and perform a passive extension and side flexion of the head and neck</a:t>
            </a:r>
            <a:r>
              <a:rPr lang="en-GB" b="0" i="0" baseline="30000" dirty="0">
                <a:solidFill>
                  <a:schemeClr val="tx1"/>
                </a:solidFill>
                <a:effectLst/>
                <a:latin typeface="tisapro-regular"/>
              </a:rPr>
              <a:t>.</a:t>
            </a:r>
            <a:endParaRPr lang="en-GB" b="0" i="0" u="none" strike="noStrike" baseline="30000" dirty="0">
              <a:solidFill>
                <a:schemeClr val="tx1"/>
              </a:solidFill>
              <a:effectLst/>
              <a:latin typeface="tisapro-regular"/>
            </a:endParaRPr>
          </a:p>
          <a:p>
            <a:pPr algn="l">
              <a:buFont typeface="Arial" panose="020B0604020202020204" pitchFamily="34" charset="0"/>
              <a:buChar char="•"/>
            </a:pPr>
            <a:r>
              <a:rPr lang="en-GB" b="0" i="0" dirty="0">
                <a:solidFill>
                  <a:schemeClr val="tx1"/>
                </a:solidFill>
                <a:effectLst/>
                <a:latin typeface="tisapro-regular"/>
              </a:rPr>
              <a:t>Perform passive rotation of the neck to the same side and hold for approximately 30 seconds.</a:t>
            </a:r>
          </a:p>
          <a:p>
            <a:pPr algn="l">
              <a:buFont typeface="Arial" panose="020B0604020202020204" pitchFamily="34" charset="0"/>
              <a:buChar char="•"/>
            </a:pPr>
            <a:r>
              <a:rPr lang="en-GB" b="0" i="0" dirty="0">
                <a:solidFill>
                  <a:schemeClr val="tx1"/>
                </a:solidFill>
                <a:effectLst/>
                <a:latin typeface="tisapro-regular"/>
              </a:rPr>
              <a:t>Repeat test with head movement to the opposite side.</a:t>
            </a:r>
          </a:p>
          <a:p>
            <a:pPr marL="0" indent="0" algn="l">
              <a:buNone/>
            </a:pPr>
            <a:r>
              <a:rPr lang="en-GB" b="0" i="0" dirty="0">
                <a:solidFill>
                  <a:schemeClr val="tx1"/>
                </a:solidFill>
                <a:effectLst/>
                <a:latin typeface="tisapro-regular"/>
              </a:rPr>
              <a:t>Test is considered positive if there is dropping of the arms, loss of balance, or pronation of the hands; a positive result indicates decreased blood supply to the brain</a:t>
            </a:r>
            <a:r>
              <a:rPr lang="en-GB" b="0" i="0" baseline="30000" dirty="0">
                <a:solidFill>
                  <a:schemeClr val="tx1"/>
                </a:solidFill>
                <a:effectLst/>
                <a:latin typeface="tisapro-regular"/>
              </a:rPr>
              <a:t>.</a:t>
            </a:r>
            <a:endParaRPr lang="en-GB" b="0" i="0" dirty="0">
              <a:solidFill>
                <a:schemeClr val="tx1"/>
              </a:solidFill>
              <a:effectLst/>
              <a:latin typeface="tisapro-regular"/>
            </a:endParaRPr>
          </a:p>
          <a:p>
            <a:pPr marL="0" indent="0" algn="l">
              <a:buNone/>
            </a:pPr>
            <a:r>
              <a:rPr lang="en-GB" b="0" i="0" dirty="0">
                <a:solidFill>
                  <a:schemeClr val="tx1"/>
                </a:solidFill>
                <a:effectLst/>
                <a:latin typeface="tisapro-regular"/>
              </a:rPr>
              <a:t>Modification:</a:t>
            </a:r>
          </a:p>
          <a:p>
            <a:pPr algn="l">
              <a:buFont typeface="Arial" panose="020B0604020202020204" pitchFamily="34" charset="0"/>
              <a:buChar char="•"/>
            </a:pPr>
            <a:r>
              <a:rPr lang="en-GB" b="0" i="0" dirty="0">
                <a:solidFill>
                  <a:schemeClr val="tx1"/>
                </a:solidFill>
                <a:effectLst/>
                <a:latin typeface="tisapro-regular"/>
              </a:rPr>
              <a:t>Rotate head opposite to tested side maximally and holds position for 10 seconds</a:t>
            </a:r>
          </a:p>
          <a:p>
            <a:pPr algn="l">
              <a:buFont typeface="Arial" panose="020B0604020202020204" pitchFamily="34" charset="0"/>
              <a:buChar char="•"/>
            </a:pPr>
            <a:r>
              <a:rPr lang="en-GB" b="0" i="0" dirty="0">
                <a:solidFill>
                  <a:schemeClr val="tx1"/>
                </a:solidFill>
                <a:effectLst/>
                <a:latin typeface="tisapro-regular"/>
              </a:rPr>
              <a:t>Return to neutral for 10 seconds</a:t>
            </a:r>
          </a:p>
          <a:p>
            <a:pPr algn="l">
              <a:buFont typeface="Arial" panose="020B0604020202020204" pitchFamily="34" charset="0"/>
              <a:buChar char="•"/>
            </a:pPr>
            <a:r>
              <a:rPr lang="en-GB" b="0" i="0" dirty="0">
                <a:solidFill>
                  <a:schemeClr val="tx1"/>
                </a:solidFill>
                <a:effectLst/>
                <a:latin typeface="tisapro-regular"/>
              </a:rPr>
              <a:t>Extend head for 10 seconds</a:t>
            </a:r>
          </a:p>
          <a:p>
            <a:pPr algn="l">
              <a:buFont typeface="Arial" panose="020B0604020202020204" pitchFamily="34" charset="0"/>
              <a:buChar char="•"/>
            </a:pPr>
            <a:r>
              <a:rPr lang="en-GB" b="0" i="0" dirty="0">
                <a:solidFill>
                  <a:schemeClr val="tx1"/>
                </a:solidFill>
                <a:effectLst/>
                <a:latin typeface="tisapro-regular"/>
              </a:rPr>
              <a:t>Return to neutral for 10 seconds</a:t>
            </a:r>
          </a:p>
          <a:p>
            <a:pPr algn="l">
              <a:buFont typeface="Arial" panose="020B0604020202020204" pitchFamily="34" charset="0"/>
              <a:buChar char="•"/>
            </a:pPr>
            <a:r>
              <a:rPr lang="en-GB" b="0" i="0" dirty="0">
                <a:solidFill>
                  <a:schemeClr val="tx1"/>
                </a:solidFill>
                <a:effectLst/>
                <a:latin typeface="tisapro-regular"/>
              </a:rPr>
              <a:t>Extends and rotate head (against opposite tested side) maximally for 10 seconds</a:t>
            </a:r>
          </a:p>
          <a:p>
            <a:pPr algn="l">
              <a:buFont typeface="Arial" panose="020B0604020202020204" pitchFamily="34" charset="0"/>
              <a:buChar char="•"/>
            </a:pPr>
            <a:r>
              <a:rPr lang="en-GB" b="0" i="0" dirty="0">
                <a:solidFill>
                  <a:schemeClr val="tx1"/>
                </a:solidFill>
                <a:effectLst/>
                <a:latin typeface="tisapro-regular"/>
              </a:rPr>
              <a:t>Positive symptoms include (The 5 D’s) dizziness, diplopia, dysarthria, dysphagia, drop attacks, nausea and vomiting, sensory changes, nystagmus, etc.</a:t>
            </a:r>
          </a:p>
          <a:p>
            <a:endParaRPr lang="en-GB" dirty="0">
              <a:solidFill>
                <a:schemeClr val="tx1"/>
              </a:solidFill>
            </a:endParaRPr>
          </a:p>
        </p:txBody>
      </p:sp>
    </p:spTree>
    <p:extLst>
      <p:ext uri="{BB962C8B-B14F-4D97-AF65-F5344CB8AC3E}">
        <p14:creationId xmlns:p14="http://schemas.microsoft.com/office/powerpoint/2010/main" val="3734565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3B9AC-7FB7-EBE4-BF0D-9FB5466585CE}"/>
              </a:ext>
            </a:extLst>
          </p:cNvPr>
          <p:cNvSpPr>
            <a:spLocks noGrp="1"/>
          </p:cNvSpPr>
          <p:nvPr>
            <p:ph type="title"/>
          </p:nvPr>
        </p:nvSpPr>
        <p:spPr/>
        <p:txBody>
          <a:bodyPr/>
          <a:lstStyle/>
          <a:p>
            <a:r>
              <a:rPr lang="en-GB" sz="3600" dirty="0"/>
              <a:t>AR muscles</a:t>
            </a:r>
            <a:endParaRPr lang="en-GB" dirty="0"/>
          </a:p>
        </p:txBody>
      </p:sp>
      <p:sp>
        <p:nvSpPr>
          <p:cNvPr id="3" name="Content Placeholder 2">
            <a:extLst>
              <a:ext uri="{FF2B5EF4-FFF2-40B4-BE49-F238E27FC236}">
                <a16:creationId xmlns:a16="http://schemas.microsoft.com/office/drawing/2014/main" id="{16299F94-ADB3-74E5-291B-0905F51BCCC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7939785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4422656-5C57-4C47-998F-8EEBE9109283}">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Slice</Template>
  <TotalTime>3003</TotalTime>
  <Words>1983</Words>
  <Application>Microsoft Office PowerPoint</Application>
  <PresentationFormat>Widescreen</PresentationFormat>
  <Paragraphs>212</Paragraphs>
  <Slides>24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ElsevierGulliver</vt:lpstr>
      <vt:lpstr>Exo</vt:lpstr>
      <vt:lpstr>f37-ginger-bold</vt:lpstr>
      <vt:lpstr>tisapro-regular</vt:lpstr>
      <vt:lpstr>Arial</vt:lpstr>
      <vt:lpstr>Calibri</vt:lpstr>
      <vt:lpstr>Century Gothic</vt:lpstr>
      <vt:lpstr>PT Serif</vt:lpstr>
      <vt:lpstr>Times New Roman</vt:lpstr>
      <vt:lpstr>Wingdings 3</vt:lpstr>
      <vt:lpstr>Slice</vt:lpstr>
      <vt:lpstr>CERVICAL SPINE SPECIAL TESTS</vt:lpstr>
      <vt:lpstr>PowerPoint Presentation</vt:lpstr>
      <vt:lpstr>Cervical spine clearing tests</vt:lpstr>
      <vt:lpstr>Signs and symptoms of cervical instability</vt:lpstr>
      <vt:lpstr>PowerPoint Presentation</vt:lpstr>
      <vt:lpstr>Cervical “clearing” tests</vt:lpstr>
      <vt:lpstr>PowerPoint Presentation</vt:lpstr>
      <vt:lpstr>Thoracic outlet tests</vt:lpstr>
      <vt:lpstr>PowerPoint Presentation</vt:lpstr>
      <vt:lpstr>Adson’s Manoeuvre </vt:lpstr>
      <vt:lpstr>Wright’s test</vt:lpstr>
      <vt:lpstr>Brachial Plexus provocation test</vt:lpstr>
      <vt:lpstr>Roo’s Test</vt:lpstr>
      <vt:lpstr>Other csp tests</vt:lpstr>
      <vt:lpstr>Vibration/percussion of the CSP</vt:lpstr>
      <vt:lpstr>L’Hermitte’s sign</vt:lpstr>
      <vt:lpstr>CSP Compression/Distraction</vt:lpstr>
      <vt:lpstr>Spurling’s test</vt:lpstr>
      <vt:lpstr>Bakody manoeuvre </vt:lpstr>
      <vt:lpstr>Kernigs/brudzinskis </vt:lpstr>
      <vt:lpstr>Bikeles</vt:lpstr>
      <vt:lpstr>VAI/VBI  - 5D’s, 3N’s </vt:lpstr>
      <vt:lpstr>Vertebral artery test</vt:lpstr>
      <vt:lpstr>AR muscles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CERVICAL SPINE SPECIAL TESTS</dc:title>
  <dc:creator>Sian Bowen</dc:creator>
  <cp:lastModifiedBy>Sian Bowen</cp:lastModifiedBy>
  <cp:revision>1</cp:revision>
  <dcterms:created xsi:type="dcterms:W3CDTF">2024-01-25T18:04:38Z</dcterms:created>
  <dcterms:modified xsi:type="dcterms:W3CDTF">2024-02-02T12:33:17Z</dcterms:modified>
</cp:coreProperties>
</file>