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83" r:id="rId3"/>
    <p:sldId id="286" r:id="rId4"/>
    <p:sldId id="345" r:id="rId5"/>
    <p:sldId id="285" r:id="rId6"/>
    <p:sldId id="284" r:id="rId7"/>
    <p:sldId id="288" r:id="rId8"/>
    <p:sldId id="346" r:id="rId9"/>
    <p:sldId id="287" r:id="rId10"/>
    <p:sldId id="348" r:id="rId11"/>
    <p:sldId id="349" r:id="rId12"/>
    <p:sldId id="289" r:id="rId13"/>
    <p:sldId id="343" r:id="rId14"/>
    <p:sldId id="34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3367" autoAdjust="0"/>
  </p:normalViewPr>
  <p:slideViewPr>
    <p:cSldViewPr snapToGrid="0">
      <p:cViewPr varScale="1">
        <p:scale>
          <a:sx n="85" d="100"/>
          <a:sy n="85" d="100"/>
        </p:scale>
        <p:origin x="48"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42E4385-7AAB-4505-89CF-66441C3843A3}"/>
    <pc:docChg chg="modSld">
      <pc:chgData name="Laura Knight" userId="fcc6b1b8-7f69-4c06-9fd3-1a1553b3cd99" providerId="ADAL" clId="{942E4385-7AAB-4505-89CF-66441C3843A3}" dt="2023-10-20T13:19:47.556" v="0" actId="20577"/>
      <pc:docMkLst>
        <pc:docMk/>
      </pc:docMkLst>
      <pc:sldChg chg="modSp mod">
        <pc:chgData name="Laura Knight" userId="fcc6b1b8-7f69-4c06-9fd3-1a1553b3cd99" providerId="ADAL" clId="{942E4385-7AAB-4505-89CF-66441C3843A3}" dt="2023-10-20T13:19:47.556" v="0" actId="20577"/>
        <pc:sldMkLst>
          <pc:docMk/>
          <pc:sldMk cId="1508298247" sldId="287"/>
        </pc:sldMkLst>
        <pc:spChg chg="mod">
          <ac:chgData name="Laura Knight" userId="fcc6b1b8-7f69-4c06-9fd3-1a1553b3cd99" providerId="ADAL" clId="{942E4385-7AAB-4505-89CF-66441C3843A3}" dt="2023-10-20T13:19:47.556" v="0" actId="20577"/>
          <ac:spMkLst>
            <pc:docMk/>
            <pc:sldMk cId="1508298247" sldId="287"/>
            <ac:spMk id="3" creationId="{402F0A8B-F943-2D2A-72A7-0D5A6BB2034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B27114-17DA-4EFB-9AB4-6678C6FF2F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4EA1C1-B67B-40D4-9E46-406528416B7B}">
      <dgm:prSet/>
      <dgm:spPr/>
      <dgm:t>
        <a:bodyPr/>
        <a:lstStyle/>
        <a:p>
          <a:r>
            <a:rPr lang="en-GB"/>
            <a:t>Background</a:t>
          </a:r>
          <a:endParaRPr lang="en-US"/>
        </a:p>
      </dgm:t>
    </dgm:pt>
    <dgm:pt modelId="{C424F5D7-A457-43BD-91BB-B70C16D1D40C}" type="parTrans" cxnId="{5580CAC7-A32A-44D3-90D8-55B7F232FA3A}">
      <dgm:prSet/>
      <dgm:spPr/>
      <dgm:t>
        <a:bodyPr/>
        <a:lstStyle/>
        <a:p>
          <a:endParaRPr lang="en-US"/>
        </a:p>
      </dgm:t>
    </dgm:pt>
    <dgm:pt modelId="{753F6B2E-C5AC-42D0-9555-62ACA9489901}" type="sibTrans" cxnId="{5580CAC7-A32A-44D3-90D8-55B7F232FA3A}">
      <dgm:prSet/>
      <dgm:spPr/>
      <dgm:t>
        <a:bodyPr/>
        <a:lstStyle/>
        <a:p>
          <a:endParaRPr lang="en-US"/>
        </a:p>
      </dgm:t>
    </dgm:pt>
    <dgm:pt modelId="{9C22D689-946B-47E5-B45C-AD8D07C8FCE6}">
      <dgm:prSet/>
      <dgm:spPr/>
      <dgm:t>
        <a:bodyPr/>
        <a:lstStyle/>
        <a:p>
          <a:r>
            <a:rPr lang="en-GB"/>
            <a:t>Research focus</a:t>
          </a:r>
          <a:endParaRPr lang="en-US"/>
        </a:p>
      </dgm:t>
    </dgm:pt>
    <dgm:pt modelId="{11CAB404-3EF4-4C07-8AE2-BCF3832BC257}" type="parTrans" cxnId="{67869416-9665-4A08-B625-EE75AECC9955}">
      <dgm:prSet/>
      <dgm:spPr/>
      <dgm:t>
        <a:bodyPr/>
        <a:lstStyle/>
        <a:p>
          <a:endParaRPr lang="en-US"/>
        </a:p>
      </dgm:t>
    </dgm:pt>
    <dgm:pt modelId="{F2CFAA9A-8EC1-4298-92F3-01460F2A8FBE}" type="sibTrans" cxnId="{67869416-9665-4A08-B625-EE75AECC9955}">
      <dgm:prSet/>
      <dgm:spPr/>
      <dgm:t>
        <a:bodyPr/>
        <a:lstStyle/>
        <a:p>
          <a:endParaRPr lang="en-US"/>
        </a:p>
      </dgm:t>
    </dgm:pt>
    <dgm:pt modelId="{50537EA4-CDDC-48AD-9847-0419F7C97669}">
      <dgm:prSet/>
      <dgm:spPr/>
      <dgm:t>
        <a:bodyPr/>
        <a:lstStyle/>
        <a:p>
          <a:r>
            <a:rPr lang="en-GB"/>
            <a:t>Overall research aim and objectives</a:t>
          </a:r>
          <a:endParaRPr lang="en-US"/>
        </a:p>
      </dgm:t>
    </dgm:pt>
    <dgm:pt modelId="{C36978F0-5B37-4B43-B4E4-4119495654B2}" type="parTrans" cxnId="{0CC8BA27-3472-4B2E-A193-14D06E83A13A}">
      <dgm:prSet/>
      <dgm:spPr/>
      <dgm:t>
        <a:bodyPr/>
        <a:lstStyle/>
        <a:p>
          <a:endParaRPr lang="en-US"/>
        </a:p>
      </dgm:t>
    </dgm:pt>
    <dgm:pt modelId="{0A98961D-59C9-46FC-9EE0-6FB9DC41039D}" type="sibTrans" cxnId="{0CC8BA27-3472-4B2E-A193-14D06E83A13A}">
      <dgm:prSet/>
      <dgm:spPr/>
      <dgm:t>
        <a:bodyPr/>
        <a:lstStyle/>
        <a:p>
          <a:endParaRPr lang="en-US"/>
        </a:p>
      </dgm:t>
    </dgm:pt>
    <dgm:pt modelId="{DBAAF9C0-1748-45C8-A0F0-239B49C985AC}">
      <dgm:prSet/>
      <dgm:spPr/>
      <dgm:t>
        <a:bodyPr/>
        <a:lstStyle/>
        <a:p>
          <a:r>
            <a:rPr lang="en-GB"/>
            <a:t>Outline research methods and timescales</a:t>
          </a:r>
          <a:endParaRPr lang="en-US"/>
        </a:p>
      </dgm:t>
    </dgm:pt>
    <dgm:pt modelId="{1440FBA2-26C0-4BBE-978D-805E7F174D45}" type="parTrans" cxnId="{3E475594-D0BF-4E11-8FA8-64B261CB2FEA}">
      <dgm:prSet/>
      <dgm:spPr/>
      <dgm:t>
        <a:bodyPr/>
        <a:lstStyle/>
        <a:p>
          <a:endParaRPr lang="en-US"/>
        </a:p>
      </dgm:t>
    </dgm:pt>
    <dgm:pt modelId="{E8B77752-1FC7-4F54-9D4D-4795C74FAF0A}" type="sibTrans" cxnId="{3E475594-D0BF-4E11-8FA8-64B261CB2FEA}">
      <dgm:prSet/>
      <dgm:spPr/>
      <dgm:t>
        <a:bodyPr/>
        <a:lstStyle/>
        <a:p>
          <a:endParaRPr lang="en-US"/>
        </a:p>
      </dgm:t>
    </dgm:pt>
    <dgm:pt modelId="{3FC1677C-0E93-4403-9C72-682294944E21}">
      <dgm:prSet/>
      <dgm:spPr/>
      <dgm:t>
        <a:bodyPr/>
        <a:lstStyle/>
        <a:p>
          <a:r>
            <a:rPr lang="en-GB"/>
            <a:t>Value of your research</a:t>
          </a:r>
          <a:endParaRPr lang="en-US"/>
        </a:p>
      </dgm:t>
    </dgm:pt>
    <dgm:pt modelId="{AB02C4B0-DA49-49CA-B4A4-CB1193311408}" type="parTrans" cxnId="{B9366C07-B572-4DEF-9D7D-D4C10F6A66BA}">
      <dgm:prSet/>
      <dgm:spPr/>
      <dgm:t>
        <a:bodyPr/>
        <a:lstStyle/>
        <a:p>
          <a:endParaRPr lang="en-US"/>
        </a:p>
      </dgm:t>
    </dgm:pt>
    <dgm:pt modelId="{2C8CB463-4BE2-4413-BBBD-CB5726D93734}" type="sibTrans" cxnId="{B9366C07-B572-4DEF-9D7D-D4C10F6A66BA}">
      <dgm:prSet/>
      <dgm:spPr/>
      <dgm:t>
        <a:bodyPr/>
        <a:lstStyle/>
        <a:p>
          <a:endParaRPr lang="en-US"/>
        </a:p>
      </dgm:t>
    </dgm:pt>
    <dgm:pt modelId="{CAA05B12-EBA3-453C-ADF7-4C6019108412}" type="pres">
      <dgm:prSet presAssocID="{06B27114-17DA-4EFB-9AB4-6678C6FF2F3F}" presName="root" presStyleCnt="0">
        <dgm:presLayoutVars>
          <dgm:dir/>
          <dgm:resizeHandles val="exact"/>
        </dgm:presLayoutVars>
      </dgm:prSet>
      <dgm:spPr/>
    </dgm:pt>
    <dgm:pt modelId="{90667FA0-2C70-466F-9D8A-F959E75023FF}" type="pres">
      <dgm:prSet presAssocID="{D14EA1C1-B67B-40D4-9E46-406528416B7B}" presName="compNode" presStyleCnt="0"/>
      <dgm:spPr/>
    </dgm:pt>
    <dgm:pt modelId="{E8F95791-E18F-40BD-A501-E77952C5260C}" type="pres">
      <dgm:prSet presAssocID="{D14EA1C1-B67B-40D4-9E46-406528416B7B}" presName="bgRect" presStyleLbl="bgShp" presStyleIdx="0" presStyleCnt="5"/>
      <dgm:spPr/>
    </dgm:pt>
    <dgm:pt modelId="{0442E607-B4D6-4321-8310-175AEAD3FB51}" type="pres">
      <dgm:prSet presAssocID="{D14EA1C1-B67B-40D4-9E46-406528416B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D51E0DE7-D959-4688-83B4-E9F9C836ADEB}" type="pres">
      <dgm:prSet presAssocID="{D14EA1C1-B67B-40D4-9E46-406528416B7B}" presName="spaceRect" presStyleCnt="0"/>
      <dgm:spPr/>
    </dgm:pt>
    <dgm:pt modelId="{75C20715-3409-4111-BA16-DC1CB97858BD}" type="pres">
      <dgm:prSet presAssocID="{D14EA1C1-B67B-40D4-9E46-406528416B7B}" presName="parTx" presStyleLbl="revTx" presStyleIdx="0" presStyleCnt="5">
        <dgm:presLayoutVars>
          <dgm:chMax val="0"/>
          <dgm:chPref val="0"/>
        </dgm:presLayoutVars>
      </dgm:prSet>
      <dgm:spPr/>
    </dgm:pt>
    <dgm:pt modelId="{10605F3E-42F8-41CE-BA8B-0D75A2C13A8B}" type="pres">
      <dgm:prSet presAssocID="{753F6B2E-C5AC-42D0-9555-62ACA9489901}" presName="sibTrans" presStyleCnt="0"/>
      <dgm:spPr/>
    </dgm:pt>
    <dgm:pt modelId="{B19ED852-61CB-421A-A710-2410820F5333}" type="pres">
      <dgm:prSet presAssocID="{9C22D689-946B-47E5-B45C-AD8D07C8FCE6}" presName="compNode" presStyleCnt="0"/>
      <dgm:spPr/>
    </dgm:pt>
    <dgm:pt modelId="{B4A1432A-B1DF-4A68-9BC8-C22BB00FC00E}" type="pres">
      <dgm:prSet presAssocID="{9C22D689-946B-47E5-B45C-AD8D07C8FCE6}" presName="bgRect" presStyleLbl="bgShp" presStyleIdx="1" presStyleCnt="5"/>
      <dgm:spPr/>
    </dgm:pt>
    <dgm:pt modelId="{5010DCD9-E848-4E97-A2C0-9185BC330128}" type="pres">
      <dgm:prSet presAssocID="{9C22D689-946B-47E5-B45C-AD8D07C8FC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4FEAF922-4E61-4A04-A077-28B862DF560E}" type="pres">
      <dgm:prSet presAssocID="{9C22D689-946B-47E5-B45C-AD8D07C8FCE6}" presName="spaceRect" presStyleCnt="0"/>
      <dgm:spPr/>
    </dgm:pt>
    <dgm:pt modelId="{581ABD35-E798-48C1-AF4F-E791663E9C4F}" type="pres">
      <dgm:prSet presAssocID="{9C22D689-946B-47E5-B45C-AD8D07C8FCE6}" presName="parTx" presStyleLbl="revTx" presStyleIdx="1" presStyleCnt="5">
        <dgm:presLayoutVars>
          <dgm:chMax val="0"/>
          <dgm:chPref val="0"/>
        </dgm:presLayoutVars>
      </dgm:prSet>
      <dgm:spPr/>
    </dgm:pt>
    <dgm:pt modelId="{2A3EBA2A-6601-4C1D-A88F-03342CD3AB23}" type="pres">
      <dgm:prSet presAssocID="{F2CFAA9A-8EC1-4298-92F3-01460F2A8FBE}" presName="sibTrans" presStyleCnt="0"/>
      <dgm:spPr/>
    </dgm:pt>
    <dgm:pt modelId="{9D546446-B9D7-418B-B661-5D97B27EC727}" type="pres">
      <dgm:prSet presAssocID="{50537EA4-CDDC-48AD-9847-0419F7C97669}" presName="compNode" presStyleCnt="0"/>
      <dgm:spPr/>
    </dgm:pt>
    <dgm:pt modelId="{C69F4071-7F07-4D4F-8DBE-39B8203B2AC0}" type="pres">
      <dgm:prSet presAssocID="{50537EA4-CDDC-48AD-9847-0419F7C97669}" presName="bgRect" presStyleLbl="bgShp" presStyleIdx="2" presStyleCnt="5"/>
      <dgm:spPr/>
    </dgm:pt>
    <dgm:pt modelId="{CBE4C9C5-233A-4513-BF79-E43B66118074}" type="pres">
      <dgm:prSet presAssocID="{50537EA4-CDDC-48AD-9847-0419F7C976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sign"/>
        </a:ext>
      </dgm:extLst>
    </dgm:pt>
    <dgm:pt modelId="{3B7C60F1-ECC1-4FEC-AA34-89C38625F29C}" type="pres">
      <dgm:prSet presAssocID="{50537EA4-CDDC-48AD-9847-0419F7C97669}" presName="spaceRect" presStyleCnt="0"/>
      <dgm:spPr/>
    </dgm:pt>
    <dgm:pt modelId="{9840550E-D1EC-4776-BECD-BCA0BBE06F78}" type="pres">
      <dgm:prSet presAssocID="{50537EA4-CDDC-48AD-9847-0419F7C97669}" presName="parTx" presStyleLbl="revTx" presStyleIdx="2" presStyleCnt="5">
        <dgm:presLayoutVars>
          <dgm:chMax val="0"/>
          <dgm:chPref val="0"/>
        </dgm:presLayoutVars>
      </dgm:prSet>
      <dgm:spPr/>
    </dgm:pt>
    <dgm:pt modelId="{71C1E74A-7352-48C9-B2A2-67A794AB966F}" type="pres">
      <dgm:prSet presAssocID="{0A98961D-59C9-46FC-9EE0-6FB9DC41039D}" presName="sibTrans" presStyleCnt="0"/>
      <dgm:spPr/>
    </dgm:pt>
    <dgm:pt modelId="{75372CDE-8B54-47BB-8B6B-58CA38C12B04}" type="pres">
      <dgm:prSet presAssocID="{DBAAF9C0-1748-45C8-A0F0-239B49C985AC}" presName="compNode" presStyleCnt="0"/>
      <dgm:spPr/>
    </dgm:pt>
    <dgm:pt modelId="{03EBA45A-0B58-413E-B60F-5A52272A8997}" type="pres">
      <dgm:prSet presAssocID="{DBAAF9C0-1748-45C8-A0F0-239B49C985AC}" presName="bgRect" presStyleLbl="bgShp" presStyleIdx="3" presStyleCnt="5"/>
      <dgm:spPr/>
    </dgm:pt>
    <dgm:pt modelId="{E48F9B61-083B-4B56-97C6-0FB43E97969C}" type="pres">
      <dgm:prSet presAssocID="{DBAAF9C0-1748-45C8-A0F0-239B49C985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Plan"/>
        </a:ext>
      </dgm:extLst>
    </dgm:pt>
    <dgm:pt modelId="{D42E9AC8-429C-47F6-BCD5-AA0FCF0F3F58}" type="pres">
      <dgm:prSet presAssocID="{DBAAF9C0-1748-45C8-A0F0-239B49C985AC}" presName="spaceRect" presStyleCnt="0"/>
      <dgm:spPr/>
    </dgm:pt>
    <dgm:pt modelId="{C10252A3-D28A-48CE-94AF-6FC7869ADC98}" type="pres">
      <dgm:prSet presAssocID="{DBAAF9C0-1748-45C8-A0F0-239B49C985AC}" presName="parTx" presStyleLbl="revTx" presStyleIdx="3" presStyleCnt="5">
        <dgm:presLayoutVars>
          <dgm:chMax val="0"/>
          <dgm:chPref val="0"/>
        </dgm:presLayoutVars>
      </dgm:prSet>
      <dgm:spPr/>
    </dgm:pt>
    <dgm:pt modelId="{B22D41EC-0153-4B8A-BD3F-97DD54C550DE}" type="pres">
      <dgm:prSet presAssocID="{E8B77752-1FC7-4F54-9D4D-4795C74FAF0A}" presName="sibTrans" presStyleCnt="0"/>
      <dgm:spPr/>
    </dgm:pt>
    <dgm:pt modelId="{3076D491-3554-420E-9898-BF734A1A44A5}" type="pres">
      <dgm:prSet presAssocID="{3FC1677C-0E93-4403-9C72-682294944E21}" presName="compNode" presStyleCnt="0"/>
      <dgm:spPr/>
    </dgm:pt>
    <dgm:pt modelId="{E26A61A6-7661-463D-99EC-22BCF1BE8B2F}" type="pres">
      <dgm:prSet presAssocID="{3FC1677C-0E93-4403-9C72-682294944E21}" presName="bgRect" presStyleLbl="bgShp" presStyleIdx="4" presStyleCnt="5"/>
      <dgm:spPr/>
    </dgm:pt>
    <dgm:pt modelId="{07493F52-5B01-4B45-864B-A05F2456BA61}" type="pres">
      <dgm:prSet presAssocID="{3FC1677C-0E93-4403-9C72-682294944E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avings"/>
        </a:ext>
      </dgm:extLst>
    </dgm:pt>
    <dgm:pt modelId="{8988C473-6A3A-4B2B-8532-58CAB5604FF0}" type="pres">
      <dgm:prSet presAssocID="{3FC1677C-0E93-4403-9C72-682294944E21}" presName="spaceRect" presStyleCnt="0"/>
      <dgm:spPr/>
    </dgm:pt>
    <dgm:pt modelId="{3796E485-9765-47E7-95B8-38E2B89E250C}" type="pres">
      <dgm:prSet presAssocID="{3FC1677C-0E93-4403-9C72-682294944E21}" presName="parTx" presStyleLbl="revTx" presStyleIdx="4" presStyleCnt="5">
        <dgm:presLayoutVars>
          <dgm:chMax val="0"/>
          <dgm:chPref val="0"/>
        </dgm:presLayoutVars>
      </dgm:prSet>
      <dgm:spPr/>
    </dgm:pt>
  </dgm:ptLst>
  <dgm:cxnLst>
    <dgm:cxn modelId="{FB7BDA00-42B0-4220-8AA5-D781478FE76B}" type="presOf" srcId="{06B27114-17DA-4EFB-9AB4-6678C6FF2F3F}" destId="{CAA05B12-EBA3-453C-ADF7-4C6019108412}" srcOrd="0" destOrd="0" presId="urn:microsoft.com/office/officeart/2018/2/layout/IconVerticalSolidList"/>
    <dgm:cxn modelId="{8F481603-7946-438E-A402-128E993E7243}" type="presOf" srcId="{D14EA1C1-B67B-40D4-9E46-406528416B7B}" destId="{75C20715-3409-4111-BA16-DC1CB97858BD}" srcOrd="0" destOrd="0" presId="urn:microsoft.com/office/officeart/2018/2/layout/IconVerticalSolidList"/>
    <dgm:cxn modelId="{B9366C07-B572-4DEF-9D7D-D4C10F6A66BA}" srcId="{06B27114-17DA-4EFB-9AB4-6678C6FF2F3F}" destId="{3FC1677C-0E93-4403-9C72-682294944E21}" srcOrd="4" destOrd="0" parTransId="{AB02C4B0-DA49-49CA-B4A4-CB1193311408}" sibTransId="{2C8CB463-4BE2-4413-BBBD-CB5726D93734}"/>
    <dgm:cxn modelId="{67869416-9665-4A08-B625-EE75AECC9955}" srcId="{06B27114-17DA-4EFB-9AB4-6678C6FF2F3F}" destId="{9C22D689-946B-47E5-B45C-AD8D07C8FCE6}" srcOrd="1" destOrd="0" parTransId="{11CAB404-3EF4-4C07-8AE2-BCF3832BC257}" sibTransId="{F2CFAA9A-8EC1-4298-92F3-01460F2A8FBE}"/>
    <dgm:cxn modelId="{5D581F22-48D3-4872-991F-3B2185EE4D39}" type="presOf" srcId="{3FC1677C-0E93-4403-9C72-682294944E21}" destId="{3796E485-9765-47E7-95B8-38E2B89E250C}" srcOrd="0" destOrd="0" presId="urn:microsoft.com/office/officeart/2018/2/layout/IconVerticalSolidList"/>
    <dgm:cxn modelId="{0CC8BA27-3472-4B2E-A193-14D06E83A13A}" srcId="{06B27114-17DA-4EFB-9AB4-6678C6FF2F3F}" destId="{50537EA4-CDDC-48AD-9847-0419F7C97669}" srcOrd="2" destOrd="0" parTransId="{C36978F0-5B37-4B43-B4E4-4119495654B2}" sibTransId="{0A98961D-59C9-46FC-9EE0-6FB9DC41039D}"/>
    <dgm:cxn modelId="{3E475594-D0BF-4E11-8FA8-64B261CB2FEA}" srcId="{06B27114-17DA-4EFB-9AB4-6678C6FF2F3F}" destId="{DBAAF9C0-1748-45C8-A0F0-239B49C985AC}" srcOrd="3" destOrd="0" parTransId="{1440FBA2-26C0-4BBE-978D-805E7F174D45}" sibTransId="{E8B77752-1FC7-4F54-9D4D-4795C74FAF0A}"/>
    <dgm:cxn modelId="{400A93A0-AF13-4565-BEEA-EF326F2B0192}" type="presOf" srcId="{50537EA4-CDDC-48AD-9847-0419F7C97669}" destId="{9840550E-D1EC-4776-BECD-BCA0BBE06F78}" srcOrd="0" destOrd="0" presId="urn:microsoft.com/office/officeart/2018/2/layout/IconVerticalSolidList"/>
    <dgm:cxn modelId="{4D167AC3-A413-4C83-BB16-C26D8864B3AE}" type="presOf" srcId="{DBAAF9C0-1748-45C8-A0F0-239B49C985AC}" destId="{C10252A3-D28A-48CE-94AF-6FC7869ADC98}" srcOrd="0" destOrd="0" presId="urn:microsoft.com/office/officeart/2018/2/layout/IconVerticalSolidList"/>
    <dgm:cxn modelId="{5580CAC7-A32A-44D3-90D8-55B7F232FA3A}" srcId="{06B27114-17DA-4EFB-9AB4-6678C6FF2F3F}" destId="{D14EA1C1-B67B-40D4-9E46-406528416B7B}" srcOrd="0" destOrd="0" parTransId="{C424F5D7-A457-43BD-91BB-B70C16D1D40C}" sibTransId="{753F6B2E-C5AC-42D0-9555-62ACA9489901}"/>
    <dgm:cxn modelId="{B546F9F1-AA61-432D-9753-322F11EDE055}" type="presOf" srcId="{9C22D689-946B-47E5-B45C-AD8D07C8FCE6}" destId="{581ABD35-E798-48C1-AF4F-E791663E9C4F}" srcOrd="0" destOrd="0" presId="urn:microsoft.com/office/officeart/2018/2/layout/IconVerticalSolidList"/>
    <dgm:cxn modelId="{B9C27FE1-29F7-46B3-9E35-8BB7E6AC2350}" type="presParOf" srcId="{CAA05B12-EBA3-453C-ADF7-4C6019108412}" destId="{90667FA0-2C70-466F-9D8A-F959E75023FF}" srcOrd="0" destOrd="0" presId="urn:microsoft.com/office/officeart/2018/2/layout/IconVerticalSolidList"/>
    <dgm:cxn modelId="{C0769399-FD7F-482A-8D2F-1990034DA2AE}" type="presParOf" srcId="{90667FA0-2C70-466F-9D8A-F959E75023FF}" destId="{E8F95791-E18F-40BD-A501-E77952C5260C}" srcOrd="0" destOrd="0" presId="urn:microsoft.com/office/officeart/2018/2/layout/IconVerticalSolidList"/>
    <dgm:cxn modelId="{12D344F8-A49F-4BC6-8163-71D8C95EF41E}" type="presParOf" srcId="{90667FA0-2C70-466F-9D8A-F959E75023FF}" destId="{0442E607-B4D6-4321-8310-175AEAD3FB51}" srcOrd="1" destOrd="0" presId="urn:microsoft.com/office/officeart/2018/2/layout/IconVerticalSolidList"/>
    <dgm:cxn modelId="{846A9486-2FD4-4CCB-AE12-88D8C6CB925B}" type="presParOf" srcId="{90667FA0-2C70-466F-9D8A-F959E75023FF}" destId="{D51E0DE7-D959-4688-83B4-E9F9C836ADEB}" srcOrd="2" destOrd="0" presId="urn:microsoft.com/office/officeart/2018/2/layout/IconVerticalSolidList"/>
    <dgm:cxn modelId="{9E263E60-EE1F-407C-A94A-6F279A462A4B}" type="presParOf" srcId="{90667FA0-2C70-466F-9D8A-F959E75023FF}" destId="{75C20715-3409-4111-BA16-DC1CB97858BD}" srcOrd="3" destOrd="0" presId="urn:microsoft.com/office/officeart/2018/2/layout/IconVerticalSolidList"/>
    <dgm:cxn modelId="{7D6A18C3-65BD-4770-AE08-23FCBED93D32}" type="presParOf" srcId="{CAA05B12-EBA3-453C-ADF7-4C6019108412}" destId="{10605F3E-42F8-41CE-BA8B-0D75A2C13A8B}" srcOrd="1" destOrd="0" presId="urn:microsoft.com/office/officeart/2018/2/layout/IconVerticalSolidList"/>
    <dgm:cxn modelId="{B53826EC-D4D7-4493-853B-DD2D7E617B34}" type="presParOf" srcId="{CAA05B12-EBA3-453C-ADF7-4C6019108412}" destId="{B19ED852-61CB-421A-A710-2410820F5333}" srcOrd="2" destOrd="0" presId="urn:microsoft.com/office/officeart/2018/2/layout/IconVerticalSolidList"/>
    <dgm:cxn modelId="{D01D0385-7EC8-41A3-B521-FBACC28359BB}" type="presParOf" srcId="{B19ED852-61CB-421A-A710-2410820F5333}" destId="{B4A1432A-B1DF-4A68-9BC8-C22BB00FC00E}" srcOrd="0" destOrd="0" presId="urn:microsoft.com/office/officeart/2018/2/layout/IconVerticalSolidList"/>
    <dgm:cxn modelId="{BD093D95-CC84-43B0-A653-BAED6B7C02CD}" type="presParOf" srcId="{B19ED852-61CB-421A-A710-2410820F5333}" destId="{5010DCD9-E848-4E97-A2C0-9185BC330128}" srcOrd="1" destOrd="0" presId="urn:microsoft.com/office/officeart/2018/2/layout/IconVerticalSolidList"/>
    <dgm:cxn modelId="{93F21684-F872-4256-A6A8-BC3F89D27575}" type="presParOf" srcId="{B19ED852-61CB-421A-A710-2410820F5333}" destId="{4FEAF922-4E61-4A04-A077-28B862DF560E}" srcOrd="2" destOrd="0" presId="urn:microsoft.com/office/officeart/2018/2/layout/IconVerticalSolidList"/>
    <dgm:cxn modelId="{4CCD4433-5D4C-4A1F-97E6-6126EBD5C66B}" type="presParOf" srcId="{B19ED852-61CB-421A-A710-2410820F5333}" destId="{581ABD35-E798-48C1-AF4F-E791663E9C4F}" srcOrd="3" destOrd="0" presId="urn:microsoft.com/office/officeart/2018/2/layout/IconVerticalSolidList"/>
    <dgm:cxn modelId="{FE0880F5-C947-41C5-AECF-9179CF91B8B0}" type="presParOf" srcId="{CAA05B12-EBA3-453C-ADF7-4C6019108412}" destId="{2A3EBA2A-6601-4C1D-A88F-03342CD3AB23}" srcOrd="3" destOrd="0" presId="urn:microsoft.com/office/officeart/2018/2/layout/IconVerticalSolidList"/>
    <dgm:cxn modelId="{6294793F-745E-4839-9208-1BB7A73F350F}" type="presParOf" srcId="{CAA05B12-EBA3-453C-ADF7-4C6019108412}" destId="{9D546446-B9D7-418B-B661-5D97B27EC727}" srcOrd="4" destOrd="0" presId="urn:microsoft.com/office/officeart/2018/2/layout/IconVerticalSolidList"/>
    <dgm:cxn modelId="{818E700E-9EF8-4F80-B02C-AA30940EB3E2}" type="presParOf" srcId="{9D546446-B9D7-418B-B661-5D97B27EC727}" destId="{C69F4071-7F07-4D4F-8DBE-39B8203B2AC0}" srcOrd="0" destOrd="0" presId="urn:microsoft.com/office/officeart/2018/2/layout/IconVerticalSolidList"/>
    <dgm:cxn modelId="{F0B9F9A2-3D31-49CA-B22B-724223E7DDFA}" type="presParOf" srcId="{9D546446-B9D7-418B-B661-5D97B27EC727}" destId="{CBE4C9C5-233A-4513-BF79-E43B66118074}" srcOrd="1" destOrd="0" presId="urn:microsoft.com/office/officeart/2018/2/layout/IconVerticalSolidList"/>
    <dgm:cxn modelId="{BE60A52A-EDE6-4C8F-8EA1-7549D3CD88F3}" type="presParOf" srcId="{9D546446-B9D7-418B-B661-5D97B27EC727}" destId="{3B7C60F1-ECC1-4FEC-AA34-89C38625F29C}" srcOrd="2" destOrd="0" presId="urn:microsoft.com/office/officeart/2018/2/layout/IconVerticalSolidList"/>
    <dgm:cxn modelId="{7EC41FA7-A6AC-4380-B655-1EEB3C276625}" type="presParOf" srcId="{9D546446-B9D7-418B-B661-5D97B27EC727}" destId="{9840550E-D1EC-4776-BECD-BCA0BBE06F78}" srcOrd="3" destOrd="0" presId="urn:microsoft.com/office/officeart/2018/2/layout/IconVerticalSolidList"/>
    <dgm:cxn modelId="{3B2C55AF-DE7D-460A-B924-D417051DC4D0}" type="presParOf" srcId="{CAA05B12-EBA3-453C-ADF7-4C6019108412}" destId="{71C1E74A-7352-48C9-B2A2-67A794AB966F}" srcOrd="5" destOrd="0" presId="urn:microsoft.com/office/officeart/2018/2/layout/IconVerticalSolidList"/>
    <dgm:cxn modelId="{105F7372-3B74-4968-B941-A67F2DCF3DEB}" type="presParOf" srcId="{CAA05B12-EBA3-453C-ADF7-4C6019108412}" destId="{75372CDE-8B54-47BB-8B6B-58CA38C12B04}" srcOrd="6" destOrd="0" presId="urn:microsoft.com/office/officeart/2018/2/layout/IconVerticalSolidList"/>
    <dgm:cxn modelId="{0B055815-CE68-45A6-8617-E07F1945EF62}" type="presParOf" srcId="{75372CDE-8B54-47BB-8B6B-58CA38C12B04}" destId="{03EBA45A-0B58-413E-B60F-5A52272A8997}" srcOrd="0" destOrd="0" presId="urn:microsoft.com/office/officeart/2018/2/layout/IconVerticalSolidList"/>
    <dgm:cxn modelId="{4EB87C35-4D43-4E6B-ABC3-3184678C58C6}" type="presParOf" srcId="{75372CDE-8B54-47BB-8B6B-58CA38C12B04}" destId="{E48F9B61-083B-4B56-97C6-0FB43E97969C}" srcOrd="1" destOrd="0" presId="urn:microsoft.com/office/officeart/2018/2/layout/IconVerticalSolidList"/>
    <dgm:cxn modelId="{8F7A0D9D-5E58-4636-8238-0359B76FC126}" type="presParOf" srcId="{75372CDE-8B54-47BB-8B6B-58CA38C12B04}" destId="{D42E9AC8-429C-47F6-BCD5-AA0FCF0F3F58}" srcOrd="2" destOrd="0" presId="urn:microsoft.com/office/officeart/2018/2/layout/IconVerticalSolidList"/>
    <dgm:cxn modelId="{B8E6BED3-C18F-490C-8F75-374B3152EAD3}" type="presParOf" srcId="{75372CDE-8B54-47BB-8B6B-58CA38C12B04}" destId="{C10252A3-D28A-48CE-94AF-6FC7869ADC98}" srcOrd="3" destOrd="0" presId="urn:microsoft.com/office/officeart/2018/2/layout/IconVerticalSolidList"/>
    <dgm:cxn modelId="{CF7EC197-0C27-4C8B-ACC0-A2BD1A29A1D1}" type="presParOf" srcId="{CAA05B12-EBA3-453C-ADF7-4C6019108412}" destId="{B22D41EC-0153-4B8A-BD3F-97DD54C550DE}" srcOrd="7" destOrd="0" presId="urn:microsoft.com/office/officeart/2018/2/layout/IconVerticalSolidList"/>
    <dgm:cxn modelId="{566CCD6F-8413-4B63-B4A3-E3E8B97CA634}" type="presParOf" srcId="{CAA05B12-EBA3-453C-ADF7-4C6019108412}" destId="{3076D491-3554-420E-9898-BF734A1A44A5}" srcOrd="8" destOrd="0" presId="urn:microsoft.com/office/officeart/2018/2/layout/IconVerticalSolidList"/>
    <dgm:cxn modelId="{1391AA90-B731-4212-8833-C34901D4BDE8}" type="presParOf" srcId="{3076D491-3554-420E-9898-BF734A1A44A5}" destId="{E26A61A6-7661-463D-99EC-22BCF1BE8B2F}" srcOrd="0" destOrd="0" presId="urn:microsoft.com/office/officeart/2018/2/layout/IconVerticalSolidList"/>
    <dgm:cxn modelId="{61B7255F-C4C4-4A72-9467-6955F68294AB}" type="presParOf" srcId="{3076D491-3554-420E-9898-BF734A1A44A5}" destId="{07493F52-5B01-4B45-864B-A05F2456BA61}" srcOrd="1" destOrd="0" presId="urn:microsoft.com/office/officeart/2018/2/layout/IconVerticalSolidList"/>
    <dgm:cxn modelId="{C786C5C7-EF91-41DF-9272-9EDF5D5648FA}" type="presParOf" srcId="{3076D491-3554-420E-9898-BF734A1A44A5}" destId="{8988C473-6A3A-4B2B-8532-58CAB5604FF0}" srcOrd="2" destOrd="0" presId="urn:microsoft.com/office/officeart/2018/2/layout/IconVerticalSolidList"/>
    <dgm:cxn modelId="{A5E12898-0B16-4068-B1BB-242DF131DC37}" type="presParOf" srcId="{3076D491-3554-420E-9898-BF734A1A44A5}" destId="{3796E485-9765-47E7-95B8-38E2B89E25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53A8DD-333E-4D82-89B8-6911E6E70F6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13F654-12C6-45BD-BDDF-E2506F05398D}">
      <dgm:prSet/>
      <dgm:spPr/>
      <dgm:t>
        <a:bodyPr/>
        <a:lstStyle/>
        <a:p>
          <a:pPr>
            <a:defRPr cap="all"/>
          </a:pPr>
          <a:r>
            <a:rPr lang="en-GB" dirty="0"/>
            <a:t>Start to narrow your focus</a:t>
          </a:r>
          <a:endParaRPr lang="en-US" dirty="0"/>
        </a:p>
      </dgm:t>
    </dgm:pt>
    <dgm:pt modelId="{AD5F1A2E-CF35-4AB9-B155-157A7DB4D7C5}" type="parTrans" cxnId="{5FE3AD71-B9DD-41EC-8A02-702C7C3E5F66}">
      <dgm:prSet/>
      <dgm:spPr/>
      <dgm:t>
        <a:bodyPr/>
        <a:lstStyle/>
        <a:p>
          <a:endParaRPr lang="en-US"/>
        </a:p>
      </dgm:t>
    </dgm:pt>
    <dgm:pt modelId="{D234F528-0511-4F2A-A7AF-2D9AA8EBFAD3}" type="sibTrans" cxnId="{5FE3AD71-B9DD-41EC-8A02-702C7C3E5F66}">
      <dgm:prSet/>
      <dgm:spPr/>
      <dgm:t>
        <a:bodyPr/>
        <a:lstStyle/>
        <a:p>
          <a:endParaRPr lang="en-US"/>
        </a:p>
      </dgm:t>
    </dgm:pt>
    <dgm:pt modelId="{E7F09671-F926-4F4E-9DB3-6F3C1D4965B6}">
      <dgm:prSet/>
      <dgm:spPr/>
      <dgm:t>
        <a:bodyPr/>
        <a:lstStyle/>
        <a:p>
          <a:pPr>
            <a:defRPr cap="all"/>
          </a:pPr>
          <a:r>
            <a:rPr lang="en-GB"/>
            <a:t>What areas are you going to study (objectives) and why?</a:t>
          </a:r>
          <a:endParaRPr lang="en-US"/>
        </a:p>
      </dgm:t>
    </dgm:pt>
    <dgm:pt modelId="{57CF0EF2-18AF-4EF6-8A10-701EA463737A}" type="parTrans" cxnId="{DA53CEE2-C673-44D9-9861-8F3CAEA38A74}">
      <dgm:prSet/>
      <dgm:spPr/>
      <dgm:t>
        <a:bodyPr/>
        <a:lstStyle/>
        <a:p>
          <a:endParaRPr lang="en-US"/>
        </a:p>
      </dgm:t>
    </dgm:pt>
    <dgm:pt modelId="{CDBBE44C-378A-4AAD-9B31-8FB3328C4583}" type="sibTrans" cxnId="{DA53CEE2-C673-44D9-9861-8F3CAEA38A74}">
      <dgm:prSet/>
      <dgm:spPr/>
      <dgm:t>
        <a:bodyPr/>
        <a:lstStyle/>
        <a:p>
          <a:endParaRPr lang="en-US"/>
        </a:p>
      </dgm:t>
    </dgm:pt>
    <dgm:pt modelId="{F786C54E-4C76-4DB4-A218-D3EEDA3B6554}">
      <dgm:prSet/>
      <dgm:spPr/>
      <dgm:t>
        <a:bodyPr/>
        <a:lstStyle/>
        <a:p>
          <a:pPr>
            <a:defRPr cap="all"/>
          </a:pPr>
          <a:r>
            <a:rPr lang="en-GB"/>
            <a:t>What time period are you looking at?</a:t>
          </a:r>
          <a:endParaRPr lang="en-US"/>
        </a:p>
      </dgm:t>
    </dgm:pt>
    <dgm:pt modelId="{C7C3F152-1A3E-418A-ABC5-E2E9AEF3D94D}" type="parTrans" cxnId="{FD44E9B7-29D4-4C17-ACDE-4830F3473FC9}">
      <dgm:prSet/>
      <dgm:spPr/>
      <dgm:t>
        <a:bodyPr/>
        <a:lstStyle/>
        <a:p>
          <a:endParaRPr lang="en-US"/>
        </a:p>
      </dgm:t>
    </dgm:pt>
    <dgm:pt modelId="{E62E3F5D-1A5A-4E00-9E00-7AF4B57AF975}" type="sibTrans" cxnId="{FD44E9B7-29D4-4C17-ACDE-4830F3473FC9}">
      <dgm:prSet/>
      <dgm:spPr/>
      <dgm:t>
        <a:bodyPr/>
        <a:lstStyle/>
        <a:p>
          <a:endParaRPr lang="en-US"/>
        </a:p>
      </dgm:t>
    </dgm:pt>
    <dgm:pt modelId="{C6DA7D42-67AF-458D-8563-EDB9E665B4FC}">
      <dgm:prSet/>
      <dgm:spPr/>
      <dgm:t>
        <a:bodyPr/>
        <a:lstStyle/>
        <a:p>
          <a:pPr>
            <a:defRPr cap="all"/>
          </a:pPr>
          <a:r>
            <a:rPr lang="en-GB"/>
            <a:t>Are you concentrating on a particular demographic, or maybe a specific community? </a:t>
          </a:r>
          <a:endParaRPr lang="en-US"/>
        </a:p>
      </dgm:t>
    </dgm:pt>
    <dgm:pt modelId="{32E0E28B-708D-4678-9C35-966EA293F56B}" type="parTrans" cxnId="{9097B74C-9137-4AA1-8E1D-B00F19265AAF}">
      <dgm:prSet/>
      <dgm:spPr/>
      <dgm:t>
        <a:bodyPr/>
        <a:lstStyle/>
        <a:p>
          <a:endParaRPr lang="en-US"/>
        </a:p>
      </dgm:t>
    </dgm:pt>
    <dgm:pt modelId="{C92E748A-DBAD-424E-965C-BAA8DEAABBCF}" type="sibTrans" cxnId="{9097B74C-9137-4AA1-8E1D-B00F19265AAF}">
      <dgm:prSet/>
      <dgm:spPr/>
      <dgm:t>
        <a:bodyPr/>
        <a:lstStyle/>
        <a:p>
          <a:endParaRPr lang="en-US"/>
        </a:p>
      </dgm:t>
    </dgm:pt>
    <dgm:pt modelId="{A9A75476-88AF-4D9D-9758-3C1C21B1F5E2}" type="pres">
      <dgm:prSet presAssocID="{4953A8DD-333E-4D82-89B8-6911E6E70F67}" presName="root" presStyleCnt="0">
        <dgm:presLayoutVars>
          <dgm:dir/>
          <dgm:resizeHandles val="exact"/>
        </dgm:presLayoutVars>
      </dgm:prSet>
      <dgm:spPr/>
    </dgm:pt>
    <dgm:pt modelId="{59F83AA2-6244-4042-80E4-55BB2F4B5A27}" type="pres">
      <dgm:prSet presAssocID="{4013F654-12C6-45BD-BDDF-E2506F05398D}" presName="compNode" presStyleCnt="0"/>
      <dgm:spPr/>
    </dgm:pt>
    <dgm:pt modelId="{A9030EED-E748-4389-BC0E-FAA8BEDD03AD}" type="pres">
      <dgm:prSet presAssocID="{4013F654-12C6-45BD-BDDF-E2506F05398D}" presName="iconBgRect" presStyleLbl="bgShp" presStyleIdx="0" presStyleCnt="4"/>
      <dgm:spPr/>
    </dgm:pt>
    <dgm:pt modelId="{58AA7F1D-183E-48D9-9F71-9C801B0F225C}" type="pres">
      <dgm:prSet presAssocID="{4013F654-12C6-45BD-BDDF-E2506F0539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6D3B480-FE10-4693-AD6B-3050FE7E9F7B}" type="pres">
      <dgm:prSet presAssocID="{4013F654-12C6-45BD-BDDF-E2506F05398D}" presName="spaceRect" presStyleCnt="0"/>
      <dgm:spPr/>
    </dgm:pt>
    <dgm:pt modelId="{0D511E65-5C3C-4B17-AEBE-3EA2E9E32D7B}" type="pres">
      <dgm:prSet presAssocID="{4013F654-12C6-45BD-BDDF-E2506F05398D}" presName="textRect" presStyleLbl="revTx" presStyleIdx="0" presStyleCnt="4">
        <dgm:presLayoutVars>
          <dgm:chMax val="1"/>
          <dgm:chPref val="1"/>
        </dgm:presLayoutVars>
      </dgm:prSet>
      <dgm:spPr/>
    </dgm:pt>
    <dgm:pt modelId="{8C12964A-E9C4-46B0-B708-4BA17104920B}" type="pres">
      <dgm:prSet presAssocID="{D234F528-0511-4F2A-A7AF-2D9AA8EBFAD3}" presName="sibTrans" presStyleCnt="0"/>
      <dgm:spPr/>
    </dgm:pt>
    <dgm:pt modelId="{B7A48D49-6BF9-43C4-8E7F-01EEEF1FDBC0}" type="pres">
      <dgm:prSet presAssocID="{E7F09671-F926-4F4E-9DB3-6F3C1D4965B6}" presName="compNode" presStyleCnt="0"/>
      <dgm:spPr/>
    </dgm:pt>
    <dgm:pt modelId="{3F7C8627-504F-40F6-B56A-904803EC55D5}" type="pres">
      <dgm:prSet presAssocID="{E7F09671-F926-4F4E-9DB3-6F3C1D4965B6}" presName="iconBgRect" presStyleLbl="bgShp" presStyleIdx="1" presStyleCnt="4"/>
      <dgm:spPr/>
    </dgm:pt>
    <dgm:pt modelId="{ADA039CE-7E76-47C2-9349-A22D7DFF0736}" type="pres">
      <dgm:prSet presAssocID="{E7F09671-F926-4F4E-9DB3-6F3C1D4965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0454DE31-10C9-427B-B6E7-48AFBBCEF3C8}" type="pres">
      <dgm:prSet presAssocID="{E7F09671-F926-4F4E-9DB3-6F3C1D4965B6}" presName="spaceRect" presStyleCnt="0"/>
      <dgm:spPr/>
    </dgm:pt>
    <dgm:pt modelId="{F307100A-8485-4FA4-8772-E8D0634C7B82}" type="pres">
      <dgm:prSet presAssocID="{E7F09671-F926-4F4E-9DB3-6F3C1D4965B6}" presName="textRect" presStyleLbl="revTx" presStyleIdx="1" presStyleCnt="4">
        <dgm:presLayoutVars>
          <dgm:chMax val="1"/>
          <dgm:chPref val="1"/>
        </dgm:presLayoutVars>
      </dgm:prSet>
      <dgm:spPr/>
    </dgm:pt>
    <dgm:pt modelId="{908E7FF5-9728-4D91-BD15-1795B0A073AA}" type="pres">
      <dgm:prSet presAssocID="{CDBBE44C-378A-4AAD-9B31-8FB3328C4583}" presName="sibTrans" presStyleCnt="0"/>
      <dgm:spPr/>
    </dgm:pt>
    <dgm:pt modelId="{DFD70E8F-A5F2-40C6-9B32-CDEFF24726BF}" type="pres">
      <dgm:prSet presAssocID="{F786C54E-4C76-4DB4-A218-D3EEDA3B6554}" presName="compNode" presStyleCnt="0"/>
      <dgm:spPr/>
    </dgm:pt>
    <dgm:pt modelId="{5A9A680C-B31F-4696-956F-4496F9EE8577}" type="pres">
      <dgm:prSet presAssocID="{F786C54E-4C76-4DB4-A218-D3EEDA3B6554}" presName="iconBgRect" presStyleLbl="bgShp" presStyleIdx="2" presStyleCnt="4"/>
      <dgm:spPr/>
    </dgm:pt>
    <dgm:pt modelId="{523A4EEB-2440-4F22-B261-E604C98B4BFF}" type="pres">
      <dgm:prSet presAssocID="{F786C54E-4C76-4DB4-A218-D3EEDA3B65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F589FF88-DBFD-4B3F-A335-B5C5853B3FFB}" type="pres">
      <dgm:prSet presAssocID="{F786C54E-4C76-4DB4-A218-D3EEDA3B6554}" presName="spaceRect" presStyleCnt="0"/>
      <dgm:spPr/>
    </dgm:pt>
    <dgm:pt modelId="{B77A9AA5-B8E4-4F48-B5A8-5AB4742A54E9}" type="pres">
      <dgm:prSet presAssocID="{F786C54E-4C76-4DB4-A218-D3EEDA3B6554}" presName="textRect" presStyleLbl="revTx" presStyleIdx="2" presStyleCnt="4">
        <dgm:presLayoutVars>
          <dgm:chMax val="1"/>
          <dgm:chPref val="1"/>
        </dgm:presLayoutVars>
      </dgm:prSet>
      <dgm:spPr/>
    </dgm:pt>
    <dgm:pt modelId="{903E9D85-3204-465F-86C5-6F129CF9E7AA}" type="pres">
      <dgm:prSet presAssocID="{E62E3F5D-1A5A-4E00-9E00-7AF4B57AF975}" presName="sibTrans" presStyleCnt="0"/>
      <dgm:spPr/>
    </dgm:pt>
    <dgm:pt modelId="{A90E30BA-8B9A-4E19-A245-039FC93A0648}" type="pres">
      <dgm:prSet presAssocID="{C6DA7D42-67AF-458D-8563-EDB9E665B4FC}" presName="compNode" presStyleCnt="0"/>
      <dgm:spPr/>
    </dgm:pt>
    <dgm:pt modelId="{17F98DBF-A31B-4442-A625-76FFAF614DD9}" type="pres">
      <dgm:prSet presAssocID="{C6DA7D42-67AF-458D-8563-EDB9E665B4FC}" presName="iconBgRect" presStyleLbl="bgShp" presStyleIdx="3" presStyleCnt="4"/>
      <dgm:spPr/>
    </dgm:pt>
    <dgm:pt modelId="{D2E695AC-EC66-4E2E-9039-0B0AF3436061}" type="pres">
      <dgm:prSet presAssocID="{C6DA7D42-67AF-458D-8563-EDB9E665B4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EA384993-BF4E-41C2-B7FD-5519CDEB3321}" type="pres">
      <dgm:prSet presAssocID="{C6DA7D42-67AF-458D-8563-EDB9E665B4FC}" presName="spaceRect" presStyleCnt="0"/>
      <dgm:spPr/>
    </dgm:pt>
    <dgm:pt modelId="{A326CAA4-F9DB-41FE-9DFF-16775D77631F}" type="pres">
      <dgm:prSet presAssocID="{C6DA7D42-67AF-458D-8563-EDB9E665B4FC}" presName="textRect" presStyleLbl="revTx" presStyleIdx="3" presStyleCnt="4">
        <dgm:presLayoutVars>
          <dgm:chMax val="1"/>
          <dgm:chPref val="1"/>
        </dgm:presLayoutVars>
      </dgm:prSet>
      <dgm:spPr/>
    </dgm:pt>
  </dgm:ptLst>
  <dgm:cxnLst>
    <dgm:cxn modelId="{2A541B08-A3A6-4B00-9AB2-313A9C0AC634}" type="presOf" srcId="{4013F654-12C6-45BD-BDDF-E2506F05398D}" destId="{0D511E65-5C3C-4B17-AEBE-3EA2E9E32D7B}" srcOrd="0" destOrd="0" presId="urn:microsoft.com/office/officeart/2018/5/layout/IconCircleLabelList"/>
    <dgm:cxn modelId="{6FA1B92E-8051-46E3-8908-084615783200}" type="presOf" srcId="{E7F09671-F926-4F4E-9DB3-6F3C1D4965B6}" destId="{F307100A-8485-4FA4-8772-E8D0634C7B82}" srcOrd="0" destOrd="0" presId="urn:microsoft.com/office/officeart/2018/5/layout/IconCircleLabelList"/>
    <dgm:cxn modelId="{AB79F867-A61F-41D0-B2A2-DE6E9C31B1AE}" type="presOf" srcId="{4953A8DD-333E-4D82-89B8-6911E6E70F67}" destId="{A9A75476-88AF-4D9D-9758-3C1C21B1F5E2}" srcOrd="0" destOrd="0" presId="urn:microsoft.com/office/officeart/2018/5/layout/IconCircleLabelList"/>
    <dgm:cxn modelId="{9097B74C-9137-4AA1-8E1D-B00F19265AAF}" srcId="{4953A8DD-333E-4D82-89B8-6911E6E70F67}" destId="{C6DA7D42-67AF-458D-8563-EDB9E665B4FC}" srcOrd="3" destOrd="0" parTransId="{32E0E28B-708D-4678-9C35-966EA293F56B}" sibTransId="{C92E748A-DBAD-424E-965C-BAA8DEAABBCF}"/>
    <dgm:cxn modelId="{5FE3AD71-B9DD-41EC-8A02-702C7C3E5F66}" srcId="{4953A8DD-333E-4D82-89B8-6911E6E70F67}" destId="{4013F654-12C6-45BD-BDDF-E2506F05398D}" srcOrd="0" destOrd="0" parTransId="{AD5F1A2E-CF35-4AB9-B155-157A7DB4D7C5}" sibTransId="{D234F528-0511-4F2A-A7AF-2D9AA8EBFAD3}"/>
    <dgm:cxn modelId="{FD44E9B7-29D4-4C17-ACDE-4830F3473FC9}" srcId="{4953A8DD-333E-4D82-89B8-6911E6E70F67}" destId="{F786C54E-4C76-4DB4-A218-D3EEDA3B6554}" srcOrd="2" destOrd="0" parTransId="{C7C3F152-1A3E-418A-ABC5-E2E9AEF3D94D}" sibTransId="{E62E3F5D-1A5A-4E00-9E00-7AF4B57AF975}"/>
    <dgm:cxn modelId="{F6E5FABE-00B6-40E0-AB9A-F22E746595D3}" type="presOf" srcId="{C6DA7D42-67AF-458D-8563-EDB9E665B4FC}" destId="{A326CAA4-F9DB-41FE-9DFF-16775D77631F}" srcOrd="0" destOrd="0" presId="urn:microsoft.com/office/officeart/2018/5/layout/IconCircleLabelList"/>
    <dgm:cxn modelId="{B6C67DC3-ADE0-4808-98AC-2EB0BCBAC48C}" type="presOf" srcId="{F786C54E-4C76-4DB4-A218-D3EEDA3B6554}" destId="{B77A9AA5-B8E4-4F48-B5A8-5AB4742A54E9}" srcOrd="0" destOrd="0" presId="urn:microsoft.com/office/officeart/2018/5/layout/IconCircleLabelList"/>
    <dgm:cxn modelId="{DA53CEE2-C673-44D9-9861-8F3CAEA38A74}" srcId="{4953A8DD-333E-4D82-89B8-6911E6E70F67}" destId="{E7F09671-F926-4F4E-9DB3-6F3C1D4965B6}" srcOrd="1" destOrd="0" parTransId="{57CF0EF2-18AF-4EF6-8A10-701EA463737A}" sibTransId="{CDBBE44C-378A-4AAD-9B31-8FB3328C4583}"/>
    <dgm:cxn modelId="{0CB8272F-72E0-4EF7-99CC-0116A1D38E82}" type="presParOf" srcId="{A9A75476-88AF-4D9D-9758-3C1C21B1F5E2}" destId="{59F83AA2-6244-4042-80E4-55BB2F4B5A27}" srcOrd="0" destOrd="0" presId="urn:microsoft.com/office/officeart/2018/5/layout/IconCircleLabelList"/>
    <dgm:cxn modelId="{BDAE0E81-4B33-4393-8A25-84F34C9B69C0}" type="presParOf" srcId="{59F83AA2-6244-4042-80E4-55BB2F4B5A27}" destId="{A9030EED-E748-4389-BC0E-FAA8BEDD03AD}" srcOrd="0" destOrd="0" presId="urn:microsoft.com/office/officeart/2018/5/layout/IconCircleLabelList"/>
    <dgm:cxn modelId="{FB1242D4-B271-4944-B4BE-23A9A4B4F168}" type="presParOf" srcId="{59F83AA2-6244-4042-80E4-55BB2F4B5A27}" destId="{58AA7F1D-183E-48D9-9F71-9C801B0F225C}" srcOrd="1" destOrd="0" presId="urn:microsoft.com/office/officeart/2018/5/layout/IconCircleLabelList"/>
    <dgm:cxn modelId="{FD78432C-CE2C-4F2B-B0E8-C8D6CE7CE73A}" type="presParOf" srcId="{59F83AA2-6244-4042-80E4-55BB2F4B5A27}" destId="{D6D3B480-FE10-4693-AD6B-3050FE7E9F7B}" srcOrd="2" destOrd="0" presId="urn:microsoft.com/office/officeart/2018/5/layout/IconCircleLabelList"/>
    <dgm:cxn modelId="{A8C87276-9845-44D4-9DC2-C0549B55048D}" type="presParOf" srcId="{59F83AA2-6244-4042-80E4-55BB2F4B5A27}" destId="{0D511E65-5C3C-4B17-AEBE-3EA2E9E32D7B}" srcOrd="3" destOrd="0" presId="urn:microsoft.com/office/officeart/2018/5/layout/IconCircleLabelList"/>
    <dgm:cxn modelId="{EF3D5B21-49ED-4DF1-A229-248DF3832B9B}" type="presParOf" srcId="{A9A75476-88AF-4D9D-9758-3C1C21B1F5E2}" destId="{8C12964A-E9C4-46B0-B708-4BA17104920B}" srcOrd="1" destOrd="0" presId="urn:microsoft.com/office/officeart/2018/5/layout/IconCircleLabelList"/>
    <dgm:cxn modelId="{17B69DF6-032E-4D43-9FB8-CD70DB91BAAE}" type="presParOf" srcId="{A9A75476-88AF-4D9D-9758-3C1C21B1F5E2}" destId="{B7A48D49-6BF9-43C4-8E7F-01EEEF1FDBC0}" srcOrd="2" destOrd="0" presId="urn:microsoft.com/office/officeart/2018/5/layout/IconCircleLabelList"/>
    <dgm:cxn modelId="{DD679418-2764-4815-8049-BDEEDCD77744}" type="presParOf" srcId="{B7A48D49-6BF9-43C4-8E7F-01EEEF1FDBC0}" destId="{3F7C8627-504F-40F6-B56A-904803EC55D5}" srcOrd="0" destOrd="0" presId="urn:microsoft.com/office/officeart/2018/5/layout/IconCircleLabelList"/>
    <dgm:cxn modelId="{0874E881-A1AE-4FDC-B2AA-6F6B28FA5AA7}" type="presParOf" srcId="{B7A48D49-6BF9-43C4-8E7F-01EEEF1FDBC0}" destId="{ADA039CE-7E76-47C2-9349-A22D7DFF0736}" srcOrd="1" destOrd="0" presId="urn:microsoft.com/office/officeart/2018/5/layout/IconCircleLabelList"/>
    <dgm:cxn modelId="{1A881F86-7587-4311-A172-F7CC9A0AB5CD}" type="presParOf" srcId="{B7A48D49-6BF9-43C4-8E7F-01EEEF1FDBC0}" destId="{0454DE31-10C9-427B-B6E7-48AFBBCEF3C8}" srcOrd="2" destOrd="0" presId="urn:microsoft.com/office/officeart/2018/5/layout/IconCircleLabelList"/>
    <dgm:cxn modelId="{3ACFE6EF-F985-44C0-996A-086B60FD9B07}" type="presParOf" srcId="{B7A48D49-6BF9-43C4-8E7F-01EEEF1FDBC0}" destId="{F307100A-8485-4FA4-8772-E8D0634C7B82}" srcOrd="3" destOrd="0" presId="urn:microsoft.com/office/officeart/2018/5/layout/IconCircleLabelList"/>
    <dgm:cxn modelId="{85E0714D-0F8D-47ED-98A9-EF28A2FEA0D1}" type="presParOf" srcId="{A9A75476-88AF-4D9D-9758-3C1C21B1F5E2}" destId="{908E7FF5-9728-4D91-BD15-1795B0A073AA}" srcOrd="3" destOrd="0" presId="urn:microsoft.com/office/officeart/2018/5/layout/IconCircleLabelList"/>
    <dgm:cxn modelId="{1849A2D0-A6B4-49CD-AD0D-92D8769D9354}" type="presParOf" srcId="{A9A75476-88AF-4D9D-9758-3C1C21B1F5E2}" destId="{DFD70E8F-A5F2-40C6-9B32-CDEFF24726BF}" srcOrd="4" destOrd="0" presId="urn:microsoft.com/office/officeart/2018/5/layout/IconCircleLabelList"/>
    <dgm:cxn modelId="{4D286CEE-D8DD-4A3F-90D5-A59C5829D0BC}" type="presParOf" srcId="{DFD70E8F-A5F2-40C6-9B32-CDEFF24726BF}" destId="{5A9A680C-B31F-4696-956F-4496F9EE8577}" srcOrd="0" destOrd="0" presId="urn:microsoft.com/office/officeart/2018/5/layout/IconCircleLabelList"/>
    <dgm:cxn modelId="{141590BF-F74A-47B5-9269-BB14BB397A40}" type="presParOf" srcId="{DFD70E8F-A5F2-40C6-9B32-CDEFF24726BF}" destId="{523A4EEB-2440-4F22-B261-E604C98B4BFF}" srcOrd="1" destOrd="0" presId="urn:microsoft.com/office/officeart/2018/5/layout/IconCircleLabelList"/>
    <dgm:cxn modelId="{31C9A302-2272-48D0-9A44-4CB881386095}" type="presParOf" srcId="{DFD70E8F-A5F2-40C6-9B32-CDEFF24726BF}" destId="{F589FF88-DBFD-4B3F-A335-B5C5853B3FFB}" srcOrd="2" destOrd="0" presId="urn:microsoft.com/office/officeart/2018/5/layout/IconCircleLabelList"/>
    <dgm:cxn modelId="{C4713B9E-5C9A-46F6-8116-DE397DA8BE4E}" type="presParOf" srcId="{DFD70E8F-A5F2-40C6-9B32-CDEFF24726BF}" destId="{B77A9AA5-B8E4-4F48-B5A8-5AB4742A54E9}" srcOrd="3" destOrd="0" presId="urn:microsoft.com/office/officeart/2018/5/layout/IconCircleLabelList"/>
    <dgm:cxn modelId="{7D904810-6B80-486D-B146-0E1DCCC4C0BC}" type="presParOf" srcId="{A9A75476-88AF-4D9D-9758-3C1C21B1F5E2}" destId="{903E9D85-3204-465F-86C5-6F129CF9E7AA}" srcOrd="5" destOrd="0" presId="urn:microsoft.com/office/officeart/2018/5/layout/IconCircleLabelList"/>
    <dgm:cxn modelId="{3F1FB651-0023-45EB-B4F3-4E55FB3856DF}" type="presParOf" srcId="{A9A75476-88AF-4D9D-9758-3C1C21B1F5E2}" destId="{A90E30BA-8B9A-4E19-A245-039FC93A0648}" srcOrd="6" destOrd="0" presId="urn:microsoft.com/office/officeart/2018/5/layout/IconCircleLabelList"/>
    <dgm:cxn modelId="{B4C6D87B-6EDD-4792-A6FF-CE97D1D097B5}" type="presParOf" srcId="{A90E30BA-8B9A-4E19-A245-039FC93A0648}" destId="{17F98DBF-A31B-4442-A625-76FFAF614DD9}" srcOrd="0" destOrd="0" presId="urn:microsoft.com/office/officeart/2018/5/layout/IconCircleLabelList"/>
    <dgm:cxn modelId="{767A41D9-6559-48BB-AE98-192B67F54CEB}" type="presParOf" srcId="{A90E30BA-8B9A-4E19-A245-039FC93A0648}" destId="{D2E695AC-EC66-4E2E-9039-0B0AF3436061}" srcOrd="1" destOrd="0" presId="urn:microsoft.com/office/officeart/2018/5/layout/IconCircleLabelList"/>
    <dgm:cxn modelId="{5AD49E84-F1E7-4023-9920-5708CAAED08B}" type="presParOf" srcId="{A90E30BA-8B9A-4E19-A245-039FC93A0648}" destId="{EA384993-BF4E-41C2-B7FD-5519CDEB3321}" srcOrd="2" destOrd="0" presId="urn:microsoft.com/office/officeart/2018/5/layout/IconCircleLabelList"/>
    <dgm:cxn modelId="{787ADECC-C40B-487F-A6A3-ECF620685399}" type="presParOf" srcId="{A90E30BA-8B9A-4E19-A245-039FC93A0648}" destId="{A326CAA4-F9DB-41FE-9DFF-16775D77631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95791-E18F-40BD-A501-E77952C5260C}">
      <dsp:nvSpPr>
        <dsp:cNvPr id="0" name=""/>
        <dsp:cNvSpPr/>
      </dsp:nvSpPr>
      <dsp:spPr>
        <a:xfrm>
          <a:off x="0" y="434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2E607-B4D6-4321-8310-175AEAD3FB51}">
      <dsp:nvSpPr>
        <dsp:cNvPr id="0" name=""/>
        <dsp:cNvSpPr/>
      </dsp:nvSpPr>
      <dsp:spPr>
        <a:xfrm>
          <a:off x="280249" y="212799"/>
          <a:ext cx="509544" cy="509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20715-3409-4111-BA16-DC1CB97858BD}">
      <dsp:nvSpPr>
        <dsp:cNvPr id="0" name=""/>
        <dsp:cNvSpPr/>
      </dsp:nvSpPr>
      <dsp:spPr>
        <a:xfrm>
          <a:off x="1070042" y="434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Background</a:t>
          </a:r>
          <a:endParaRPr lang="en-US" sz="1900" kern="1200"/>
        </a:p>
      </dsp:txBody>
      <dsp:txXfrm>
        <a:off x="1070042" y="4349"/>
        <a:ext cx="6388031" cy="926443"/>
      </dsp:txXfrm>
    </dsp:sp>
    <dsp:sp modelId="{B4A1432A-B1DF-4A68-9BC8-C22BB00FC00E}">
      <dsp:nvSpPr>
        <dsp:cNvPr id="0" name=""/>
        <dsp:cNvSpPr/>
      </dsp:nvSpPr>
      <dsp:spPr>
        <a:xfrm>
          <a:off x="0" y="116240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0DCD9-E848-4E97-A2C0-9185BC330128}">
      <dsp:nvSpPr>
        <dsp:cNvPr id="0" name=""/>
        <dsp:cNvSpPr/>
      </dsp:nvSpPr>
      <dsp:spPr>
        <a:xfrm>
          <a:off x="280249" y="1370854"/>
          <a:ext cx="509544" cy="509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ABD35-E798-48C1-AF4F-E791663E9C4F}">
      <dsp:nvSpPr>
        <dsp:cNvPr id="0" name=""/>
        <dsp:cNvSpPr/>
      </dsp:nvSpPr>
      <dsp:spPr>
        <a:xfrm>
          <a:off x="1070042" y="116240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Research focus</a:t>
          </a:r>
          <a:endParaRPr lang="en-US" sz="1900" kern="1200"/>
        </a:p>
      </dsp:txBody>
      <dsp:txXfrm>
        <a:off x="1070042" y="1162404"/>
        <a:ext cx="6388031" cy="926443"/>
      </dsp:txXfrm>
    </dsp:sp>
    <dsp:sp modelId="{C69F4071-7F07-4D4F-8DBE-39B8203B2AC0}">
      <dsp:nvSpPr>
        <dsp:cNvPr id="0" name=""/>
        <dsp:cNvSpPr/>
      </dsp:nvSpPr>
      <dsp:spPr>
        <a:xfrm>
          <a:off x="0" y="232045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4C9C5-233A-4513-BF79-E43B66118074}">
      <dsp:nvSpPr>
        <dsp:cNvPr id="0" name=""/>
        <dsp:cNvSpPr/>
      </dsp:nvSpPr>
      <dsp:spPr>
        <a:xfrm>
          <a:off x="280249" y="2528909"/>
          <a:ext cx="509544" cy="509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0550E-D1EC-4776-BECD-BCA0BBE06F78}">
      <dsp:nvSpPr>
        <dsp:cNvPr id="0" name=""/>
        <dsp:cNvSpPr/>
      </dsp:nvSpPr>
      <dsp:spPr>
        <a:xfrm>
          <a:off x="1070042" y="232045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Overall research aim and objectives</a:t>
          </a:r>
          <a:endParaRPr lang="en-US" sz="1900" kern="1200"/>
        </a:p>
      </dsp:txBody>
      <dsp:txXfrm>
        <a:off x="1070042" y="2320459"/>
        <a:ext cx="6388031" cy="926443"/>
      </dsp:txXfrm>
    </dsp:sp>
    <dsp:sp modelId="{03EBA45A-0B58-413E-B60F-5A52272A8997}">
      <dsp:nvSpPr>
        <dsp:cNvPr id="0" name=""/>
        <dsp:cNvSpPr/>
      </dsp:nvSpPr>
      <dsp:spPr>
        <a:xfrm>
          <a:off x="0" y="347851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F9B61-083B-4B56-97C6-0FB43E97969C}">
      <dsp:nvSpPr>
        <dsp:cNvPr id="0" name=""/>
        <dsp:cNvSpPr/>
      </dsp:nvSpPr>
      <dsp:spPr>
        <a:xfrm>
          <a:off x="280249" y="3686964"/>
          <a:ext cx="509544" cy="509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252A3-D28A-48CE-94AF-6FC7869ADC98}">
      <dsp:nvSpPr>
        <dsp:cNvPr id="0" name=""/>
        <dsp:cNvSpPr/>
      </dsp:nvSpPr>
      <dsp:spPr>
        <a:xfrm>
          <a:off x="1070042" y="347851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Outline research methods and timescales</a:t>
          </a:r>
          <a:endParaRPr lang="en-US" sz="1900" kern="1200"/>
        </a:p>
      </dsp:txBody>
      <dsp:txXfrm>
        <a:off x="1070042" y="3478514"/>
        <a:ext cx="6388031" cy="926443"/>
      </dsp:txXfrm>
    </dsp:sp>
    <dsp:sp modelId="{E26A61A6-7661-463D-99EC-22BCF1BE8B2F}">
      <dsp:nvSpPr>
        <dsp:cNvPr id="0" name=""/>
        <dsp:cNvSpPr/>
      </dsp:nvSpPr>
      <dsp:spPr>
        <a:xfrm>
          <a:off x="0" y="463656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93F52-5B01-4B45-864B-A05F2456BA61}">
      <dsp:nvSpPr>
        <dsp:cNvPr id="0" name=""/>
        <dsp:cNvSpPr/>
      </dsp:nvSpPr>
      <dsp:spPr>
        <a:xfrm>
          <a:off x="280249" y="4845019"/>
          <a:ext cx="509544" cy="509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6E485-9765-47E7-95B8-38E2B89E250C}">
      <dsp:nvSpPr>
        <dsp:cNvPr id="0" name=""/>
        <dsp:cNvSpPr/>
      </dsp:nvSpPr>
      <dsp:spPr>
        <a:xfrm>
          <a:off x="1070042" y="463656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Value of your research</a:t>
          </a:r>
          <a:endParaRPr lang="en-US" sz="1900" kern="1200"/>
        </a:p>
      </dsp:txBody>
      <dsp:txXfrm>
        <a:off x="1070042" y="4636569"/>
        <a:ext cx="6388031" cy="9264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30EED-E748-4389-BC0E-FAA8BEDD03AD}">
      <dsp:nvSpPr>
        <dsp:cNvPr id="0" name=""/>
        <dsp:cNvSpPr/>
      </dsp:nvSpPr>
      <dsp:spPr>
        <a:xfrm>
          <a:off x="541665" y="71574"/>
          <a:ext cx="1313714" cy="13137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A7F1D-183E-48D9-9F71-9C801B0F225C}">
      <dsp:nvSpPr>
        <dsp:cNvPr id="0" name=""/>
        <dsp:cNvSpPr/>
      </dsp:nvSpPr>
      <dsp:spPr>
        <a:xfrm>
          <a:off x="821637" y="351545"/>
          <a:ext cx="753770" cy="753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511E65-5C3C-4B17-AEBE-3EA2E9E32D7B}">
      <dsp:nvSpPr>
        <dsp:cNvPr id="0" name=""/>
        <dsp:cNvSpPr/>
      </dsp:nvSpPr>
      <dsp:spPr>
        <a:xfrm>
          <a:off x="121707"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Start to narrow your focus</a:t>
          </a:r>
          <a:endParaRPr lang="en-US" sz="1200" kern="1200" dirty="0"/>
        </a:p>
      </dsp:txBody>
      <dsp:txXfrm>
        <a:off x="121707" y="1794477"/>
        <a:ext cx="2153629" cy="720000"/>
      </dsp:txXfrm>
    </dsp:sp>
    <dsp:sp modelId="{3F7C8627-504F-40F6-B56A-904803EC55D5}">
      <dsp:nvSpPr>
        <dsp:cNvPr id="0" name=""/>
        <dsp:cNvSpPr/>
      </dsp:nvSpPr>
      <dsp:spPr>
        <a:xfrm>
          <a:off x="3072179" y="71574"/>
          <a:ext cx="1313714" cy="13137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039CE-7E76-47C2-9349-A22D7DFF0736}">
      <dsp:nvSpPr>
        <dsp:cNvPr id="0" name=""/>
        <dsp:cNvSpPr/>
      </dsp:nvSpPr>
      <dsp:spPr>
        <a:xfrm>
          <a:off x="3352151" y="351545"/>
          <a:ext cx="753770" cy="753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7100A-8485-4FA4-8772-E8D0634C7B82}">
      <dsp:nvSpPr>
        <dsp:cNvPr id="0" name=""/>
        <dsp:cNvSpPr/>
      </dsp:nvSpPr>
      <dsp:spPr>
        <a:xfrm>
          <a:off x="2652222"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areas are you going to study (objectives) and why?</a:t>
          </a:r>
          <a:endParaRPr lang="en-US" sz="1200" kern="1200"/>
        </a:p>
      </dsp:txBody>
      <dsp:txXfrm>
        <a:off x="2652222" y="1794477"/>
        <a:ext cx="2153629" cy="720000"/>
      </dsp:txXfrm>
    </dsp:sp>
    <dsp:sp modelId="{5A9A680C-B31F-4696-956F-4496F9EE8577}">
      <dsp:nvSpPr>
        <dsp:cNvPr id="0" name=""/>
        <dsp:cNvSpPr/>
      </dsp:nvSpPr>
      <dsp:spPr>
        <a:xfrm>
          <a:off x="5602694" y="71574"/>
          <a:ext cx="1313714" cy="13137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A4EEB-2440-4F22-B261-E604C98B4BFF}">
      <dsp:nvSpPr>
        <dsp:cNvPr id="0" name=""/>
        <dsp:cNvSpPr/>
      </dsp:nvSpPr>
      <dsp:spPr>
        <a:xfrm>
          <a:off x="5882666" y="351545"/>
          <a:ext cx="753770" cy="753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A9AA5-B8E4-4F48-B5A8-5AB4742A54E9}">
      <dsp:nvSpPr>
        <dsp:cNvPr id="0" name=""/>
        <dsp:cNvSpPr/>
      </dsp:nvSpPr>
      <dsp:spPr>
        <a:xfrm>
          <a:off x="5182736"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time period are you looking at?</a:t>
          </a:r>
          <a:endParaRPr lang="en-US" sz="1200" kern="1200"/>
        </a:p>
      </dsp:txBody>
      <dsp:txXfrm>
        <a:off x="5182736" y="1794477"/>
        <a:ext cx="2153629" cy="720000"/>
      </dsp:txXfrm>
    </dsp:sp>
    <dsp:sp modelId="{17F98DBF-A31B-4442-A625-76FFAF614DD9}">
      <dsp:nvSpPr>
        <dsp:cNvPr id="0" name=""/>
        <dsp:cNvSpPr/>
      </dsp:nvSpPr>
      <dsp:spPr>
        <a:xfrm>
          <a:off x="3072179" y="3052885"/>
          <a:ext cx="1313714" cy="13137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695AC-EC66-4E2E-9039-0B0AF3436061}">
      <dsp:nvSpPr>
        <dsp:cNvPr id="0" name=""/>
        <dsp:cNvSpPr/>
      </dsp:nvSpPr>
      <dsp:spPr>
        <a:xfrm>
          <a:off x="3352151" y="3332857"/>
          <a:ext cx="753770" cy="753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6CAA4-F9DB-41FE-9DFF-16775D77631F}">
      <dsp:nvSpPr>
        <dsp:cNvPr id="0" name=""/>
        <dsp:cNvSpPr/>
      </dsp:nvSpPr>
      <dsp:spPr>
        <a:xfrm>
          <a:off x="2652222" y="4775788"/>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Are you concentrating on a particular demographic, or maybe a specific community? </a:t>
          </a:r>
          <a:endParaRPr lang="en-US" sz="1200" kern="1200"/>
        </a:p>
      </dsp:txBody>
      <dsp:txXfrm>
        <a:off x="2652222" y="4775788"/>
        <a:ext cx="215362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1604" y="1305401"/>
          <a:ext cx="2012109"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6570" y="1390367"/>
        <a:ext cx="1842177" cy="1570603"/>
      </dsp:txXfrm>
    </dsp:sp>
    <dsp:sp modelId="{177A3A8C-F9CA-40EC-BF94-BA596C9ED213}">
      <dsp:nvSpPr>
        <dsp:cNvPr id="0" name=""/>
        <dsp:cNvSpPr/>
      </dsp:nvSpPr>
      <dsp:spPr>
        <a:xfrm>
          <a:off x="2126674" y="1305401"/>
          <a:ext cx="2012109"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1640" y="1390367"/>
        <a:ext cx="1842177" cy="1570603"/>
      </dsp:txXfrm>
    </dsp:sp>
    <dsp:sp modelId="{8E36554A-AE61-4FB1-A15A-C144E3B1EB7A}">
      <dsp:nvSpPr>
        <dsp:cNvPr id="0" name=""/>
        <dsp:cNvSpPr/>
      </dsp:nvSpPr>
      <dsp:spPr>
        <a:xfrm>
          <a:off x="4251745" y="1305401"/>
          <a:ext cx="2012109"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6711" y="1390367"/>
        <a:ext cx="1842177" cy="1570603"/>
      </dsp:txXfrm>
    </dsp:sp>
    <dsp:sp modelId="{F131C3B2-1351-47CA-A942-B1CD4BC989E9}">
      <dsp:nvSpPr>
        <dsp:cNvPr id="0" name=""/>
        <dsp:cNvSpPr/>
      </dsp:nvSpPr>
      <dsp:spPr>
        <a:xfrm>
          <a:off x="6376815" y="1305401"/>
          <a:ext cx="2012109"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1781" y="1390367"/>
        <a:ext cx="1842177" cy="1570603"/>
      </dsp:txXfrm>
    </dsp:sp>
    <dsp:sp modelId="{7D96A2DE-AAF0-4B3B-870C-80DD0AB5940A}">
      <dsp:nvSpPr>
        <dsp:cNvPr id="0" name=""/>
        <dsp:cNvSpPr/>
      </dsp:nvSpPr>
      <dsp:spPr>
        <a:xfrm>
          <a:off x="8501885" y="1305401"/>
          <a:ext cx="2012109"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86851" y="1390367"/>
        <a:ext cx="1842177" cy="1570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ED37B3-723F-4D1A-8A6A-9873BD223004}"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2E83B-F39A-4226-A122-2017BC0E3849}" type="slidenum">
              <a:rPr lang="en-GB" smtClean="0"/>
              <a:t>‹#›</a:t>
            </a:fld>
            <a:endParaRPr lang="en-GB"/>
          </a:p>
        </p:txBody>
      </p:sp>
    </p:spTree>
    <p:extLst>
      <p:ext uri="{BB962C8B-B14F-4D97-AF65-F5344CB8AC3E}">
        <p14:creationId xmlns:p14="http://schemas.microsoft.com/office/powerpoint/2010/main" val="1665989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generally bad practice to jump straight in and identify the focus of your research. You need to tell your supervisor what led you to study your specific research area. </a:t>
            </a:r>
          </a:p>
          <a:p>
            <a:endParaRPr lang="en-GB" dirty="0"/>
          </a:p>
          <a:p>
            <a:r>
              <a:rPr lang="en-GB" dirty="0"/>
              <a:t>- You could identify a gap in the current research or revealing problem that needs addressing. Can you find some research that calls for research in the particular area that you want to study?</a:t>
            </a:r>
          </a:p>
          <a:p>
            <a:endParaRPr lang="en-GB" dirty="0"/>
          </a:p>
          <a:p>
            <a:r>
              <a:rPr lang="en-GB" dirty="0"/>
              <a:t>-Ask yourself what is the need and/or benefit of your research. </a:t>
            </a:r>
          </a:p>
          <a:p>
            <a:endParaRPr lang="en-GB" dirty="0"/>
          </a:p>
          <a:p>
            <a:r>
              <a:rPr lang="en-GB" dirty="0"/>
              <a:t>- Start the first sentence with some reference to literature – this lets the reader know that you have researched the area well. You are letting the reader know from the outset that you understand good academic practice. </a:t>
            </a:r>
          </a:p>
        </p:txBody>
      </p:sp>
      <p:sp>
        <p:nvSpPr>
          <p:cNvPr id="4" name="Slide Number Placeholder 3"/>
          <p:cNvSpPr>
            <a:spLocks noGrp="1"/>
          </p:cNvSpPr>
          <p:nvPr>
            <p:ph type="sldNum" sz="quarter" idx="5"/>
          </p:nvPr>
        </p:nvSpPr>
        <p:spPr/>
        <p:txBody>
          <a:bodyPr/>
          <a:lstStyle/>
          <a:p>
            <a:fld id="{E0A2E83B-F39A-4226-A122-2017BC0E3849}" type="slidenum">
              <a:rPr lang="en-GB" smtClean="0"/>
              <a:t>5</a:t>
            </a:fld>
            <a:endParaRPr lang="en-GB"/>
          </a:p>
        </p:txBody>
      </p:sp>
    </p:spTree>
    <p:extLst>
      <p:ext uri="{BB962C8B-B14F-4D97-AF65-F5344CB8AC3E}">
        <p14:creationId xmlns:p14="http://schemas.microsoft.com/office/powerpoint/2010/main" val="169114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focus of your research?</a:t>
            </a:r>
          </a:p>
          <a:p>
            <a:r>
              <a:rPr lang="en-GB" dirty="0"/>
              <a:t>The rationale for your study</a:t>
            </a:r>
          </a:p>
          <a:p>
            <a:endParaRPr lang="en-GB" dirty="0"/>
          </a:p>
          <a:p>
            <a:r>
              <a:rPr lang="en-GB" dirty="0"/>
              <a:t>This is where you will need to clarify your focus area and explain why you want to research these areas. </a:t>
            </a:r>
          </a:p>
          <a:p>
            <a:endParaRPr lang="en-GB" dirty="0"/>
          </a:p>
          <a:p>
            <a:r>
              <a:rPr lang="en-GB" dirty="0"/>
              <a:t>Remember to link this section to your background subsection. </a:t>
            </a:r>
          </a:p>
          <a:p>
            <a:endParaRPr lang="en-GB" dirty="0"/>
          </a:p>
          <a:p>
            <a:r>
              <a:rPr lang="en-GB" dirty="0"/>
              <a:t>Think of this subsection as a gradually introduction and background on each of your objectives. </a:t>
            </a:r>
          </a:p>
        </p:txBody>
      </p:sp>
      <p:sp>
        <p:nvSpPr>
          <p:cNvPr id="4" name="Slide Number Placeholder 3"/>
          <p:cNvSpPr>
            <a:spLocks noGrp="1"/>
          </p:cNvSpPr>
          <p:nvPr>
            <p:ph type="sldNum" sz="quarter" idx="5"/>
          </p:nvPr>
        </p:nvSpPr>
        <p:spPr/>
        <p:txBody>
          <a:bodyPr/>
          <a:lstStyle/>
          <a:p>
            <a:fld id="{E0A2E83B-F39A-4226-A122-2017BC0E3849}" type="slidenum">
              <a:rPr lang="en-GB" smtClean="0"/>
              <a:t>6</a:t>
            </a:fld>
            <a:endParaRPr lang="en-GB"/>
          </a:p>
        </p:txBody>
      </p:sp>
    </p:spTree>
    <p:extLst>
      <p:ext uri="{BB962C8B-B14F-4D97-AF65-F5344CB8AC3E}">
        <p14:creationId xmlns:p14="http://schemas.microsoft.com/office/powerpoint/2010/main" val="921827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focus subsection will feed directly into this subsection. </a:t>
            </a:r>
          </a:p>
          <a:p>
            <a:endParaRPr lang="en-GB" dirty="0"/>
          </a:p>
          <a:p>
            <a:r>
              <a:rPr lang="en-GB" dirty="0"/>
              <a:t>This is where you clearly outline your aim and research objectives (get them from your proposal form). </a:t>
            </a:r>
          </a:p>
          <a:p>
            <a:endParaRPr lang="en-GB" dirty="0"/>
          </a:p>
          <a:p>
            <a:r>
              <a:rPr lang="en-GB" dirty="0"/>
              <a:t>Be mindful that the objectives must be met throughout the entire dissertation, but upon further reading you may feel that you want to tweak the wording. </a:t>
            </a:r>
          </a:p>
        </p:txBody>
      </p:sp>
      <p:sp>
        <p:nvSpPr>
          <p:cNvPr id="4" name="Slide Number Placeholder 3"/>
          <p:cNvSpPr>
            <a:spLocks noGrp="1"/>
          </p:cNvSpPr>
          <p:nvPr>
            <p:ph type="sldNum" sz="quarter" idx="5"/>
          </p:nvPr>
        </p:nvSpPr>
        <p:spPr/>
        <p:txBody>
          <a:bodyPr/>
          <a:lstStyle/>
          <a:p>
            <a:fld id="{E0A2E83B-F39A-4226-A122-2017BC0E3849}" type="slidenum">
              <a:rPr lang="en-GB" smtClean="0"/>
              <a:t>7</a:t>
            </a:fld>
            <a:endParaRPr lang="en-GB"/>
          </a:p>
        </p:txBody>
      </p:sp>
    </p:spTree>
    <p:extLst>
      <p:ext uri="{BB962C8B-B14F-4D97-AF65-F5344CB8AC3E}">
        <p14:creationId xmlns:p14="http://schemas.microsoft.com/office/powerpoint/2010/main" val="1205331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research focus subsection, you need to justify why you are doing your research. This subsection makes it crystal clear to the reader how your work is going to add value to your chosen area of study i.e. why it is important. </a:t>
            </a:r>
          </a:p>
        </p:txBody>
      </p:sp>
      <p:sp>
        <p:nvSpPr>
          <p:cNvPr id="4" name="Slide Number Placeholder 3"/>
          <p:cNvSpPr>
            <a:spLocks noGrp="1"/>
          </p:cNvSpPr>
          <p:nvPr>
            <p:ph type="sldNum" sz="quarter" idx="5"/>
          </p:nvPr>
        </p:nvSpPr>
        <p:spPr/>
        <p:txBody>
          <a:bodyPr/>
          <a:lstStyle/>
          <a:p>
            <a:fld id="{E0A2E83B-F39A-4226-A122-2017BC0E3849}" type="slidenum">
              <a:rPr lang="en-GB" smtClean="0"/>
              <a:t>9</a:t>
            </a:fld>
            <a:endParaRPr lang="en-GB"/>
          </a:p>
        </p:txBody>
      </p:sp>
    </p:spTree>
    <p:extLst>
      <p:ext uri="{BB962C8B-B14F-4D97-AF65-F5344CB8AC3E}">
        <p14:creationId xmlns:p14="http://schemas.microsoft.com/office/powerpoint/2010/main" val="20490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752770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1332595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123422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4981964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4124280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7788531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30353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800094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1875671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3996711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10/20/2023</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5274120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10/20/2023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7808818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ransition spd="slow">
    <p:wipe/>
  </p:transition>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circles and lines&#10;&#10;Description automatically generated with medium confidence">
            <a:extLst>
              <a:ext uri="{FF2B5EF4-FFF2-40B4-BE49-F238E27FC236}">
                <a16:creationId xmlns:a16="http://schemas.microsoft.com/office/drawing/2014/main" id="{6174D024-73B6-542B-8CAA-77B160CF1509}"/>
              </a:ext>
            </a:extLst>
          </p:cNvPr>
          <p:cNvPicPr>
            <a:picLocks noChangeAspect="1"/>
          </p:cNvPicPr>
          <p:nvPr/>
        </p:nvPicPr>
        <p:blipFill rotWithShape="1">
          <a:blip r:embed="rId2">
            <a:alphaModFix amt="20000"/>
          </a:blip>
          <a:srcRect t="13010" r="-1" b="3333"/>
          <a:stretch/>
        </p:blipFill>
        <p:spPr>
          <a:xfrm>
            <a:off x="20" y="10"/>
            <a:ext cx="12188932" cy="6857326"/>
          </a:xfrm>
          <a:prstGeom prst="rect">
            <a:avLst/>
          </a:prstGeom>
        </p:spPr>
      </p:pic>
      <p:sp>
        <p:nvSpPr>
          <p:cNvPr id="21" name="Frame 20">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F015C81-BEE9-EDBD-06F1-E9FF45A934E7}"/>
              </a:ext>
            </a:extLst>
          </p:cNvPr>
          <p:cNvSpPr>
            <a:spLocks noGrp="1"/>
          </p:cNvSpPr>
          <p:nvPr>
            <p:ph type="ctrTitle"/>
          </p:nvPr>
        </p:nvSpPr>
        <p:spPr>
          <a:xfrm>
            <a:off x="1524000" y="1122363"/>
            <a:ext cx="9144000" cy="2387600"/>
          </a:xfrm>
        </p:spPr>
        <p:txBody>
          <a:bodyPr>
            <a:normAutofit/>
          </a:bodyPr>
          <a:lstStyle/>
          <a:p>
            <a:r>
              <a:rPr lang="en-GB" dirty="0">
                <a:solidFill>
                  <a:srgbClr val="FFFFFF"/>
                </a:solidFill>
              </a:rPr>
              <a:t>Independent project: </a:t>
            </a:r>
            <a:r>
              <a:rPr lang="en-GB" b="1" dirty="0">
                <a:solidFill>
                  <a:srgbClr val="002060"/>
                </a:solidFill>
              </a:rPr>
              <a:t>INTRODUCTION</a:t>
            </a:r>
          </a:p>
        </p:txBody>
      </p:sp>
      <p:sp>
        <p:nvSpPr>
          <p:cNvPr id="3" name="Subtitle 2">
            <a:extLst>
              <a:ext uri="{FF2B5EF4-FFF2-40B4-BE49-F238E27FC236}">
                <a16:creationId xmlns:a16="http://schemas.microsoft.com/office/drawing/2014/main" id="{A6838590-175F-99B2-E341-3A498272DA5A}"/>
              </a:ext>
            </a:extLst>
          </p:cNvPr>
          <p:cNvSpPr>
            <a:spLocks noGrp="1"/>
          </p:cNvSpPr>
          <p:nvPr>
            <p:ph type="subTitle" idx="1"/>
          </p:nvPr>
        </p:nvSpPr>
        <p:spPr>
          <a:xfrm>
            <a:off x="1524000" y="3602038"/>
            <a:ext cx="9144000" cy="1655762"/>
          </a:xfrm>
        </p:spPr>
        <p:txBody>
          <a:bodyPr>
            <a:normAutofit/>
          </a:bodyPr>
          <a:lstStyle/>
          <a:p>
            <a:r>
              <a:rPr lang="en-GB" sz="2200" dirty="0">
                <a:solidFill>
                  <a:srgbClr val="FFFFFF"/>
                </a:solidFill>
              </a:rPr>
              <a:t>Laura Knight</a:t>
            </a:r>
          </a:p>
          <a:p>
            <a:r>
              <a:rPr lang="en-GB" sz="2200" dirty="0">
                <a:solidFill>
                  <a:srgbClr val="FFFFFF"/>
                </a:solidFill>
              </a:rPr>
              <a:t>BMPS6012</a:t>
            </a:r>
          </a:p>
        </p:txBody>
      </p:sp>
    </p:spTree>
    <p:extLst>
      <p:ext uri="{BB962C8B-B14F-4D97-AF65-F5344CB8AC3E}">
        <p14:creationId xmlns:p14="http://schemas.microsoft.com/office/powerpoint/2010/main" val="83748860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373665" y="1531413"/>
            <a:ext cx="5995792" cy="4154984"/>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output and research topic</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a:t>
            </a:r>
          </a:p>
        </p:txBody>
      </p:sp>
    </p:spTree>
    <p:extLst>
      <p:ext uri="{BB962C8B-B14F-4D97-AF65-F5344CB8AC3E}">
        <p14:creationId xmlns:p14="http://schemas.microsoft.com/office/powerpoint/2010/main" val="16941771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fontScale="90000"/>
          </a:bodyPr>
          <a:lstStyle/>
          <a:p>
            <a:r>
              <a:rPr lang="en-GB" sz="5400" dirty="0"/>
              <a:t>Introduction</a:t>
            </a:r>
            <a:br>
              <a:rPr lang="en-GB" dirty="0"/>
            </a:br>
            <a:r>
              <a:rPr lang="en-GB" dirty="0"/>
              <a:t>Let’s get the first draft of Chapter  out of the way……….</a:t>
            </a:r>
            <a:br>
              <a:rPr lang="en-GB" dirty="0"/>
            </a:br>
            <a:br>
              <a:rPr lang="en-GB" dirty="0"/>
            </a:br>
            <a:r>
              <a:rPr lang="en-GB" dirty="0"/>
              <a:t>Submission deadline: </a:t>
            </a:r>
            <a:r>
              <a:rPr lang="en-GB" dirty="0">
                <a:solidFill>
                  <a:schemeClr val="tx1"/>
                </a:solidFill>
              </a:rPr>
              <a:t>Friday 10</a:t>
            </a:r>
            <a:r>
              <a:rPr lang="en-GB" baseline="30000" dirty="0">
                <a:solidFill>
                  <a:schemeClr val="tx1"/>
                </a:solidFill>
              </a:rPr>
              <a:t>th</a:t>
            </a:r>
            <a:r>
              <a:rPr lang="en-GB" dirty="0">
                <a:solidFill>
                  <a:schemeClr val="tx1"/>
                </a:solidFill>
              </a:rPr>
              <a:t> November 23:59</a:t>
            </a:r>
          </a:p>
        </p:txBody>
      </p:sp>
    </p:spTree>
    <p:extLst>
      <p:ext uri="{BB962C8B-B14F-4D97-AF65-F5344CB8AC3E}">
        <p14:creationId xmlns:p14="http://schemas.microsoft.com/office/powerpoint/2010/main" val="425108042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7BFA6-33A9-9642-07F7-BE7125EBF429}"/>
              </a:ext>
            </a:extLst>
          </p:cNvPr>
          <p:cNvSpPr>
            <a:spLocks noGrp="1"/>
          </p:cNvSpPr>
          <p:nvPr>
            <p:ph type="title"/>
          </p:nvPr>
        </p:nvSpPr>
        <p:spPr>
          <a:xfrm>
            <a:off x="838201" y="609600"/>
            <a:ext cx="295275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How should you structure your introduction?</a:t>
            </a:r>
          </a:p>
        </p:txBody>
      </p:sp>
      <p:graphicFrame>
        <p:nvGraphicFramePr>
          <p:cNvPr id="14" name="Content Placeholder 2">
            <a:extLst>
              <a:ext uri="{FF2B5EF4-FFF2-40B4-BE49-F238E27FC236}">
                <a16:creationId xmlns:a16="http://schemas.microsoft.com/office/drawing/2014/main" id="{893F2997-8C33-B7B3-9363-BB5ECD200CF9}"/>
              </a:ext>
            </a:extLst>
          </p:cNvPr>
          <p:cNvGraphicFramePr>
            <a:graphicFrameLocks noGrp="1"/>
          </p:cNvGraphicFramePr>
          <p:nvPr>
            <p:ph idx="1"/>
            <p:extLst>
              <p:ext uri="{D42A27DB-BD31-4B8C-83A1-F6EECF244321}">
                <p14:modId xmlns:p14="http://schemas.microsoft.com/office/powerpoint/2010/main" val="3009183103"/>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538160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peech Bubble: Oval 6">
            <a:extLst>
              <a:ext uri="{FF2B5EF4-FFF2-40B4-BE49-F238E27FC236}">
                <a16:creationId xmlns:a16="http://schemas.microsoft.com/office/drawing/2014/main" id="{CA63BFD7-8D49-B6A6-BB86-42A2664D4DA8}"/>
              </a:ext>
            </a:extLst>
          </p:cNvPr>
          <p:cNvSpPr/>
          <p:nvPr/>
        </p:nvSpPr>
        <p:spPr>
          <a:xfrm>
            <a:off x="463277" y="5194690"/>
            <a:ext cx="3304182" cy="1183671"/>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dirty="0"/>
              <a:t>Background</a:t>
            </a:r>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3"/>
          <a:stretch>
            <a:fillRect/>
          </a:stretch>
        </p:blipFill>
        <p:spPr>
          <a:xfrm>
            <a:off x="7433006" y="3700349"/>
            <a:ext cx="2443451" cy="2443451"/>
          </a:xfrm>
          <a:prstGeom prst="rect">
            <a:avLst/>
          </a:prstGeom>
        </p:spPr>
      </p:pic>
      <p:sp>
        <p:nvSpPr>
          <p:cNvPr id="5" name="TextBox 4">
            <a:extLst>
              <a:ext uri="{FF2B5EF4-FFF2-40B4-BE49-F238E27FC236}">
                <a16:creationId xmlns:a16="http://schemas.microsoft.com/office/drawing/2014/main" id="{509FDA14-D848-FDB0-8CE9-52DEF6575443}"/>
              </a:ext>
            </a:extLst>
          </p:cNvPr>
          <p:cNvSpPr txBox="1"/>
          <p:nvPr/>
        </p:nvSpPr>
        <p:spPr>
          <a:xfrm>
            <a:off x="838200" y="5424692"/>
            <a:ext cx="3223307" cy="646331"/>
          </a:xfrm>
          <a:prstGeom prst="rect">
            <a:avLst/>
          </a:prstGeom>
          <a:noFill/>
        </p:spPr>
        <p:txBody>
          <a:bodyPr wrap="square" rtlCol="0">
            <a:spAutoFit/>
          </a:bodyPr>
          <a:lstStyle/>
          <a:p>
            <a:r>
              <a:rPr lang="en-GB" dirty="0"/>
              <a:t>It’s not enough to say “because its interesting”</a:t>
            </a:r>
          </a:p>
        </p:txBody>
      </p:sp>
      <p:sp>
        <p:nvSpPr>
          <p:cNvPr id="8" name="Thought Bubble: Cloud 7">
            <a:extLst>
              <a:ext uri="{FF2B5EF4-FFF2-40B4-BE49-F238E27FC236}">
                <a16:creationId xmlns:a16="http://schemas.microsoft.com/office/drawing/2014/main" id="{4B210D48-8DFC-F798-6389-C1317ADBD541}"/>
              </a:ext>
            </a:extLst>
          </p:cNvPr>
          <p:cNvSpPr/>
          <p:nvPr/>
        </p:nvSpPr>
        <p:spPr>
          <a:xfrm>
            <a:off x="5609816" y="1110744"/>
            <a:ext cx="5458351" cy="2187828"/>
          </a:xfrm>
          <a:prstGeom prst="cloudCallou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4DA07C44-BE89-53F9-BC1B-B28502E5D412}"/>
              </a:ext>
            </a:extLst>
          </p:cNvPr>
          <p:cNvSpPr txBox="1"/>
          <p:nvPr/>
        </p:nvSpPr>
        <p:spPr>
          <a:xfrm>
            <a:off x="6501777" y="1376535"/>
            <a:ext cx="3982969" cy="1477328"/>
          </a:xfrm>
          <a:prstGeom prst="rect">
            <a:avLst/>
          </a:prstGeom>
          <a:noFill/>
        </p:spPr>
        <p:txBody>
          <a:bodyPr wrap="square" rtlCol="0">
            <a:spAutoFit/>
          </a:bodyPr>
          <a:lstStyle/>
          <a:p>
            <a:r>
              <a:rPr lang="en-GB" dirty="0"/>
              <a:t>A common mistake is to pay scant attention to background reading. You must appreciate that this places your proposed research into context.</a:t>
            </a:r>
          </a:p>
        </p:txBody>
      </p:sp>
      <p:sp>
        <p:nvSpPr>
          <p:cNvPr id="10" name="TextBox 9">
            <a:extLst>
              <a:ext uri="{FF2B5EF4-FFF2-40B4-BE49-F238E27FC236}">
                <a16:creationId xmlns:a16="http://schemas.microsoft.com/office/drawing/2014/main" id="{8C0EDADE-FE6F-21DD-AF08-E0C2A976181F}"/>
              </a:ext>
            </a:extLst>
          </p:cNvPr>
          <p:cNvSpPr txBox="1"/>
          <p:nvPr/>
        </p:nvSpPr>
        <p:spPr>
          <a:xfrm>
            <a:off x="7965170" y="2609309"/>
            <a:ext cx="1155621" cy="646331"/>
          </a:xfrm>
          <a:prstGeom prst="rect">
            <a:avLst/>
          </a:prstGeom>
          <a:noFill/>
        </p:spPr>
        <p:txBody>
          <a:bodyPr wrap="square" rtlCol="0">
            <a:spAutoFit/>
          </a:bodyPr>
          <a:lstStyle/>
          <a:p>
            <a:r>
              <a:rPr lang="en-GB" dirty="0" err="1"/>
              <a:t>Biggam</a:t>
            </a:r>
            <a:r>
              <a:rPr lang="en-GB" dirty="0"/>
              <a:t>, (2021)</a:t>
            </a:r>
          </a:p>
        </p:txBody>
      </p:sp>
      <p:pic>
        <p:nvPicPr>
          <p:cNvPr id="11" name="Graphic 10" descr="Exclamation mark with solid fill">
            <a:extLst>
              <a:ext uri="{FF2B5EF4-FFF2-40B4-BE49-F238E27FC236}">
                <a16:creationId xmlns:a16="http://schemas.microsoft.com/office/drawing/2014/main" id="{EB1AB525-090D-4C96-FED9-F93424DF71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86383" y="257000"/>
            <a:ext cx="914400" cy="914400"/>
          </a:xfrm>
          <a:prstGeom prst="rect">
            <a:avLst/>
          </a:prstGeom>
        </p:spPr>
      </p:pic>
    </p:spTree>
    <p:extLst>
      <p:ext uri="{BB962C8B-B14F-4D97-AF65-F5344CB8AC3E}">
        <p14:creationId xmlns:p14="http://schemas.microsoft.com/office/powerpoint/2010/main" val="172283342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201953" y="609600"/>
            <a:ext cx="4341998" cy="5567363"/>
          </a:xfrm>
        </p:spPr>
        <p:txBody>
          <a:bodyPr anchor="ctr">
            <a:normAutofit/>
          </a:bodyPr>
          <a:lstStyle/>
          <a:p>
            <a:r>
              <a:rPr lang="en-GB" sz="8000" dirty="0">
                <a:gradFill flip="none" rotWithShape="1">
                  <a:gsLst>
                    <a:gs pos="0">
                      <a:schemeClr val="accent5">
                        <a:alpha val="70000"/>
                      </a:schemeClr>
                    </a:gs>
                    <a:gs pos="100000">
                      <a:schemeClr val="accent1">
                        <a:alpha val="70000"/>
                      </a:schemeClr>
                    </a:gs>
                  </a:gsLst>
                  <a:lin ang="0" scaled="1"/>
                  <a:tileRect/>
                </a:gradFill>
              </a:rPr>
              <a:t>Research focus</a:t>
            </a:r>
          </a:p>
        </p:txBody>
      </p:sp>
      <p:graphicFrame>
        <p:nvGraphicFramePr>
          <p:cNvPr id="5" name="Content Placeholder 2">
            <a:extLst>
              <a:ext uri="{FF2B5EF4-FFF2-40B4-BE49-F238E27FC236}">
                <a16:creationId xmlns:a16="http://schemas.microsoft.com/office/drawing/2014/main" id="{3E75A49C-5A66-351F-F367-BFF354779948}"/>
              </a:ext>
            </a:extLst>
          </p:cNvPr>
          <p:cNvGraphicFramePr>
            <a:graphicFrameLocks noGrp="1"/>
          </p:cNvGraphicFramePr>
          <p:nvPr>
            <p:ph idx="1"/>
            <p:extLst>
              <p:ext uri="{D42A27DB-BD31-4B8C-83A1-F6EECF244321}">
                <p14:modId xmlns:p14="http://schemas.microsoft.com/office/powerpoint/2010/main" val="4175006536"/>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480209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Aim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3"/>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86DE-A403-C664-E49B-F70D73AB3581}"/>
              </a:ext>
            </a:extLst>
          </p:cNvPr>
          <p:cNvSpPr>
            <a:spLocks noGrp="1"/>
          </p:cNvSpPr>
          <p:nvPr>
            <p:ph type="title"/>
          </p:nvPr>
        </p:nvSpPr>
        <p:spPr/>
        <p:txBody>
          <a:bodyPr>
            <a:normAutofit fontScale="90000"/>
          </a:bodyPr>
          <a:lstStyle/>
          <a:p>
            <a:r>
              <a:rPr lang="en-GB" dirty="0"/>
              <a:t>Outline research methods and timescale</a:t>
            </a:r>
          </a:p>
        </p:txBody>
      </p:sp>
      <p:sp>
        <p:nvSpPr>
          <p:cNvPr id="3" name="Content Placeholder 2">
            <a:extLst>
              <a:ext uri="{FF2B5EF4-FFF2-40B4-BE49-F238E27FC236}">
                <a16:creationId xmlns:a16="http://schemas.microsoft.com/office/drawing/2014/main" id="{B5F13A6C-A221-FB06-1E1F-1F7AFD974603}"/>
              </a:ext>
            </a:extLst>
          </p:cNvPr>
          <p:cNvSpPr>
            <a:spLocks noGrp="1"/>
          </p:cNvSpPr>
          <p:nvPr>
            <p:ph idx="1"/>
          </p:nvPr>
        </p:nvSpPr>
        <p:spPr/>
        <p:txBody>
          <a:bodyPr>
            <a:normAutofit fontScale="92500" lnSpcReduction="20000"/>
          </a:bodyPr>
          <a:lstStyle/>
          <a:p>
            <a:r>
              <a:rPr lang="en-GB" dirty="0"/>
              <a:t>Shed some light on how you will carry out your research.</a:t>
            </a:r>
          </a:p>
          <a:p>
            <a:r>
              <a:rPr lang="en-GB" dirty="0"/>
              <a:t>You don’t need to go into too much detail on how you will conduct your primary research here. </a:t>
            </a:r>
          </a:p>
          <a:p>
            <a:r>
              <a:rPr lang="en-GB" dirty="0"/>
              <a:t>Outline information e.g. what is your general research strategy (Qualitative/quantitative?), who are your participants (e.g. general public, fellow students?), what is your data collection method (questionnaire?). </a:t>
            </a:r>
          </a:p>
          <a:p>
            <a:r>
              <a:rPr lang="en-GB" dirty="0"/>
              <a:t>Remember, the main methods will be discussed in your methodology chapter. </a:t>
            </a:r>
          </a:p>
        </p:txBody>
      </p:sp>
    </p:spTree>
    <p:extLst>
      <p:ext uri="{BB962C8B-B14F-4D97-AF65-F5344CB8AC3E}">
        <p14:creationId xmlns:p14="http://schemas.microsoft.com/office/powerpoint/2010/main" val="8529382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300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2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400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Value of your research</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838200" y="2178657"/>
            <a:ext cx="5568210" cy="3998306"/>
          </a:xfrm>
        </p:spPr>
        <p:txBody>
          <a:bodyPr>
            <a:normAutofit fontScale="25000" lnSpcReduction="20000"/>
          </a:bodyPr>
          <a:lstStyle/>
          <a:p>
            <a:r>
              <a:rPr lang="en-GB" sz="9600" dirty="0"/>
              <a:t>Nature of the problems associated with your research</a:t>
            </a:r>
          </a:p>
          <a:p>
            <a:r>
              <a:rPr lang="en-GB" sz="9600" dirty="0"/>
              <a:t>Brief overview</a:t>
            </a:r>
          </a:p>
          <a:p>
            <a:r>
              <a:rPr lang="en-GB" sz="9600" dirty="0"/>
              <a:t>Relevant literature – theoretical backdrop</a:t>
            </a:r>
          </a:p>
          <a:p>
            <a:r>
              <a:rPr lang="en-GB" sz="9600" dirty="0"/>
              <a:t>Think gaps your focus will help to plug</a:t>
            </a:r>
          </a:p>
          <a:p>
            <a:r>
              <a:rPr lang="en-GB" sz="9600" dirty="0"/>
              <a:t>Who will benefit from </a:t>
            </a:r>
            <a:r>
              <a:rPr lang="en-GB" sz="9600"/>
              <a:t>your work?</a:t>
            </a:r>
            <a:endParaRPr lang="en-GB" sz="9600" dirty="0"/>
          </a:p>
          <a:p>
            <a:r>
              <a:rPr lang="en-GB" sz="9600" dirty="0"/>
              <a:t>Why is your research worth doing? </a:t>
            </a:r>
          </a:p>
          <a:p>
            <a:endParaRPr lang="en-GB" dirty="0"/>
          </a:p>
          <a:p>
            <a:endParaRPr lang="en-GB" dirty="0"/>
          </a:p>
          <a:p>
            <a:pPr marL="0" indent="0">
              <a:buNone/>
            </a:pPr>
            <a:r>
              <a:rPr lang="en-GB" dirty="0"/>
              <a:t> </a:t>
            </a:r>
          </a:p>
        </p:txBody>
      </p:sp>
      <p:sp>
        <p:nvSpPr>
          <p:cNvPr id="4" name="Speech Bubble: Rectangle with Corners Rounded 3">
            <a:extLst>
              <a:ext uri="{FF2B5EF4-FFF2-40B4-BE49-F238E27FC236}">
                <a16:creationId xmlns:a16="http://schemas.microsoft.com/office/drawing/2014/main" id="{D233618C-F007-A0BB-FE56-03A36DFBD814}"/>
              </a:ext>
            </a:extLst>
          </p:cNvPr>
          <p:cNvSpPr/>
          <p:nvPr/>
        </p:nvSpPr>
        <p:spPr>
          <a:xfrm>
            <a:off x="7505934" y="3775406"/>
            <a:ext cx="4055897" cy="2457100"/>
          </a:xfrm>
          <a:prstGeom prst="wedgeRoundRect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Exclamation mark with solid fill">
            <a:extLst>
              <a:ext uri="{FF2B5EF4-FFF2-40B4-BE49-F238E27FC236}">
                <a16:creationId xmlns:a16="http://schemas.microsoft.com/office/drawing/2014/main" id="{1E71EAE7-4926-13FD-F27D-E5F5D49FE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50545" y="2514600"/>
            <a:ext cx="914400" cy="914400"/>
          </a:xfrm>
          <a:prstGeom prst="rect">
            <a:avLst/>
          </a:prstGeom>
        </p:spPr>
      </p:pic>
      <p:sp>
        <p:nvSpPr>
          <p:cNvPr id="7" name="TextBox 6">
            <a:extLst>
              <a:ext uri="{FF2B5EF4-FFF2-40B4-BE49-F238E27FC236}">
                <a16:creationId xmlns:a16="http://schemas.microsoft.com/office/drawing/2014/main" id="{8B5F3A22-F261-4FE6-7338-CECBB67B6430}"/>
              </a:ext>
            </a:extLst>
          </p:cNvPr>
          <p:cNvSpPr txBox="1"/>
          <p:nvPr/>
        </p:nvSpPr>
        <p:spPr>
          <a:xfrm>
            <a:off x="7978093" y="3849794"/>
            <a:ext cx="3259303" cy="2308324"/>
          </a:xfrm>
          <a:prstGeom prst="rect">
            <a:avLst/>
          </a:prstGeom>
          <a:noFill/>
        </p:spPr>
        <p:txBody>
          <a:bodyPr wrap="square" rtlCol="0">
            <a:spAutoFit/>
          </a:bodyPr>
          <a:lstStyle/>
          <a:p>
            <a:r>
              <a:rPr lang="en-GB" dirty="0"/>
              <a:t>COMMON MISTAKE</a:t>
            </a:r>
          </a:p>
          <a:p>
            <a:r>
              <a:rPr lang="en-GB" dirty="0"/>
              <a:t>Students often fail to identify the importance of what they are doing and at best hint at the worth of their research. </a:t>
            </a:r>
          </a:p>
          <a:p>
            <a:endParaRPr lang="en-GB" dirty="0"/>
          </a:p>
          <a:p>
            <a:r>
              <a:rPr lang="en-GB" dirty="0"/>
              <a:t>BE BOLD AND CONFIDENT IN WHAT YOU ARE DOING!</a:t>
            </a:r>
          </a:p>
        </p:txBody>
      </p:sp>
      <p:sp>
        <p:nvSpPr>
          <p:cNvPr id="8" name="TextBox 7">
            <a:extLst>
              <a:ext uri="{FF2B5EF4-FFF2-40B4-BE49-F238E27FC236}">
                <a16:creationId xmlns:a16="http://schemas.microsoft.com/office/drawing/2014/main" id="{E8D0F3F3-91FE-DB1F-8C1B-92A416FA7557}"/>
              </a:ext>
            </a:extLst>
          </p:cNvPr>
          <p:cNvSpPr txBox="1"/>
          <p:nvPr/>
        </p:nvSpPr>
        <p:spPr>
          <a:xfrm>
            <a:off x="7618130" y="920010"/>
            <a:ext cx="3619266" cy="1477328"/>
          </a:xfrm>
          <a:prstGeom prst="rect">
            <a:avLst/>
          </a:prstGeom>
          <a:noFill/>
        </p:spPr>
        <p:txBody>
          <a:bodyPr wrap="square" rtlCol="0">
            <a:spAutoFit/>
          </a:bodyPr>
          <a:lstStyle/>
          <a:p>
            <a:r>
              <a:rPr lang="en-GB" i="1" dirty="0"/>
              <a:t>“This research is important for a number of reasons….”</a:t>
            </a:r>
          </a:p>
          <a:p>
            <a:endParaRPr lang="en-GB" i="1" dirty="0"/>
          </a:p>
          <a:p>
            <a:r>
              <a:rPr lang="en-GB" i="1" dirty="0"/>
              <a:t>“This research adds value to existing research by . . . . “</a:t>
            </a:r>
          </a:p>
        </p:txBody>
      </p:sp>
      <p:sp>
        <p:nvSpPr>
          <p:cNvPr id="10" name="TextBox 9">
            <a:extLst>
              <a:ext uri="{FF2B5EF4-FFF2-40B4-BE49-F238E27FC236}">
                <a16:creationId xmlns:a16="http://schemas.microsoft.com/office/drawing/2014/main" id="{93E5A42E-5D6F-816D-AAA9-59D059A766C3}"/>
              </a:ext>
            </a:extLst>
          </p:cNvPr>
          <p:cNvSpPr txBox="1"/>
          <p:nvPr/>
        </p:nvSpPr>
        <p:spPr>
          <a:xfrm>
            <a:off x="9476850" y="5176769"/>
            <a:ext cx="1922764" cy="369332"/>
          </a:xfrm>
          <a:prstGeom prst="rect">
            <a:avLst/>
          </a:prstGeom>
          <a:noFill/>
        </p:spPr>
        <p:txBody>
          <a:bodyPr wrap="square">
            <a:spAutoFit/>
          </a:bodyPr>
          <a:lstStyle/>
          <a:p>
            <a:r>
              <a:rPr lang="en-GB" dirty="0" err="1"/>
              <a:t>Biggam</a:t>
            </a:r>
            <a:r>
              <a:rPr lang="en-GB" dirty="0"/>
              <a:t>, (2021)</a:t>
            </a:r>
          </a:p>
        </p:txBody>
      </p:sp>
    </p:spTree>
    <p:extLst>
      <p:ext uri="{BB962C8B-B14F-4D97-AF65-F5344CB8AC3E}">
        <p14:creationId xmlns:p14="http://schemas.microsoft.com/office/powerpoint/2010/main" val="150829824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A1358E-BD04-FAD5-EB0A-65685F9A56F9}"/>
              </a:ext>
            </a:extLst>
          </p:cNvPr>
          <p:cNvPicPr>
            <a:picLocks noChangeAspect="1"/>
          </p:cNvPicPr>
          <p:nvPr/>
        </p:nvPicPr>
        <p:blipFill rotWithShape="1">
          <a:blip r:embed="rId2"/>
          <a:srcRect l="29078" t="19386" r="29695" b="9930"/>
          <a:stretch/>
        </p:blipFill>
        <p:spPr>
          <a:xfrm>
            <a:off x="901311" y="711558"/>
            <a:ext cx="4914198" cy="5616870"/>
          </a:xfrm>
          <a:prstGeom prst="rect">
            <a:avLst/>
          </a:prstGeom>
        </p:spPr>
      </p:pic>
      <p:pic>
        <p:nvPicPr>
          <p:cNvPr id="5" name="Picture 4">
            <a:extLst>
              <a:ext uri="{FF2B5EF4-FFF2-40B4-BE49-F238E27FC236}">
                <a16:creationId xmlns:a16="http://schemas.microsoft.com/office/drawing/2014/main" id="{25D19AAD-DD64-BC1C-B9E6-F9ABF59D51A0}"/>
              </a:ext>
            </a:extLst>
          </p:cNvPr>
          <p:cNvPicPr>
            <a:picLocks noChangeAspect="1"/>
          </p:cNvPicPr>
          <p:nvPr/>
        </p:nvPicPr>
        <p:blipFill>
          <a:blip r:embed="rId3"/>
          <a:stretch>
            <a:fillRect/>
          </a:stretch>
        </p:blipFill>
        <p:spPr>
          <a:xfrm>
            <a:off x="7338457" y="645128"/>
            <a:ext cx="4118842" cy="2889337"/>
          </a:xfrm>
          <a:prstGeom prst="rect">
            <a:avLst/>
          </a:prstGeom>
        </p:spPr>
      </p:pic>
    </p:spTree>
    <p:extLst>
      <p:ext uri="{BB962C8B-B14F-4D97-AF65-F5344CB8AC3E}">
        <p14:creationId xmlns:p14="http://schemas.microsoft.com/office/powerpoint/2010/main" val="14745592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A959F-B8E3-8D11-189D-798F27ABB553}"/>
              </a:ext>
            </a:extLst>
          </p:cNvPr>
          <p:cNvSpPr>
            <a:spLocks noGrp="1"/>
          </p:cNvSpPr>
          <p:nvPr>
            <p:ph type="title"/>
          </p:nvPr>
        </p:nvSpPr>
        <p:spPr>
          <a:xfrm>
            <a:off x="838200" y="880844"/>
            <a:ext cx="4287253" cy="2629119"/>
          </a:xfrm>
        </p:spPr>
        <p:txBody>
          <a:bodyPr vert="horz" lIns="91440" tIns="45720" rIns="91440" bIns="45720" rtlCol="0" anchor="b">
            <a:normAutofit/>
          </a:bodyPr>
          <a:lstStyle/>
          <a:p>
            <a:r>
              <a:rPr lang="en-US" sz="5400" dirty="0">
                <a:gradFill flip="none" rotWithShape="1">
                  <a:gsLst>
                    <a:gs pos="0">
                      <a:schemeClr val="accent5">
                        <a:alpha val="70000"/>
                      </a:schemeClr>
                    </a:gs>
                    <a:gs pos="100000">
                      <a:schemeClr val="accent1">
                        <a:alpha val="70000"/>
                      </a:schemeClr>
                    </a:gs>
                  </a:gsLst>
                  <a:lin ang="0" scaled="1"/>
                  <a:tileRect/>
                </a:gradFill>
              </a:rPr>
              <a:t>Let’s take a look at an example . . . .</a:t>
            </a:r>
          </a:p>
        </p:txBody>
      </p:sp>
      <p:pic>
        <p:nvPicPr>
          <p:cNvPr id="7" name="Graphic 6" descr="Zoom Out">
            <a:extLst>
              <a:ext uri="{FF2B5EF4-FFF2-40B4-BE49-F238E27FC236}">
                <a16:creationId xmlns:a16="http://schemas.microsoft.com/office/drawing/2014/main" id="{B4BE55E6-1AB3-EBBB-957A-4512A1DBDA3A}"/>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516" y="880844"/>
            <a:ext cx="5117284" cy="5117284"/>
          </a:xfrm>
          <a:prstGeom prst="rect">
            <a:avLst/>
          </a:prstGeom>
        </p:spPr>
      </p:pic>
    </p:spTree>
    <p:extLst>
      <p:ext uri="{BB962C8B-B14F-4D97-AF65-F5344CB8AC3E}">
        <p14:creationId xmlns:p14="http://schemas.microsoft.com/office/powerpoint/2010/main" val="99779300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286000"/>
            <a:ext cx="10972800" cy="1143000"/>
          </a:xfrm>
        </p:spPr>
        <p:txBody>
          <a:bodyPr/>
          <a:lstStyle/>
          <a:p>
            <a:pPr algn="l"/>
            <a:r>
              <a:rPr lang="en-GB" dirty="0"/>
              <a:t>Overview of the structure</a:t>
            </a:r>
          </a:p>
        </p:txBody>
      </p:sp>
    </p:spTree>
    <p:extLst>
      <p:ext uri="{BB962C8B-B14F-4D97-AF65-F5344CB8AC3E}">
        <p14:creationId xmlns:p14="http://schemas.microsoft.com/office/powerpoint/2010/main" val="353916882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normAutofit fontScale="90000"/>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46926" y="1712215"/>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ame 12">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xfrm>
            <a:off x="838200" y="1122363"/>
            <a:ext cx="6452937" cy="2387600"/>
          </a:xfrm>
        </p:spPr>
        <p:txBody>
          <a:bodyPr vert="horz" lIns="91440" tIns="45720" rIns="91440" bIns="45720" rtlCol="0" anchor="b">
            <a:normAutofit/>
          </a:bodyPr>
          <a:lstStyle/>
          <a:p>
            <a:r>
              <a:rPr lang="en-US" sz="4600" b="1">
                <a:gradFill flip="none" rotWithShape="1">
                  <a:gsLst>
                    <a:gs pos="0">
                      <a:schemeClr val="accent5">
                        <a:alpha val="70000"/>
                      </a:schemeClr>
                    </a:gs>
                    <a:gs pos="100000">
                      <a:schemeClr val="accent1">
                        <a:alpha val="70000"/>
                      </a:schemeClr>
                    </a:gs>
                  </a:gsLst>
                  <a:lin ang="0" scaled="1"/>
                  <a:tileRect/>
                </a:gradFill>
              </a:rPr>
              <a:t>Cwestyniau/Questions?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alphaModFix amt="90000"/>
          </a:blip>
          <a:stretch>
            <a:fillRect/>
          </a:stretch>
        </p:blipFill>
        <p:spPr>
          <a:xfrm>
            <a:off x="7665959" y="2264889"/>
            <a:ext cx="3687841" cy="2349194"/>
          </a:xfrm>
          <a:prstGeom prst="rect">
            <a:avLst/>
          </a:prstGeom>
        </p:spPr>
      </p:pic>
    </p:spTree>
    <p:extLst>
      <p:ext uri="{BB962C8B-B14F-4D97-AF65-F5344CB8AC3E}">
        <p14:creationId xmlns:p14="http://schemas.microsoft.com/office/powerpoint/2010/main" val="2141641234"/>
      </p:ext>
    </p:extLst>
  </p:cSld>
  <p:clrMapOvr>
    <a:masterClrMapping/>
  </p:clrMapOvr>
  <p:transition spd="slow">
    <p:wipe/>
  </p:transition>
</p:sld>
</file>

<file path=ppt/theme/theme1.xml><?xml version="1.0" encoding="utf-8"?>
<a:theme xmlns:a="http://schemas.openxmlformats.org/drawingml/2006/main" name="LuminousVTI">
  <a:themeElements>
    <a:clrScheme name="AnalogousFromLightSeedLeftStep">
      <a:dk1>
        <a:srgbClr val="000000"/>
      </a:dk1>
      <a:lt1>
        <a:srgbClr val="FFFFFF"/>
      </a:lt1>
      <a:dk2>
        <a:srgbClr val="242841"/>
      </a:dk2>
      <a:lt2>
        <a:srgbClr val="E8E7E2"/>
      </a:lt2>
      <a:accent1>
        <a:srgbClr val="8891D5"/>
      </a:accent1>
      <a:accent2>
        <a:srgbClr val="6DA0CB"/>
      </a:accent2>
      <a:accent3>
        <a:srgbClr val="6EADB1"/>
      </a:accent3>
      <a:accent4>
        <a:srgbClr val="61B495"/>
      </a:accent4>
      <a:accent5>
        <a:srgbClr val="6BB47B"/>
      </a:accent5>
      <a:accent6>
        <a:srgbClr val="72B461"/>
      </a:accent6>
      <a:hlink>
        <a:srgbClr val="8A8453"/>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836</Words>
  <Application>Microsoft Office PowerPoint</Application>
  <PresentationFormat>Widescreen</PresentationFormat>
  <Paragraphs>129</Paragraphs>
  <Slides>15</Slides>
  <Notes>5</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Sabon Next LT</vt:lpstr>
      <vt:lpstr>Wingdings</vt:lpstr>
      <vt:lpstr>LuminousVTI</vt:lpstr>
      <vt:lpstr>Independent project: INTRODUCTION</vt:lpstr>
      <vt:lpstr>Aims</vt:lpstr>
      <vt:lpstr>Introduction Let’s get the first draft of Chapter  out of the way……….  Submission deadline: Friday 10th November 23:59</vt:lpstr>
      <vt:lpstr>How should you structure your introduction?</vt:lpstr>
      <vt:lpstr>Background</vt:lpstr>
      <vt:lpstr>Research focus</vt:lpstr>
      <vt:lpstr>Aim and Objectives</vt:lpstr>
      <vt:lpstr>Outline research methods and timescale</vt:lpstr>
      <vt:lpstr>Value of your research</vt:lpstr>
      <vt:lpstr>PowerPoint Presentation</vt:lpstr>
      <vt:lpstr>Let’s take a look at an example . . . .</vt:lpstr>
      <vt:lpstr>Overview of the structure</vt:lpstr>
      <vt:lpstr>5 chapters, none more than 2500 words!</vt:lpstr>
      <vt:lpstr>Placement Based Structure</vt:lpstr>
      <vt:lpstr>Cwestyniau/Questions?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INTRODUCTION</dc:title>
  <dc:creator>Laura Knight</dc:creator>
  <cp:lastModifiedBy>Laura Knight</cp:lastModifiedBy>
  <cp:revision>1</cp:revision>
  <dcterms:created xsi:type="dcterms:W3CDTF">2023-10-20T11:47:18Z</dcterms:created>
  <dcterms:modified xsi:type="dcterms:W3CDTF">2023-10-20T13:19:49Z</dcterms:modified>
</cp:coreProperties>
</file>