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56" r:id="rId2"/>
    <p:sldId id="258" r:id="rId3"/>
    <p:sldId id="257" r:id="rId4"/>
    <p:sldId id="261" r:id="rId5"/>
    <p:sldId id="259" r:id="rId6"/>
    <p:sldId id="263" r:id="rId7"/>
    <p:sldId id="260" r:id="rId8"/>
    <p:sldId id="262" r:id="rId9"/>
    <p:sldId id="264" r:id="rId10"/>
    <p:sldId id="265"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333EB24F-A2D5-8242-ABCB-0813E7C3BB33}" v="9772" dt="2023-10-12T13:14:47.86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17" Type="http://schemas.microsoft.com/office/2015/10/relationships/revisionInfo" Target="revisionInfo.xml"/><Relationship Id="rId2" Type="http://schemas.openxmlformats.org/officeDocument/2006/relationships/slide" Target="slides/slide1.xml"/><Relationship Id="rId16"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imee Thomas" userId="e8d493f9-6db5-40a0-8f8f-42b05e20e489" providerId="ADAL" clId="{2AD333D9-E8C7-6244-AF7C-3A6DEAEA527B}"/>
    <pc:docChg chg="custSel addSld modSld">
      <pc:chgData name="Aimee Thomas" userId="e8d493f9-6db5-40a0-8f8f-42b05e20e489" providerId="ADAL" clId="{2AD333D9-E8C7-6244-AF7C-3A6DEAEA527B}" dt="2023-10-12T12:58:03.676" v="1749" actId="931"/>
      <pc:docMkLst>
        <pc:docMk/>
      </pc:docMkLst>
      <pc:sldChg chg="addSp">
        <pc:chgData name="Aimee Thomas" userId="e8d493f9-6db5-40a0-8f8f-42b05e20e489" providerId="ADAL" clId="{2AD333D9-E8C7-6244-AF7C-3A6DEAEA527B}" dt="2023-10-11T19:43:04.393" v="1748" actId="931"/>
        <pc:sldMkLst>
          <pc:docMk/>
          <pc:sldMk cId="442811244" sldId="257"/>
        </pc:sldMkLst>
        <pc:picChg chg="add">
          <ac:chgData name="Aimee Thomas" userId="e8d493f9-6db5-40a0-8f8f-42b05e20e489" providerId="ADAL" clId="{2AD333D9-E8C7-6244-AF7C-3A6DEAEA527B}" dt="2023-10-11T19:43:04.393" v="1748" actId="931"/>
          <ac:picMkLst>
            <pc:docMk/>
            <pc:sldMk cId="442811244" sldId="257"/>
            <ac:picMk id="10" creationId="{8395FD68-C8AD-D5D2-0819-E80329AD6B3F}"/>
          </ac:picMkLst>
        </pc:picChg>
      </pc:sldChg>
      <pc:sldChg chg="addSp delSp modSp">
        <pc:chgData name="Aimee Thomas" userId="e8d493f9-6db5-40a0-8f8f-42b05e20e489" providerId="ADAL" clId="{2AD333D9-E8C7-6244-AF7C-3A6DEAEA527B}" dt="2023-10-11T11:00:41.274" v="1684" actId="20577"/>
        <pc:sldMkLst>
          <pc:docMk/>
          <pc:sldMk cId="4262755652" sldId="259"/>
        </pc:sldMkLst>
        <pc:spChg chg="del">
          <ac:chgData name="Aimee Thomas" userId="e8d493f9-6db5-40a0-8f8f-42b05e20e489" providerId="ADAL" clId="{2AD333D9-E8C7-6244-AF7C-3A6DEAEA527B}" dt="2023-10-10T11:03:55.872" v="0" actId="931"/>
          <ac:spMkLst>
            <pc:docMk/>
            <pc:sldMk cId="4262755652" sldId="259"/>
            <ac:spMk id="3" creationId="{00D55BB1-53FA-3975-D7DA-95D6D26CFA0F}"/>
          </ac:spMkLst>
        </pc:spChg>
        <pc:spChg chg="mod">
          <ac:chgData name="Aimee Thomas" userId="e8d493f9-6db5-40a0-8f8f-42b05e20e489" providerId="ADAL" clId="{2AD333D9-E8C7-6244-AF7C-3A6DEAEA527B}" dt="2023-10-11T11:00:41.274" v="1684" actId="20577"/>
          <ac:spMkLst>
            <pc:docMk/>
            <pc:sldMk cId="4262755652" sldId="259"/>
            <ac:spMk id="4" creationId="{63130E76-DB10-E1A1-915D-7B86046BC77B}"/>
          </ac:spMkLst>
        </pc:spChg>
        <pc:picChg chg="add mod ord">
          <ac:chgData name="Aimee Thomas" userId="e8d493f9-6db5-40a0-8f8f-42b05e20e489" providerId="ADAL" clId="{2AD333D9-E8C7-6244-AF7C-3A6DEAEA527B}" dt="2023-10-10T11:03:55.872" v="0" actId="931"/>
          <ac:picMkLst>
            <pc:docMk/>
            <pc:sldMk cId="4262755652" sldId="259"/>
            <ac:picMk id="5" creationId="{3E8E78AF-6F14-C75A-7FA8-7912589B9FC0}"/>
          </ac:picMkLst>
        </pc:picChg>
        <pc:picChg chg="add">
          <ac:chgData name="Aimee Thomas" userId="e8d493f9-6db5-40a0-8f8f-42b05e20e489" providerId="ADAL" clId="{2AD333D9-E8C7-6244-AF7C-3A6DEAEA527B}" dt="2023-10-10T11:03:55.872" v="0" actId="931"/>
          <ac:picMkLst>
            <pc:docMk/>
            <pc:sldMk cId="4262755652" sldId="259"/>
            <ac:picMk id="6" creationId="{7B15C495-7828-3640-1980-C15DA426393D}"/>
          </ac:picMkLst>
        </pc:picChg>
        <pc:picChg chg="add">
          <ac:chgData name="Aimee Thomas" userId="e8d493f9-6db5-40a0-8f8f-42b05e20e489" providerId="ADAL" clId="{2AD333D9-E8C7-6244-AF7C-3A6DEAEA527B}" dt="2023-10-10T11:03:55.872" v="0" actId="931"/>
          <ac:picMkLst>
            <pc:docMk/>
            <pc:sldMk cId="4262755652" sldId="259"/>
            <ac:picMk id="7" creationId="{FFAC9341-6588-C625-3154-6A9E3D4B6A67}"/>
          </ac:picMkLst>
        </pc:picChg>
        <pc:picChg chg="add">
          <ac:chgData name="Aimee Thomas" userId="e8d493f9-6db5-40a0-8f8f-42b05e20e489" providerId="ADAL" clId="{2AD333D9-E8C7-6244-AF7C-3A6DEAEA527B}" dt="2023-10-10T11:03:55.872" v="0" actId="931"/>
          <ac:picMkLst>
            <pc:docMk/>
            <pc:sldMk cId="4262755652" sldId="259"/>
            <ac:picMk id="8" creationId="{21948AD0-2D50-BDDC-3DA2-1B12465EE948}"/>
          </ac:picMkLst>
        </pc:picChg>
      </pc:sldChg>
      <pc:sldChg chg="addSp delSp modSp new">
        <pc:chgData name="Aimee Thomas" userId="e8d493f9-6db5-40a0-8f8f-42b05e20e489" providerId="ADAL" clId="{2AD333D9-E8C7-6244-AF7C-3A6DEAEA527B}" dt="2023-10-11T11:05:23.745" v="1747" actId="1076"/>
        <pc:sldMkLst>
          <pc:docMk/>
          <pc:sldMk cId="398869124" sldId="260"/>
        </pc:sldMkLst>
        <pc:spChg chg="mod">
          <ac:chgData name="Aimee Thomas" userId="e8d493f9-6db5-40a0-8f8f-42b05e20e489" providerId="ADAL" clId="{2AD333D9-E8C7-6244-AF7C-3A6DEAEA527B}" dt="2023-10-11T11:01:39.610" v="1725" actId="1076"/>
          <ac:spMkLst>
            <pc:docMk/>
            <pc:sldMk cId="398869124" sldId="260"/>
            <ac:spMk id="2" creationId="{BB9799E8-050A-D950-3ECA-84E3D7413B67}"/>
          </ac:spMkLst>
        </pc:spChg>
        <pc:spChg chg="del">
          <ac:chgData name="Aimee Thomas" userId="e8d493f9-6db5-40a0-8f8f-42b05e20e489" providerId="ADAL" clId="{2AD333D9-E8C7-6244-AF7C-3A6DEAEA527B}" dt="2023-10-11T11:03:37.232" v="1728" actId="931"/>
          <ac:spMkLst>
            <pc:docMk/>
            <pc:sldMk cId="398869124" sldId="260"/>
            <ac:spMk id="3" creationId="{BBDA5E71-D766-38D4-5BD9-7B6682FE76BD}"/>
          </ac:spMkLst>
        </pc:spChg>
        <pc:spChg chg="mod">
          <ac:chgData name="Aimee Thomas" userId="e8d493f9-6db5-40a0-8f8f-42b05e20e489" providerId="ADAL" clId="{2AD333D9-E8C7-6244-AF7C-3A6DEAEA527B}" dt="2023-10-11T11:01:45.399" v="1727" actId="14100"/>
          <ac:spMkLst>
            <pc:docMk/>
            <pc:sldMk cId="398869124" sldId="260"/>
            <ac:spMk id="4" creationId="{5A77493F-C9D7-D65E-F784-5162FB085200}"/>
          </ac:spMkLst>
        </pc:spChg>
        <pc:spChg chg="add del mod">
          <ac:chgData name="Aimee Thomas" userId="e8d493f9-6db5-40a0-8f8f-42b05e20e489" providerId="ADAL" clId="{2AD333D9-E8C7-6244-AF7C-3A6DEAEA527B}" dt="2023-10-11T11:04:32.245" v="1734" actId="931"/>
          <ac:spMkLst>
            <pc:docMk/>
            <pc:sldMk cId="398869124" sldId="260"/>
            <ac:spMk id="10" creationId="{5CEA09F5-108A-F369-055A-CC2B56ABF904}"/>
          </ac:spMkLst>
        </pc:spChg>
        <pc:picChg chg="add del mod ord">
          <ac:chgData name="Aimee Thomas" userId="e8d493f9-6db5-40a0-8f8f-42b05e20e489" providerId="ADAL" clId="{2AD333D9-E8C7-6244-AF7C-3A6DEAEA527B}" dt="2023-10-11T11:03:57.089" v="1733" actId="21"/>
          <ac:picMkLst>
            <pc:docMk/>
            <pc:sldMk cId="398869124" sldId="260"/>
            <ac:picMk id="5" creationId="{18E8AA82-5818-B172-8400-43D4E5CCCDE5}"/>
          </ac:picMkLst>
        </pc:picChg>
        <pc:picChg chg="add del mod">
          <ac:chgData name="Aimee Thomas" userId="e8d493f9-6db5-40a0-8f8f-42b05e20e489" providerId="ADAL" clId="{2AD333D9-E8C7-6244-AF7C-3A6DEAEA527B}" dt="2023-10-11T11:03:57.089" v="1733" actId="21"/>
          <ac:picMkLst>
            <pc:docMk/>
            <pc:sldMk cId="398869124" sldId="260"/>
            <ac:picMk id="6" creationId="{25AD9C66-4DAC-40A3-273E-4657C11C43E1}"/>
          </ac:picMkLst>
        </pc:picChg>
        <pc:picChg chg="add del mod">
          <ac:chgData name="Aimee Thomas" userId="e8d493f9-6db5-40a0-8f8f-42b05e20e489" providerId="ADAL" clId="{2AD333D9-E8C7-6244-AF7C-3A6DEAEA527B}" dt="2023-10-11T11:03:57.089" v="1733" actId="21"/>
          <ac:picMkLst>
            <pc:docMk/>
            <pc:sldMk cId="398869124" sldId="260"/>
            <ac:picMk id="7" creationId="{06657E0C-D6B8-EDCC-648D-EAD89032B2FB}"/>
          </ac:picMkLst>
        </pc:picChg>
        <pc:picChg chg="add del mod">
          <ac:chgData name="Aimee Thomas" userId="e8d493f9-6db5-40a0-8f8f-42b05e20e489" providerId="ADAL" clId="{2AD333D9-E8C7-6244-AF7C-3A6DEAEA527B}" dt="2023-10-11T11:03:57.089" v="1733" actId="21"/>
          <ac:picMkLst>
            <pc:docMk/>
            <pc:sldMk cId="398869124" sldId="260"/>
            <ac:picMk id="8" creationId="{3FB058E9-D8A7-CB32-FB55-953B607EE85A}"/>
          </ac:picMkLst>
        </pc:picChg>
        <pc:picChg chg="add mod ord">
          <ac:chgData name="Aimee Thomas" userId="e8d493f9-6db5-40a0-8f8f-42b05e20e489" providerId="ADAL" clId="{2AD333D9-E8C7-6244-AF7C-3A6DEAEA527B}" dt="2023-10-11T11:05:16.192" v="1744" actId="1076"/>
          <ac:picMkLst>
            <pc:docMk/>
            <pc:sldMk cId="398869124" sldId="260"/>
            <ac:picMk id="11" creationId="{8C24741D-66C0-22C0-2BF7-77C2ABD6A88E}"/>
          </ac:picMkLst>
        </pc:picChg>
        <pc:picChg chg="add mod">
          <ac:chgData name="Aimee Thomas" userId="e8d493f9-6db5-40a0-8f8f-42b05e20e489" providerId="ADAL" clId="{2AD333D9-E8C7-6244-AF7C-3A6DEAEA527B}" dt="2023-10-11T11:05:18.787" v="1745" actId="1076"/>
          <ac:picMkLst>
            <pc:docMk/>
            <pc:sldMk cId="398869124" sldId="260"/>
            <ac:picMk id="12" creationId="{0D0307FD-FF4C-01E8-3C86-67EE4944C60F}"/>
          </ac:picMkLst>
        </pc:picChg>
        <pc:picChg chg="add mod">
          <ac:chgData name="Aimee Thomas" userId="e8d493f9-6db5-40a0-8f8f-42b05e20e489" providerId="ADAL" clId="{2AD333D9-E8C7-6244-AF7C-3A6DEAEA527B}" dt="2023-10-11T11:05:21.122" v="1746" actId="1076"/>
          <ac:picMkLst>
            <pc:docMk/>
            <pc:sldMk cId="398869124" sldId="260"/>
            <ac:picMk id="13" creationId="{4F76CABA-5C9B-922D-0927-58A1A7616B31}"/>
          </ac:picMkLst>
        </pc:picChg>
        <pc:picChg chg="add mod">
          <ac:chgData name="Aimee Thomas" userId="e8d493f9-6db5-40a0-8f8f-42b05e20e489" providerId="ADAL" clId="{2AD333D9-E8C7-6244-AF7C-3A6DEAEA527B}" dt="2023-10-11T11:05:23.745" v="1747" actId="1076"/>
          <ac:picMkLst>
            <pc:docMk/>
            <pc:sldMk cId="398869124" sldId="260"/>
            <ac:picMk id="14" creationId="{DCB22497-EF64-F1B3-37B8-33CC18A57500}"/>
          </ac:picMkLst>
        </pc:picChg>
      </pc:sldChg>
      <pc:sldChg chg="addSp">
        <pc:chgData name="Aimee Thomas" userId="e8d493f9-6db5-40a0-8f8f-42b05e20e489" providerId="ADAL" clId="{2AD333D9-E8C7-6244-AF7C-3A6DEAEA527B}" dt="2023-10-12T12:58:03.676" v="1749" actId="931"/>
        <pc:sldMkLst>
          <pc:docMk/>
          <pc:sldMk cId="2447741165" sldId="261"/>
        </pc:sldMkLst>
        <pc:picChg chg="add">
          <ac:chgData name="Aimee Thomas" userId="e8d493f9-6db5-40a0-8f8f-42b05e20e489" providerId="ADAL" clId="{2AD333D9-E8C7-6244-AF7C-3A6DEAEA527B}" dt="2023-10-12T12:58:03.676" v="1749" actId="931"/>
          <ac:picMkLst>
            <pc:docMk/>
            <pc:sldMk cId="2447741165" sldId="261"/>
            <ac:picMk id="3" creationId="{2F0BD8B6-0C6D-2B17-66FE-F544F7E1947D}"/>
          </ac:picMkLst>
        </pc:picChg>
      </pc:sldChg>
    </pc:docChg>
  </pc:docChgLst>
  <pc:docChgLst>
    <pc:chgData name="Aimee Thomas (2300436)" userId="e8d493f9-6db5-40a0-8f8f-42b05e20e489" providerId="ADAL" clId="{333EB24F-A2D5-8242-ABCB-0813E7C3BB33}"/>
    <pc:docChg chg="undo redo custSel addSld modSld addMainMaster delMainMaster">
      <pc:chgData name="Aimee Thomas (2300436)" userId="e8d493f9-6db5-40a0-8f8f-42b05e20e489" providerId="ADAL" clId="{333EB24F-A2D5-8242-ABCB-0813E7C3BB33}" dt="2023-10-22T13:47:03.555" v="29835" actId="20577"/>
      <pc:docMkLst>
        <pc:docMk/>
      </pc:docMkLst>
      <pc:sldChg chg="addSp delSp modSp">
        <pc:chgData name="Aimee Thomas (2300436)" userId="e8d493f9-6db5-40a0-8f8f-42b05e20e489" providerId="ADAL" clId="{333EB24F-A2D5-8242-ABCB-0813E7C3BB33}" dt="2023-10-22T12:01:51.477" v="26618" actId="2"/>
        <pc:sldMkLst>
          <pc:docMk/>
          <pc:sldMk cId="1397199784" sldId="256"/>
        </pc:sldMkLst>
        <pc:spChg chg="mod">
          <ac:chgData name="Aimee Thomas (2300436)" userId="e8d493f9-6db5-40a0-8f8f-42b05e20e489" providerId="ADAL" clId="{333EB24F-A2D5-8242-ABCB-0813E7C3BB33}" dt="2023-10-22T12:01:51.471" v="26617" actId="2"/>
          <ac:spMkLst>
            <pc:docMk/>
            <pc:sldMk cId="1397199784" sldId="256"/>
            <ac:spMk id="2" creationId="{AB813741-28A1-93C0-506F-1A64AA55B47C}"/>
          </ac:spMkLst>
        </pc:spChg>
        <pc:spChg chg="mod">
          <ac:chgData name="Aimee Thomas (2300436)" userId="e8d493f9-6db5-40a0-8f8f-42b05e20e489" providerId="ADAL" clId="{333EB24F-A2D5-8242-ABCB-0813E7C3BB33}" dt="2023-10-22T12:01:51.477" v="26618" actId="2"/>
          <ac:spMkLst>
            <pc:docMk/>
            <pc:sldMk cId="1397199784" sldId="256"/>
            <ac:spMk id="3" creationId="{50B6B874-F1EE-1E65-6EC9-C7C195D3CAA5}"/>
          </ac:spMkLst>
        </pc:spChg>
        <pc:spChg chg="add mod">
          <ac:chgData name="Aimee Thomas (2300436)" userId="e8d493f9-6db5-40a0-8f8f-42b05e20e489" providerId="ADAL" clId="{333EB24F-A2D5-8242-ABCB-0813E7C3BB33}" dt="2023-10-15T12:06:39.792" v="26115" actId="2711"/>
          <ac:spMkLst>
            <pc:docMk/>
            <pc:sldMk cId="1397199784" sldId="256"/>
            <ac:spMk id="4" creationId="{4ED77771-1892-BA30-00DE-DC52C39051B9}"/>
          </ac:spMkLst>
        </pc:spChg>
        <pc:spChg chg="add del">
          <ac:chgData name="Aimee Thomas (2300436)" userId="e8d493f9-6db5-40a0-8f8f-42b05e20e489" providerId="ADAL" clId="{333EB24F-A2D5-8242-ABCB-0813E7C3BB33}" dt="2023-10-15T12:06:24.337" v="26113" actId="571"/>
          <ac:spMkLst>
            <pc:docMk/>
            <pc:sldMk cId="1397199784" sldId="256"/>
            <ac:spMk id="6" creationId="{AC86B9FC-C0DB-D75A-BCA5-28EF20E3F49F}"/>
          </ac:spMkLst>
        </pc:spChg>
      </pc:sldChg>
      <pc:sldChg chg="addSp delSp modSp">
        <pc:chgData name="Aimee Thomas (2300436)" userId="e8d493f9-6db5-40a0-8f8f-42b05e20e489" providerId="ADAL" clId="{333EB24F-A2D5-8242-ABCB-0813E7C3BB33}" dt="2023-10-22T13:10:47.783" v="29186" actId="20577"/>
        <pc:sldMkLst>
          <pc:docMk/>
          <pc:sldMk cId="442811244" sldId="257"/>
        </pc:sldMkLst>
        <pc:spChg chg="add mod">
          <ac:chgData name="Aimee Thomas (2300436)" userId="e8d493f9-6db5-40a0-8f8f-42b05e20e489" providerId="ADAL" clId="{333EB24F-A2D5-8242-ABCB-0813E7C3BB33}" dt="2023-10-22T12:36:47.117" v="28370" actId="1076"/>
          <ac:spMkLst>
            <pc:docMk/>
            <pc:sldMk cId="442811244" sldId="257"/>
            <ac:spMk id="3" creationId="{E8FCC374-E0C3-CDA2-6FE0-D0836E731B1A}"/>
          </ac:spMkLst>
        </pc:spChg>
        <pc:spChg chg="mod">
          <ac:chgData name="Aimee Thomas (2300436)" userId="e8d493f9-6db5-40a0-8f8f-42b05e20e489" providerId="ADAL" clId="{333EB24F-A2D5-8242-ABCB-0813E7C3BB33}" dt="2023-10-22T13:10:47.783" v="29186" actId="20577"/>
          <ac:spMkLst>
            <pc:docMk/>
            <pc:sldMk cId="442811244" sldId="257"/>
            <ac:spMk id="4" creationId="{89641F47-E8C0-6DD8-A6EB-C26ED3B64AEB}"/>
          </ac:spMkLst>
        </pc:spChg>
        <pc:spChg chg="mod">
          <ac:chgData name="Aimee Thomas (2300436)" userId="e8d493f9-6db5-40a0-8f8f-42b05e20e489" providerId="ADAL" clId="{333EB24F-A2D5-8242-ABCB-0813E7C3BB33}" dt="2023-10-12T12:55:46.932" v="12211" actId="20577"/>
          <ac:spMkLst>
            <pc:docMk/>
            <pc:sldMk cId="442811244" sldId="257"/>
            <ac:spMk id="7" creationId="{20D68876-B4F5-2D09-992E-31DDD6143FEB}"/>
          </ac:spMkLst>
        </pc:spChg>
        <pc:spChg chg="add mod">
          <ac:chgData name="Aimee Thomas (2300436)" userId="e8d493f9-6db5-40a0-8f8f-42b05e20e489" providerId="ADAL" clId="{333EB24F-A2D5-8242-ABCB-0813E7C3BB33}" dt="2023-10-12T12:16:04.215" v="9735" actId="1076"/>
          <ac:spMkLst>
            <pc:docMk/>
            <pc:sldMk cId="442811244" sldId="257"/>
            <ac:spMk id="10" creationId="{46AFCFF0-BE5B-471E-B92C-F811E2FB7DEC}"/>
          </ac:spMkLst>
        </pc:spChg>
        <pc:spChg chg="mod">
          <ac:chgData name="Aimee Thomas (2300436)" userId="e8d493f9-6db5-40a0-8f8f-42b05e20e489" providerId="ADAL" clId="{333EB24F-A2D5-8242-ABCB-0813E7C3BB33}" dt="2023-10-22T12:08:26.102" v="27158" actId="20577"/>
          <ac:spMkLst>
            <pc:docMk/>
            <pc:sldMk cId="442811244" sldId="257"/>
            <ac:spMk id="11" creationId="{B79D3212-7EB2-C0E0-04AE-69FA4EAF6499}"/>
          </ac:spMkLst>
        </pc:spChg>
        <pc:spChg chg="add del mod">
          <ac:chgData name="Aimee Thomas (2300436)" userId="e8d493f9-6db5-40a0-8f8f-42b05e20e489" providerId="ADAL" clId="{333EB24F-A2D5-8242-ABCB-0813E7C3BB33}" dt="2023-10-11T20:03:03.413" v="7376" actId="478"/>
          <ac:spMkLst>
            <pc:docMk/>
            <pc:sldMk cId="442811244" sldId="257"/>
            <ac:spMk id="12" creationId="{7BE11B43-F696-FC8D-F2AC-2843C29F43D4}"/>
          </ac:spMkLst>
        </pc:spChg>
        <pc:spChg chg="add mod">
          <ac:chgData name="Aimee Thomas (2300436)" userId="e8d493f9-6db5-40a0-8f8f-42b05e20e489" providerId="ADAL" clId="{333EB24F-A2D5-8242-ABCB-0813E7C3BB33}" dt="2023-10-22T12:36:35.838" v="28367" actId="14100"/>
          <ac:spMkLst>
            <pc:docMk/>
            <pc:sldMk cId="442811244" sldId="257"/>
            <ac:spMk id="12" creationId="{951E0B46-C7C5-FB05-D411-FB0FBD4C9DCF}"/>
          </ac:spMkLst>
        </pc:spChg>
        <pc:spChg chg="add mod">
          <ac:chgData name="Aimee Thomas (2300436)" userId="e8d493f9-6db5-40a0-8f8f-42b05e20e489" providerId="ADAL" clId="{333EB24F-A2D5-8242-ABCB-0813E7C3BB33}" dt="2023-10-22T12:43:59.690" v="28846" actId="1076"/>
          <ac:spMkLst>
            <pc:docMk/>
            <pc:sldMk cId="442811244" sldId="257"/>
            <ac:spMk id="13" creationId="{1E82B1AD-C292-C655-362A-B31528ECC7CF}"/>
          </ac:spMkLst>
        </pc:spChg>
        <pc:spChg chg="add mod">
          <ac:chgData name="Aimee Thomas (2300436)" userId="e8d493f9-6db5-40a0-8f8f-42b05e20e489" providerId="ADAL" clId="{333EB24F-A2D5-8242-ABCB-0813E7C3BB33}" dt="2023-10-15T11:50:07.049" v="24555" actId="1076"/>
          <ac:spMkLst>
            <pc:docMk/>
            <pc:sldMk cId="442811244" sldId="257"/>
            <ac:spMk id="14" creationId="{823774B6-4E97-45DA-E307-4B380E69FED8}"/>
          </ac:spMkLst>
        </pc:spChg>
        <pc:spChg chg="add del mod">
          <ac:chgData name="Aimee Thomas (2300436)" userId="e8d493f9-6db5-40a0-8f8f-42b05e20e489" providerId="ADAL" clId="{333EB24F-A2D5-8242-ABCB-0813E7C3BB33}" dt="2023-10-22T12:35:30.642" v="28360" actId="478"/>
          <ac:spMkLst>
            <pc:docMk/>
            <pc:sldMk cId="442811244" sldId="257"/>
            <ac:spMk id="16" creationId="{56AFD2F9-0739-AEA8-C96C-06AFA7EABD3F}"/>
          </ac:spMkLst>
        </pc:spChg>
        <pc:spChg chg="add del mod">
          <ac:chgData name="Aimee Thomas (2300436)" userId="e8d493f9-6db5-40a0-8f8f-42b05e20e489" providerId="ADAL" clId="{333EB24F-A2D5-8242-ABCB-0813E7C3BB33}" dt="2023-10-22T12:35:32.662" v="28361" actId="478"/>
          <ac:spMkLst>
            <pc:docMk/>
            <pc:sldMk cId="442811244" sldId="257"/>
            <ac:spMk id="18" creationId="{374158CE-A545-FF1A-8E9E-6050711E3C37}"/>
          </ac:spMkLst>
        </pc:spChg>
        <pc:spChg chg="add mod">
          <ac:chgData name="Aimee Thomas (2300436)" userId="e8d493f9-6db5-40a0-8f8f-42b05e20e489" providerId="ADAL" clId="{333EB24F-A2D5-8242-ABCB-0813E7C3BB33}" dt="2023-10-22T12:36:14.201" v="28363" actId="1076"/>
          <ac:spMkLst>
            <pc:docMk/>
            <pc:sldMk cId="442811244" sldId="257"/>
            <ac:spMk id="25" creationId="{1AA03BEA-F829-BB67-EB39-D72F233F974B}"/>
          </ac:spMkLst>
        </pc:spChg>
        <pc:picChg chg="mod">
          <ac:chgData name="Aimee Thomas (2300436)" userId="e8d493f9-6db5-40a0-8f8f-42b05e20e489" providerId="ADAL" clId="{333EB24F-A2D5-8242-ABCB-0813E7C3BB33}" dt="2023-10-11T20:03:38.227" v="7388" actId="1076"/>
          <ac:picMkLst>
            <pc:docMk/>
            <pc:sldMk cId="442811244" sldId="257"/>
            <ac:picMk id="2" creationId="{8416E3AA-1666-CFDA-BE35-F3E7870BF5C5}"/>
          </ac:picMkLst>
        </pc:picChg>
        <pc:picChg chg="del mod">
          <ac:chgData name="Aimee Thomas (2300436)" userId="e8d493f9-6db5-40a0-8f8f-42b05e20e489" providerId="ADAL" clId="{333EB24F-A2D5-8242-ABCB-0813E7C3BB33}" dt="2023-10-12T12:04:41.826" v="8940" actId="478"/>
          <ac:picMkLst>
            <pc:docMk/>
            <pc:sldMk cId="442811244" sldId="257"/>
            <ac:picMk id="3" creationId="{09DBC652-C77D-EF7F-EBD2-53209DBF4E3C}"/>
          </ac:picMkLst>
        </pc:picChg>
        <pc:picChg chg="mod">
          <ac:chgData name="Aimee Thomas (2300436)" userId="e8d493f9-6db5-40a0-8f8f-42b05e20e489" providerId="ADAL" clId="{333EB24F-A2D5-8242-ABCB-0813E7C3BB33}" dt="2023-10-11T19:54:22.411" v="6709" actId="1076"/>
          <ac:picMkLst>
            <pc:docMk/>
            <pc:sldMk cId="442811244" sldId="257"/>
            <ac:picMk id="5" creationId="{386A34A6-2E58-58DC-21C9-2EAF4ADB3592}"/>
          </ac:picMkLst>
        </pc:picChg>
        <pc:picChg chg="mod">
          <ac:chgData name="Aimee Thomas (2300436)" userId="e8d493f9-6db5-40a0-8f8f-42b05e20e489" providerId="ADAL" clId="{333EB24F-A2D5-8242-ABCB-0813E7C3BB33}" dt="2023-10-12T12:03:48.549" v="8930" actId="14100"/>
          <ac:picMkLst>
            <pc:docMk/>
            <pc:sldMk cId="442811244" sldId="257"/>
            <ac:picMk id="6" creationId="{8E74FA90-436F-A67A-DC21-E685A0FEEAD0}"/>
          </ac:picMkLst>
        </pc:picChg>
        <pc:picChg chg="del mod">
          <ac:chgData name="Aimee Thomas (2300436)" userId="e8d493f9-6db5-40a0-8f8f-42b05e20e489" providerId="ADAL" clId="{333EB24F-A2D5-8242-ABCB-0813E7C3BB33}" dt="2023-10-12T12:04:39.981" v="8939" actId="478"/>
          <ac:picMkLst>
            <pc:docMk/>
            <pc:sldMk cId="442811244" sldId="257"/>
            <ac:picMk id="8" creationId="{9DACD6B3-B05E-337E-C9C8-51F6549D411C}"/>
          </ac:picMkLst>
        </pc:picChg>
        <pc:picChg chg="del mod">
          <ac:chgData name="Aimee Thomas (2300436)" userId="e8d493f9-6db5-40a0-8f8f-42b05e20e489" providerId="ADAL" clId="{333EB24F-A2D5-8242-ABCB-0813E7C3BB33}" dt="2023-10-11T19:54:34.045" v="6713" actId="478"/>
          <ac:picMkLst>
            <pc:docMk/>
            <pc:sldMk cId="442811244" sldId="257"/>
            <ac:picMk id="10" creationId="{8395FD68-C8AD-D5D2-0819-E80329AD6B3F}"/>
          </ac:picMkLst>
        </pc:picChg>
        <pc:inkChg chg="add del">
          <ac:chgData name="Aimee Thomas (2300436)" userId="e8d493f9-6db5-40a0-8f8f-42b05e20e489" providerId="ADAL" clId="{333EB24F-A2D5-8242-ABCB-0813E7C3BB33}" dt="2023-10-22T12:04:22.676" v="26661"/>
          <ac:inkMkLst>
            <pc:docMk/>
            <pc:sldMk cId="442811244" sldId="257"/>
            <ac:inkMk id="19" creationId="{76E0B4C8-547C-15A5-3F7B-2E68A9F46E3C}"/>
          </ac:inkMkLst>
        </pc:inkChg>
        <pc:inkChg chg="add del">
          <ac:chgData name="Aimee Thomas (2300436)" userId="e8d493f9-6db5-40a0-8f8f-42b05e20e489" providerId="ADAL" clId="{333EB24F-A2D5-8242-ABCB-0813E7C3BB33}" dt="2023-10-22T12:04:21.002" v="26659"/>
          <ac:inkMkLst>
            <pc:docMk/>
            <pc:sldMk cId="442811244" sldId="257"/>
            <ac:inkMk id="20" creationId="{106D58D2-E65D-DC34-276F-136DB9A889D4}"/>
          </ac:inkMkLst>
        </pc:inkChg>
        <pc:inkChg chg="add del">
          <ac:chgData name="Aimee Thomas (2300436)" userId="e8d493f9-6db5-40a0-8f8f-42b05e20e489" providerId="ADAL" clId="{333EB24F-A2D5-8242-ABCB-0813E7C3BB33}" dt="2023-10-22T12:04:21.002" v="26659"/>
          <ac:inkMkLst>
            <pc:docMk/>
            <pc:sldMk cId="442811244" sldId="257"/>
            <ac:inkMk id="21" creationId="{617C6FEF-5A0D-0BFC-0A88-33AD30046346}"/>
          </ac:inkMkLst>
        </pc:inkChg>
        <pc:inkChg chg="add del">
          <ac:chgData name="Aimee Thomas (2300436)" userId="e8d493f9-6db5-40a0-8f8f-42b05e20e489" providerId="ADAL" clId="{333EB24F-A2D5-8242-ABCB-0813E7C3BB33}" dt="2023-10-22T12:04:21.002" v="26659"/>
          <ac:inkMkLst>
            <pc:docMk/>
            <pc:sldMk cId="442811244" sldId="257"/>
            <ac:inkMk id="22" creationId="{4B66014C-AD58-A617-0FA1-AEC651256763}"/>
          </ac:inkMkLst>
        </pc:inkChg>
        <pc:inkChg chg="add del reco">
          <ac:chgData name="Aimee Thomas (2300436)" userId="e8d493f9-6db5-40a0-8f8f-42b05e20e489" providerId="ADAL" clId="{333EB24F-A2D5-8242-ABCB-0813E7C3BB33}" dt="2023-10-22T12:04:22.667" v="26660"/>
          <ac:inkMkLst>
            <pc:docMk/>
            <pc:sldMk cId="442811244" sldId="257"/>
            <ac:inkMk id="23" creationId="{D329DC24-91F3-B367-5A78-7D1444553C0E}"/>
          </ac:inkMkLst>
        </pc:inkChg>
      </pc:sldChg>
      <pc:sldChg chg="addSp delSp modSp">
        <pc:chgData name="Aimee Thomas (2300436)" userId="e8d493f9-6db5-40a0-8f8f-42b05e20e489" providerId="ADAL" clId="{333EB24F-A2D5-8242-ABCB-0813E7C3BB33}" dt="2023-10-22T12:01:51.534" v="26621" actId="2"/>
        <pc:sldMkLst>
          <pc:docMk/>
          <pc:sldMk cId="3035951425" sldId="258"/>
        </pc:sldMkLst>
        <pc:spChg chg="mod">
          <ac:chgData name="Aimee Thomas (2300436)" userId="e8d493f9-6db5-40a0-8f8f-42b05e20e489" providerId="ADAL" clId="{333EB24F-A2D5-8242-ABCB-0813E7C3BB33}" dt="2023-10-22T12:01:51.534" v="26621" actId="2"/>
          <ac:spMkLst>
            <pc:docMk/>
            <pc:sldMk cId="3035951425" sldId="258"/>
            <ac:spMk id="3" creationId="{5D845D4E-E420-E11E-DAAF-56F921A607EE}"/>
          </ac:spMkLst>
        </pc:spChg>
        <pc:inkChg chg="add del">
          <ac:chgData name="Aimee Thomas (2300436)" userId="e8d493f9-6db5-40a0-8f8f-42b05e20e489" providerId="ADAL" clId="{333EB24F-A2D5-8242-ABCB-0813E7C3BB33}" dt="2023-10-22T11:55:39.049" v="26245"/>
          <ac:inkMkLst>
            <pc:docMk/>
            <pc:sldMk cId="3035951425" sldId="258"/>
            <ac:inkMk id="2" creationId="{EA262F43-88A8-6FA8-C585-2F572F11F753}"/>
          </ac:inkMkLst>
        </pc:inkChg>
        <pc:inkChg chg="add del">
          <ac:chgData name="Aimee Thomas (2300436)" userId="e8d493f9-6db5-40a0-8f8f-42b05e20e489" providerId="ADAL" clId="{333EB24F-A2D5-8242-ABCB-0813E7C3BB33}" dt="2023-10-22T11:55:39.049" v="26245"/>
          <ac:inkMkLst>
            <pc:docMk/>
            <pc:sldMk cId="3035951425" sldId="258"/>
            <ac:inkMk id="4" creationId="{535CE525-F5EC-03CC-9FC9-51563A7D660C}"/>
          </ac:inkMkLst>
        </pc:inkChg>
        <pc:inkChg chg="add del">
          <ac:chgData name="Aimee Thomas (2300436)" userId="e8d493f9-6db5-40a0-8f8f-42b05e20e489" providerId="ADAL" clId="{333EB24F-A2D5-8242-ABCB-0813E7C3BB33}" dt="2023-10-22T11:55:39.049" v="26245"/>
          <ac:inkMkLst>
            <pc:docMk/>
            <pc:sldMk cId="3035951425" sldId="258"/>
            <ac:inkMk id="5" creationId="{ABBFD604-5957-7CEC-2701-07912EB4AC9A}"/>
          </ac:inkMkLst>
        </pc:inkChg>
        <pc:inkChg chg="add del">
          <ac:chgData name="Aimee Thomas (2300436)" userId="e8d493f9-6db5-40a0-8f8f-42b05e20e489" providerId="ADAL" clId="{333EB24F-A2D5-8242-ABCB-0813E7C3BB33}" dt="2023-10-22T11:55:39.049" v="26245"/>
          <ac:inkMkLst>
            <pc:docMk/>
            <pc:sldMk cId="3035951425" sldId="258"/>
            <ac:inkMk id="6" creationId="{FF4335D8-0158-CEE8-DFD4-CE987800EAD4}"/>
          </ac:inkMkLst>
        </pc:inkChg>
        <pc:inkChg chg="add del mod reco modStrokes">
          <ac:chgData name="Aimee Thomas (2300436)" userId="e8d493f9-6db5-40a0-8f8f-42b05e20e489" providerId="ADAL" clId="{333EB24F-A2D5-8242-ABCB-0813E7C3BB33}" dt="2023-10-22T11:55:41.542" v="26247"/>
          <ac:inkMkLst>
            <pc:docMk/>
            <pc:sldMk cId="3035951425" sldId="258"/>
            <ac:inkMk id="7" creationId="{F69BD973-9A96-2EEF-3E4F-497C2D3D4735}"/>
          </ac:inkMkLst>
        </pc:inkChg>
      </pc:sldChg>
      <pc:sldChg chg="addSp delSp modSp new mod setBg modClrScheme chgLayout">
        <pc:chgData name="Aimee Thomas (2300436)" userId="e8d493f9-6db5-40a0-8f8f-42b05e20e489" providerId="ADAL" clId="{333EB24F-A2D5-8242-ABCB-0813E7C3BB33}" dt="2023-10-22T13:31:16.275" v="29803" actId="20577"/>
        <pc:sldMkLst>
          <pc:docMk/>
          <pc:sldMk cId="4262755652" sldId="259"/>
        </pc:sldMkLst>
        <pc:spChg chg="mod ord">
          <ac:chgData name="Aimee Thomas (2300436)" userId="e8d493f9-6db5-40a0-8f8f-42b05e20e489" providerId="ADAL" clId="{333EB24F-A2D5-8242-ABCB-0813E7C3BB33}" dt="2023-10-14T20:32:35.040" v="22908" actId="1076"/>
          <ac:spMkLst>
            <pc:docMk/>
            <pc:sldMk cId="4262755652" sldId="259"/>
            <ac:spMk id="2" creationId="{9B11B182-C7F7-35B2-A879-8283080954C6}"/>
          </ac:spMkLst>
        </pc:spChg>
        <pc:spChg chg="add mod">
          <ac:chgData name="Aimee Thomas (2300436)" userId="e8d493f9-6db5-40a0-8f8f-42b05e20e489" providerId="ADAL" clId="{333EB24F-A2D5-8242-ABCB-0813E7C3BB33}" dt="2023-10-22T13:31:16.275" v="29803" actId="20577"/>
          <ac:spMkLst>
            <pc:docMk/>
            <pc:sldMk cId="4262755652" sldId="259"/>
            <ac:spMk id="3" creationId="{546C5357-2804-A124-FBB8-CA1618C08AD2}"/>
          </ac:spMkLst>
        </pc:spChg>
        <pc:spChg chg="del mod">
          <ac:chgData name="Aimee Thomas (2300436)" userId="e8d493f9-6db5-40a0-8f8f-42b05e20e489" providerId="ADAL" clId="{333EB24F-A2D5-8242-ABCB-0813E7C3BB33}" dt="2023-10-12T18:59:07.326" v="16974" actId="478"/>
          <ac:spMkLst>
            <pc:docMk/>
            <pc:sldMk cId="4262755652" sldId="259"/>
            <ac:spMk id="4" creationId="{63130E76-DB10-E1A1-915D-7B86046BC77B}"/>
          </ac:spMkLst>
        </pc:spChg>
        <pc:spChg chg="add del mod ord">
          <ac:chgData name="Aimee Thomas (2300436)" userId="e8d493f9-6db5-40a0-8f8f-42b05e20e489" providerId="ADAL" clId="{333EB24F-A2D5-8242-ABCB-0813E7C3BB33}" dt="2023-10-14T20:23:19.009" v="22597" actId="700"/>
          <ac:spMkLst>
            <pc:docMk/>
            <pc:sldMk cId="4262755652" sldId="259"/>
            <ac:spMk id="4" creationId="{C75F1A0D-BE69-6C8C-37AF-BC24A00E3FC1}"/>
          </ac:spMkLst>
        </pc:spChg>
        <pc:spChg chg="add del mod">
          <ac:chgData name="Aimee Thomas (2300436)" userId="e8d493f9-6db5-40a0-8f8f-42b05e20e489" providerId="ADAL" clId="{333EB24F-A2D5-8242-ABCB-0813E7C3BB33}" dt="2023-10-22T12:51:28.686" v="28911" actId="478"/>
          <ac:spMkLst>
            <pc:docMk/>
            <pc:sldMk cId="4262755652" sldId="259"/>
            <ac:spMk id="5" creationId="{50D4D31D-CFEA-4F8D-9234-3D6320618366}"/>
          </ac:spMkLst>
        </pc:spChg>
        <pc:spChg chg="add mod">
          <ac:chgData name="Aimee Thomas (2300436)" userId="e8d493f9-6db5-40a0-8f8f-42b05e20e489" providerId="ADAL" clId="{333EB24F-A2D5-8242-ABCB-0813E7C3BB33}" dt="2023-10-22T12:51:21.268" v="28908" actId="1076"/>
          <ac:spMkLst>
            <pc:docMk/>
            <pc:sldMk cId="4262755652" sldId="259"/>
            <ac:spMk id="6" creationId="{60A2552F-6599-F803-7685-4A936887F862}"/>
          </ac:spMkLst>
        </pc:spChg>
        <pc:spChg chg="add del mod">
          <ac:chgData name="Aimee Thomas (2300436)" userId="e8d493f9-6db5-40a0-8f8f-42b05e20e489" providerId="ADAL" clId="{333EB24F-A2D5-8242-ABCB-0813E7C3BB33}" dt="2023-10-22T12:51:17.238" v="28907" actId="478"/>
          <ac:spMkLst>
            <pc:docMk/>
            <pc:sldMk cId="4262755652" sldId="259"/>
            <ac:spMk id="9" creationId="{3367E3E0-CE5C-4631-CBB6-D26F79293DF7}"/>
          </ac:spMkLst>
        </pc:spChg>
        <pc:spChg chg="add del mod">
          <ac:chgData name="Aimee Thomas (2300436)" userId="e8d493f9-6db5-40a0-8f8f-42b05e20e489" providerId="ADAL" clId="{333EB24F-A2D5-8242-ABCB-0813E7C3BB33}" dt="2023-10-12T18:43:27.096" v="16089" actId="478"/>
          <ac:spMkLst>
            <pc:docMk/>
            <pc:sldMk cId="4262755652" sldId="259"/>
            <ac:spMk id="9" creationId="{CFDA07B1-A5F2-3F71-E384-71A29514126D}"/>
          </ac:spMkLst>
        </pc:spChg>
        <pc:spChg chg="add del mod">
          <ac:chgData name="Aimee Thomas (2300436)" userId="e8d493f9-6db5-40a0-8f8f-42b05e20e489" providerId="ADAL" clId="{333EB24F-A2D5-8242-ABCB-0813E7C3BB33}" dt="2023-10-14T20:32:32.173" v="22907" actId="478"/>
          <ac:spMkLst>
            <pc:docMk/>
            <pc:sldMk cId="4262755652" sldId="259"/>
            <ac:spMk id="10" creationId="{E18B4866-D02F-C087-F0A7-44ACE5E67381}"/>
          </ac:spMkLst>
        </pc:spChg>
        <pc:spChg chg="add mod">
          <ac:chgData name="Aimee Thomas (2300436)" userId="e8d493f9-6db5-40a0-8f8f-42b05e20e489" providerId="ADAL" clId="{333EB24F-A2D5-8242-ABCB-0813E7C3BB33}" dt="2023-10-14T20:39:23.344" v="23020" actId="1076"/>
          <ac:spMkLst>
            <pc:docMk/>
            <pc:sldMk cId="4262755652" sldId="259"/>
            <ac:spMk id="11" creationId="{6B30F64F-6D41-C299-7911-17B91819D7D1}"/>
          </ac:spMkLst>
        </pc:spChg>
        <pc:spChg chg="add mod">
          <ac:chgData name="Aimee Thomas (2300436)" userId="e8d493f9-6db5-40a0-8f8f-42b05e20e489" providerId="ADAL" clId="{333EB24F-A2D5-8242-ABCB-0813E7C3BB33}" dt="2023-10-22T12:51:32.052" v="28912" actId="1076"/>
          <ac:spMkLst>
            <pc:docMk/>
            <pc:sldMk cId="4262755652" sldId="259"/>
            <ac:spMk id="12" creationId="{EDC3D803-603E-E5C4-2998-CD0F95B2DFA4}"/>
          </ac:spMkLst>
        </pc:spChg>
        <pc:spChg chg="add del mod">
          <ac:chgData name="Aimee Thomas (2300436)" userId="e8d493f9-6db5-40a0-8f8f-42b05e20e489" providerId="ADAL" clId="{333EB24F-A2D5-8242-ABCB-0813E7C3BB33}" dt="2023-10-12T18:59:16.668" v="16977" actId="478"/>
          <ac:spMkLst>
            <pc:docMk/>
            <pc:sldMk cId="4262755652" sldId="259"/>
            <ac:spMk id="13" creationId="{760F6E97-5076-C89E-8699-141B9D263801}"/>
          </ac:spMkLst>
        </pc:spChg>
        <pc:spChg chg="add del mod">
          <ac:chgData name="Aimee Thomas (2300436)" userId="e8d493f9-6db5-40a0-8f8f-42b05e20e489" providerId="ADAL" clId="{333EB24F-A2D5-8242-ABCB-0813E7C3BB33}" dt="2023-10-14T20:25:38.168" v="22637" actId="478"/>
          <ac:spMkLst>
            <pc:docMk/>
            <pc:sldMk cId="4262755652" sldId="259"/>
            <ac:spMk id="14" creationId="{70E533EB-4152-9556-9C30-E9B33778833F}"/>
          </ac:spMkLst>
        </pc:spChg>
        <pc:spChg chg="add del mod">
          <ac:chgData name="Aimee Thomas (2300436)" userId="e8d493f9-6db5-40a0-8f8f-42b05e20e489" providerId="ADAL" clId="{333EB24F-A2D5-8242-ABCB-0813E7C3BB33}" dt="2023-10-14T20:26:01.543" v="22642" actId="478"/>
          <ac:spMkLst>
            <pc:docMk/>
            <pc:sldMk cId="4262755652" sldId="259"/>
            <ac:spMk id="15" creationId="{A5D5B0B8-3C38-1526-3E8D-C1B4AFB6F1C6}"/>
          </ac:spMkLst>
        </pc:spChg>
        <pc:spChg chg="add del mod">
          <ac:chgData name="Aimee Thomas (2300436)" userId="e8d493f9-6db5-40a0-8f8f-42b05e20e489" providerId="ADAL" clId="{333EB24F-A2D5-8242-ABCB-0813E7C3BB33}" dt="2023-10-14T20:24:26.009" v="22608" actId="478"/>
          <ac:spMkLst>
            <pc:docMk/>
            <pc:sldMk cId="4262755652" sldId="259"/>
            <ac:spMk id="16" creationId="{5F60F9F9-E1C6-CC84-189E-C84DF62FBA7E}"/>
          </ac:spMkLst>
        </pc:spChg>
        <pc:spChg chg="add del mod">
          <ac:chgData name="Aimee Thomas (2300436)" userId="e8d493f9-6db5-40a0-8f8f-42b05e20e489" providerId="ADAL" clId="{333EB24F-A2D5-8242-ABCB-0813E7C3BB33}" dt="2023-10-14T20:25:12.803" v="22634" actId="478"/>
          <ac:spMkLst>
            <pc:docMk/>
            <pc:sldMk cId="4262755652" sldId="259"/>
            <ac:spMk id="20" creationId="{62143C8C-2CE7-8FAD-FA30-725E2B4D6E8A}"/>
          </ac:spMkLst>
        </pc:spChg>
        <pc:spChg chg="add del mod">
          <ac:chgData name="Aimee Thomas (2300436)" userId="e8d493f9-6db5-40a0-8f8f-42b05e20e489" providerId="ADAL" clId="{333EB24F-A2D5-8242-ABCB-0813E7C3BB33}" dt="2023-10-14T20:26:07.054" v="22644" actId="700"/>
          <ac:spMkLst>
            <pc:docMk/>
            <pc:sldMk cId="4262755652" sldId="259"/>
            <ac:spMk id="22" creationId="{75FBF534-26D5-4126-90C8-2E9472BA07EC}"/>
          </ac:spMkLst>
        </pc:spChg>
        <pc:spChg chg="add del mod ord">
          <ac:chgData name="Aimee Thomas (2300436)" userId="e8d493f9-6db5-40a0-8f8f-42b05e20e489" providerId="ADAL" clId="{333EB24F-A2D5-8242-ABCB-0813E7C3BB33}" dt="2023-10-14T20:26:27.593" v="22650" actId="478"/>
          <ac:spMkLst>
            <pc:docMk/>
            <pc:sldMk cId="4262755652" sldId="259"/>
            <ac:spMk id="23" creationId="{CEEE70F8-E418-824F-847E-E9778298F7CD}"/>
          </ac:spMkLst>
        </pc:spChg>
        <pc:spChg chg="add del mod">
          <ac:chgData name="Aimee Thomas (2300436)" userId="e8d493f9-6db5-40a0-8f8f-42b05e20e489" providerId="ADAL" clId="{333EB24F-A2D5-8242-ABCB-0813E7C3BB33}" dt="2023-10-14T20:26:40.912" v="22655" actId="478"/>
          <ac:spMkLst>
            <pc:docMk/>
            <pc:sldMk cId="4262755652" sldId="259"/>
            <ac:spMk id="25" creationId="{311CC498-84E2-B1FF-EA6E-DD10A17D157C}"/>
          </ac:spMkLst>
        </pc:spChg>
        <pc:picChg chg="del mod ord modCrop">
          <ac:chgData name="Aimee Thomas (2300436)" userId="e8d493f9-6db5-40a0-8f8f-42b05e20e489" providerId="ADAL" clId="{333EB24F-A2D5-8242-ABCB-0813E7C3BB33}" dt="2023-10-14T20:26:10.212" v="22645" actId="478"/>
          <ac:picMkLst>
            <pc:docMk/>
            <pc:sldMk cId="4262755652" sldId="259"/>
            <ac:picMk id="5" creationId="{3E8E78AF-6F14-C75A-7FA8-7912589B9FC0}"/>
          </ac:picMkLst>
        </pc:picChg>
        <pc:picChg chg="del mod">
          <ac:chgData name="Aimee Thomas (2300436)" userId="e8d493f9-6db5-40a0-8f8f-42b05e20e489" providerId="ADAL" clId="{333EB24F-A2D5-8242-ABCB-0813E7C3BB33}" dt="2023-10-14T20:25:59.729" v="22641" actId="478"/>
          <ac:picMkLst>
            <pc:docMk/>
            <pc:sldMk cId="4262755652" sldId="259"/>
            <ac:picMk id="6" creationId="{7B15C495-7828-3640-1980-C15DA426393D}"/>
          </ac:picMkLst>
        </pc:picChg>
        <pc:picChg chg="mod">
          <ac:chgData name="Aimee Thomas (2300436)" userId="e8d493f9-6db5-40a0-8f8f-42b05e20e489" providerId="ADAL" clId="{333EB24F-A2D5-8242-ABCB-0813E7C3BB33}" dt="2023-10-14T20:32:38.171" v="22909" actId="1076"/>
          <ac:picMkLst>
            <pc:docMk/>
            <pc:sldMk cId="4262755652" sldId="259"/>
            <ac:picMk id="7" creationId="{FFAC9341-6588-C625-3154-6A9E3D4B6A67}"/>
          </ac:picMkLst>
        </pc:picChg>
        <pc:picChg chg="mod ord">
          <ac:chgData name="Aimee Thomas (2300436)" userId="e8d493f9-6db5-40a0-8f8f-42b05e20e489" providerId="ADAL" clId="{333EB24F-A2D5-8242-ABCB-0813E7C3BB33}" dt="2023-10-14T20:32:51.081" v="22913" actId="14100"/>
          <ac:picMkLst>
            <pc:docMk/>
            <pc:sldMk cId="4262755652" sldId="259"/>
            <ac:picMk id="8" creationId="{21948AD0-2D50-BDDC-3DA2-1B12465EE948}"/>
          </ac:picMkLst>
        </pc:picChg>
        <pc:picChg chg="add del mod">
          <ac:chgData name="Aimee Thomas (2300436)" userId="e8d493f9-6db5-40a0-8f8f-42b05e20e489" providerId="ADAL" clId="{333EB24F-A2D5-8242-ABCB-0813E7C3BB33}" dt="2023-10-14T20:26:03.194" v="22643" actId="478"/>
          <ac:picMkLst>
            <pc:docMk/>
            <pc:sldMk cId="4262755652" sldId="259"/>
            <ac:picMk id="12" creationId="{94AE8B06-3041-8322-96B3-E5687AD1513F}"/>
          </ac:picMkLst>
        </pc:picChg>
        <pc:picChg chg="add del">
          <ac:chgData name="Aimee Thomas (2300436)" userId="e8d493f9-6db5-40a0-8f8f-42b05e20e489" providerId="ADAL" clId="{333EB24F-A2D5-8242-ABCB-0813E7C3BB33}" dt="2023-10-14T20:25:07.449" v="22631" actId="478"/>
          <ac:picMkLst>
            <pc:docMk/>
            <pc:sldMk cId="4262755652" sldId="259"/>
            <ac:picMk id="18" creationId="{BF0CF91F-E9D5-8C23-A6A3-E384C746367A}"/>
          </ac:picMkLst>
        </pc:picChg>
      </pc:sldChg>
      <pc:sldChg chg="addSp delSp modSp">
        <pc:chgData name="Aimee Thomas (2300436)" userId="e8d493f9-6db5-40a0-8f8f-42b05e20e489" providerId="ADAL" clId="{333EB24F-A2D5-8242-ABCB-0813E7C3BB33}" dt="2023-10-22T12:20:02.332" v="27354" actId="20577"/>
        <pc:sldMkLst>
          <pc:docMk/>
          <pc:sldMk cId="398869124" sldId="260"/>
        </pc:sldMkLst>
        <pc:spChg chg="mod">
          <ac:chgData name="Aimee Thomas (2300436)" userId="e8d493f9-6db5-40a0-8f8f-42b05e20e489" providerId="ADAL" clId="{333EB24F-A2D5-8242-ABCB-0813E7C3BB33}" dt="2023-10-14T19:02:50.972" v="18482" actId="20577"/>
          <ac:spMkLst>
            <pc:docMk/>
            <pc:sldMk cId="398869124" sldId="260"/>
            <ac:spMk id="2" creationId="{BB9799E8-050A-D950-3ECA-84E3D7413B67}"/>
          </ac:spMkLst>
        </pc:spChg>
        <pc:spChg chg="add del mod">
          <ac:chgData name="Aimee Thomas (2300436)" userId="e8d493f9-6db5-40a0-8f8f-42b05e20e489" providerId="ADAL" clId="{333EB24F-A2D5-8242-ABCB-0813E7C3BB33}" dt="2023-10-14T19:08:09.774" v="18502" actId="478"/>
          <ac:spMkLst>
            <pc:docMk/>
            <pc:sldMk cId="398869124" sldId="260"/>
            <ac:spMk id="3" creationId="{B9E8998B-6358-7D1F-EDBD-F4C979B1895D}"/>
          </ac:spMkLst>
        </pc:spChg>
        <pc:spChg chg="add mod">
          <ac:chgData name="Aimee Thomas (2300436)" userId="e8d493f9-6db5-40a0-8f8f-42b05e20e489" providerId="ADAL" clId="{333EB24F-A2D5-8242-ABCB-0813E7C3BB33}" dt="2023-10-22T12:20:02.332" v="27354" actId="20577"/>
          <ac:spMkLst>
            <pc:docMk/>
            <pc:sldMk cId="398869124" sldId="260"/>
            <ac:spMk id="3" creationId="{C2BABFCA-6A1E-88C6-565A-7070109FE15F}"/>
          </ac:spMkLst>
        </pc:spChg>
        <pc:spChg chg="del mod">
          <ac:chgData name="Aimee Thomas (2300436)" userId="e8d493f9-6db5-40a0-8f8f-42b05e20e489" providerId="ADAL" clId="{333EB24F-A2D5-8242-ABCB-0813E7C3BB33}" dt="2023-10-14T19:59:01.105" v="20718" actId="478"/>
          <ac:spMkLst>
            <pc:docMk/>
            <pc:sldMk cId="398869124" sldId="260"/>
            <ac:spMk id="4" creationId="{5A77493F-C9D7-D65E-F784-5162FB085200}"/>
          </ac:spMkLst>
        </pc:spChg>
        <pc:spChg chg="add del mod">
          <ac:chgData name="Aimee Thomas (2300436)" userId="e8d493f9-6db5-40a0-8f8f-42b05e20e489" providerId="ADAL" clId="{333EB24F-A2D5-8242-ABCB-0813E7C3BB33}" dt="2023-10-11T19:10:42.823" v="4205" actId="21"/>
          <ac:spMkLst>
            <pc:docMk/>
            <pc:sldMk cId="398869124" sldId="260"/>
            <ac:spMk id="5" creationId="{3D71B935-9E4F-86ED-8827-C5DFD1B58F20}"/>
          </ac:spMkLst>
        </pc:spChg>
        <pc:spChg chg="add del mod">
          <ac:chgData name="Aimee Thomas (2300436)" userId="e8d493f9-6db5-40a0-8f8f-42b05e20e489" providerId="ADAL" clId="{333EB24F-A2D5-8242-ABCB-0813E7C3BB33}" dt="2023-10-22T12:18:52.964" v="27325" actId="478"/>
          <ac:spMkLst>
            <pc:docMk/>
            <pc:sldMk cId="398869124" sldId="260"/>
            <ac:spMk id="6" creationId="{CBF752FC-C3B7-9164-7F2A-D48703B56CB7}"/>
          </ac:spMkLst>
        </pc:spChg>
        <pc:spChg chg="add mod ord">
          <ac:chgData name="Aimee Thomas (2300436)" userId="e8d493f9-6db5-40a0-8f8f-42b05e20e489" providerId="ADAL" clId="{333EB24F-A2D5-8242-ABCB-0813E7C3BB33}" dt="2023-10-14T20:21:38.274" v="22568" actId="12"/>
          <ac:spMkLst>
            <pc:docMk/>
            <pc:sldMk cId="398869124" sldId="260"/>
            <ac:spMk id="7" creationId="{0BEDB328-9CB5-26A4-73E4-5BC7664DECA2}"/>
          </ac:spMkLst>
        </pc:spChg>
        <pc:spChg chg="add mod">
          <ac:chgData name="Aimee Thomas (2300436)" userId="e8d493f9-6db5-40a0-8f8f-42b05e20e489" providerId="ADAL" clId="{333EB24F-A2D5-8242-ABCB-0813E7C3BB33}" dt="2023-10-14T20:41:32.555" v="23041" actId="1076"/>
          <ac:spMkLst>
            <pc:docMk/>
            <pc:sldMk cId="398869124" sldId="260"/>
            <ac:spMk id="8" creationId="{F6F06777-36FA-034F-E5C7-03C2972AEFF5}"/>
          </ac:spMkLst>
        </pc:spChg>
        <pc:spChg chg="add del mod">
          <ac:chgData name="Aimee Thomas (2300436)" userId="e8d493f9-6db5-40a0-8f8f-42b05e20e489" providerId="ADAL" clId="{333EB24F-A2D5-8242-ABCB-0813E7C3BB33}" dt="2023-10-14T19:48:27.965" v="20621" actId="478"/>
          <ac:spMkLst>
            <pc:docMk/>
            <pc:sldMk cId="398869124" sldId="260"/>
            <ac:spMk id="9" creationId="{4BD0C5EC-339B-3B4B-F37F-DFFE16AE2B57}"/>
          </ac:spMkLst>
        </pc:spChg>
        <pc:spChg chg="add mod">
          <ac:chgData name="Aimee Thomas (2300436)" userId="e8d493f9-6db5-40a0-8f8f-42b05e20e489" providerId="ADAL" clId="{333EB24F-A2D5-8242-ABCB-0813E7C3BB33}" dt="2023-10-22T12:18:49.543" v="27324" actId="1076"/>
          <ac:spMkLst>
            <pc:docMk/>
            <pc:sldMk cId="398869124" sldId="260"/>
            <ac:spMk id="10" creationId="{111E78CB-E9BD-1A6F-F7A3-7C985AF2EF5D}"/>
          </ac:spMkLst>
        </pc:spChg>
        <pc:spChg chg="add del">
          <ac:chgData name="Aimee Thomas (2300436)" userId="e8d493f9-6db5-40a0-8f8f-42b05e20e489" providerId="ADAL" clId="{333EB24F-A2D5-8242-ABCB-0813E7C3BB33}" dt="2023-10-14T19:48:36.057" v="20623" actId="478"/>
          <ac:spMkLst>
            <pc:docMk/>
            <pc:sldMk cId="398869124" sldId="260"/>
            <ac:spMk id="10" creationId="{A3E03BD3-402C-E8F8-C37B-516BC150389B}"/>
          </ac:spMkLst>
        </pc:spChg>
        <pc:spChg chg="add del mod ord">
          <ac:chgData name="Aimee Thomas (2300436)" userId="e8d493f9-6db5-40a0-8f8f-42b05e20e489" providerId="ADAL" clId="{333EB24F-A2D5-8242-ABCB-0813E7C3BB33}" dt="2023-10-14T20:21:19.960" v="22565" actId="478"/>
          <ac:spMkLst>
            <pc:docMk/>
            <pc:sldMk cId="398869124" sldId="260"/>
            <ac:spMk id="11" creationId="{BB402E1B-157A-C6FF-BDFA-0949CA2C0202}"/>
          </ac:spMkLst>
        </pc:spChg>
        <pc:spChg chg="add mod">
          <ac:chgData name="Aimee Thomas (2300436)" userId="e8d493f9-6db5-40a0-8f8f-42b05e20e489" providerId="ADAL" clId="{333EB24F-A2D5-8242-ABCB-0813E7C3BB33}" dt="2023-10-22T12:19:10.918" v="27327" actId="1076"/>
          <ac:spMkLst>
            <pc:docMk/>
            <pc:sldMk cId="398869124" sldId="260"/>
            <ac:spMk id="12" creationId="{94E0532B-0240-BF84-DF3F-5A6C1050DC64}"/>
          </ac:spMkLst>
        </pc:spChg>
        <pc:spChg chg="add mod">
          <ac:chgData name="Aimee Thomas (2300436)" userId="e8d493f9-6db5-40a0-8f8f-42b05e20e489" providerId="ADAL" clId="{333EB24F-A2D5-8242-ABCB-0813E7C3BB33}" dt="2023-10-22T12:19:25.820" v="27329" actId="1076"/>
          <ac:spMkLst>
            <pc:docMk/>
            <pc:sldMk cId="398869124" sldId="260"/>
            <ac:spMk id="15" creationId="{643EC9A4-0D19-D638-BEE6-CDAB58851301}"/>
          </ac:spMkLst>
        </pc:spChg>
        <pc:spChg chg="add del mod ord">
          <ac:chgData name="Aimee Thomas (2300436)" userId="e8d493f9-6db5-40a0-8f8f-42b05e20e489" providerId="ADAL" clId="{333EB24F-A2D5-8242-ABCB-0813E7C3BB33}" dt="2023-10-14T20:21:22.181" v="22566" actId="478"/>
          <ac:spMkLst>
            <pc:docMk/>
            <pc:sldMk cId="398869124" sldId="260"/>
            <ac:spMk id="16" creationId="{EBB42738-64AE-9C43-FB67-5299C100C645}"/>
          </ac:spMkLst>
        </pc:spChg>
        <pc:spChg chg="add del mod">
          <ac:chgData name="Aimee Thomas (2300436)" userId="e8d493f9-6db5-40a0-8f8f-42b05e20e489" providerId="ADAL" clId="{333EB24F-A2D5-8242-ABCB-0813E7C3BB33}" dt="2023-10-14T20:20:48.474" v="22558" actId="478"/>
          <ac:spMkLst>
            <pc:docMk/>
            <pc:sldMk cId="398869124" sldId="260"/>
            <ac:spMk id="19" creationId="{11EA7357-8990-4309-2EAF-D620E79FEFA1}"/>
          </ac:spMkLst>
        </pc:spChg>
        <pc:picChg chg="add mod modCrop">
          <ac:chgData name="Aimee Thomas (2300436)" userId="e8d493f9-6db5-40a0-8f8f-42b05e20e489" providerId="ADAL" clId="{333EB24F-A2D5-8242-ABCB-0813E7C3BB33}" dt="2023-10-14T20:41:02.050" v="23031" actId="14100"/>
          <ac:picMkLst>
            <pc:docMk/>
            <pc:sldMk cId="398869124" sldId="260"/>
            <ac:picMk id="5" creationId="{7DD4802C-47D7-E70B-FA0C-73D82AD5CAC3}"/>
          </ac:picMkLst>
        </pc:picChg>
        <pc:picChg chg="add del mod modCrop">
          <ac:chgData name="Aimee Thomas (2300436)" userId="e8d493f9-6db5-40a0-8f8f-42b05e20e489" providerId="ADAL" clId="{333EB24F-A2D5-8242-ABCB-0813E7C3BB33}" dt="2023-10-14T19:57:58.035" v="20710" actId="478"/>
          <ac:picMkLst>
            <pc:docMk/>
            <pc:sldMk cId="398869124" sldId="260"/>
            <ac:picMk id="6" creationId="{4A394C29-D1AA-36A3-53B8-1750155622BD}"/>
          </ac:picMkLst>
        </pc:picChg>
        <pc:picChg chg="del">
          <ac:chgData name="Aimee Thomas (2300436)" userId="e8d493f9-6db5-40a0-8f8f-42b05e20e489" providerId="ADAL" clId="{333EB24F-A2D5-8242-ABCB-0813E7C3BB33}" dt="2023-10-11T19:03:57.816" v="3858" actId="478"/>
          <ac:picMkLst>
            <pc:docMk/>
            <pc:sldMk cId="398869124" sldId="260"/>
            <ac:picMk id="11" creationId="{8C24741D-66C0-22C0-2BF7-77C2ABD6A88E}"/>
          </ac:picMkLst>
        </pc:picChg>
        <pc:picChg chg="del">
          <ac:chgData name="Aimee Thomas (2300436)" userId="e8d493f9-6db5-40a0-8f8f-42b05e20e489" providerId="ADAL" clId="{333EB24F-A2D5-8242-ABCB-0813E7C3BB33}" dt="2023-10-11T19:10:38.965" v="4204" actId="21"/>
          <ac:picMkLst>
            <pc:docMk/>
            <pc:sldMk cId="398869124" sldId="260"/>
            <ac:picMk id="12" creationId="{0D0307FD-FF4C-01E8-3C86-67EE4944C60F}"/>
          </ac:picMkLst>
        </pc:picChg>
        <pc:picChg chg="mod">
          <ac:chgData name="Aimee Thomas (2300436)" userId="e8d493f9-6db5-40a0-8f8f-42b05e20e489" providerId="ADAL" clId="{333EB24F-A2D5-8242-ABCB-0813E7C3BB33}" dt="2023-10-14T20:41:13.354" v="23035" actId="1076"/>
          <ac:picMkLst>
            <pc:docMk/>
            <pc:sldMk cId="398869124" sldId="260"/>
            <ac:picMk id="13" creationId="{4F76CABA-5C9B-922D-0927-58A1A7616B31}"/>
          </ac:picMkLst>
        </pc:picChg>
        <pc:picChg chg="del mod ord">
          <ac:chgData name="Aimee Thomas (2300436)" userId="e8d493f9-6db5-40a0-8f8f-42b05e20e489" providerId="ADAL" clId="{333EB24F-A2D5-8242-ABCB-0813E7C3BB33}" dt="2023-10-14T19:58:58.419" v="20717" actId="478"/>
          <ac:picMkLst>
            <pc:docMk/>
            <pc:sldMk cId="398869124" sldId="260"/>
            <ac:picMk id="14" creationId="{DCB22497-EF64-F1B3-37B8-33CC18A57500}"/>
          </ac:picMkLst>
        </pc:picChg>
        <pc:picChg chg="add mod">
          <ac:chgData name="Aimee Thomas (2300436)" userId="e8d493f9-6db5-40a0-8f8f-42b05e20e489" providerId="ADAL" clId="{333EB24F-A2D5-8242-ABCB-0813E7C3BB33}" dt="2023-10-14T20:41:15.931" v="23036" actId="1076"/>
          <ac:picMkLst>
            <pc:docMk/>
            <pc:sldMk cId="398869124" sldId="260"/>
            <ac:picMk id="17" creationId="{DD50E165-4112-38F1-AFC9-0A64EC7EB331}"/>
          </ac:picMkLst>
        </pc:picChg>
      </pc:sldChg>
      <pc:sldChg chg="addSp delSp modSp new">
        <pc:chgData name="Aimee Thomas (2300436)" userId="e8d493f9-6db5-40a0-8f8f-42b05e20e489" providerId="ADAL" clId="{333EB24F-A2D5-8242-ABCB-0813E7C3BB33}" dt="2023-10-22T13:30:52.650" v="29800" actId="20577"/>
        <pc:sldMkLst>
          <pc:docMk/>
          <pc:sldMk cId="2447741165" sldId="261"/>
        </pc:sldMkLst>
        <pc:spChg chg="mod">
          <ac:chgData name="Aimee Thomas (2300436)" userId="e8d493f9-6db5-40a0-8f8f-42b05e20e489" providerId="ADAL" clId="{333EB24F-A2D5-8242-ABCB-0813E7C3BB33}" dt="2023-10-12T12:55:40.865" v="12209" actId="20577"/>
          <ac:spMkLst>
            <pc:docMk/>
            <pc:sldMk cId="2447741165" sldId="261"/>
            <ac:spMk id="2" creationId="{478DFFED-6936-9A94-64E3-6FCD131871AE}"/>
          </ac:spMkLst>
        </pc:spChg>
        <pc:spChg chg="del">
          <ac:chgData name="Aimee Thomas (2300436)" userId="e8d493f9-6db5-40a0-8f8f-42b05e20e489" providerId="ADAL" clId="{333EB24F-A2D5-8242-ABCB-0813E7C3BB33}" dt="2023-10-12T12:04:14.612" v="8932" actId="22"/>
          <ac:spMkLst>
            <pc:docMk/>
            <pc:sldMk cId="2447741165" sldId="261"/>
            <ac:spMk id="3" creationId="{522D8A1B-81FF-D1C9-CB62-39D219624350}"/>
          </ac:spMkLst>
        </pc:spChg>
        <pc:spChg chg="mod">
          <ac:chgData name="Aimee Thomas (2300436)" userId="e8d493f9-6db5-40a0-8f8f-42b05e20e489" providerId="ADAL" clId="{333EB24F-A2D5-8242-ABCB-0813E7C3BB33}" dt="2023-10-22T12:01:51.541" v="26623" actId="2"/>
          <ac:spMkLst>
            <pc:docMk/>
            <pc:sldMk cId="2447741165" sldId="261"/>
            <ac:spMk id="4" creationId="{A228E1D4-32BC-DFF0-731D-18F215860DC7}"/>
          </ac:spMkLst>
        </pc:spChg>
        <pc:spChg chg="add mod">
          <ac:chgData name="Aimee Thomas (2300436)" userId="e8d493f9-6db5-40a0-8f8f-42b05e20e489" providerId="ADAL" clId="{333EB24F-A2D5-8242-ABCB-0813E7C3BB33}" dt="2023-10-22T13:30:52.650" v="29800" actId="20577"/>
          <ac:spMkLst>
            <pc:docMk/>
            <pc:sldMk cId="2447741165" sldId="261"/>
            <ac:spMk id="5" creationId="{026B963B-E606-472A-1D6B-771040252DBF}"/>
          </ac:spMkLst>
        </pc:spChg>
        <pc:spChg chg="add mod">
          <ac:chgData name="Aimee Thomas (2300436)" userId="e8d493f9-6db5-40a0-8f8f-42b05e20e489" providerId="ADAL" clId="{333EB24F-A2D5-8242-ABCB-0813E7C3BB33}" dt="2023-10-22T13:29:42.543" v="29792" actId="20577"/>
          <ac:spMkLst>
            <pc:docMk/>
            <pc:sldMk cId="2447741165" sldId="261"/>
            <ac:spMk id="9" creationId="{38CB7519-FC05-BE70-9EDB-6F914CDEB468}"/>
          </ac:spMkLst>
        </pc:spChg>
        <pc:spChg chg="add del mod">
          <ac:chgData name="Aimee Thomas (2300436)" userId="e8d493f9-6db5-40a0-8f8f-42b05e20e489" providerId="ADAL" clId="{333EB24F-A2D5-8242-ABCB-0813E7C3BB33}" dt="2023-10-12T17:53:51.472" v="14461" actId="21"/>
          <ac:spMkLst>
            <pc:docMk/>
            <pc:sldMk cId="2447741165" sldId="261"/>
            <ac:spMk id="10" creationId="{0EE2EBF6-9CC7-B00F-8E73-51D769F9D46C}"/>
          </ac:spMkLst>
        </pc:spChg>
        <pc:spChg chg="add del mod">
          <ac:chgData name="Aimee Thomas (2300436)" userId="e8d493f9-6db5-40a0-8f8f-42b05e20e489" providerId="ADAL" clId="{333EB24F-A2D5-8242-ABCB-0813E7C3BB33}" dt="2023-10-22T12:46:39.136" v="28895" actId="478"/>
          <ac:spMkLst>
            <pc:docMk/>
            <pc:sldMk cId="2447741165" sldId="261"/>
            <ac:spMk id="10" creationId="{4A6BB03A-9688-333D-5C1B-0C86E744A2E0}"/>
          </ac:spMkLst>
        </pc:spChg>
        <pc:spChg chg="add del mod">
          <ac:chgData name="Aimee Thomas (2300436)" userId="e8d493f9-6db5-40a0-8f8f-42b05e20e489" providerId="ADAL" clId="{333EB24F-A2D5-8242-ABCB-0813E7C3BB33}" dt="2023-10-12T12:40:27.315" v="11458" actId="478"/>
          <ac:spMkLst>
            <pc:docMk/>
            <pc:sldMk cId="2447741165" sldId="261"/>
            <ac:spMk id="10" creationId="{AD799B3B-3DB3-E3BD-53F1-21439478C2A1}"/>
          </ac:spMkLst>
        </pc:spChg>
        <pc:spChg chg="add mod">
          <ac:chgData name="Aimee Thomas (2300436)" userId="e8d493f9-6db5-40a0-8f8f-42b05e20e489" providerId="ADAL" clId="{333EB24F-A2D5-8242-ABCB-0813E7C3BB33}" dt="2023-10-22T13:26:32.587" v="29773" actId="20577"/>
          <ac:spMkLst>
            <pc:docMk/>
            <pc:sldMk cId="2447741165" sldId="261"/>
            <ac:spMk id="11" creationId="{5FD02FEB-47A2-FF91-6627-D2B6EFD07C46}"/>
          </ac:spMkLst>
        </pc:spChg>
        <pc:spChg chg="add mod">
          <ac:chgData name="Aimee Thomas (2300436)" userId="e8d493f9-6db5-40a0-8f8f-42b05e20e489" providerId="ADAL" clId="{333EB24F-A2D5-8242-ABCB-0813E7C3BB33}" dt="2023-10-22T12:11:24.875" v="27252" actId="20577"/>
          <ac:spMkLst>
            <pc:docMk/>
            <pc:sldMk cId="2447741165" sldId="261"/>
            <ac:spMk id="12" creationId="{EF0DCC7F-D062-3EF0-7DFE-9A20AD858AB2}"/>
          </ac:spMkLst>
        </pc:spChg>
        <pc:spChg chg="add mod">
          <ac:chgData name="Aimee Thomas (2300436)" userId="e8d493f9-6db5-40a0-8f8f-42b05e20e489" providerId="ADAL" clId="{333EB24F-A2D5-8242-ABCB-0813E7C3BB33}" dt="2023-10-22T12:46:56.054" v="28898" actId="14100"/>
          <ac:spMkLst>
            <pc:docMk/>
            <pc:sldMk cId="2447741165" sldId="261"/>
            <ac:spMk id="13" creationId="{8EFA2F05-BC38-D2FE-7A70-4E55B13F769D}"/>
          </ac:spMkLst>
        </pc:spChg>
        <pc:spChg chg="add del mod">
          <ac:chgData name="Aimee Thomas (2300436)" userId="e8d493f9-6db5-40a0-8f8f-42b05e20e489" providerId="ADAL" clId="{333EB24F-A2D5-8242-ABCB-0813E7C3BB33}" dt="2023-10-22T12:47:22.889" v="28903" actId="478"/>
          <ac:spMkLst>
            <pc:docMk/>
            <pc:sldMk cId="2447741165" sldId="261"/>
            <ac:spMk id="14" creationId="{A7511FDE-8443-57CB-2CDB-F7CE2AA34AB0}"/>
          </ac:spMkLst>
        </pc:spChg>
        <pc:spChg chg="add del mod">
          <ac:chgData name="Aimee Thomas (2300436)" userId="e8d493f9-6db5-40a0-8f8f-42b05e20e489" providerId="ADAL" clId="{333EB24F-A2D5-8242-ABCB-0813E7C3BB33}" dt="2023-10-22T12:47:06.744" v="28899" actId="21"/>
          <ac:spMkLst>
            <pc:docMk/>
            <pc:sldMk cId="2447741165" sldId="261"/>
            <ac:spMk id="16" creationId="{042A8A2F-BF0E-872C-88FA-585C5C3E94C1}"/>
          </ac:spMkLst>
        </pc:spChg>
        <pc:spChg chg="add mod">
          <ac:chgData name="Aimee Thomas (2300436)" userId="e8d493f9-6db5-40a0-8f8f-42b05e20e489" providerId="ADAL" clId="{333EB24F-A2D5-8242-ABCB-0813E7C3BB33}" dt="2023-10-22T12:46:45.983" v="28896" actId="1076"/>
          <ac:spMkLst>
            <pc:docMk/>
            <pc:sldMk cId="2447741165" sldId="261"/>
            <ac:spMk id="17" creationId="{4D1EDC2A-7B51-1C8C-61D6-20E4F1ABAC9C}"/>
          </ac:spMkLst>
        </pc:spChg>
        <pc:spChg chg="add mod">
          <ac:chgData name="Aimee Thomas (2300436)" userId="e8d493f9-6db5-40a0-8f8f-42b05e20e489" providerId="ADAL" clId="{333EB24F-A2D5-8242-ABCB-0813E7C3BB33}" dt="2023-10-22T12:47:37.311" v="28905" actId="14100"/>
          <ac:spMkLst>
            <pc:docMk/>
            <pc:sldMk cId="2447741165" sldId="261"/>
            <ac:spMk id="19" creationId="{FEF4E942-2C7C-ABEF-4B65-5F668B8E5DC4}"/>
          </ac:spMkLst>
        </pc:spChg>
        <pc:picChg chg="mod">
          <ac:chgData name="Aimee Thomas (2300436)" userId="e8d493f9-6db5-40a0-8f8f-42b05e20e489" providerId="ADAL" clId="{333EB24F-A2D5-8242-ABCB-0813E7C3BB33}" dt="2023-10-12T12:58:34.813" v="12216" actId="14100"/>
          <ac:picMkLst>
            <pc:docMk/>
            <pc:sldMk cId="2447741165" sldId="261"/>
            <ac:picMk id="3" creationId="{2F0BD8B6-0C6D-2B17-66FE-F544F7E1947D}"/>
          </ac:picMkLst>
        </pc:picChg>
        <pc:picChg chg="add mod">
          <ac:chgData name="Aimee Thomas (2300436)" userId="e8d493f9-6db5-40a0-8f8f-42b05e20e489" providerId="ADAL" clId="{333EB24F-A2D5-8242-ABCB-0813E7C3BB33}" dt="2023-10-12T12:39:28.596" v="11438" actId="1076"/>
          <ac:picMkLst>
            <pc:docMk/>
            <pc:sldMk cId="2447741165" sldId="261"/>
            <ac:picMk id="6" creationId="{C08ECEB3-C3B7-92F4-6A92-E3CEA0FDDAD9}"/>
          </ac:picMkLst>
        </pc:picChg>
        <pc:picChg chg="add mod">
          <ac:chgData name="Aimee Thomas (2300436)" userId="e8d493f9-6db5-40a0-8f8f-42b05e20e489" providerId="ADAL" clId="{333EB24F-A2D5-8242-ABCB-0813E7C3BB33}" dt="2023-10-12T12:39:35.618" v="11441" actId="1076"/>
          <ac:picMkLst>
            <pc:docMk/>
            <pc:sldMk cId="2447741165" sldId="261"/>
            <ac:picMk id="8" creationId="{8091255E-EACE-DBF9-8B83-DD7DAA1933D4}"/>
          </ac:picMkLst>
        </pc:picChg>
        <pc:inkChg chg="add del">
          <ac:chgData name="Aimee Thomas (2300436)" userId="e8d493f9-6db5-40a0-8f8f-42b05e20e489" providerId="ADAL" clId="{333EB24F-A2D5-8242-ABCB-0813E7C3BB33}" dt="2023-10-12T12:59:20.442" v="12218"/>
          <ac:inkMkLst>
            <pc:docMk/>
            <pc:sldMk cId="2447741165" sldId="261"/>
            <ac:inkMk id="5" creationId="{C37AC336-9835-D170-B9E4-2C32D78D369A}"/>
          </ac:inkMkLst>
        </pc:inkChg>
        <pc:inkChg chg="add del">
          <ac:chgData name="Aimee Thomas (2300436)" userId="e8d493f9-6db5-40a0-8f8f-42b05e20e489" providerId="ADAL" clId="{333EB24F-A2D5-8242-ABCB-0813E7C3BB33}" dt="2023-10-12T17:22:45.453" v="13724"/>
          <ac:inkMkLst>
            <pc:docMk/>
            <pc:sldMk cId="2447741165" sldId="261"/>
            <ac:inkMk id="7" creationId="{0BF0DC51-888B-9A98-56C2-805F235757C8}"/>
          </ac:inkMkLst>
        </pc:inkChg>
      </pc:sldChg>
      <pc:sldChg chg="addSp delSp modSp new mod setBg">
        <pc:chgData name="Aimee Thomas (2300436)" userId="e8d493f9-6db5-40a0-8f8f-42b05e20e489" providerId="ADAL" clId="{333EB24F-A2D5-8242-ABCB-0813E7C3BB33}" dt="2023-10-22T13:06:53.414" v="29182" actId="20577"/>
        <pc:sldMkLst>
          <pc:docMk/>
          <pc:sldMk cId="2033888304" sldId="262"/>
        </pc:sldMkLst>
        <pc:spChg chg="mod">
          <ac:chgData name="Aimee Thomas (2300436)" userId="e8d493f9-6db5-40a0-8f8f-42b05e20e489" providerId="ADAL" clId="{333EB24F-A2D5-8242-ABCB-0813E7C3BB33}" dt="2023-10-15T11:51:29.600" v="24558" actId="26606"/>
          <ac:spMkLst>
            <pc:docMk/>
            <pc:sldMk cId="2033888304" sldId="262"/>
            <ac:spMk id="2" creationId="{8D3EEE9C-CD81-C3D9-A573-4FA1C382F8DB}"/>
          </ac:spMkLst>
        </pc:spChg>
        <pc:spChg chg="del">
          <ac:chgData name="Aimee Thomas (2300436)" userId="e8d493f9-6db5-40a0-8f8f-42b05e20e489" providerId="ADAL" clId="{333EB24F-A2D5-8242-ABCB-0813E7C3BB33}" dt="2023-10-14T19:53:47.985" v="20661" actId="22"/>
          <ac:spMkLst>
            <pc:docMk/>
            <pc:sldMk cId="2033888304" sldId="262"/>
            <ac:spMk id="3" creationId="{AAB2B9B3-B053-EEF8-EBDD-52CDF897802E}"/>
          </ac:spMkLst>
        </pc:spChg>
        <pc:spChg chg="add mod">
          <ac:chgData name="Aimee Thomas (2300436)" userId="e8d493f9-6db5-40a0-8f8f-42b05e20e489" providerId="ADAL" clId="{333EB24F-A2D5-8242-ABCB-0813E7C3BB33}" dt="2023-10-22T12:52:54.026" v="28924" actId="14100"/>
          <ac:spMkLst>
            <pc:docMk/>
            <pc:sldMk cId="2033888304" sldId="262"/>
            <ac:spMk id="4" creationId="{596E3EA1-DE93-DCF5-57F9-01F862DD31D6}"/>
          </ac:spMkLst>
        </pc:spChg>
        <pc:spChg chg="del mod">
          <ac:chgData name="Aimee Thomas (2300436)" userId="e8d493f9-6db5-40a0-8f8f-42b05e20e489" providerId="ADAL" clId="{333EB24F-A2D5-8242-ABCB-0813E7C3BB33}" dt="2023-10-14T20:19:20.427" v="22539" actId="478"/>
          <ac:spMkLst>
            <pc:docMk/>
            <pc:sldMk cId="2033888304" sldId="262"/>
            <ac:spMk id="4" creationId="{78C6B459-F66F-2C0C-AF7A-54BE7F3E7BB2}"/>
          </ac:spMkLst>
        </pc:spChg>
        <pc:spChg chg="add mod">
          <ac:chgData name="Aimee Thomas (2300436)" userId="e8d493f9-6db5-40a0-8f8f-42b05e20e489" providerId="ADAL" clId="{333EB24F-A2D5-8242-ABCB-0813E7C3BB33}" dt="2023-10-22T12:53:12.324" v="28927" actId="14100"/>
          <ac:spMkLst>
            <pc:docMk/>
            <pc:sldMk cId="2033888304" sldId="262"/>
            <ac:spMk id="7" creationId="{001CAE6F-CEE4-0F2B-95E4-1CFC0797A3B0}"/>
          </ac:spMkLst>
        </pc:spChg>
        <pc:spChg chg="add del mod">
          <ac:chgData name="Aimee Thomas (2300436)" userId="e8d493f9-6db5-40a0-8f8f-42b05e20e489" providerId="ADAL" clId="{333EB24F-A2D5-8242-ABCB-0813E7C3BB33}" dt="2023-10-14T19:59:21.266" v="20720" actId="26606"/>
          <ac:spMkLst>
            <pc:docMk/>
            <pc:sldMk cId="2033888304" sldId="262"/>
            <ac:spMk id="8" creationId="{AE5D2FC8-38B4-A4C8-674D-88369BFA34FE}"/>
          </ac:spMkLst>
        </pc:spChg>
        <pc:spChg chg="add del mod">
          <ac:chgData name="Aimee Thomas (2300436)" userId="e8d493f9-6db5-40a0-8f8f-42b05e20e489" providerId="ADAL" clId="{333EB24F-A2D5-8242-ABCB-0813E7C3BB33}" dt="2023-10-14T20:00:30.729" v="20758" actId="478"/>
          <ac:spMkLst>
            <pc:docMk/>
            <pc:sldMk cId="2033888304" sldId="262"/>
            <ac:spMk id="10" creationId="{96B398C9-A3F7-2882-1CC1-86F46C3A92C4}"/>
          </ac:spMkLst>
        </pc:spChg>
        <pc:spChg chg="add mod ord">
          <ac:chgData name="Aimee Thomas (2300436)" userId="e8d493f9-6db5-40a0-8f8f-42b05e20e489" providerId="ADAL" clId="{333EB24F-A2D5-8242-ABCB-0813E7C3BB33}" dt="2023-10-22T13:06:53.414" v="29182" actId="20577"/>
          <ac:spMkLst>
            <pc:docMk/>
            <pc:sldMk cId="2033888304" sldId="262"/>
            <ac:spMk id="11" creationId="{E3922ABF-1DA4-63E5-F8EB-311D0E8C67B7}"/>
          </ac:spMkLst>
        </pc:spChg>
        <pc:spChg chg="add del mod">
          <ac:chgData name="Aimee Thomas (2300436)" userId="e8d493f9-6db5-40a0-8f8f-42b05e20e489" providerId="ADAL" clId="{333EB24F-A2D5-8242-ABCB-0813E7C3BB33}" dt="2023-10-14T20:19:25.188" v="22541" actId="478"/>
          <ac:spMkLst>
            <pc:docMk/>
            <pc:sldMk cId="2033888304" sldId="262"/>
            <ac:spMk id="13" creationId="{9C356BD1-925A-0515-BAD3-7A7BFEDD7BA0}"/>
          </ac:spMkLst>
        </pc:spChg>
        <pc:spChg chg="add del">
          <ac:chgData name="Aimee Thomas (2300436)" userId="e8d493f9-6db5-40a0-8f8f-42b05e20e489" providerId="ADAL" clId="{333EB24F-A2D5-8242-ABCB-0813E7C3BB33}" dt="2023-10-15T11:51:29.600" v="24558" actId="26606"/>
          <ac:spMkLst>
            <pc:docMk/>
            <pc:sldMk cId="2033888304" sldId="262"/>
            <ac:spMk id="14" creationId="{1660E788-AFA9-4A1B-9991-6AA74632A15B}"/>
          </ac:spMkLst>
        </pc:spChg>
        <pc:spChg chg="add del">
          <ac:chgData name="Aimee Thomas (2300436)" userId="e8d493f9-6db5-40a0-8f8f-42b05e20e489" providerId="ADAL" clId="{333EB24F-A2D5-8242-ABCB-0813E7C3BB33}" dt="2023-10-15T11:51:29.600" v="24558" actId="26606"/>
          <ac:spMkLst>
            <pc:docMk/>
            <pc:sldMk cId="2033888304" sldId="262"/>
            <ac:spMk id="16" creationId="{867D4867-5BA7-4462-B2F6-A23F4A622AA7}"/>
          </ac:spMkLst>
        </pc:spChg>
        <pc:picChg chg="add mod ord modCrop">
          <ac:chgData name="Aimee Thomas (2300436)" userId="e8d493f9-6db5-40a0-8f8f-42b05e20e489" providerId="ADAL" clId="{333EB24F-A2D5-8242-ABCB-0813E7C3BB33}" dt="2023-10-15T11:51:29.600" v="24558" actId="26606"/>
          <ac:picMkLst>
            <pc:docMk/>
            <pc:sldMk cId="2033888304" sldId="262"/>
            <ac:picMk id="6" creationId="{2F9FF277-C49E-6A3E-816A-C7629E6A777C}"/>
          </ac:picMkLst>
        </pc:picChg>
        <pc:picChg chg="add mod">
          <ac:chgData name="Aimee Thomas (2300436)" userId="e8d493f9-6db5-40a0-8f8f-42b05e20e489" providerId="ADAL" clId="{333EB24F-A2D5-8242-ABCB-0813E7C3BB33}" dt="2023-10-15T11:51:29.600" v="24558" actId="26606"/>
          <ac:picMkLst>
            <pc:docMk/>
            <pc:sldMk cId="2033888304" sldId="262"/>
            <ac:picMk id="9" creationId="{80A7C995-ED88-728D-B189-436976786BFF}"/>
          </ac:picMkLst>
        </pc:picChg>
      </pc:sldChg>
      <pc:sldChg chg="addSp delSp modSp new mod setBg modClrScheme chgLayout">
        <pc:chgData name="Aimee Thomas (2300436)" userId="e8d493f9-6db5-40a0-8f8f-42b05e20e489" providerId="ADAL" clId="{333EB24F-A2D5-8242-ABCB-0813E7C3BB33}" dt="2023-10-22T12:52:07.299" v="28921" actId="1076"/>
        <pc:sldMkLst>
          <pc:docMk/>
          <pc:sldMk cId="1820361945" sldId="263"/>
        </pc:sldMkLst>
        <pc:spChg chg="mod ord">
          <ac:chgData name="Aimee Thomas (2300436)" userId="e8d493f9-6db5-40a0-8f8f-42b05e20e489" providerId="ADAL" clId="{333EB24F-A2D5-8242-ABCB-0813E7C3BB33}" dt="2023-10-22T12:01:51.551" v="26626" actId="2"/>
          <ac:spMkLst>
            <pc:docMk/>
            <pc:sldMk cId="1820361945" sldId="263"/>
            <ac:spMk id="2" creationId="{A86D875B-173B-23C9-1203-D980C8ADD7F7}"/>
          </ac:spMkLst>
        </pc:spChg>
        <pc:spChg chg="add del mod">
          <ac:chgData name="Aimee Thomas (2300436)" userId="e8d493f9-6db5-40a0-8f8f-42b05e20e489" providerId="ADAL" clId="{333EB24F-A2D5-8242-ABCB-0813E7C3BB33}" dt="2023-10-15T11:29:05.641" v="23083" actId="478"/>
          <ac:spMkLst>
            <pc:docMk/>
            <pc:sldMk cId="1820361945" sldId="263"/>
            <ac:spMk id="3" creationId="{3A9C6F86-F20F-E51B-E5C1-1A8FB13A6CF2}"/>
          </ac:spMkLst>
        </pc:spChg>
        <pc:spChg chg="del mod ord">
          <ac:chgData name="Aimee Thomas (2300436)" userId="e8d493f9-6db5-40a0-8f8f-42b05e20e489" providerId="ADAL" clId="{333EB24F-A2D5-8242-ABCB-0813E7C3BB33}" dt="2023-10-14T20:23:59.710" v="22602" actId="22"/>
          <ac:spMkLst>
            <pc:docMk/>
            <pc:sldMk cId="1820361945" sldId="263"/>
            <ac:spMk id="3" creationId="{F4D92F60-1BB0-DEA4-E3CD-D373404817EB}"/>
          </ac:spMkLst>
        </pc:spChg>
        <pc:spChg chg="mod ord">
          <ac:chgData name="Aimee Thomas (2300436)" userId="e8d493f9-6db5-40a0-8f8f-42b05e20e489" providerId="ADAL" clId="{333EB24F-A2D5-8242-ABCB-0813E7C3BB33}" dt="2023-10-15T11:47:27.659" v="24463" actId="255"/>
          <ac:spMkLst>
            <pc:docMk/>
            <pc:sldMk cId="1820361945" sldId="263"/>
            <ac:spMk id="4" creationId="{9032A99A-6BFE-BF81-46C7-26A62EB1CDA8}"/>
          </ac:spMkLst>
        </pc:spChg>
        <pc:spChg chg="add del mod">
          <ac:chgData name="Aimee Thomas (2300436)" userId="e8d493f9-6db5-40a0-8f8f-42b05e20e489" providerId="ADAL" clId="{333EB24F-A2D5-8242-ABCB-0813E7C3BB33}" dt="2023-10-22T12:51:44.228" v="28914" actId="478"/>
          <ac:spMkLst>
            <pc:docMk/>
            <pc:sldMk cId="1820361945" sldId="263"/>
            <ac:spMk id="5" creationId="{D1ED6270-09C2-17EC-9A7F-BE8BE9C468A0}"/>
          </ac:spMkLst>
        </pc:spChg>
        <pc:spChg chg="add mod">
          <ac:chgData name="Aimee Thomas (2300436)" userId="e8d493f9-6db5-40a0-8f8f-42b05e20e489" providerId="ADAL" clId="{333EB24F-A2D5-8242-ABCB-0813E7C3BB33}" dt="2023-10-22T12:52:02.208" v="28920" actId="14100"/>
          <ac:spMkLst>
            <pc:docMk/>
            <pc:sldMk cId="1820361945" sldId="263"/>
            <ac:spMk id="7" creationId="{BAC150E9-2D36-CC31-F8D2-3C39D2F8C4A0}"/>
          </ac:spMkLst>
        </pc:spChg>
        <pc:spChg chg="add del mod">
          <ac:chgData name="Aimee Thomas (2300436)" userId="e8d493f9-6db5-40a0-8f8f-42b05e20e489" providerId="ADAL" clId="{333EB24F-A2D5-8242-ABCB-0813E7C3BB33}" dt="2023-10-22T12:51:46.497" v="28915" actId="478"/>
          <ac:spMkLst>
            <pc:docMk/>
            <pc:sldMk cId="1820361945" sldId="263"/>
            <ac:spMk id="9" creationId="{93D0EF5F-945F-9F76-B579-1F96E9F01DDA}"/>
          </ac:spMkLst>
        </pc:spChg>
        <pc:spChg chg="add mod">
          <ac:chgData name="Aimee Thomas (2300436)" userId="e8d493f9-6db5-40a0-8f8f-42b05e20e489" providerId="ADAL" clId="{333EB24F-A2D5-8242-ABCB-0813E7C3BB33}" dt="2023-10-22T12:15:33.501" v="27301" actId="20577"/>
          <ac:spMkLst>
            <pc:docMk/>
            <pc:sldMk cId="1820361945" sldId="263"/>
            <ac:spMk id="10" creationId="{7C7AE072-2EB6-24DE-EAB6-74CF3EEF72E2}"/>
          </ac:spMkLst>
        </pc:spChg>
        <pc:spChg chg="add del">
          <ac:chgData name="Aimee Thomas (2300436)" userId="e8d493f9-6db5-40a0-8f8f-42b05e20e489" providerId="ADAL" clId="{333EB24F-A2D5-8242-ABCB-0813E7C3BB33}" dt="2023-10-14T20:24:41.745" v="22611" actId="26606"/>
          <ac:spMkLst>
            <pc:docMk/>
            <pc:sldMk cId="1820361945" sldId="263"/>
            <ac:spMk id="11" creationId="{C966A4D4-049A-4389-B407-0E7091A07C8D}"/>
          </ac:spMkLst>
        </pc:spChg>
        <pc:spChg chg="add del">
          <ac:chgData name="Aimee Thomas (2300436)" userId="e8d493f9-6db5-40a0-8f8f-42b05e20e489" providerId="ADAL" clId="{333EB24F-A2D5-8242-ABCB-0813E7C3BB33}" dt="2023-10-14T20:40:24.275" v="23024" actId="26606"/>
          <ac:spMkLst>
            <pc:docMk/>
            <pc:sldMk cId="1820361945" sldId="263"/>
            <ac:spMk id="12" creationId="{E3BC0364-4B58-4841-A227-00A6A59E02C6}"/>
          </ac:spMkLst>
        </pc:spChg>
        <pc:spChg chg="add mod">
          <ac:chgData name="Aimee Thomas (2300436)" userId="e8d493f9-6db5-40a0-8f8f-42b05e20e489" providerId="ADAL" clId="{333EB24F-A2D5-8242-ABCB-0813E7C3BB33}" dt="2023-10-22T12:52:07.299" v="28921" actId="1076"/>
          <ac:spMkLst>
            <pc:docMk/>
            <pc:sldMk cId="1820361945" sldId="263"/>
            <ac:spMk id="12" creationId="{FD99E07F-598E-3A00-4CDA-E20569AF3578}"/>
          </ac:spMkLst>
        </pc:spChg>
        <pc:spChg chg="add del">
          <ac:chgData name="Aimee Thomas (2300436)" userId="e8d493f9-6db5-40a0-8f8f-42b05e20e489" providerId="ADAL" clId="{333EB24F-A2D5-8242-ABCB-0813E7C3BB33}" dt="2023-10-14T20:24:41.745" v="22611" actId="26606"/>
          <ac:spMkLst>
            <pc:docMk/>
            <pc:sldMk cId="1820361945" sldId="263"/>
            <ac:spMk id="13" creationId="{B5899359-8523-4D4D-B568-3FDFAF9821C7}"/>
          </ac:spMkLst>
        </pc:spChg>
        <pc:spChg chg="add del">
          <ac:chgData name="Aimee Thomas (2300436)" userId="e8d493f9-6db5-40a0-8f8f-42b05e20e489" providerId="ADAL" clId="{333EB24F-A2D5-8242-ABCB-0813E7C3BB33}" dt="2023-10-14T20:24:41.745" v="22611" actId="26606"/>
          <ac:spMkLst>
            <pc:docMk/>
            <pc:sldMk cId="1820361945" sldId="263"/>
            <ac:spMk id="15" creationId="{2E9C9585-DA89-4D7E-BCDF-576461A1A2D9}"/>
          </ac:spMkLst>
        </pc:spChg>
        <pc:spChg chg="add del">
          <ac:chgData name="Aimee Thomas (2300436)" userId="e8d493f9-6db5-40a0-8f8f-42b05e20e489" providerId="ADAL" clId="{333EB24F-A2D5-8242-ABCB-0813E7C3BB33}" dt="2023-10-14T20:40:24.275" v="23024" actId="26606"/>
          <ac:spMkLst>
            <pc:docMk/>
            <pc:sldMk cId="1820361945" sldId="263"/>
            <ac:spMk id="17" creationId="{A029A1F4-D02D-48E4-9331-6870B23B4FAF}"/>
          </ac:spMkLst>
        </pc:spChg>
        <pc:spChg chg="add del">
          <ac:chgData name="Aimee Thomas (2300436)" userId="e8d493f9-6db5-40a0-8f8f-42b05e20e489" providerId="ADAL" clId="{333EB24F-A2D5-8242-ABCB-0813E7C3BB33}" dt="2023-10-14T20:40:24.275" v="23024" actId="26606"/>
          <ac:spMkLst>
            <pc:docMk/>
            <pc:sldMk cId="1820361945" sldId="263"/>
            <ac:spMk id="19" creationId="{D06A8CF3-711E-4C63-9DD5-53A2696C0D6F}"/>
          </ac:spMkLst>
        </pc:spChg>
        <pc:picChg chg="add mod">
          <ac:chgData name="Aimee Thomas (2300436)" userId="e8d493f9-6db5-40a0-8f8f-42b05e20e489" providerId="ADAL" clId="{333EB24F-A2D5-8242-ABCB-0813E7C3BB33}" dt="2023-10-15T11:45:41.631" v="24389" actId="1076"/>
          <ac:picMkLst>
            <pc:docMk/>
            <pc:sldMk cId="1820361945" sldId="263"/>
            <ac:picMk id="6" creationId="{C5B84EE8-8FFE-5167-3F98-CB524E0E108D}"/>
          </ac:picMkLst>
        </pc:picChg>
        <pc:picChg chg="add mod">
          <ac:chgData name="Aimee Thomas (2300436)" userId="e8d493f9-6db5-40a0-8f8f-42b05e20e489" providerId="ADAL" clId="{333EB24F-A2D5-8242-ABCB-0813E7C3BB33}" dt="2023-10-15T11:45:46.065" v="24390" actId="1076"/>
          <ac:picMkLst>
            <pc:docMk/>
            <pc:sldMk cId="1820361945" sldId="263"/>
            <ac:picMk id="8" creationId="{04486228-1E57-DC3F-743C-18EC95592CB8}"/>
          </ac:picMkLst>
        </pc:picChg>
      </pc:sldChg>
      <pc:sldChg chg="delSp modSp new mod modClrScheme chgLayout">
        <pc:chgData name="Aimee Thomas (2300436)" userId="e8d493f9-6db5-40a0-8f8f-42b05e20e489" providerId="ADAL" clId="{333EB24F-A2D5-8242-ABCB-0813E7C3BB33}" dt="2023-10-22T13:45:09.857" v="29833" actId="20577"/>
        <pc:sldMkLst>
          <pc:docMk/>
          <pc:sldMk cId="4286079926" sldId="264"/>
        </pc:sldMkLst>
        <pc:spChg chg="mod ord">
          <ac:chgData name="Aimee Thomas (2300436)" userId="e8d493f9-6db5-40a0-8f8f-42b05e20e489" providerId="ADAL" clId="{333EB24F-A2D5-8242-ABCB-0813E7C3BB33}" dt="2023-10-15T11:52:50.485" v="24585" actId="20577"/>
          <ac:spMkLst>
            <pc:docMk/>
            <pc:sldMk cId="4286079926" sldId="264"/>
            <ac:spMk id="2" creationId="{11EBA0D1-05BD-15BB-14F3-7D6038BCBF9A}"/>
          </ac:spMkLst>
        </pc:spChg>
        <pc:spChg chg="mod ord">
          <ac:chgData name="Aimee Thomas (2300436)" userId="e8d493f9-6db5-40a0-8f8f-42b05e20e489" providerId="ADAL" clId="{333EB24F-A2D5-8242-ABCB-0813E7C3BB33}" dt="2023-10-22T13:45:09.857" v="29833" actId="20577"/>
          <ac:spMkLst>
            <pc:docMk/>
            <pc:sldMk cId="4286079926" sldId="264"/>
            <ac:spMk id="3" creationId="{3D196ED9-8098-728F-414B-18DD27AFB0DA}"/>
          </ac:spMkLst>
        </pc:spChg>
        <pc:spChg chg="del">
          <ac:chgData name="Aimee Thomas (2300436)" userId="e8d493f9-6db5-40a0-8f8f-42b05e20e489" providerId="ADAL" clId="{333EB24F-A2D5-8242-ABCB-0813E7C3BB33}" dt="2023-10-15T11:52:36.439" v="24572" actId="700"/>
          <ac:spMkLst>
            <pc:docMk/>
            <pc:sldMk cId="4286079926" sldId="264"/>
            <ac:spMk id="4" creationId="{B0B18316-E164-9BCC-54EF-7786D8EEA088}"/>
          </ac:spMkLst>
        </pc:spChg>
      </pc:sldChg>
      <pc:sldChg chg="delSp modSp new">
        <pc:chgData name="Aimee Thomas (2300436)" userId="e8d493f9-6db5-40a0-8f8f-42b05e20e489" providerId="ADAL" clId="{333EB24F-A2D5-8242-ABCB-0813E7C3BB33}" dt="2023-10-22T13:47:03.555" v="29835" actId="20577"/>
        <pc:sldMkLst>
          <pc:docMk/>
          <pc:sldMk cId="4245048633" sldId="265"/>
        </pc:sldMkLst>
        <pc:spChg chg="del mod">
          <ac:chgData name="Aimee Thomas (2300436)" userId="e8d493f9-6db5-40a0-8f8f-42b05e20e489" providerId="ADAL" clId="{333EB24F-A2D5-8242-ABCB-0813E7C3BB33}" dt="2023-10-22T12:56:21.430" v="28985" actId="21"/>
          <ac:spMkLst>
            <pc:docMk/>
            <pc:sldMk cId="4245048633" sldId="265"/>
            <ac:spMk id="2" creationId="{25E0EDDF-3F16-7AAB-CF5E-C05DAB327908}"/>
          </ac:spMkLst>
        </pc:spChg>
        <pc:spChg chg="mod">
          <ac:chgData name="Aimee Thomas (2300436)" userId="e8d493f9-6db5-40a0-8f8f-42b05e20e489" providerId="ADAL" clId="{333EB24F-A2D5-8242-ABCB-0813E7C3BB33}" dt="2023-10-22T13:47:03.555" v="29835" actId="20577"/>
          <ac:spMkLst>
            <pc:docMk/>
            <pc:sldMk cId="4245048633" sldId="265"/>
            <ac:spMk id="3" creationId="{E604DEF3-5166-945B-A49B-3D61F2282C36}"/>
          </ac:spMkLst>
        </pc:spChg>
      </pc:sldChg>
    </pc:docChg>
  </pc:docChgLst>
  <pc:docChgLst>
    <pc:chgData name="Aimee Thomas (2300436)" userId="e8d493f9-6db5-40a0-8f8f-42b05e20e489" providerId="ADAL" clId="{2AD333D9-E8C7-6244-AF7C-3A6DEAEA527B}"/>
    <pc:docChg chg="modSld">
      <pc:chgData name="Aimee Thomas (2300436)" userId="e8d493f9-6db5-40a0-8f8f-42b05e20e489" providerId="ADAL" clId="{2AD333D9-E8C7-6244-AF7C-3A6DEAEA527B}" dt="2023-10-10T10:13:36.709" v="1" actId="931"/>
      <pc:docMkLst>
        <pc:docMk/>
      </pc:docMkLst>
      <pc:sldChg chg="addSp delSp modSp">
        <pc:chgData name="Aimee Thomas (2300436)" userId="e8d493f9-6db5-40a0-8f8f-42b05e20e489" providerId="ADAL" clId="{2AD333D9-E8C7-6244-AF7C-3A6DEAEA527B}" dt="2023-10-10T10:13:36.709" v="1" actId="931"/>
        <pc:sldMkLst>
          <pc:docMk/>
          <pc:sldMk cId="442811244" sldId="257"/>
        </pc:sldMkLst>
        <pc:spChg chg="del">
          <ac:chgData name="Aimee Thomas (2300436)" userId="e8d493f9-6db5-40a0-8f8f-42b05e20e489" providerId="ADAL" clId="{2AD333D9-E8C7-6244-AF7C-3A6DEAEA527B}" dt="2023-10-10T10:12:47.477" v="0" actId="931"/>
          <ac:spMkLst>
            <pc:docMk/>
            <pc:sldMk cId="442811244" sldId="257"/>
            <ac:spMk id="3" creationId="{2151212C-E666-4155-2007-61A27CA073F0}"/>
          </ac:spMkLst>
        </pc:spChg>
        <pc:picChg chg="add mod ord">
          <ac:chgData name="Aimee Thomas (2300436)" userId="e8d493f9-6db5-40a0-8f8f-42b05e20e489" providerId="ADAL" clId="{2AD333D9-E8C7-6244-AF7C-3A6DEAEA527B}" dt="2023-10-10T10:12:47.477" v="0" actId="931"/>
          <ac:picMkLst>
            <pc:docMk/>
            <pc:sldMk cId="442811244" sldId="257"/>
            <ac:picMk id="2" creationId="{8416E3AA-1666-CFDA-BE35-F3E7870BF5C5}"/>
          </ac:picMkLst>
        </pc:picChg>
        <pc:picChg chg="add">
          <ac:chgData name="Aimee Thomas (2300436)" userId="e8d493f9-6db5-40a0-8f8f-42b05e20e489" providerId="ADAL" clId="{2AD333D9-E8C7-6244-AF7C-3A6DEAEA527B}" dt="2023-10-10T10:13:36.709" v="1" actId="931"/>
          <ac:picMkLst>
            <pc:docMk/>
            <pc:sldMk cId="442811244" sldId="257"/>
            <ac:picMk id="3" creationId="{09DBC652-C77D-EF7F-EBD2-53209DBF4E3C}"/>
          </ac:picMkLst>
        </pc:picChg>
        <pc:picChg chg="add">
          <ac:chgData name="Aimee Thomas (2300436)" userId="e8d493f9-6db5-40a0-8f8f-42b05e20e489" providerId="ADAL" clId="{2AD333D9-E8C7-6244-AF7C-3A6DEAEA527B}" dt="2023-10-10T10:12:47.477" v="0" actId="931"/>
          <ac:picMkLst>
            <pc:docMk/>
            <pc:sldMk cId="442811244" sldId="257"/>
            <ac:picMk id="5" creationId="{386A34A6-2E58-58DC-21C9-2EAF4ADB3592}"/>
          </ac:picMkLst>
        </pc:picChg>
        <pc:picChg chg="add">
          <ac:chgData name="Aimee Thomas (2300436)" userId="e8d493f9-6db5-40a0-8f8f-42b05e20e489" providerId="ADAL" clId="{2AD333D9-E8C7-6244-AF7C-3A6DEAEA527B}" dt="2023-10-10T10:12:47.477" v="0" actId="931"/>
          <ac:picMkLst>
            <pc:docMk/>
            <pc:sldMk cId="442811244" sldId="257"/>
            <ac:picMk id="6" creationId="{8E74FA90-436F-A67A-DC21-E685A0FEEAD0}"/>
          </ac:picMkLst>
        </pc:picChg>
        <pc:picChg chg="add">
          <ac:chgData name="Aimee Thomas (2300436)" userId="e8d493f9-6db5-40a0-8f8f-42b05e20e489" providerId="ADAL" clId="{2AD333D9-E8C7-6244-AF7C-3A6DEAEA527B}" dt="2023-10-10T10:12:47.477" v="0" actId="931"/>
          <ac:picMkLst>
            <pc:docMk/>
            <pc:sldMk cId="442811244" sldId="257"/>
            <ac:picMk id="8" creationId="{9DACD6B3-B05E-337E-C9C8-51F6549D411C}"/>
          </ac:picMkLst>
        </pc:pic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2"/>
        </a:solid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lgn="ctr">
              <a:defRPr sz="3800">
                <a:solidFill>
                  <a:srgbClr val="262626"/>
                </a:solidFill>
              </a:defRPr>
            </a:lvl1pPr>
          </a:lstStyle>
          <a:p>
            <a:r>
              <a:rPr lang="en-GB"/>
              <a:t>Click to edit Master title style</a:t>
            </a:r>
            <a:endParaRPr lang="en-US"/>
          </a:p>
        </p:txBody>
      </p:sp>
      <p:sp>
        <p:nvSpPr>
          <p:cNvPr id="3" name="Subtitle 2"/>
          <p:cNvSpPr>
            <a:spLocks noGrp="1"/>
          </p:cNvSpPr>
          <p:nvPr>
            <p:ph type="subTitle" idx="1"/>
          </p:nvPr>
        </p:nvSpPr>
        <p:spPr>
          <a:xfrm>
            <a:off x="2695194" y="4352544"/>
            <a:ext cx="6801612" cy="1239894"/>
          </a:xfrm>
          <a:noFill/>
        </p:spPr>
        <p:txBody>
          <a:bodyPr>
            <a:normAutofit/>
          </a:bodyPr>
          <a:lstStyle>
            <a:lvl1pPr marL="0" indent="0" algn="ctr">
              <a:buNone/>
              <a:defRPr sz="2000">
                <a:solidFill>
                  <a:schemeClr val="tx1">
                    <a:lumMod val="75000"/>
                    <a:lumOff val="25000"/>
                  </a:schemeClr>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7" name="Date Placeholder 6"/>
          <p:cNvSpPr>
            <a:spLocks noGrp="1"/>
          </p:cNvSpPr>
          <p:nvPr>
            <p:ph type="dt" sz="half" idx="10"/>
          </p:nvPr>
        </p:nvSpPr>
        <p:spPr/>
        <p:txBody>
          <a:bodyPr/>
          <a:lstStyle/>
          <a:p>
            <a:fld id="{1160EA64-D806-43AC-9DF2-F8C432F32B4C}" type="datetimeFigureOut">
              <a:rPr lang="en-US" dirty="0"/>
              <a:t>10/22/23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1434536820"/>
      </p:ext>
    </p:extLst>
  </p:cSld>
  <p:clrMapOvr>
    <a:overrideClrMapping bg1="dk1" tx1="lt1" bg2="dk2" tx2="lt2" accent1="accent1" accent2="accent2" accent3="accent3" accent4="accent4" accent5="accent5" accent6="accent6" hlink="hlink" folHlink="folHlink"/>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F070A7B3-6521-4DCA-87E5-044747A908C1}" type="datetimeFigureOut">
              <a:rPr lang="en-US" dirty="0"/>
              <a:t>10/22/23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5996275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bwMode="blackWhite">
          <a:xfrm>
            <a:off x="1600200" y="2386744"/>
            <a:ext cx="8991600" cy="1645920"/>
          </a:xfrm>
          <a:solidFill>
            <a:srgbClr val="FFFFFF"/>
          </a:solidFill>
          <a:ln w="38100">
            <a:solidFill>
              <a:srgbClr val="404040"/>
            </a:solidFill>
          </a:ln>
        </p:spPr>
        <p:txBody>
          <a:bodyPr lIns="274320" rIns="274320" anchor="ctr" anchorCtr="1">
            <a:normAutofit/>
          </a:bodyPr>
          <a:lstStyle>
            <a:lvl1pPr>
              <a:defRPr sz="3800">
                <a:solidFill>
                  <a:srgbClr val="262626"/>
                </a:solidFill>
              </a:defRPr>
            </a:lvl1pPr>
          </a:lstStyle>
          <a:p>
            <a:r>
              <a:rPr lang="en-GB"/>
              <a:t>Click to edit Master title style</a:t>
            </a:r>
            <a:endParaRPr lang="en-US"/>
          </a:p>
        </p:txBody>
      </p:sp>
      <p:sp>
        <p:nvSpPr>
          <p:cNvPr id="3" name="Text Placeholder 2"/>
          <p:cNvSpPr>
            <a:spLocks noGrp="1"/>
          </p:cNvSpPr>
          <p:nvPr>
            <p:ph type="body" idx="1"/>
          </p:nvPr>
        </p:nvSpPr>
        <p:spPr>
          <a:xfrm>
            <a:off x="2695194" y="4352465"/>
            <a:ext cx="6801612" cy="1265082"/>
          </a:xfrm>
        </p:spPr>
        <p:txBody>
          <a:bodyPr anchor="t" anchorCtr="1">
            <a:normAutofit/>
          </a:bodyPr>
          <a:lstStyle>
            <a:lvl1pPr marL="0" indent="0">
              <a:buNone/>
              <a:defRPr sz="20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7" name="Date Placeholder 6"/>
          <p:cNvSpPr>
            <a:spLocks noGrp="1"/>
          </p:cNvSpPr>
          <p:nvPr>
            <p:ph type="dt" sz="half" idx="10"/>
          </p:nvPr>
        </p:nvSpPr>
        <p:spPr/>
        <p:txBody>
          <a:bodyPr/>
          <a:lstStyle/>
          <a:p>
            <a:fld id="{1160EA64-D806-43AC-9DF2-F8C432F32B4C}" type="datetimeFigureOut">
              <a:rPr lang="en-US" dirty="0"/>
              <a:t>10/22/23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pPr/>
              <a:t>‹#›</a:t>
            </a:fld>
            <a:endParaRPr lang="en-US"/>
          </a:p>
        </p:txBody>
      </p:sp>
    </p:spTree>
    <p:extLst>
      <p:ext uri="{BB962C8B-B14F-4D97-AF65-F5344CB8AC3E}">
        <p14:creationId xmlns:p14="http://schemas.microsoft.com/office/powerpoint/2010/main" val="216420002"/>
      </p:ext>
    </p:extLst>
  </p:cSld>
  <p:clrMapOvr>
    <a:overrideClrMapping bg1="dk1" tx1="lt1" bg2="dk2" tx2="lt2" accent1="accent1" accent2="accent2" accent3="accent3" accent4="accent4" accent5="accent5" accent6="accent6" hlink="hlink" folHlink="folHlink"/>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1581912" y="2638044"/>
            <a:ext cx="4271771"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6338315" y="2638044"/>
            <a:ext cx="4270247" cy="3101982"/>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8" name="Date Placeholder 7"/>
          <p:cNvSpPr>
            <a:spLocks noGrp="1"/>
          </p:cNvSpPr>
          <p:nvPr>
            <p:ph type="dt" sz="half" idx="10"/>
          </p:nvPr>
        </p:nvSpPr>
        <p:spPr/>
        <p:txBody>
          <a:bodyPr/>
          <a:lstStyle/>
          <a:p>
            <a:fld id="{AB134690-1557-4C89-A502-4959FE7FAD70}" type="datetimeFigureOut">
              <a:rPr lang="en-US" dirty="0"/>
              <a:t>10/22/23</a:t>
            </a:fld>
            <a:endParaRPr lang="en-US"/>
          </a:p>
        </p:txBody>
      </p:sp>
      <p:sp>
        <p:nvSpPr>
          <p:cNvPr id="9" name="Footer Placeholder 8"/>
          <p:cNvSpPr>
            <a:spLocks noGrp="1"/>
          </p:cNvSpPr>
          <p:nvPr>
            <p:ph type="ftr" sz="quarter" idx="11"/>
          </p:nvPr>
        </p:nvSpPr>
        <p:spPr/>
        <p:txBody>
          <a:body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323352133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58343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1583436" y="3143250"/>
            <a:ext cx="4270248" cy="2596776"/>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Content Placeholder 5"/>
          <p:cNvSpPr>
            <a:spLocks noGrp="1"/>
          </p:cNvSpPr>
          <p:nvPr>
            <p:ph sz="quarter" idx="4"/>
          </p:nvPr>
        </p:nvSpPr>
        <p:spPr>
          <a:xfrm>
            <a:off x="6338316" y="3143250"/>
            <a:ext cx="4253484" cy="2596776"/>
          </a:xfrm>
        </p:spPr>
        <p:txBody>
          <a:bodyPr/>
          <a:lstStyle>
            <a:lvl5pPr>
              <a:defRPr/>
            </a:lvl5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11" name="Text Placeholder 4"/>
          <p:cNvSpPr>
            <a:spLocks noGrp="1"/>
          </p:cNvSpPr>
          <p:nvPr>
            <p:ph type="body" sz="quarter" idx="13"/>
          </p:nvPr>
        </p:nvSpPr>
        <p:spPr>
          <a:xfrm>
            <a:off x="6338316" y="2313433"/>
            <a:ext cx="4270248" cy="704087"/>
          </a:xfrm>
        </p:spPr>
        <p:txBody>
          <a:bodyPr anchor="b" anchorCtr="1">
            <a:normAutofit/>
          </a:bodyPr>
          <a:lstStyle>
            <a:lvl1pPr marL="0" indent="0" algn="ctr">
              <a:buNone/>
              <a:defRPr sz="1900" b="0" cap="all" spc="100" baseline="0">
                <a:solidFill>
                  <a:schemeClr val="accent2">
                    <a:lumMod val="75000"/>
                  </a:schemeClr>
                </a:solidFill>
              </a:defRPr>
            </a:lvl1pPr>
            <a:lvl2pPr marL="457200" indent="0">
              <a:buNone/>
              <a:defRPr sz="19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7" name="Date Placeholder 6"/>
          <p:cNvSpPr>
            <a:spLocks noGrp="1"/>
          </p:cNvSpPr>
          <p:nvPr>
            <p:ph type="dt" sz="half" idx="10"/>
          </p:nvPr>
        </p:nvSpPr>
        <p:spPr/>
        <p:txBody>
          <a:bodyPr/>
          <a:lstStyle/>
          <a:p>
            <a:fld id="{4F7D4976-E339-4826-83B7-FBD03F55ECF8}" type="datetimeFigureOut">
              <a:rPr lang="en-US" dirty="0"/>
              <a:t>10/22/23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8A7A6979-0714-4377-B894-6BE4C2D6E202}" type="slidenum">
              <a:rPr lang="en-US" dirty="0"/>
              <a:t>‹#›</a:t>
            </a:fld>
            <a:endParaRPr lang="en-US"/>
          </a:p>
        </p:txBody>
      </p:sp>
      <p:sp>
        <p:nvSpPr>
          <p:cNvPr id="10" name="Title 9"/>
          <p:cNvSpPr>
            <a:spLocks noGrp="1"/>
          </p:cNvSpPr>
          <p:nvPr>
            <p:ph type="title"/>
          </p:nvPr>
        </p:nvSpPr>
        <p:spPr/>
        <p:txBody>
          <a:bodyPr/>
          <a:lstStyle/>
          <a:p>
            <a:r>
              <a:rPr lang="en-GB"/>
              <a:t>Click to edit Master title style</a:t>
            </a:r>
            <a:endParaRPr lang="en-US"/>
          </a:p>
        </p:txBody>
      </p:sp>
    </p:spTree>
    <p:extLst>
      <p:ext uri="{BB962C8B-B14F-4D97-AF65-F5344CB8AC3E}">
        <p14:creationId xmlns:p14="http://schemas.microsoft.com/office/powerpoint/2010/main" val="197569197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E1037C31-9E7A-4F99-8774-A0E530DE1A42}" type="datetimeFigureOut">
              <a:rPr lang="en-US" dirty="0"/>
              <a:t>10/22/23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92382722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278504F-A551-4DE0-9316-4DCD1D8CC752}" type="datetimeFigureOut">
              <a:rPr lang="en-US" dirty="0"/>
              <a:t>10/22/23</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666051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6" name="Rectangle 25"/>
          <p:cNvSpPr/>
          <p:nvPr/>
        </p:nvSpPr>
        <p:spPr>
          <a:xfrm>
            <a:off x="0" y="0"/>
            <a:ext cx="6096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4672" y="2243828"/>
            <a:ext cx="4486656" cy="1141497"/>
          </a:xfrm>
          <a:solidFill>
            <a:srgbClr val="FFFFFF"/>
          </a:solidFill>
          <a:ln>
            <a:solidFill>
              <a:srgbClr val="404040"/>
            </a:solidFill>
          </a:ln>
        </p:spPr>
        <p:txBody>
          <a:bodyPr anchor="ctr" anchorCtr="1">
            <a:normAutofit/>
          </a:bodyPr>
          <a:lstStyle>
            <a:lvl1pPr>
              <a:defRPr sz="2200">
                <a:solidFill>
                  <a:srgbClr val="262626"/>
                </a:solidFill>
              </a:defRPr>
            </a:lvl1pPr>
          </a:lstStyle>
          <a:p>
            <a:r>
              <a:rPr lang="en-GB"/>
              <a:t>Click to edit Master title style</a:t>
            </a:r>
            <a:endParaRPr lang="en-US"/>
          </a:p>
        </p:txBody>
      </p:sp>
      <p:sp>
        <p:nvSpPr>
          <p:cNvPr id="3" name="Content Placeholder 2"/>
          <p:cNvSpPr>
            <a:spLocks noGrp="1"/>
          </p:cNvSpPr>
          <p:nvPr>
            <p:ph idx="1"/>
          </p:nvPr>
        </p:nvSpPr>
        <p:spPr>
          <a:xfrm>
            <a:off x="6736080" y="804672"/>
            <a:ext cx="4815840" cy="5248656"/>
          </a:xfrm>
        </p:spPr>
        <p:txBody>
          <a:bodyPr>
            <a:normAutofit/>
          </a:bodyPr>
          <a:lstStyle>
            <a:lvl1pPr>
              <a:defRPr sz="1900">
                <a:solidFill>
                  <a:schemeClr val="tx1"/>
                </a:solidFill>
              </a:defRPr>
            </a:lvl1pPr>
            <a:lvl2pPr>
              <a:defRPr sz="1600">
                <a:solidFill>
                  <a:schemeClr val="tx1"/>
                </a:solidFill>
              </a:defRPr>
            </a:lvl2pPr>
            <a:lvl3pPr>
              <a:defRPr sz="1600">
                <a:solidFill>
                  <a:schemeClr val="tx1"/>
                </a:solidFill>
              </a:defRPr>
            </a:lvl3pPr>
            <a:lvl4pPr>
              <a:defRPr sz="1600">
                <a:solidFill>
                  <a:schemeClr val="tx1"/>
                </a:solidFill>
              </a:defRPr>
            </a:lvl4pPr>
            <a:lvl5pPr>
              <a:defRPr sz="1600">
                <a:solidFill>
                  <a:schemeClr val="tx1"/>
                </a:solidFill>
              </a:defRPr>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1115568" y="3549918"/>
            <a:ext cx="3794760" cy="2194036"/>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9" name="Date Placeholder 8"/>
          <p:cNvSpPr>
            <a:spLocks noGrp="1"/>
          </p:cNvSpPr>
          <p:nvPr>
            <p:ph type="dt" sz="half" idx="10"/>
          </p:nvPr>
        </p:nvSpPr>
        <p:spPr/>
        <p:txBody>
          <a:bodyPr/>
          <a:lstStyle/>
          <a:p>
            <a:fld id="{D1BE4249-C0D0-4B06-8692-E8BB871AF643}" type="datetimeFigureOut">
              <a:rPr lang="en-US" dirty="0"/>
              <a:t>10/22/23</a:t>
            </a:fld>
            <a:endParaRPr lang="en-US"/>
          </a:p>
        </p:txBody>
      </p:sp>
      <p:sp>
        <p:nvSpPr>
          <p:cNvPr id="10" name="Footer Placeholder 9"/>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1" name="Slide Number Placeholder 10"/>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21148389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18" name="Rectangle 17"/>
          <p:cNvSpPr/>
          <p:nvPr/>
        </p:nvSpPr>
        <p:spPr>
          <a:xfrm>
            <a:off x="0" y="0"/>
            <a:ext cx="6095999"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bwMode="blackWhite">
          <a:xfrm>
            <a:off x="808523" y="2243828"/>
            <a:ext cx="4494998" cy="1134640"/>
          </a:xfrm>
          <a:solidFill>
            <a:srgbClr val="FFFFFF"/>
          </a:solidFill>
          <a:ln>
            <a:solidFill>
              <a:srgbClr val="404040"/>
            </a:solidFill>
          </a:ln>
        </p:spPr>
        <p:txBody>
          <a:bodyPr anchor="ctr" anchorCtr="1">
            <a:noAutofit/>
          </a:bodyPr>
          <a:lstStyle>
            <a:lvl1pPr>
              <a:defRPr sz="2200">
                <a:solidFill>
                  <a:srgbClr val="262626"/>
                </a:solidFill>
              </a:defRPr>
            </a:lvl1pPr>
          </a:lstStyle>
          <a:p>
            <a:r>
              <a:rPr lang="en-GB"/>
              <a:t>Click to edit Master title style</a:t>
            </a:r>
            <a:endParaRPr lang="en-US"/>
          </a:p>
        </p:txBody>
      </p:sp>
      <p:sp>
        <p:nvSpPr>
          <p:cNvPr id="3" name="Picture Placeholder 2"/>
          <p:cNvSpPr>
            <a:spLocks noGrp="1" noChangeAspect="1"/>
          </p:cNvSpPr>
          <p:nvPr>
            <p:ph type="pic" idx="1"/>
          </p:nvPr>
        </p:nvSpPr>
        <p:spPr>
          <a:xfrm>
            <a:off x="6095999" y="0"/>
            <a:ext cx="6102097" cy="6858000"/>
          </a:xfrm>
          <a:solidFill>
            <a:schemeClr val="bg1">
              <a:lumMod val="75000"/>
            </a:schemeClr>
          </a:solidFill>
        </p:spPr>
        <p:txBody>
          <a:bodyPr anchor="t"/>
          <a:lstStyle>
            <a:lvl1pPr marL="0" indent="0">
              <a:buNone/>
              <a:defRPr sz="3200">
                <a:solidFill>
                  <a:schemeClr val="bg1">
                    <a:lumMod val="85000"/>
                    <a:lumOff val="1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a:p>
        </p:txBody>
      </p:sp>
      <p:sp>
        <p:nvSpPr>
          <p:cNvPr id="4" name="Text Placeholder 3"/>
          <p:cNvSpPr>
            <a:spLocks noGrp="1"/>
          </p:cNvSpPr>
          <p:nvPr>
            <p:ph type="body" sz="half" idx="2"/>
          </p:nvPr>
        </p:nvSpPr>
        <p:spPr>
          <a:xfrm>
            <a:off x="1115568" y="3549918"/>
            <a:ext cx="3794760" cy="2194037"/>
          </a:xfrm>
        </p:spPr>
        <p:txBody>
          <a:bodyPr anchor="t" anchorCtr="1">
            <a:normAutofit/>
          </a:bodyPr>
          <a:lstStyle>
            <a:lvl1pPr marL="0" indent="0" algn="ctr">
              <a:buNone/>
              <a:defRPr sz="1500">
                <a:solidFill>
                  <a:srgbClr val="FFFFFF"/>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8" name="Date Placeholder 7"/>
          <p:cNvSpPr>
            <a:spLocks noGrp="1"/>
          </p:cNvSpPr>
          <p:nvPr>
            <p:ph type="dt" sz="half" idx="10"/>
          </p:nvPr>
        </p:nvSpPr>
        <p:spPr/>
        <p:txBody>
          <a:bodyPr/>
          <a:lstStyle>
            <a:lvl1pPr>
              <a:defRPr>
                <a:solidFill>
                  <a:srgbClr val="FFFFFF"/>
                </a:solidFill>
                <a:effectLst>
                  <a:outerShdw blurRad="50800" dist="38100" dir="2700000" algn="tl" rotWithShape="0">
                    <a:prstClr val="black">
                      <a:alpha val="43000"/>
                    </a:prstClr>
                  </a:outerShdw>
                </a:effectLst>
              </a:defRPr>
            </a:lvl1pPr>
          </a:lstStyle>
          <a:p>
            <a:fld id="{042B0DB6-F5C7-45FB-8CF3-31B45F9C2DAC}" type="datetimeFigureOut">
              <a:rPr lang="en-US" dirty="0"/>
              <a:t>10/22/23</a:t>
            </a:fld>
            <a:endParaRPr lang="en-US"/>
          </a:p>
        </p:txBody>
      </p:sp>
      <p:sp>
        <p:nvSpPr>
          <p:cNvPr id="9" name="Footer Placeholder 8"/>
          <p:cNvSpPr>
            <a:spLocks noGrp="1"/>
          </p:cNvSpPr>
          <p:nvPr>
            <p:ph type="ftr" sz="quarter" idx="11"/>
          </p:nvPr>
        </p:nvSpPr>
        <p:spPr>
          <a:xfrm>
            <a:off x="804672" y="6236208"/>
            <a:ext cx="5124797" cy="320040"/>
          </a:xfrm>
        </p:spPr>
        <p:txBody>
          <a:bodyPr/>
          <a:lstStyle>
            <a:lvl1pPr>
              <a:defRPr>
                <a:solidFill>
                  <a:srgbClr val="FFFFFF">
                    <a:alpha val="70000"/>
                  </a:srgbClr>
                </a:solidFill>
              </a:defRPr>
            </a:lvl1pPr>
          </a:lstStyle>
          <a:p>
            <a:endParaRPr lang="en-US"/>
          </a:p>
        </p:txBody>
      </p:sp>
      <p:sp>
        <p:nvSpPr>
          <p:cNvPr id="10" name="Slide Number Placeholder 9"/>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80245952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E9F9C37B-1D36-470B-8223-D6C91242EC14}" type="datetimeFigureOut">
              <a:rPr lang="en-US" dirty="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62360107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53112" y="937260"/>
            <a:ext cx="1298608" cy="4983480"/>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2231136" y="937260"/>
            <a:ext cx="6198489" cy="4983480"/>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67C6F52A-A82B-47A2-A83A-8C4C91F2D59F}" type="datetimeFigureOut">
              <a:rPr lang="en-US" dirty="0"/>
              <a:t>10/22/23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8A7A6979-0714-4377-B894-6BE4C2D6E202}" type="slidenum">
              <a:rPr lang="en-US" dirty="0"/>
              <a:t>‹#›</a:t>
            </a:fld>
            <a:endParaRPr lang="en-US"/>
          </a:p>
        </p:txBody>
      </p:sp>
    </p:spTree>
    <p:extLst>
      <p:ext uri="{BB962C8B-B14F-4D97-AF65-F5344CB8AC3E}">
        <p14:creationId xmlns:p14="http://schemas.microsoft.com/office/powerpoint/2010/main" val="197910152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bwMode="black">
          <a:xfrm>
            <a:off x="2231136" y="964692"/>
            <a:ext cx="7729728" cy="1188720"/>
          </a:xfrm>
          <a:prstGeom prst="rect">
            <a:avLst/>
          </a:prstGeom>
          <a:solidFill>
            <a:srgbClr val="FFFFFF"/>
          </a:solidFill>
          <a:ln w="31750" cap="sq">
            <a:solidFill>
              <a:srgbClr val="404040"/>
            </a:solidFill>
            <a:miter lim="800000"/>
          </a:ln>
        </p:spPr>
        <p:txBody>
          <a:bodyPr vert="horz" lIns="182880" tIns="182880" rIns="182880" bIns="18288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2231136" y="2638044"/>
            <a:ext cx="7729728" cy="310198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7821429" y="6238816"/>
            <a:ext cx="2753746" cy="323968"/>
          </a:xfrm>
          <a:prstGeom prst="rect">
            <a:avLst/>
          </a:prstGeom>
        </p:spPr>
        <p:txBody>
          <a:bodyPr vert="horz" lIns="91440" tIns="45720" rIns="91440" bIns="45720" rtlCol="0" anchor="ctr"/>
          <a:lstStyle>
            <a:lvl1pPr algn="r">
              <a:defRPr sz="1050">
                <a:solidFill>
                  <a:schemeClr val="tx1">
                    <a:alpha val="70000"/>
                  </a:schemeClr>
                </a:solidFill>
              </a:defRPr>
            </a:lvl1pPr>
          </a:lstStyle>
          <a:p>
            <a:fld id="{1160EA64-D806-43AC-9DF2-F8C432F32B4C}" type="datetimeFigureOut">
              <a:rPr lang="en-US" dirty="0"/>
              <a:t>10/22/23</a:t>
            </a:fld>
            <a:endParaRPr lang="en-US"/>
          </a:p>
        </p:txBody>
      </p:sp>
      <p:sp>
        <p:nvSpPr>
          <p:cNvPr id="5" name="Footer Placeholder 4"/>
          <p:cNvSpPr>
            <a:spLocks noGrp="1"/>
          </p:cNvSpPr>
          <p:nvPr>
            <p:ph type="ftr" sz="quarter" idx="3"/>
          </p:nvPr>
        </p:nvSpPr>
        <p:spPr>
          <a:xfrm>
            <a:off x="1600200" y="6236208"/>
            <a:ext cx="5901189" cy="320040"/>
          </a:xfrm>
          <a:prstGeom prst="rect">
            <a:avLst/>
          </a:prstGeom>
        </p:spPr>
        <p:txBody>
          <a:bodyPr vert="horz" lIns="91440" tIns="45720" rIns="91440" bIns="45720" rtlCol="0" anchor="ctr"/>
          <a:lstStyle>
            <a:lvl1pPr algn="l">
              <a:defRPr sz="1050">
                <a:solidFill>
                  <a:schemeClr val="tx1">
                    <a:alpha val="70000"/>
                  </a:schemeClr>
                </a:solidFill>
              </a:defRPr>
            </a:lvl1pPr>
          </a:lstStyle>
          <a:p>
            <a:endParaRPr lang="en-US"/>
          </a:p>
        </p:txBody>
      </p:sp>
      <p:sp>
        <p:nvSpPr>
          <p:cNvPr id="6" name="Slide Number Placeholder 5"/>
          <p:cNvSpPr>
            <a:spLocks noGrp="1"/>
          </p:cNvSpPr>
          <p:nvPr>
            <p:ph type="sldNum" sz="quarter" idx="4"/>
          </p:nvPr>
        </p:nvSpPr>
        <p:spPr>
          <a:xfrm>
            <a:off x="10758922" y="6217920"/>
            <a:ext cx="365760" cy="365760"/>
          </a:xfrm>
          <a:prstGeom prst="ellipse">
            <a:avLst/>
          </a:prstGeom>
          <a:solidFill>
            <a:srgbClr val="1D1D1D">
              <a:alpha val="70000"/>
            </a:srgbClr>
          </a:solidFill>
        </p:spPr>
        <p:txBody>
          <a:bodyPr vert="horz" lIns="18288" tIns="45720" rIns="18288" bIns="45720" rtlCol="0" anchor="ctr">
            <a:noAutofit/>
          </a:bodyPr>
          <a:lstStyle>
            <a:lvl1pPr algn="ctr">
              <a:defRPr sz="1100" spc="0" baseline="0">
                <a:solidFill>
                  <a:srgbClr val="FFFFFF"/>
                </a:solidFill>
              </a:defRPr>
            </a:lvl1pPr>
          </a:lstStyle>
          <a:p>
            <a:fld id="{8A7A6979-0714-4377-B894-6BE4C2D6E202}" type="slidenum">
              <a:rPr lang="en-US" dirty="0"/>
              <a:pPr/>
              <a:t>‹#›</a:t>
            </a:fld>
            <a:endParaRPr lang="en-US"/>
          </a:p>
        </p:txBody>
      </p:sp>
    </p:spTree>
    <p:extLst>
      <p:ext uri="{BB962C8B-B14F-4D97-AF65-F5344CB8AC3E}">
        <p14:creationId xmlns:p14="http://schemas.microsoft.com/office/powerpoint/2010/main" val="2752701209"/>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hf sldNum="0" hdr="0" ftr="0" dt="0"/>
  <p:txStyles>
    <p:titleStyle>
      <a:lvl1pPr algn="ctr" defTabSz="914400" rtl="0" eaLnBrk="1" latinLnBrk="0" hangingPunct="1">
        <a:lnSpc>
          <a:spcPct val="90000"/>
        </a:lnSpc>
        <a:spcBef>
          <a:spcPct val="0"/>
        </a:spcBef>
        <a:buNone/>
        <a:defRPr sz="2800" kern="1200" cap="all" spc="200" baseline="0">
          <a:solidFill>
            <a:srgbClr val="262626"/>
          </a:solidFill>
          <a:latin typeface="+mj-lt"/>
          <a:ea typeface="+mj-ea"/>
          <a:cs typeface="+mj-cs"/>
        </a:defRPr>
      </a:lvl1pPr>
    </p:titleStyle>
    <p:bodyStyle>
      <a:lvl1pPr marL="228600" indent="-228600" algn="l" defTabSz="914400" rtl="0" eaLnBrk="1" latinLnBrk="0" hangingPunct="1">
        <a:lnSpc>
          <a:spcPct val="100000"/>
        </a:lnSpc>
        <a:spcBef>
          <a:spcPts val="1000"/>
        </a:spcBef>
        <a:buClr>
          <a:schemeClr val="accent2"/>
        </a:buClr>
        <a:buFont typeface="Arial" panose="020B0604020202020204" pitchFamily="34" charset="0"/>
        <a:buChar char="•"/>
        <a:defRPr sz="1800" kern="1200">
          <a:solidFill>
            <a:schemeClr val="tx1">
              <a:lumMod val="85000"/>
              <a:lumOff val="15000"/>
            </a:schemeClr>
          </a:solidFill>
          <a:latin typeface="+mn-lt"/>
          <a:ea typeface="+mn-ea"/>
          <a:cs typeface="+mn-cs"/>
        </a:defRPr>
      </a:lvl1pPr>
      <a:lvl2pPr marL="4572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2pPr>
      <a:lvl3pPr marL="6858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3pPr>
      <a:lvl4pPr marL="9144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4pPr>
      <a:lvl5pPr marL="114300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lumMod val="85000"/>
              <a:lumOff val="15000"/>
            </a:schemeClr>
          </a:solidFill>
          <a:latin typeface="+mn-lt"/>
          <a:ea typeface="+mn-ea"/>
          <a:cs typeface="+mn-cs"/>
        </a:defRPr>
      </a:lvl5pPr>
      <a:lvl6pPr marL="131286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6pPr>
      <a:lvl7pPr marL="1484313"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a:solidFill>
            <a:schemeClr val="tx1"/>
          </a:solidFill>
          <a:latin typeface="+mn-lt"/>
          <a:ea typeface="+mn-ea"/>
          <a:cs typeface="+mn-cs"/>
        </a:defRPr>
      </a:lvl7pPr>
      <a:lvl8pPr marL="1657350"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8pPr>
      <a:lvl9pPr marL="1882775" indent="-228600" algn="l" defTabSz="914400" rtl="0" eaLnBrk="1" latinLnBrk="0" hangingPunct="1">
        <a:lnSpc>
          <a:spcPct val="100000"/>
        </a:lnSpc>
        <a:spcBef>
          <a:spcPts val="1000"/>
        </a:spcBef>
        <a:buClr>
          <a:schemeClr val="accent2"/>
        </a:buClr>
        <a:buFont typeface="Arial" panose="020B0604020202020204" pitchFamily="34" charset="0"/>
        <a:buChar char="•"/>
        <a:defRPr sz="1600" kern="1200" baseline="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image" Target="../media/image1.jpeg"/><Relationship Id="rId1" Type="http://schemas.openxmlformats.org/officeDocument/2006/relationships/slideLayout" Target="../slideLayouts/slideLayout9.xml"/><Relationship Id="rId4" Type="http://schemas.openxmlformats.org/officeDocument/2006/relationships/image" Target="../media/image3.jpeg"/></Relationships>
</file>

<file path=ppt/slides/_rels/slide4.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9.xml"/><Relationship Id="rId4" Type="http://schemas.openxmlformats.org/officeDocument/2006/relationships/image" Target="../media/image6.jpeg"/></Relationships>
</file>

<file path=ppt/slides/_rels/slide5.xml.rels><?xml version="1.0" encoding="UTF-8" standalone="yes"?>
<Relationships xmlns="http://schemas.openxmlformats.org/package/2006/relationships"><Relationship Id="rId3" Type="http://schemas.openxmlformats.org/officeDocument/2006/relationships/image" Target="../media/image8.jpeg"/><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6.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image" Target="../media/image9.jpeg"/><Relationship Id="rId1" Type="http://schemas.openxmlformats.org/officeDocument/2006/relationships/slideLayout" Target="../slideLayouts/slideLayout8.xml"/></Relationships>
</file>

<file path=ppt/slides/_rels/slide7.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jpeg"/><Relationship Id="rId1" Type="http://schemas.openxmlformats.org/officeDocument/2006/relationships/slideLayout" Target="../slideLayouts/slideLayout9.xml"/><Relationship Id="rId4" Type="http://schemas.openxmlformats.org/officeDocument/2006/relationships/image" Target="../media/image13.png"/></Relationships>
</file>

<file path=ppt/slides/_rels/slide8.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image" Target="../media/image14.png"/><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813741-28A1-93C0-506F-1A64AA55B47C}"/>
              </a:ext>
            </a:extLst>
          </p:cNvPr>
          <p:cNvSpPr>
            <a:spLocks noGrp="1"/>
          </p:cNvSpPr>
          <p:nvPr>
            <p:ph type="ctrTitle"/>
          </p:nvPr>
        </p:nvSpPr>
        <p:spPr>
          <a:xfrm>
            <a:off x="1755422" y="2344410"/>
            <a:ext cx="8991600" cy="1645920"/>
          </a:xfrm>
        </p:spPr>
        <p:txBody>
          <a:bodyPr/>
          <a:lstStyle/>
          <a:p>
            <a:r>
              <a:rPr lang="en-GB" dirty="0"/>
              <a:t>St Fagans </a:t>
            </a:r>
            <a:endParaRPr lang="en-US" dirty="0"/>
          </a:p>
        </p:txBody>
      </p:sp>
      <p:sp>
        <p:nvSpPr>
          <p:cNvPr id="3" name="Subtitle 2">
            <a:extLst>
              <a:ext uri="{FF2B5EF4-FFF2-40B4-BE49-F238E27FC236}">
                <a16:creationId xmlns:a16="http://schemas.microsoft.com/office/drawing/2014/main" id="{50B6B874-F1EE-1E65-6EC9-C7C195D3CAA5}"/>
              </a:ext>
            </a:extLst>
          </p:cNvPr>
          <p:cNvSpPr>
            <a:spLocks noGrp="1"/>
          </p:cNvSpPr>
          <p:nvPr>
            <p:ph type="subTitle" idx="1"/>
          </p:nvPr>
        </p:nvSpPr>
        <p:spPr>
          <a:xfrm>
            <a:off x="2300083" y="4250559"/>
            <a:ext cx="7113955" cy="1296832"/>
          </a:xfrm>
        </p:spPr>
        <p:txBody>
          <a:bodyPr>
            <a:normAutofit/>
          </a:bodyPr>
          <a:lstStyle/>
          <a:p>
            <a:pPr>
              <a:lnSpc>
                <a:spcPct val="150000"/>
              </a:lnSpc>
            </a:pPr>
            <a:r>
              <a:rPr lang="en-GB" sz="1800" dirty="0">
                <a:latin typeface="Times New Roman" panose="02020603050405020304" pitchFamily="18" charset="0"/>
                <a:cs typeface="Times New Roman" panose="02020603050405020304" pitchFamily="18" charset="0"/>
              </a:rPr>
              <a:t>A reflective summary of  St Fagans, on the 6</a:t>
            </a:r>
            <a:r>
              <a:rPr lang="en-GB" sz="1800" baseline="30000" dirty="0">
                <a:latin typeface="Times New Roman" panose="02020603050405020304" pitchFamily="18" charset="0"/>
                <a:cs typeface="Times New Roman" panose="02020603050405020304" pitchFamily="18" charset="0"/>
              </a:rPr>
              <a:t>th</a:t>
            </a:r>
            <a:r>
              <a:rPr lang="en-GB" sz="1800" dirty="0">
                <a:latin typeface="Times New Roman" panose="02020603050405020304" pitchFamily="18" charset="0"/>
                <a:cs typeface="Times New Roman" panose="02020603050405020304" pitchFamily="18" charset="0"/>
              </a:rPr>
              <a:t> of October 2023.</a:t>
            </a:r>
          </a:p>
        </p:txBody>
      </p:sp>
      <p:sp>
        <p:nvSpPr>
          <p:cNvPr id="4" name="TextBox 3">
            <a:extLst>
              <a:ext uri="{FF2B5EF4-FFF2-40B4-BE49-F238E27FC236}">
                <a16:creationId xmlns:a16="http://schemas.microsoft.com/office/drawing/2014/main" id="{4ED77771-1892-BA30-00DE-DC52C39051B9}"/>
              </a:ext>
            </a:extLst>
          </p:cNvPr>
          <p:cNvSpPr txBox="1"/>
          <p:nvPr/>
        </p:nvSpPr>
        <p:spPr>
          <a:xfrm>
            <a:off x="14109" y="0"/>
            <a:ext cx="4981223" cy="2121030"/>
          </a:xfrm>
          <a:prstGeom prst="rect">
            <a:avLst/>
          </a:prstGeom>
          <a:noFill/>
        </p:spPr>
        <p:txBody>
          <a:bodyPr wrap="square" rtlCol="0">
            <a:spAutoFit/>
          </a:bodyPr>
          <a:lstStyle/>
          <a:p>
            <a:pPr>
              <a:lnSpc>
                <a:spcPct val="150000"/>
              </a:lnSpc>
            </a:pPr>
            <a:r>
              <a:rPr lang="en-GB" sz="1800" dirty="0">
                <a:latin typeface="Times New Roman" panose="02020603050405020304" pitchFamily="18" charset="0"/>
                <a:cs typeface="Times New Roman" panose="02020603050405020304" pitchFamily="18" charset="0"/>
              </a:rPr>
              <a:t>Aimee Thomas </a:t>
            </a:r>
          </a:p>
          <a:p>
            <a:pPr>
              <a:lnSpc>
                <a:spcPct val="150000"/>
              </a:lnSpc>
            </a:pPr>
            <a:r>
              <a:rPr lang="en-GB" sz="1800" dirty="0">
                <a:latin typeface="Times New Roman" panose="02020603050405020304" pitchFamily="18" charset="0"/>
                <a:cs typeface="Times New Roman" panose="02020603050405020304" pitchFamily="18" charset="0"/>
              </a:rPr>
              <a:t>Exploring the Humanities(HPHP4018)</a:t>
            </a:r>
          </a:p>
          <a:p>
            <a:pPr>
              <a:lnSpc>
                <a:spcPct val="150000"/>
              </a:lnSpc>
            </a:pPr>
            <a:r>
              <a:rPr lang="en-GB" sz="1800" dirty="0">
                <a:latin typeface="Times New Roman" panose="02020603050405020304" pitchFamily="18" charset="0"/>
                <a:cs typeface="Times New Roman" panose="02020603050405020304" pitchFamily="18" charset="0"/>
              </a:rPr>
              <a:t>Quentin Drew</a:t>
            </a:r>
          </a:p>
          <a:p>
            <a:pPr>
              <a:lnSpc>
                <a:spcPct val="150000"/>
              </a:lnSpc>
            </a:pPr>
            <a:r>
              <a:rPr lang="en-GB" dirty="0">
                <a:latin typeface="Times New Roman" panose="02020603050405020304" pitchFamily="18" charset="0"/>
                <a:cs typeface="Times New Roman" panose="02020603050405020304" pitchFamily="18" charset="0"/>
              </a:rPr>
              <a:t>University of Wales trinity Saint David</a:t>
            </a:r>
            <a:endParaRPr lang="en-GB" sz="1800" dirty="0">
              <a:latin typeface="Times New Roman" panose="02020603050405020304" pitchFamily="18" charset="0"/>
              <a:cs typeface="Times New Roman" panose="02020603050405020304" pitchFamily="18" charset="0"/>
            </a:endParaRPr>
          </a:p>
          <a:p>
            <a:pPr>
              <a:lnSpc>
                <a:spcPct val="150000"/>
              </a:lnSpc>
            </a:pPr>
            <a:r>
              <a:rPr lang="en-GB" dirty="0">
                <a:latin typeface="Times New Roman" panose="02020603050405020304" pitchFamily="18" charset="0"/>
                <a:cs typeface="Times New Roman" panose="02020603050405020304" pitchFamily="18" charset="0"/>
              </a:rPr>
              <a:t>Oct 22, 2023 </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39719978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D845D4E-E420-E11E-DAAF-56F921A607EE}"/>
              </a:ext>
            </a:extLst>
          </p:cNvPr>
          <p:cNvSpPr>
            <a:spLocks noGrp="1"/>
          </p:cNvSpPr>
          <p:nvPr>
            <p:ph idx="1"/>
          </p:nvPr>
        </p:nvSpPr>
        <p:spPr>
          <a:xfrm>
            <a:off x="838200" y="578555"/>
            <a:ext cx="10515600" cy="5273852"/>
          </a:xfrm>
        </p:spPr>
        <p:txBody>
          <a:bodyPr vert="horz">
            <a:normAutofit fontScale="77500" lnSpcReduction="20000"/>
          </a:bodyPr>
          <a:lstStyle/>
          <a:p>
            <a:pPr>
              <a:lnSpc>
                <a:spcPct val="170000"/>
              </a:lnSpc>
            </a:pPr>
            <a:r>
              <a:rPr lang="en-GB" sz="2700" dirty="0">
                <a:latin typeface="Times New Roman" panose="02020603050405020304" pitchFamily="18" charset="0"/>
                <a:cs typeface="Times New Roman" panose="02020603050405020304" pitchFamily="18" charset="0"/>
              </a:rPr>
              <a:t>Going to St Fagans has been a memory of mine since primary school but, instead of childlike wonder I perceived the museum in a manner as a historian would. This enabled me to objectively view the arrangement of exhibits and what my understanding of what the museum was trying to represent. </a:t>
            </a:r>
          </a:p>
          <a:p>
            <a:pPr>
              <a:lnSpc>
                <a:spcPct val="170000"/>
              </a:lnSpc>
            </a:pPr>
            <a:r>
              <a:rPr lang="en-GB" sz="2700" dirty="0">
                <a:latin typeface="Times New Roman" panose="02020603050405020304" pitchFamily="18" charset="0"/>
                <a:cs typeface="Times New Roman" panose="02020603050405020304" pitchFamily="18" charset="0"/>
              </a:rPr>
              <a:t> My Interpretation of the museum was it gathered welsh history, not understanding the vast complexities of towns within Wales.  Many Villages have its own unique history and culture that isn’t demonstrated within St Fagans. As such this made me look more closely at how items are displayed and the information along with it. </a:t>
            </a:r>
          </a:p>
          <a:p>
            <a:pPr>
              <a:lnSpc>
                <a:spcPct val="170000"/>
              </a:lnSpc>
            </a:pPr>
            <a:r>
              <a:rPr lang="en-GB" sz="2700" dirty="0">
                <a:latin typeface="Times New Roman" panose="02020603050405020304" pitchFamily="18" charset="0"/>
                <a:cs typeface="Times New Roman" panose="02020603050405020304" pitchFamily="18" charset="0"/>
              </a:rPr>
              <a:t>Within this reflection, I will review my thoughts and feelings that found me while I was exploring St Fagans in a different light. </a:t>
            </a:r>
            <a:endParaRPr lang="en-US" sz="2700"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30359514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20D68876-B4F5-2D09-992E-31DDD6143FEB}"/>
              </a:ext>
            </a:extLst>
          </p:cNvPr>
          <p:cNvSpPr>
            <a:spLocks noGrp="1"/>
          </p:cNvSpPr>
          <p:nvPr>
            <p:ph type="title"/>
          </p:nvPr>
        </p:nvSpPr>
        <p:spPr>
          <a:xfrm>
            <a:off x="275343" y="-1"/>
            <a:ext cx="5270324" cy="987425"/>
          </a:xfrm>
        </p:spPr>
        <p:txBody>
          <a:bodyPr/>
          <a:lstStyle/>
          <a:p>
            <a:r>
              <a:rPr lang="en-GB">
                <a:latin typeface="Times New Roman" panose="02020603050405020304" pitchFamily="18" charset="0"/>
                <a:cs typeface="Times New Roman" panose="02020603050405020304" pitchFamily="18" charset="0"/>
              </a:rPr>
              <a:t>The Gallery’s</a:t>
            </a:r>
            <a:endParaRPr lang="en-US">
              <a:latin typeface="Times New Roman" panose="02020603050405020304" pitchFamily="18" charset="0"/>
              <a:cs typeface="Times New Roman" panose="02020603050405020304" pitchFamily="18" charset="0"/>
            </a:endParaRPr>
          </a:p>
        </p:txBody>
      </p:sp>
      <p:pic>
        <p:nvPicPr>
          <p:cNvPr id="2" name="Picture Placeholder 1">
            <a:extLst>
              <a:ext uri="{FF2B5EF4-FFF2-40B4-BE49-F238E27FC236}">
                <a16:creationId xmlns:a16="http://schemas.microsoft.com/office/drawing/2014/main" id="{8416E3AA-1666-CFDA-BE35-F3E7870BF5C5}"/>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t="20387" b="20387"/>
          <a:stretch/>
        </p:blipFill>
        <p:spPr>
          <a:xfrm>
            <a:off x="6096000" y="43660"/>
            <a:ext cx="3102942" cy="2450111"/>
          </a:xfrm>
        </p:spPr>
      </p:pic>
      <p:sp>
        <p:nvSpPr>
          <p:cNvPr id="4" name="Text Placeholder 3">
            <a:extLst>
              <a:ext uri="{FF2B5EF4-FFF2-40B4-BE49-F238E27FC236}">
                <a16:creationId xmlns:a16="http://schemas.microsoft.com/office/drawing/2014/main" id="{89641F47-E8C0-6DD8-A6EB-C26ED3B64AEB}"/>
              </a:ext>
            </a:extLst>
          </p:cNvPr>
          <p:cNvSpPr>
            <a:spLocks noGrp="1"/>
          </p:cNvSpPr>
          <p:nvPr>
            <p:ph type="body" sz="half" idx="2"/>
          </p:nvPr>
        </p:nvSpPr>
        <p:spPr>
          <a:xfrm>
            <a:off x="8956926" y="4209198"/>
            <a:ext cx="3182247" cy="2666708"/>
          </a:xfrm>
        </p:spPr>
        <p:txBody>
          <a:bodyPr>
            <a:noAutofit/>
          </a:bodyPr>
          <a:lstStyle/>
          <a:p>
            <a:pPr algn="l">
              <a:lnSpc>
                <a:spcPct val="150000"/>
              </a:lnSpc>
            </a:pPr>
            <a:r>
              <a:rPr lang="en-GB" sz="1400" dirty="0">
                <a:solidFill>
                  <a:schemeClr val="tx1"/>
                </a:solidFill>
                <a:latin typeface="Times New Roman" panose="02020603050405020304" pitchFamily="18" charset="0"/>
                <a:cs typeface="Times New Roman" panose="02020603050405020304" pitchFamily="18" charset="0"/>
              </a:rPr>
              <a:t>What I found  intriguing was the display of Llewelyn. Regrettably I don’t know much about welsh history,  but this display encourages me to explore more of welsh history . Also, this demonstrates how poorly welsh history is taught in schools, which can cause welsh history to be slightly forgotten </a:t>
            </a:r>
          </a:p>
          <a:p>
            <a:pPr algn="l">
              <a:lnSpc>
                <a:spcPct val="150000"/>
              </a:lnSpc>
            </a:pPr>
            <a:r>
              <a:rPr lang="en-GB" sz="1400" dirty="0">
                <a:solidFill>
                  <a:schemeClr val="tx1"/>
                </a:solidFill>
                <a:latin typeface="Times New Roman" panose="02020603050405020304" pitchFamily="18" charset="0"/>
                <a:cs typeface="Times New Roman" panose="02020603050405020304" pitchFamily="18" charset="0"/>
              </a:rPr>
              <a:t>.</a:t>
            </a:r>
          </a:p>
          <a:p>
            <a:pPr>
              <a:lnSpc>
                <a:spcPct val="150000"/>
              </a:lnSpc>
            </a:pPr>
            <a:endParaRPr lang="en-GB" sz="1200" dirty="0">
              <a:solidFill>
                <a:schemeClr val="tx1"/>
              </a:solidFill>
              <a:latin typeface="Times New Roman" panose="02020603050405020304" pitchFamily="18" charset="0"/>
              <a:cs typeface="Times New Roman" panose="02020603050405020304" pitchFamily="18" charset="0"/>
            </a:endParaRPr>
          </a:p>
        </p:txBody>
      </p:sp>
      <p:sp>
        <p:nvSpPr>
          <p:cNvPr id="9" name="TextBox 8">
            <a:extLst>
              <a:ext uri="{FF2B5EF4-FFF2-40B4-BE49-F238E27FC236}">
                <a16:creationId xmlns:a16="http://schemas.microsoft.com/office/drawing/2014/main" id="{18DBABA8-7235-297A-2EBC-CA59AA5EC933}"/>
              </a:ext>
            </a:extLst>
          </p:cNvPr>
          <p:cNvSpPr txBox="1"/>
          <p:nvPr/>
        </p:nvSpPr>
        <p:spPr>
          <a:xfrm>
            <a:off x="3048000" y="3244334"/>
            <a:ext cx="6096000" cy="369332"/>
          </a:xfrm>
          <a:prstGeom prst="rect">
            <a:avLst/>
          </a:prstGeom>
          <a:noFill/>
        </p:spPr>
        <p:txBody>
          <a:bodyPr wrap="square">
            <a:spAutoFit/>
          </a:bodyPr>
          <a:lstStyle/>
          <a:p>
            <a:pPr algn="l"/>
            <a:endParaRPr lang="en-GB" b="0" i="0" u="none" strike="noStrike">
              <a:solidFill>
                <a:srgbClr val="000000"/>
              </a:solidFill>
              <a:effectLst/>
            </a:endParaRPr>
          </a:p>
        </p:txBody>
      </p:sp>
      <p:sp>
        <p:nvSpPr>
          <p:cNvPr id="11" name="TextBox 10">
            <a:extLst>
              <a:ext uri="{FF2B5EF4-FFF2-40B4-BE49-F238E27FC236}">
                <a16:creationId xmlns:a16="http://schemas.microsoft.com/office/drawing/2014/main" id="{B79D3212-7EB2-C0E0-04AE-69FA4EAF6499}"/>
              </a:ext>
            </a:extLst>
          </p:cNvPr>
          <p:cNvSpPr txBox="1"/>
          <p:nvPr/>
        </p:nvSpPr>
        <p:spPr>
          <a:xfrm>
            <a:off x="26862" y="959728"/>
            <a:ext cx="5767286" cy="2167196"/>
          </a:xfrm>
          <a:prstGeom prst="rect">
            <a:avLst/>
          </a:prstGeom>
          <a:noFill/>
        </p:spPr>
        <p:txBody>
          <a:bodyPr wrap="square">
            <a:spAutoFit/>
          </a:bodyPr>
          <a:lstStyle/>
          <a:p>
            <a:pPr algn="l">
              <a:lnSpc>
                <a:spcPct val="150000"/>
              </a:lnSpc>
            </a:pPr>
            <a:r>
              <a:rPr lang="en-GB" sz="1800" dirty="0"/>
              <a:t> </a:t>
            </a:r>
            <a:r>
              <a:rPr lang="en-GB" sz="1400" dirty="0">
                <a:latin typeface="Times New Roman" panose="020F0502020204030204" pitchFamily="34" charset="0"/>
              </a:rPr>
              <a:t>The first place I visited was the gallery’s, what I found strange was how the two main ones were separated by a different galley in the middle.  The first  gallery I entered felt muddled, there was various items on display that I didn’t understand how they all interconnected and why they were placed very randomly. </a:t>
            </a:r>
          </a:p>
          <a:p>
            <a:pPr algn="l">
              <a:lnSpc>
                <a:spcPct val="150000"/>
              </a:lnSpc>
            </a:pPr>
            <a:endParaRPr lang="en-GB" b="0" i="0" u="none" strike="noStrike" dirty="0">
              <a:solidFill>
                <a:srgbClr val="000000"/>
              </a:solidFill>
              <a:effectLst/>
            </a:endParaRPr>
          </a:p>
        </p:txBody>
      </p:sp>
      <p:pic>
        <p:nvPicPr>
          <p:cNvPr id="5" name="Picture 4">
            <a:extLst>
              <a:ext uri="{FF2B5EF4-FFF2-40B4-BE49-F238E27FC236}">
                <a16:creationId xmlns:a16="http://schemas.microsoft.com/office/drawing/2014/main" id="{386A34A6-2E58-58DC-21C9-2EAF4ADB3592}"/>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0" y="2794407"/>
            <a:ext cx="3048000" cy="4063593"/>
          </a:xfrm>
          <a:prstGeom prst="rect">
            <a:avLst/>
          </a:prstGeom>
        </p:spPr>
      </p:pic>
      <p:pic>
        <p:nvPicPr>
          <p:cNvPr id="6" name="Picture 5">
            <a:extLst>
              <a:ext uri="{FF2B5EF4-FFF2-40B4-BE49-F238E27FC236}">
                <a16:creationId xmlns:a16="http://schemas.microsoft.com/office/drawing/2014/main" id="{8E74FA90-436F-A67A-DC21-E685A0FEEAD0}"/>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145903" y="4415739"/>
            <a:ext cx="2842875" cy="2300307"/>
          </a:xfrm>
          <a:prstGeom prst="rect">
            <a:avLst/>
          </a:prstGeom>
        </p:spPr>
      </p:pic>
      <p:sp>
        <p:nvSpPr>
          <p:cNvPr id="13" name="TextBox 12">
            <a:extLst>
              <a:ext uri="{FF2B5EF4-FFF2-40B4-BE49-F238E27FC236}">
                <a16:creationId xmlns:a16="http://schemas.microsoft.com/office/drawing/2014/main" id="{1E82B1AD-C292-C655-362A-B31528ECC7CF}"/>
              </a:ext>
            </a:extLst>
          </p:cNvPr>
          <p:cNvSpPr txBox="1"/>
          <p:nvPr/>
        </p:nvSpPr>
        <p:spPr>
          <a:xfrm>
            <a:off x="3042961" y="2712066"/>
            <a:ext cx="3102942" cy="3957430"/>
          </a:xfrm>
          <a:prstGeom prst="rect">
            <a:avLst/>
          </a:prstGeom>
          <a:noFill/>
        </p:spPr>
        <p:txBody>
          <a:bodyPr wrap="square" rtlCol="0">
            <a:spAutoFit/>
          </a:bodyPr>
          <a:lstStyle/>
          <a:p>
            <a:pPr algn="l">
              <a:lnSpc>
                <a:spcPct val="150000"/>
              </a:lnSpc>
            </a:pPr>
            <a:r>
              <a:rPr lang="en-GB" sz="1300" dirty="0">
                <a:latin typeface="Times New Roman" panose="02020603050405020304" pitchFamily="18" charset="0"/>
                <a:cs typeface="Times New Roman" panose="02020603050405020304" pitchFamily="18" charset="0"/>
              </a:rPr>
              <a:t>The first thing I found interesting was the statue of Durga, a Hindu Goddess. I found it random to be placed in with various old artefacts that was found across of wales.  It felt forgotten, in the exhibit which looked at old Welsh artefacts.  I felt this should have been placed in an exhibit on old and new religious that surrounded wales through the ages. It Felt out of place, the stature was unjustified in its placement, like a collectables.  It  is interesting show of how diverse wales has been becoming isn’t being properly represented. </a:t>
            </a:r>
            <a:endParaRPr lang="en-US" sz="1300" dirty="0">
              <a:latin typeface="Times New Roman" panose="02020603050405020304" pitchFamily="18" charset="0"/>
              <a:cs typeface="Times New Roman" panose="02020603050405020304" pitchFamily="18" charset="0"/>
            </a:endParaRPr>
          </a:p>
        </p:txBody>
      </p:sp>
      <p:sp>
        <p:nvSpPr>
          <p:cNvPr id="14" name="TextBox 13">
            <a:extLst>
              <a:ext uri="{FF2B5EF4-FFF2-40B4-BE49-F238E27FC236}">
                <a16:creationId xmlns:a16="http://schemas.microsoft.com/office/drawing/2014/main" id="{823774B6-4E97-45DA-E307-4B380E69FED8}"/>
              </a:ext>
            </a:extLst>
          </p:cNvPr>
          <p:cNvSpPr txBox="1"/>
          <p:nvPr/>
        </p:nvSpPr>
        <p:spPr>
          <a:xfrm>
            <a:off x="9166397" y="-102451"/>
            <a:ext cx="2972776" cy="2638992"/>
          </a:xfrm>
          <a:prstGeom prst="rect">
            <a:avLst/>
          </a:prstGeom>
          <a:noFill/>
        </p:spPr>
        <p:txBody>
          <a:bodyPr wrap="square" rtlCol="0">
            <a:spAutoFit/>
          </a:bodyPr>
          <a:lstStyle/>
          <a:p>
            <a:pPr algn="l">
              <a:lnSpc>
                <a:spcPct val="150000"/>
              </a:lnSpc>
            </a:pPr>
            <a:r>
              <a:rPr lang="en-GB" sz="1400">
                <a:latin typeface="Times New Roman" panose="02020603050405020304" pitchFamily="18" charset="0"/>
                <a:cs typeface="Times New Roman" panose="02020603050405020304" pitchFamily="18" charset="0"/>
              </a:rPr>
              <a:t>The welsh costume was amusing to see, as a welsh person, that used to dress up in a costume, I was expecting something similar to the  traditional welsh dress I’ve always worn. I liked how different the dresses are but with slight similarities to the more modern design. </a:t>
            </a:r>
            <a:endParaRPr lang="en-US" sz="1400">
              <a:latin typeface="Times New Roman" panose="02020603050405020304" pitchFamily="18" charset="0"/>
              <a:cs typeface="Times New Roman" panose="02020603050405020304" pitchFamily="18" charset="0"/>
            </a:endParaRPr>
          </a:p>
        </p:txBody>
      </p:sp>
      <p:sp>
        <p:nvSpPr>
          <p:cNvPr id="10" name="TextBox 9">
            <a:extLst>
              <a:ext uri="{FF2B5EF4-FFF2-40B4-BE49-F238E27FC236}">
                <a16:creationId xmlns:a16="http://schemas.microsoft.com/office/drawing/2014/main" id="{46AFCFF0-BE5B-471E-B92C-F811E2FB7DEC}"/>
              </a:ext>
            </a:extLst>
          </p:cNvPr>
          <p:cNvSpPr txBox="1"/>
          <p:nvPr/>
        </p:nvSpPr>
        <p:spPr>
          <a:xfrm>
            <a:off x="6056902" y="2390429"/>
            <a:ext cx="6082271" cy="1992597"/>
          </a:xfrm>
          <a:prstGeom prst="rect">
            <a:avLst/>
          </a:prstGeom>
          <a:noFill/>
        </p:spPr>
        <p:txBody>
          <a:bodyPr wrap="square" rtlCol="0">
            <a:spAutoFit/>
          </a:bodyPr>
          <a:lstStyle/>
          <a:p>
            <a:pPr algn="l">
              <a:lnSpc>
                <a:spcPct val="150000"/>
              </a:lnSpc>
            </a:pPr>
            <a:r>
              <a:rPr lang="en-GB" sz="1400">
                <a:latin typeface="Times New Roman" panose="02020603050405020304" pitchFamily="18" charset="0"/>
                <a:cs typeface="Times New Roman" panose="02020603050405020304" pitchFamily="18" charset="0"/>
              </a:rPr>
              <a:t>But, I felt it would have been better portrayed alongside the other dresses on display within the other exhibit. As, all dresses were from wales like the welsh costume. It felt because its a wales dress and the others were more a normal design and it didn’t really represent wales. However, it would have made more sense placing all dresses on display together, this would show a development from the traditional to the more modern times. </a:t>
            </a:r>
            <a:endParaRPr lang="en-US" sz="140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E8FCC374-E0C3-CDA2-6FE0-D0836E731B1A}"/>
              </a:ext>
            </a:extLst>
          </p:cNvPr>
          <p:cNvSpPr txBox="1"/>
          <p:nvPr/>
        </p:nvSpPr>
        <p:spPr>
          <a:xfrm>
            <a:off x="85979" y="6291120"/>
            <a:ext cx="3102942" cy="523220"/>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
        <p:nvSpPr>
          <p:cNvPr id="25" name="TextBox 24">
            <a:extLst>
              <a:ext uri="{FF2B5EF4-FFF2-40B4-BE49-F238E27FC236}">
                <a16:creationId xmlns:a16="http://schemas.microsoft.com/office/drawing/2014/main" id="{1AA03BEA-F829-BB67-EB39-D72F233F974B}"/>
              </a:ext>
            </a:extLst>
          </p:cNvPr>
          <p:cNvSpPr txBox="1"/>
          <p:nvPr/>
        </p:nvSpPr>
        <p:spPr>
          <a:xfrm>
            <a:off x="6056902" y="43660"/>
            <a:ext cx="3444060" cy="523220"/>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951E0B46-C7C5-FB05-D411-FB0FBD4C9DCF}"/>
              </a:ext>
            </a:extLst>
          </p:cNvPr>
          <p:cNvSpPr txBox="1"/>
          <p:nvPr/>
        </p:nvSpPr>
        <p:spPr>
          <a:xfrm>
            <a:off x="6046098" y="4429171"/>
            <a:ext cx="2335902" cy="523220"/>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42811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8DFFED-6936-9A94-64E3-6FCD131871AE}"/>
              </a:ext>
            </a:extLst>
          </p:cNvPr>
          <p:cNvSpPr>
            <a:spLocks noGrp="1"/>
          </p:cNvSpPr>
          <p:nvPr>
            <p:ph type="title"/>
          </p:nvPr>
        </p:nvSpPr>
        <p:spPr>
          <a:xfrm>
            <a:off x="415330" y="-100150"/>
            <a:ext cx="4494998" cy="1134640"/>
          </a:xfrm>
        </p:spPr>
        <p:txBody>
          <a:bodyPr/>
          <a:lstStyle/>
          <a:p>
            <a:r>
              <a:rPr lang="en-GB">
                <a:latin typeface="Times New Roman" panose="02020603050405020304" pitchFamily="18" charset="0"/>
                <a:cs typeface="Times New Roman" panose="02020603050405020304" pitchFamily="18" charset="0"/>
              </a:rPr>
              <a:t>The Galley’s </a:t>
            </a:r>
            <a:endParaRPr lang="en-US">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A228E1D4-32BC-DFF0-731D-18F215860DC7}"/>
              </a:ext>
            </a:extLst>
          </p:cNvPr>
          <p:cNvSpPr>
            <a:spLocks noGrp="1"/>
          </p:cNvSpPr>
          <p:nvPr>
            <p:ph type="body" sz="half" idx="2"/>
          </p:nvPr>
        </p:nvSpPr>
        <p:spPr>
          <a:xfrm>
            <a:off x="9557725" y="0"/>
            <a:ext cx="2407658" cy="2363608"/>
          </a:xfrm>
        </p:spPr>
        <p:txBody>
          <a:bodyPr>
            <a:noAutofit/>
          </a:bodyPr>
          <a:lstStyle/>
          <a:p>
            <a:pPr algn="l">
              <a:lnSpc>
                <a:spcPct val="150000"/>
              </a:lnSpc>
            </a:pPr>
            <a:r>
              <a:rPr lang="en-GB" sz="1400" dirty="0">
                <a:solidFill>
                  <a:schemeClr val="tx1"/>
                </a:solidFill>
                <a:latin typeface="Times New Roman" panose="02020603050405020304" pitchFamily="18" charset="0"/>
                <a:cs typeface="Times New Roman" panose="02020603050405020304" pitchFamily="18" charset="0"/>
              </a:rPr>
              <a:t>A task was given to find two headstones, from Strata Florida, that were taken by St Fagans. I thought perhaps these headstones were placed outside with the outer buildings that were reconstructed. </a:t>
            </a:r>
            <a:endParaRPr lang="en-US" sz="1400" dirty="0">
              <a:solidFill>
                <a:schemeClr val="tx1"/>
              </a:solidFill>
              <a:latin typeface="Times New Roman" panose="02020603050405020304" pitchFamily="18" charset="0"/>
              <a:cs typeface="Times New Roman" panose="02020603050405020304" pitchFamily="18" charset="0"/>
            </a:endParaRPr>
          </a:p>
        </p:txBody>
      </p:sp>
      <p:pic>
        <p:nvPicPr>
          <p:cNvPr id="6" name="Picture Placeholder 5">
            <a:extLst>
              <a:ext uri="{FF2B5EF4-FFF2-40B4-BE49-F238E27FC236}">
                <a16:creationId xmlns:a16="http://schemas.microsoft.com/office/drawing/2014/main" id="{C08ECEB3-C3B7-92F4-6A92-E3CEA0FDDAD9}"/>
              </a:ext>
            </a:extLst>
          </p:cNvPr>
          <p:cNvPicPr>
            <a:picLocks noGrp="1" noChangeAspect="1"/>
          </p:cNvPicPr>
          <p:nvPr>
            <p:ph type="pic" idx="1"/>
          </p:nvPr>
        </p:nvPicPr>
        <p:blipFill>
          <a:blip r:embed="rId2">
            <a:extLst>
              <a:ext uri="{28A0092B-C50C-407E-A947-70E740481C1C}">
                <a14:useLocalDpi xmlns:a14="http://schemas.microsoft.com/office/drawing/2010/main" val="0"/>
              </a:ext>
            </a:extLst>
          </a:blip>
          <a:srcRect l="16619" r="16619"/>
          <a:stretch/>
        </p:blipFill>
        <p:spPr>
          <a:xfrm>
            <a:off x="0" y="1060063"/>
            <a:ext cx="2877959" cy="2962094"/>
          </a:xfrm>
          <a:prstGeom prst="rect">
            <a:avLst/>
          </a:prstGeom>
        </p:spPr>
      </p:pic>
      <p:pic>
        <p:nvPicPr>
          <p:cNvPr id="8" name="Picture 7">
            <a:extLst>
              <a:ext uri="{FF2B5EF4-FFF2-40B4-BE49-F238E27FC236}">
                <a16:creationId xmlns:a16="http://schemas.microsoft.com/office/drawing/2014/main" id="{8091255E-EACE-DBF9-8B83-DD7DAA1933D4}"/>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flipH="1">
            <a:off x="307554" y="4164936"/>
            <a:ext cx="2157719" cy="2664842"/>
          </a:xfrm>
          <a:prstGeom prst="rect">
            <a:avLst/>
          </a:prstGeom>
        </p:spPr>
      </p:pic>
      <p:sp>
        <p:nvSpPr>
          <p:cNvPr id="9" name="TextBox 8">
            <a:extLst>
              <a:ext uri="{FF2B5EF4-FFF2-40B4-BE49-F238E27FC236}">
                <a16:creationId xmlns:a16="http://schemas.microsoft.com/office/drawing/2014/main" id="{38CB7519-FC05-BE70-9EDB-6F914CDEB468}"/>
              </a:ext>
            </a:extLst>
          </p:cNvPr>
          <p:cNvSpPr txBox="1"/>
          <p:nvPr/>
        </p:nvSpPr>
        <p:spPr>
          <a:xfrm>
            <a:off x="2834666" y="996876"/>
            <a:ext cx="3374223" cy="3285258"/>
          </a:xfrm>
          <a:prstGeom prst="rect">
            <a:avLst/>
          </a:prstGeom>
          <a:noFill/>
        </p:spPr>
        <p:txBody>
          <a:bodyPr wrap="square" rtlCol="0">
            <a:spAutoFit/>
          </a:bodyPr>
          <a:lstStyle/>
          <a:p>
            <a:pPr algn="l">
              <a:lnSpc>
                <a:spcPct val="150000"/>
              </a:lnSpc>
            </a:pPr>
            <a:r>
              <a:rPr lang="en-GB" sz="1400" dirty="0">
                <a:latin typeface="Times New Roman" panose="02020603050405020304" pitchFamily="18" charset="0"/>
                <a:cs typeface="Times New Roman" panose="02020603050405020304" pitchFamily="18" charset="0"/>
              </a:rPr>
              <a:t>This display of sticky note surrounding the picture of the  </a:t>
            </a:r>
            <a:r>
              <a:rPr lang="en-GB" sz="1400" dirty="0" err="1">
                <a:latin typeface="Times New Roman" panose="02020603050405020304" pitchFamily="18" charset="0"/>
                <a:cs typeface="Times New Roman" panose="02020603050405020304" pitchFamily="18" charset="0"/>
              </a:rPr>
              <a:t>Aberfan</a:t>
            </a:r>
            <a:r>
              <a:rPr lang="en-GB" sz="1400" dirty="0">
                <a:latin typeface="Times New Roman" panose="02020603050405020304" pitchFamily="18" charset="0"/>
                <a:cs typeface="Times New Roman" panose="02020603050405020304" pitchFamily="18" charset="0"/>
              </a:rPr>
              <a:t>  Disaster. I found it overwhelming to witness, as a historian I was glad that the interaction allowed for people to remember, but as well that children are placing sticky notes to show remembrance, 57 years on. Which I found moving, that the kids, who lost their life, were a similar age to those writing notes that are being placed on the wall.</a:t>
            </a:r>
          </a:p>
        </p:txBody>
      </p:sp>
      <p:sp>
        <p:nvSpPr>
          <p:cNvPr id="11" name="TextBox 10">
            <a:extLst>
              <a:ext uri="{FF2B5EF4-FFF2-40B4-BE49-F238E27FC236}">
                <a16:creationId xmlns:a16="http://schemas.microsoft.com/office/drawing/2014/main" id="{5FD02FEB-47A2-FF91-6627-D2B6EFD07C46}"/>
              </a:ext>
            </a:extLst>
          </p:cNvPr>
          <p:cNvSpPr txBox="1"/>
          <p:nvPr/>
        </p:nvSpPr>
        <p:spPr>
          <a:xfrm>
            <a:off x="2407658" y="4164936"/>
            <a:ext cx="3630727" cy="2639505"/>
          </a:xfrm>
          <a:prstGeom prst="rect">
            <a:avLst/>
          </a:prstGeom>
          <a:noFill/>
        </p:spPr>
        <p:txBody>
          <a:bodyPr wrap="square" rtlCol="0">
            <a:spAutoFit/>
          </a:bodyPr>
          <a:lstStyle/>
          <a:p>
            <a:pPr algn="l">
              <a:lnSpc>
                <a:spcPct val="150000"/>
              </a:lnSpc>
            </a:pPr>
            <a:r>
              <a:rPr lang="en-GB" sz="1400" dirty="0">
                <a:latin typeface="Times New Roman" panose="02020603050405020304" pitchFamily="18" charset="0"/>
                <a:cs typeface="Times New Roman" panose="02020603050405020304" pitchFamily="18" charset="0"/>
              </a:rPr>
              <a:t>The clock made the disaster more mundane, heightening a sense of loss.The fact it could have been prevented is also upsetting, especially with the loss of children and teachers. </a:t>
            </a:r>
          </a:p>
          <a:p>
            <a:pPr algn="l">
              <a:lnSpc>
                <a:spcPct val="150000"/>
              </a:lnSpc>
            </a:pPr>
            <a:r>
              <a:rPr lang="en-GB" sz="1400" dirty="0">
                <a:latin typeface="Times New Roman" panose="02020603050405020304" pitchFamily="18" charset="0"/>
                <a:cs typeface="Times New Roman" panose="02020603050405020304" pitchFamily="18" charset="0"/>
              </a:rPr>
              <a:t>I found this part of the exhibit to be thought provoking than.  Especially, with a dairy of a little girl being displayed as well.  </a:t>
            </a:r>
            <a:endParaRPr lang="en-US" sz="1400" dirty="0"/>
          </a:p>
        </p:txBody>
      </p:sp>
      <p:pic>
        <p:nvPicPr>
          <p:cNvPr id="3" name="Picture 2">
            <a:extLst>
              <a:ext uri="{FF2B5EF4-FFF2-40B4-BE49-F238E27FC236}">
                <a16:creationId xmlns:a16="http://schemas.microsoft.com/office/drawing/2014/main" id="{2F0BD8B6-0C6D-2B17-66FE-F544F7E1947D}"/>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6038385" y="0"/>
            <a:ext cx="3519340" cy="2639505"/>
          </a:xfrm>
          <a:prstGeom prst="rect">
            <a:avLst/>
          </a:prstGeom>
        </p:spPr>
      </p:pic>
      <p:sp>
        <p:nvSpPr>
          <p:cNvPr id="5" name="TextBox 4">
            <a:extLst>
              <a:ext uri="{FF2B5EF4-FFF2-40B4-BE49-F238E27FC236}">
                <a16:creationId xmlns:a16="http://schemas.microsoft.com/office/drawing/2014/main" id="{026B963B-E606-472A-1D6B-771040252DBF}"/>
              </a:ext>
            </a:extLst>
          </p:cNvPr>
          <p:cNvSpPr txBox="1"/>
          <p:nvPr/>
        </p:nvSpPr>
        <p:spPr>
          <a:xfrm>
            <a:off x="6153617" y="2674780"/>
            <a:ext cx="5811766" cy="2638992"/>
          </a:xfrm>
          <a:prstGeom prst="rect">
            <a:avLst/>
          </a:prstGeom>
          <a:noFill/>
        </p:spPr>
        <p:txBody>
          <a:bodyPr wrap="square" rtlCol="0">
            <a:spAutoFit/>
          </a:bodyPr>
          <a:lstStyle/>
          <a:p>
            <a:pPr algn="l">
              <a:lnSpc>
                <a:spcPct val="150000"/>
              </a:lnSpc>
            </a:pPr>
            <a:r>
              <a:rPr lang="en-GB" sz="1400" dirty="0">
                <a:solidFill>
                  <a:schemeClr val="tx1"/>
                </a:solidFill>
                <a:latin typeface="Times New Roman" panose="02020603050405020304" pitchFamily="18" charset="0"/>
                <a:cs typeface="Times New Roman" panose="02020603050405020304" pitchFamily="18" charset="0"/>
              </a:rPr>
              <a:t>However, I found it intriguing that these headstones were placed inside</a:t>
            </a:r>
            <a:r>
              <a:rPr lang="en-GB" sz="1400" dirty="0">
                <a:latin typeface="Times New Roman" panose="02020603050405020304" pitchFamily="18" charset="0"/>
                <a:cs typeface="Times New Roman" panose="02020603050405020304" pitchFamily="18" charset="0"/>
              </a:rPr>
              <a:t> i</a:t>
            </a:r>
            <a:r>
              <a:rPr lang="en-GB" sz="1400" dirty="0">
                <a:solidFill>
                  <a:schemeClr val="tx1"/>
                </a:solidFill>
                <a:latin typeface="Times New Roman" panose="02020603050405020304" pitchFamily="18" charset="0"/>
                <a:cs typeface="Times New Roman" panose="02020603050405020304" pitchFamily="18" charset="0"/>
              </a:rPr>
              <a:t>n the exhibit called ‘death’. I liked the display of different types of  mourning and burial throughout the ages. But, I wanted to see how these headstone were represented since I’ve been to Strata Florida. I was disappointed in how it was demonstrated, there was little context</a:t>
            </a:r>
            <a:r>
              <a:rPr lang="en-GB" sz="1400" dirty="0">
                <a:latin typeface="Times New Roman" panose="02020603050405020304" pitchFamily="18" charset="0"/>
                <a:cs typeface="Times New Roman" panose="02020603050405020304" pitchFamily="18" charset="0"/>
              </a:rPr>
              <a:t> of </a:t>
            </a:r>
            <a:r>
              <a:rPr lang="en-GB" sz="1400" dirty="0">
                <a:solidFill>
                  <a:schemeClr val="tx1"/>
                </a:solidFill>
                <a:latin typeface="Times New Roman" panose="02020603050405020304" pitchFamily="18" charset="0"/>
                <a:cs typeface="Times New Roman" panose="02020603050405020304" pitchFamily="18" charset="0"/>
              </a:rPr>
              <a:t> its significance, whereas in Strata Florida the importance and its context is displayed. Personally, I found the headstones to be more enthralling in Strata Florida then in St Fagans, where it seemed just to be old stones. </a:t>
            </a:r>
          </a:p>
        </p:txBody>
      </p:sp>
      <p:sp>
        <p:nvSpPr>
          <p:cNvPr id="12" name="TextBox 11">
            <a:extLst>
              <a:ext uri="{FF2B5EF4-FFF2-40B4-BE49-F238E27FC236}">
                <a16:creationId xmlns:a16="http://schemas.microsoft.com/office/drawing/2014/main" id="{EF0DCC7F-D062-3EF0-7DFE-9A20AD858AB2}"/>
              </a:ext>
            </a:extLst>
          </p:cNvPr>
          <p:cNvSpPr txBox="1"/>
          <p:nvPr/>
        </p:nvSpPr>
        <p:spPr>
          <a:xfrm>
            <a:off x="6096000" y="5861124"/>
            <a:ext cx="6108939" cy="699935"/>
          </a:xfrm>
          <a:prstGeom prst="rect">
            <a:avLst/>
          </a:prstGeom>
          <a:noFill/>
        </p:spPr>
        <p:txBody>
          <a:bodyPr wrap="square" rtlCol="0">
            <a:spAutoFit/>
          </a:bodyPr>
          <a:lstStyle/>
          <a:p>
            <a:pPr algn="l">
              <a:lnSpc>
                <a:spcPct val="150000"/>
              </a:lnSpc>
            </a:pPr>
            <a:r>
              <a:rPr lang="en-GB" sz="1400" dirty="0">
                <a:latin typeface="Times New Roman" panose="02020603050405020304" pitchFamily="18" charset="0"/>
                <a:cs typeface="Times New Roman" panose="02020603050405020304" pitchFamily="18" charset="0"/>
              </a:rPr>
              <a:t>Overall, the Gallery’s were  fascinating to explore, but it could have been much better if the artefacts were arranged better in the exhibit. </a:t>
            </a:r>
            <a:endParaRPr lang="en-US" sz="1400" dirty="0">
              <a:latin typeface="Times New Roman" panose="02020603050405020304" pitchFamily="18" charset="0"/>
              <a:cs typeface="Times New Roman" panose="02020603050405020304" pitchFamily="18" charset="0"/>
            </a:endParaRPr>
          </a:p>
        </p:txBody>
      </p:sp>
      <p:sp>
        <p:nvSpPr>
          <p:cNvPr id="13" name="TextBox 12">
            <a:extLst>
              <a:ext uri="{FF2B5EF4-FFF2-40B4-BE49-F238E27FC236}">
                <a16:creationId xmlns:a16="http://schemas.microsoft.com/office/drawing/2014/main" id="{8EFA2F05-BC38-D2FE-7A70-4E55B13F769D}"/>
              </a:ext>
            </a:extLst>
          </p:cNvPr>
          <p:cNvSpPr txBox="1"/>
          <p:nvPr/>
        </p:nvSpPr>
        <p:spPr>
          <a:xfrm>
            <a:off x="85979" y="6291120"/>
            <a:ext cx="2877959" cy="523220"/>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
        <p:nvSpPr>
          <p:cNvPr id="17" name="TextBox 16">
            <a:extLst>
              <a:ext uri="{FF2B5EF4-FFF2-40B4-BE49-F238E27FC236}">
                <a16:creationId xmlns:a16="http://schemas.microsoft.com/office/drawing/2014/main" id="{4D1EDC2A-7B51-1C8C-61D6-20E4F1ABAC9C}"/>
              </a:ext>
            </a:extLst>
          </p:cNvPr>
          <p:cNvSpPr txBox="1"/>
          <p:nvPr/>
        </p:nvSpPr>
        <p:spPr>
          <a:xfrm>
            <a:off x="-43293" y="1119409"/>
            <a:ext cx="3102942" cy="523220"/>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
        <p:nvSpPr>
          <p:cNvPr id="19" name="TextBox 18">
            <a:extLst>
              <a:ext uri="{FF2B5EF4-FFF2-40B4-BE49-F238E27FC236}">
                <a16:creationId xmlns:a16="http://schemas.microsoft.com/office/drawing/2014/main" id="{FEF4E942-2C7C-ABEF-4B65-5F668B8E5DC4}"/>
              </a:ext>
            </a:extLst>
          </p:cNvPr>
          <p:cNvSpPr txBox="1"/>
          <p:nvPr/>
        </p:nvSpPr>
        <p:spPr>
          <a:xfrm>
            <a:off x="6038385" y="-27449"/>
            <a:ext cx="3519340" cy="307777"/>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44774116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B11B182-C7F7-35B2-A879-8283080954C6}"/>
              </a:ext>
            </a:extLst>
          </p:cNvPr>
          <p:cNvSpPr>
            <a:spLocks noGrp="1"/>
          </p:cNvSpPr>
          <p:nvPr>
            <p:ph type="title"/>
          </p:nvPr>
        </p:nvSpPr>
        <p:spPr>
          <a:xfrm>
            <a:off x="2124487" y="188873"/>
            <a:ext cx="7729728" cy="1188720"/>
          </a:xfrm>
        </p:spPr>
        <p:txBody>
          <a:bodyPr vert="horz" lIns="182880" tIns="182880" rIns="182880" bIns="182880" rtlCol="0" anchor="ctr">
            <a:normAutofit/>
          </a:bodyPr>
          <a:lstStyle/>
          <a:p>
            <a:r>
              <a:rPr lang="en-US" sz="2800"/>
              <a:t>St, Fagans </a:t>
            </a:r>
            <a:br>
              <a:rPr lang="en-US" sz="2800"/>
            </a:br>
            <a:r>
              <a:rPr lang="en-US" sz="2800"/>
              <a:t>castle </a:t>
            </a:r>
          </a:p>
        </p:txBody>
      </p:sp>
      <p:pic>
        <p:nvPicPr>
          <p:cNvPr id="7" name="Picture 6">
            <a:extLst>
              <a:ext uri="{FF2B5EF4-FFF2-40B4-BE49-F238E27FC236}">
                <a16:creationId xmlns:a16="http://schemas.microsoft.com/office/drawing/2014/main" id="{FFAC9341-6588-C625-3154-6A9E3D4B6A67}"/>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106649" y="1582351"/>
            <a:ext cx="3353611" cy="2515459"/>
          </a:xfrm>
          <a:prstGeom prst="rect">
            <a:avLst/>
          </a:prstGeom>
        </p:spPr>
      </p:pic>
      <p:sp>
        <p:nvSpPr>
          <p:cNvPr id="3" name="TextBox 2">
            <a:extLst>
              <a:ext uri="{FF2B5EF4-FFF2-40B4-BE49-F238E27FC236}">
                <a16:creationId xmlns:a16="http://schemas.microsoft.com/office/drawing/2014/main" id="{546C5357-2804-A124-FBB8-CA1618C08AD2}"/>
              </a:ext>
            </a:extLst>
          </p:cNvPr>
          <p:cNvSpPr txBox="1"/>
          <p:nvPr/>
        </p:nvSpPr>
        <p:spPr>
          <a:xfrm>
            <a:off x="0" y="4257767"/>
            <a:ext cx="5715000" cy="2392706"/>
          </a:xfrm>
          <a:prstGeom prst="rect">
            <a:avLst/>
          </a:prstGeom>
          <a:noFill/>
        </p:spPr>
        <p:txBody>
          <a:bodyPr wrap="square" rtlCol="0">
            <a:spAutoFit/>
          </a:bodyPr>
          <a:lstStyle/>
          <a:p>
            <a:pPr defTabSz="548640">
              <a:lnSpc>
                <a:spcPct val="150000"/>
              </a:lnSpc>
              <a:spcAft>
                <a:spcPts val="600"/>
              </a:spcAft>
            </a:pPr>
            <a:endParaRPr lang="en-GB" sz="1400" kern="1200" dirty="0">
              <a:solidFill>
                <a:schemeClr val="tx1"/>
              </a:solidFill>
              <a:latin typeface="Times New Roman" panose="02020603050405020304" pitchFamily="18" charset="0"/>
              <a:ea typeface="+mn-ea"/>
              <a:cs typeface="Times New Roman" panose="02020603050405020304" pitchFamily="18" charset="0"/>
            </a:endParaRPr>
          </a:p>
          <a:p>
            <a:pPr defTabSz="548640">
              <a:lnSpc>
                <a:spcPct val="150000"/>
              </a:lnSpc>
              <a:spcAft>
                <a:spcPts val="600"/>
              </a:spcAft>
            </a:pPr>
            <a:r>
              <a:rPr lang="en-GB" sz="1400" kern="1200" dirty="0">
                <a:solidFill>
                  <a:schemeClr val="tx1"/>
                </a:solidFill>
                <a:latin typeface="Times New Roman" panose="02020603050405020304" pitchFamily="18" charset="0"/>
                <a:ea typeface="+mn-ea"/>
                <a:cs typeface="Times New Roman" panose="02020603050405020304" pitchFamily="18" charset="0"/>
              </a:rPr>
              <a:t>From the workshop, I didn’t really think too much into how separated the manor was. By observing this photo again, the trees seemed to form a little barrier of the view of the castle. Discovering that the castle belonged to a English lord and from the discussion in the workshop, about </a:t>
            </a:r>
            <a:r>
              <a:rPr lang="en-GB" sz="1400" dirty="0">
                <a:latin typeface="Times New Roman" panose="02020603050405020304" pitchFamily="18" charset="0"/>
                <a:cs typeface="Times New Roman" panose="02020603050405020304" pitchFamily="18" charset="0"/>
              </a:rPr>
              <a:t>St Fagans main agenda of maintaining only welsh history, i</a:t>
            </a:r>
            <a:r>
              <a:rPr lang="en-GB" sz="1400" kern="1200" dirty="0">
                <a:solidFill>
                  <a:schemeClr val="tx1"/>
                </a:solidFill>
                <a:latin typeface="Times New Roman" panose="02020603050405020304" pitchFamily="18" charset="0"/>
                <a:ea typeface="+mn-ea"/>
                <a:cs typeface="Times New Roman" panose="02020603050405020304" pitchFamily="18" charset="0"/>
              </a:rPr>
              <a:t>t makes sense on why its displayed </a:t>
            </a:r>
            <a:r>
              <a:rPr lang="en-GB" sz="1400" dirty="0">
                <a:latin typeface="Times New Roman" panose="02020603050405020304" pitchFamily="18" charset="0"/>
                <a:cs typeface="Times New Roman" panose="02020603050405020304" pitchFamily="18" charset="0"/>
              </a:rPr>
              <a:t>in this way</a:t>
            </a:r>
            <a:r>
              <a:rPr lang="en-GB" sz="1400" kern="1200" dirty="0">
                <a:solidFill>
                  <a:schemeClr val="tx1"/>
                </a:solidFill>
                <a:latin typeface="Times New Roman" panose="02020603050405020304" pitchFamily="18" charset="0"/>
                <a:ea typeface="+mn-ea"/>
                <a:cs typeface="Times New Roman" panose="02020603050405020304" pitchFamily="18" charset="0"/>
              </a:rPr>
              <a:t>. </a:t>
            </a:r>
            <a:endParaRPr lang="en-GB" sz="1400" dirty="0">
              <a:latin typeface="Times New Roman" panose="02020603050405020304" pitchFamily="18" charset="0"/>
              <a:cs typeface="Times New Roman" panose="02020603050405020304" pitchFamily="18" charset="0"/>
            </a:endParaRPr>
          </a:p>
        </p:txBody>
      </p:sp>
      <p:pic>
        <p:nvPicPr>
          <p:cNvPr id="8" name="Picture 7">
            <a:extLst>
              <a:ext uri="{FF2B5EF4-FFF2-40B4-BE49-F238E27FC236}">
                <a16:creationId xmlns:a16="http://schemas.microsoft.com/office/drawing/2014/main" id="{21948AD0-2D50-BDDC-3DA2-1B12465EE948}"/>
              </a:ext>
            </a:extLst>
          </p:cNvPr>
          <p:cNvPicPr>
            <a:picLocks noChangeAspect="1"/>
          </p:cNvPicPr>
          <p:nvPr/>
        </p:nvPicPr>
        <p:blipFill>
          <a:blip r:embed="rId3">
            <a:extLst>
              <a:ext uri="{28A0092B-C50C-407E-A947-70E740481C1C}">
                <a14:useLocalDpi xmlns:a14="http://schemas.microsoft.com/office/drawing/2010/main" val="0"/>
              </a:ext>
            </a:extLst>
          </a:blip>
          <a:stretch>
            <a:fillRect/>
          </a:stretch>
        </p:blipFill>
        <p:spPr>
          <a:xfrm>
            <a:off x="6317287" y="1513599"/>
            <a:ext cx="3353611" cy="2515460"/>
          </a:xfrm>
          <a:prstGeom prst="rect">
            <a:avLst/>
          </a:prstGeom>
        </p:spPr>
      </p:pic>
      <p:sp>
        <p:nvSpPr>
          <p:cNvPr id="11" name="TextBox 10">
            <a:extLst>
              <a:ext uri="{FF2B5EF4-FFF2-40B4-BE49-F238E27FC236}">
                <a16:creationId xmlns:a16="http://schemas.microsoft.com/office/drawing/2014/main" id="{6B30F64F-6D41-C299-7911-17B91819D7D1}"/>
              </a:ext>
            </a:extLst>
          </p:cNvPr>
          <p:cNvSpPr txBox="1"/>
          <p:nvPr/>
        </p:nvSpPr>
        <p:spPr>
          <a:xfrm>
            <a:off x="6208891" y="4257766"/>
            <a:ext cx="4929269" cy="1992597"/>
          </a:xfrm>
          <a:prstGeom prst="rect">
            <a:avLst/>
          </a:prstGeom>
          <a:noFill/>
        </p:spPr>
        <p:txBody>
          <a:bodyPr wrap="square" rtlCol="0">
            <a:spAutoFit/>
          </a:bodyPr>
          <a:lstStyle/>
          <a:p>
            <a:pPr defTabSz="548640">
              <a:lnSpc>
                <a:spcPct val="150000"/>
              </a:lnSpc>
              <a:spcAft>
                <a:spcPts val="600"/>
              </a:spcAft>
            </a:pPr>
            <a:r>
              <a:rPr lang="en-GB" sz="1400" dirty="0">
                <a:latin typeface="Times New Roman" panose="02020603050405020304" pitchFamily="18" charset="0"/>
                <a:cs typeface="Times New Roman" panose="02020603050405020304" pitchFamily="18" charset="0"/>
              </a:rPr>
              <a:t>Hidden by the trees, the sudden view of the gardens were gorgeous. </a:t>
            </a:r>
            <a:r>
              <a:rPr lang="en-GB" sz="1400" kern="1200" dirty="0">
                <a:solidFill>
                  <a:schemeClr val="tx1"/>
                </a:solidFill>
                <a:latin typeface="Times New Roman" panose="02020603050405020304" pitchFamily="18" charset="0"/>
                <a:ea typeface="+mn-ea"/>
                <a:cs typeface="Times New Roman" panose="02020603050405020304" pitchFamily="18" charset="0"/>
              </a:rPr>
              <a:t>The Gardens were beautifully kept, it felt serene and peaceful. I could image the lady of the house, with guest’s and her children, descending the stairs into the gardens beside the lake. The dresses from the gallery helped paint the picture in what they would’ve worn. </a:t>
            </a:r>
            <a:endParaRPr lang="en-US" sz="1400" dirty="0">
              <a:latin typeface="Times New Roman" panose="02020603050405020304" pitchFamily="18" charset="0"/>
              <a:cs typeface="Times New Roman" panose="02020603050405020304" pitchFamily="18" charset="0"/>
            </a:endParaRPr>
          </a:p>
        </p:txBody>
      </p:sp>
      <p:sp>
        <p:nvSpPr>
          <p:cNvPr id="6" name="TextBox 5">
            <a:extLst>
              <a:ext uri="{FF2B5EF4-FFF2-40B4-BE49-F238E27FC236}">
                <a16:creationId xmlns:a16="http://schemas.microsoft.com/office/drawing/2014/main" id="{60A2552F-6599-F803-7685-4A936887F862}"/>
              </a:ext>
            </a:extLst>
          </p:cNvPr>
          <p:cNvSpPr txBox="1"/>
          <p:nvPr/>
        </p:nvSpPr>
        <p:spPr>
          <a:xfrm>
            <a:off x="6317287" y="3989524"/>
            <a:ext cx="3519340" cy="307777"/>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EDC3D803-603E-E5C4-2998-CD0F95B2DFA4}"/>
              </a:ext>
            </a:extLst>
          </p:cNvPr>
          <p:cNvSpPr txBox="1"/>
          <p:nvPr/>
        </p:nvSpPr>
        <p:spPr>
          <a:xfrm>
            <a:off x="-59080" y="4097810"/>
            <a:ext cx="3519340" cy="307777"/>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6275565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6D875B-173B-23C9-1203-D980C8ADD7F7}"/>
              </a:ext>
            </a:extLst>
          </p:cNvPr>
          <p:cNvSpPr>
            <a:spLocks noGrp="1"/>
          </p:cNvSpPr>
          <p:nvPr>
            <p:ph type="title"/>
          </p:nvPr>
        </p:nvSpPr>
        <p:spPr>
          <a:xfrm>
            <a:off x="3191595" y="118025"/>
            <a:ext cx="6092952" cy="1188720"/>
          </a:xfrm>
        </p:spPr>
        <p:txBody>
          <a:bodyPr vert="horz" lIns="182880" tIns="182880" rIns="182880" bIns="182880" rtlCol="0" anchor="ctr">
            <a:normAutofit/>
          </a:bodyPr>
          <a:lstStyle/>
          <a:p>
            <a:r>
              <a:rPr lang="en-GB" sz="2800" dirty="0">
                <a:latin typeface="Times New Roman" panose="02020603050405020304" pitchFamily="18" charset="0"/>
                <a:cs typeface="Times New Roman" panose="02020603050405020304" pitchFamily="18" charset="0"/>
              </a:rPr>
              <a:t>St fagans </a:t>
            </a:r>
            <a:br>
              <a:rPr lang="en-GB" sz="2800" dirty="0">
                <a:latin typeface="Times New Roman" panose="02020603050405020304" pitchFamily="18" charset="0"/>
                <a:cs typeface="Times New Roman" panose="02020603050405020304" pitchFamily="18" charset="0"/>
              </a:rPr>
            </a:br>
            <a:r>
              <a:rPr lang="en-GB" sz="2800" dirty="0">
                <a:latin typeface="Times New Roman" panose="02020603050405020304" pitchFamily="18" charset="0"/>
                <a:cs typeface="Times New Roman" panose="02020603050405020304" pitchFamily="18" charset="0"/>
              </a:rPr>
              <a:t>Castle </a:t>
            </a:r>
            <a:endParaRPr lang="en-US" sz="2800" dirty="0">
              <a:latin typeface="Times New Roman" panose="02020603050405020304" pitchFamily="18" charset="0"/>
              <a:cs typeface="Times New Roman" panose="02020603050405020304" pitchFamily="18" charset="0"/>
            </a:endParaRPr>
          </a:p>
        </p:txBody>
      </p:sp>
      <p:sp>
        <p:nvSpPr>
          <p:cNvPr id="4" name="Text Placeholder 3">
            <a:extLst>
              <a:ext uri="{FF2B5EF4-FFF2-40B4-BE49-F238E27FC236}">
                <a16:creationId xmlns:a16="http://schemas.microsoft.com/office/drawing/2014/main" id="{9032A99A-6BFE-BF81-46C7-26A62EB1CDA8}"/>
              </a:ext>
            </a:extLst>
          </p:cNvPr>
          <p:cNvSpPr>
            <a:spLocks noGrp="1"/>
          </p:cNvSpPr>
          <p:nvPr>
            <p:ph type="body" sz="half" idx="2"/>
          </p:nvPr>
        </p:nvSpPr>
        <p:spPr>
          <a:xfrm>
            <a:off x="0" y="1276552"/>
            <a:ext cx="5659013" cy="4775335"/>
          </a:xfrm>
        </p:spPr>
        <p:txBody>
          <a:bodyPr vert="horz" lIns="91440" tIns="45720" rIns="91440" bIns="45720" rtlCol="0">
            <a:normAutofit/>
          </a:bodyPr>
          <a:lstStyle/>
          <a:p>
            <a:pPr algn="l">
              <a:lnSpc>
                <a:spcPct val="150000"/>
              </a:lnSpc>
            </a:pPr>
            <a:r>
              <a:rPr lang="en-GB" sz="1400" dirty="0">
                <a:solidFill>
                  <a:schemeClr val="tx1"/>
                </a:solidFill>
                <a:latin typeface="Times New Roman" panose="02020603050405020304" pitchFamily="18" charset="0"/>
                <a:cs typeface="Times New Roman" panose="02020603050405020304" pitchFamily="18" charset="0"/>
              </a:rPr>
              <a:t> The castle smelt old and musty, like history, the rooms were well kept with it being fully furnished. I appreciated the past residents portraits to be displayed, making the past to seem more real. Although, by looking at the manor picture it seemed to be a little run down but still majestic. </a:t>
            </a:r>
          </a:p>
          <a:p>
            <a:pPr algn="l">
              <a:lnSpc>
                <a:spcPct val="150000"/>
              </a:lnSpc>
            </a:pPr>
            <a:r>
              <a:rPr lang="en-GB" sz="1400" dirty="0">
                <a:solidFill>
                  <a:schemeClr val="tx1"/>
                </a:solidFill>
                <a:latin typeface="Times New Roman" panose="02020603050405020304" pitchFamily="18" charset="0"/>
                <a:cs typeface="Times New Roman" panose="02020603050405020304" pitchFamily="18" charset="0"/>
              </a:rPr>
              <a:t>What I found interesting was the portrait of this man, I found his hands to have been painted smoother then his face. To me, it signifies how history can be altered by the past to place a certain view onto the future inhabitants.  </a:t>
            </a:r>
          </a:p>
          <a:p>
            <a:pPr algn="l">
              <a:lnSpc>
                <a:spcPct val="150000"/>
              </a:lnSpc>
            </a:pPr>
            <a:endParaRPr lang="en-US" sz="1400" dirty="0">
              <a:solidFill>
                <a:schemeClr val="tx1">
                  <a:lumMod val="85000"/>
                  <a:lumOff val="15000"/>
                </a:schemeClr>
              </a:solidFill>
            </a:endParaRPr>
          </a:p>
        </p:txBody>
      </p:sp>
      <p:pic>
        <p:nvPicPr>
          <p:cNvPr id="6" name="Picture Placeholder 4">
            <a:extLst>
              <a:ext uri="{FF2B5EF4-FFF2-40B4-BE49-F238E27FC236}">
                <a16:creationId xmlns:a16="http://schemas.microsoft.com/office/drawing/2014/main" id="{C5B84EE8-8FFE-5167-3F98-CB524E0E108D}"/>
              </a:ext>
            </a:extLst>
          </p:cNvPr>
          <p:cNvPicPr>
            <a:picLocks noGrp="1" noChangeAspect="1"/>
          </p:cNvPicPr>
          <p:nvPr>
            <p:ph idx="1"/>
          </p:nvPr>
        </p:nvPicPr>
        <p:blipFill rotWithShape="1">
          <a:blip r:embed="rId2">
            <a:extLst>
              <a:ext uri="{28A0092B-C50C-407E-A947-70E740481C1C}">
                <a14:useLocalDpi xmlns:a14="http://schemas.microsoft.com/office/drawing/2010/main" val="0"/>
              </a:ext>
            </a:extLst>
          </a:blip>
          <a:srcRect r="-3" b="15601"/>
          <a:stretch/>
        </p:blipFill>
        <p:spPr>
          <a:xfrm>
            <a:off x="5666133" y="2362256"/>
            <a:ext cx="2901385" cy="3264882"/>
          </a:xfrm>
          <a:prstGeom prst="rect">
            <a:avLst/>
          </a:prstGeom>
          <a:ln w="31750" cap="sq">
            <a:solidFill>
              <a:srgbClr val="FFFFFF"/>
            </a:solidFill>
            <a:miter lim="800000"/>
          </a:ln>
        </p:spPr>
      </p:pic>
      <p:pic>
        <p:nvPicPr>
          <p:cNvPr id="8" name="Picture 7">
            <a:extLst>
              <a:ext uri="{FF2B5EF4-FFF2-40B4-BE49-F238E27FC236}">
                <a16:creationId xmlns:a16="http://schemas.microsoft.com/office/drawing/2014/main" id="{04486228-1E57-DC3F-743C-18EC95592CB8}"/>
              </a:ext>
            </a:extLst>
          </p:cNvPr>
          <p:cNvPicPr>
            <a:picLocks noChangeAspect="1"/>
          </p:cNvPicPr>
          <p:nvPr/>
        </p:nvPicPr>
        <p:blipFill rotWithShape="1">
          <a:blip r:embed="rId3">
            <a:extLst>
              <a:ext uri="{28A0092B-C50C-407E-A947-70E740481C1C}">
                <a14:useLocalDpi xmlns:a14="http://schemas.microsoft.com/office/drawing/2010/main" val="0"/>
              </a:ext>
            </a:extLst>
          </a:blip>
          <a:srcRect l="10832" r="21033" b="1"/>
          <a:stretch/>
        </p:blipFill>
        <p:spPr>
          <a:xfrm>
            <a:off x="8877755" y="2362256"/>
            <a:ext cx="2966044" cy="3264882"/>
          </a:xfrm>
          <a:prstGeom prst="rect">
            <a:avLst/>
          </a:prstGeom>
          <a:ln w="31750" cap="sq">
            <a:solidFill>
              <a:srgbClr val="FFFFFF"/>
            </a:solidFill>
            <a:miter lim="800000"/>
          </a:ln>
        </p:spPr>
      </p:pic>
      <p:sp>
        <p:nvSpPr>
          <p:cNvPr id="10" name="TextBox 9">
            <a:extLst>
              <a:ext uri="{FF2B5EF4-FFF2-40B4-BE49-F238E27FC236}">
                <a16:creationId xmlns:a16="http://schemas.microsoft.com/office/drawing/2014/main" id="{7C7AE072-2EB6-24DE-EAB6-74CF3EEF72E2}"/>
              </a:ext>
            </a:extLst>
          </p:cNvPr>
          <p:cNvSpPr txBox="1"/>
          <p:nvPr/>
        </p:nvSpPr>
        <p:spPr>
          <a:xfrm>
            <a:off x="190663" y="4059290"/>
            <a:ext cx="4854078" cy="1992597"/>
          </a:xfrm>
          <a:prstGeom prst="rect">
            <a:avLst/>
          </a:prstGeom>
          <a:noFill/>
        </p:spPr>
        <p:txBody>
          <a:bodyPr wrap="square" rtlCol="0">
            <a:spAutoFit/>
          </a:bodyPr>
          <a:lstStyle/>
          <a:p>
            <a:pPr marL="285750" indent="-285750" algn="l">
              <a:lnSpc>
                <a:spcPct val="150000"/>
              </a:lnSpc>
              <a:buFont typeface="Wingdings" pitchFamily="2" charset="2"/>
              <a:buChar char="v"/>
            </a:pPr>
            <a:r>
              <a:rPr lang="en-GB" sz="1400" dirty="0">
                <a:latin typeface="Times New Roman" panose="02020603050405020304" pitchFamily="18" charset="0"/>
                <a:cs typeface="Times New Roman" panose="02020603050405020304" pitchFamily="18" charset="0"/>
              </a:rPr>
              <a:t>I enjoyed  the display within the house but, it would have been more benefiting if more information was placed throughout the castle. It did feel a little cramped, due to the cornered off staircase, especially with visitors  coming into and out of rooms. But, it was a interesting visit but my favourite exploration was the gardens. </a:t>
            </a:r>
          </a:p>
        </p:txBody>
      </p:sp>
      <p:sp>
        <p:nvSpPr>
          <p:cNvPr id="7" name="TextBox 6">
            <a:extLst>
              <a:ext uri="{FF2B5EF4-FFF2-40B4-BE49-F238E27FC236}">
                <a16:creationId xmlns:a16="http://schemas.microsoft.com/office/drawing/2014/main" id="{BAC150E9-2D36-CC31-F8D2-3C39D2F8C4A0}"/>
              </a:ext>
            </a:extLst>
          </p:cNvPr>
          <p:cNvSpPr txBox="1"/>
          <p:nvPr/>
        </p:nvSpPr>
        <p:spPr>
          <a:xfrm>
            <a:off x="5538802" y="5627138"/>
            <a:ext cx="3028716" cy="523220"/>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
        <p:nvSpPr>
          <p:cNvPr id="12" name="TextBox 11">
            <a:extLst>
              <a:ext uri="{FF2B5EF4-FFF2-40B4-BE49-F238E27FC236}">
                <a16:creationId xmlns:a16="http://schemas.microsoft.com/office/drawing/2014/main" id="{FD99E07F-598E-3A00-4CDA-E20569AF3578}"/>
              </a:ext>
            </a:extLst>
          </p:cNvPr>
          <p:cNvSpPr txBox="1"/>
          <p:nvPr/>
        </p:nvSpPr>
        <p:spPr>
          <a:xfrm>
            <a:off x="8672660" y="5627138"/>
            <a:ext cx="3519340" cy="307777"/>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182036194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9799E8-050A-D950-3ECA-84E3D7413B67}"/>
              </a:ext>
            </a:extLst>
          </p:cNvPr>
          <p:cNvSpPr>
            <a:spLocks noGrp="1"/>
          </p:cNvSpPr>
          <p:nvPr>
            <p:ph type="title"/>
          </p:nvPr>
        </p:nvSpPr>
        <p:spPr>
          <a:xfrm>
            <a:off x="246022" y="-612775"/>
            <a:ext cx="3932237" cy="1600200"/>
          </a:xfrm>
        </p:spPr>
        <p:txBody>
          <a:bodyPr/>
          <a:lstStyle/>
          <a:p>
            <a:r>
              <a:rPr lang="en-GB" dirty="0"/>
              <a:t>Reconstruction Building’s </a:t>
            </a:r>
            <a:endParaRPr lang="en-US" dirty="0"/>
          </a:p>
        </p:txBody>
      </p:sp>
      <p:pic>
        <p:nvPicPr>
          <p:cNvPr id="13" name="Picture 12">
            <a:extLst>
              <a:ext uri="{FF2B5EF4-FFF2-40B4-BE49-F238E27FC236}">
                <a16:creationId xmlns:a16="http://schemas.microsoft.com/office/drawing/2014/main" id="{4F76CABA-5C9B-922D-0927-58A1A7616B31}"/>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2165826"/>
            <a:ext cx="3140062" cy="2355283"/>
          </a:xfrm>
          <a:prstGeom prst="rect">
            <a:avLst/>
          </a:prstGeom>
        </p:spPr>
      </p:pic>
      <p:pic>
        <p:nvPicPr>
          <p:cNvPr id="5" name="Picture 4">
            <a:extLst>
              <a:ext uri="{FF2B5EF4-FFF2-40B4-BE49-F238E27FC236}">
                <a16:creationId xmlns:a16="http://schemas.microsoft.com/office/drawing/2014/main" id="{7DD4802C-47D7-E70B-FA0C-73D82AD5CAC3}"/>
              </a:ext>
            </a:extLst>
          </p:cNvPr>
          <p:cNvPicPr>
            <a:picLocks noChangeAspect="1"/>
          </p:cNvPicPr>
          <p:nvPr/>
        </p:nvPicPr>
        <p:blipFill rotWithShape="1">
          <a:blip r:embed="rId3">
            <a:extLst>
              <a:ext uri="{28A0092B-C50C-407E-A947-70E740481C1C}">
                <a14:useLocalDpi xmlns:a14="http://schemas.microsoft.com/office/drawing/2010/main" val="0"/>
              </a:ext>
            </a:extLst>
          </a:blip>
          <a:srcRect l="55920" t="47456" r="17118" b="21987"/>
          <a:stretch/>
        </p:blipFill>
        <p:spPr>
          <a:xfrm>
            <a:off x="7400267" y="3519494"/>
            <a:ext cx="3592290" cy="3053412"/>
          </a:xfrm>
          <a:prstGeom prst="rect">
            <a:avLst/>
          </a:prstGeom>
        </p:spPr>
      </p:pic>
      <p:sp>
        <p:nvSpPr>
          <p:cNvPr id="8" name="TextBox 7">
            <a:extLst>
              <a:ext uri="{FF2B5EF4-FFF2-40B4-BE49-F238E27FC236}">
                <a16:creationId xmlns:a16="http://schemas.microsoft.com/office/drawing/2014/main" id="{F6F06777-36FA-034F-E5C7-03C2972AEFF5}"/>
              </a:ext>
            </a:extLst>
          </p:cNvPr>
          <p:cNvSpPr txBox="1"/>
          <p:nvPr/>
        </p:nvSpPr>
        <p:spPr>
          <a:xfrm>
            <a:off x="3131611" y="2301373"/>
            <a:ext cx="2863070" cy="4254754"/>
          </a:xfrm>
          <a:prstGeom prst="rect">
            <a:avLst/>
          </a:prstGeom>
          <a:noFill/>
        </p:spPr>
        <p:txBody>
          <a:bodyPr wrap="square" rtlCol="0">
            <a:spAutoFit/>
          </a:bodyPr>
          <a:lstStyle/>
          <a:p>
            <a:pPr marL="285750" indent="-285750" algn="l">
              <a:lnSpc>
                <a:spcPct val="150000"/>
              </a:lnSpc>
              <a:buFont typeface="Wingdings" pitchFamily="2" charset="2"/>
              <a:buChar char="v"/>
            </a:pPr>
            <a:r>
              <a:rPr lang="en-GB" sz="1400" dirty="0">
                <a:latin typeface="Times New Roman" panose="02020603050405020304" pitchFamily="18" charset="0"/>
                <a:cs typeface="Times New Roman" panose="02020603050405020304" pitchFamily="18" charset="0"/>
              </a:rPr>
              <a:t>Engaging with the </a:t>
            </a:r>
            <a:r>
              <a:rPr lang="en-GB" sz="1400" dirty="0" err="1">
                <a:latin typeface="Times New Roman" panose="02020603050405020304" pitchFamily="18" charset="0"/>
                <a:cs typeface="Times New Roman" panose="02020603050405020304" pitchFamily="18" charset="0"/>
              </a:rPr>
              <a:t>Cilewent</a:t>
            </a:r>
            <a:r>
              <a:rPr lang="en-GB" sz="1400" dirty="0">
                <a:latin typeface="Times New Roman" panose="02020603050405020304" pitchFamily="18" charset="0"/>
                <a:cs typeface="Times New Roman" panose="02020603050405020304" pitchFamily="18" charset="0"/>
              </a:rPr>
              <a:t> Farmhouse was thought-provoking. Viewing its bedrooms, a doll on a bed held my attention.  I found it interesting that in 553 years ago a  child would have played with dolls, that myself would have played with. It suggest that even though the world changes, sometimes somethings will stay the same, like children playing with dolls or making </a:t>
            </a:r>
            <a:r>
              <a:rPr lang="en-GB" sz="1400" dirty="0" err="1">
                <a:latin typeface="Times New Roman" panose="02020603050405020304" pitchFamily="18" charset="0"/>
                <a:cs typeface="Times New Roman" panose="02020603050405020304" pitchFamily="18" charset="0"/>
              </a:rPr>
              <a:t>cawl</a:t>
            </a:r>
            <a:r>
              <a:rPr lang="en-GB" sz="1400" dirty="0">
                <a:latin typeface="Times New Roman" panose="02020603050405020304" pitchFamily="18" charset="0"/>
                <a:cs typeface="Times New Roman" panose="02020603050405020304" pitchFamily="18" charset="0"/>
              </a:rPr>
              <a:t>. </a:t>
            </a:r>
          </a:p>
        </p:txBody>
      </p:sp>
      <p:sp>
        <p:nvSpPr>
          <p:cNvPr id="7" name="TextBox 6">
            <a:extLst>
              <a:ext uri="{FF2B5EF4-FFF2-40B4-BE49-F238E27FC236}">
                <a16:creationId xmlns:a16="http://schemas.microsoft.com/office/drawing/2014/main" id="{0BEDB328-9CB5-26A4-73E4-5BC7664DECA2}"/>
              </a:ext>
            </a:extLst>
          </p:cNvPr>
          <p:cNvSpPr txBox="1"/>
          <p:nvPr/>
        </p:nvSpPr>
        <p:spPr>
          <a:xfrm>
            <a:off x="0" y="1142661"/>
            <a:ext cx="6096000" cy="1023165"/>
          </a:xfrm>
          <a:prstGeom prst="rect">
            <a:avLst/>
          </a:prstGeom>
          <a:noFill/>
        </p:spPr>
        <p:txBody>
          <a:bodyPr wrap="square" rtlCol="0">
            <a:spAutoFit/>
          </a:bodyPr>
          <a:lstStyle/>
          <a:p>
            <a:pPr marL="285750" indent="-285750" algn="l">
              <a:lnSpc>
                <a:spcPct val="150000"/>
              </a:lnSpc>
              <a:buFont typeface="Wingdings" pitchFamily="2" charset="2"/>
              <a:buChar char="v"/>
            </a:pPr>
            <a:r>
              <a:rPr lang="en-GB" sz="1400" dirty="0">
                <a:latin typeface="Times New Roman" panose="02020603050405020304" pitchFamily="18" charset="0"/>
                <a:cs typeface="Times New Roman" panose="02020603050405020304" pitchFamily="18" charset="0"/>
              </a:rPr>
              <a:t>Exploring outside was more informative and fun. By adventuring inside it gave a sense of interaction. As it allows visitors to be able to see physical history to some extent and to explore it. </a:t>
            </a:r>
            <a:endParaRPr lang="en-US" sz="1400" dirty="0">
              <a:latin typeface="Times New Roman" panose="02020603050405020304" pitchFamily="18" charset="0"/>
              <a:cs typeface="Times New Roman" panose="02020603050405020304" pitchFamily="18" charset="0"/>
            </a:endParaRPr>
          </a:p>
        </p:txBody>
      </p:sp>
      <p:sp>
        <p:nvSpPr>
          <p:cNvPr id="3" name="TextBox 2">
            <a:extLst>
              <a:ext uri="{FF2B5EF4-FFF2-40B4-BE49-F238E27FC236}">
                <a16:creationId xmlns:a16="http://schemas.microsoft.com/office/drawing/2014/main" id="{C2BABFCA-6A1E-88C6-565A-7070109FE15F}"/>
              </a:ext>
            </a:extLst>
          </p:cNvPr>
          <p:cNvSpPr txBox="1"/>
          <p:nvPr/>
        </p:nvSpPr>
        <p:spPr>
          <a:xfrm>
            <a:off x="6769847" y="707480"/>
            <a:ext cx="5302548" cy="2316468"/>
          </a:xfrm>
          <a:prstGeom prst="rect">
            <a:avLst/>
          </a:prstGeom>
          <a:noFill/>
        </p:spPr>
        <p:txBody>
          <a:bodyPr wrap="square" rtlCol="0">
            <a:spAutoFit/>
          </a:bodyPr>
          <a:lstStyle/>
          <a:p>
            <a:pPr marL="285750" indent="-285750">
              <a:lnSpc>
                <a:spcPct val="150000"/>
              </a:lnSpc>
              <a:buFont typeface="Wingdings" pitchFamily="2" charset="2"/>
              <a:buChar char="v"/>
            </a:pPr>
            <a:r>
              <a:rPr lang="en-GB" sz="1400" dirty="0">
                <a:latin typeface="Times New Roman" panose="02020603050405020304" pitchFamily="18" charset="0"/>
                <a:cs typeface="Times New Roman" panose="02020603050405020304" pitchFamily="18" charset="0"/>
              </a:rPr>
              <a:t>However, the photo of the farmhouse in its original place, I felt would have made more of an impact. It would have allowed those to feel a somewhat connection to farmhouse history and its past inhabitants. From those, who doesn’t have a historical perception, it might feel like any other farmhouse that is being portrayed else where in the museum property, losing its individuality. </a:t>
            </a:r>
            <a:endParaRPr lang="en-US" sz="1400" dirty="0">
              <a:latin typeface="Times New Roman" panose="02020603050405020304" pitchFamily="18" charset="0"/>
              <a:cs typeface="Times New Roman" panose="02020603050405020304" pitchFamily="18" charset="0"/>
            </a:endParaRPr>
          </a:p>
          <a:p>
            <a:pPr algn="l">
              <a:lnSpc>
                <a:spcPct val="150000"/>
              </a:lnSpc>
            </a:pPr>
            <a:endParaRPr lang="en-US" sz="1400" dirty="0"/>
          </a:p>
        </p:txBody>
      </p:sp>
      <p:pic>
        <p:nvPicPr>
          <p:cNvPr id="17" name="Picture 16">
            <a:extLst>
              <a:ext uri="{FF2B5EF4-FFF2-40B4-BE49-F238E27FC236}">
                <a16:creationId xmlns:a16="http://schemas.microsoft.com/office/drawing/2014/main" id="{DD50E165-4112-38F1-AFC9-0A64EC7EB331}"/>
              </a:ext>
            </a:extLst>
          </p:cNvPr>
          <p:cNvPicPr>
            <a:picLocks noChangeAspect="1"/>
          </p:cNvPicPr>
          <p:nvPr/>
        </p:nvPicPr>
        <p:blipFill>
          <a:blip r:embed="rId4">
            <a:extLst>
              <a:ext uri="{28A0092B-C50C-407E-A947-70E740481C1C}">
                <a14:useLocalDpi xmlns:a14="http://schemas.microsoft.com/office/drawing/2010/main" val="0"/>
              </a:ext>
            </a:extLst>
          </a:blip>
          <a:stretch>
            <a:fillRect/>
          </a:stretch>
        </p:blipFill>
        <p:spPr>
          <a:xfrm>
            <a:off x="91382" y="4679953"/>
            <a:ext cx="2869271" cy="2097140"/>
          </a:xfrm>
          <a:prstGeom prst="rect">
            <a:avLst/>
          </a:prstGeom>
        </p:spPr>
      </p:pic>
      <p:sp>
        <p:nvSpPr>
          <p:cNvPr id="10" name="TextBox 9">
            <a:extLst>
              <a:ext uri="{FF2B5EF4-FFF2-40B4-BE49-F238E27FC236}">
                <a16:creationId xmlns:a16="http://schemas.microsoft.com/office/drawing/2014/main" id="{111E78CB-E9BD-1A6F-F7A3-7C985AF2EF5D}"/>
              </a:ext>
            </a:extLst>
          </p:cNvPr>
          <p:cNvSpPr txBox="1"/>
          <p:nvPr/>
        </p:nvSpPr>
        <p:spPr>
          <a:xfrm>
            <a:off x="-39422" y="4445868"/>
            <a:ext cx="4791734" cy="292388"/>
          </a:xfrm>
          <a:prstGeom prst="rect">
            <a:avLst/>
          </a:prstGeom>
          <a:noFill/>
        </p:spPr>
        <p:txBody>
          <a:bodyPr wrap="square">
            <a:spAutoFit/>
          </a:bodyPr>
          <a:lstStyle/>
          <a:p>
            <a:r>
              <a:rPr lang="en-GB" sz="1300" dirty="0">
                <a:latin typeface="Times New Roman" panose="02020603050405020304" pitchFamily="18" charset="0"/>
                <a:cs typeface="Times New Roman" panose="02020603050405020304" pitchFamily="18" charset="0"/>
              </a:rPr>
              <a:t>(Aimee Thomas, St. Fagans, 6 October 2023.)</a:t>
            </a:r>
            <a:endParaRPr lang="en-US" sz="1300" dirty="0"/>
          </a:p>
        </p:txBody>
      </p:sp>
      <p:sp>
        <p:nvSpPr>
          <p:cNvPr id="12" name="TextBox 11">
            <a:extLst>
              <a:ext uri="{FF2B5EF4-FFF2-40B4-BE49-F238E27FC236}">
                <a16:creationId xmlns:a16="http://schemas.microsoft.com/office/drawing/2014/main" id="{94E0532B-0240-BF84-DF3F-5A6C1050DC64}"/>
              </a:ext>
            </a:extLst>
          </p:cNvPr>
          <p:cNvSpPr txBox="1"/>
          <p:nvPr/>
        </p:nvSpPr>
        <p:spPr>
          <a:xfrm>
            <a:off x="-39422" y="4228721"/>
            <a:ext cx="4791734" cy="292388"/>
          </a:xfrm>
          <a:prstGeom prst="rect">
            <a:avLst/>
          </a:prstGeom>
          <a:noFill/>
        </p:spPr>
        <p:txBody>
          <a:bodyPr wrap="square">
            <a:spAutoFit/>
          </a:bodyPr>
          <a:lstStyle/>
          <a:p>
            <a:r>
              <a:rPr lang="en-GB" sz="1300" dirty="0">
                <a:latin typeface="Times New Roman" panose="02020603050405020304" pitchFamily="18" charset="0"/>
                <a:cs typeface="Times New Roman" panose="02020603050405020304" pitchFamily="18" charset="0"/>
              </a:rPr>
              <a:t>(Aimee Thomas, St. Fagans, 6 October 2023.)</a:t>
            </a:r>
            <a:endParaRPr lang="en-US" sz="1300" dirty="0"/>
          </a:p>
        </p:txBody>
      </p:sp>
      <p:sp>
        <p:nvSpPr>
          <p:cNvPr id="15" name="TextBox 14">
            <a:extLst>
              <a:ext uri="{FF2B5EF4-FFF2-40B4-BE49-F238E27FC236}">
                <a16:creationId xmlns:a16="http://schemas.microsoft.com/office/drawing/2014/main" id="{643EC9A4-0D19-D638-BEE6-CDAB58851301}"/>
              </a:ext>
            </a:extLst>
          </p:cNvPr>
          <p:cNvSpPr txBox="1"/>
          <p:nvPr/>
        </p:nvSpPr>
        <p:spPr>
          <a:xfrm>
            <a:off x="7591867" y="6581314"/>
            <a:ext cx="4791734" cy="292388"/>
          </a:xfrm>
          <a:prstGeom prst="rect">
            <a:avLst/>
          </a:prstGeom>
          <a:noFill/>
        </p:spPr>
        <p:txBody>
          <a:bodyPr wrap="square">
            <a:spAutoFit/>
          </a:bodyPr>
          <a:lstStyle/>
          <a:p>
            <a:r>
              <a:rPr lang="en-GB" sz="1300" dirty="0">
                <a:latin typeface="Times New Roman" panose="02020603050405020304" pitchFamily="18" charset="0"/>
                <a:cs typeface="Times New Roman" panose="02020603050405020304" pitchFamily="18" charset="0"/>
              </a:rPr>
              <a:t>(Aimee Thomas, St. Fagans, 6 October 2023.)</a:t>
            </a:r>
            <a:endParaRPr lang="en-US" sz="1300" dirty="0"/>
          </a:p>
        </p:txBody>
      </p:sp>
    </p:spTree>
    <p:extLst>
      <p:ext uri="{BB962C8B-B14F-4D97-AF65-F5344CB8AC3E}">
        <p14:creationId xmlns:p14="http://schemas.microsoft.com/office/powerpoint/2010/main" val="3988691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lumMod val="9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3EEE9C-CD81-C3D9-A573-4FA1C382F8DB}"/>
              </a:ext>
            </a:extLst>
          </p:cNvPr>
          <p:cNvSpPr>
            <a:spLocks noGrp="1"/>
          </p:cNvSpPr>
          <p:nvPr>
            <p:ph type="title"/>
          </p:nvPr>
        </p:nvSpPr>
        <p:spPr>
          <a:xfrm>
            <a:off x="5138928" y="964692"/>
            <a:ext cx="6092952" cy="1188720"/>
          </a:xfrm>
        </p:spPr>
        <p:txBody>
          <a:bodyPr vert="horz" lIns="182880" tIns="182880" rIns="182880" bIns="182880" rtlCol="0" anchor="ctr">
            <a:normAutofit/>
          </a:bodyPr>
          <a:lstStyle/>
          <a:p>
            <a:r>
              <a:rPr lang="en-US" sz="2800"/>
              <a:t>Reconstruction Buildings </a:t>
            </a:r>
          </a:p>
        </p:txBody>
      </p:sp>
      <p:sp>
        <p:nvSpPr>
          <p:cNvPr id="11" name="TextBox 10">
            <a:extLst>
              <a:ext uri="{FF2B5EF4-FFF2-40B4-BE49-F238E27FC236}">
                <a16:creationId xmlns:a16="http://schemas.microsoft.com/office/drawing/2014/main" id="{E3922ABF-1DA4-63E5-F8EB-311D0E8C67B7}"/>
              </a:ext>
            </a:extLst>
          </p:cNvPr>
          <p:cNvSpPr txBox="1"/>
          <p:nvPr/>
        </p:nvSpPr>
        <p:spPr>
          <a:xfrm>
            <a:off x="466232" y="576353"/>
            <a:ext cx="4672696" cy="4775335"/>
          </a:xfrm>
          <a:prstGeom prst="rect">
            <a:avLst/>
          </a:prstGeom>
        </p:spPr>
        <p:txBody>
          <a:bodyPr vert="horz" lIns="91440" tIns="45720" rIns="91440" bIns="45720" rtlCol="0">
            <a:noAutofit/>
          </a:bodyPr>
          <a:lstStyle/>
          <a:p>
            <a:pPr>
              <a:lnSpc>
                <a:spcPct val="150000"/>
              </a:lnSpc>
              <a:spcBef>
                <a:spcPts val="1000"/>
              </a:spcBef>
              <a:buClr>
                <a:schemeClr val="accent2"/>
              </a:buClr>
            </a:pP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 </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Passing this post office, it </a:t>
            </a:r>
            <a:r>
              <a:rPr lang="en-GB" sz="1400" dirty="0" err="1">
                <a:solidFill>
                  <a:schemeClr val="tx1">
                    <a:lumMod val="85000"/>
                    <a:lumOff val="15000"/>
                  </a:schemeClr>
                </a:solidFill>
                <a:latin typeface="Times New Roman" panose="02020603050405020304" pitchFamily="18" charset="0"/>
                <a:cs typeface="Times New Roman" panose="02020603050405020304" pitchFamily="18" charset="0"/>
              </a:rPr>
              <a:t>didnt</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 really stand out</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When I</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a:t>
            </a:r>
            <a:r>
              <a:rPr lang="en-GB" sz="1400" dirty="0" err="1">
                <a:solidFill>
                  <a:schemeClr val="tx1">
                    <a:lumMod val="85000"/>
                    <a:lumOff val="15000"/>
                  </a:schemeClr>
                </a:solidFill>
                <a:latin typeface="Times New Roman" panose="02020603050405020304" pitchFamily="18" charset="0"/>
                <a:cs typeface="Times New Roman" panose="02020603050405020304" pitchFamily="18" charset="0"/>
              </a:rPr>
              <a:t>ve</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come on school trips before, I never thought much about it</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 It</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just seemed like a old building that was just placed there</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 to fit in with the surrounding buildings.</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It wasn’t until I read the information board  that it peaked my interest.  Though the post office is old and </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uninteresting in its display,</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the History behind it is amazing. Reading the </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information </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on </a:t>
            </a:r>
            <a:r>
              <a:rPr lang="en-US" sz="1400" dirty="0" err="1">
                <a:solidFill>
                  <a:schemeClr val="tx1">
                    <a:lumMod val="85000"/>
                    <a:lumOff val="15000"/>
                  </a:schemeClr>
                </a:solidFill>
                <a:latin typeface="Times New Roman" panose="02020603050405020304" pitchFamily="18" charset="0"/>
                <a:cs typeface="Times New Roman" panose="02020603050405020304" pitchFamily="18" charset="0"/>
              </a:rPr>
              <a:t>Blaen-waun</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post office</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 on the </a:t>
            </a:r>
            <a:r>
              <a:rPr lang="en-GB" sz="1400" dirty="0" err="1">
                <a:solidFill>
                  <a:schemeClr val="tx1">
                    <a:lumMod val="85000"/>
                    <a:lumOff val="15000"/>
                  </a:schemeClr>
                </a:solidFill>
                <a:latin typeface="Times New Roman" panose="02020603050405020304" pitchFamily="18" charset="0"/>
                <a:cs typeface="Times New Roman" panose="02020603050405020304" pitchFamily="18" charset="0"/>
              </a:rPr>
              <a:t>Amgueddfa</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 Cymru(2023) website, I</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found that this used to be a main form of communication during World War Two </a:t>
            </a:r>
            <a:r>
              <a:rPr lang="en-GB" sz="1400" dirty="0">
                <a:solidFill>
                  <a:schemeClr val="tx1">
                    <a:lumMod val="85000"/>
                    <a:lumOff val="15000"/>
                  </a:schemeClr>
                </a:solidFill>
                <a:latin typeface="Times New Roman" panose="02020603050405020304" pitchFamily="18" charset="0"/>
                <a:cs typeface="Times New Roman" panose="02020603050405020304" pitchFamily="18" charset="0"/>
              </a:rPr>
              <a:t>within</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south west wales, as well as it having a war department radio receiver. Looking at the picture of its original standpoint, I found it to be unique. I feel by taking it away from its original place, its lost a little of its history. Having to stand in the steps of those who contributed the win of the 2nd world war would have been a enormous feeling.Personally, leaving the post office in its original place would have offered  more of a sense of history and importance of </a:t>
            </a:r>
            <a:r>
              <a:rPr lang="en-US" sz="1400" dirty="0" err="1">
                <a:solidFill>
                  <a:schemeClr val="tx1">
                    <a:lumMod val="85000"/>
                    <a:lumOff val="15000"/>
                  </a:schemeClr>
                </a:solidFill>
                <a:latin typeface="Times New Roman" panose="02020603050405020304" pitchFamily="18" charset="0"/>
                <a:cs typeface="Times New Roman" panose="02020603050405020304" pitchFamily="18" charset="0"/>
              </a:rPr>
              <a:t>Whitland’s</a:t>
            </a:r>
            <a:r>
              <a:rPr lang="en-US" sz="1400" dirty="0">
                <a:solidFill>
                  <a:schemeClr val="tx1">
                    <a:lumMod val="85000"/>
                    <a:lumOff val="15000"/>
                  </a:schemeClr>
                </a:solidFill>
                <a:latin typeface="Times New Roman" panose="02020603050405020304" pitchFamily="18" charset="0"/>
                <a:cs typeface="Times New Roman" panose="02020603050405020304" pitchFamily="18" charset="0"/>
              </a:rPr>
              <a:t> history. </a:t>
            </a:r>
          </a:p>
        </p:txBody>
      </p:sp>
      <p:pic>
        <p:nvPicPr>
          <p:cNvPr id="9" name="Picture 8">
            <a:extLst>
              <a:ext uri="{FF2B5EF4-FFF2-40B4-BE49-F238E27FC236}">
                <a16:creationId xmlns:a16="http://schemas.microsoft.com/office/drawing/2014/main" id="{80A7C995-ED88-728D-B189-436976786BFF}"/>
              </a:ext>
            </a:extLst>
          </p:cNvPr>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5203583" y="2975679"/>
            <a:ext cx="2820953" cy="2263814"/>
          </a:xfrm>
          <a:prstGeom prst="rect">
            <a:avLst/>
          </a:prstGeom>
          <a:ln w="31750" cap="sq">
            <a:solidFill>
              <a:srgbClr val="FFFFFF"/>
            </a:solidFill>
            <a:miter lim="800000"/>
          </a:ln>
        </p:spPr>
      </p:pic>
      <p:pic>
        <p:nvPicPr>
          <p:cNvPr id="6" name="Picture Placeholder 5">
            <a:extLst>
              <a:ext uri="{FF2B5EF4-FFF2-40B4-BE49-F238E27FC236}">
                <a16:creationId xmlns:a16="http://schemas.microsoft.com/office/drawing/2014/main" id="{2F9FF277-C49E-6A3E-816A-C7629E6A777C}"/>
              </a:ext>
            </a:extLst>
          </p:cNvPr>
          <p:cNvPicPr>
            <a:picLocks noGrp="1" noChangeAspect="1"/>
          </p:cNvPicPr>
          <p:nvPr>
            <p:ph type="pic" idx="1"/>
          </p:nvPr>
        </p:nvPicPr>
        <p:blipFill rotWithShape="1">
          <a:blip r:embed="rId3">
            <a:extLst>
              <a:ext uri="{28A0092B-C50C-407E-A947-70E740481C1C}">
                <a14:useLocalDpi xmlns:a14="http://schemas.microsoft.com/office/drawing/2010/main" val="0"/>
              </a:ext>
            </a:extLst>
          </a:blip>
          <a:srcRect l="54211" t="46813" r="16632" b="19665"/>
          <a:stretch/>
        </p:blipFill>
        <p:spPr>
          <a:xfrm>
            <a:off x="8346269" y="2863484"/>
            <a:ext cx="2885611" cy="2488204"/>
          </a:xfrm>
          <a:prstGeom prst="rect">
            <a:avLst/>
          </a:prstGeom>
          <a:ln w="31750" cap="sq">
            <a:solidFill>
              <a:srgbClr val="FFFFFF"/>
            </a:solidFill>
            <a:miter lim="800000"/>
          </a:ln>
        </p:spPr>
      </p:pic>
      <p:sp>
        <p:nvSpPr>
          <p:cNvPr id="4" name="TextBox 3">
            <a:extLst>
              <a:ext uri="{FF2B5EF4-FFF2-40B4-BE49-F238E27FC236}">
                <a16:creationId xmlns:a16="http://schemas.microsoft.com/office/drawing/2014/main" id="{596E3EA1-DE93-DCF5-57F9-01F862DD31D6}"/>
              </a:ext>
            </a:extLst>
          </p:cNvPr>
          <p:cNvSpPr txBox="1"/>
          <p:nvPr/>
        </p:nvSpPr>
        <p:spPr>
          <a:xfrm>
            <a:off x="5103197" y="5301156"/>
            <a:ext cx="2921339" cy="523220"/>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
        <p:nvSpPr>
          <p:cNvPr id="7" name="TextBox 6">
            <a:extLst>
              <a:ext uri="{FF2B5EF4-FFF2-40B4-BE49-F238E27FC236}">
                <a16:creationId xmlns:a16="http://schemas.microsoft.com/office/drawing/2014/main" id="{001CAE6F-CEE4-0F2B-95E4-1CFC0797A3B0}"/>
              </a:ext>
            </a:extLst>
          </p:cNvPr>
          <p:cNvSpPr txBox="1"/>
          <p:nvPr/>
        </p:nvSpPr>
        <p:spPr>
          <a:xfrm>
            <a:off x="8310541" y="5370088"/>
            <a:ext cx="3458126" cy="523220"/>
          </a:xfrm>
          <a:prstGeom prst="rect">
            <a:avLst/>
          </a:prstGeom>
          <a:noFill/>
        </p:spPr>
        <p:txBody>
          <a:bodyPr wrap="square" rtlCol="0">
            <a:spAutoFit/>
          </a:bodyPr>
          <a:lstStyle/>
          <a:p>
            <a:pPr algn="l"/>
            <a:r>
              <a:rPr lang="en-GB" sz="1400" dirty="0">
                <a:latin typeface="Times New Roman" panose="02020603050405020304" pitchFamily="18" charset="0"/>
                <a:cs typeface="Times New Roman" panose="02020603050405020304" pitchFamily="18" charset="0"/>
              </a:rPr>
              <a:t>(Aimee Thomas, St. Fagans, 6 October 2023.)</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3388830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BA0D1-05BD-15BB-14F3-7D6038BCBF9A}"/>
              </a:ext>
            </a:extLst>
          </p:cNvPr>
          <p:cNvSpPr>
            <a:spLocks noGrp="1"/>
          </p:cNvSpPr>
          <p:nvPr>
            <p:ph type="title"/>
          </p:nvPr>
        </p:nvSpPr>
        <p:spPr/>
        <p:txBody>
          <a:bodyPr/>
          <a:lstStyle/>
          <a:p>
            <a:r>
              <a:rPr lang="en-GB" dirty="0"/>
              <a:t>Conclusion </a:t>
            </a:r>
            <a:endParaRPr lang="en-US" dirty="0"/>
          </a:p>
        </p:txBody>
      </p:sp>
      <p:sp>
        <p:nvSpPr>
          <p:cNvPr id="3" name="Picture Placeholder 2">
            <a:extLst>
              <a:ext uri="{FF2B5EF4-FFF2-40B4-BE49-F238E27FC236}">
                <a16:creationId xmlns:a16="http://schemas.microsoft.com/office/drawing/2014/main" id="{3D196ED9-8098-728F-414B-18DD27AFB0DA}"/>
              </a:ext>
            </a:extLst>
          </p:cNvPr>
          <p:cNvSpPr>
            <a:spLocks noGrp="1"/>
          </p:cNvSpPr>
          <p:nvPr>
            <p:ph idx="1"/>
          </p:nvPr>
        </p:nvSpPr>
        <p:spPr>
          <a:xfrm>
            <a:off x="1787617" y="2497385"/>
            <a:ext cx="8616765" cy="3457956"/>
          </a:xfrm>
        </p:spPr>
        <p:txBody>
          <a:bodyPr>
            <a:normAutofit fontScale="92500"/>
          </a:bodyPr>
          <a:lstStyle/>
          <a:p>
            <a:pPr>
              <a:lnSpc>
                <a:spcPct val="150000"/>
              </a:lnSpc>
            </a:pPr>
            <a:r>
              <a:rPr lang="en-GB" sz="1400" dirty="0">
                <a:latin typeface="Times New Roman" panose="02020603050405020304" pitchFamily="18" charset="0"/>
                <a:cs typeface="Times New Roman" panose="02020603050405020304" pitchFamily="18" charset="0"/>
              </a:rPr>
              <a:t>Overall, I found the experience of St Fagans to be interesting, the gallery’s could have been better arranged to demonstrate the artefacts that have been found, but I enjoyed how inclusive both of them were. As well, combining different types of welsh history, like with reconstruction of buildings were a good idea but in practice I felt it was more of a collection than anything. The estate felt isolated, it is a beautiful building and it is part of welsh history and it should be more included with the other buildings. It’s seemed that St Fagans lumbered together all that is welsh into one culture, when in fact there is a difference between villages, towns and  in the North and South Wales. But, it is good for young children, who are beginning to learn more of their own welsh history. </a:t>
            </a:r>
          </a:p>
          <a:p>
            <a:pPr>
              <a:lnSpc>
                <a:spcPct val="150000"/>
              </a:lnSpc>
            </a:pPr>
            <a:r>
              <a:rPr lang="en-GB" sz="1400" dirty="0">
                <a:latin typeface="Times New Roman" panose="02020603050405020304" pitchFamily="18" charset="0"/>
                <a:cs typeface="Times New Roman" panose="02020603050405020304" pitchFamily="18" charset="0"/>
              </a:rPr>
              <a:t>However, I appreciated how inclusive and interactive the museum was, especially with the children as they start to understand their own welsh history. I can understand from what St Fagans is trying to demonstrate, a unique welsh history museum, but combining different welsh cultures into one can cause it be distorting to understand for those in different parts of wales. </a:t>
            </a:r>
            <a:endParaRPr lang="en-US" sz="14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8607992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604DEF3-5166-945B-A49B-3D61F2282C36}"/>
              </a:ext>
            </a:extLst>
          </p:cNvPr>
          <p:cNvSpPr>
            <a:spLocks noGrp="1"/>
          </p:cNvSpPr>
          <p:nvPr>
            <p:ph idx="1"/>
          </p:nvPr>
        </p:nvSpPr>
        <p:spPr>
          <a:xfrm>
            <a:off x="1977136" y="606044"/>
            <a:ext cx="7729728" cy="5941512"/>
          </a:xfrm>
        </p:spPr>
        <p:txBody>
          <a:bodyPr/>
          <a:lstStyle/>
          <a:p>
            <a:r>
              <a:rPr lang="en-GB" dirty="0">
                <a:latin typeface="Times New Roman" panose="02020603050405020304" pitchFamily="18" charset="0"/>
                <a:cs typeface="Times New Roman" panose="02020603050405020304" pitchFamily="18" charset="0"/>
              </a:rPr>
              <a:t>Bibliography; </a:t>
            </a:r>
          </a:p>
          <a:p>
            <a:r>
              <a:rPr lang="en-GB" dirty="0" err="1">
                <a:latin typeface="Times New Roman" panose="02020603050405020304" pitchFamily="18" charset="0"/>
                <a:cs typeface="Times New Roman" panose="02020603050405020304" pitchFamily="18" charset="0"/>
              </a:rPr>
              <a:t>Amgueddfa</a:t>
            </a:r>
            <a:r>
              <a:rPr lang="en-GB" dirty="0">
                <a:latin typeface="Times New Roman" panose="02020603050405020304" pitchFamily="18" charset="0"/>
                <a:cs typeface="Times New Roman" panose="02020603050405020304" pitchFamily="18" charset="0"/>
              </a:rPr>
              <a:t> Cymru (no date) ‘</a:t>
            </a:r>
            <a:r>
              <a:rPr lang="en-GB" dirty="0" err="1">
                <a:latin typeface="Times New Roman" panose="02020603050405020304" pitchFamily="18" charset="0"/>
                <a:cs typeface="Times New Roman" panose="02020603050405020304" pitchFamily="18" charset="0"/>
              </a:rPr>
              <a:t>Blaen-waun</a:t>
            </a:r>
            <a:r>
              <a:rPr lang="en-GB" dirty="0">
                <a:latin typeface="Times New Roman" panose="02020603050405020304" pitchFamily="18" charset="0"/>
                <a:cs typeface="Times New Roman" panose="02020603050405020304" pitchFamily="18" charset="0"/>
              </a:rPr>
              <a:t>  Post Office. Available at: https://museum.wales/</a:t>
            </a:r>
            <a:r>
              <a:rPr lang="en-GB" dirty="0" err="1">
                <a:latin typeface="Times New Roman" panose="02020603050405020304" pitchFamily="18" charset="0"/>
                <a:cs typeface="Times New Roman" panose="02020603050405020304" pitchFamily="18" charset="0"/>
              </a:rPr>
              <a:t>stfagans</a:t>
            </a:r>
            <a:r>
              <a:rPr lang="en-GB" dirty="0">
                <a:latin typeface="Times New Roman" panose="02020603050405020304" pitchFamily="18" charset="0"/>
                <a:cs typeface="Times New Roman" panose="02020603050405020304" pitchFamily="18" charset="0"/>
              </a:rPr>
              <a:t>/buildings/post_office/ (Accessed; 22 October 2023)</a:t>
            </a:r>
          </a:p>
          <a:p>
            <a:endParaRPr lang="en-GB">
              <a:latin typeface="Times New Roman" panose="02020603050405020304" pitchFamily="18" charset="0"/>
              <a:cs typeface="Times New Roman" panose="02020603050405020304" pitchFamily="18" charset="0"/>
            </a:endParaRPr>
          </a:p>
          <a:p>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245048633"/>
      </p:ext>
    </p:extLst>
  </p:cSld>
  <p:clrMapOvr>
    <a:masterClrMapping/>
  </p:clrMapOvr>
</p:sld>
</file>

<file path=ppt/theme/theme1.xml><?xml version="1.0" encoding="utf-8"?>
<a:theme xmlns:a="http://schemas.openxmlformats.org/drawingml/2006/main" name="Parcel">
  <a:themeElements>
    <a:clrScheme name="Parcel">
      <a:dk1>
        <a:srgbClr val="000000"/>
      </a:dk1>
      <a:lt1>
        <a:srgbClr val="FFFFFF"/>
      </a:lt1>
      <a:dk2>
        <a:srgbClr val="4A5356"/>
      </a:dk2>
      <a:lt2>
        <a:srgbClr val="E8E3CE"/>
      </a:lt2>
      <a:accent1>
        <a:srgbClr val="F6A21D"/>
      </a:accent1>
      <a:accent2>
        <a:srgbClr val="9BAFB5"/>
      </a:accent2>
      <a:accent3>
        <a:srgbClr val="C96731"/>
      </a:accent3>
      <a:accent4>
        <a:srgbClr val="9CA383"/>
      </a:accent4>
      <a:accent5>
        <a:srgbClr val="87795D"/>
      </a:accent5>
      <a:accent6>
        <a:srgbClr val="A0988C"/>
      </a:accent6>
      <a:hlink>
        <a:srgbClr val="00B0F0"/>
      </a:hlink>
      <a:folHlink>
        <a:srgbClr val="738F97"/>
      </a:folHlink>
    </a:clrScheme>
    <a:fontScheme name="Parcel">
      <a:maj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Gill Sans MT" panose="020B0502020104020203"/>
        <a:ea typeface=""/>
        <a:cs typeface=""/>
        <a:font script="Grek" typeface="Corbel"/>
        <a:font script="Cyrl" typeface="Corbel"/>
        <a:font script="Jpan" typeface="HGｺﾞｼｯｸE"/>
        <a:font script="Hang" typeface="휴먼매직체"/>
        <a:font script="Hans" typeface="华文中宋"/>
        <a:font script="Hant" typeface="微軟正黑體"/>
        <a:font script="Arab" typeface="Majalla UI"/>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Parcel">
      <a:fillStyleLst>
        <a:solidFill>
          <a:schemeClr val="phClr"/>
        </a:solidFill>
        <a:gradFill rotWithShape="1">
          <a:gsLst>
            <a:gs pos="0">
              <a:schemeClr val="phClr">
                <a:tint val="80000"/>
                <a:satMod val="107000"/>
                <a:lumMod val="103000"/>
              </a:schemeClr>
            </a:gs>
            <a:gs pos="100000">
              <a:schemeClr val="phClr">
                <a:tint val="82000"/>
                <a:satMod val="109000"/>
                <a:lumMod val="103000"/>
              </a:schemeClr>
            </a:gs>
          </a:gsLst>
          <a:lin ang="5400000" scaled="0"/>
        </a:gradFill>
        <a:gradFill rotWithShape="1">
          <a:gsLst>
            <a:gs pos="0">
              <a:schemeClr val="phClr">
                <a:tint val="97000"/>
                <a:satMod val="100000"/>
                <a:lumMod val="102000"/>
              </a:schemeClr>
            </a:gs>
            <a:gs pos="50000">
              <a:schemeClr val="phClr">
                <a:shade val="100000"/>
                <a:satMod val="103000"/>
                <a:lumMod val="100000"/>
              </a:schemeClr>
            </a:gs>
            <a:gs pos="100000">
              <a:schemeClr val="phClr">
                <a:shade val="93000"/>
                <a:satMod val="110000"/>
                <a:lumMod val="99000"/>
              </a:schemeClr>
            </a:gs>
          </a:gsLst>
          <a:lin ang="5400000" scaled="0"/>
        </a:gradFill>
      </a:fillStyleLst>
      <a:lnStyleLst>
        <a:ln w="6350" cap="flat" cmpd="sng" algn="ctr">
          <a:solidFill>
            <a:schemeClr val="phClr"/>
          </a:solidFill>
          <a:prstDash val="solid"/>
        </a:ln>
        <a:ln w="12700" cap="flat" cmpd="sng" algn="ctr">
          <a:solidFill>
            <a:schemeClr val="phClr"/>
          </a:solidFill>
          <a:prstDash val="solid"/>
        </a:ln>
        <a:ln w="31750" cap="flat" cmpd="sng" algn="ctr">
          <a:solidFill>
            <a:schemeClr val="phClr"/>
          </a:solidFill>
          <a:prstDash val="solid"/>
        </a:ln>
      </a:lnStyleLst>
      <a:effectStyleLst>
        <a:effectStyle>
          <a:effectLst/>
        </a:effectStyle>
        <a:effectStyle>
          <a:effectLst/>
        </a:effectStyle>
        <a:effectStyle>
          <a:effectLst>
            <a:outerShdw blurRad="55880" dist="15240" dir="5400000" algn="ctr" rotWithShape="0">
              <a:srgbClr val="000000">
                <a:alpha val="45000"/>
              </a:srgbClr>
            </a:outerShdw>
          </a:effectLst>
          <a:scene3d>
            <a:camera prst="orthographicFront">
              <a:rot lat="0" lon="0" rev="0"/>
            </a:camera>
            <a:lightRig rig="brightRoom" dir="tl"/>
          </a:scene3d>
          <a:sp3d prstMaterial="dkEdge">
            <a:bevelT w="0" h="0"/>
          </a:sp3d>
        </a:effectStyle>
      </a:effectStyleLst>
      <a:bgFillStyleLst>
        <a:solidFill>
          <a:schemeClr val="phClr"/>
        </a:solidFill>
        <a:solidFill>
          <a:schemeClr val="phClr">
            <a:tint val="95000"/>
            <a:satMod val="170000"/>
          </a:schemeClr>
        </a:solidFill>
        <a:gradFill rotWithShape="1">
          <a:gsLst>
            <a:gs pos="0">
              <a:schemeClr val="phClr">
                <a:tint val="97000"/>
                <a:shade val="100000"/>
                <a:satMod val="185000"/>
                <a:lumMod val="120000"/>
              </a:schemeClr>
            </a:gs>
            <a:gs pos="100000">
              <a:schemeClr val="phClr">
                <a:tint val="96000"/>
                <a:shade val="95000"/>
                <a:satMod val="215000"/>
                <a:lumMod val="80000"/>
              </a:schemeClr>
            </a:gs>
          </a:gsLst>
          <a:path path="circle">
            <a:fillToRect l="50000" t="55000" r="125000" b="100000"/>
          </a:path>
        </a:gradFill>
      </a:bgFillStyleLst>
    </a:fmtScheme>
  </a:themeElements>
  <a:objectDefaults/>
  <a:extraClrSchemeLst/>
  <a:extLst>
    <a:ext uri="{05A4C25C-085E-4340-85A3-A5531E510DB2}">
      <thm15:themeFamily xmlns:thm15="http://schemas.microsoft.com/office/thememl/2012/main" name="Parcel" id="{8BEC4385-4EB9-4D53-BFB5-0EA123736B6D}" vid="{4DB32801-28C0-48B0-8C1D-A9A58613615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Parcel</vt:lpstr>
      <vt:lpstr>St Fagans </vt:lpstr>
      <vt:lpstr>PowerPoint Presentation</vt:lpstr>
      <vt:lpstr>The Gallery’s</vt:lpstr>
      <vt:lpstr>The Galley’s </vt:lpstr>
      <vt:lpstr>St, Fagans  castle </vt:lpstr>
      <vt:lpstr>St fagans  Castle </vt:lpstr>
      <vt:lpstr>Reconstruction Building’s </vt:lpstr>
      <vt:lpstr>Reconstruction Buildings </vt:lpstr>
      <vt:lpstr>Conclusion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 Fagans </dc:title>
  <dc:creator>Aimee Thomas (2300436)</dc:creator>
  <cp:lastModifiedBy>Aimee Thomas (2300436)</cp:lastModifiedBy>
  <cp:revision>10</cp:revision>
  <dcterms:created xsi:type="dcterms:W3CDTF">2023-10-10T09:44:53Z</dcterms:created>
  <dcterms:modified xsi:type="dcterms:W3CDTF">2023-10-22T13:47:13Z</dcterms:modified>
</cp:coreProperties>
</file>