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</p:sldIdLst>
  <p:sldSz cx="15113000" cy="21374100"/>
  <p:notesSz cx="6858000" cy="9144000"/>
  <p:embeddedFontLst>
    <p:embeddedFont>
      <p:font typeface="Canva Sans Bold" charset="1" panose="020B0803030501040103"/>
      <p:regular r:id="rId7"/>
    </p:embeddedFont>
    <p:embeddedFont>
      <p:font typeface="Canva Sans" charset="1" panose="020B0503030501040103"/>
      <p:regular r:id="rId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fonts/font7.fntdata" Type="http://schemas.openxmlformats.org/officeDocument/2006/relationships/font"/><Relationship Id="rId8" Target="fonts/font8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CE1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1512000"/>
            <a:ext cx="15043636" cy="15153967"/>
          </a:xfrm>
          <a:custGeom>
            <a:avLst/>
            <a:gdLst/>
            <a:ahLst/>
            <a:cxnLst/>
            <a:rect r="r" b="b" t="t" l="l"/>
            <a:pathLst>
              <a:path h="15153967" w="15043636">
                <a:moveTo>
                  <a:pt x="0" y="0"/>
                </a:moveTo>
                <a:lnTo>
                  <a:pt x="15043636" y="0"/>
                </a:lnTo>
                <a:lnTo>
                  <a:pt x="15043636" y="15153967"/>
                </a:lnTo>
                <a:lnTo>
                  <a:pt x="0" y="1515396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441" t="0" r="-166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22851" y="17145594"/>
            <a:ext cx="3913824" cy="3935289"/>
          </a:xfrm>
          <a:custGeom>
            <a:avLst/>
            <a:gdLst/>
            <a:ahLst/>
            <a:cxnLst/>
            <a:rect r="r" b="b" t="t" l="l"/>
            <a:pathLst>
              <a:path h="3935289" w="3913824">
                <a:moveTo>
                  <a:pt x="0" y="0"/>
                </a:moveTo>
                <a:lnTo>
                  <a:pt x="3913824" y="0"/>
                </a:lnTo>
                <a:lnTo>
                  <a:pt x="3913824" y="3935289"/>
                </a:lnTo>
                <a:lnTo>
                  <a:pt x="0" y="393528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873281" y="17397808"/>
            <a:ext cx="4093991" cy="3833465"/>
          </a:xfrm>
          <a:custGeom>
            <a:avLst/>
            <a:gdLst/>
            <a:ahLst/>
            <a:cxnLst/>
            <a:rect r="r" b="b" t="t" l="l"/>
            <a:pathLst>
              <a:path h="3833465" w="4093991">
                <a:moveTo>
                  <a:pt x="0" y="0"/>
                </a:moveTo>
                <a:lnTo>
                  <a:pt x="4093992" y="0"/>
                </a:lnTo>
                <a:lnTo>
                  <a:pt x="4093992" y="3833465"/>
                </a:lnTo>
                <a:lnTo>
                  <a:pt x="0" y="383346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6141365" y="18786217"/>
            <a:ext cx="3135582" cy="2472518"/>
          </a:xfrm>
          <a:custGeom>
            <a:avLst/>
            <a:gdLst/>
            <a:ahLst/>
            <a:cxnLst/>
            <a:rect r="r" b="b" t="t" l="l"/>
            <a:pathLst>
              <a:path h="2472518" w="3135582">
                <a:moveTo>
                  <a:pt x="0" y="0"/>
                </a:moveTo>
                <a:lnTo>
                  <a:pt x="3135582" y="0"/>
                </a:lnTo>
                <a:lnTo>
                  <a:pt x="3135582" y="2472518"/>
                </a:lnTo>
                <a:lnTo>
                  <a:pt x="0" y="247251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-20889" r="0" b="-13502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2727" y="152727"/>
            <a:ext cx="3945274" cy="1248795"/>
          </a:xfrm>
          <a:custGeom>
            <a:avLst/>
            <a:gdLst/>
            <a:ahLst/>
            <a:cxnLst/>
            <a:rect r="r" b="b" t="t" l="l"/>
            <a:pathLst>
              <a:path h="1248795" w="3945274">
                <a:moveTo>
                  <a:pt x="0" y="0"/>
                </a:moveTo>
                <a:lnTo>
                  <a:pt x="3945275" y="0"/>
                </a:lnTo>
                <a:lnTo>
                  <a:pt x="3945275" y="1248795"/>
                </a:lnTo>
                <a:lnTo>
                  <a:pt x="0" y="124879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-2435" r="0" b="-2435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849710" y="212169"/>
            <a:ext cx="9593483" cy="11893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Student’s Name: Erasmus Onyeukwu  </a:t>
            </a:r>
          </a:p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Module: Developing Emotional Intelligence ( LCLM5006_Lon)</a:t>
            </a:r>
          </a:p>
          <a:p>
            <a:pPr algn="ctr">
              <a:lnSpc>
                <a:spcPts val="3220"/>
              </a:lnSpc>
              <a:spcBef>
                <a:spcPct val="0"/>
              </a:spcBef>
            </a:pPr>
            <a:r>
              <a:rPr lang="en-US" b="true" sz="23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   Lecturer: Prof. Nishi Ramsurrun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4359509" y="4845191"/>
            <a:ext cx="2989997" cy="37144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18"/>
              </a:lnSpc>
              <a:spcBef>
                <a:spcPct val="0"/>
              </a:spcBef>
            </a:pPr>
            <a:r>
              <a:rPr lang="en-US" sz="3012">
                <a:solidFill>
                  <a:srgbClr val="545454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b="true" sz="3012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It’s important to strike a balance between being emotionally aware and not overthinking.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516867" y="11142204"/>
            <a:ext cx="2665685" cy="46480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81"/>
              </a:lnSpc>
              <a:spcBef>
                <a:spcPct val="0"/>
              </a:spcBef>
            </a:pPr>
            <a:r>
              <a:rPr lang="en-US" b="true" sz="262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Understanding your emotions and the people around you is crucial for maintaining healthy relationships and emotional well-being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039030" y="14265078"/>
            <a:ext cx="5928243" cy="10471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35"/>
              </a:lnSpc>
              <a:spcBef>
                <a:spcPct val="0"/>
              </a:spcBef>
            </a:pPr>
            <a:r>
              <a:rPr lang="en-US" b="true" sz="3025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Building a strong and healthy relationships with others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7819044" y="4625951"/>
            <a:ext cx="3758974" cy="41624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b="true" sz="29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practice mindfulness and self-reflection, allowing yourself to process emotions naturally without dwelling excessively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4532145" y="16830457"/>
            <a:ext cx="6055710" cy="19557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2"/>
              </a:lnSpc>
            </a:pPr>
            <a:r>
              <a:rPr lang="en-US" sz="5001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Self Motivation</a:t>
            </a:r>
          </a:p>
          <a:p>
            <a:pPr algn="ctr">
              <a:lnSpc>
                <a:spcPts val="4202"/>
              </a:lnSpc>
            </a:pPr>
            <a:r>
              <a:rPr lang="en-US" sz="3001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driving your self to achieve goals without external factors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276947" y="19974851"/>
            <a:ext cx="5690326" cy="11445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36"/>
              </a:lnSpc>
            </a:pPr>
            <a:r>
              <a:rPr lang="en-US" sz="2240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“In a very real Sense, we have two minds, one that thinks and one that feels.”</a:t>
            </a:r>
          </a:p>
          <a:p>
            <a:pPr algn="ctr">
              <a:lnSpc>
                <a:spcPts val="2996"/>
              </a:lnSpc>
              <a:spcBef>
                <a:spcPct val="0"/>
              </a:spcBef>
            </a:pPr>
            <a:r>
              <a:rPr lang="en-US" b="true" sz="214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(Goleman, 1995)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DAHCuAZn-Kg</dc:identifier>
  <dcterms:modified xsi:type="dcterms:W3CDTF">2011-08-01T06:04:30Z</dcterms:modified>
  <cp:revision>1</cp:revision>
  <dc:title>E I Poster</dc:title>
</cp:coreProperties>
</file>