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4B3E9B-05FF-47B6-97A9-BEF49AAE5D8D}" v="222" dt="2021-06-03T11:27:27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dra Suzanne Arundel (1905286)" userId="ecfadaf2-04d4-4aef-96bb-2f623f9fb525" providerId="ADAL" clId="{B94B3E9B-05FF-47B6-97A9-BEF49AAE5D8D}"/>
    <pc:docChg chg="custSel modSld">
      <pc:chgData name="Audra Suzanne Arundel (1905286)" userId="ecfadaf2-04d4-4aef-96bb-2f623f9fb525" providerId="ADAL" clId="{B94B3E9B-05FF-47B6-97A9-BEF49AAE5D8D}" dt="2021-06-03T11:27:27.450" v="265" actId="20577"/>
      <pc:docMkLst>
        <pc:docMk/>
      </pc:docMkLst>
      <pc:sldChg chg="modSp mod">
        <pc:chgData name="Audra Suzanne Arundel (1905286)" userId="ecfadaf2-04d4-4aef-96bb-2f623f9fb525" providerId="ADAL" clId="{B94B3E9B-05FF-47B6-97A9-BEF49AAE5D8D}" dt="2021-06-03T11:27:27.450" v="265" actId="20577"/>
        <pc:sldMkLst>
          <pc:docMk/>
          <pc:sldMk cId="905041819" sldId="269"/>
        </pc:sldMkLst>
        <pc:spChg chg="mod">
          <ac:chgData name="Audra Suzanne Arundel (1905286)" userId="ecfadaf2-04d4-4aef-96bb-2f623f9fb525" providerId="ADAL" clId="{B94B3E9B-05FF-47B6-97A9-BEF49AAE5D8D}" dt="2021-06-01T10:08:34.566" v="43" actId="313"/>
          <ac:spMkLst>
            <pc:docMk/>
            <pc:sldMk cId="905041819" sldId="269"/>
            <ac:spMk id="6" creationId="{320C2909-8BA0-4704-A7ED-A7565F14F292}"/>
          </ac:spMkLst>
        </pc:spChg>
        <pc:graphicFrameChg chg="mod">
          <ac:chgData name="Audra Suzanne Arundel (1905286)" userId="ecfadaf2-04d4-4aef-96bb-2f623f9fb525" providerId="ADAL" clId="{B94B3E9B-05FF-47B6-97A9-BEF49AAE5D8D}" dt="2021-06-03T11:27:27.450" v="265" actId="20577"/>
          <ac:graphicFrameMkLst>
            <pc:docMk/>
            <pc:sldMk cId="905041819" sldId="269"/>
            <ac:graphicFrameMk id="10" creationId="{6902319F-3373-42EB-B9A6-1912AE769A52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C58085-0FBF-40B6-BA6C-A406681B2AF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53D2F1A-D7E3-46DE-A72A-C8111F887D8E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Acquisition is a component of the knowledge management  value chain(KMVC).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1FFA2A6D-CE17-45EC-8E33-DF054C5B1999}" type="parTrans" cxnId="{6C81FFC1-DD1B-460E-9AED-9A9A4EB0A835}">
      <dgm:prSet/>
      <dgm:spPr/>
      <dgm:t>
        <a:bodyPr/>
        <a:lstStyle/>
        <a:p>
          <a:endParaRPr lang="en-US"/>
        </a:p>
      </dgm:t>
    </dgm:pt>
    <dgm:pt modelId="{A0DD1938-934F-4ACF-89FC-A88661835748}" type="sibTrans" cxnId="{6C81FFC1-DD1B-460E-9AED-9A9A4EB0A835}">
      <dgm:prSet/>
      <dgm:spPr/>
      <dgm:t>
        <a:bodyPr/>
        <a:lstStyle/>
        <a:p>
          <a:endParaRPr lang="en-US"/>
        </a:p>
      </dgm:t>
    </dgm:pt>
    <dgm:pt modelId="{7DE3DF2E-0CA7-4094-B179-72B0A95769BA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Acquisition is the process of extracting, structuring and organising knowledge.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CE08F046-5905-4450-B48F-54AA5BEB8655}" type="parTrans" cxnId="{BC982606-E86E-4105-9F0D-4CE848CA00D4}">
      <dgm:prSet/>
      <dgm:spPr/>
      <dgm:t>
        <a:bodyPr/>
        <a:lstStyle/>
        <a:p>
          <a:endParaRPr lang="en-US"/>
        </a:p>
      </dgm:t>
    </dgm:pt>
    <dgm:pt modelId="{FDF6D995-02EB-4C4A-A9C0-5CA4584F56E0}" type="sibTrans" cxnId="{BC982606-E86E-4105-9F0D-4CE848CA00D4}">
      <dgm:prSet/>
      <dgm:spPr/>
      <dgm:t>
        <a:bodyPr/>
        <a:lstStyle/>
        <a:p>
          <a:endParaRPr lang="en-US"/>
        </a:p>
      </dgm:t>
    </dgm:pt>
    <dgm:pt modelId="{C0C4B32C-4732-4157-9217-0A55324901F1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Knowledge acquisition determines what knowledge is required to achieve strategic objectives.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F75EC8CE-40F7-4A50-A0DB-F1390B11FB0F}" type="parTrans" cxnId="{8F9BA0A4-897F-434A-9B55-DE596A6582B0}">
      <dgm:prSet/>
      <dgm:spPr/>
      <dgm:t>
        <a:bodyPr/>
        <a:lstStyle/>
        <a:p>
          <a:endParaRPr lang="en-US"/>
        </a:p>
      </dgm:t>
    </dgm:pt>
    <dgm:pt modelId="{9D1D52E9-F56D-4D10-90CD-4028B361710A}" type="sibTrans" cxnId="{8F9BA0A4-897F-434A-9B55-DE596A6582B0}">
      <dgm:prSet/>
      <dgm:spPr/>
      <dgm:t>
        <a:bodyPr/>
        <a:lstStyle/>
        <a:p>
          <a:endParaRPr lang="en-US"/>
        </a:p>
      </dgm:t>
    </dgm:pt>
    <dgm:pt modelId="{140ECA8F-74BF-4B88-8EFF-659795F75FA3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Amazon Prime is an example of how  information is acquired through purchase and browsing history, online  Feedback and a 360-degree buying environment.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AE502300-15AD-4577-8E3C-537A69C7A57F}" type="parTrans" cxnId="{7CD85FC1-AC1E-4E29-8C59-DD45FCB5E8EF}">
      <dgm:prSet/>
      <dgm:spPr/>
      <dgm:t>
        <a:bodyPr/>
        <a:lstStyle/>
        <a:p>
          <a:endParaRPr lang="en-US"/>
        </a:p>
      </dgm:t>
    </dgm:pt>
    <dgm:pt modelId="{4EEBEB88-3F51-4D85-9CA2-E799453F82DA}" type="sibTrans" cxnId="{7CD85FC1-AC1E-4E29-8C59-DD45FCB5E8EF}">
      <dgm:prSet/>
      <dgm:spPr/>
      <dgm:t>
        <a:bodyPr/>
        <a:lstStyle/>
        <a:p>
          <a:endParaRPr lang="en-US"/>
        </a:p>
      </dgm:t>
    </dgm:pt>
    <dgm:pt modelId="{CDEAF6E6-E7CC-4153-9D39-42CFFD6DDAC5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Nevis, 1995, typology can be seen through building customer relationships and insights.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6437C80D-23F6-4D4B-AD6E-99C506068279}" type="parTrans" cxnId="{BD929521-0C90-4440-ABCC-0EABF3330C3B}">
      <dgm:prSet/>
      <dgm:spPr/>
      <dgm:t>
        <a:bodyPr/>
        <a:lstStyle/>
        <a:p>
          <a:endParaRPr lang="en-US"/>
        </a:p>
      </dgm:t>
    </dgm:pt>
    <dgm:pt modelId="{DE9134EA-47D1-4876-A59E-CF6CEBAC9A86}" type="sibTrans" cxnId="{BD929521-0C90-4440-ABCC-0EABF3330C3B}">
      <dgm:prSet/>
      <dgm:spPr/>
      <dgm:t>
        <a:bodyPr/>
        <a:lstStyle/>
        <a:p>
          <a:endParaRPr lang="en-US"/>
        </a:p>
      </dgm:t>
    </dgm:pt>
    <dgm:pt modelId="{4A371FC5-C58A-42FD-B712-467C4B070F78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Amazon use algorithms to transfer the 5c’s of data information into the 4c’s of knowledge.</a:t>
          </a:r>
          <a:endParaRPr lang="en-US" sz="1400" dirty="0">
            <a:latin typeface="Arial Black" panose="020B0A04020102020204" pitchFamily="34" charset="0"/>
          </a:endParaRPr>
        </a:p>
      </dgm:t>
    </dgm:pt>
    <dgm:pt modelId="{EA8F59FE-E94B-42D7-BA21-759E25650D25}" type="parTrans" cxnId="{D4B23D61-7CFC-4263-A645-53AD6996E1D1}">
      <dgm:prSet/>
      <dgm:spPr/>
      <dgm:t>
        <a:bodyPr/>
        <a:lstStyle/>
        <a:p>
          <a:endParaRPr lang="en-US"/>
        </a:p>
      </dgm:t>
    </dgm:pt>
    <dgm:pt modelId="{AD241780-B947-434A-BCAF-971725C3D9DA}" type="sibTrans" cxnId="{D4B23D61-7CFC-4263-A645-53AD6996E1D1}">
      <dgm:prSet/>
      <dgm:spPr/>
      <dgm:t>
        <a:bodyPr/>
        <a:lstStyle/>
        <a:p>
          <a:endParaRPr lang="en-US"/>
        </a:p>
      </dgm:t>
    </dgm:pt>
    <dgm:pt modelId="{BD2E5EFF-0698-4035-8701-2FF650203FB1}">
      <dgm:prSet custT="1"/>
      <dgm:spPr/>
      <dgm:t>
        <a:bodyPr/>
        <a:lstStyle/>
        <a:p>
          <a:r>
            <a:rPr lang="en-GB" sz="1400" dirty="0">
              <a:latin typeface="Arial Black" panose="020B0A04020102020204" pitchFamily="34" charset="0"/>
            </a:rPr>
            <a:t>Nonaka and Takeuchi </a:t>
          </a:r>
          <a:r>
            <a:rPr lang="en-GB" sz="1400">
              <a:latin typeface="Arial Black" panose="020B0A04020102020204" pitchFamily="34" charset="0"/>
            </a:rPr>
            <a:t>model used with </a:t>
          </a:r>
          <a:r>
            <a:rPr lang="en-GB" sz="1400" dirty="0">
              <a:latin typeface="Arial Black" panose="020B0A04020102020204" pitchFamily="34" charset="0"/>
            </a:rPr>
            <a:t>tacit knowledge transferred to explicit knowledge. </a:t>
          </a:r>
          <a:endParaRPr lang="en-US" sz="1400" dirty="0">
            <a:latin typeface="Arial Black" panose="020B0A04020102020204" pitchFamily="34" charset="0"/>
          </a:endParaRPr>
        </a:p>
      </dgm:t>
    </dgm:pt>
    <dgm:pt modelId="{9A2447D7-8F79-4987-85C4-87E48ED50F04}" type="parTrans" cxnId="{7CA60EEC-74D9-44C2-A69B-FF5C5D7797DB}">
      <dgm:prSet/>
      <dgm:spPr/>
      <dgm:t>
        <a:bodyPr/>
        <a:lstStyle/>
        <a:p>
          <a:endParaRPr lang="en-US"/>
        </a:p>
      </dgm:t>
    </dgm:pt>
    <dgm:pt modelId="{5B32E91F-EC41-4321-807A-089AB58F0401}" type="sibTrans" cxnId="{7CA60EEC-74D9-44C2-A69B-FF5C5D7797DB}">
      <dgm:prSet/>
      <dgm:spPr/>
      <dgm:t>
        <a:bodyPr/>
        <a:lstStyle/>
        <a:p>
          <a:endParaRPr lang="en-US"/>
        </a:p>
      </dgm:t>
    </dgm:pt>
    <dgm:pt modelId="{E1B8D66A-E9F0-4579-BED1-5B25DA9CA435}" type="pres">
      <dgm:prSet presAssocID="{C1C58085-0FBF-40B6-BA6C-A406681B2AFC}" presName="vert0" presStyleCnt="0">
        <dgm:presLayoutVars>
          <dgm:dir/>
          <dgm:animOne val="branch"/>
          <dgm:animLvl val="lvl"/>
        </dgm:presLayoutVars>
      </dgm:prSet>
      <dgm:spPr/>
    </dgm:pt>
    <dgm:pt modelId="{5865C015-18FC-4DD9-AF39-AC62DE74A800}" type="pres">
      <dgm:prSet presAssocID="{453D2F1A-D7E3-46DE-A72A-C8111F887D8E}" presName="thickLine" presStyleLbl="alignNode1" presStyleIdx="0" presStyleCnt="7"/>
      <dgm:spPr/>
    </dgm:pt>
    <dgm:pt modelId="{E5F2F837-47BA-4168-B730-C0843BE75024}" type="pres">
      <dgm:prSet presAssocID="{453D2F1A-D7E3-46DE-A72A-C8111F887D8E}" presName="horz1" presStyleCnt="0"/>
      <dgm:spPr/>
    </dgm:pt>
    <dgm:pt modelId="{F52BF887-1788-4744-BE6A-C1E2CD0471CB}" type="pres">
      <dgm:prSet presAssocID="{453D2F1A-D7E3-46DE-A72A-C8111F887D8E}" presName="tx1" presStyleLbl="revTx" presStyleIdx="0" presStyleCnt="7"/>
      <dgm:spPr/>
    </dgm:pt>
    <dgm:pt modelId="{58FC65EF-C297-494C-A37B-47DCA103A061}" type="pres">
      <dgm:prSet presAssocID="{453D2F1A-D7E3-46DE-A72A-C8111F887D8E}" presName="vert1" presStyleCnt="0"/>
      <dgm:spPr/>
    </dgm:pt>
    <dgm:pt modelId="{6CC0C0F1-C14F-4015-A0F7-ADB2F444007B}" type="pres">
      <dgm:prSet presAssocID="{7DE3DF2E-0CA7-4094-B179-72B0A95769BA}" presName="thickLine" presStyleLbl="alignNode1" presStyleIdx="1" presStyleCnt="7"/>
      <dgm:spPr/>
    </dgm:pt>
    <dgm:pt modelId="{2D828790-5538-4AF6-B982-76BA062CA6DE}" type="pres">
      <dgm:prSet presAssocID="{7DE3DF2E-0CA7-4094-B179-72B0A95769BA}" presName="horz1" presStyleCnt="0"/>
      <dgm:spPr/>
    </dgm:pt>
    <dgm:pt modelId="{36F33D1B-119F-4FA6-9D01-BD33C473597A}" type="pres">
      <dgm:prSet presAssocID="{7DE3DF2E-0CA7-4094-B179-72B0A95769BA}" presName="tx1" presStyleLbl="revTx" presStyleIdx="1" presStyleCnt="7"/>
      <dgm:spPr/>
    </dgm:pt>
    <dgm:pt modelId="{F0D2C875-8A30-4D0E-9CB9-F9220DBCF8C1}" type="pres">
      <dgm:prSet presAssocID="{7DE3DF2E-0CA7-4094-B179-72B0A95769BA}" presName="vert1" presStyleCnt="0"/>
      <dgm:spPr/>
    </dgm:pt>
    <dgm:pt modelId="{DE676E2E-101A-48DF-80C8-113FBACDE5A5}" type="pres">
      <dgm:prSet presAssocID="{C0C4B32C-4732-4157-9217-0A55324901F1}" presName="thickLine" presStyleLbl="alignNode1" presStyleIdx="2" presStyleCnt="7"/>
      <dgm:spPr/>
    </dgm:pt>
    <dgm:pt modelId="{BE11B275-26F6-4D88-880A-A8161F77B3C4}" type="pres">
      <dgm:prSet presAssocID="{C0C4B32C-4732-4157-9217-0A55324901F1}" presName="horz1" presStyleCnt="0"/>
      <dgm:spPr/>
    </dgm:pt>
    <dgm:pt modelId="{235B6ACF-15A4-4BBA-ACAE-51D8EFDDD339}" type="pres">
      <dgm:prSet presAssocID="{C0C4B32C-4732-4157-9217-0A55324901F1}" presName="tx1" presStyleLbl="revTx" presStyleIdx="2" presStyleCnt="7"/>
      <dgm:spPr/>
    </dgm:pt>
    <dgm:pt modelId="{E4BDABE7-4FED-49AB-B914-B02B8FB733C9}" type="pres">
      <dgm:prSet presAssocID="{C0C4B32C-4732-4157-9217-0A55324901F1}" presName="vert1" presStyleCnt="0"/>
      <dgm:spPr/>
    </dgm:pt>
    <dgm:pt modelId="{27B4CF7D-BC94-4910-906C-BEDA02719132}" type="pres">
      <dgm:prSet presAssocID="{140ECA8F-74BF-4B88-8EFF-659795F75FA3}" presName="thickLine" presStyleLbl="alignNode1" presStyleIdx="3" presStyleCnt="7"/>
      <dgm:spPr/>
    </dgm:pt>
    <dgm:pt modelId="{0A7D49CD-D91C-46DD-A1B2-6409507DAE19}" type="pres">
      <dgm:prSet presAssocID="{140ECA8F-74BF-4B88-8EFF-659795F75FA3}" presName="horz1" presStyleCnt="0"/>
      <dgm:spPr/>
    </dgm:pt>
    <dgm:pt modelId="{1D13C0C3-EF13-4C38-9096-8B1E7F03CFBB}" type="pres">
      <dgm:prSet presAssocID="{140ECA8F-74BF-4B88-8EFF-659795F75FA3}" presName="tx1" presStyleLbl="revTx" presStyleIdx="3" presStyleCnt="7" custScaleY="99389"/>
      <dgm:spPr/>
    </dgm:pt>
    <dgm:pt modelId="{D59F76CB-F59E-4D0F-A74B-08BFEF404A13}" type="pres">
      <dgm:prSet presAssocID="{140ECA8F-74BF-4B88-8EFF-659795F75FA3}" presName="vert1" presStyleCnt="0"/>
      <dgm:spPr/>
    </dgm:pt>
    <dgm:pt modelId="{DEFED504-7CC9-4639-99B6-A7A1E9CB3589}" type="pres">
      <dgm:prSet presAssocID="{CDEAF6E6-E7CC-4153-9D39-42CFFD6DDAC5}" presName="thickLine" presStyleLbl="alignNode1" presStyleIdx="4" presStyleCnt="7"/>
      <dgm:spPr/>
    </dgm:pt>
    <dgm:pt modelId="{CF49A760-E42C-4257-92B7-D43BED3C1767}" type="pres">
      <dgm:prSet presAssocID="{CDEAF6E6-E7CC-4153-9D39-42CFFD6DDAC5}" presName="horz1" presStyleCnt="0"/>
      <dgm:spPr/>
    </dgm:pt>
    <dgm:pt modelId="{F12D4282-433B-4386-843F-F13D894E8E20}" type="pres">
      <dgm:prSet presAssocID="{CDEAF6E6-E7CC-4153-9D39-42CFFD6DDAC5}" presName="tx1" presStyleLbl="revTx" presStyleIdx="4" presStyleCnt="7" custScaleX="99631" custScaleY="78036"/>
      <dgm:spPr/>
    </dgm:pt>
    <dgm:pt modelId="{C46B43F2-D2B0-4474-A448-E55BF49AE765}" type="pres">
      <dgm:prSet presAssocID="{CDEAF6E6-E7CC-4153-9D39-42CFFD6DDAC5}" presName="vert1" presStyleCnt="0"/>
      <dgm:spPr/>
    </dgm:pt>
    <dgm:pt modelId="{5455F706-75F7-4C6D-98F9-25D3342DA6B8}" type="pres">
      <dgm:prSet presAssocID="{4A371FC5-C58A-42FD-B712-467C4B070F78}" presName="thickLine" presStyleLbl="alignNode1" presStyleIdx="5" presStyleCnt="7"/>
      <dgm:spPr/>
    </dgm:pt>
    <dgm:pt modelId="{66E68367-96C9-4F17-80C0-C53448BED637}" type="pres">
      <dgm:prSet presAssocID="{4A371FC5-C58A-42FD-B712-467C4B070F78}" presName="horz1" presStyleCnt="0"/>
      <dgm:spPr/>
    </dgm:pt>
    <dgm:pt modelId="{9F2CE5B0-728F-4E68-B7E2-04E73C9ADD6E}" type="pres">
      <dgm:prSet presAssocID="{4A371FC5-C58A-42FD-B712-467C4B070F78}" presName="tx1" presStyleLbl="revTx" presStyleIdx="5" presStyleCnt="7"/>
      <dgm:spPr/>
    </dgm:pt>
    <dgm:pt modelId="{AB9E4A30-8D2C-4727-A8A8-CCCD5759DCAA}" type="pres">
      <dgm:prSet presAssocID="{4A371FC5-C58A-42FD-B712-467C4B070F78}" presName="vert1" presStyleCnt="0"/>
      <dgm:spPr/>
    </dgm:pt>
    <dgm:pt modelId="{1EA804FE-7D7B-4F05-BE17-8C16A5563F31}" type="pres">
      <dgm:prSet presAssocID="{BD2E5EFF-0698-4035-8701-2FF650203FB1}" presName="thickLine" presStyleLbl="alignNode1" presStyleIdx="6" presStyleCnt="7"/>
      <dgm:spPr/>
    </dgm:pt>
    <dgm:pt modelId="{2EC09CD9-31EA-43D7-B751-6E0088188712}" type="pres">
      <dgm:prSet presAssocID="{BD2E5EFF-0698-4035-8701-2FF650203FB1}" presName="horz1" presStyleCnt="0"/>
      <dgm:spPr/>
    </dgm:pt>
    <dgm:pt modelId="{98D20524-219C-4A42-B405-E48939CA377B}" type="pres">
      <dgm:prSet presAssocID="{BD2E5EFF-0698-4035-8701-2FF650203FB1}" presName="tx1" presStyleLbl="revTx" presStyleIdx="6" presStyleCnt="7"/>
      <dgm:spPr/>
    </dgm:pt>
    <dgm:pt modelId="{9D51F84D-D727-453B-9FCD-BA126E1EB6BD}" type="pres">
      <dgm:prSet presAssocID="{BD2E5EFF-0698-4035-8701-2FF650203FB1}" presName="vert1" presStyleCnt="0"/>
      <dgm:spPr/>
    </dgm:pt>
  </dgm:ptLst>
  <dgm:cxnLst>
    <dgm:cxn modelId="{BC982606-E86E-4105-9F0D-4CE848CA00D4}" srcId="{C1C58085-0FBF-40B6-BA6C-A406681B2AFC}" destId="{7DE3DF2E-0CA7-4094-B179-72B0A95769BA}" srcOrd="1" destOrd="0" parTransId="{CE08F046-5905-4450-B48F-54AA5BEB8655}" sibTransId="{FDF6D995-02EB-4C4A-A9C0-5CA4584F56E0}"/>
    <dgm:cxn modelId="{75D61516-B47C-42C9-BEAC-7D23D7422BEF}" type="presOf" srcId="{4A371FC5-C58A-42FD-B712-467C4B070F78}" destId="{9F2CE5B0-728F-4E68-B7E2-04E73C9ADD6E}" srcOrd="0" destOrd="0" presId="urn:microsoft.com/office/officeart/2008/layout/LinedList"/>
    <dgm:cxn modelId="{BD929521-0C90-4440-ABCC-0EABF3330C3B}" srcId="{C1C58085-0FBF-40B6-BA6C-A406681B2AFC}" destId="{CDEAF6E6-E7CC-4153-9D39-42CFFD6DDAC5}" srcOrd="4" destOrd="0" parTransId="{6437C80D-23F6-4D4B-AD6E-99C506068279}" sibTransId="{DE9134EA-47D1-4876-A59E-CF6CEBAC9A86}"/>
    <dgm:cxn modelId="{D4B23D61-7CFC-4263-A645-53AD6996E1D1}" srcId="{C1C58085-0FBF-40B6-BA6C-A406681B2AFC}" destId="{4A371FC5-C58A-42FD-B712-467C4B070F78}" srcOrd="5" destOrd="0" parTransId="{EA8F59FE-E94B-42D7-BA21-759E25650D25}" sibTransId="{AD241780-B947-434A-BCAF-971725C3D9DA}"/>
    <dgm:cxn modelId="{36562F51-F85B-4782-98D3-372754CC5528}" type="presOf" srcId="{140ECA8F-74BF-4B88-8EFF-659795F75FA3}" destId="{1D13C0C3-EF13-4C38-9096-8B1E7F03CFBB}" srcOrd="0" destOrd="0" presId="urn:microsoft.com/office/officeart/2008/layout/LinedList"/>
    <dgm:cxn modelId="{6FF36A72-29FA-42B3-B9A4-9E510826894A}" type="presOf" srcId="{7DE3DF2E-0CA7-4094-B179-72B0A95769BA}" destId="{36F33D1B-119F-4FA6-9D01-BD33C473597A}" srcOrd="0" destOrd="0" presId="urn:microsoft.com/office/officeart/2008/layout/LinedList"/>
    <dgm:cxn modelId="{1D2B5D55-DDB6-49A3-B379-1F08E2FBD54F}" type="presOf" srcId="{453D2F1A-D7E3-46DE-A72A-C8111F887D8E}" destId="{F52BF887-1788-4744-BE6A-C1E2CD0471CB}" srcOrd="0" destOrd="0" presId="urn:microsoft.com/office/officeart/2008/layout/LinedList"/>
    <dgm:cxn modelId="{05F6A997-8508-457A-9D2C-3E648D826F28}" type="presOf" srcId="{C1C58085-0FBF-40B6-BA6C-A406681B2AFC}" destId="{E1B8D66A-E9F0-4579-BED1-5B25DA9CA435}" srcOrd="0" destOrd="0" presId="urn:microsoft.com/office/officeart/2008/layout/LinedList"/>
    <dgm:cxn modelId="{8F9BA0A4-897F-434A-9B55-DE596A6582B0}" srcId="{C1C58085-0FBF-40B6-BA6C-A406681B2AFC}" destId="{C0C4B32C-4732-4157-9217-0A55324901F1}" srcOrd="2" destOrd="0" parTransId="{F75EC8CE-40F7-4A50-A0DB-F1390B11FB0F}" sibTransId="{9D1D52E9-F56D-4D10-90CD-4028B361710A}"/>
    <dgm:cxn modelId="{7CD85FC1-AC1E-4E29-8C59-DD45FCB5E8EF}" srcId="{C1C58085-0FBF-40B6-BA6C-A406681B2AFC}" destId="{140ECA8F-74BF-4B88-8EFF-659795F75FA3}" srcOrd="3" destOrd="0" parTransId="{AE502300-15AD-4577-8E3C-537A69C7A57F}" sibTransId="{4EEBEB88-3F51-4D85-9CA2-E799453F82DA}"/>
    <dgm:cxn modelId="{6C81FFC1-DD1B-460E-9AED-9A9A4EB0A835}" srcId="{C1C58085-0FBF-40B6-BA6C-A406681B2AFC}" destId="{453D2F1A-D7E3-46DE-A72A-C8111F887D8E}" srcOrd="0" destOrd="0" parTransId="{1FFA2A6D-CE17-45EC-8E33-DF054C5B1999}" sibTransId="{A0DD1938-934F-4ACF-89FC-A88661835748}"/>
    <dgm:cxn modelId="{E94A81C4-17F4-41F6-B4EE-486DDBA922DB}" type="presOf" srcId="{BD2E5EFF-0698-4035-8701-2FF650203FB1}" destId="{98D20524-219C-4A42-B405-E48939CA377B}" srcOrd="0" destOrd="0" presId="urn:microsoft.com/office/officeart/2008/layout/LinedList"/>
    <dgm:cxn modelId="{625F7AC5-F366-456D-928D-31210FAEF4B2}" type="presOf" srcId="{CDEAF6E6-E7CC-4153-9D39-42CFFD6DDAC5}" destId="{F12D4282-433B-4386-843F-F13D894E8E20}" srcOrd="0" destOrd="0" presId="urn:microsoft.com/office/officeart/2008/layout/LinedList"/>
    <dgm:cxn modelId="{7B960FE8-C728-4438-A9F9-DE0EBE2D3A6B}" type="presOf" srcId="{C0C4B32C-4732-4157-9217-0A55324901F1}" destId="{235B6ACF-15A4-4BBA-ACAE-51D8EFDDD339}" srcOrd="0" destOrd="0" presId="urn:microsoft.com/office/officeart/2008/layout/LinedList"/>
    <dgm:cxn modelId="{7CA60EEC-74D9-44C2-A69B-FF5C5D7797DB}" srcId="{C1C58085-0FBF-40B6-BA6C-A406681B2AFC}" destId="{BD2E5EFF-0698-4035-8701-2FF650203FB1}" srcOrd="6" destOrd="0" parTransId="{9A2447D7-8F79-4987-85C4-87E48ED50F04}" sibTransId="{5B32E91F-EC41-4321-807A-089AB58F0401}"/>
    <dgm:cxn modelId="{7A7836CC-CB5C-4CD7-A770-956D881EDBE7}" type="presParOf" srcId="{E1B8D66A-E9F0-4579-BED1-5B25DA9CA435}" destId="{5865C015-18FC-4DD9-AF39-AC62DE74A800}" srcOrd="0" destOrd="0" presId="urn:microsoft.com/office/officeart/2008/layout/LinedList"/>
    <dgm:cxn modelId="{E9F818D5-F860-4E37-91AE-00EF23D10B9B}" type="presParOf" srcId="{E1B8D66A-E9F0-4579-BED1-5B25DA9CA435}" destId="{E5F2F837-47BA-4168-B730-C0843BE75024}" srcOrd="1" destOrd="0" presId="urn:microsoft.com/office/officeart/2008/layout/LinedList"/>
    <dgm:cxn modelId="{A3860EE2-466A-4285-BAFC-3C60EBAB98B3}" type="presParOf" srcId="{E5F2F837-47BA-4168-B730-C0843BE75024}" destId="{F52BF887-1788-4744-BE6A-C1E2CD0471CB}" srcOrd="0" destOrd="0" presId="urn:microsoft.com/office/officeart/2008/layout/LinedList"/>
    <dgm:cxn modelId="{0EBBEE1C-E8F1-4D21-A699-4F91B4CC3BB3}" type="presParOf" srcId="{E5F2F837-47BA-4168-B730-C0843BE75024}" destId="{58FC65EF-C297-494C-A37B-47DCA103A061}" srcOrd="1" destOrd="0" presId="urn:microsoft.com/office/officeart/2008/layout/LinedList"/>
    <dgm:cxn modelId="{05F5D475-4A32-42CB-8338-D7F503BEB18C}" type="presParOf" srcId="{E1B8D66A-E9F0-4579-BED1-5B25DA9CA435}" destId="{6CC0C0F1-C14F-4015-A0F7-ADB2F444007B}" srcOrd="2" destOrd="0" presId="urn:microsoft.com/office/officeart/2008/layout/LinedList"/>
    <dgm:cxn modelId="{D66D9A02-2A69-4F5D-BFEC-D63DC5DEBC64}" type="presParOf" srcId="{E1B8D66A-E9F0-4579-BED1-5B25DA9CA435}" destId="{2D828790-5538-4AF6-B982-76BA062CA6DE}" srcOrd="3" destOrd="0" presId="urn:microsoft.com/office/officeart/2008/layout/LinedList"/>
    <dgm:cxn modelId="{F8662328-D5EB-43BF-80BD-CE5EF5D13870}" type="presParOf" srcId="{2D828790-5538-4AF6-B982-76BA062CA6DE}" destId="{36F33D1B-119F-4FA6-9D01-BD33C473597A}" srcOrd="0" destOrd="0" presId="urn:microsoft.com/office/officeart/2008/layout/LinedList"/>
    <dgm:cxn modelId="{6786DAEE-DCA5-418F-90C2-3241DB87F712}" type="presParOf" srcId="{2D828790-5538-4AF6-B982-76BA062CA6DE}" destId="{F0D2C875-8A30-4D0E-9CB9-F9220DBCF8C1}" srcOrd="1" destOrd="0" presId="urn:microsoft.com/office/officeart/2008/layout/LinedList"/>
    <dgm:cxn modelId="{2651AC62-D943-4670-811F-B64138A02DDF}" type="presParOf" srcId="{E1B8D66A-E9F0-4579-BED1-5B25DA9CA435}" destId="{DE676E2E-101A-48DF-80C8-113FBACDE5A5}" srcOrd="4" destOrd="0" presId="urn:microsoft.com/office/officeart/2008/layout/LinedList"/>
    <dgm:cxn modelId="{C3E002EB-A44E-47E3-BB4E-7E9C34A5B7BE}" type="presParOf" srcId="{E1B8D66A-E9F0-4579-BED1-5B25DA9CA435}" destId="{BE11B275-26F6-4D88-880A-A8161F77B3C4}" srcOrd="5" destOrd="0" presId="urn:microsoft.com/office/officeart/2008/layout/LinedList"/>
    <dgm:cxn modelId="{5C2F276A-975C-428E-BC46-5C6CCD4947AE}" type="presParOf" srcId="{BE11B275-26F6-4D88-880A-A8161F77B3C4}" destId="{235B6ACF-15A4-4BBA-ACAE-51D8EFDDD339}" srcOrd="0" destOrd="0" presId="urn:microsoft.com/office/officeart/2008/layout/LinedList"/>
    <dgm:cxn modelId="{FE318D7E-5597-4233-B458-6C8DD202F181}" type="presParOf" srcId="{BE11B275-26F6-4D88-880A-A8161F77B3C4}" destId="{E4BDABE7-4FED-49AB-B914-B02B8FB733C9}" srcOrd="1" destOrd="0" presId="urn:microsoft.com/office/officeart/2008/layout/LinedList"/>
    <dgm:cxn modelId="{96872907-8141-4F25-8E50-1D3B48F65585}" type="presParOf" srcId="{E1B8D66A-E9F0-4579-BED1-5B25DA9CA435}" destId="{27B4CF7D-BC94-4910-906C-BEDA02719132}" srcOrd="6" destOrd="0" presId="urn:microsoft.com/office/officeart/2008/layout/LinedList"/>
    <dgm:cxn modelId="{DCB8F49E-F0EE-45B1-9C14-3526128FCED2}" type="presParOf" srcId="{E1B8D66A-E9F0-4579-BED1-5B25DA9CA435}" destId="{0A7D49CD-D91C-46DD-A1B2-6409507DAE19}" srcOrd="7" destOrd="0" presId="urn:microsoft.com/office/officeart/2008/layout/LinedList"/>
    <dgm:cxn modelId="{56C65248-2749-4D28-89E0-8BA6756B6EEB}" type="presParOf" srcId="{0A7D49CD-D91C-46DD-A1B2-6409507DAE19}" destId="{1D13C0C3-EF13-4C38-9096-8B1E7F03CFBB}" srcOrd="0" destOrd="0" presId="urn:microsoft.com/office/officeart/2008/layout/LinedList"/>
    <dgm:cxn modelId="{54869534-6F7C-4FF6-A643-A2D7A1858D80}" type="presParOf" srcId="{0A7D49CD-D91C-46DD-A1B2-6409507DAE19}" destId="{D59F76CB-F59E-4D0F-A74B-08BFEF404A13}" srcOrd="1" destOrd="0" presId="urn:microsoft.com/office/officeart/2008/layout/LinedList"/>
    <dgm:cxn modelId="{BEFC1CCA-FFE6-4E7E-A647-FDCEA31BE8E7}" type="presParOf" srcId="{E1B8D66A-E9F0-4579-BED1-5B25DA9CA435}" destId="{DEFED504-7CC9-4639-99B6-A7A1E9CB3589}" srcOrd="8" destOrd="0" presId="urn:microsoft.com/office/officeart/2008/layout/LinedList"/>
    <dgm:cxn modelId="{898DC47A-C839-47C1-8393-3826CB0C14FF}" type="presParOf" srcId="{E1B8D66A-E9F0-4579-BED1-5B25DA9CA435}" destId="{CF49A760-E42C-4257-92B7-D43BED3C1767}" srcOrd="9" destOrd="0" presId="urn:microsoft.com/office/officeart/2008/layout/LinedList"/>
    <dgm:cxn modelId="{679F7E79-562A-42FD-8355-185B4DCD6786}" type="presParOf" srcId="{CF49A760-E42C-4257-92B7-D43BED3C1767}" destId="{F12D4282-433B-4386-843F-F13D894E8E20}" srcOrd="0" destOrd="0" presId="urn:microsoft.com/office/officeart/2008/layout/LinedList"/>
    <dgm:cxn modelId="{1838CC6C-55DD-418C-B968-26E7098183C8}" type="presParOf" srcId="{CF49A760-E42C-4257-92B7-D43BED3C1767}" destId="{C46B43F2-D2B0-4474-A448-E55BF49AE765}" srcOrd="1" destOrd="0" presId="urn:microsoft.com/office/officeart/2008/layout/LinedList"/>
    <dgm:cxn modelId="{679C8A07-A86C-4DF9-9975-438A481B63B3}" type="presParOf" srcId="{E1B8D66A-E9F0-4579-BED1-5B25DA9CA435}" destId="{5455F706-75F7-4C6D-98F9-25D3342DA6B8}" srcOrd="10" destOrd="0" presId="urn:microsoft.com/office/officeart/2008/layout/LinedList"/>
    <dgm:cxn modelId="{514336C4-6242-4D07-9225-8020F65B68B4}" type="presParOf" srcId="{E1B8D66A-E9F0-4579-BED1-5B25DA9CA435}" destId="{66E68367-96C9-4F17-80C0-C53448BED637}" srcOrd="11" destOrd="0" presId="urn:microsoft.com/office/officeart/2008/layout/LinedList"/>
    <dgm:cxn modelId="{6989CE59-9498-43CD-BC49-074AA3ED734D}" type="presParOf" srcId="{66E68367-96C9-4F17-80C0-C53448BED637}" destId="{9F2CE5B0-728F-4E68-B7E2-04E73C9ADD6E}" srcOrd="0" destOrd="0" presId="urn:microsoft.com/office/officeart/2008/layout/LinedList"/>
    <dgm:cxn modelId="{8FC7C1DE-9DEC-4183-8908-E68440B604B1}" type="presParOf" srcId="{66E68367-96C9-4F17-80C0-C53448BED637}" destId="{AB9E4A30-8D2C-4727-A8A8-CCCD5759DCAA}" srcOrd="1" destOrd="0" presId="urn:microsoft.com/office/officeart/2008/layout/LinedList"/>
    <dgm:cxn modelId="{1049D19B-D3E7-4E0D-906A-0C0CD1F9D9BB}" type="presParOf" srcId="{E1B8D66A-E9F0-4579-BED1-5B25DA9CA435}" destId="{1EA804FE-7D7B-4F05-BE17-8C16A5563F31}" srcOrd="12" destOrd="0" presId="urn:microsoft.com/office/officeart/2008/layout/LinedList"/>
    <dgm:cxn modelId="{E4FF7621-004E-4E51-B9F7-AD2FCDD0BC0C}" type="presParOf" srcId="{E1B8D66A-E9F0-4579-BED1-5B25DA9CA435}" destId="{2EC09CD9-31EA-43D7-B751-6E0088188712}" srcOrd="13" destOrd="0" presId="urn:microsoft.com/office/officeart/2008/layout/LinedList"/>
    <dgm:cxn modelId="{BD1A9AA9-5925-4663-87F9-AF1BC9E5A7C4}" type="presParOf" srcId="{2EC09CD9-31EA-43D7-B751-6E0088188712}" destId="{98D20524-219C-4A42-B405-E48939CA377B}" srcOrd="0" destOrd="0" presId="urn:microsoft.com/office/officeart/2008/layout/LinedList"/>
    <dgm:cxn modelId="{24B6124B-F4EF-4163-916F-BF13B8526124}" type="presParOf" srcId="{2EC09CD9-31EA-43D7-B751-6E0088188712}" destId="{9D51F84D-D727-453B-9FCD-BA126E1EB6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65C015-18FC-4DD9-AF39-AC62DE74A800}">
      <dsp:nvSpPr>
        <dsp:cNvPr id="0" name=""/>
        <dsp:cNvSpPr/>
      </dsp:nvSpPr>
      <dsp:spPr>
        <a:xfrm>
          <a:off x="0" y="2589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BF887-1788-4744-BE6A-C1E2CD0471CB}">
      <dsp:nvSpPr>
        <dsp:cNvPr id="0" name=""/>
        <dsp:cNvSpPr/>
      </dsp:nvSpPr>
      <dsp:spPr>
        <a:xfrm>
          <a:off x="0" y="2589"/>
          <a:ext cx="6172199" cy="718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Acquisition is a component of the knowledge management  value chain(KMVC).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2589"/>
        <a:ext cx="6172199" cy="718669"/>
      </dsp:txXfrm>
    </dsp:sp>
    <dsp:sp modelId="{6CC0C0F1-C14F-4015-A0F7-ADB2F444007B}">
      <dsp:nvSpPr>
        <dsp:cNvPr id="0" name=""/>
        <dsp:cNvSpPr/>
      </dsp:nvSpPr>
      <dsp:spPr>
        <a:xfrm>
          <a:off x="0" y="721259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33D1B-119F-4FA6-9D01-BD33C473597A}">
      <dsp:nvSpPr>
        <dsp:cNvPr id="0" name=""/>
        <dsp:cNvSpPr/>
      </dsp:nvSpPr>
      <dsp:spPr>
        <a:xfrm>
          <a:off x="0" y="721259"/>
          <a:ext cx="6172199" cy="718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Acquisition is the process of extracting, structuring and organising knowledge.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721259"/>
        <a:ext cx="6172199" cy="718669"/>
      </dsp:txXfrm>
    </dsp:sp>
    <dsp:sp modelId="{DE676E2E-101A-48DF-80C8-113FBACDE5A5}">
      <dsp:nvSpPr>
        <dsp:cNvPr id="0" name=""/>
        <dsp:cNvSpPr/>
      </dsp:nvSpPr>
      <dsp:spPr>
        <a:xfrm>
          <a:off x="0" y="1439928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5B6ACF-15A4-4BBA-ACAE-51D8EFDDD339}">
      <dsp:nvSpPr>
        <dsp:cNvPr id="0" name=""/>
        <dsp:cNvSpPr/>
      </dsp:nvSpPr>
      <dsp:spPr>
        <a:xfrm>
          <a:off x="0" y="1439928"/>
          <a:ext cx="6172199" cy="718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Knowledge acquisition determines what knowledge is required to achieve strategic objectives.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1439928"/>
        <a:ext cx="6172199" cy="718669"/>
      </dsp:txXfrm>
    </dsp:sp>
    <dsp:sp modelId="{27B4CF7D-BC94-4910-906C-BEDA02719132}">
      <dsp:nvSpPr>
        <dsp:cNvPr id="0" name=""/>
        <dsp:cNvSpPr/>
      </dsp:nvSpPr>
      <dsp:spPr>
        <a:xfrm>
          <a:off x="0" y="2158597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3C0C3-EF13-4C38-9096-8B1E7F03CFBB}">
      <dsp:nvSpPr>
        <dsp:cNvPr id="0" name=""/>
        <dsp:cNvSpPr/>
      </dsp:nvSpPr>
      <dsp:spPr>
        <a:xfrm>
          <a:off x="0" y="2158597"/>
          <a:ext cx="6172199" cy="7142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Amazon Prime is an example of how  information is acquired through purchase and browsing history, online  Feedback and a 360-degree buying environment.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2158597"/>
        <a:ext cx="6172199" cy="714278"/>
      </dsp:txXfrm>
    </dsp:sp>
    <dsp:sp modelId="{DEFED504-7CC9-4639-99B6-A7A1E9CB3589}">
      <dsp:nvSpPr>
        <dsp:cNvPr id="0" name=""/>
        <dsp:cNvSpPr/>
      </dsp:nvSpPr>
      <dsp:spPr>
        <a:xfrm>
          <a:off x="0" y="2872875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D4282-433B-4386-843F-F13D894E8E20}">
      <dsp:nvSpPr>
        <dsp:cNvPr id="0" name=""/>
        <dsp:cNvSpPr/>
      </dsp:nvSpPr>
      <dsp:spPr>
        <a:xfrm>
          <a:off x="0" y="2872875"/>
          <a:ext cx="6149424" cy="560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Nevis, 1995, typology can be seen through building customer relationships and insights.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2872875"/>
        <a:ext cx="6149424" cy="560820"/>
      </dsp:txXfrm>
    </dsp:sp>
    <dsp:sp modelId="{5455F706-75F7-4C6D-98F9-25D3342DA6B8}">
      <dsp:nvSpPr>
        <dsp:cNvPr id="0" name=""/>
        <dsp:cNvSpPr/>
      </dsp:nvSpPr>
      <dsp:spPr>
        <a:xfrm>
          <a:off x="0" y="3433696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CE5B0-728F-4E68-B7E2-04E73C9ADD6E}">
      <dsp:nvSpPr>
        <dsp:cNvPr id="0" name=""/>
        <dsp:cNvSpPr/>
      </dsp:nvSpPr>
      <dsp:spPr>
        <a:xfrm>
          <a:off x="0" y="3433696"/>
          <a:ext cx="6172199" cy="718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Amazon use algorithms to transfer the 5c’s of data information into the 4c’s of knowledge.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3433696"/>
        <a:ext cx="6172199" cy="718669"/>
      </dsp:txXfrm>
    </dsp:sp>
    <dsp:sp modelId="{1EA804FE-7D7B-4F05-BE17-8C16A5563F31}">
      <dsp:nvSpPr>
        <dsp:cNvPr id="0" name=""/>
        <dsp:cNvSpPr/>
      </dsp:nvSpPr>
      <dsp:spPr>
        <a:xfrm>
          <a:off x="0" y="4152365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20524-219C-4A42-B405-E48939CA377B}">
      <dsp:nvSpPr>
        <dsp:cNvPr id="0" name=""/>
        <dsp:cNvSpPr/>
      </dsp:nvSpPr>
      <dsp:spPr>
        <a:xfrm>
          <a:off x="0" y="4152365"/>
          <a:ext cx="6172199" cy="718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 Black" panose="020B0A04020102020204" pitchFamily="34" charset="0"/>
            </a:rPr>
            <a:t>Nonaka and Takeuchi </a:t>
          </a:r>
          <a:r>
            <a:rPr lang="en-GB" sz="1400" kern="1200">
              <a:latin typeface="Arial Black" panose="020B0A04020102020204" pitchFamily="34" charset="0"/>
            </a:rPr>
            <a:t>model used with </a:t>
          </a:r>
          <a:r>
            <a:rPr lang="en-GB" sz="1400" kern="1200" dirty="0">
              <a:latin typeface="Arial Black" panose="020B0A04020102020204" pitchFamily="34" charset="0"/>
            </a:rPr>
            <a:t>tacit knowledge transferred to explicit knowledge. </a:t>
          </a:r>
          <a:endParaRPr lang="en-US" sz="1400" kern="1200" dirty="0">
            <a:latin typeface="Arial Black" panose="020B0A04020102020204" pitchFamily="34" charset="0"/>
          </a:endParaRPr>
        </a:p>
      </dsp:txBody>
      <dsp:txXfrm>
        <a:off x="0" y="4152365"/>
        <a:ext cx="6172199" cy="718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2C042-F0F1-4A77-92E3-85859231D3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A7E8CE-1FF9-4B37-893D-4173EC15B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EF9FE-26DB-47FE-9CED-9ABF3796B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A00FB4-7A79-4A10-808D-3924C8FA9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590B4-E71D-4861-AE39-AAC50D1C8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378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E5172-8A59-4412-899F-EA84BBFFA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EE074-CB7D-4485-B2BD-3DF397E34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C8D47-F326-42F3-89B5-1CC2AF082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F956D-F889-47F9-B393-F7DF04AD0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C98E5-2966-4535-B5B9-8C2F740E5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409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FF7D0-6489-4435-8A88-E383BEE57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59072-9266-4149-8553-738F11D07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48C8A-F320-4626-A09D-DB2370473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BDB08-CABC-4676-AB99-1703A7A3E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D76CC-345C-4B13-9779-6015FC83F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569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1B863-989E-41A3-8DA8-71B031A9B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8C29D-67C3-4C25-A650-239CA5BB51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E7F43-C6F6-4671-8443-BF67469C0A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9FA99-83CC-4E23-BF9F-E1FA2096A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E61FEB-9D98-4E80-9A23-2E2937058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EF5069-E342-4BCB-B8CB-406188D93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118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FFC8E-A8A2-44AE-8263-660F02392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5A2614-260B-4E01-A0F1-CACD1B5A2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90A826-1448-45B7-9C44-72EA2294BC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A90005-5313-48AA-8C2C-03F69AE2CB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02AD61-FE54-4FC5-ABAC-82910A095D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CC6D65-F865-46C9-B139-A6CE97363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FBE199-128B-4970-ACD6-5E885F674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45C3BF-6AA2-4267-B2B7-C9E447911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40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0F769-848A-4B24-9FC4-76A0F4102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DAC4CF-C86C-4015-ACF7-F525804D0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49966C-C1FE-4A79-A035-E1DC025F5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5AC91-8EB6-4D23-8EE9-FE0A46B83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6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D2034-A352-44F7-85D8-781DC9672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A533F1-5118-4076-AD25-77A950ED7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F2EE6-5A12-4A81-A14D-EFF09F686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301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416B1-AB08-4013-9539-175F299E4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A5B33-10A7-41AC-8123-0857F88CD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D435D2-1473-4B20-AE90-2CF0821F04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C8A58F-5B95-4DFB-9EF6-3F2AC4CEC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8B2EB8-CA91-445A-959F-5CBDE3B19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2C7901-DB90-402C-B2E9-23E098B2F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399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55BF5-4EDB-4132-ACE5-E49900AC3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AF5C60-3D69-4BF6-B4AC-EE120737E4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C8DE93-9BF0-4223-A1CD-8FB567679D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46AEF-688B-4547-BE4E-305115248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E4614-414F-43EC-8711-D138A5322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1DBEE-B6DE-4F78-B3FD-8B010CCD4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487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4E762-AEC9-4744-9BFF-D970B0955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A57F71-EF53-40CE-ADE7-E02FE94796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1E77F-9316-4ABD-90A9-8B7C15B5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69C56-CC87-4F42-A3DA-78CDCEF3E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BD590-D1F5-44D6-A943-21602F193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058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D2ADA7-82B2-4CD4-8DB9-AB459AE6B7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F11484-D74A-428B-BA33-7549FCE5D2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B7A97-B5FE-40FC-9434-D4B9194CA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46EC8-02B9-48BC-A3CD-D305DE832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CB965-DC17-49ED-8172-97E9E6204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45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6842C1-5CC8-4022-A74A-AF9DE61CA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3F012F-7BD4-4E01-8DEC-C40EAAFAF1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3E09F-8161-4849-8CE9-82965800DD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3B466-6FD9-4FC5-AE9F-04C0323294A3}" type="datetimeFigureOut">
              <a:rPr lang="en-GB" smtClean="0"/>
              <a:t>03/06/2021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5A72C-96F0-45F2-B95A-1ED8C1A0F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C54C3-CFFC-4BB9-8824-1BDA7A3364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98C372-83E0-49EF-A7D1-7783591AE34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391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chemeClr val="accent4"/>
            </a:gs>
            <a:gs pos="44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629468-35EC-4419-B32D-6B714944A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69843"/>
            <a:ext cx="3932237" cy="1160483"/>
          </a:xfrm>
          <a:gradFill>
            <a:gsLst>
              <a:gs pos="32000">
                <a:schemeClr val="accent4"/>
              </a:gs>
              <a:gs pos="51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</p:spPr>
        <p:txBody>
          <a:bodyPr/>
          <a:lstStyle/>
          <a:p>
            <a:pPr algn="ctr"/>
            <a:r>
              <a:rPr lang="en-GB" sz="2000" dirty="0">
                <a:highlight>
                  <a:srgbClr val="FFFF00"/>
                </a:highlight>
                <a:latin typeface="Arial Rounded MT Bold" panose="020F0704030504030204" pitchFamily="34" charset="0"/>
              </a:rPr>
              <a:t>KNOWLEDGE ACQUISITION AT AMAZON</a:t>
            </a:r>
            <a:endParaRPr lang="en-GB" sz="2000" dirty="0">
              <a:highlight>
                <a:srgbClr val="FFFF00"/>
              </a:highlight>
            </a:endParaRPr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6902319F-3373-42EB-B9A6-1912AE769A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3443851"/>
              </p:ext>
            </p:extLst>
          </p:nvPr>
        </p:nvGraphicFramePr>
        <p:xfrm>
          <a:off x="5180012" y="569843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20C2909-8BA0-4704-A7ED-A7565F14F2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Amazon’s 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mission </a:t>
            </a:r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statement:</a:t>
            </a:r>
          </a:p>
          <a:p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“We strive to offer our customers the lowest possible prices, the best available selection, and the utmost convenience”</a:t>
            </a:r>
          </a:p>
          <a:p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Amazon is guided by four 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values</a:t>
            </a:r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:</a:t>
            </a:r>
          </a:p>
          <a:p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Customer obsession rather than competitor focus, passion for invention, commitment to operational excellence and long term thinking</a:t>
            </a:r>
          </a:p>
          <a:p>
            <a:r>
              <a:rPr lang="en-GB" sz="16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mission statement  and values identifies Amazon’s investment in KMVC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041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9a2fb44583040e860af6429ff2fc5811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a2a87743db9da1c455fdce9337ed876b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13C9DBB-3423-4E00-8794-AB62538E16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02F55F8-1EF0-48E5-8FDA-C740102F61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C4A878E-F7B0-4C41-B71A-654E141B9809}">
  <ds:schemaRefs>
    <ds:schemaRef ds:uri="39a888ec-cc75-402e-856f-ff68cc5460ab"/>
    <ds:schemaRef ds:uri="http://purl.org/dc/terms/"/>
    <ds:schemaRef ds:uri="9d0d5cce-d4dc-4043-8325-c992d2f588cd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4253</TotalTime>
  <Words>171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Arial</vt:lpstr>
      <vt:lpstr>Arial Black</vt:lpstr>
      <vt:lpstr>Arial Rounded MT Bold</vt:lpstr>
      <vt:lpstr>Calibri</vt:lpstr>
      <vt:lpstr>Calibri Light</vt:lpstr>
      <vt:lpstr>Office Theme</vt:lpstr>
      <vt:lpstr>KNOWLEDGE ACQUISITION AT AMAZON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ACQUISITION AT AMAZON</dc:title>
  <dc:creator>Audra Suzanne Arundel (1905286)</dc:creator>
  <cp:lastModifiedBy>Audra Suzanne Arundel (1905286)</cp:lastModifiedBy>
  <cp:revision>2</cp:revision>
  <dcterms:created xsi:type="dcterms:W3CDTF">2021-05-27T17:01:13Z</dcterms:created>
  <dcterms:modified xsi:type="dcterms:W3CDTF">2021-06-03T11:27:51Z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