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comment1.xml" ContentType="application/vnd.openxmlformats-officedocument.presentationml.comment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58" r:id="rId1"/>
  </p:sldMasterIdLst>
  <p:notesMasterIdLst>
    <p:notesMasterId r:id="rId21"/>
  </p:notesMasterIdLst>
  <p:sldIdLst>
    <p:sldId id="256" r:id="rId2"/>
    <p:sldId id="257" r:id="rId3"/>
    <p:sldId id="258" r:id="rId4"/>
    <p:sldId id="259"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Lst>
  <p:sldSz cx="9144000" cy="5143500" type="screen16x9"/>
  <p:notesSz cx="6858000" cy="9144000"/>
  <p:embeddedFontLst>
    <p:embeddedFont>
      <p:font typeface="Calibri" panose="020F0502020204030204" pitchFamily="34" charset="0"/>
      <p:regular r:id="rId22"/>
      <p:bold r:id="rId23"/>
      <p:italic r:id="rId24"/>
      <p:boldItalic r:id="rId25"/>
    </p:embeddedFont>
    <p:embeddedFont>
      <p:font typeface="Helvetica" pitchFamily="2" charset="0"/>
      <p:regular r:id="rId26"/>
      <p:bold r:id="rId27"/>
      <p:italic r:id="rId28"/>
      <p:boldItalic r:id="rId29"/>
    </p:embeddedFont>
    <p:embeddedFont>
      <p:font typeface="Lato Black" panose="020F0802020204030203" pitchFamily="34" charset="77"/>
      <p:bold r:id="rId30"/>
      <p:boldItalic r:id="rId31"/>
    </p:embeddedFont>
    <p:embeddedFont>
      <p:font typeface="Lato Light" panose="020F0502020204030203"/>
      <p:regular r:id="rId32"/>
      <p:bold r:id="rId33"/>
      <p:italic r:id="rId34"/>
      <p:boldItalic r:id="rId3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521415D9-36F7-43E2-AB2F-B90AF26B5E84}">
      <p14:sectionLst xmlns:p14="http://schemas.microsoft.com/office/powerpoint/2010/main">
        <p14:section name="Secțiune implicită" id="{471ADE0D-C65E-40A8-94FF-B3C88E96DA63}">
          <p14:sldIdLst>
            <p14:sldId id="256"/>
            <p14:sldId id="257"/>
            <p14:sldId id="258"/>
            <p14:sldId id="259"/>
            <p14:sldId id="261"/>
            <p14:sldId id="262"/>
            <p14:sldId id="263"/>
            <p14:sldId id="264"/>
            <p14:sldId id="265"/>
            <p14:sldId id="266"/>
            <p14:sldId id="267"/>
            <p14:sldId id="268"/>
            <p14:sldId id="269"/>
            <p14:sldId id="270"/>
            <p14:sldId id="271"/>
            <p14:sldId id="272"/>
            <p14:sldId id="273"/>
            <p14:sldId id="274"/>
            <p14:sldId id="275"/>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umitru" initials="D" lastIdx="1" clrIdx="0">
    <p:extLst>
      <p:ext uri="{19B8F6BF-5375-455C-9EA6-DF929625EA0E}">
        <p15:presenceInfo xmlns:p15="http://schemas.microsoft.com/office/powerpoint/2012/main" userId="0f6f10146a9bdcb1"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4295455F-198B-42C5-81CF-AED617D49399}">
  <a:tblStyle styleId="{4295455F-198B-42C5-81CF-AED617D49399}"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2" d="100"/>
          <a:sy n="102" d="100"/>
        </p:scale>
        <p:origin x="898"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5.fntdata"/><Relationship Id="rId39" Type="http://schemas.openxmlformats.org/officeDocument/2006/relationships/theme" Target="theme/theme1.xml"/><Relationship Id="rId21" Type="http://schemas.openxmlformats.org/officeDocument/2006/relationships/notesMaster" Target="notesMasters/notesMaster1.xml"/><Relationship Id="rId34" Type="http://schemas.openxmlformats.org/officeDocument/2006/relationships/font" Target="fonts/font1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33" Type="http://schemas.openxmlformats.org/officeDocument/2006/relationships/font" Target="fonts/font12.fntdata"/><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32" Type="http://schemas.openxmlformats.org/officeDocument/2006/relationships/font" Target="fonts/font11.fntdata"/><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font" Target="fonts/font7.fntdata"/><Relationship Id="rId36"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10.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font" Target="fonts/font6.fntdata"/><Relationship Id="rId30" Type="http://schemas.openxmlformats.org/officeDocument/2006/relationships/font" Target="fonts/font9.fntdata"/><Relationship Id="rId35" Type="http://schemas.openxmlformats.org/officeDocument/2006/relationships/font" Target="fonts/font14.fntdata"/><Relationship Id="rId8" Type="http://schemas.openxmlformats.org/officeDocument/2006/relationships/slide" Target="slides/slide7.xml"/><Relationship Id="rId3" Type="http://schemas.openxmlformats.org/officeDocument/2006/relationships/slide" Target="slides/slide2.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04-20T21:12:31.564" idx="1">
    <p:pos x="732" y="1959"/>
    <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
        <p:cNvGrpSpPr/>
        <p:nvPr/>
      </p:nvGrpSpPr>
      <p:grpSpPr>
        <a:xfrm>
          <a:off x="0" y="0"/>
          <a:ext cx="0" cy="0"/>
          <a:chOff x="0" y="0"/>
          <a:chExt cx="0" cy="0"/>
        </a:xfrm>
      </p:grpSpPr>
      <p:sp>
        <p:nvSpPr>
          <p:cNvPr id="79" name="Google Shape;79;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 name="Google Shape;80;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 name="Google Shape;85;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g35f391192_0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 name="Google Shape;102;g35f391192_0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g35ed75ccf_0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1" name="Google Shape;121;g35ed75ccf_0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g35f391192_0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1" name="Google Shape;141;g35f391192_0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g35f391192_0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9" name="Google Shape;149;g35f391192_0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g35f391192_0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8" name="Google Shape;158;g35f391192_0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1034300" y="925025"/>
            <a:ext cx="7075500" cy="1159800"/>
          </a:xfrm>
          <a:prstGeom prst="rect">
            <a:avLst/>
          </a:prstGeom>
        </p:spPr>
        <p:txBody>
          <a:bodyPr spcFirstLastPara="1" wrap="square" lIns="0" tIns="0" rIns="0" bIns="0" anchor="t" anchorCtr="0">
            <a:noAutofit/>
          </a:bodyPr>
          <a:lstStyle>
            <a:lvl1pPr lvl="0" rtl="0">
              <a:spcBef>
                <a:spcPts val="0"/>
              </a:spcBef>
              <a:spcAft>
                <a:spcPts val="0"/>
              </a:spcAft>
              <a:buSzPts val="5400"/>
              <a:buNone/>
              <a:defRPr sz="5400"/>
            </a:lvl1pPr>
            <a:lvl2pPr lvl="1" rtl="0">
              <a:spcBef>
                <a:spcPts val="0"/>
              </a:spcBef>
              <a:spcAft>
                <a:spcPts val="0"/>
              </a:spcAft>
              <a:buSzPts val="5400"/>
              <a:buNone/>
              <a:defRPr sz="5400"/>
            </a:lvl2pPr>
            <a:lvl3pPr lvl="2" rtl="0">
              <a:spcBef>
                <a:spcPts val="0"/>
              </a:spcBef>
              <a:spcAft>
                <a:spcPts val="0"/>
              </a:spcAft>
              <a:buSzPts val="5400"/>
              <a:buNone/>
              <a:defRPr sz="5400"/>
            </a:lvl3pPr>
            <a:lvl4pPr lvl="3" rtl="0">
              <a:spcBef>
                <a:spcPts val="0"/>
              </a:spcBef>
              <a:spcAft>
                <a:spcPts val="0"/>
              </a:spcAft>
              <a:buSzPts val="5400"/>
              <a:buNone/>
              <a:defRPr sz="5400"/>
            </a:lvl4pPr>
            <a:lvl5pPr lvl="4" rtl="0">
              <a:spcBef>
                <a:spcPts val="0"/>
              </a:spcBef>
              <a:spcAft>
                <a:spcPts val="0"/>
              </a:spcAft>
              <a:buSzPts val="5400"/>
              <a:buNone/>
              <a:defRPr sz="5400"/>
            </a:lvl5pPr>
            <a:lvl6pPr lvl="5" rtl="0">
              <a:spcBef>
                <a:spcPts val="0"/>
              </a:spcBef>
              <a:spcAft>
                <a:spcPts val="0"/>
              </a:spcAft>
              <a:buSzPts val="5400"/>
              <a:buNone/>
              <a:defRPr sz="5400"/>
            </a:lvl6pPr>
            <a:lvl7pPr lvl="6" rtl="0">
              <a:spcBef>
                <a:spcPts val="0"/>
              </a:spcBef>
              <a:spcAft>
                <a:spcPts val="0"/>
              </a:spcAft>
              <a:buSzPts val="5400"/>
              <a:buNone/>
              <a:defRPr sz="5400"/>
            </a:lvl7pPr>
            <a:lvl8pPr lvl="7" rtl="0">
              <a:spcBef>
                <a:spcPts val="0"/>
              </a:spcBef>
              <a:spcAft>
                <a:spcPts val="0"/>
              </a:spcAft>
              <a:buSzPts val="5400"/>
              <a:buNone/>
              <a:defRPr sz="5400"/>
            </a:lvl8pPr>
            <a:lvl9pPr lvl="8" rtl="0">
              <a:spcBef>
                <a:spcPts val="0"/>
              </a:spcBef>
              <a:spcAft>
                <a:spcPts val="0"/>
              </a:spcAft>
              <a:buSzPts val="5400"/>
              <a:buNone/>
              <a:defRPr sz="5400"/>
            </a:lvl9pPr>
          </a:lstStyle>
          <a:p>
            <a:endParaRPr/>
          </a:p>
        </p:txBody>
      </p:sp>
      <p:grpSp>
        <p:nvGrpSpPr>
          <p:cNvPr id="11" name="Google Shape;11;p2"/>
          <p:cNvGrpSpPr/>
          <p:nvPr/>
        </p:nvGrpSpPr>
        <p:grpSpPr>
          <a:xfrm>
            <a:off x="-12656" y="1423414"/>
            <a:ext cx="9155849" cy="3718952"/>
            <a:chOff x="1669785" y="210240"/>
            <a:chExt cx="3861435" cy="1568450"/>
          </a:xfrm>
        </p:grpSpPr>
        <p:sp>
          <p:nvSpPr>
            <p:cNvPr id="12" name="Google Shape;12;p2"/>
            <p:cNvSpPr/>
            <p:nvPr/>
          </p:nvSpPr>
          <p:spPr>
            <a:xfrm>
              <a:off x="1669785" y="210240"/>
              <a:ext cx="3860800" cy="1568450"/>
            </a:xfrm>
            <a:custGeom>
              <a:avLst/>
              <a:gdLst/>
              <a:ahLst/>
              <a:cxnLst/>
              <a:rect l="l" t="t" r="r" b="b"/>
              <a:pathLst>
                <a:path w="3860800" h="1568450" extrusionOk="0">
                  <a:moveTo>
                    <a:pt x="1304290" y="810260"/>
                  </a:moveTo>
                  <a:cubicBezTo>
                    <a:pt x="857250" y="810260"/>
                    <a:pt x="421005" y="740410"/>
                    <a:pt x="0" y="608330"/>
                  </a:cubicBezTo>
                  <a:lnTo>
                    <a:pt x="0" y="1570355"/>
                  </a:lnTo>
                  <a:lnTo>
                    <a:pt x="3864610" y="1570355"/>
                  </a:lnTo>
                  <a:lnTo>
                    <a:pt x="3864610" y="0"/>
                  </a:lnTo>
                  <a:cubicBezTo>
                    <a:pt x="3082290" y="520700"/>
                    <a:pt x="2216150" y="810260"/>
                    <a:pt x="1304290" y="810260"/>
                  </a:cubicBezTo>
                  <a:close/>
                </a:path>
              </a:pathLst>
            </a:custGeom>
            <a:gradFill>
              <a:gsLst>
                <a:gs pos="0">
                  <a:srgbClr val="FFC486"/>
                </a:gs>
                <a:gs pos="100000">
                  <a:srgbClr val="FF866B"/>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3" name="Google Shape;13;p2"/>
            <p:cNvSpPr/>
            <p:nvPr/>
          </p:nvSpPr>
          <p:spPr>
            <a:xfrm>
              <a:off x="1669785" y="939220"/>
              <a:ext cx="3860800" cy="838200"/>
            </a:xfrm>
            <a:custGeom>
              <a:avLst/>
              <a:gdLst/>
              <a:ahLst/>
              <a:cxnLst/>
              <a:rect l="l" t="t" r="r" b="b"/>
              <a:pathLst>
                <a:path w="3860800" h="838200" extrusionOk="0">
                  <a:moveTo>
                    <a:pt x="1932305" y="451485"/>
                  </a:moveTo>
                  <a:cubicBezTo>
                    <a:pt x="1258570" y="451485"/>
                    <a:pt x="608965" y="293370"/>
                    <a:pt x="0" y="0"/>
                  </a:cubicBezTo>
                  <a:lnTo>
                    <a:pt x="0" y="840740"/>
                  </a:lnTo>
                  <a:lnTo>
                    <a:pt x="3864610" y="840740"/>
                  </a:lnTo>
                  <a:lnTo>
                    <a:pt x="3864610" y="635"/>
                  </a:lnTo>
                  <a:cubicBezTo>
                    <a:pt x="3255645" y="293370"/>
                    <a:pt x="2606675" y="451485"/>
                    <a:pt x="1932305" y="451485"/>
                  </a:cubicBezTo>
                  <a:close/>
                </a:path>
              </a:pathLst>
            </a:custGeom>
            <a:gradFill>
              <a:gsLst>
                <a:gs pos="0">
                  <a:srgbClr val="F20122">
                    <a:alpha val="51764"/>
                  </a:srgbClr>
                </a:gs>
                <a:gs pos="100000">
                  <a:srgbClr val="FF6A00">
                    <a:alpha val="71764"/>
                  </a:srgbClr>
                </a:gs>
              </a:gsLst>
              <a:lin ang="1080140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 name="Google Shape;14;p2"/>
            <p:cNvSpPr/>
            <p:nvPr/>
          </p:nvSpPr>
          <p:spPr>
            <a:xfrm>
              <a:off x="1670420" y="576000"/>
              <a:ext cx="3860800" cy="1200150"/>
            </a:xfrm>
            <a:custGeom>
              <a:avLst/>
              <a:gdLst/>
              <a:ahLst/>
              <a:cxnLst/>
              <a:rect l="l" t="t" r="r" b="b"/>
              <a:pathLst>
                <a:path w="3860800" h="1200150" extrusionOk="0">
                  <a:moveTo>
                    <a:pt x="2672715" y="887095"/>
                  </a:moveTo>
                  <a:cubicBezTo>
                    <a:pt x="1717040" y="887095"/>
                    <a:pt x="811530" y="568960"/>
                    <a:pt x="0" y="0"/>
                  </a:cubicBezTo>
                  <a:lnTo>
                    <a:pt x="0" y="1204595"/>
                  </a:lnTo>
                  <a:lnTo>
                    <a:pt x="3864610" y="1204595"/>
                  </a:lnTo>
                  <a:lnTo>
                    <a:pt x="3864610" y="718820"/>
                  </a:lnTo>
                  <a:cubicBezTo>
                    <a:pt x="3478530" y="829310"/>
                    <a:pt x="3079750" y="887095"/>
                    <a:pt x="2672715" y="887095"/>
                  </a:cubicBezTo>
                  <a:close/>
                </a:path>
              </a:pathLst>
            </a:custGeom>
            <a:gradFill>
              <a:gsLst>
                <a:gs pos="0">
                  <a:srgbClr val="FF9F00">
                    <a:alpha val="56470"/>
                  </a:srgbClr>
                </a:gs>
                <a:gs pos="100000">
                  <a:srgbClr val="CC0000">
                    <a:alpha val="57254"/>
                  </a:srgbClr>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ubtitle">
  <p:cSld name="TITLE_1">
    <p:spTree>
      <p:nvGrpSpPr>
        <p:cNvPr id="1" name="Shape 15"/>
        <p:cNvGrpSpPr/>
        <p:nvPr/>
      </p:nvGrpSpPr>
      <p:grpSpPr>
        <a:xfrm>
          <a:off x="0" y="0"/>
          <a:ext cx="0" cy="0"/>
          <a:chOff x="0" y="0"/>
          <a:chExt cx="0" cy="0"/>
        </a:xfrm>
      </p:grpSpPr>
      <p:sp>
        <p:nvSpPr>
          <p:cNvPr id="16" name="Google Shape;16;p3"/>
          <p:cNvSpPr txBox="1">
            <a:spLocks noGrp="1"/>
          </p:cNvSpPr>
          <p:nvPr>
            <p:ph type="ctrTitle"/>
          </p:nvPr>
        </p:nvSpPr>
        <p:spPr>
          <a:xfrm>
            <a:off x="1034300" y="1583350"/>
            <a:ext cx="6342900" cy="1159800"/>
          </a:xfrm>
          <a:prstGeom prst="rect">
            <a:avLst/>
          </a:prstGeom>
        </p:spPr>
        <p:txBody>
          <a:bodyPr spcFirstLastPara="1" wrap="square" lIns="0" tIns="0" rIns="0" bIns="0" anchor="b" anchorCtr="0">
            <a:noAutofit/>
          </a:bodyPr>
          <a:lstStyle>
            <a:lvl1pPr lvl="0" rtl="0">
              <a:spcBef>
                <a:spcPts val="0"/>
              </a:spcBef>
              <a:spcAft>
                <a:spcPts val="0"/>
              </a:spcAft>
              <a:buSzPts val="4800"/>
              <a:buNone/>
              <a:defRPr sz="4800"/>
            </a:lvl1pPr>
            <a:lvl2pPr lvl="1" rtl="0">
              <a:spcBef>
                <a:spcPts val="0"/>
              </a:spcBef>
              <a:spcAft>
                <a:spcPts val="0"/>
              </a:spcAft>
              <a:buSzPts val="4800"/>
              <a:buNone/>
              <a:defRPr sz="4800"/>
            </a:lvl2pPr>
            <a:lvl3pPr lvl="2" rtl="0">
              <a:spcBef>
                <a:spcPts val="0"/>
              </a:spcBef>
              <a:spcAft>
                <a:spcPts val="0"/>
              </a:spcAft>
              <a:buSzPts val="4800"/>
              <a:buNone/>
              <a:defRPr sz="4800"/>
            </a:lvl3pPr>
            <a:lvl4pPr lvl="3" rtl="0">
              <a:spcBef>
                <a:spcPts val="0"/>
              </a:spcBef>
              <a:spcAft>
                <a:spcPts val="0"/>
              </a:spcAft>
              <a:buSzPts val="4800"/>
              <a:buNone/>
              <a:defRPr sz="4800"/>
            </a:lvl4pPr>
            <a:lvl5pPr lvl="4" rtl="0">
              <a:spcBef>
                <a:spcPts val="0"/>
              </a:spcBef>
              <a:spcAft>
                <a:spcPts val="0"/>
              </a:spcAft>
              <a:buSzPts val="4800"/>
              <a:buNone/>
              <a:defRPr sz="4800"/>
            </a:lvl5pPr>
            <a:lvl6pPr lvl="5" rtl="0">
              <a:spcBef>
                <a:spcPts val="0"/>
              </a:spcBef>
              <a:spcAft>
                <a:spcPts val="0"/>
              </a:spcAft>
              <a:buSzPts val="4800"/>
              <a:buNone/>
              <a:defRPr sz="4800"/>
            </a:lvl6pPr>
            <a:lvl7pPr lvl="6" rtl="0">
              <a:spcBef>
                <a:spcPts val="0"/>
              </a:spcBef>
              <a:spcAft>
                <a:spcPts val="0"/>
              </a:spcAft>
              <a:buSzPts val="4800"/>
              <a:buNone/>
              <a:defRPr sz="4800"/>
            </a:lvl7pPr>
            <a:lvl8pPr lvl="7" rtl="0">
              <a:spcBef>
                <a:spcPts val="0"/>
              </a:spcBef>
              <a:spcAft>
                <a:spcPts val="0"/>
              </a:spcAft>
              <a:buSzPts val="4800"/>
              <a:buNone/>
              <a:defRPr sz="4800"/>
            </a:lvl8pPr>
            <a:lvl9pPr lvl="8" rtl="0">
              <a:spcBef>
                <a:spcPts val="0"/>
              </a:spcBef>
              <a:spcAft>
                <a:spcPts val="0"/>
              </a:spcAft>
              <a:buSzPts val="4800"/>
              <a:buNone/>
              <a:defRPr sz="4800"/>
            </a:lvl9pPr>
          </a:lstStyle>
          <a:p>
            <a:endParaRPr/>
          </a:p>
        </p:txBody>
      </p:sp>
      <p:sp>
        <p:nvSpPr>
          <p:cNvPr id="17" name="Google Shape;17;p3"/>
          <p:cNvSpPr txBox="1">
            <a:spLocks noGrp="1"/>
          </p:cNvSpPr>
          <p:nvPr>
            <p:ph type="subTitle" idx="1"/>
          </p:nvPr>
        </p:nvSpPr>
        <p:spPr>
          <a:xfrm>
            <a:off x="1034300" y="2840052"/>
            <a:ext cx="6342900" cy="784800"/>
          </a:xfrm>
          <a:prstGeom prst="rect">
            <a:avLst/>
          </a:prstGeom>
        </p:spPr>
        <p:txBody>
          <a:bodyPr spcFirstLastPara="1" wrap="square" lIns="0" tIns="0" rIns="0" bIns="0" anchor="t" anchorCtr="0">
            <a:noAutofit/>
          </a:bodyPr>
          <a:lstStyle>
            <a:lvl1pPr lvl="0" rtl="0">
              <a:spcBef>
                <a:spcPts val="0"/>
              </a:spcBef>
              <a:spcAft>
                <a:spcPts val="0"/>
              </a:spcAft>
              <a:buClr>
                <a:schemeClr val="accent5"/>
              </a:buClr>
              <a:buSzPts val="2400"/>
              <a:buNone/>
              <a:defRPr>
                <a:solidFill>
                  <a:schemeClr val="accent5"/>
                </a:solidFill>
              </a:defRPr>
            </a:lvl1pPr>
            <a:lvl2pPr lvl="1" rtl="0">
              <a:spcBef>
                <a:spcPts val="0"/>
              </a:spcBef>
              <a:spcAft>
                <a:spcPts val="0"/>
              </a:spcAft>
              <a:buClr>
                <a:schemeClr val="accent5"/>
              </a:buClr>
              <a:buSzPts val="3000"/>
              <a:buNone/>
              <a:defRPr sz="3000">
                <a:solidFill>
                  <a:schemeClr val="accent5"/>
                </a:solidFill>
              </a:defRPr>
            </a:lvl2pPr>
            <a:lvl3pPr lvl="2" rtl="0">
              <a:spcBef>
                <a:spcPts val="0"/>
              </a:spcBef>
              <a:spcAft>
                <a:spcPts val="0"/>
              </a:spcAft>
              <a:buClr>
                <a:schemeClr val="accent5"/>
              </a:buClr>
              <a:buSzPts val="3000"/>
              <a:buNone/>
              <a:defRPr sz="3000">
                <a:solidFill>
                  <a:schemeClr val="accent5"/>
                </a:solidFill>
              </a:defRPr>
            </a:lvl3pPr>
            <a:lvl4pPr lvl="3" rtl="0">
              <a:spcBef>
                <a:spcPts val="0"/>
              </a:spcBef>
              <a:spcAft>
                <a:spcPts val="0"/>
              </a:spcAft>
              <a:buClr>
                <a:schemeClr val="accent5"/>
              </a:buClr>
              <a:buSzPts val="3000"/>
              <a:buNone/>
              <a:defRPr sz="3000">
                <a:solidFill>
                  <a:schemeClr val="accent5"/>
                </a:solidFill>
              </a:defRPr>
            </a:lvl4pPr>
            <a:lvl5pPr lvl="4" rtl="0">
              <a:spcBef>
                <a:spcPts val="0"/>
              </a:spcBef>
              <a:spcAft>
                <a:spcPts val="0"/>
              </a:spcAft>
              <a:buClr>
                <a:schemeClr val="accent5"/>
              </a:buClr>
              <a:buSzPts val="3000"/>
              <a:buNone/>
              <a:defRPr sz="3000">
                <a:solidFill>
                  <a:schemeClr val="accent5"/>
                </a:solidFill>
              </a:defRPr>
            </a:lvl5pPr>
            <a:lvl6pPr lvl="5" rtl="0">
              <a:spcBef>
                <a:spcPts val="0"/>
              </a:spcBef>
              <a:spcAft>
                <a:spcPts val="0"/>
              </a:spcAft>
              <a:buClr>
                <a:schemeClr val="accent5"/>
              </a:buClr>
              <a:buSzPts val="3000"/>
              <a:buNone/>
              <a:defRPr sz="3000">
                <a:solidFill>
                  <a:schemeClr val="accent5"/>
                </a:solidFill>
              </a:defRPr>
            </a:lvl6pPr>
            <a:lvl7pPr lvl="6" rtl="0">
              <a:spcBef>
                <a:spcPts val="0"/>
              </a:spcBef>
              <a:spcAft>
                <a:spcPts val="0"/>
              </a:spcAft>
              <a:buClr>
                <a:schemeClr val="accent5"/>
              </a:buClr>
              <a:buSzPts val="3000"/>
              <a:buNone/>
              <a:defRPr sz="3000">
                <a:solidFill>
                  <a:schemeClr val="accent5"/>
                </a:solidFill>
              </a:defRPr>
            </a:lvl7pPr>
            <a:lvl8pPr lvl="7" rtl="0">
              <a:spcBef>
                <a:spcPts val="0"/>
              </a:spcBef>
              <a:spcAft>
                <a:spcPts val="0"/>
              </a:spcAft>
              <a:buClr>
                <a:schemeClr val="accent5"/>
              </a:buClr>
              <a:buSzPts val="3000"/>
              <a:buNone/>
              <a:defRPr sz="3000">
                <a:solidFill>
                  <a:schemeClr val="accent5"/>
                </a:solidFill>
              </a:defRPr>
            </a:lvl8pPr>
            <a:lvl9pPr lvl="8" rtl="0">
              <a:spcBef>
                <a:spcPts val="0"/>
              </a:spcBef>
              <a:spcAft>
                <a:spcPts val="0"/>
              </a:spcAft>
              <a:buClr>
                <a:schemeClr val="accent5"/>
              </a:buClr>
              <a:buSzPts val="3000"/>
              <a:buNone/>
              <a:defRPr sz="3000">
                <a:solidFill>
                  <a:schemeClr val="accent5"/>
                </a:solidFill>
              </a:defRPr>
            </a:lvl9pPr>
          </a:lstStyle>
          <a:p>
            <a:endParaRPr/>
          </a:p>
        </p:txBody>
      </p:sp>
      <p:sp>
        <p:nvSpPr>
          <p:cNvPr id="18" name="Google Shape;18;p3"/>
          <p:cNvSpPr/>
          <p:nvPr/>
        </p:nvSpPr>
        <p:spPr>
          <a:xfrm>
            <a:off x="14" y="2916528"/>
            <a:ext cx="9140444" cy="2224977"/>
          </a:xfrm>
          <a:custGeom>
            <a:avLst/>
            <a:gdLst/>
            <a:ahLst/>
            <a:cxnLst/>
            <a:rect l="l" t="t" r="r" b="b"/>
            <a:pathLst>
              <a:path w="3860800" h="939800" extrusionOk="0">
                <a:moveTo>
                  <a:pt x="1304290" y="494030"/>
                </a:moveTo>
                <a:cubicBezTo>
                  <a:pt x="857250" y="494030"/>
                  <a:pt x="421005" y="451485"/>
                  <a:pt x="0" y="370840"/>
                </a:cubicBezTo>
                <a:lnTo>
                  <a:pt x="0" y="942340"/>
                </a:lnTo>
                <a:lnTo>
                  <a:pt x="3864610" y="942340"/>
                </a:lnTo>
                <a:lnTo>
                  <a:pt x="3864610" y="0"/>
                </a:lnTo>
                <a:cubicBezTo>
                  <a:pt x="3082290" y="317500"/>
                  <a:pt x="2216150" y="494030"/>
                  <a:pt x="1304290" y="494030"/>
                </a:cubicBezTo>
                <a:close/>
              </a:path>
            </a:pathLst>
          </a:custGeom>
          <a:gradFill>
            <a:gsLst>
              <a:gs pos="0">
                <a:srgbClr val="FFC486"/>
              </a:gs>
              <a:gs pos="100000">
                <a:srgbClr val="FF866B"/>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 name="Google Shape;19;p3"/>
          <p:cNvSpPr/>
          <p:nvPr/>
        </p:nvSpPr>
        <p:spPr>
          <a:xfrm>
            <a:off x="14" y="1925587"/>
            <a:ext cx="9140444" cy="3217196"/>
          </a:xfrm>
          <a:custGeom>
            <a:avLst/>
            <a:gdLst/>
            <a:ahLst/>
            <a:cxnLst/>
            <a:rect l="l" t="t" r="r" b="b"/>
            <a:pathLst>
              <a:path w="3860800" h="1358900" extrusionOk="0">
                <a:moveTo>
                  <a:pt x="175260" y="1096010"/>
                </a:moveTo>
                <a:cubicBezTo>
                  <a:pt x="116840" y="1096010"/>
                  <a:pt x="58420" y="1095375"/>
                  <a:pt x="0" y="1094105"/>
                </a:cubicBezTo>
                <a:lnTo>
                  <a:pt x="0" y="1360805"/>
                </a:lnTo>
                <a:lnTo>
                  <a:pt x="3864610" y="1360805"/>
                </a:lnTo>
                <a:lnTo>
                  <a:pt x="3864610" y="0"/>
                </a:lnTo>
                <a:cubicBezTo>
                  <a:pt x="2827655" y="689610"/>
                  <a:pt x="1553210" y="1096010"/>
                  <a:pt x="175260" y="1096010"/>
                </a:cubicBezTo>
                <a:close/>
              </a:path>
            </a:pathLst>
          </a:custGeom>
          <a:gradFill>
            <a:gsLst>
              <a:gs pos="0">
                <a:srgbClr val="F20122">
                  <a:alpha val="51764"/>
                </a:srgbClr>
              </a:gs>
              <a:gs pos="100000">
                <a:srgbClr val="FF6A00">
                  <a:alpha val="71764"/>
                </a:srgbClr>
              </a:gs>
            </a:gsLst>
            <a:lin ang="1080140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0" name="Google Shape;20;p3"/>
          <p:cNvSpPr/>
          <p:nvPr/>
        </p:nvSpPr>
        <p:spPr>
          <a:xfrm>
            <a:off x="1518" y="3412751"/>
            <a:ext cx="9140444" cy="1728867"/>
          </a:xfrm>
          <a:custGeom>
            <a:avLst/>
            <a:gdLst/>
            <a:ahLst/>
            <a:cxnLst/>
            <a:rect l="l" t="t" r="r" b="b"/>
            <a:pathLst>
              <a:path w="3860800" h="730250" extrusionOk="0">
                <a:moveTo>
                  <a:pt x="2672715" y="539750"/>
                </a:moveTo>
                <a:cubicBezTo>
                  <a:pt x="1717040" y="539750"/>
                  <a:pt x="811530" y="346075"/>
                  <a:pt x="0" y="0"/>
                </a:cubicBezTo>
                <a:lnTo>
                  <a:pt x="0" y="732790"/>
                </a:lnTo>
                <a:lnTo>
                  <a:pt x="3863975" y="732790"/>
                </a:lnTo>
                <a:lnTo>
                  <a:pt x="3863975" y="437515"/>
                </a:lnTo>
                <a:cubicBezTo>
                  <a:pt x="3477895" y="504190"/>
                  <a:pt x="3079750" y="539750"/>
                  <a:pt x="2672715" y="539750"/>
                </a:cubicBezTo>
                <a:close/>
              </a:path>
            </a:pathLst>
          </a:custGeom>
          <a:gradFill>
            <a:gsLst>
              <a:gs pos="0">
                <a:srgbClr val="FF9F00">
                  <a:alpha val="56470"/>
                </a:srgbClr>
              </a:gs>
              <a:gs pos="100000">
                <a:srgbClr val="CC0000">
                  <a:alpha val="57254"/>
                </a:srgbClr>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 1 column" type="tx">
  <p:cSld name="TITLE_AND_BODY">
    <p:spTree>
      <p:nvGrpSpPr>
        <p:cNvPr id="1" name="Shape 31"/>
        <p:cNvGrpSpPr/>
        <p:nvPr/>
      </p:nvGrpSpPr>
      <p:grpSpPr>
        <a:xfrm>
          <a:off x="0" y="0"/>
          <a:ext cx="0" cy="0"/>
          <a:chOff x="0" y="0"/>
          <a:chExt cx="0" cy="0"/>
        </a:xfrm>
      </p:grpSpPr>
      <p:sp>
        <p:nvSpPr>
          <p:cNvPr id="32" name="Google Shape;32;p5"/>
          <p:cNvSpPr/>
          <p:nvPr/>
        </p:nvSpPr>
        <p:spPr>
          <a:xfrm>
            <a:off x="7050569" y="-7"/>
            <a:ext cx="2094087" cy="5152358"/>
          </a:xfrm>
          <a:custGeom>
            <a:avLst/>
            <a:gdLst/>
            <a:ahLst/>
            <a:cxnLst/>
            <a:rect l="l" t="t" r="r" b="b"/>
            <a:pathLst>
              <a:path w="882650" h="2171700" extrusionOk="0">
                <a:moveTo>
                  <a:pt x="456564" y="734695"/>
                </a:moveTo>
                <a:cubicBezTo>
                  <a:pt x="456564" y="482600"/>
                  <a:pt x="417195" y="236855"/>
                  <a:pt x="342900" y="0"/>
                </a:cubicBezTo>
                <a:lnTo>
                  <a:pt x="884555" y="0"/>
                </a:lnTo>
                <a:lnTo>
                  <a:pt x="884555" y="2176780"/>
                </a:lnTo>
                <a:lnTo>
                  <a:pt x="0" y="2176780"/>
                </a:lnTo>
                <a:cubicBezTo>
                  <a:pt x="293370" y="1736090"/>
                  <a:pt x="456564" y="1248410"/>
                  <a:pt x="456564" y="734695"/>
                </a:cubicBezTo>
                <a:close/>
              </a:path>
            </a:pathLst>
          </a:custGeom>
          <a:gradFill>
            <a:gsLst>
              <a:gs pos="0">
                <a:srgbClr val="FFC486"/>
              </a:gs>
              <a:gs pos="100000">
                <a:srgbClr val="FF866B"/>
              </a:gs>
            </a:gsLst>
            <a:lin ang="5400012"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3" name="Google Shape;33;p5"/>
          <p:cNvSpPr/>
          <p:nvPr/>
        </p:nvSpPr>
        <p:spPr>
          <a:xfrm>
            <a:off x="8026497" y="-7"/>
            <a:ext cx="1114838" cy="5152358"/>
          </a:xfrm>
          <a:custGeom>
            <a:avLst/>
            <a:gdLst/>
            <a:ahLst/>
            <a:cxnLst/>
            <a:rect l="l" t="t" r="r" b="b"/>
            <a:pathLst>
              <a:path w="469900" h="2171700" extrusionOk="0">
                <a:moveTo>
                  <a:pt x="254000" y="1088390"/>
                </a:moveTo>
                <a:cubicBezTo>
                  <a:pt x="254000" y="708660"/>
                  <a:pt x="165100" y="342900"/>
                  <a:pt x="0" y="0"/>
                </a:cubicBezTo>
                <a:lnTo>
                  <a:pt x="473710" y="0"/>
                </a:lnTo>
                <a:lnTo>
                  <a:pt x="473710" y="2176780"/>
                </a:lnTo>
                <a:lnTo>
                  <a:pt x="0" y="2176780"/>
                </a:lnTo>
                <a:cubicBezTo>
                  <a:pt x="164465" y="1833880"/>
                  <a:pt x="254000" y="1468120"/>
                  <a:pt x="254000" y="1088390"/>
                </a:cubicBezTo>
                <a:close/>
              </a:path>
            </a:pathLst>
          </a:custGeom>
          <a:gradFill>
            <a:gsLst>
              <a:gs pos="0">
                <a:srgbClr val="F20122">
                  <a:alpha val="51764"/>
                </a:srgbClr>
              </a:gs>
              <a:gs pos="100000">
                <a:srgbClr val="FF6A00">
                  <a:alpha val="71764"/>
                </a:srgbClr>
              </a:gs>
            </a:gsLst>
            <a:lin ang="16200038"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4" name="Google Shape;34;p5"/>
          <p:cNvSpPr/>
          <p:nvPr/>
        </p:nvSpPr>
        <p:spPr>
          <a:xfrm>
            <a:off x="7540039" y="-7"/>
            <a:ext cx="1596930" cy="5152358"/>
          </a:xfrm>
          <a:custGeom>
            <a:avLst/>
            <a:gdLst/>
            <a:ahLst/>
            <a:cxnLst/>
            <a:rect l="l" t="t" r="r" b="b"/>
            <a:pathLst>
              <a:path w="673100" h="2171700" extrusionOk="0">
                <a:moveTo>
                  <a:pt x="499745" y="1505585"/>
                </a:moveTo>
                <a:cubicBezTo>
                  <a:pt x="499745" y="967105"/>
                  <a:pt x="320675" y="457200"/>
                  <a:pt x="0" y="0"/>
                </a:cubicBezTo>
                <a:lnTo>
                  <a:pt x="678814" y="0"/>
                </a:lnTo>
                <a:lnTo>
                  <a:pt x="678814" y="2176780"/>
                </a:lnTo>
                <a:lnTo>
                  <a:pt x="404495" y="2176780"/>
                </a:lnTo>
                <a:cubicBezTo>
                  <a:pt x="466725" y="1959610"/>
                  <a:pt x="499745" y="1735455"/>
                  <a:pt x="499745" y="1505585"/>
                </a:cubicBezTo>
                <a:close/>
              </a:path>
            </a:pathLst>
          </a:custGeom>
          <a:gradFill>
            <a:gsLst>
              <a:gs pos="0">
                <a:srgbClr val="FF9F00">
                  <a:alpha val="56470"/>
                </a:srgbClr>
              </a:gs>
              <a:gs pos="100000">
                <a:srgbClr val="CC0000">
                  <a:alpha val="57254"/>
                </a:srgbClr>
              </a:gs>
            </a:gsLst>
            <a:lin ang="5400012"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5" name="Google Shape;35;p5"/>
          <p:cNvSpPr txBox="1">
            <a:spLocks noGrp="1"/>
          </p:cNvSpPr>
          <p:nvPr>
            <p:ph type="title"/>
          </p:nvPr>
        </p:nvSpPr>
        <p:spPr>
          <a:xfrm>
            <a:off x="737850" y="517525"/>
            <a:ext cx="6034500" cy="744300"/>
          </a:xfrm>
          <a:prstGeom prst="rect">
            <a:avLst/>
          </a:prstGeom>
        </p:spPr>
        <p:txBody>
          <a:bodyPr spcFirstLastPara="1" wrap="square" lIns="0" tIns="0" rIns="0" bIns="0" anchor="b"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6" name="Google Shape;36;p5"/>
          <p:cNvSpPr txBox="1">
            <a:spLocks noGrp="1"/>
          </p:cNvSpPr>
          <p:nvPr>
            <p:ph type="body" idx="1"/>
          </p:nvPr>
        </p:nvSpPr>
        <p:spPr>
          <a:xfrm>
            <a:off x="737850" y="1475700"/>
            <a:ext cx="6034500" cy="3043200"/>
          </a:xfrm>
          <a:prstGeom prst="rect">
            <a:avLst/>
          </a:prstGeom>
        </p:spPr>
        <p:txBody>
          <a:bodyPr spcFirstLastPara="1" wrap="square" lIns="0" tIns="0" rIns="0" bIns="0" anchor="t" anchorCtr="0">
            <a:noAutofit/>
          </a:bodyPr>
          <a:lstStyle>
            <a:lvl1pPr marL="457200" lvl="0" indent="-381000" rtl="0">
              <a:spcBef>
                <a:spcPts val="600"/>
              </a:spcBef>
              <a:spcAft>
                <a:spcPts val="0"/>
              </a:spcAft>
              <a:buSzPts val="2400"/>
              <a:buChar char="◦"/>
              <a:defRPr/>
            </a:lvl1pPr>
            <a:lvl2pPr marL="914400" lvl="1" indent="-381000" rtl="0">
              <a:spcBef>
                <a:spcPts val="0"/>
              </a:spcBef>
              <a:spcAft>
                <a:spcPts val="0"/>
              </a:spcAft>
              <a:buSzPts val="2400"/>
              <a:buChar char="◦"/>
              <a:defRPr/>
            </a:lvl2pPr>
            <a:lvl3pPr marL="1371600" lvl="2" indent="-381000" rtl="0">
              <a:spcBef>
                <a:spcPts val="0"/>
              </a:spcBef>
              <a:spcAft>
                <a:spcPts val="0"/>
              </a:spcAft>
              <a:buSzPts val="2400"/>
              <a:buChar char="◦"/>
              <a:defRPr/>
            </a:lvl3pPr>
            <a:lvl4pPr marL="1828800" lvl="3" indent="-381000" rtl="0">
              <a:spcBef>
                <a:spcPts val="0"/>
              </a:spcBef>
              <a:spcAft>
                <a:spcPts val="0"/>
              </a:spcAft>
              <a:buSzPts val="2400"/>
              <a:buChar char="◦"/>
              <a:defRPr/>
            </a:lvl4pPr>
            <a:lvl5pPr marL="2286000" lvl="4" indent="-381000" rtl="0">
              <a:spcBef>
                <a:spcPts val="0"/>
              </a:spcBef>
              <a:spcAft>
                <a:spcPts val="0"/>
              </a:spcAft>
              <a:buSzPts val="2400"/>
              <a:buChar char="◦"/>
              <a:defRPr/>
            </a:lvl5pPr>
            <a:lvl6pPr marL="2743200" lvl="5" indent="-381000" rtl="0">
              <a:spcBef>
                <a:spcPts val="0"/>
              </a:spcBef>
              <a:spcAft>
                <a:spcPts val="0"/>
              </a:spcAft>
              <a:buSzPts val="2400"/>
              <a:buChar char="◦"/>
              <a:defRPr/>
            </a:lvl6pPr>
            <a:lvl7pPr marL="3200400" lvl="6" indent="-381000" rtl="0">
              <a:spcBef>
                <a:spcPts val="0"/>
              </a:spcBef>
              <a:spcAft>
                <a:spcPts val="0"/>
              </a:spcAft>
              <a:buSzPts val="2400"/>
              <a:buChar char="◦"/>
              <a:defRPr/>
            </a:lvl7pPr>
            <a:lvl8pPr marL="3657600" lvl="7" indent="-381000" rtl="0">
              <a:spcBef>
                <a:spcPts val="0"/>
              </a:spcBef>
              <a:spcAft>
                <a:spcPts val="0"/>
              </a:spcAft>
              <a:buSzPts val="2400"/>
              <a:buChar char="◦"/>
              <a:defRPr/>
            </a:lvl8pPr>
            <a:lvl9pPr marL="4114800" lvl="8" indent="-381000" rtl="0">
              <a:spcBef>
                <a:spcPts val="0"/>
              </a:spcBef>
              <a:spcAft>
                <a:spcPts val="0"/>
              </a:spcAft>
              <a:buSzPts val="2400"/>
              <a:buChar char="◦"/>
              <a:defRPr/>
            </a:lvl9pPr>
          </a:lstStyle>
          <a:p>
            <a:endParaRPr/>
          </a:p>
        </p:txBody>
      </p:sp>
      <p:sp>
        <p:nvSpPr>
          <p:cNvPr id="37" name="Google Shape;37;p5"/>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spTree>
      <p:nvGrpSpPr>
        <p:cNvPr id="1" name="Shape 38"/>
        <p:cNvGrpSpPr/>
        <p:nvPr/>
      </p:nvGrpSpPr>
      <p:grpSpPr>
        <a:xfrm>
          <a:off x="0" y="0"/>
          <a:ext cx="0" cy="0"/>
          <a:chOff x="0" y="0"/>
          <a:chExt cx="0" cy="0"/>
        </a:xfrm>
      </p:grpSpPr>
      <p:sp>
        <p:nvSpPr>
          <p:cNvPr id="39" name="Google Shape;39;p6"/>
          <p:cNvSpPr/>
          <p:nvPr/>
        </p:nvSpPr>
        <p:spPr>
          <a:xfrm>
            <a:off x="7050569" y="-7"/>
            <a:ext cx="2094087" cy="5152358"/>
          </a:xfrm>
          <a:custGeom>
            <a:avLst/>
            <a:gdLst/>
            <a:ahLst/>
            <a:cxnLst/>
            <a:rect l="l" t="t" r="r" b="b"/>
            <a:pathLst>
              <a:path w="882650" h="2171700" extrusionOk="0">
                <a:moveTo>
                  <a:pt x="456564" y="734695"/>
                </a:moveTo>
                <a:cubicBezTo>
                  <a:pt x="456564" y="482600"/>
                  <a:pt x="417195" y="236855"/>
                  <a:pt x="342900" y="0"/>
                </a:cubicBezTo>
                <a:lnTo>
                  <a:pt x="884555" y="0"/>
                </a:lnTo>
                <a:lnTo>
                  <a:pt x="884555" y="2176780"/>
                </a:lnTo>
                <a:lnTo>
                  <a:pt x="0" y="2176780"/>
                </a:lnTo>
                <a:cubicBezTo>
                  <a:pt x="293370" y="1736090"/>
                  <a:pt x="456564" y="1248410"/>
                  <a:pt x="456564" y="734695"/>
                </a:cubicBezTo>
                <a:close/>
              </a:path>
            </a:pathLst>
          </a:custGeom>
          <a:gradFill>
            <a:gsLst>
              <a:gs pos="0">
                <a:srgbClr val="FFC486"/>
              </a:gs>
              <a:gs pos="100000">
                <a:srgbClr val="FF866B"/>
              </a:gs>
            </a:gsLst>
            <a:lin ang="5400012"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0" name="Google Shape;40;p6"/>
          <p:cNvSpPr/>
          <p:nvPr/>
        </p:nvSpPr>
        <p:spPr>
          <a:xfrm>
            <a:off x="8026497" y="-7"/>
            <a:ext cx="1114838" cy="5152358"/>
          </a:xfrm>
          <a:custGeom>
            <a:avLst/>
            <a:gdLst/>
            <a:ahLst/>
            <a:cxnLst/>
            <a:rect l="l" t="t" r="r" b="b"/>
            <a:pathLst>
              <a:path w="469900" h="2171700" extrusionOk="0">
                <a:moveTo>
                  <a:pt x="254000" y="1088390"/>
                </a:moveTo>
                <a:cubicBezTo>
                  <a:pt x="254000" y="708660"/>
                  <a:pt x="165100" y="342900"/>
                  <a:pt x="0" y="0"/>
                </a:cubicBezTo>
                <a:lnTo>
                  <a:pt x="473710" y="0"/>
                </a:lnTo>
                <a:lnTo>
                  <a:pt x="473710" y="2176780"/>
                </a:lnTo>
                <a:lnTo>
                  <a:pt x="0" y="2176780"/>
                </a:lnTo>
                <a:cubicBezTo>
                  <a:pt x="164465" y="1833880"/>
                  <a:pt x="254000" y="1468120"/>
                  <a:pt x="254000" y="1088390"/>
                </a:cubicBezTo>
                <a:close/>
              </a:path>
            </a:pathLst>
          </a:custGeom>
          <a:gradFill>
            <a:gsLst>
              <a:gs pos="0">
                <a:srgbClr val="F20122">
                  <a:alpha val="51764"/>
                </a:srgbClr>
              </a:gs>
              <a:gs pos="100000">
                <a:srgbClr val="FF6A00">
                  <a:alpha val="71764"/>
                </a:srgbClr>
              </a:gs>
            </a:gsLst>
            <a:lin ang="16200038"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1" name="Google Shape;41;p6"/>
          <p:cNvSpPr/>
          <p:nvPr/>
        </p:nvSpPr>
        <p:spPr>
          <a:xfrm>
            <a:off x="7540039" y="-7"/>
            <a:ext cx="1596930" cy="5152358"/>
          </a:xfrm>
          <a:custGeom>
            <a:avLst/>
            <a:gdLst/>
            <a:ahLst/>
            <a:cxnLst/>
            <a:rect l="l" t="t" r="r" b="b"/>
            <a:pathLst>
              <a:path w="673100" h="2171700" extrusionOk="0">
                <a:moveTo>
                  <a:pt x="499745" y="1505585"/>
                </a:moveTo>
                <a:cubicBezTo>
                  <a:pt x="499745" y="967105"/>
                  <a:pt x="320675" y="457200"/>
                  <a:pt x="0" y="0"/>
                </a:cubicBezTo>
                <a:lnTo>
                  <a:pt x="678814" y="0"/>
                </a:lnTo>
                <a:lnTo>
                  <a:pt x="678814" y="2176780"/>
                </a:lnTo>
                <a:lnTo>
                  <a:pt x="404495" y="2176780"/>
                </a:lnTo>
                <a:cubicBezTo>
                  <a:pt x="466725" y="1959610"/>
                  <a:pt x="499745" y="1735455"/>
                  <a:pt x="499745" y="1505585"/>
                </a:cubicBezTo>
                <a:close/>
              </a:path>
            </a:pathLst>
          </a:custGeom>
          <a:gradFill>
            <a:gsLst>
              <a:gs pos="0">
                <a:srgbClr val="FF9F00">
                  <a:alpha val="56470"/>
                </a:srgbClr>
              </a:gs>
              <a:gs pos="100000">
                <a:srgbClr val="CC0000">
                  <a:alpha val="57254"/>
                </a:srgbClr>
              </a:gs>
            </a:gsLst>
            <a:lin ang="5400012"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2" name="Google Shape;42;p6"/>
          <p:cNvSpPr txBox="1">
            <a:spLocks noGrp="1"/>
          </p:cNvSpPr>
          <p:nvPr>
            <p:ph type="title"/>
          </p:nvPr>
        </p:nvSpPr>
        <p:spPr>
          <a:xfrm>
            <a:off x="737850" y="517525"/>
            <a:ext cx="6034500" cy="744300"/>
          </a:xfrm>
          <a:prstGeom prst="rect">
            <a:avLst/>
          </a:prstGeom>
        </p:spPr>
        <p:txBody>
          <a:bodyPr spcFirstLastPara="1" wrap="square" lIns="0" tIns="0" rIns="0" bIns="0" anchor="b"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43" name="Google Shape;43;p6"/>
          <p:cNvSpPr txBox="1">
            <a:spLocks noGrp="1"/>
          </p:cNvSpPr>
          <p:nvPr>
            <p:ph type="body" idx="1"/>
          </p:nvPr>
        </p:nvSpPr>
        <p:spPr>
          <a:xfrm>
            <a:off x="737850" y="1475700"/>
            <a:ext cx="2891700" cy="2936700"/>
          </a:xfrm>
          <a:prstGeom prst="rect">
            <a:avLst/>
          </a:prstGeom>
        </p:spPr>
        <p:txBody>
          <a:bodyPr spcFirstLastPara="1" wrap="square" lIns="0" tIns="0" rIns="0" bIns="0" anchor="t" anchorCtr="0">
            <a:noAutofit/>
          </a:bodyPr>
          <a:lstStyle>
            <a:lvl1pPr marL="457200" lvl="0" indent="-355600" rtl="0">
              <a:spcBef>
                <a:spcPts val="600"/>
              </a:spcBef>
              <a:spcAft>
                <a:spcPts val="0"/>
              </a:spcAft>
              <a:buSzPts val="2000"/>
              <a:buChar char="◦"/>
              <a:defRPr sz="2000"/>
            </a:lvl1pPr>
            <a:lvl2pPr marL="914400" lvl="1" indent="-355600" rtl="0">
              <a:spcBef>
                <a:spcPts val="0"/>
              </a:spcBef>
              <a:spcAft>
                <a:spcPts val="0"/>
              </a:spcAft>
              <a:buSzPts val="2000"/>
              <a:buChar char="◦"/>
              <a:defRPr sz="2000"/>
            </a:lvl2pPr>
            <a:lvl3pPr marL="1371600" lvl="2" indent="-355600" rtl="0">
              <a:spcBef>
                <a:spcPts val="0"/>
              </a:spcBef>
              <a:spcAft>
                <a:spcPts val="0"/>
              </a:spcAft>
              <a:buSzPts val="2000"/>
              <a:buChar char="◦"/>
              <a:defRPr sz="2000"/>
            </a:lvl3pPr>
            <a:lvl4pPr marL="1828800" lvl="3" indent="-355600" rtl="0">
              <a:spcBef>
                <a:spcPts val="0"/>
              </a:spcBef>
              <a:spcAft>
                <a:spcPts val="0"/>
              </a:spcAft>
              <a:buSzPts val="2000"/>
              <a:buChar char="◦"/>
              <a:defRPr sz="2000"/>
            </a:lvl4pPr>
            <a:lvl5pPr marL="2286000" lvl="4" indent="-355600" rtl="0">
              <a:spcBef>
                <a:spcPts val="0"/>
              </a:spcBef>
              <a:spcAft>
                <a:spcPts val="0"/>
              </a:spcAft>
              <a:buSzPts val="2000"/>
              <a:buChar char="◦"/>
              <a:defRPr sz="2000"/>
            </a:lvl5pPr>
            <a:lvl6pPr marL="2743200" lvl="5" indent="-355600" rtl="0">
              <a:spcBef>
                <a:spcPts val="0"/>
              </a:spcBef>
              <a:spcAft>
                <a:spcPts val="0"/>
              </a:spcAft>
              <a:buSzPts val="2000"/>
              <a:buChar char="◦"/>
              <a:defRPr sz="2000"/>
            </a:lvl6pPr>
            <a:lvl7pPr marL="3200400" lvl="6" indent="-355600" rtl="0">
              <a:spcBef>
                <a:spcPts val="0"/>
              </a:spcBef>
              <a:spcAft>
                <a:spcPts val="0"/>
              </a:spcAft>
              <a:buSzPts val="2000"/>
              <a:buChar char="◦"/>
              <a:defRPr sz="2000"/>
            </a:lvl7pPr>
            <a:lvl8pPr marL="3657600" lvl="7" indent="-355600" rtl="0">
              <a:spcBef>
                <a:spcPts val="0"/>
              </a:spcBef>
              <a:spcAft>
                <a:spcPts val="0"/>
              </a:spcAft>
              <a:buSzPts val="2000"/>
              <a:buChar char="◦"/>
              <a:defRPr sz="2000"/>
            </a:lvl8pPr>
            <a:lvl9pPr marL="4114800" lvl="8" indent="-355600" rtl="0">
              <a:spcBef>
                <a:spcPts val="0"/>
              </a:spcBef>
              <a:spcAft>
                <a:spcPts val="0"/>
              </a:spcAft>
              <a:buSzPts val="2000"/>
              <a:buChar char="◦"/>
              <a:defRPr sz="2000"/>
            </a:lvl9pPr>
          </a:lstStyle>
          <a:p>
            <a:endParaRPr/>
          </a:p>
        </p:txBody>
      </p:sp>
      <p:sp>
        <p:nvSpPr>
          <p:cNvPr id="44" name="Google Shape;44;p6"/>
          <p:cNvSpPr txBox="1">
            <a:spLocks noGrp="1"/>
          </p:cNvSpPr>
          <p:nvPr>
            <p:ph type="body" idx="2"/>
          </p:nvPr>
        </p:nvSpPr>
        <p:spPr>
          <a:xfrm>
            <a:off x="3955979" y="1475700"/>
            <a:ext cx="2891700" cy="2936700"/>
          </a:xfrm>
          <a:prstGeom prst="rect">
            <a:avLst/>
          </a:prstGeom>
        </p:spPr>
        <p:txBody>
          <a:bodyPr spcFirstLastPara="1" wrap="square" lIns="0" tIns="0" rIns="0" bIns="0" anchor="t" anchorCtr="0">
            <a:noAutofit/>
          </a:bodyPr>
          <a:lstStyle>
            <a:lvl1pPr marL="457200" lvl="0" indent="-355600" rtl="0">
              <a:spcBef>
                <a:spcPts val="600"/>
              </a:spcBef>
              <a:spcAft>
                <a:spcPts val="0"/>
              </a:spcAft>
              <a:buSzPts val="2000"/>
              <a:buChar char="◦"/>
              <a:defRPr sz="2000"/>
            </a:lvl1pPr>
            <a:lvl2pPr marL="914400" lvl="1" indent="-355600" rtl="0">
              <a:spcBef>
                <a:spcPts val="0"/>
              </a:spcBef>
              <a:spcAft>
                <a:spcPts val="0"/>
              </a:spcAft>
              <a:buSzPts val="2000"/>
              <a:buChar char="◦"/>
              <a:defRPr sz="2000"/>
            </a:lvl2pPr>
            <a:lvl3pPr marL="1371600" lvl="2" indent="-355600" rtl="0">
              <a:spcBef>
                <a:spcPts val="0"/>
              </a:spcBef>
              <a:spcAft>
                <a:spcPts val="0"/>
              </a:spcAft>
              <a:buSzPts val="2000"/>
              <a:buChar char="◦"/>
              <a:defRPr sz="2000"/>
            </a:lvl3pPr>
            <a:lvl4pPr marL="1828800" lvl="3" indent="-355600" rtl="0">
              <a:spcBef>
                <a:spcPts val="0"/>
              </a:spcBef>
              <a:spcAft>
                <a:spcPts val="0"/>
              </a:spcAft>
              <a:buSzPts val="2000"/>
              <a:buChar char="◦"/>
              <a:defRPr sz="2000"/>
            </a:lvl4pPr>
            <a:lvl5pPr marL="2286000" lvl="4" indent="-355600" rtl="0">
              <a:spcBef>
                <a:spcPts val="0"/>
              </a:spcBef>
              <a:spcAft>
                <a:spcPts val="0"/>
              </a:spcAft>
              <a:buSzPts val="2000"/>
              <a:buChar char="◦"/>
              <a:defRPr sz="2000"/>
            </a:lvl5pPr>
            <a:lvl6pPr marL="2743200" lvl="5" indent="-355600" rtl="0">
              <a:spcBef>
                <a:spcPts val="0"/>
              </a:spcBef>
              <a:spcAft>
                <a:spcPts val="0"/>
              </a:spcAft>
              <a:buSzPts val="2000"/>
              <a:buChar char="◦"/>
              <a:defRPr sz="2000"/>
            </a:lvl6pPr>
            <a:lvl7pPr marL="3200400" lvl="6" indent="-355600" rtl="0">
              <a:spcBef>
                <a:spcPts val="0"/>
              </a:spcBef>
              <a:spcAft>
                <a:spcPts val="0"/>
              </a:spcAft>
              <a:buSzPts val="2000"/>
              <a:buChar char="◦"/>
              <a:defRPr sz="2000"/>
            </a:lvl7pPr>
            <a:lvl8pPr marL="3657600" lvl="7" indent="-355600" rtl="0">
              <a:spcBef>
                <a:spcPts val="0"/>
              </a:spcBef>
              <a:spcAft>
                <a:spcPts val="0"/>
              </a:spcAft>
              <a:buSzPts val="2000"/>
              <a:buChar char="◦"/>
              <a:defRPr sz="2000"/>
            </a:lvl8pPr>
            <a:lvl9pPr marL="4114800" lvl="8" indent="-355600" rtl="0">
              <a:spcBef>
                <a:spcPts val="0"/>
              </a:spcBef>
              <a:spcAft>
                <a:spcPts val="0"/>
              </a:spcAft>
              <a:buSzPts val="2000"/>
              <a:buChar char="◦"/>
              <a:defRPr sz="2000"/>
            </a:lvl9pPr>
          </a:lstStyle>
          <a:p>
            <a:endParaRPr/>
          </a:p>
        </p:txBody>
      </p:sp>
      <p:sp>
        <p:nvSpPr>
          <p:cNvPr id="45" name="Google Shape;45;p6"/>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 3 columns">
  <p:cSld name="TITLE_AND_TWO_COLUMNS_1">
    <p:spTree>
      <p:nvGrpSpPr>
        <p:cNvPr id="1" name="Shape 46"/>
        <p:cNvGrpSpPr/>
        <p:nvPr/>
      </p:nvGrpSpPr>
      <p:grpSpPr>
        <a:xfrm>
          <a:off x="0" y="0"/>
          <a:ext cx="0" cy="0"/>
          <a:chOff x="0" y="0"/>
          <a:chExt cx="0" cy="0"/>
        </a:xfrm>
      </p:grpSpPr>
      <p:sp>
        <p:nvSpPr>
          <p:cNvPr id="47" name="Google Shape;47;p7"/>
          <p:cNvSpPr/>
          <p:nvPr/>
        </p:nvSpPr>
        <p:spPr>
          <a:xfrm>
            <a:off x="7050569" y="-7"/>
            <a:ext cx="2094087" cy="5152358"/>
          </a:xfrm>
          <a:custGeom>
            <a:avLst/>
            <a:gdLst/>
            <a:ahLst/>
            <a:cxnLst/>
            <a:rect l="l" t="t" r="r" b="b"/>
            <a:pathLst>
              <a:path w="882650" h="2171700" extrusionOk="0">
                <a:moveTo>
                  <a:pt x="456564" y="734695"/>
                </a:moveTo>
                <a:cubicBezTo>
                  <a:pt x="456564" y="482600"/>
                  <a:pt x="417195" y="236855"/>
                  <a:pt x="342900" y="0"/>
                </a:cubicBezTo>
                <a:lnTo>
                  <a:pt x="884555" y="0"/>
                </a:lnTo>
                <a:lnTo>
                  <a:pt x="884555" y="2176780"/>
                </a:lnTo>
                <a:lnTo>
                  <a:pt x="0" y="2176780"/>
                </a:lnTo>
                <a:cubicBezTo>
                  <a:pt x="293370" y="1736090"/>
                  <a:pt x="456564" y="1248410"/>
                  <a:pt x="456564" y="734695"/>
                </a:cubicBezTo>
                <a:close/>
              </a:path>
            </a:pathLst>
          </a:custGeom>
          <a:gradFill>
            <a:gsLst>
              <a:gs pos="0">
                <a:srgbClr val="FFC486"/>
              </a:gs>
              <a:gs pos="100000">
                <a:srgbClr val="FF866B"/>
              </a:gs>
            </a:gsLst>
            <a:lin ang="5400012"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8" name="Google Shape;48;p7"/>
          <p:cNvSpPr/>
          <p:nvPr/>
        </p:nvSpPr>
        <p:spPr>
          <a:xfrm>
            <a:off x="8026497" y="-7"/>
            <a:ext cx="1114838" cy="5152358"/>
          </a:xfrm>
          <a:custGeom>
            <a:avLst/>
            <a:gdLst/>
            <a:ahLst/>
            <a:cxnLst/>
            <a:rect l="l" t="t" r="r" b="b"/>
            <a:pathLst>
              <a:path w="469900" h="2171700" extrusionOk="0">
                <a:moveTo>
                  <a:pt x="254000" y="1088390"/>
                </a:moveTo>
                <a:cubicBezTo>
                  <a:pt x="254000" y="708660"/>
                  <a:pt x="165100" y="342900"/>
                  <a:pt x="0" y="0"/>
                </a:cubicBezTo>
                <a:lnTo>
                  <a:pt x="473710" y="0"/>
                </a:lnTo>
                <a:lnTo>
                  <a:pt x="473710" y="2176780"/>
                </a:lnTo>
                <a:lnTo>
                  <a:pt x="0" y="2176780"/>
                </a:lnTo>
                <a:cubicBezTo>
                  <a:pt x="164465" y="1833880"/>
                  <a:pt x="254000" y="1468120"/>
                  <a:pt x="254000" y="1088390"/>
                </a:cubicBezTo>
                <a:close/>
              </a:path>
            </a:pathLst>
          </a:custGeom>
          <a:gradFill>
            <a:gsLst>
              <a:gs pos="0">
                <a:srgbClr val="F20122">
                  <a:alpha val="51764"/>
                </a:srgbClr>
              </a:gs>
              <a:gs pos="100000">
                <a:srgbClr val="FF6A00">
                  <a:alpha val="71764"/>
                </a:srgbClr>
              </a:gs>
            </a:gsLst>
            <a:lin ang="16200038"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9" name="Google Shape;49;p7"/>
          <p:cNvSpPr/>
          <p:nvPr/>
        </p:nvSpPr>
        <p:spPr>
          <a:xfrm>
            <a:off x="7540039" y="-7"/>
            <a:ext cx="1596930" cy="5152358"/>
          </a:xfrm>
          <a:custGeom>
            <a:avLst/>
            <a:gdLst/>
            <a:ahLst/>
            <a:cxnLst/>
            <a:rect l="l" t="t" r="r" b="b"/>
            <a:pathLst>
              <a:path w="673100" h="2171700" extrusionOk="0">
                <a:moveTo>
                  <a:pt x="499745" y="1505585"/>
                </a:moveTo>
                <a:cubicBezTo>
                  <a:pt x="499745" y="967105"/>
                  <a:pt x="320675" y="457200"/>
                  <a:pt x="0" y="0"/>
                </a:cubicBezTo>
                <a:lnTo>
                  <a:pt x="678814" y="0"/>
                </a:lnTo>
                <a:lnTo>
                  <a:pt x="678814" y="2176780"/>
                </a:lnTo>
                <a:lnTo>
                  <a:pt x="404495" y="2176780"/>
                </a:lnTo>
                <a:cubicBezTo>
                  <a:pt x="466725" y="1959610"/>
                  <a:pt x="499745" y="1735455"/>
                  <a:pt x="499745" y="1505585"/>
                </a:cubicBezTo>
                <a:close/>
              </a:path>
            </a:pathLst>
          </a:custGeom>
          <a:gradFill>
            <a:gsLst>
              <a:gs pos="0">
                <a:srgbClr val="FF9F00">
                  <a:alpha val="56470"/>
                </a:srgbClr>
              </a:gs>
              <a:gs pos="100000">
                <a:srgbClr val="CC0000">
                  <a:alpha val="57254"/>
                </a:srgbClr>
              </a:gs>
            </a:gsLst>
            <a:lin ang="5400012"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0" name="Google Shape;50;p7"/>
          <p:cNvSpPr txBox="1">
            <a:spLocks noGrp="1"/>
          </p:cNvSpPr>
          <p:nvPr>
            <p:ph type="title"/>
          </p:nvPr>
        </p:nvSpPr>
        <p:spPr>
          <a:xfrm>
            <a:off x="737850" y="517525"/>
            <a:ext cx="6284100" cy="744300"/>
          </a:xfrm>
          <a:prstGeom prst="rect">
            <a:avLst/>
          </a:prstGeom>
        </p:spPr>
        <p:txBody>
          <a:bodyPr spcFirstLastPara="1" wrap="square" lIns="0" tIns="0" rIns="0" bIns="0" anchor="b"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1" name="Google Shape;51;p7"/>
          <p:cNvSpPr txBox="1">
            <a:spLocks noGrp="1"/>
          </p:cNvSpPr>
          <p:nvPr>
            <p:ph type="body" idx="1"/>
          </p:nvPr>
        </p:nvSpPr>
        <p:spPr>
          <a:xfrm>
            <a:off x="737850" y="1475700"/>
            <a:ext cx="1902600" cy="2960100"/>
          </a:xfrm>
          <a:prstGeom prst="rect">
            <a:avLst/>
          </a:prstGeom>
        </p:spPr>
        <p:txBody>
          <a:bodyPr spcFirstLastPara="1" wrap="square" lIns="0" tIns="0" rIns="0" bIns="0" anchor="t" anchorCtr="0">
            <a:noAutofit/>
          </a:bodyPr>
          <a:lstStyle>
            <a:lvl1pPr marL="457200" lvl="0" indent="-342900" rtl="0">
              <a:spcBef>
                <a:spcPts val="600"/>
              </a:spcBef>
              <a:spcAft>
                <a:spcPts val="0"/>
              </a:spcAft>
              <a:buSzPts val="1800"/>
              <a:buChar char="◦"/>
              <a:defRPr sz="1800"/>
            </a:lvl1pPr>
            <a:lvl2pPr marL="914400" lvl="1" indent="-342900" rtl="0">
              <a:spcBef>
                <a:spcPts val="0"/>
              </a:spcBef>
              <a:spcAft>
                <a:spcPts val="0"/>
              </a:spcAft>
              <a:buSzPts val="1800"/>
              <a:buChar char="◦"/>
              <a:defRPr sz="1800"/>
            </a:lvl2pPr>
            <a:lvl3pPr marL="1371600" lvl="2" indent="-342900" rtl="0">
              <a:spcBef>
                <a:spcPts val="0"/>
              </a:spcBef>
              <a:spcAft>
                <a:spcPts val="0"/>
              </a:spcAft>
              <a:buSzPts val="1800"/>
              <a:buChar char="◦"/>
              <a:defRPr sz="1800"/>
            </a:lvl3pPr>
            <a:lvl4pPr marL="1828800" lvl="3" indent="-342900" rtl="0">
              <a:spcBef>
                <a:spcPts val="0"/>
              </a:spcBef>
              <a:spcAft>
                <a:spcPts val="0"/>
              </a:spcAft>
              <a:buSzPts val="1800"/>
              <a:buChar char="◦"/>
              <a:defRPr sz="1800"/>
            </a:lvl4pPr>
            <a:lvl5pPr marL="2286000" lvl="4" indent="-342900" rtl="0">
              <a:spcBef>
                <a:spcPts val="0"/>
              </a:spcBef>
              <a:spcAft>
                <a:spcPts val="0"/>
              </a:spcAft>
              <a:buSzPts val="1800"/>
              <a:buChar char="◦"/>
              <a:defRPr sz="1800"/>
            </a:lvl5pPr>
            <a:lvl6pPr marL="2743200" lvl="5" indent="-342900" rtl="0">
              <a:spcBef>
                <a:spcPts val="0"/>
              </a:spcBef>
              <a:spcAft>
                <a:spcPts val="0"/>
              </a:spcAft>
              <a:buSzPts val="1800"/>
              <a:buChar char="◦"/>
              <a:defRPr sz="1800"/>
            </a:lvl6pPr>
            <a:lvl7pPr marL="3200400" lvl="6" indent="-342900" rtl="0">
              <a:spcBef>
                <a:spcPts val="0"/>
              </a:spcBef>
              <a:spcAft>
                <a:spcPts val="0"/>
              </a:spcAft>
              <a:buSzPts val="1800"/>
              <a:buChar char="◦"/>
              <a:defRPr sz="1800"/>
            </a:lvl7pPr>
            <a:lvl8pPr marL="3657600" lvl="7" indent="-342900" rtl="0">
              <a:spcBef>
                <a:spcPts val="0"/>
              </a:spcBef>
              <a:spcAft>
                <a:spcPts val="0"/>
              </a:spcAft>
              <a:buSzPts val="1800"/>
              <a:buChar char="◦"/>
              <a:defRPr sz="1800"/>
            </a:lvl8pPr>
            <a:lvl9pPr marL="4114800" lvl="8" indent="-342900" rtl="0">
              <a:spcBef>
                <a:spcPts val="0"/>
              </a:spcBef>
              <a:spcAft>
                <a:spcPts val="0"/>
              </a:spcAft>
              <a:buSzPts val="1800"/>
              <a:buChar char="◦"/>
              <a:defRPr sz="1800"/>
            </a:lvl9pPr>
          </a:lstStyle>
          <a:p>
            <a:endParaRPr/>
          </a:p>
        </p:txBody>
      </p:sp>
      <p:sp>
        <p:nvSpPr>
          <p:cNvPr id="52" name="Google Shape;52;p7"/>
          <p:cNvSpPr txBox="1">
            <a:spLocks noGrp="1"/>
          </p:cNvSpPr>
          <p:nvPr>
            <p:ph type="body" idx="2"/>
          </p:nvPr>
        </p:nvSpPr>
        <p:spPr>
          <a:xfrm>
            <a:off x="2928612" y="1475700"/>
            <a:ext cx="1902600" cy="2960100"/>
          </a:xfrm>
          <a:prstGeom prst="rect">
            <a:avLst/>
          </a:prstGeom>
        </p:spPr>
        <p:txBody>
          <a:bodyPr spcFirstLastPara="1" wrap="square" lIns="0" tIns="0" rIns="0" bIns="0" anchor="t" anchorCtr="0">
            <a:noAutofit/>
          </a:bodyPr>
          <a:lstStyle>
            <a:lvl1pPr marL="457200" lvl="0" indent="-342900" rtl="0">
              <a:spcBef>
                <a:spcPts val="600"/>
              </a:spcBef>
              <a:spcAft>
                <a:spcPts val="0"/>
              </a:spcAft>
              <a:buSzPts val="1800"/>
              <a:buChar char="◦"/>
              <a:defRPr sz="1800"/>
            </a:lvl1pPr>
            <a:lvl2pPr marL="914400" lvl="1" indent="-342900" rtl="0">
              <a:spcBef>
                <a:spcPts val="0"/>
              </a:spcBef>
              <a:spcAft>
                <a:spcPts val="0"/>
              </a:spcAft>
              <a:buSzPts val="1800"/>
              <a:buChar char="◦"/>
              <a:defRPr sz="1800"/>
            </a:lvl2pPr>
            <a:lvl3pPr marL="1371600" lvl="2" indent="-342900" rtl="0">
              <a:spcBef>
                <a:spcPts val="0"/>
              </a:spcBef>
              <a:spcAft>
                <a:spcPts val="0"/>
              </a:spcAft>
              <a:buSzPts val="1800"/>
              <a:buChar char="◦"/>
              <a:defRPr sz="1800"/>
            </a:lvl3pPr>
            <a:lvl4pPr marL="1828800" lvl="3" indent="-342900" rtl="0">
              <a:spcBef>
                <a:spcPts val="0"/>
              </a:spcBef>
              <a:spcAft>
                <a:spcPts val="0"/>
              </a:spcAft>
              <a:buSzPts val="1800"/>
              <a:buChar char="◦"/>
              <a:defRPr sz="1800"/>
            </a:lvl4pPr>
            <a:lvl5pPr marL="2286000" lvl="4" indent="-342900" rtl="0">
              <a:spcBef>
                <a:spcPts val="0"/>
              </a:spcBef>
              <a:spcAft>
                <a:spcPts val="0"/>
              </a:spcAft>
              <a:buSzPts val="1800"/>
              <a:buChar char="◦"/>
              <a:defRPr sz="1800"/>
            </a:lvl5pPr>
            <a:lvl6pPr marL="2743200" lvl="5" indent="-342900" rtl="0">
              <a:spcBef>
                <a:spcPts val="0"/>
              </a:spcBef>
              <a:spcAft>
                <a:spcPts val="0"/>
              </a:spcAft>
              <a:buSzPts val="1800"/>
              <a:buChar char="◦"/>
              <a:defRPr sz="1800"/>
            </a:lvl6pPr>
            <a:lvl7pPr marL="3200400" lvl="6" indent="-342900" rtl="0">
              <a:spcBef>
                <a:spcPts val="0"/>
              </a:spcBef>
              <a:spcAft>
                <a:spcPts val="0"/>
              </a:spcAft>
              <a:buSzPts val="1800"/>
              <a:buChar char="◦"/>
              <a:defRPr sz="1800"/>
            </a:lvl7pPr>
            <a:lvl8pPr marL="3657600" lvl="7" indent="-342900" rtl="0">
              <a:spcBef>
                <a:spcPts val="0"/>
              </a:spcBef>
              <a:spcAft>
                <a:spcPts val="0"/>
              </a:spcAft>
              <a:buSzPts val="1800"/>
              <a:buChar char="◦"/>
              <a:defRPr sz="1800"/>
            </a:lvl8pPr>
            <a:lvl9pPr marL="4114800" lvl="8" indent="-342900" rtl="0">
              <a:spcBef>
                <a:spcPts val="0"/>
              </a:spcBef>
              <a:spcAft>
                <a:spcPts val="0"/>
              </a:spcAft>
              <a:buSzPts val="1800"/>
              <a:buChar char="◦"/>
              <a:defRPr sz="1800"/>
            </a:lvl9pPr>
          </a:lstStyle>
          <a:p>
            <a:endParaRPr/>
          </a:p>
        </p:txBody>
      </p:sp>
      <p:sp>
        <p:nvSpPr>
          <p:cNvPr id="53" name="Google Shape;53;p7"/>
          <p:cNvSpPr txBox="1">
            <a:spLocks noGrp="1"/>
          </p:cNvSpPr>
          <p:nvPr>
            <p:ph type="body" idx="3"/>
          </p:nvPr>
        </p:nvSpPr>
        <p:spPr>
          <a:xfrm>
            <a:off x="5119374" y="1475700"/>
            <a:ext cx="1902600" cy="2960100"/>
          </a:xfrm>
          <a:prstGeom prst="rect">
            <a:avLst/>
          </a:prstGeom>
        </p:spPr>
        <p:txBody>
          <a:bodyPr spcFirstLastPara="1" wrap="square" lIns="0" tIns="0" rIns="0" bIns="0" anchor="t" anchorCtr="0">
            <a:noAutofit/>
          </a:bodyPr>
          <a:lstStyle>
            <a:lvl1pPr marL="457200" lvl="0" indent="-342900" rtl="0">
              <a:spcBef>
                <a:spcPts val="600"/>
              </a:spcBef>
              <a:spcAft>
                <a:spcPts val="0"/>
              </a:spcAft>
              <a:buSzPts val="1800"/>
              <a:buChar char="◦"/>
              <a:defRPr sz="1800"/>
            </a:lvl1pPr>
            <a:lvl2pPr marL="914400" lvl="1" indent="-342900" rtl="0">
              <a:spcBef>
                <a:spcPts val="0"/>
              </a:spcBef>
              <a:spcAft>
                <a:spcPts val="0"/>
              </a:spcAft>
              <a:buSzPts val="1800"/>
              <a:buChar char="◦"/>
              <a:defRPr sz="1800"/>
            </a:lvl2pPr>
            <a:lvl3pPr marL="1371600" lvl="2" indent="-342900" rtl="0">
              <a:spcBef>
                <a:spcPts val="0"/>
              </a:spcBef>
              <a:spcAft>
                <a:spcPts val="0"/>
              </a:spcAft>
              <a:buSzPts val="1800"/>
              <a:buChar char="◦"/>
              <a:defRPr sz="1800"/>
            </a:lvl3pPr>
            <a:lvl4pPr marL="1828800" lvl="3" indent="-342900" rtl="0">
              <a:spcBef>
                <a:spcPts val="0"/>
              </a:spcBef>
              <a:spcAft>
                <a:spcPts val="0"/>
              </a:spcAft>
              <a:buSzPts val="1800"/>
              <a:buChar char="◦"/>
              <a:defRPr sz="1800"/>
            </a:lvl4pPr>
            <a:lvl5pPr marL="2286000" lvl="4" indent="-342900" rtl="0">
              <a:spcBef>
                <a:spcPts val="0"/>
              </a:spcBef>
              <a:spcAft>
                <a:spcPts val="0"/>
              </a:spcAft>
              <a:buSzPts val="1800"/>
              <a:buChar char="◦"/>
              <a:defRPr sz="1800"/>
            </a:lvl5pPr>
            <a:lvl6pPr marL="2743200" lvl="5" indent="-342900" rtl="0">
              <a:spcBef>
                <a:spcPts val="0"/>
              </a:spcBef>
              <a:spcAft>
                <a:spcPts val="0"/>
              </a:spcAft>
              <a:buSzPts val="1800"/>
              <a:buChar char="◦"/>
              <a:defRPr sz="1800"/>
            </a:lvl6pPr>
            <a:lvl7pPr marL="3200400" lvl="6" indent="-342900" rtl="0">
              <a:spcBef>
                <a:spcPts val="0"/>
              </a:spcBef>
              <a:spcAft>
                <a:spcPts val="0"/>
              </a:spcAft>
              <a:buSzPts val="1800"/>
              <a:buChar char="◦"/>
              <a:defRPr sz="1800"/>
            </a:lvl7pPr>
            <a:lvl8pPr marL="3657600" lvl="7" indent="-342900" rtl="0">
              <a:spcBef>
                <a:spcPts val="0"/>
              </a:spcBef>
              <a:spcAft>
                <a:spcPts val="0"/>
              </a:spcAft>
              <a:buSzPts val="1800"/>
              <a:buChar char="◦"/>
              <a:defRPr sz="1800"/>
            </a:lvl8pPr>
            <a:lvl9pPr marL="4114800" lvl="8" indent="-342900" rtl="0">
              <a:spcBef>
                <a:spcPts val="0"/>
              </a:spcBef>
              <a:spcAft>
                <a:spcPts val="0"/>
              </a:spcAft>
              <a:buSzPts val="1800"/>
              <a:buChar char="◦"/>
              <a:defRPr sz="1800"/>
            </a:lvl9pPr>
          </a:lstStyle>
          <a:p>
            <a:endParaRPr/>
          </a:p>
        </p:txBody>
      </p:sp>
      <p:sp>
        <p:nvSpPr>
          <p:cNvPr id="54" name="Google Shape;54;p7"/>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bottom waves">
  <p:cSld name="BLANK_1">
    <p:spTree>
      <p:nvGrpSpPr>
        <p:cNvPr id="1" name="Shape 72"/>
        <p:cNvGrpSpPr/>
        <p:nvPr/>
      </p:nvGrpSpPr>
      <p:grpSpPr>
        <a:xfrm>
          <a:off x="0" y="0"/>
          <a:ext cx="0" cy="0"/>
          <a:chOff x="0" y="0"/>
          <a:chExt cx="0" cy="0"/>
        </a:xfrm>
      </p:grpSpPr>
      <p:grpSp>
        <p:nvGrpSpPr>
          <p:cNvPr id="73" name="Google Shape;73;p11"/>
          <p:cNvGrpSpPr/>
          <p:nvPr/>
        </p:nvGrpSpPr>
        <p:grpSpPr>
          <a:xfrm>
            <a:off x="-12688" y="3585323"/>
            <a:ext cx="9155849" cy="1557000"/>
            <a:chOff x="1669785" y="210240"/>
            <a:chExt cx="3861435" cy="1568450"/>
          </a:xfrm>
        </p:grpSpPr>
        <p:sp>
          <p:nvSpPr>
            <p:cNvPr id="74" name="Google Shape;74;p11"/>
            <p:cNvSpPr/>
            <p:nvPr/>
          </p:nvSpPr>
          <p:spPr>
            <a:xfrm>
              <a:off x="1669785" y="210240"/>
              <a:ext cx="3860800" cy="1568450"/>
            </a:xfrm>
            <a:custGeom>
              <a:avLst/>
              <a:gdLst/>
              <a:ahLst/>
              <a:cxnLst/>
              <a:rect l="l" t="t" r="r" b="b"/>
              <a:pathLst>
                <a:path w="3860800" h="1568450" extrusionOk="0">
                  <a:moveTo>
                    <a:pt x="1304290" y="810260"/>
                  </a:moveTo>
                  <a:cubicBezTo>
                    <a:pt x="857250" y="810260"/>
                    <a:pt x="421005" y="740410"/>
                    <a:pt x="0" y="608330"/>
                  </a:cubicBezTo>
                  <a:lnTo>
                    <a:pt x="0" y="1570355"/>
                  </a:lnTo>
                  <a:lnTo>
                    <a:pt x="3864610" y="1570355"/>
                  </a:lnTo>
                  <a:lnTo>
                    <a:pt x="3864610" y="0"/>
                  </a:lnTo>
                  <a:cubicBezTo>
                    <a:pt x="3082290" y="520700"/>
                    <a:pt x="2216150" y="810260"/>
                    <a:pt x="1304290" y="810260"/>
                  </a:cubicBezTo>
                  <a:close/>
                </a:path>
              </a:pathLst>
            </a:custGeom>
            <a:gradFill>
              <a:gsLst>
                <a:gs pos="0">
                  <a:srgbClr val="FFC486"/>
                </a:gs>
                <a:gs pos="100000">
                  <a:srgbClr val="FF866B"/>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5" name="Google Shape;75;p11"/>
            <p:cNvSpPr/>
            <p:nvPr/>
          </p:nvSpPr>
          <p:spPr>
            <a:xfrm>
              <a:off x="1669785" y="939220"/>
              <a:ext cx="3860800" cy="838200"/>
            </a:xfrm>
            <a:custGeom>
              <a:avLst/>
              <a:gdLst/>
              <a:ahLst/>
              <a:cxnLst/>
              <a:rect l="l" t="t" r="r" b="b"/>
              <a:pathLst>
                <a:path w="3860800" h="838200" extrusionOk="0">
                  <a:moveTo>
                    <a:pt x="1932305" y="451485"/>
                  </a:moveTo>
                  <a:cubicBezTo>
                    <a:pt x="1258570" y="451485"/>
                    <a:pt x="608965" y="293370"/>
                    <a:pt x="0" y="0"/>
                  </a:cubicBezTo>
                  <a:lnTo>
                    <a:pt x="0" y="840740"/>
                  </a:lnTo>
                  <a:lnTo>
                    <a:pt x="3864610" y="840740"/>
                  </a:lnTo>
                  <a:lnTo>
                    <a:pt x="3864610" y="635"/>
                  </a:lnTo>
                  <a:cubicBezTo>
                    <a:pt x="3255645" y="293370"/>
                    <a:pt x="2606675" y="451485"/>
                    <a:pt x="1932305" y="451485"/>
                  </a:cubicBezTo>
                  <a:close/>
                </a:path>
              </a:pathLst>
            </a:custGeom>
            <a:gradFill>
              <a:gsLst>
                <a:gs pos="0">
                  <a:srgbClr val="F20122">
                    <a:alpha val="51764"/>
                  </a:srgbClr>
                </a:gs>
                <a:gs pos="100000">
                  <a:srgbClr val="FF6A00">
                    <a:alpha val="71764"/>
                  </a:srgbClr>
                </a:gs>
              </a:gsLst>
              <a:lin ang="1080140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6" name="Google Shape;76;p11"/>
            <p:cNvSpPr/>
            <p:nvPr/>
          </p:nvSpPr>
          <p:spPr>
            <a:xfrm>
              <a:off x="1670420" y="576000"/>
              <a:ext cx="3860800" cy="1200150"/>
            </a:xfrm>
            <a:custGeom>
              <a:avLst/>
              <a:gdLst/>
              <a:ahLst/>
              <a:cxnLst/>
              <a:rect l="l" t="t" r="r" b="b"/>
              <a:pathLst>
                <a:path w="3860800" h="1200150" extrusionOk="0">
                  <a:moveTo>
                    <a:pt x="2672715" y="887095"/>
                  </a:moveTo>
                  <a:cubicBezTo>
                    <a:pt x="1717040" y="887095"/>
                    <a:pt x="811530" y="568960"/>
                    <a:pt x="0" y="0"/>
                  </a:cubicBezTo>
                  <a:lnTo>
                    <a:pt x="0" y="1204595"/>
                  </a:lnTo>
                  <a:lnTo>
                    <a:pt x="3864610" y="1204595"/>
                  </a:lnTo>
                  <a:lnTo>
                    <a:pt x="3864610" y="718820"/>
                  </a:lnTo>
                  <a:cubicBezTo>
                    <a:pt x="3478530" y="829310"/>
                    <a:pt x="3079750" y="887095"/>
                    <a:pt x="2672715" y="887095"/>
                  </a:cubicBezTo>
                  <a:close/>
                </a:path>
              </a:pathLst>
            </a:custGeom>
            <a:gradFill>
              <a:gsLst>
                <a:gs pos="0">
                  <a:srgbClr val="FF9F00">
                    <a:alpha val="56470"/>
                  </a:srgbClr>
                </a:gs>
                <a:gs pos="100000">
                  <a:srgbClr val="CC0000">
                    <a:alpha val="57254"/>
                  </a:srgbClr>
                </a:gs>
              </a:gsLst>
              <a:lin ang="0" scaled="0"/>
            </a:gra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77" name="Google Shape;77;p11"/>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37850" y="517525"/>
            <a:ext cx="6034500" cy="744300"/>
          </a:xfrm>
          <a:prstGeom prst="rect">
            <a:avLst/>
          </a:prstGeom>
          <a:noFill/>
          <a:ln>
            <a:noFill/>
          </a:ln>
        </p:spPr>
        <p:txBody>
          <a:bodyPr spcFirstLastPara="1" wrap="square" lIns="0" tIns="0" rIns="0" bIns="0" anchor="b" anchorCtr="0">
            <a:noAutofit/>
          </a:bodyPr>
          <a:lstStyle>
            <a:lvl1pPr lvl="0" rtl="0">
              <a:spcBef>
                <a:spcPts val="0"/>
              </a:spcBef>
              <a:spcAft>
                <a:spcPts val="0"/>
              </a:spcAft>
              <a:buClr>
                <a:schemeClr val="dk1"/>
              </a:buClr>
              <a:buSzPts val="3000"/>
              <a:buFont typeface="Lato Black"/>
              <a:buNone/>
              <a:defRPr sz="3000">
                <a:solidFill>
                  <a:schemeClr val="dk1"/>
                </a:solidFill>
                <a:latin typeface="Lato Black"/>
                <a:ea typeface="Lato Black"/>
                <a:cs typeface="Lato Black"/>
                <a:sym typeface="Lato Black"/>
              </a:defRPr>
            </a:lvl1pPr>
            <a:lvl2pPr lvl="1" rtl="0">
              <a:spcBef>
                <a:spcPts val="0"/>
              </a:spcBef>
              <a:spcAft>
                <a:spcPts val="0"/>
              </a:spcAft>
              <a:buClr>
                <a:schemeClr val="dk1"/>
              </a:buClr>
              <a:buSzPts val="3000"/>
              <a:buFont typeface="Lato Black"/>
              <a:buNone/>
              <a:defRPr sz="3000">
                <a:solidFill>
                  <a:schemeClr val="dk1"/>
                </a:solidFill>
                <a:latin typeface="Lato Black"/>
                <a:ea typeface="Lato Black"/>
                <a:cs typeface="Lato Black"/>
                <a:sym typeface="Lato Black"/>
              </a:defRPr>
            </a:lvl2pPr>
            <a:lvl3pPr lvl="2" rtl="0">
              <a:spcBef>
                <a:spcPts val="0"/>
              </a:spcBef>
              <a:spcAft>
                <a:spcPts val="0"/>
              </a:spcAft>
              <a:buClr>
                <a:schemeClr val="dk1"/>
              </a:buClr>
              <a:buSzPts val="3000"/>
              <a:buFont typeface="Lato Black"/>
              <a:buNone/>
              <a:defRPr sz="3000">
                <a:solidFill>
                  <a:schemeClr val="dk1"/>
                </a:solidFill>
                <a:latin typeface="Lato Black"/>
                <a:ea typeface="Lato Black"/>
                <a:cs typeface="Lato Black"/>
                <a:sym typeface="Lato Black"/>
              </a:defRPr>
            </a:lvl3pPr>
            <a:lvl4pPr lvl="3" rtl="0">
              <a:spcBef>
                <a:spcPts val="0"/>
              </a:spcBef>
              <a:spcAft>
                <a:spcPts val="0"/>
              </a:spcAft>
              <a:buClr>
                <a:schemeClr val="dk1"/>
              </a:buClr>
              <a:buSzPts val="3000"/>
              <a:buFont typeface="Lato Black"/>
              <a:buNone/>
              <a:defRPr sz="3000">
                <a:solidFill>
                  <a:schemeClr val="dk1"/>
                </a:solidFill>
                <a:latin typeface="Lato Black"/>
                <a:ea typeface="Lato Black"/>
                <a:cs typeface="Lato Black"/>
                <a:sym typeface="Lato Black"/>
              </a:defRPr>
            </a:lvl4pPr>
            <a:lvl5pPr lvl="4" rtl="0">
              <a:spcBef>
                <a:spcPts val="0"/>
              </a:spcBef>
              <a:spcAft>
                <a:spcPts val="0"/>
              </a:spcAft>
              <a:buClr>
                <a:schemeClr val="dk1"/>
              </a:buClr>
              <a:buSzPts val="3000"/>
              <a:buFont typeface="Lato Black"/>
              <a:buNone/>
              <a:defRPr sz="3000">
                <a:solidFill>
                  <a:schemeClr val="dk1"/>
                </a:solidFill>
                <a:latin typeface="Lato Black"/>
                <a:ea typeface="Lato Black"/>
                <a:cs typeface="Lato Black"/>
                <a:sym typeface="Lato Black"/>
              </a:defRPr>
            </a:lvl5pPr>
            <a:lvl6pPr lvl="5" rtl="0">
              <a:spcBef>
                <a:spcPts val="0"/>
              </a:spcBef>
              <a:spcAft>
                <a:spcPts val="0"/>
              </a:spcAft>
              <a:buClr>
                <a:schemeClr val="dk1"/>
              </a:buClr>
              <a:buSzPts val="3000"/>
              <a:buFont typeface="Lato Black"/>
              <a:buNone/>
              <a:defRPr sz="3000">
                <a:solidFill>
                  <a:schemeClr val="dk1"/>
                </a:solidFill>
                <a:latin typeface="Lato Black"/>
                <a:ea typeface="Lato Black"/>
                <a:cs typeface="Lato Black"/>
                <a:sym typeface="Lato Black"/>
              </a:defRPr>
            </a:lvl6pPr>
            <a:lvl7pPr lvl="6" rtl="0">
              <a:spcBef>
                <a:spcPts val="0"/>
              </a:spcBef>
              <a:spcAft>
                <a:spcPts val="0"/>
              </a:spcAft>
              <a:buClr>
                <a:schemeClr val="dk1"/>
              </a:buClr>
              <a:buSzPts val="3000"/>
              <a:buFont typeface="Lato Black"/>
              <a:buNone/>
              <a:defRPr sz="3000">
                <a:solidFill>
                  <a:schemeClr val="dk1"/>
                </a:solidFill>
                <a:latin typeface="Lato Black"/>
                <a:ea typeface="Lato Black"/>
                <a:cs typeface="Lato Black"/>
                <a:sym typeface="Lato Black"/>
              </a:defRPr>
            </a:lvl7pPr>
            <a:lvl8pPr lvl="7" rtl="0">
              <a:spcBef>
                <a:spcPts val="0"/>
              </a:spcBef>
              <a:spcAft>
                <a:spcPts val="0"/>
              </a:spcAft>
              <a:buClr>
                <a:schemeClr val="dk1"/>
              </a:buClr>
              <a:buSzPts val="3000"/>
              <a:buFont typeface="Lato Black"/>
              <a:buNone/>
              <a:defRPr sz="3000">
                <a:solidFill>
                  <a:schemeClr val="dk1"/>
                </a:solidFill>
                <a:latin typeface="Lato Black"/>
                <a:ea typeface="Lato Black"/>
                <a:cs typeface="Lato Black"/>
                <a:sym typeface="Lato Black"/>
              </a:defRPr>
            </a:lvl8pPr>
            <a:lvl9pPr lvl="8" rtl="0">
              <a:spcBef>
                <a:spcPts val="0"/>
              </a:spcBef>
              <a:spcAft>
                <a:spcPts val="0"/>
              </a:spcAft>
              <a:buClr>
                <a:schemeClr val="dk1"/>
              </a:buClr>
              <a:buSzPts val="3000"/>
              <a:buFont typeface="Lato Black"/>
              <a:buNone/>
              <a:defRPr sz="3000">
                <a:solidFill>
                  <a:schemeClr val="dk1"/>
                </a:solidFill>
                <a:latin typeface="Lato Black"/>
                <a:ea typeface="Lato Black"/>
                <a:cs typeface="Lato Black"/>
                <a:sym typeface="Lato Black"/>
              </a:defRPr>
            </a:lvl9pPr>
          </a:lstStyle>
          <a:p>
            <a:endParaRPr/>
          </a:p>
        </p:txBody>
      </p:sp>
      <p:sp>
        <p:nvSpPr>
          <p:cNvPr id="7" name="Google Shape;7;p1"/>
          <p:cNvSpPr txBox="1">
            <a:spLocks noGrp="1"/>
          </p:cNvSpPr>
          <p:nvPr>
            <p:ph type="body" idx="1"/>
          </p:nvPr>
        </p:nvSpPr>
        <p:spPr>
          <a:xfrm>
            <a:off x="737850" y="1475700"/>
            <a:ext cx="6034500" cy="3043200"/>
          </a:xfrm>
          <a:prstGeom prst="rect">
            <a:avLst/>
          </a:prstGeom>
          <a:noFill/>
          <a:ln>
            <a:noFill/>
          </a:ln>
        </p:spPr>
        <p:txBody>
          <a:bodyPr spcFirstLastPara="1" wrap="square" lIns="0" tIns="0" rIns="0" bIns="0" anchor="t" anchorCtr="0">
            <a:noAutofit/>
          </a:bodyPr>
          <a:lstStyle>
            <a:lvl1pPr marL="457200" lvl="0" indent="-381000" rtl="0">
              <a:spcBef>
                <a:spcPts val="600"/>
              </a:spcBef>
              <a:spcAft>
                <a:spcPts val="0"/>
              </a:spcAft>
              <a:buClr>
                <a:schemeClr val="accent4"/>
              </a:buClr>
              <a:buSzPts val="2400"/>
              <a:buFont typeface="Lato Light"/>
              <a:buChar char="◦"/>
              <a:defRPr sz="2400">
                <a:solidFill>
                  <a:schemeClr val="dk1"/>
                </a:solidFill>
                <a:latin typeface="Lato Light"/>
                <a:ea typeface="Lato Light"/>
                <a:cs typeface="Lato Light"/>
                <a:sym typeface="Lato Light"/>
              </a:defRPr>
            </a:lvl1pPr>
            <a:lvl2pPr marL="914400" lvl="1" indent="-381000" rtl="0">
              <a:spcBef>
                <a:spcPts val="0"/>
              </a:spcBef>
              <a:spcAft>
                <a:spcPts val="0"/>
              </a:spcAft>
              <a:buClr>
                <a:schemeClr val="accent4"/>
              </a:buClr>
              <a:buSzPts val="2400"/>
              <a:buFont typeface="Lato Light"/>
              <a:buChar char="◦"/>
              <a:defRPr sz="2400">
                <a:solidFill>
                  <a:schemeClr val="dk1"/>
                </a:solidFill>
                <a:latin typeface="Lato Light"/>
                <a:ea typeface="Lato Light"/>
                <a:cs typeface="Lato Light"/>
                <a:sym typeface="Lato Light"/>
              </a:defRPr>
            </a:lvl2pPr>
            <a:lvl3pPr marL="1371600" lvl="2" indent="-381000" rtl="0">
              <a:spcBef>
                <a:spcPts val="0"/>
              </a:spcBef>
              <a:spcAft>
                <a:spcPts val="0"/>
              </a:spcAft>
              <a:buClr>
                <a:schemeClr val="accent4"/>
              </a:buClr>
              <a:buSzPts val="2400"/>
              <a:buFont typeface="Lato Light"/>
              <a:buChar char="◦"/>
              <a:defRPr sz="2400">
                <a:solidFill>
                  <a:schemeClr val="dk1"/>
                </a:solidFill>
                <a:latin typeface="Lato Light"/>
                <a:ea typeface="Lato Light"/>
                <a:cs typeface="Lato Light"/>
                <a:sym typeface="Lato Light"/>
              </a:defRPr>
            </a:lvl3pPr>
            <a:lvl4pPr marL="1828800" lvl="3" indent="-381000" rtl="0">
              <a:spcBef>
                <a:spcPts val="0"/>
              </a:spcBef>
              <a:spcAft>
                <a:spcPts val="0"/>
              </a:spcAft>
              <a:buClr>
                <a:schemeClr val="accent4"/>
              </a:buClr>
              <a:buSzPts val="2400"/>
              <a:buFont typeface="Lato Light"/>
              <a:buChar char="◦"/>
              <a:defRPr sz="2400">
                <a:solidFill>
                  <a:schemeClr val="dk1"/>
                </a:solidFill>
                <a:latin typeface="Lato Light"/>
                <a:ea typeface="Lato Light"/>
                <a:cs typeface="Lato Light"/>
                <a:sym typeface="Lato Light"/>
              </a:defRPr>
            </a:lvl4pPr>
            <a:lvl5pPr marL="2286000" lvl="4" indent="-381000" rtl="0">
              <a:spcBef>
                <a:spcPts val="0"/>
              </a:spcBef>
              <a:spcAft>
                <a:spcPts val="0"/>
              </a:spcAft>
              <a:buClr>
                <a:schemeClr val="accent4"/>
              </a:buClr>
              <a:buSzPts val="2400"/>
              <a:buFont typeface="Lato Light"/>
              <a:buChar char="◦"/>
              <a:defRPr sz="2400">
                <a:solidFill>
                  <a:schemeClr val="dk1"/>
                </a:solidFill>
                <a:latin typeface="Lato Light"/>
                <a:ea typeface="Lato Light"/>
                <a:cs typeface="Lato Light"/>
                <a:sym typeface="Lato Light"/>
              </a:defRPr>
            </a:lvl5pPr>
            <a:lvl6pPr marL="2743200" lvl="5" indent="-381000" rtl="0">
              <a:spcBef>
                <a:spcPts val="0"/>
              </a:spcBef>
              <a:spcAft>
                <a:spcPts val="0"/>
              </a:spcAft>
              <a:buClr>
                <a:schemeClr val="accent4"/>
              </a:buClr>
              <a:buSzPts val="2400"/>
              <a:buFont typeface="Lato Light"/>
              <a:buChar char="◦"/>
              <a:defRPr sz="2400">
                <a:solidFill>
                  <a:schemeClr val="dk1"/>
                </a:solidFill>
                <a:latin typeface="Lato Light"/>
                <a:ea typeface="Lato Light"/>
                <a:cs typeface="Lato Light"/>
                <a:sym typeface="Lato Light"/>
              </a:defRPr>
            </a:lvl6pPr>
            <a:lvl7pPr marL="3200400" lvl="6" indent="-381000" rtl="0">
              <a:spcBef>
                <a:spcPts val="0"/>
              </a:spcBef>
              <a:spcAft>
                <a:spcPts val="0"/>
              </a:spcAft>
              <a:buClr>
                <a:schemeClr val="accent4"/>
              </a:buClr>
              <a:buSzPts val="2400"/>
              <a:buFont typeface="Lato Light"/>
              <a:buChar char="◦"/>
              <a:defRPr sz="2400">
                <a:solidFill>
                  <a:schemeClr val="dk1"/>
                </a:solidFill>
                <a:latin typeface="Lato Light"/>
                <a:ea typeface="Lato Light"/>
                <a:cs typeface="Lato Light"/>
                <a:sym typeface="Lato Light"/>
              </a:defRPr>
            </a:lvl7pPr>
            <a:lvl8pPr marL="3657600" lvl="7" indent="-381000" rtl="0">
              <a:spcBef>
                <a:spcPts val="0"/>
              </a:spcBef>
              <a:spcAft>
                <a:spcPts val="0"/>
              </a:spcAft>
              <a:buClr>
                <a:schemeClr val="accent4"/>
              </a:buClr>
              <a:buSzPts val="2400"/>
              <a:buFont typeface="Lato Light"/>
              <a:buChar char="◦"/>
              <a:defRPr sz="2400">
                <a:solidFill>
                  <a:schemeClr val="dk1"/>
                </a:solidFill>
                <a:latin typeface="Lato Light"/>
                <a:ea typeface="Lato Light"/>
                <a:cs typeface="Lato Light"/>
                <a:sym typeface="Lato Light"/>
              </a:defRPr>
            </a:lvl8pPr>
            <a:lvl9pPr marL="4114800" lvl="8" indent="-381000" rtl="0">
              <a:spcBef>
                <a:spcPts val="0"/>
              </a:spcBef>
              <a:spcAft>
                <a:spcPts val="0"/>
              </a:spcAft>
              <a:buClr>
                <a:schemeClr val="accent4"/>
              </a:buClr>
              <a:buSzPts val="2400"/>
              <a:buFont typeface="Lato Light"/>
              <a:buChar char="◦"/>
              <a:defRPr sz="2400">
                <a:solidFill>
                  <a:schemeClr val="dk1"/>
                </a:solidFill>
                <a:latin typeface="Lato Light"/>
                <a:ea typeface="Lato Light"/>
                <a:cs typeface="Lato Light"/>
                <a:sym typeface="Lato Light"/>
              </a:defRPr>
            </a:lvl9pPr>
          </a:lstStyle>
          <a:p>
            <a:endParaRPr/>
          </a:p>
        </p:txBody>
      </p:sp>
      <p:sp>
        <p:nvSpPr>
          <p:cNvPr id="8" name="Google Shape;8;p1"/>
          <p:cNvSpPr txBox="1">
            <a:spLocks noGrp="1"/>
          </p:cNvSpPr>
          <p:nvPr>
            <p:ph type="sldNum" idx="12"/>
          </p:nvPr>
        </p:nvSpPr>
        <p:spPr>
          <a:xfrm>
            <a:off x="8480584" y="4749851"/>
            <a:ext cx="548700" cy="393600"/>
          </a:xfrm>
          <a:prstGeom prst="rect">
            <a:avLst/>
          </a:prstGeom>
          <a:noFill/>
          <a:ln>
            <a:noFill/>
          </a:ln>
        </p:spPr>
        <p:txBody>
          <a:bodyPr spcFirstLastPara="1" wrap="square" lIns="0" tIns="0" rIns="0" bIns="0" anchor="ctr" anchorCtr="0">
            <a:noAutofit/>
          </a:bodyPr>
          <a:lstStyle>
            <a:lvl1pPr lvl="0" algn="r" rtl="0">
              <a:buNone/>
              <a:defRPr sz="1300">
                <a:solidFill>
                  <a:schemeClr val="lt1"/>
                </a:solidFill>
                <a:latin typeface="Lato Light"/>
                <a:ea typeface="Lato Light"/>
                <a:cs typeface="Lato Light"/>
                <a:sym typeface="Lato Light"/>
              </a:defRPr>
            </a:lvl1pPr>
            <a:lvl2pPr lvl="1" algn="r" rtl="0">
              <a:buNone/>
              <a:defRPr sz="1300">
                <a:solidFill>
                  <a:schemeClr val="lt1"/>
                </a:solidFill>
                <a:latin typeface="Lato Light"/>
                <a:ea typeface="Lato Light"/>
                <a:cs typeface="Lato Light"/>
                <a:sym typeface="Lato Light"/>
              </a:defRPr>
            </a:lvl2pPr>
            <a:lvl3pPr lvl="2" algn="r" rtl="0">
              <a:buNone/>
              <a:defRPr sz="1300">
                <a:solidFill>
                  <a:schemeClr val="lt1"/>
                </a:solidFill>
                <a:latin typeface="Lato Light"/>
                <a:ea typeface="Lato Light"/>
                <a:cs typeface="Lato Light"/>
                <a:sym typeface="Lato Light"/>
              </a:defRPr>
            </a:lvl3pPr>
            <a:lvl4pPr lvl="3" algn="r" rtl="0">
              <a:buNone/>
              <a:defRPr sz="1300">
                <a:solidFill>
                  <a:schemeClr val="lt1"/>
                </a:solidFill>
                <a:latin typeface="Lato Light"/>
                <a:ea typeface="Lato Light"/>
                <a:cs typeface="Lato Light"/>
                <a:sym typeface="Lato Light"/>
              </a:defRPr>
            </a:lvl4pPr>
            <a:lvl5pPr lvl="4" algn="r" rtl="0">
              <a:buNone/>
              <a:defRPr sz="1300">
                <a:solidFill>
                  <a:schemeClr val="lt1"/>
                </a:solidFill>
                <a:latin typeface="Lato Light"/>
                <a:ea typeface="Lato Light"/>
                <a:cs typeface="Lato Light"/>
                <a:sym typeface="Lato Light"/>
              </a:defRPr>
            </a:lvl5pPr>
            <a:lvl6pPr lvl="5" algn="r" rtl="0">
              <a:buNone/>
              <a:defRPr sz="1300">
                <a:solidFill>
                  <a:schemeClr val="lt1"/>
                </a:solidFill>
                <a:latin typeface="Lato Light"/>
                <a:ea typeface="Lato Light"/>
                <a:cs typeface="Lato Light"/>
                <a:sym typeface="Lato Light"/>
              </a:defRPr>
            </a:lvl6pPr>
            <a:lvl7pPr lvl="6" algn="r" rtl="0">
              <a:buNone/>
              <a:defRPr sz="1300">
                <a:solidFill>
                  <a:schemeClr val="lt1"/>
                </a:solidFill>
                <a:latin typeface="Lato Light"/>
                <a:ea typeface="Lato Light"/>
                <a:cs typeface="Lato Light"/>
                <a:sym typeface="Lato Light"/>
              </a:defRPr>
            </a:lvl7pPr>
            <a:lvl8pPr lvl="7" algn="r" rtl="0">
              <a:buNone/>
              <a:defRPr sz="1300">
                <a:solidFill>
                  <a:schemeClr val="lt1"/>
                </a:solidFill>
                <a:latin typeface="Lato Light"/>
                <a:ea typeface="Lato Light"/>
                <a:cs typeface="Lato Light"/>
                <a:sym typeface="Lato Light"/>
              </a:defRPr>
            </a:lvl8pPr>
            <a:lvl9pPr lvl="8" algn="r" rtl="0">
              <a:buNone/>
              <a:defRPr sz="1300">
                <a:solidFill>
                  <a:schemeClr val="lt1"/>
                </a:solidFill>
                <a:latin typeface="Lato Light"/>
                <a:ea typeface="Lato Light"/>
                <a:cs typeface="Lato Light"/>
                <a:sym typeface="Lato Light"/>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2" r:id="rId4"/>
    <p:sldLayoutId id="2147483653" r:id="rId5"/>
    <p:sldLayoutId id="2147483657" r:id="rId6"/>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3.xml"/><Relationship Id="rId6" Type="http://schemas.openxmlformats.org/officeDocument/2006/relationships/image" Target="../media/image12.png"/><Relationship Id="rId5" Type="http://schemas.openxmlformats.org/officeDocument/2006/relationships/image" Target="../media/image11.svg"/><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hyperlink" Target="https://www.benzinga.com/news/16/12/8780759/a-first-look-at-amazon-go" TargetMode="External"/><Relationship Id="rId2" Type="http://schemas.openxmlformats.org/officeDocument/2006/relationships/hyperlink" Target="http://www.aboutamazon.co.uk/" TargetMode="External"/><Relationship Id="rId1" Type="http://schemas.openxmlformats.org/officeDocument/2006/relationships/slideLayout" Target="../slideLayouts/slideLayout3.xml"/><Relationship Id="rId5" Type="http://schemas.openxmlformats.org/officeDocument/2006/relationships/hyperlink" Target="http://mindfieldconsulting.com/" TargetMode="External"/><Relationship Id="rId4" Type="http://schemas.openxmlformats.org/officeDocument/2006/relationships/hyperlink" Target="https://www.sec.gov/ix?doc=/Archives/edgar/data/1018724/000101872421000004/amzn-20201231.htm#i75de98b9097f40f3b5884e541f532421_73%20[Accessed%20on%207%20th%20April%202021"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1"/>
        <p:cNvGrpSpPr/>
        <p:nvPr/>
      </p:nvGrpSpPr>
      <p:grpSpPr>
        <a:xfrm>
          <a:off x="0" y="0"/>
          <a:ext cx="0" cy="0"/>
          <a:chOff x="0" y="0"/>
          <a:chExt cx="0" cy="0"/>
        </a:xfrm>
      </p:grpSpPr>
      <p:sp>
        <p:nvSpPr>
          <p:cNvPr id="82" name="Google Shape;82;p12"/>
          <p:cNvSpPr txBox="1">
            <a:spLocks noGrp="1"/>
          </p:cNvSpPr>
          <p:nvPr>
            <p:ph type="ctrTitle"/>
          </p:nvPr>
        </p:nvSpPr>
        <p:spPr>
          <a:xfrm>
            <a:off x="1034300" y="925025"/>
            <a:ext cx="7075500" cy="1568144"/>
          </a:xfrm>
          <a:prstGeom prst="rect">
            <a:avLst/>
          </a:prstGeom>
        </p:spPr>
        <p:txBody>
          <a:bodyPr spcFirstLastPara="1" wrap="square" lIns="0" tIns="0" rIns="0" bIns="0" anchor="t" anchorCtr="0">
            <a:noAutofit/>
          </a:bodyPr>
          <a:lstStyle/>
          <a:p>
            <a:r>
              <a:rPr lang="en-GB" altLang="en-US" dirty="0"/>
              <a:t>Amazon</a:t>
            </a:r>
            <a:br>
              <a:rPr lang="en-GB" altLang="en-US" dirty="0"/>
            </a:br>
            <a:r>
              <a:rPr lang="en-GB" sz="1800" dirty="0"/>
              <a:t>How does Amazon use modern technology to improve workplace efficiency and employability?</a:t>
            </a:r>
            <a:br>
              <a:rPr lang="en-US" dirty="0"/>
            </a:br>
            <a:br>
              <a:rPr lang="en" altLang="en-US" dirty="0"/>
            </a:b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7" name="Google Shape;87;p13"/>
          <p:cNvSpPr txBox="1">
            <a:spLocks noGrp="1"/>
          </p:cNvSpPr>
          <p:nvPr>
            <p:ph type="title"/>
          </p:nvPr>
        </p:nvSpPr>
        <p:spPr>
          <a:xfrm>
            <a:off x="737850" y="517525"/>
            <a:ext cx="6034500" cy="7443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US" dirty="0"/>
              <a:t>Background of the </a:t>
            </a:r>
            <a:r>
              <a:rPr lang="en-US" dirty="0" err="1"/>
              <a:t>organisation</a:t>
            </a:r>
            <a:endParaRPr dirty="0"/>
          </a:p>
        </p:txBody>
      </p:sp>
      <p:sp>
        <p:nvSpPr>
          <p:cNvPr id="89" name="Google Shape;89;p13"/>
          <p:cNvSpPr txBox="1">
            <a:spLocks noGrp="1"/>
          </p:cNvSpPr>
          <p:nvPr>
            <p:ph type="body" idx="1"/>
          </p:nvPr>
        </p:nvSpPr>
        <p:spPr>
          <a:xfrm>
            <a:off x="394949" y="1375688"/>
            <a:ext cx="5170031" cy="2936700"/>
          </a:xfrm>
          <a:prstGeom prst="rect">
            <a:avLst/>
          </a:prstGeom>
        </p:spPr>
        <p:txBody>
          <a:bodyPr spcFirstLastPara="1" wrap="square" lIns="0" tIns="0" rIns="0" bIns="0" anchor="t" anchorCtr="0">
            <a:noAutofit/>
          </a:bodyPr>
          <a:lstStyle/>
          <a:p>
            <a:pPr algn="just"/>
            <a:r>
              <a:rPr lang="en-US" sz="1200" dirty="0"/>
              <a:t>Amazon is a leading technological company from America that mainly operates in</a:t>
            </a:r>
            <a:r>
              <a:rPr lang="en-IN" altLang="en-US" sz="1200" dirty="0"/>
              <a:t> </a:t>
            </a:r>
            <a:r>
              <a:rPr lang="en-US" sz="1200" dirty="0"/>
              <a:t>the spectrum of e-commerce, digital streaming and cloud computing. </a:t>
            </a:r>
          </a:p>
          <a:p>
            <a:pPr algn="just"/>
            <a:r>
              <a:rPr lang="en-US" sz="1200" dirty="0"/>
              <a:t>This company</a:t>
            </a:r>
            <a:r>
              <a:rPr lang="en-IN" altLang="en-US" sz="1200" dirty="0"/>
              <a:t> </a:t>
            </a:r>
            <a:r>
              <a:rPr lang="en-US" sz="1200" dirty="0"/>
              <a:t>is considered as one of the most influential cultural and economic force in the global</a:t>
            </a:r>
            <a:r>
              <a:rPr lang="en-IN" altLang="en-US" sz="1200" dirty="0"/>
              <a:t> </a:t>
            </a:r>
            <a:r>
              <a:rPr lang="en-US" sz="1200" dirty="0"/>
              <a:t>market with its huge market share.</a:t>
            </a:r>
          </a:p>
          <a:p>
            <a:pPr algn="just"/>
            <a:r>
              <a:rPr lang="en-US" sz="1200" dirty="0"/>
              <a:t>Amazon is the largest digital marketplace of </a:t>
            </a:r>
            <a:r>
              <a:rPr lang="en-US" sz="1200" dirty="0" err="1"/>
              <a:t>th</a:t>
            </a:r>
            <a:r>
              <a:rPr lang="en-IN" altLang="en-US" sz="1200" dirty="0"/>
              <a:t>e </a:t>
            </a:r>
            <a:r>
              <a:rPr lang="en-US" sz="1200" dirty="0"/>
              <a:t>world whereas they also are serving customers since last 26 years.</a:t>
            </a:r>
          </a:p>
          <a:p>
            <a:pPr algn="just"/>
            <a:r>
              <a:rPr lang="en-US" sz="1200" dirty="0"/>
              <a:t>Amazon managed</a:t>
            </a:r>
            <a:r>
              <a:rPr lang="en-IN" altLang="en-US" sz="1200" dirty="0"/>
              <a:t> </a:t>
            </a:r>
            <a:r>
              <a:rPr lang="en-US" sz="1200" dirty="0"/>
              <a:t>to generate a revenue of US$386.064 billion in the year 2020 even with the</a:t>
            </a:r>
            <a:r>
              <a:rPr lang="en-IN" altLang="en-US" sz="1200" dirty="0"/>
              <a:t> </a:t>
            </a:r>
            <a:r>
              <a:rPr lang="en-US" sz="1200" dirty="0"/>
              <a:t>pandemic situation</a:t>
            </a:r>
            <a:r>
              <a:rPr lang="en-IN" altLang="en-US" sz="1200" dirty="0"/>
              <a:t> (</a:t>
            </a:r>
            <a:r>
              <a:rPr lang="en-US" sz="1200" dirty="0">
                <a:sym typeface="+mn-ea"/>
              </a:rPr>
              <a:t>Amazon Annual Data</a:t>
            </a:r>
            <a:r>
              <a:rPr lang="en-IN" altLang="en-US" sz="1200" dirty="0">
                <a:sym typeface="+mn-ea"/>
              </a:rPr>
              <a:t>, 2021)</a:t>
            </a:r>
            <a:r>
              <a:rPr lang="en-US" sz="1200" dirty="0"/>
              <a:t>.</a:t>
            </a:r>
          </a:p>
          <a:p>
            <a:pPr algn="just"/>
            <a:r>
              <a:rPr lang="en-US" sz="1200" dirty="0"/>
              <a:t>Amazon is also among the global companies with most number</a:t>
            </a:r>
            <a:r>
              <a:rPr lang="en-IN" altLang="en-US" sz="1200" dirty="0"/>
              <a:t> </a:t>
            </a:r>
            <a:r>
              <a:rPr lang="en-US" sz="1200" dirty="0"/>
              <a:t>of employee base that is as per December of 2020 stands at 1.2 million.</a:t>
            </a:r>
          </a:p>
          <a:p>
            <a:pPr algn="just"/>
            <a:r>
              <a:rPr lang="en-US" sz="1200" dirty="0"/>
              <a:t>Being a</a:t>
            </a:r>
            <a:r>
              <a:rPr lang="en-IN" altLang="en-US" sz="1200" dirty="0"/>
              <a:t> </a:t>
            </a:r>
            <a:r>
              <a:rPr lang="en-US" sz="1200" dirty="0"/>
              <a:t>technology provider, Amazon also uses technology in their workplace in order to</a:t>
            </a:r>
            <a:r>
              <a:rPr lang="en-IN" altLang="en-US" sz="1200" dirty="0"/>
              <a:t> </a:t>
            </a:r>
            <a:r>
              <a:rPr lang="en-US" sz="1200" dirty="0"/>
              <a:t>improve the overall workplace efficiency.</a:t>
            </a:r>
          </a:p>
        </p:txBody>
      </p:sp>
      <p:sp>
        <p:nvSpPr>
          <p:cNvPr id="91" name="Google Shape;91;p13"/>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2</a:t>
            </a:fld>
            <a:endParaRPr/>
          </a:p>
        </p:txBody>
      </p:sp>
      <p:pic>
        <p:nvPicPr>
          <p:cNvPr id="7" name="Imagine 6" descr="O imagine care conține text, cer&#10;&#10;Descriere generată automat">
            <a:extLst>
              <a:ext uri="{FF2B5EF4-FFF2-40B4-BE49-F238E27FC236}">
                <a16:creationId xmlns:a16="http://schemas.microsoft.com/office/drawing/2014/main" id="{16B41781-9FD4-440A-A59F-1613D5F629DC}"/>
              </a:ext>
            </a:extLst>
          </p:cNvPr>
          <p:cNvPicPr>
            <a:picLocks noChangeAspect="1"/>
          </p:cNvPicPr>
          <p:nvPr/>
        </p:nvPicPr>
        <p:blipFill>
          <a:blip r:embed="rId3"/>
          <a:stretch>
            <a:fillRect/>
          </a:stretch>
        </p:blipFill>
        <p:spPr>
          <a:xfrm>
            <a:off x="5717545" y="1375688"/>
            <a:ext cx="2360621" cy="271736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4"/>
          <p:cNvSpPr txBox="1">
            <a:spLocks noGrp="1"/>
          </p:cNvSpPr>
          <p:nvPr>
            <p:ph type="ctrTitle" idx="4294967295"/>
          </p:nvPr>
        </p:nvSpPr>
        <p:spPr>
          <a:xfrm>
            <a:off x="573242" y="439905"/>
            <a:ext cx="6593700" cy="821533"/>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GB" dirty="0"/>
              <a:t>The challenges before the introduction of modern technology</a:t>
            </a:r>
            <a:endParaRPr dirty="0">
              <a:solidFill>
                <a:schemeClr val="accent4"/>
              </a:solidFill>
            </a:endParaRPr>
          </a:p>
        </p:txBody>
      </p:sp>
      <p:sp>
        <p:nvSpPr>
          <p:cNvPr id="97" name="Google Shape;97;p14"/>
          <p:cNvSpPr txBox="1">
            <a:spLocks noGrp="1"/>
          </p:cNvSpPr>
          <p:nvPr>
            <p:ph type="subTitle" idx="4294967295"/>
          </p:nvPr>
        </p:nvSpPr>
        <p:spPr>
          <a:xfrm>
            <a:off x="334213" y="1379310"/>
            <a:ext cx="6038012" cy="2384880"/>
          </a:xfrm>
          <a:prstGeom prst="rect">
            <a:avLst/>
          </a:prstGeom>
        </p:spPr>
        <p:txBody>
          <a:bodyPr spcFirstLastPara="1" wrap="square" lIns="0" tIns="0" rIns="0" bIns="0" anchor="t" anchorCtr="0">
            <a:noAutofit/>
          </a:bodyPr>
          <a:lstStyle/>
          <a:p>
            <a:pPr marL="0" lvl="0" indent="0" algn="l" rtl="0">
              <a:spcBef>
                <a:spcPts val="600"/>
              </a:spcBef>
              <a:spcAft>
                <a:spcPts val="0"/>
              </a:spcAft>
              <a:buNone/>
            </a:pPr>
            <a:r>
              <a:rPr lang="en-GB" sz="2000" dirty="0"/>
              <a:t>Focusing on benefits rather than costs: When evaluating emerging innovations, companies should be crystal clear about the benefits and let that guide the prioritisation process rather than weighing projects by cost or complexity. Anticipating the user's needs: Replacing current technology generates a follower spot, which amounts to investment in the long run for companies in a competitive industry.</a:t>
            </a:r>
            <a:endParaRPr sz="2000" dirty="0"/>
          </a:p>
        </p:txBody>
      </p:sp>
      <p:sp>
        <p:nvSpPr>
          <p:cNvPr id="98" name="Google Shape;98;p14"/>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3</a:t>
            </a:fld>
            <a:endParaRPr/>
          </a:p>
        </p:txBody>
      </p:sp>
      <p:sp>
        <p:nvSpPr>
          <p:cNvPr id="99" name="Google Shape;99;p14"/>
          <p:cNvSpPr/>
          <p:nvPr/>
        </p:nvSpPr>
        <p:spPr>
          <a:xfrm>
            <a:off x="7309818" y="358338"/>
            <a:ext cx="1068077" cy="971530"/>
          </a:xfrm>
          <a:custGeom>
            <a:avLst/>
            <a:gdLst/>
            <a:ahLst/>
            <a:cxnLst/>
            <a:rect l="l" t="t" r="r" b="b"/>
            <a:pathLst>
              <a:path w="16218" h="14752" extrusionOk="0">
                <a:moveTo>
                  <a:pt x="7694" y="0"/>
                </a:moveTo>
                <a:lnTo>
                  <a:pt x="7279" y="25"/>
                </a:lnTo>
                <a:lnTo>
                  <a:pt x="6863" y="74"/>
                </a:lnTo>
                <a:lnTo>
                  <a:pt x="6473" y="123"/>
                </a:lnTo>
                <a:lnTo>
                  <a:pt x="6082" y="196"/>
                </a:lnTo>
                <a:lnTo>
                  <a:pt x="5691" y="293"/>
                </a:lnTo>
                <a:lnTo>
                  <a:pt x="5325" y="416"/>
                </a:lnTo>
                <a:lnTo>
                  <a:pt x="4958" y="538"/>
                </a:lnTo>
                <a:lnTo>
                  <a:pt x="4592" y="660"/>
                </a:lnTo>
                <a:lnTo>
                  <a:pt x="4250" y="831"/>
                </a:lnTo>
                <a:lnTo>
                  <a:pt x="3908" y="977"/>
                </a:lnTo>
                <a:lnTo>
                  <a:pt x="3566" y="1173"/>
                </a:lnTo>
                <a:lnTo>
                  <a:pt x="3249" y="1368"/>
                </a:lnTo>
                <a:lnTo>
                  <a:pt x="2956" y="1563"/>
                </a:lnTo>
                <a:lnTo>
                  <a:pt x="2663" y="1783"/>
                </a:lnTo>
                <a:lnTo>
                  <a:pt x="2370" y="2003"/>
                </a:lnTo>
                <a:lnTo>
                  <a:pt x="2101" y="2247"/>
                </a:lnTo>
                <a:lnTo>
                  <a:pt x="1857" y="2492"/>
                </a:lnTo>
                <a:lnTo>
                  <a:pt x="1612" y="2760"/>
                </a:lnTo>
                <a:lnTo>
                  <a:pt x="1393" y="3029"/>
                </a:lnTo>
                <a:lnTo>
                  <a:pt x="1173" y="3298"/>
                </a:lnTo>
                <a:lnTo>
                  <a:pt x="977" y="3591"/>
                </a:lnTo>
                <a:lnTo>
                  <a:pt x="807" y="3884"/>
                </a:lnTo>
                <a:lnTo>
                  <a:pt x="636" y="4201"/>
                </a:lnTo>
                <a:lnTo>
                  <a:pt x="489" y="4519"/>
                </a:lnTo>
                <a:lnTo>
                  <a:pt x="367" y="4836"/>
                </a:lnTo>
                <a:lnTo>
                  <a:pt x="245" y="5154"/>
                </a:lnTo>
                <a:lnTo>
                  <a:pt x="172" y="5496"/>
                </a:lnTo>
                <a:lnTo>
                  <a:pt x="98" y="5838"/>
                </a:lnTo>
                <a:lnTo>
                  <a:pt x="49" y="6179"/>
                </a:lnTo>
                <a:lnTo>
                  <a:pt x="1" y="6521"/>
                </a:lnTo>
                <a:lnTo>
                  <a:pt x="1" y="6888"/>
                </a:lnTo>
                <a:lnTo>
                  <a:pt x="1" y="7254"/>
                </a:lnTo>
                <a:lnTo>
                  <a:pt x="49" y="7645"/>
                </a:lnTo>
                <a:lnTo>
                  <a:pt x="98" y="8011"/>
                </a:lnTo>
                <a:lnTo>
                  <a:pt x="196" y="8353"/>
                </a:lnTo>
                <a:lnTo>
                  <a:pt x="294" y="8719"/>
                </a:lnTo>
                <a:lnTo>
                  <a:pt x="416" y="9061"/>
                </a:lnTo>
                <a:lnTo>
                  <a:pt x="562" y="9403"/>
                </a:lnTo>
                <a:lnTo>
                  <a:pt x="733" y="9745"/>
                </a:lnTo>
                <a:lnTo>
                  <a:pt x="904" y="10063"/>
                </a:lnTo>
                <a:lnTo>
                  <a:pt x="1100" y="10356"/>
                </a:lnTo>
                <a:lnTo>
                  <a:pt x="1344" y="10673"/>
                </a:lnTo>
                <a:lnTo>
                  <a:pt x="1564" y="10966"/>
                </a:lnTo>
                <a:lnTo>
                  <a:pt x="1832" y="11235"/>
                </a:lnTo>
                <a:lnTo>
                  <a:pt x="2101" y="11504"/>
                </a:lnTo>
                <a:lnTo>
                  <a:pt x="2394" y="11772"/>
                </a:lnTo>
                <a:lnTo>
                  <a:pt x="2687" y="12017"/>
                </a:lnTo>
                <a:lnTo>
                  <a:pt x="2492" y="12383"/>
                </a:lnTo>
                <a:lnTo>
                  <a:pt x="2272" y="12749"/>
                </a:lnTo>
                <a:lnTo>
                  <a:pt x="2028" y="13140"/>
                </a:lnTo>
                <a:lnTo>
                  <a:pt x="1710" y="13506"/>
                </a:lnTo>
                <a:lnTo>
                  <a:pt x="1368" y="13873"/>
                </a:lnTo>
                <a:lnTo>
                  <a:pt x="1173" y="14044"/>
                </a:lnTo>
                <a:lnTo>
                  <a:pt x="953" y="14190"/>
                </a:lnTo>
                <a:lnTo>
                  <a:pt x="733" y="14337"/>
                </a:lnTo>
                <a:lnTo>
                  <a:pt x="513" y="14483"/>
                </a:lnTo>
                <a:lnTo>
                  <a:pt x="269" y="14581"/>
                </a:lnTo>
                <a:lnTo>
                  <a:pt x="1" y="14703"/>
                </a:lnTo>
                <a:lnTo>
                  <a:pt x="123" y="14703"/>
                </a:lnTo>
                <a:lnTo>
                  <a:pt x="489" y="14752"/>
                </a:lnTo>
                <a:lnTo>
                  <a:pt x="1368" y="14752"/>
                </a:lnTo>
                <a:lnTo>
                  <a:pt x="1710" y="14728"/>
                </a:lnTo>
                <a:lnTo>
                  <a:pt x="2101" y="14654"/>
                </a:lnTo>
                <a:lnTo>
                  <a:pt x="2492" y="14581"/>
                </a:lnTo>
                <a:lnTo>
                  <a:pt x="2907" y="14459"/>
                </a:lnTo>
                <a:lnTo>
                  <a:pt x="3322" y="14312"/>
                </a:lnTo>
                <a:lnTo>
                  <a:pt x="3762" y="14117"/>
                </a:lnTo>
                <a:lnTo>
                  <a:pt x="4177" y="13873"/>
                </a:lnTo>
                <a:lnTo>
                  <a:pt x="4592" y="13604"/>
                </a:lnTo>
                <a:lnTo>
                  <a:pt x="4983" y="13238"/>
                </a:lnTo>
                <a:lnTo>
                  <a:pt x="5349" y="13360"/>
                </a:lnTo>
                <a:lnTo>
                  <a:pt x="5716" y="13482"/>
                </a:lnTo>
                <a:lnTo>
                  <a:pt x="6106" y="13555"/>
                </a:lnTo>
                <a:lnTo>
                  <a:pt x="6497" y="13628"/>
                </a:lnTo>
                <a:lnTo>
                  <a:pt x="6888" y="13702"/>
                </a:lnTo>
                <a:lnTo>
                  <a:pt x="7279" y="13751"/>
                </a:lnTo>
                <a:lnTo>
                  <a:pt x="7694" y="13775"/>
                </a:lnTo>
                <a:lnTo>
                  <a:pt x="8524" y="13775"/>
                </a:lnTo>
                <a:lnTo>
                  <a:pt x="8939" y="13751"/>
                </a:lnTo>
                <a:lnTo>
                  <a:pt x="9355" y="13702"/>
                </a:lnTo>
                <a:lnTo>
                  <a:pt x="9745" y="13628"/>
                </a:lnTo>
                <a:lnTo>
                  <a:pt x="10136" y="13555"/>
                </a:lnTo>
                <a:lnTo>
                  <a:pt x="10527" y="13458"/>
                </a:lnTo>
                <a:lnTo>
                  <a:pt x="10893" y="13360"/>
                </a:lnTo>
                <a:lnTo>
                  <a:pt x="11260" y="13238"/>
                </a:lnTo>
                <a:lnTo>
                  <a:pt x="11626" y="13091"/>
                </a:lnTo>
                <a:lnTo>
                  <a:pt x="11968" y="12945"/>
                </a:lnTo>
                <a:lnTo>
                  <a:pt x="12310" y="12774"/>
                </a:lnTo>
                <a:lnTo>
                  <a:pt x="12652" y="12603"/>
                </a:lnTo>
                <a:lnTo>
                  <a:pt x="12969" y="12407"/>
                </a:lnTo>
                <a:lnTo>
                  <a:pt x="13262" y="12212"/>
                </a:lnTo>
                <a:lnTo>
                  <a:pt x="13555" y="11992"/>
                </a:lnTo>
                <a:lnTo>
                  <a:pt x="13848" y="11748"/>
                </a:lnTo>
                <a:lnTo>
                  <a:pt x="14117" y="11528"/>
                </a:lnTo>
                <a:lnTo>
                  <a:pt x="14361" y="11259"/>
                </a:lnTo>
                <a:lnTo>
                  <a:pt x="14606" y="11015"/>
                </a:lnTo>
                <a:lnTo>
                  <a:pt x="14825" y="10747"/>
                </a:lnTo>
                <a:lnTo>
                  <a:pt x="15045" y="10453"/>
                </a:lnTo>
                <a:lnTo>
                  <a:pt x="15241" y="10160"/>
                </a:lnTo>
                <a:lnTo>
                  <a:pt x="15412" y="9867"/>
                </a:lnTo>
                <a:lnTo>
                  <a:pt x="15582" y="9574"/>
                </a:lnTo>
                <a:lnTo>
                  <a:pt x="15729" y="9257"/>
                </a:lnTo>
                <a:lnTo>
                  <a:pt x="15851" y="8939"/>
                </a:lnTo>
                <a:lnTo>
                  <a:pt x="15973" y="8597"/>
                </a:lnTo>
                <a:lnTo>
                  <a:pt x="16047" y="8280"/>
                </a:lnTo>
                <a:lnTo>
                  <a:pt x="16120" y="7938"/>
                </a:lnTo>
                <a:lnTo>
                  <a:pt x="16169" y="7596"/>
                </a:lnTo>
                <a:lnTo>
                  <a:pt x="16217" y="7230"/>
                </a:lnTo>
                <a:lnTo>
                  <a:pt x="16217" y="6888"/>
                </a:lnTo>
                <a:lnTo>
                  <a:pt x="16217" y="6521"/>
                </a:lnTo>
                <a:lnTo>
                  <a:pt x="16169" y="6179"/>
                </a:lnTo>
                <a:lnTo>
                  <a:pt x="16120" y="5838"/>
                </a:lnTo>
                <a:lnTo>
                  <a:pt x="16047" y="5496"/>
                </a:lnTo>
                <a:lnTo>
                  <a:pt x="15973" y="5154"/>
                </a:lnTo>
                <a:lnTo>
                  <a:pt x="15851" y="4836"/>
                </a:lnTo>
                <a:lnTo>
                  <a:pt x="15729" y="4519"/>
                </a:lnTo>
                <a:lnTo>
                  <a:pt x="15582" y="4201"/>
                </a:lnTo>
                <a:lnTo>
                  <a:pt x="15412" y="3884"/>
                </a:lnTo>
                <a:lnTo>
                  <a:pt x="15241" y="3591"/>
                </a:lnTo>
                <a:lnTo>
                  <a:pt x="15045" y="3298"/>
                </a:lnTo>
                <a:lnTo>
                  <a:pt x="14825" y="3029"/>
                </a:lnTo>
                <a:lnTo>
                  <a:pt x="14606" y="2760"/>
                </a:lnTo>
                <a:lnTo>
                  <a:pt x="14361" y="2492"/>
                </a:lnTo>
                <a:lnTo>
                  <a:pt x="14117" y="2247"/>
                </a:lnTo>
                <a:lnTo>
                  <a:pt x="13848" y="2003"/>
                </a:lnTo>
                <a:lnTo>
                  <a:pt x="13555" y="1783"/>
                </a:lnTo>
                <a:lnTo>
                  <a:pt x="13262" y="1563"/>
                </a:lnTo>
                <a:lnTo>
                  <a:pt x="12969" y="1368"/>
                </a:lnTo>
                <a:lnTo>
                  <a:pt x="12652" y="1173"/>
                </a:lnTo>
                <a:lnTo>
                  <a:pt x="12310" y="977"/>
                </a:lnTo>
                <a:lnTo>
                  <a:pt x="11968" y="831"/>
                </a:lnTo>
                <a:lnTo>
                  <a:pt x="11626" y="660"/>
                </a:lnTo>
                <a:lnTo>
                  <a:pt x="11260" y="538"/>
                </a:lnTo>
                <a:lnTo>
                  <a:pt x="10893" y="416"/>
                </a:lnTo>
                <a:lnTo>
                  <a:pt x="10527" y="293"/>
                </a:lnTo>
                <a:lnTo>
                  <a:pt x="10136" y="196"/>
                </a:lnTo>
                <a:lnTo>
                  <a:pt x="9745" y="123"/>
                </a:lnTo>
                <a:lnTo>
                  <a:pt x="9355" y="74"/>
                </a:lnTo>
                <a:lnTo>
                  <a:pt x="8939" y="25"/>
                </a:lnTo>
                <a:lnTo>
                  <a:pt x="8524"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6" name="Titlu 2">
            <a:extLst>
              <a:ext uri="{FF2B5EF4-FFF2-40B4-BE49-F238E27FC236}">
                <a16:creationId xmlns:a16="http://schemas.microsoft.com/office/drawing/2014/main" id="{C3F59F14-10CF-48FB-BD24-D3A63FBEB165}"/>
              </a:ext>
            </a:extLst>
          </p:cNvPr>
          <p:cNvSpPr>
            <a:spLocks noGrp="1"/>
          </p:cNvSpPr>
          <p:nvPr>
            <p:ph type="subTitle" idx="1"/>
          </p:nvPr>
        </p:nvSpPr>
        <p:spPr>
          <a:xfrm>
            <a:off x="277813" y="304007"/>
            <a:ext cx="4837113" cy="2760662"/>
          </a:xfrm>
        </p:spPr>
        <p:txBody>
          <a:bodyPr/>
          <a:lstStyle/>
          <a:p>
            <a:r>
              <a:rPr lang="en-GB" sz="2000" dirty="0">
                <a:solidFill>
                  <a:schemeClr val="bg1">
                    <a:lumMod val="10000"/>
                  </a:schemeClr>
                </a:solidFill>
              </a:rPr>
              <a:t>Validating technology use cases: Businesses can no longer afford to speculate whether their technology investment would have an impact; instead, leading organisations are validating potential investments from the start to assess their impact and feasibility. Need to establish stable processes: Using technology accelerates the convergence of processes by forcing an enterprise to recognise its weak points.</a:t>
            </a:r>
          </a:p>
        </p:txBody>
      </p:sp>
      <p:pic>
        <p:nvPicPr>
          <p:cNvPr id="5" name="Imagine 4">
            <a:extLst>
              <a:ext uri="{FF2B5EF4-FFF2-40B4-BE49-F238E27FC236}">
                <a16:creationId xmlns:a16="http://schemas.microsoft.com/office/drawing/2014/main" id="{A4D2FAFD-C896-426F-B296-F9E02CF79477}"/>
              </a:ext>
            </a:extLst>
          </p:cNvPr>
          <p:cNvPicPr>
            <a:picLocks noChangeAspect="1"/>
          </p:cNvPicPr>
          <p:nvPr/>
        </p:nvPicPr>
        <p:blipFill>
          <a:blip r:embed="rId3"/>
          <a:stretch>
            <a:fillRect/>
          </a:stretch>
        </p:blipFill>
        <p:spPr>
          <a:xfrm>
            <a:off x="4970929" y="672493"/>
            <a:ext cx="3163421" cy="177151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7" name="Google Shape;117;p17"/>
          <p:cNvSpPr txBox="1">
            <a:spLocks noGrp="1"/>
          </p:cNvSpPr>
          <p:nvPr>
            <p:ph type="body" idx="1"/>
          </p:nvPr>
        </p:nvSpPr>
        <p:spPr>
          <a:xfrm>
            <a:off x="202068" y="635794"/>
            <a:ext cx="4934288" cy="2671762"/>
          </a:xfrm>
          <a:prstGeom prst="rect">
            <a:avLst/>
          </a:prstGeom>
        </p:spPr>
        <p:txBody>
          <a:bodyPr spcFirstLastPara="1" wrap="square" lIns="0" tIns="0" rIns="0" bIns="0" anchor="t" anchorCtr="0">
            <a:noAutofit/>
          </a:bodyPr>
          <a:lstStyle/>
          <a:p>
            <a:r>
              <a:rPr lang="en-GB" sz="2000" b="0" i="0" u="none" strike="noStrike" dirty="0">
                <a:solidFill>
                  <a:srgbClr val="000000"/>
                </a:solidFill>
                <a:effectLst/>
                <a:latin typeface="-apple-system"/>
              </a:rPr>
              <a:t>Pressure to run large organisations like a startup: a natural human instinct is to seek comfort and relax in the status quo, but technology brings change and new practises into an enterprise, which can lead to resistance among upper and executive management. Changing from long-term programmes to short-term implementation increments: If technology is to have a long-term effect on a business,</a:t>
            </a:r>
          </a:p>
        </p:txBody>
      </p:sp>
      <p:sp>
        <p:nvSpPr>
          <p:cNvPr id="118" name="Google Shape;118;p17"/>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5</a:t>
            </a:fld>
            <a:endParaRPr/>
          </a:p>
        </p:txBody>
      </p:sp>
      <p:pic>
        <p:nvPicPr>
          <p:cNvPr id="5" name="Imagine 4" descr="O imagine care conține text, semn&#10;&#10;Descriere generată automat">
            <a:extLst>
              <a:ext uri="{FF2B5EF4-FFF2-40B4-BE49-F238E27FC236}">
                <a16:creationId xmlns:a16="http://schemas.microsoft.com/office/drawing/2014/main" id="{501DB922-847D-4225-8D91-1CC7488B753D}"/>
              </a:ext>
            </a:extLst>
          </p:cNvPr>
          <p:cNvPicPr>
            <a:picLocks noChangeAspect="1"/>
          </p:cNvPicPr>
          <p:nvPr/>
        </p:nvPicPr>
        <p:blipFill>
          <a:blip r:embed="rId3"/>
          <a:stretch>
            <a:fillRect/>
          </a:stretch>
        </p:blipFill>
        <p:spPr>
          <a:xfrm>
            <a:off x="5279231" y="1256043"/>
            <a:ext cx="2614613" cy="2051513"/>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4" name="Google Shape;124;p18"/>
          <p:cNvSpPr txBox="1">
            <a:spLocks noGrp="1"/>
          </p:cNvSpPr>
          <p:nvPr>
            <p:ph type="subTitle" idx="4294967295"/>
          </p:nvPr>
        </p:nvSpPr>
        <p:spPr>
          <a:xfrm>
            <a:off x="874015" y="1220522"/>
            <a:ext cx="4804883" cy="2989251"/>
          </a:xfrm>
          <a:prstGeom prst="rect">
            <a:avLst/>
          </a:prstGeom>
        </p:spPr>
        <p:txBody>
          <a:bodyPr spcFirstLastPara="1" wrap="square" lIns="0" tIns="0" rIns="0" bIns="0" anchor="t" anchorCtr="0">
            <a:noAutofit/>
          </a:bodyPr>
          <a:lstStyle/>
          <a:p>
            <a:pPr marL="0" lvl="0" indent="0" algn="l" rtl="0">
              <a:spcBef>
                <a:spcPts val="600"/>
              </a:spcBef>
              <a:spcAft>
                <a:spcPts val="0"/>
              </a:spcAft>
              <a:buNone/>
            </a:pPr>
            <a:r>
              <a:rPr lang="en-GB" sz="2000" dirty="0"/>
              <a:t>Large organisations versus nimble start-ups: allowing the operation of emerging technologies can often be at odds with regulatory bodies; the added challenge to a company is lobbying and having approval to use technology and data in new ways for large institutions versus nimble start-ups.</a:t>
            </a:r>
            <a:endParaRPr sz="2000" dirty="0"/>
          </a:p>
        </p:txBody>
      </p:sp>
      <p:sp>
        <p:nvSpPr>
          <p:cNvPr id="125" name="Google Shape;125;p18"/>
          <p:cNvSpPr/>
          <p:nvPr/>
        </p:nvSpPr>
        <p:spPr>
          <a:xfrm>
            <a:off x="7628510" y="2858446"/>
            <a:ext cx="247756" cy="236566"/>
          </a:xfrm>
          <a:custGeom>
            <a:avLst/>
            <a:gdLst/>
            <a:ahLst/>
            <a:cxnLst/>
            <a:rect l="l" t="t" r="r" b="b"/>
            <a:pathLst>
              <a:path w="15144" h="14460" extrusionOk="0">
                <a:moveTo>
                  <a:pt x="7572" y="1"/>
                </a:moveTo>
                <a:lnTo>
                  <a:pt x="7499" y="25"/>
                </a:lnTo>
                <a:lnTo>
                  <a:pt x="7401" y="74"/>
                </a:lnTo>
                <a:lnTo>
                  <a:pt x="7328" y="172"/>
                </a:lnTo>
                <a:lnTo>
                  <a:pt x="7255" y="294"/>
                </a:lnTo>
                <a:lnTo>
                  <a:pt x="5594" y="4104"/>
                </a:lnTo>
                <a:lnTo>
                  <a:pt x="5521" y="4226"/>
                </a:lnTo>
                <a:lnTo>
                  <a:pt x="5398" y="4373"/>
                </a:lnTo>
                <a:lnTo>
                  <a:pt x="5276" y="4495"/>
                </a:lnTo>
                <a:lnTo>
                  <a:pt x="5130" y="4617"/>
                </a:lnTo>
                <a:lnTo>
                  <a:pt x="4983" y="4715"/>
                </a:lnTo>
                <a:lnTo>
                  <a:pt x="4812" y="4788"/>
                </a:lnTo>
                <a:lnTo>
                  <a:pt x="4666" y="4861"/>
                </a:lnTo>
                <a:lnTo>
                  <a:pt x="4495" y="4886"/>
                </a:lnTo>
                <a:lnTo>
                  <a:pt x="392" y="5301"/>
                </a:lnTo>
                <a:lnTo>
                  <a:pt x="245" y="5325"/>
                </a:lnTo>
                <a:lnTo>
                  <a:pt x="123" y="5374"/>
                </a:lnTo>
                <a:lnTo>
                  <a:pt x="50" y="5423"/>
                </a:lnTo>
                <a:lnTo>
                  <a:pt x="1" y="5521"/>
                </a:lnTo>
                <a:lnTo>
                  <a:pt x="1" y="5594"/>
                </a:lnTo>
                <a:lnTo>
                  <a:pt x="25" y="5692"/>
                </a:lnTo>
                <a:lnTo>
                  <a:pt x="74" y="5789"/>
                </a:lnTo>
                <a:lnTo>
                  <a:pt x="196" y="5911"/>
                </a:lnTo>
                <a:lnTo>
                  <a:pt x="3274" y="8647"/>
                </a:lnTo>
                <a:lnTo>
                  <a:pt x="3396" y="8769"/>
                </a:lnTo>
                <a:lnTo>
                  <a:pt x="3493" y="8915"/>
                </a:lnTo>
                <a:lnTo>
                  <a:pt x="3567" y="9086"/>
                </a:lnTo>
                <a:lnTo>
                  <a:pt x="3640" y="9257"/>
                </a:lnTo>
                <a:lnTo>
                  <a:pt x="3689" y="9428"/>
                </a:lnTo>
                <a:lnTo>
                  <a:pt x="3713" y="9599"/>
                </a:lnTo>
                <a:lnTo>
                  <a:pt x="3713" y="9770"/>
                </a:lnTo>
                <a:lnTo>
                  <a:pt x="3689" y="9941"/>
                </a:lnTo>
                <a:lnTo>
                  <a:pt x="2810" y="13995"/>
                </a:lnTo>
                <a:lnTo>
                  <a:pt x="2785" y="14142"/>
                </a:lnTo>
                <a:lnTo>
                  <a:pt x="2810" y="14240"/>
                </a:lnTo>
                <a:lnTo>
                  <a:pt x="2834" y="14337"/>
                </a:lnTo>
                <a:lnTo>
                  <a:pt x="2883" y="14411"/>
                </a:lnTo>
                <a:lnTo>
                  <a:pt x="2981" y="14435"/>
                </a:lnTo>
                <a:lnTo>
                  <a:pt x="3078" y="14459"/>
                </a:lnTo>
                <a:lnTo>
                  <a:pt x="3200" y="14411"/>
                </a:lnTo>
                <a:lnTo>
                  <a:pt x="3322" y="14362"/>
                </a:lnTo>
                <a:lnTo>
                  <a:pt x="6888" y="12261"/>
                </a:lnTo>
                <a:lnTo>
                  <a:pt x="7035" y="12188"/>
                </a:lnTo>
                <a:lnTo>
                  <a:pt x="7206" y="12139"/>
                </a:lnTo>
                <a:lnTo>
                  <a:pt x="7401" y="12115"/>
                </a:lnTo>
                <a:lnTo>
                  <a:pt x="7743" y="12115"/>
                </a:lnTo>
                <a:lnTo>
                  <a:pt x="7938" y="12139"/>
                </a:lnTo>
                <a:lnTo>
                  <a:pt x="8109" y="12188"/>
                </a:lnTo>
                <a:lnTo>
                  <a:pt x="8256" y="12261"/>
                </a:lnTo>
                <a:lnTo>
                  <a:pt x="11822" y="14362"/>
                </a:lnTo>
                <a:lnTo>
                  <a:pt x="11944" y="14411"/>
                </a:lnTo>
                <a:lnTo>
                  <a:pt x="12066" y="14459"/>
                </a:lnTo>
                <a:lnTo>
                  <a:pt x="12164" y="14435"/>
                </a:lnTo>
                <a:lnTo>
                  <a:pt x="12261" y="14411"/>
                </a:lnTo>
                <a:lnTo>
                  <a:pt x="12310" y="14337"/>
                </a:lnTo>
                <a:lnTo>
                  <a:pt x="12335" y="14240"/>
                </a:lnTo>
                <a:lnTo>
                  <a:pt x="12359" y="14142"/>
                </a:lnTo>
                <a:lnTo>
                  <a:pt x="12335" y="13995"/>
                </a:lnTo>
                <a:lnTo>
                  <a:pt x="11455" y="9941"/>
                </a:lnTo>
                <a:lnTo>
                  <a:pt x="11431" y="9770"/>
                </a:lnTo>
                <a:lnTo>
                  <a:pt x="11431" y="9599"/>
                </a:lnTo>
                <a:lnTo>
                  <a:pt x="11455" y="9428"/>
                </a:lnTo>
                <a:lnTo>
                  <a:pt x="11504" y="9257"/>
                </a:lnTo>
                <a:lnTo>
                  <a:pt x="11577" y="9086"/>
                </a:lnTo>
                <a:lnTo>
                  <a:pt x="11651" y="8915"/>
                </a:lnTo>
                <a:lnTo>
                  <a:pt x="11748" y="8769"/>
                </a:lnTo>
                <a:lnTo>
                  <a:pt x="11870" y="8647"/>
                </a:lnTo>
                <a:lnTo>
                  <a:pt x="14948" y="5911"/>
                </a:lnTo>
                <a:lnTo>
                  <a:pt x="15070" y="5789"/>
                </a:lnTo>
                <a:lnTo>
                  <a:pt x="15119" y="5692"/>
                </a:lnTo>
                <a:lnTo>
                  <a:pt x="15143" y="5594"/>
                </a:lnTo>
                <a:lnTo>
                  <a:pt x="15143" y="5521"/>
                </a:lnTo>
                <a:lnTo>
                  <a:pt x="15094" y="5423"/>
                </a:lnTo>
                <a:lnTo>
                  <a:pt x="15021" y="5374"/>
                </a:lnTo>
                <a:lnTo>
                  <a:pt x="14899" y="5325"/>
                </a:lnTo>
                <a:lnTo>
                  <a:pt x="14752" y="5301"/>
                </a:lnTo>
                <a:lnTo>
                  <a:pt x="10649" y="4886"/>
                </a:lnTo>
                <a:lnTo>
                  <a:pt x="10478" y="4861"/>
                </a:lnTo>
                <a:lnTo>
                  <a:pt x="10332" y="4788"/>
                </a:lnTo>
                <a:lnTo>
                  <a:pt x="10161" y="4715"/>
                </a:lnTo>
                <a:lnTo>
                  <a:pt x="10014" y="4617"/>
                </a:lnTo>
                <a:lnTo>
                  <a:pt x="9868" y="4495"/>
                </a:lnTo>
                <a:lnTo>
                  <a:pt x="9746" y="4373"/>
                </a:lnTo>
                <a:lnTo>
                  <a:pt x="9624" y="4226"/>
                </a:lnTo>
                <a:lnTo>
                  <a:pt x="9550" y="4104"/>
                </a:lnTo>
                <a:lnTo>
                  <a:pt x="7890" y="294"/>
                </a:lnTo>
                <a:lnTo>
                  <a:pt x="7816" y="172"/>
                </a:lnTo>
                <a:lnTo>
                  <a:pt x="7743" y="74"/>
                </a:lnTo>
                <a:lnTo>
                  <a:pt x="7645" y="25"/>
                </a:lnTo>
                <a:lnTo>
                  <a:pt x="7572"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6" name="Google Shape;126;p18"/>
          <p:cNvGrpSpPr/>
          <p:nvPr/>
        </p:nvGrpSpPr>
        <p:grpSpPr>
          <a:xfrm>
            <a:off x="7320973" y="1529858"/>
            <a:ext cx="1061492" cy="1061761"/>
            <a:chOff x="6654650" y="3665275"/>
            <a:chExt cx="409100" cy="409125"/>
          </a:xfrm>
        </p:grpSpPr>
        <p:sp>
          <p:nvSpPr>
            <p:cNvPr id="127" name="Google Shape;127;p18"/>
            <p:cNvSpPr/>
            <p:nvPr/>
          </p:nvSpPr>
          <p:spPr>
            <a:xfrm>
              <a:off x="6808525" y="3819150"/>
              <a:ext cx="211875" cy="211900"/>
            </a:xfrm>
            <a:custGeom>
              <a:avLst/>
              <a:gdLst/>
              <a:ahLst/>
              <a:cxnLst/>
              <a:rect l="l" t="t" r="r" b="b"/>
              <a:pathLst>
                <a:path w="8475" h="8476" extrusionOk="0">
                  <a:moveTo>
                    <a:pt x="8157" y="0"/>
                  </a:moveTo>
                  <a:lnTo>
                    <a:pt x="7327" y="1075"/>
                  </a:lnTo>
                  <a:lnTo>
                    <a:pt x="6399" y="2150"/>
                  </a:lnTo>
                  <a:lnTo>
                    <a:pt x="5422" y="3249"/>
                  </a:lnTo>
                  <a:lnTo>
                    <a:pt x="4347" y="4348"/>
                  </a:lnTo>
                  <a:lnTo>
                    <a:pt x="3248" y="5422"/>
                  </a:lnTo>
                  <a:lnTo>
                    <a:pt x="2149" y="6399"/>
                  </a:lnTo>
                  <a:lnTo>
                    <a:pt x="1075" y="7327"/>
                  </a:lnTo>
                  <a:lnTo>
                    <a:pt x="0" y="8158"/>
                  </a:lnTo>
                  <a:lnTo>
                    <a:pt x="440" y="8280"/>
                  </a:lnTo>
                  <a:lnTo>
                    <a:pt x="855" y="8377"/>
                  </a:lnTo>
                  <a:lnTo>
                    <a:pt x="1294" y="8426"/>
                  </a:lnTo>
                  <a:lnTo>
                    <a:pt x="1734" y="8475"/>
                  </a:lnTo>
                  <a:lnTo>
                    <a:pt x="2174" y="8475"/>
                  </a:lnTo>
                  <a:lnTo>
                    <a:pt x="2613" y="8451"/>
                  </a:lnTo>
                  <a:lnTo>
                    <a:pt x="3028" y="8402"/>
                  </a:lnTo>
                  <a:lnTo>
                    <a:pt x="3468" y="8304"/>
                  </a:lnTo>
                  <a:lnTo>
                    <a:pt x="3883" y="8207"/>
                  </a:lnTo>
                  <a:lnTo>
                    <a:pt x="4323" y="8060"/>
                  </a:lnTo>
                  <a:lnTo>
                    <a:pt x="4714" y="7889"/>
                  </a:lnTo>
                  <a:lnTo>
                    <a:pt x="5129" y="7694"/>
                  </a:lnTo>
                  <a:lnTo>
                    <a:pt x="5520" y="7449"/>
                  </a:lnTo>
                  <a:lnTo>
                    <a:pt x="5886" y="7205"/>
                  </a:lnTo>
                  <a:lnTo>
                    <a:pt x="6252" y="6912"/>
                  </a:lnTo>
                  <a:lnTo>
                    <a:pt x="6594" y="6595"/>
                  </a:lnTo>
                  <a:lnTo>
                    <a:pt x="6912" y="6253"/>
                  </a:lnTo>
                  <a:lnTo>
                    <a:pt x="7205" y="5886"/>
                  </a:lnTo>
                  <a:lnTo>
                    <a:pt x="7449" y="5520"/>
                  </a:lnTo>
                  <a:lnTo>
                    <a:pt x="7693" y="5129"/>
                  </a:lnTo>
                  <a:lnTo>
                    <a:pt x="7889" y="4714"/>
                  </a:lnTo>
                  <a:lnTo>
                    <a:pt x="8060" y="4323"/>
                  </a:lnTo>
                  <a:lnTo>
                    <a:pt x="8206" y="3884"/>
                  </a:lnTo>
                  <a:lnTo>
                    <a:pt x="8304" y="3468"/>
                  </a:lnTo>
                  <a:lnTo>
                    <a:pt x="8402" y="3029"/>
                  </a:lnTo>
                  <a:lnTo>
                    <a:pt x="8450" y="2614"/>
                  </a:lnTo>
                  <a:lnTo>
                    <a:pt x="8475" y="2174"/>
                  </a:lnTo>
                  <a:lnTo>
                    <a:pt x="8475" y="1734"/>
                  </a:lnTo>
                  <a:lnTo>
                    <a:pt x="8426" y="1295"/>
                  </a:lnTo>
                  <a:lnTo>
                    <a:pt x="8377" y="855"/>
                  </a:lnTo>
                  <a:lnTo>
                    <a:pt x="8279" y="440"/>
                  </a:lnTo>
                  <a:lnTo>
                    <a:pt x="8157"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18"/>
            <p:cNvSpPr/>
            <p:nvPr/>
          </p:nvSpPr>
          <p:spPr>
            <a:xfrm>
              <a:off x="6654650" y="3665275"/>
              <a:ext cx="409100" cy="409125"/>
            </a:xfrm>
            <a:custGeom>
              <a:avLst/>
              <a:gdLst/>
              <a:ahLst/>
              <a:cxnLst/>
              <a:rect l="l" t="t" r="r" b="b"/>
              <a:pathLst>
                <a:path w="16364" h="16365" extrusionOk="0">
                  <a:moveTo>
                    <a:pt x="13580" y="1686"/>
                  </a:moveTo>
                  <a:lnTo>
                    <a:pt x="13677" y="1735"/>
                  </a:lnTo>
                  <a:lnTo>
                    <a:pt x="13775" y="1759"/>
                  </a:lnTo>
                  <a:lnTo>
                    <a:pt x="13848" y="1832"/>
                  </a:lnTo>
                  <a:lnTo>
                    <a:pt x="13897" y="1906"/>
                  </a:lnTo>
                  <a:lnTo>
                    <a:pt x="13946" y="1979"/>
                  </a:lnTo>
                  <a:lnTo>
                    <a:pt x="13970" y="2077"/>
                  </a:lnTo>
                  <a:lnTo>
                    <a:pt x="13995" y="2174"/>
                  </a:lnTo>
                  <a:lnTo>
                    <a:pt x="13995" y="2419"/>
                  </a:lnTo>
                  <a:lnTo>
                    <a:pt x="13922" y="2687"/>
                  </a:lnTo>
                  <a:lnTo>
                    <a:pt x="13824" y="3029"/>
                  </a:lnTo>
                  <a:lnTo>
                    <a:pt x="13677" y="3371"/>
                  </a:lnTo>
                  <a:lnTo>
                    <a:pt x="13482" y="3762"/>
                  </a:lnTo>
                  <a:lnTo>
                    <a:pt x="13238" y="4177"/>
                  </a:lnTo>
                  <a:lnTo>
                    <a:pt x="12993" y="3908"/>
                  </a:lnTo>
                  <a:lnTo>
                    <a:pt x="12749" y="3615"/>
                  </a:lnTo>
                  <a:lnTo>
                    <a:pt x="12407" y="3298"/>
                  </a:lnTo>
                  <a:lnTo>
                    <a:pt x="12041" y="3029"/>
                  </a:lnTo>
                  <a:lnTo>
                    <a:pt x="11675" y="2761"/>
                  </a:lnTo>
                  <a:lnTo>
                    <a:pt x="11308" y="2541"/>
                  </a:lnTo>
                  <a:lnTo>
                    <a:pt x="11748" y="2272"/>
                  </a:lnTo>
                  <a:lnTo>
                    <a:pt x="12187" y="2052"/>
                  </a:lnTo>
                  <a:lnTo>
                    <a:pt x="12554" y="1881"/>
                  </a:lnTo>
                  <a:lnTo>
                    <a:pt x="12920" y="1759"/>
                  </a:lnTo>
                  <a:lnTo>
                    <a:pt x="13213" y="1686"/>
                  </a:lnTo>
                  <a:close/>
                  <a:moveTo>
                    <a:pt x="9721" y="3591"/>
                  </a:moveTo>
                  <a:lnTo>
                    <a:pt x="9794" y="3615"/>
                  </a:lnTo>
                  <a:lnTo>
                    <a:pt x="9916" y="3713"/>
                  </a:lnTo>
                  <a:lnTo>
                    <a:pt x="10014" y="3835"/>
                  </a:lnTo>
                  <a:lnTo>
                    <a:pt x="10038" y="3908"/>
                  </a:lnTo>
                  <a:lnTo>
                    <a:pt x="10038" y="3982"/>
                  </a:lnTo>
                  <a:lnTo>
                    <a:pt x="10038" y="4055"/>
                  </a:lnTo>
                  <a:lnTo>
                    <a:pt x="10014" y="4128"/>
                  </a:lnTo>
                  <a:lnTo>
                    <a:pt x="9916" y="4250"/>
                  </a:lnTo>
                  <a:lnTo>
                    <a:pt x="9794" y="4348"/>
                  </a:lnTo>
                  <a:lnTo>
                    <a:pt x="9721" y="4372"/>
                  </a:lnTo>
                  <a:lnTo>
                    <a:pt x="9574" y="4372"/>
                  </a:lnTo>
                  <a:lnTo>
                    <a:pt x="9501" y="4348"/>
                  </a:lnTo>
                  <a:lnTo>
                    <a:pt x="9379" y="4250"/>
                  </a:lnTo>
                  <a:lnTo>
                    <a:pt x="9281" y="4128"/>
                  </a:lnTo>
                  <a:lnTo>
                    <a:pt x="9257" y="4055"/>
                  </a:lnTo>
                  <a:lnTo>
                    <a:pt x="9257" y="3982"/>
                  </a:lnTo>
                  <a:lnTo>
                    <a:pt x="9257" y="3908"/>
                  </a:lnTo>
                  <a:lnTo>
                    <a:pt x="9281" y="3835"/>
                  </a:lnTo>
                  <a:lnTo>
                    <a:pt x="9379" y="3713"/>
                  </a:lnTo>
                  <a:lnTo>
                    <a:pt x="9501" y="3615"/>
                  </a:lnTo>
                  <a:lnTo>
                    <a:pt x="9574" y="3591"/>
                  </a:lnTo>
                  <a:close/>
                  <a:moveTo>
                    <a:pt x="8182" y="3322"/>
                  </a:moveTo>
                  <a:lnTo>
                    <a:pt x="8304" y="3347"/>
                  </a:lnTo>
                  <a:lnTo>
                    <a:pt x="8402" y="3371"/>
                  </a:lnTo>
                  <a:lnTo>
                    <a:pt x="8500" y="3420"/>
                  </a:lnTo>
                  <a:lnTo>
                    <a:pt x="8597" y="3493"/>
                  </a:lnTo>
                  <a:lnTo>
                    <a:pt x="8671" y="3591"/>
                  </a:lnTo>
                  <a:lnTo>
                    <a:pt x="8719" y="3689"/>
                  </a:lnTo>
                  <a:lnTo>
                    <a:pt x="8768" y="3786"/>
                  </a:lnTo>
                  <a:lnTo>
                    <a:pt x="8768" y="3908"/>
                  </a:lnTo>
                  <a:lnTo>
                    <a:pt x="8768" y="4031"/>
                  </a:lnTo>
                  <a:lnTo>
                    <a:pt x="8719" y="4153"/>
                  </a:lnTo>
                  <a:lnTo>
                    <a:pt x="8671" y="4250"/>
                  </a:lnTo>
                  <a:lnTo>
                    <a:pt x="8597" y="4324"/>
                  </a:lnTo>
                  <a:lnTo>
                    <a:pt x="8500" y="4397"/>
                  </a:lnTo>
                  <a:lnTo>
                    <a:pt x="8402" y="4446"/>
                  </a:lnTo>
                  <a:lnTo>
                    <a:pt x="8304" y="4495"/>
                  </a:lnTo>
                  <a:lnTo>
                    <a:pt x="8060" y="4495"/>
                  </a:lnTo>
                  <a:lnTo>
                    <a:pt x="7962" y="4446"/>
                  </a:lnTo>
                  <a:lnTo>
                    <a:pt x="7865" y="4397"/>
                  </a:lnTo>
                  <a:lnTo>
                    <a:pt x="7767" y="4324"/>
                  </a:lnTo>
                  <a:lnTo>
                    <a:pt x="7694" y="4250"/>
                  </a:lnTo>
                  <a:lnTo>
                    <a:pt x="7645" y="4153"/>
                  </a:lnTo>
                  <a:lnTo>
                    <a:pt x="7596" y="4031"/>
                  </a:lnTo>
                  <a:lnTo>
                    <a:pt x="7596" y="3908"/>
                  </a:lnTo>
                  <a:lnTo>
                    <a:pt x="7596" y="3786"/>
                  </a:lnTo>
                  <a:lnTo>
                    <a:pt x="7645" y="3689"/>
                  </a:lnTo>
                  <a:lnTo>
                    <a:pt x="7694" y="3591"/>
                  </a:lnTo>
                  <a:lnTo>
                    <a:pt x="7767" y="3493"/>
                  </a:lnTo>
                  <a:lnTo>
                    <a:pt x="7865" y="3420"/>
                  </a:lnTo>
                  <a:lnTo>
                    <a:pt x="7962" y="3371"/>
                  </a:lnTo>
                  <a:lnTo>
                    <a:pt x="8060" y="3347"/>
                  </a:lnTo>
                  <a:lnTo>
                    <a:pt x="8182" y="3322"/>
                  </a:lnTo>
                  <a:close/>
                  <a:moveTo>
                    <a:pt x="9086" y="4763"/>
                  </a:moveTo>
                  <a:lnTo>
                    <a:pt x="9159" y="4788"/>
                  </a:lnTo>
                  <a:lnTo>
                    <a:pt x="9281" y="4885"/>
                  </a:lnTo>
                  <a:lnTo>
                    <a:pt x="9354" y="5007"/>
                  </a:lnTo>
                  <a:lnTo>
                    <a:pt x="9379" y="5081"/>
                  </a:lnTo>
                  <a:lnTo>
                    <a:pt x="9379" y="5154"/>
                  </a:lnTo>
                  <a:lnTo>
                    <a:pt x="9379" y="5227"/>
                  </a:lnTo>
                  <a:lnTo>
                    <a:pt x="9354" y="5301"/>
                  </a:lnTo>
                  <a:lnTo>
                    <a:pt x="9281" y="5423"/>
                  </a:lnTo>
                  <a:lnTo>
                    <a:pt x="9159" y="5520"/>
                  </a:lnTo>
                  <a:lnTo>
                    <a:pt x="9086" y="5545"/>
                  </a:lnTo>
                  <a:lnTo>
                    <a:pt x="8915" y="5545"/>
                  </a:lnTo>
                  <a:lnTo>
                    <a:pt x="8842" y="5520"/>
                  </a:lnTo>
                  <a:lnTo>
                    <a:pt x="8719" y="5423"/>
                  </a:lnTo>
                  <a:lnTo>
                    <a:pt x="8646" y="5301"/>
                  </a:lnTo>
                  <a:lnTo>
                    <a:pt x="8622" y="5227"/>
                  </a:lnTo>
                  <a:lnTo>
                    <a:pt x="8597" y="5154"/>
                  </a:lnTo>
                  <a:lnTo>
                    <a:pt x="8622" y="5081"/>
                  </a:lnTo>
                  <a:lnTo>
                    <a:pt x="8646" y="5007"/>
                  </a:lnTo>
                  <a:lnTo>
                    <a:pt x="8719" y="4885"/>
                  </a:lnTo>
                  <a:lnTo>
                    <a:pt x="8842" y="4788"/>
                  </a:lnTo>
                  <a:lnTo>
                    <a:pt x="8915" y="4763"/>
                  </a:lnTo>
                  <a:close/>
                  <a:moveTo>
                    <a:pt x="2540" y="11309"/>
                  </a:moveTo>
                  <a:lnTo>
                    <a:pt x="2760" y="11675"/>
                  </a:lnTo>
                  <a:lnTo>
                    <a:pt x="3029" y="12041"/>
                  </a:lnTo>
                  <a:lnTo>
                    <a:pt x="3298" y="12408"/>
                  </a:lnTo>
                  <a:lnTo>
                    <a:pt x="3615" y="12750"/>
                  </a:lnTo>
                  <a:lnTo>
                    <a:pt x="3908" y="12994"/>
                  </a:lnTo>
                  <a:lnTo>
                    <a:pt x="4177" y="13238"/>
                  </a:lnTo>
                  <a:lnTo>
                    <a:pt x="3762" y="13482"/>
                  </a:lnTo>
                  <a:lnTo>
                    <a:pt x="3371" y="13678"/>
                  </a:lnTo>
                  <a:lnTo>
                    <a:pt x="3029" y="13824"/>
                  </a:lnTo>
                  <a:lnTo>
                    <a:pt x="2687" y="13922"/>
                  </a:lnTo>
                  <a:lnTo>
                    <a:pt x="2418" y="13995"/>
                  </a:lnTo>
                  <a:lnTo>
                    <a:pt x="2174" y="13995"/>
                  </a:lnTo>
                  <a:lnTo>
                    <a:pt x="2076" y="13971"/>
                  </a:lnTo>
                  <a:lnTo>
                    <a:pt x="1979" y="13946"/>
                  </a:lnTo>
                  <a:lnTo>
                    <a:pt x="1905" y="13897"/>
                  </a:lnTo>
                  <a:lnTo>
                    <a:pt x="1832" y="13849"/>
                  </a:lnTo>
                  <a:lnTo>
                    <a:pt x="1759" y="13775"/>
                  </a:lnTo>
                  <a:lnTo>
                    <a:pt x="1734" y="13678"/>
                  </a:lnTo>
                  <a:lnTo>
                    <a:pt x="1686" y="13580"/>
                  </a:lnTo>
                  <a:lnTo>
                    <a:pt x="1686" y="13482"/>
                  </a:lnTo>
                  <a:lnTo>
                    <a:pt x="1686" y="13214"/>
                  </a:lnTo>
                  <a:lnTo>
                    <a:pt x="1759" y="12921"/>
                  </a:lnTo>
                  <a:lnTo>
                    <a:pt x="1881" y="12554"/>
                  </a:lnTo>
                  <a:lnTo>
                    <a:pt x="2052" y="12188"/>
                  </a:lnTo>
                  <a:lnTo>
                    <a:pt x="2272" y="11748"/>
                  </a:lnTo>
                  <a:lnTo>
                    <a:pt x="2540" y="11309"/>
                  </a:lnTo>
                  <a:close/>
                  <a:moveTo>
                    <a:pt x="15362" y="1"/>
                  </a:moveTo>
                  <a:lnTo>
                    <a:pt x="15094" y="25"/>
                  </a:lnTo>
                  <a:lnTo>
                    <a:pt x="14801" y="74"/>
                  </a:lnTo>
                  <a:lnTo>
                    <a:pt x="14483" y="172"/>
                  </a:lnTo>
                  <a:lnTo>
                    <a:pt x="14141" y="294"/>
                  </a:lnTo>
                  <a:lnTo>
                    <a:pt x="13775" y="440"/>
                  </a:lnTo>
                  <a:lnTo>
                    <a:pt x="13384" y="611"/>
                  </a:lnTo>
                  <a:lnTo>
                    <a:pt x="12993" y="831"/>
                  </a:lnTo>
                  <a:lnTo>
                    <a:pt x="12578" y="1051"/>
                  </a:lnTo>
                  <a:lnTo>
                    <a:pt x="11699" y="1613"/>
                  </a:lnTo>
                  <a:lnTo>
                    <a:pt x="10747" y="2272"/>
                  </a:lnTo>
                  <a:lnTo>
                    <a:pt x="10307" y="2101"/>
                  </a:lnTo>
                  <a:lnTo>
                    <a:pt x="9843" y="1955"/>
                  </a:lnTo>
                  <a:lnTo>
                    <a:pt x="9379" y="1857"/>
                  </a:lnTo>
                  <a:lnTo>
                    <a:pt x="8915" y="1784"/>
                  </a:lnTo>
                  <a:lnTo>
                    <a:pt x="8451" y="1735"/>
                  </a:lnTo>
                  <a:lnTo>
                    <a:pt x="7962" y="1735"/>
                  </a:lnTo>
                  <a:lnTo>
                    <a:pt x="7498" y="1784"/>
                  </a:lnTo>
                  <a:lnTo>
                    <a:pt x="7034" y="1832"/>
                  </a:lnTo>
                  <a:lnTo>
                    <a:pt x="6570" y="1930"/>
                  </a:lnTo>
                  <a:lnTo>
                    <a:pt x="6106" y="2077"/>
                  </a:lnTo>
                  <a:lnTo>
                    <a:pt x="5667" y="2248"/>
                  </a:lnTo>
                  <a:lnTo>
                    <a:pt x="5227" y="2443"/>
                  </a:lnTo>
                  <a:lnTo>
                    <a:pt x="4787" y="2687"/>
                  </a:lnTo>
                  <a:lnTo>
                    <a:pt x="4397" y="2980"/>
                  </a:lnTo>
                  <a:lnTo>
                    <a:pt x="4006" y="3273"/>
                  </a:lnTo>
                  <a:lnTo>
                    <a:pt x="3615" y="3615"/>
                  </a:lnTo>
                  <a:lnTo>
                    <a:pt x="3273" y="4006"/>
                  </a:lnTo>
                  <a:lnTo>
                    <a:pt x="2980" y="4397"/>
                  </a:lnTo>
                  <a:lnTo>
                    <a:pt x="2687" y="4788"/>
                  </a:lnTo>
                  <a:lnTo>
                    <a:pt x="2443" y="5227"/>
                  </a:lnTo>
                  <a:lnTo>
                    <a:pt x="2247" y="5667"/>
                  </a:lnTo>
                  <a:lnTo>
                    <a:pt x="2076" y="6107"/>
                  </a:lnTo>
                  <a:lnTo>
                    <a:pt x="1930" y="6571"/>
                  </a:lnTo>
                  <a:lnTo>
                    <a:pt x="1832" y="7035"/>
                  </a:lnTo>
                  <a:lnTo>
                    <a:pt x="1783" y="7499"/>
                  </a:lnTo>
                  <a:lnTo>
                    <a:pt x="1734" y="7963"/>
                  </a:lnTo>
                  <a:lnTo>
                    <a:pt x="1734" y="8451"/>
                  </a:lnTo>
                  <a:lnTo>
                    <a:pt x="1783" y="8915"/>
                  </a:lnTo>
                  <a:lnTo>
                    <a:pt x="1857" y="9379"/>
                  </a:lnTo>
                  <a:lnTo>
                    <a:pt x="1954" y="9843"/>
                  </a:lnTo>
                  <a:lnTo>
                    <a:pt x="2101" y="10307"/>
                  </a:lnTo>
                  <a:lnTo>
                    <a:pt x="2272" y="10747"/>
                  </a:lnTo>
                  <a:lnTo>
                    <a:pt x="1612" y="11699"/>
                  </a:lnTo>
                  <a:lnTo>
                    <a:pt x="1051" y="12579"/>
                  </a:lnTo>
                  <a:lnTo>
                    <a:pt x="831" y="12994"/>
                  </a:lnTo>
                  <a:lnTo>
                    <a:pt x="611" y="13385"/>
                  </a:lnTo>
                  <a:lnTo>
                    <a:pt x="440" y="13775"/>
                  </a:lnTo>
                  <a:lnTo>
                    <a:pt x="293" y="14142"/>
                  </a:lnTo>
                  <a:lnTo>
                    <a:pt x="171" y="14484"/>
                  </a:lnTo>
                  <a:lnTo>
                    <a:pt x="74" y="14801"/>
                  </a:lnTo>
                  <a:lnTo>
                    <a:pt x="25" y="15094"/>
                  </a:lnTo>
                  <a:lnTo>
                    <a:pt x="0" y="15363"/>
                  </a:lnTo>
                  <a:lnTo>
                    <a:pt x="0" y="15583"/>
                  </a:lnTo>
                  <a:lnTo>
                    <a:pt x="49" y="15802"/>
                  </a:lnTo>
                  <a:lnTo>
                    <a:pt x="123" y="15973"/>
                  </a:lnTo>
                  <a:lnTo>
                    <a:pt x="245" y="16120"/>
                  </a:lnTo>
                  <a:lnTo>
                    <a:pt x="342" y="16218"/>
                  </a:lnTo>
                  <a:lnTo>
                    <a:pt x="489" y="16291"/>
                  </a:lnTo>
                  <a:lnTo>
                    <a:pt x="635" y="16340"/>
                  </a:lnTo>
                  <a:lnTo>
                    <a:pt x="806" y="16364"/>
                  </a:lnTo>
                  <a:lnTo>
                    <a:pt x="1173" y="16364"/>
                  </a:lnTo>
                  <a:lnTo>
                    <a:pt x="1393" y="16315"/>
                  </a:lnTo>
                  <a:lnTo>
                    <a:pt x="1637" y="16267"/>
                  </a:lnTo>
                  <a:lnTo>
                    <a:pt x="2150" y="16120"/>
                  </a:lnTo>
                  <a:lnTo>
                    <a:pt x="2711" y="15876"/>
                  </a:lnTo>
                  <a:lnTo>
                    <a:pt x="3322" y="15583"/>
                  </a:lnTo>
                  <a:lnTo>
                    <a:pt x="3957" y="15192"/>
                  </a:lnTo>
                  <a:lnTo>
                    <a:pt x="4665" y="14752"/>
                  </a:lnTo>
                  <a:lnTo>
                    <a:pt x="5373" y="14264"/>
                  </a:lnTo>
                  <a:lnTo>
                    <a:pt x="6131" y="13702"/>
                  </a:lnTo>
                  <a:lnTo>
                    <a:pt x="6912" y="13092"/>
                  </a:lnTo>
                  <a:lnTo>
                    <a:pt x="7718" y="12432"/>
                  </a:lnTo>
                  <a:lnTo>
                    <a:pt x="8524" y="11724"/>
                  </a:lnTo>
                  <a:lnTo>
                    <a:pt x="9330" y="10967"/>
                  </a:lnTo>
                  <a:lnTo>
                    <a:pt x="10160" y="10161"/>
                  </a:lnTo>
                  <a:lnTo>
                    <a:pt x="10966" y="9330"/>
                  </a:lnTo>
                  <a:lnTo>
                    <a:pt x="11723" y="8524"/>
                  </a:lnTo>
                  <a:lnTo>
                    <a:pt x="12432" y="7718"/>
                  </a:lnTo>
                  <a:lnTo>
                    <a:pt x="13091" y="6912"/>
                  </a:lnTo>
                  <a:lnTo>
                    <a:pt x="13702" y="6131"/>
                  </a:lnTo>
                  <a:lnTo>
                    <a:pt x="14263" y="5374"/>
                  </a:lnTo>
                  <a:lnTo>
                    <a:pt x="14752" y="4666"/>
                  </a:lnTo>
                  <a:lnTo>
                    <a:pt x="15192" y="3957"/>
                  </a:lnTo>
                  <a:lnTo>
                    <a:pt x="15582" y="3322"/>
                  </a:lnTo>
                  <a:lnTo>
                    <a:pt x="15875" y="2712"/>
                  </a:lnTo>
                  <a:lnTo>
                    <a:pt x="16120" y="2150"/>
                  </a:lnTo>
                  <a:lnTo>
                    <a:pt x="16266" y="1637"/>
                  </a:lnTo>
                  <a:lnTo>
                    <a:pt x="16315" y="1393"/>
                  </a:lnTo>
                  <a:lnTo>
                    <a:pt x="16364" y="1173"/>
                  </a:lnTo>
                  <a:lnTo>
                    <a:pt x="16364" y="978"/>
                  </a:lnTo>
                  <a:lnTo>
                    <a:pt x="16364" y="807"/>
                  </a:lnTo>
                  <a:lnTo>
                    <a:pt x="16339" y="636"/>
                  </a:lnTo>
                  <a:lnTo>
                    <a:pt x="16291" y="489"/>
                  </a:lnTo>
                  <a:lnTo>
                    <a:pt x="16217" y="343"/>
                  </a:lnTo>
                  <a:lnTo>
                    <a:pt x="16120" y="245"/>
                  </a:lnTo>
                  <a:lnTo>
                    <a:pt x="15973" y="123"/>
                  </a:lnTo>
                  <a:lnTo>
                    <a:pt x="15802" y="50"/>
                  </a:lnTo>
                  <a:lnTo>
                    <a:pt x="1558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9" name="Google Shape;129;p18"/>
          <p:cNvGrpSpPr/>
          <p:nvPr/>
        </p:nvGrpSpPr>
        <p:grpSpPr>
          <a:xfrm rot="1057031">
            <a:off x="6298116" y="2364471"/>
            <a:ext cx="701299" cy="701354"/>
            <a:chOff x="570875" y="4322250"/>
            <a:chExt cx="443300" cy="443325"/>
          </a:xfrm>
        </p:grpSpPr>
        <p:sp>
          <p:nvSpPr>
            <p:cNvPr id="130" name="Google Shape;130;p18"/>
            <p:cNvSpPr/>
            <p:nvPr/>
          </p:nvSpPr>
          <p:spPr>
            <a:xfrm>
              <a:off x="570875" y="4322250"/>
              <a:ext cx="443300" cy="443325"/>
            </a:xfrm>
            <a:custGeom>
              <a:avLst/>
              <a:gdLst/>
              <a:ahLst/>
              <a:cxnLst/>
              <a:rect l="l" t="t" r="r" b="b"/>
              <a:pathLst>
                <a:path w="17732" h="17733" extrusionOk="0">
                  <a:moveTo>
                    <a:pt x="13091" y="2712"/>
                  </a:moveTo>
                  <a:lnTo>
                    <a:pt x="13286" y="2736"/>
                  </a:lnTo>
                  <a:lnTo>
                    <a:pt x="13506" y="2785"/>
                  </a:lnTo>
                  <a:lnTo>
                    <a:pt x="13702" y="2858"/>
                  </a:lnTo>
                  <a:lnTo>
                    <a:pt x="13873" y="2956"/>
                  </a:lnTo>
                  <a:lnTo>
                    <a:pt x="14068" y="3054"/>
                  </a:lnTo>
                  <a:lnTo>
                    <a:pt x="14239" y="3176"/>
                  </a:lnTo>
                  <a:lnTo>
                    <a:pt x="14410" y="3323"/>
                  </a:lnTo>
                  <a:lnTo>
                    <a:pt x="14556" y="3493"/>
                  </a:lnTo>
                  <a:lnTo>
                    <a:pt x="14679" y="3664"/>
                  </a:lnTo>
                  <a:lnTo>
                    <a:pt x="14776" y="3860"/>
                  </a:lnTo>
                  <a:lnTo>
                    <a:pt x="14874" y="4031"/>
                  </a:lnTo>
                  <a:lnTo>
                    <a:pt x="14947" y="4226"/>
                  </a:lnTo>
                  <a:lnTo>
                    <a:pt x="14996" y="4446"/>
                  </a:lnTo>
                  <a:lnTo>
                    <a:pt x="15021" y="4641"/>
                  </a:lnTo>
                  <a:lnTo>
                    <a:pt x="15021" y="4861"/>
                  </a:lnTo>
                  <a:lnTo>
                    <a:pt x="15021" y="5057"/>
                  </a:lnTo>
                  <a:lnTo>
                    <a:pt x="14996" y="5252"/>
                  </a:lnTo>
                  <a:lnTo>
                    <a:pt x="14947" y="5472"/>
                  </a:lnTo>
                  <a:lnTo>
                    <a:pt x="14874" y="5667"/>
                  </a:lnTo>
                  <a:lnTo>
                    <a:pt x="14776" y="5838"/>
                  </a:lnTo>
                  <a:lnTo>
                    <a:pt x="14679" y="6033"/>
                  </a:lnTo>
                  <a:lnTo>
                    <a:pt x="14556" y="6204"/>
                  </a:lnTo>
                  <a:lnTo>
                    <a:pt x="14410" y="6375"/>
                  </a:lnTo>
                  <a:lnTo>
                    <a:pt x="13433" y="7328"/>
                  </a:lnTo>
                  <a:lnTo>
                    <a:pt x="13311" y="7426"/>
                  </a:lnTo>
                  <a:lnTo>
                    <a:pt x="13189" y="7499"/>
                  </a:lnTo>
                  <a:lnTo>
                    <a:pt x="13042" y="7548"/>
                  </a:lnTo>
                  <a:lnTo>
                    <a:pt x="12871" y="7572"/>
                  </a:lnTo>
                  <a:lnTo>
                    <a:pt x="12725" y="7548"/>
                  </a:lnTo>
                  <a:lnTo>
                    <a:pt x="12578" y="7499"/>
                  </a:lnTo>
                  <a:lnTo>
                    <a:pt x="12456" y="7426"/>
                  </a:lnTo>
                  <a:lnTo>
                    <a:pt x="12334" y="7328"/>
                  </a:lnTo>
                  <a:lnTo>
                    <a:pt x="10405" y="5398"/>
                  </a:lnTo>
                  <a:lnTo>
                    <a:pt x="10307" y="5276"/>
                  </a:lnTo>
                  <a:lnTo>
                    <a:pt x="10234" y="5154"/>
                  </a:lnTo>
                  <a:lnTo>
                    <a:pt x="10185" y="5008"/>
                  </a:lnTo>
                  <a:lnTo>
                    <a:pt x="10160" y="4861"/>
                  </a:lnTo>
                  <a:lnTo>
                    <a:pt x="10185" y="4690"/>
                  </a:lnTo>
                  <a:lnTo>
                    <a:pt x="10234" y="4544"/>
                  </a:lnTo>
                  <a:lnTo>
                    <a:pt x="10307" y="4422"/>
                  </a:lnTo>
                  <a:lnTo>
                    <a:pt x="10405" y="4299"/>
                  </a:lnTo>
                  <a:lnTo>
                    <a:pt x="11357" y="3323"/>
                  </a:lnTo>
                  <a:lnTo>
                    <a:pt x="11528" y="3176"/>
                  </a:lnTo>
                  <a:lnTo>
                    <a:pt x="11699" y="3054"/>
                  </a:lnTo>
                  <a:lnTo>
                    <a:pt x="11894" y="2956"/>
                  </a:lnTo>
                  <a:lnTo>
                    <a:pt x="12065" y="2858"/>
                  </a:lnTo>
                  <a:lnTo>
                    <a:pt x="12261" y="2785"/>
                  </a:lnTo>
                  <a:lnTo>
                    <a:pt x="12481" y="2736"/>
                  </a:lnTo>
                  <a:lnTo>
                    <a:pt x="12676" y="2712"/>
                  </a:lnTo>
                  <a:close/>
                  <a:moveTo>
                    <a:pt x="8377" y="8867"/>
                  </a:moveTo>
                  <a:lnTo>
                    <a:pt x="8475" y="8891"/>
                  </a:lnTo>
                  <a:lnTo>
                    <a:pt x="8548" y="8915"/>
                  </a:lnTo>
                  <a:lnTo>
                    <a:pt x="8646" y="8964"/>
                  </a:lnTo>
                  <a:lnTo>
                    <a:pt x="8719" y="9013"/>
                  </a:lnTo>
                  <a:lnTo>
                    <a:pt x="8768" y="9086"/>
                  </a:lnTo>
                  <a:lnTo>
                    <a:pt x="8817" y="9184"/>
                  </a:lnTo>
                  <a:lnTo>
                    <a:pt x="8841" y="9257"/>
                  </a:lnTo>
                  <a:lnTo>
                    <a:pt x="8866" y="9355"/>
                  </a:lnTo>
                  <a:lnTo>
                    <a:pt x="8841" y="9453"/>
                  </a:lnTo>
                  <a:lnTo>
                    <a:pt x="8817" y="9550"/>
                  </a:lnTo>
                  <a:lnTo>
                    <a:pt x="8768" y="9624"/>
                  </a:lnTo>
                  <a:lnTo>
                    <a:pt x="8719" y="9697"/>
                  </a:lnTo>
                  <a:lnTo>
                    <a:pt x="6179" y="12237"/>
                  </a:lnTo>
                  <a:lnTo>
                    <a:pt x="6106" y="12310"/>
                  </a:lnTo>
                  <a:lnTo>
                    <a:pt x="6033" y="12359"/>
                  </a:lnTo>
                  <a:lnTo>
                    <a:pt x="5935" y="12383"/>
                  </a:lnTo>
                  <a:lnTo>
                    <a:pt x="5740" y="12383"/>
                  </a:lnTo>
                  <a:lnTo>
                    <a:pt x="5642" y="12359"/>
                  </a:lnTo>
                  <a:lnTo>
                    <a:pt x="5569" y="12310"/>
                  </a:lnTo>
                  <a:lnTo>
                    <a:pt x="5496" y="12237"/>
                  </a:lnTo>
                  <a:lnTo>
                    <a:pt x="5422" y="12164"/>
                  </a:lnTo>
                  <a:lnTo>
                    <a:pt x="5373" y="12090"/>
                  </a:lnTo>
                  <a:lnTo>
                    <a:pt x="5349" y="11993"/>
                  </a:lnTo>
                  <a:lnTo>
                    <a:pt x="5349" y="11895"/>
                  </a:lnTo>
                  <a:lnTo>
                    <a:pt x="5349" y="11797"/>
                  </a:lnTo>
                  <a:lnTo>
                    <a:pt x="5373" y="11700"/>
                  </a:lnTo>
                  <a:lnTo>
                    <a:pt x="5422" y="11626"/>
                  </a:lnTo>
                  <a:lnTo>
                    <a:pt x="5496" y="11553"/>
                  </a:lnTo>
                  <a:lnTo>
                    <a:pt x="8036" y="9013"/>
                  </a:lnTo>
                  <a:lnTo>
                    <a:pt x="8109" y="8964"/>
                  </a:lnTo>
                  <a:lnTo>
                    <a:pt x="8182" y="8915"/>
                  </a:lnTo>
                  <a:lnTo>
                    <a:pt x="8280" y="8891"/>
                  </a:lnTo>
                  <a:lnTo>
                    <a:pt x="8377" y="8867"/>
                  </a:lnTo>
                  <a:close/>
                  <a:moveTo>
                    <a:pt x="14825" y="1"/>
                  </a:moveTo>
                  <a:lnTo>
                    <a:pt x="14288" y="25"/>
                  </a:lnTo>
                  <a:lnTo>
                    <a:pt x="13751" y="50"/>
                  </a:lnTo>
                  <a:lnTo>
                    <a:pt x="13213" y="123"/>
                  </a:lnTo>
                  <a:lnTo>
                    <a:pt x="12676" y="245"/>
                  </a:lnTo>
                  <a:lnTo>
                    <a:pt x="12163" y="367"/>
                  </a:lnTo>
                  <a:lnTo>
                    <a:pt x="11675" y="538"/>
                  </a:lnTo>
                  <a:lnTo>
                    <a:pt x="11235" y="758"/>
                  </a:lnTo>
                  <a:lnTo>
                    <a:pt x="11015" y="856"/>
                  </a:lnTo>
                  <a:lnTo>
                    <a:pt x="10844" y="1002"/>
                  </a:lnTo>
                  <a:lnTo>
                    <a:pt x="10649" y="1124"/>
                  </a:lnTo>
                  <a:lnTo>
                    <a:pt x="10502" y="1271"/>
                  </a:lnTo>
                  <a:lnTo>
                    <a:pt x="5544" y="6229"/>
                  </a:lnTo>
                  <a:lnTo>
                    <a:pt x="391" y="6229"/>
                  </a:lnTo>
                  <a:lnTo>
                    <a:pt x="245" y="6253"/>
                  </a:lnTo>
                  <a:lnTo>
                    <a:pt x="147" y="6278"/>
                  </a:lnTo>
                  <a:lnTo>
                    <a:pt x="49" y="6327"/>
                  </a:lnTo>
                  <a:lnTo>
                    <a:pt x="0" y="6400"/>
                  </a:lnTo>
                  <a:lnTo>
                    <a:pt x="0" y="6473"/>
                  </a:lnTo>
                  <a:lnTo>
                    <a:pt x="25" y="6571"/>
                  </a:lnTo>
                  <a:lnTo>
                    <a:pt x="74" y="6668"/>
                  </a:lnTo>
                  <a:lnTo>
                    <a:pt x="171" y="6791"/>
                  </a:lnTo>
                  <a:lnTo>
                    <a:pt x="2589" y="9184"/>
                  </a:lnTo>
                  <a:lnTo>
                    <a:pt x="2272" y="9502"/>
                  </a:lnTo>
                  <a:lnTo>
                    <a:pt x="953" y="9746"/>
                  </a:lnTo>
                  <a:lnTo>
                    <a:pt x="806" y="9795"/>
                  </a:lnTo>
                  <a:lnTo>
                    <a:pt x="684" y="9843"/>
                  </a:lnTo>
                  <a:lnTo>
                    <a:pt x="611" y="9941"/>
                  </a:lnTo>
                  <a:lnTo>
                    <a:pt x="562" y="10014"/>
                  </a:lnTo>
                  <a:lnTo>
                    <a:pt x="562" y="10112"/>
                  </a:lnTo>
                  <a:lnTo>
                    <a:pt x="586" y="10234"/>
                  </a:lnTo>
                  <a:lnTo>
                    <a:pt x="635" y="10332"/>
                  </a:lnTo>
                  <a:lnTo>
                    <a:pt x="733" y="10454"/>
                  </a:lnTo>
                  <a:lnTo>
                    <a:pt x="7278" y="16999"/>
                  </a:lnTo>
                  <a:lnTo>
                    <a:pt x="7401" y="17097"/>
                  </a:lnTo>
                  <a:lnTo>
                    <a:pt x="7498" y="17146"/>
                  </a:lnTo>
                  <a:lnTo>
                    <a:pt x="7620" y="17170"/>
                  </a:lnTo>
                  <a:lnTo>
                    <a:pt x="7718" y="17170"/>
                  </a:lnTo>
                  <a:lnTo>
                    <a:pt x="7791" y="17122"/>
                  </a:lnTo>
                  <a:lnTo>
                    <a:pt x="7889" y="17048"/>
                  </a:lnTo>
                  <a:lnTo>
                    <a:pt x="7938" y="16926"/>
                  </a:lnTo>
                  <a:lnTo>
                    <a:pt x="7987" y="16780"/>
                  </a:lnTo>
                  <a:lnTo>
                    <a:pt x="8231" y="15461"/>
                  </a:lnTo>
                  <a:lnTo>
                    <a:pt x="8548" y="15143"/>
                  </a:lnTo>
                  <a:lnTo>
                    <a:pt x="10942" y="17561"/>
                  </a:lnTo>
                  <a:lnTo>
                    <a:pt x="11064" y="17659"/>
                  </a:lnTo>
                  <a:lnTo>
                    <a:pt x="11162" y="17708"/>
                  </a:lnTo>
                  <a:lnTo>
                    <a:pt x="11259" y="17732"/>
                  </a:lnTo>
                  <a:lnTo>
                    <a:pt x="11333" y="17732"/>
                  </a:lnTo>
                  <a:lnTo>
                    <a:pt x="11406" y="17683"/>
                  </a:lnTo>
                  <a:lnTo>
                    <a:pt x="11455" y="17586"/>
                  </a:lnTo>
                  <a:lnTo>
                    <a:pt x="11479" y="17488"/>
                  </a:lnTo>
                  <a:lnTo>
                    <a:pt x="11504" y="17341"/>
                  </a:lnTo>
                  <a:lnTo>
                    <a:pt x="11504" y="12188"/>
                  </a:lnTo>
                  <a:lnTo>
                    <a:pt x="16461" y="7230"/>
                  </a:lnTo>
                  <a:lnTo>
                    <a:pt x="16608" y="7084"/>
                  </a:lnTo>
                  <a:lnTo>
                    <a:pt x="16730" y="6888"/>
                  </a:lnTo>
                  <a:lnTo>
                    <a:pt x="16877" y="6693"/>
                  </a:lnTo>
                  <a:lnTo>
                    <a:pt x="16974" y="6498"/>
                  </a:lnTo>
                  <a:lnTo>
                    <a:pt x="17194" y="6058"/>
                  </a:lnTo>
                  <a:lnTo>
                    <a:pt x="17365" y="5569"/>
                  </a:lnTo>
                  <a:lnTo>
                    <a:pt x="17487" y="5057"/>
                  </a:lnTo>
                  <a:lnTo>
                    <a:pt x="17609" y="4519"/>
                  </a:lnTo>
                  <a:lnTo>
                    <a:pt x="17683" y="3982"/>
                  </a:lnTo>
                  <a:lnTo>
                    <a:pt x="17707" y="3445"/>
                  </a:lnTo>
                  <a:lnTo>
                    <a:pt x="17731" y="2907"/>
                  </a:lnTo>
                  <a:lnTo>
                    <a:pt x="17731" y="2419"/>
                  </a:lnTo>
                  <a:lnTo>
                    <a:pt x="17707" y="1955"/>
                  </a:lnTo>
                  <a:lnTo>
                    <a:pt x="17658" y="1515"/>
                  </a:lnTo>
                  <a:lnTo>
                    <a:pt x="17585" y="1149"/>
                  </a:lnTo>
                  <a:lnTo>
                    <a:pt x="17512" y="831"/>
                  </a:lnTo>
                  <a:lnTo>
                    <a:pt x="17414" y="587"/>
                  </a:lnTo>
                  <a:lnTo>
                    <a:pt x="17341" y="489"/>
                  </a:lnTo>
                  <a:lnTo>
                    <a:pt x="17292" y="441"/>
                  </a:lnTo>
                  <a:lnTo>
                    <a:pt x="17243" y="392"/>
                  </a:lnTo>
                  <a:lnTo>
                    <a:pt x="17145" y="318"/>
                  </a:lnTo>
                  <a:lnTo>
                    <a:pt x="16901" y="221"/>
                  </a:lnTo>
                  <a:lnTo>
                    <a:pt x="16584" y="148"/>
                  </a:lnTo>
                  <a:lnTo>
                    <a:pt x="16217" y="74"/>
                  </a:lnTo>
                  <a:lnTo>
                    <a:pt x="15778" y="25"/>
                  </a:lnTo>
                  <a:lnTo>
                    <a:pt x="1531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18"/>
            <p:cNvSpPr/>
            <p:nvPr/>
          </p:nvSpPr>
          <p:spPr>
            <a:xfrm>
              <a:off x="597725" y="4665400"/>
              <a:ext cx="73300" cy="73300"/>
            </a:xfrm>
            <a:custGeom>
              <a:avLst/>
              <a:gdLst/>
              <a:ahLst/>
              <a:cxnLst/>
              <a:rect l="l" t="t" r="r" b="b"/>
              <a:pathLst>
                <a:path w="2932" h="2932" extrusionOk="0">
                  <a:moveTo>
                    <a:pt x="2028" y="1"/>
                  </a:moveTo>
                  <a:lnTo>
                    <a:pt x="1857" y="25"/>
                  </a:lnTo>
                  <a:lnTo>
                    <a:pt x="1686" y="74"/>
                  </a:lnTo>
                  <a:lnTo>
                    <a:pt x="1515" y="147"/>
                  </a:lnTo>
                  <a:lnTo>
                    <a:pt x="1369" y="269"/>
                  </a:lnTo>
                  <a:lnTo>
                    <a:pt x="1222" y="489"/>
                  </a:lnTo>
                  <a:lnTo>
                    <a:pt x="1002" y="831"/>
                  </a:lnTo>
                  <a:lnTo>
                    <a:pt x="563" y="1735"/>
                  </a:lnTo>
                  <a:lnTo>
                    <a:pt x="172" y="2565"/>
                  </a:lnTo>
                  <a:lnTo>
                    <a:pt x="1" y="2932"/>
                  </a:lnTo>
                  <a:lnTo>
                    <a:pt x="1" y="2932"/>
                  </a:lnTo>
                  <a:lnTo>
                    <a:pt x="367" y="2761"/>
                  </a:lnTo>
                  <a:lnTo>
                    <a:pt x="1198" y="2370"/>
                  </a:lnTo>
                  <a:lnTo>
                    <a:pt x="2101" y="1930"/>
                  </a:lnTo>
                  <a:lnTo>
                    <a:pt x="2443" y="1710"/>
                  </a:lnTo>
                  <a:lnTo>
                    <a:pt x="2663" y="1564"/>
                  </a:lnTo>
                  <a:lnTo>
                    <a:pt x="2785" y="1417"/>
                  </a:lnTo>
                  <a:lnTo>
                    <a:pt x="2858" y="1246"/>
                  </a:lnTo>
                  <a:lnTo>
                    <a:pt x="2907" y="1075"/>
                  </a:lnTo>
                  <a:lnTo>
                    <a:pt x="2932" y="904"/>
                  </a:lnTo>
                  <a:lnTo>
                    <a:pt x="2907" y="733"/>
                  </a:lnTo>
                  <a:lnTo>
                    <a:pt x="2858" y="562"/>
                  </a:lnTo>
                  <a:lnTo>
                    <a:pt x="2785" y="416"/>
                  </a:lnTo>
                  <a:lnTo>
                    <a:pt x="2663" y="269"/>
                  </a:lnTo>
                  <a:lnTo>
                    <a:pt x="2517" y="147"/>
                  </a:lnTo>
                  <a:lnTo>
                    <a:pt x="2370" y="74"/>
                  </a:lnTo>
                  <a:lnTo>
                    <a:pt x="2199" y="25"/>
                  </a:lnTo>
                  <a:lnTo>
                    <a:pt x="20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18"/>
            <p:cNvSpPr/>
            <p:nvPr/>
          </p:nvSpPr>
          <p:spPr>
            <a:xfrm>
              <a:off x="654525" y="4708150"/>
              <a:ext cx="47025" cy="47025"/>
            </a:xfrm>
            <a:custGeom>
              <a:avLst/>
              <a:gdLst/>
              <a:ahLst/>
              <a:cxnLst/>
              <a:rect l="l" t="t" r="r" b="b"/>
              <a:pathLst>
                <a:path w="1881" h="1881" extrusionOk="0">
                  <a:moveTo>
                    <a:pt x="1124" y="0"/>
                  </a:moveTo>
                  <a:lnTo>
                    <a:pt x="977" y="25"/>
                  </a:lnTo>
                  <a:lnTo>
                    <a:pt x="831" y="74"/>
                  </a:lnTo>
                  <a:lnTo>
                    <a:pt x="709" y="147"/>
                  </a:lnTo>
                  <a:lnTo>
                    <a:pt x="586" y="245"/>
                  </a:lnTo>
                  <a:lnTo>
                    <a:pt x="464" y="391"/>
                  </a:lnTo>
                  <a:lnTo>
                    <a:pt x="367" y="611"/>
                  </a:lnTo>
                  <a:lnTo>
                    <a:pt x="269" y="880"/>
                  </a:lnTo>
                  <a:lnTo>
                    <a:pt x="171" y="1173"/>
                  </a:lnTo>
                  <a:lnTo>
                    <a:pt x="49" y="1686"/>
                  </a:lnTo>
                  <a:lnTo>
                    <a:pt x="0" y="1881"/>
                  </a:lnTo>
                  <a:lnTo>
                    <a:pt x="0" y="1881"/>
                  </a:lnTo>
                  <a:lnTo>
                    <a:pt x="220" y="1857"/>
                  </a:lnTo>
                  <a:lnTo>
                    <a:pt x="733" y="1710"/>
                  </a:lnTo>
                  <a:lnTo>
                    <a:pt x="1002" y="1637"/>
                  </a:lnTo>
                  <a:lnTo>
                    <a:pt x="1270" y="1539"/>
                  </a:lnTo>
                  <a:lnTo>
                    <a:pt x="1515" y="1417"/>
                  </a:lnTo>
                  <a:lnTo>
                    <a:pt x="1661" y="1319"/>
                  </a:lnTo>
                  <a:lnTo>
                    <a:pt x="1759" y="1197"/>
                  </a:lnTo>
                  <a:lnTo>
                    <a:pt x="1832" y="1051"/>
                  </a:lnTo>
                  <a:lnTo>
                    <a:pt x="1881" y="928"/>
                  </a:lnTo>
                  <a:lnTo>
                    <a:pt x="1881" y="782"/>
                  </a:lnTo>
                  <a:lnTo>
                    <a:pt x="1881" y="635"/>
                  </a:lnTo>
                  <a:lnTo>
                    <a:pt x="1832" y="489"/>
                  </a:lnTo>
                  <a:lnTo>
                    <a:pt x="1759" y="367"/>
                  </a:lnTo>
                  <a:lnTo>
                    <a:pt x="1661" y="245"/>
                  </a:lnTo>
                  <a:lnTo>
                    <a:pt x="1539" y="147"/>
                  </a:lnTo>
                  <a:lnTo>
                    <a:pt x="1417" y="74"/>
                  </a:lnTo>
                  <a:lnTo>
                    <a:pt x="1270" y="25"/>
                  </a:lnTo>
                  <a:lnTo>
                    <a:pt x="112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18"/>
            <p:cNvSpPr/>
            <p:nvPr/>
          </p:nvSpPr>
          <p:spPr>
            <a:xfrm>
              <a:off x="581250" y="4634875"/>
              <a:ext cx="47050" cy="47050"/>
            </a:xfrm>
            <a:custGeom>
              <a:avLst/>
              <a:gdLst/>
              <a:ahLst/>
              <a:cxnLst/>
              <a:rect l="l" t="t" r="r" b="b"/>
              <a:pathLst>
                <a:path w="1882" h="1882" extrusionOk="0">
                  <a:moveTo>
                    <a:pt x="953" y="1"/>
                  </a:moveTo>
                  <a:lnTo>
                    <a:pt x="831" y="49"/>
                  </a:lnTo>
                  <a:lnTo>
                    <a:pt x="684" y="123"/>
                  </a:lnTo>
                  <a:lnTo>
                    <a:pt x="562" y="220"/>
                  </a:lnTo>
                  <a:lnTo>
                    <a:pt x="465" y="367"/>
                  </a:lnTo>
                  <a:lnTo>
                    <a:pt x="342" y="611"/>
                  </a:lnTo>
                  <a:lnTo>
                    <a:pt x="245" y="880"/>
                  </a:lnTo>
                  <a:lnTo>
                    <a:pt x="171" y="1148"/>
                  </a:lnTo>
                  <a:lnTo>
                    <a:pt x="25" y="1661"/>
                  </a:lnTo>
                  <a:lnTo>
                    <a:pt x="1" y="1881"/>
                  </a:lnTo>
                  <a:lnTo>
                    <a:pt x="196" y="1832"/>
                  </a:lnTo>
                  <a:lnTo>
                    <a:pt x="709" y="1710"/>
                  </a:lnTo>
                  <a:lnTo>
                    <a:pt x="1002" y="1613"/>
                  </a:lnTo>
                  <a:lnTo>
                    <a:pt x="1271" y="1515"/>
                  </a:lnTo>
                  <a:lnTo>
                    <a:pt x="1490" y="1417"/>
                  </a:lnTo>
                  <a:lnTo>
                    <a:pt x="1637" y="1295"/>
                  </a:lnTo>
                  <a:lnTo>
                    <a:pt x="1735" y="1173"/>
                  </a:lnTo>
                  <a:lnTo>
                    <a:pt x="1808" y="1051"/>
                  </a:lnTo>
                  <a:lnTo>
                    <a:pt x="1857" y="904"/>
                  </a:lnTo>
                  <a:lnTo>
                    <a:pt x="1881" y="758"/>
                  </a:lnTo>
                  <a:lnTo>
                    <a:pt x="1857" y="611"/>
                  </a:lnTo>
                  <a:lnTo>
                    <a:pt x="1808" y="465"/>
                  </a:lnTo>
                  <a:lnTo>
                    <a:pt x="1735" y="343"/>
                  </a:lnTo>
                  <a:lnTo>
                    <a:pt x="1637" y="220"/>
                  </a:lnTo>
                  <a:lnTo>
                    <a:pt x="1515" y="123"/>
                  </a:lnTo>
                  <a:lnTo>
                    <a:pt x="1393" y="49"/>
                  </a:lnTo>
                  <a:lnTo>
                    <a:pt x="124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4" name="Google Shape;134;p18"/>
          <p:cNvSpPr/>
          <p:nvPr/>
        </p:nvSpPr>
        <p:spPr>
          <a:xfrm rot="2466710">
            <a:off x="6376672" y="1735695"/>
            <a:ext cx="344265" cy="328716"/>
          </a:xfrm>
          <a:custGeom>
            <a:avLst/>
            <a:gdLst/>
            <a:ahLst/>
            <a:cxnLst/>
            <a:rect l="l" t="t" r="r" b="b"/>
            <a:pathLst>
              <a:path w="15144" h="14460" extrusionOk="0">
                <a:moveTo>
                  <a:pt x="7572" y="1"/>
                </a:moveTo>
                <a:lnTo>
                  <a:pt x="7499" y="25"/>
                </a:lnTo>
                <a:lnTo>
                  <a:pt x="7401" y="74"/>
                </a:lnTo>
                <a:lnTo>
                  <a:pt x="7328" y="172"/>
                </a:lnTo>
                <a:lnTo>
                  <a:pt x="7255" y="294"/>
                </a:lnTo>
                <a:lnTo>
                  <a:pt x="5594" y="4104"/>
                </a:lnTo>
                <a:lnTo>
                  <a:pt x="5521" y="4226"/>
                </a:lnTo>
                <a:lnTo>
                  <a:pt x="5398" y="4373"/>
                </a:lnTo>
                <a:lnTo>
                  <a:pt x="5276" y="4495"/>
                </a:lnTo>
                <a:lnTo>
                  <a:pt x="5130" y="4617"/>
                </a:lnTo>
                <a:lnTo>
                  <a:pt x="4983" y="4715"/>
                </a:lnTo>
                <a:lnTo>
                  <a:pt x="4812" y="4788"/>
                </a:lnTo>
                <a:lnTo>
                  <a:pt x="4666" y="4861"/>
                </a:lnTo>
                <a:lnTo>
                  <a:pt x="4495" y="4886"/>
                </a:lnTo>
                <a:lnTo>
                  <a:pt x="392" y="5301"/>
                </a:lnTo>
                <a:lnTo>
                  <a:pt x="245" y="5325"/>
                </a:lnTo>
                <a:lnTo>
                  <a:pt x="123" y="5374"/>
                </a:lnTo>
                <a:lnTo>
                  <a:pt x="50" y="5423"/>
                </a:lnTo>
                <a:lnTo>
                  <a:pt x="1" y="5521"/>
                </a:lnTo>
                <a:lnTo>
                  <a:pt x="1" y="5594"/>
                </a:lnTo>
                <a:lnTo>
                  <a:pt x="25" y="5692"/>
                </a:lnTo>
                <a:lnTo>
                  <a:pt x="74" y="5789"/>
                </a:lnTo>
                <a:lnTo>
                  <a:pt x="196" y="5911"/>
                </a:lnTo>
                <a:lnTo>
                  <a:pt x="3274" y="8647"/>
                </a:lnTo>
                <a:lnTo>
                  <a:pt x="3396" y="8769"/>
                </a:lnTo>
                <a:lnTo>
                  <a:pt x="3493" y="8915"/>
                </a:lnTo>
                <a:lnTo>
                  <a:pt x="3567" y="9086"/>
                </a:lnTo>
                <a:lnTo>
                  <a:pt x="3640" y="9257"/>
                </a:lnTo>
                <a:lnTo>
                  <a:pt x="3689" y="9428"/>
                </a:lnTo>
                <a:lnTo>
                  <a:pt x="3713" y="9599"/>
                </a:lnTo>
                <a:lnTo>
                  <a:pt x="3713" y="9770"/>
                </a:lnTo>
                <a:lnTo>
                  <a:pt x="3689" y="9941"/>
                </a:lnTo>
                <a:lnTo>
                  <a:pt x="2810" y="13995"/>
                </a:lnTo>
                <a:lnTo>
                  <a:pt x="2785" y="14142"/>
                </a:lnTo>
                <a:lnTo>
                  <a:pt x="2810" y="14240"/>
                </a:lnTo>
                <a:lnTo>
                  <a:pt x="2834" y="14337"/>
                </a:lnTo>
                <a:lnTo>
                  <a:pt x="2883" y="14411"/>
                </a:lnTo>
                <a:lnTo>
                  <a:pt x="2981" y="14435"/>
                </a:lnTo>
                <a:lnTo>
                  <a:pt x="3078" y="14459"/>
                </a:lnTo>
                <a:lnTo>
                  <a:pt x="3200" y="14411"/>
                </a:lnTo>
                <a:lnTo>
                  <a:pt x="3322" y="14362"/>
                </a:lnTo>
                <a:lnTo>
                  <a:pt x="6888" y="12261"/>
                </a:lnTo>
                <a:lnTo>
                  <a:pt x="7035" y="12188"/>
                </a:lnTo>
                <a:lnTo>
                  <a:pt x="7206" y="12139"/>
                </a:lnTo>
                <a:lnTo>
                  <a:pt x="7401" y="12115"/>
                </a:lnTo>
                <a:lnTo>
                  <a:pt x="7743" y="12115"/>
                </a:lnTo>
                <a:lnTo>
                  <a:pt x="7938" y="12139"/>
                </a:lnTo>
                <a:lnTo>
                  <a:pt x="8109" y="12188"/>
                </a:lnTo>
                <a:lnTo>
                  <a:pt x="8256" y="12261"/>
                </a:lnTo>
                <a:lnTo>
                  <a:pt x="11822" y="14362"/>
                </a:lnTo>
                <a:lnTo>
                  <a:pt x="11944" y="14411"/>
                </a:lnTo>
                <a:lnTo>
                  <a:pt x="12066" y="14459"/>
                </a:lnTo>
                <a:lnTo>
                  <a:pt x="12164" y="14435"/>
                </a:lnTo>
                <a:lnTo>
                  <a:pt x="12261" y="14411"/>
                </a:lnTo>
                <a:lnTo>
                  <a:pt x="12310" y="14337"/>
                </a:lnTo>
                <a:lnTo>
                  <a:pt x="12335" y="14240"/>
                </a:lnTo>
                <a:lnTo>
                  <a:pt x="12359" y="14142"/>
                </a:lnTo>
                <a:lnTo>
                  <a:pt x="12335" y="13995"/>
                </a:lnTo>
                <a:lnTo>
                  <a:pt x="11455" y="9941"/>
                </a:lnTo>
                <a:lnTo>
                  <a:pt x="11431" y="9770"/>
                </a:lnTo>
                <a:lnTo>
                  <a:pt x="11431" y="9599"/>
                </a:lnTo>
                <a:lnTo>
                  <a:pt x="11455" y="9428"/>
                </a:lnTo>
                <a:lnTo>
                  <a:pt x="11504" y="9257"/>
                </a:lnTo>
                <a:lnTo>
                  <a:pt x="11577" y="9086"/>
                </a:lnTo>
                <a:lnTo>
                  <a:pt x="11651" y="8915"/>
                </a:lnTo>
                <a:lnTo>
                  <a:pt x="11748" y="8769"/>
                </a:lnTo>
                <a:lnTo>
                  <a:pt x="11870" y="8647"/>
                </a:lnTo>
                <a:lnTo>
                  <a:pt x="14948" y="5911"/>
                </a:lnTo>
                <a:lnTo>
                  <a:pt x="15070" y="5789"/>
                </a:lnTo>
                <a:lnTo>
                  <a:pt x="15119" y="5692"/>
                </a:lnTo>
                <a:lnTo>
                  <a:pt x="15143" y="5594"/>
                </a:lnTo>
                <a:lnTo>
                  <a:pt x="15143" y="5521"/>
                </a:lnTo>
                <a:lnTo>
                  <a:pt x="15094" y="5423"/>
                </a:lnTo>
                <a:lnTo>
                  <a:pt x="15021" y="5374"/>
                </a:lnTo>
                <a:lnTo>
                  <a:pt x="14899" y="5325"/>
                </a:lnTo>
                <a:lnTo>
                  <a:pt x="14752" y="5301"/>
                </a:lnTo>
                <a:lnTo>
                  <a:pt x="10649" y="4886"/>
                </a:lnTo>
                <a:lnTo>
                  <a:pt x="10478" y="4861"/>
                </a:lnTo>
                <a:lnTo>
                  <a:pt x="10332" y="4788"/>
                </a:lnTo>
                <a:lnTo>
                  <a:pt x="10161" y="4715"/>
                </a:lnTo>
                <a:lnTo>
                  <a:pt x="10014" y="4617"/>
                </a:lnTo>
                <a:lnTo>
                  <a:pt x="9868" y="4495"/>
                </a:lnTo>
                <a:lnTo>
                  <a:pt x="9746" y="4373"/>
                </a:lnTo>
                <a:lnTo>
                  <a:pt x="9624" y="4226"/>
                </a:lnTo>
                <a:lnTo>
                  <a:pt x="9550" y="4104"/>
                </a:lnTo>
                <a:lnTo>
                  <a:pt x="7890" y="294"/>
                </a:lnTo>
                <a:lnTo>
                  <a:pt x="7816" y="172"/>
                </a:lnTo>
                <a:lnTo>
                  <a:pt x="7743" y="74"/>
                </a:lnTo>
                <a:lnTo>
                  <a:pt x="7645" y="25"/>
                </a:lnTo>
                <a:lnTo>
                  <a:pt x="7572"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18"/>
          <p:cNvSpPr/>
          <p:nvPr/>
        </p:nvSpPr>
        <p:spPr>
          <a:xfrm rot="-1609645">
            <a:off x="6880133" y="1942499"/>
            <a:ext cx="247727" cy="236539"/>
          </a:xfrm>
          <a:custGeom>
            <a:avLst/>
            <a:gdLst/>
            <a:ahLst/>
            <a:cxnLst/>
            <a:rect l="l" t="t" r="r" b="b"/>
            <a:pathLst>
              <a:path w="15144" h="14460" extrusionOk="0">
                <a:moveTo>
                  <a:pt x="7572" y="1"/>
                </a:moveTo>
                <a:lnTo>
                  <a:pt x="7499" y="25"/>
                </a:lnTo>
                <a:lnTo>
                  <a:pt x="7401" y="74"/>
                </a:lnTo>
                <a:lnTo>
                  <a:pt x="7328" y="172"/>
                </a:lnTo>
                <a:lnTo>
                  <a:pt x="7255" y="294"/>
                </a:lnTo>
                <a:lnTo>
                  <a:pt x="5594" y="4104"/>
                </a:lnTo>
                <a:lnTo>
                  <a:pt x="5521" y="4226"/>
                </a:lnTo>
                <a:lnTo>
                  <a:pt x="5398" y="4373"/>
                </a:lnTo>
                <a:lnTo>
                  <a:pt x="5276" y="4495"/>
                </a:lnTo>
                <a:lnTo>
                  <a:pt x="5130" y="4617"/>
                </a:lnTo>
                <a:lnTo>
                  <a:pt x="4983" y="4715"/>
                </a:lnTo>
                <a:lnTo>
                  <a:pt x="4812" y="4788"/>
                </a:lnTo>
                <a:lnTo>
                  <a:pt x="4666" y="4861"/>
                </a:lnTo>
                <a:lnTo>
                  <a:pt x="4495" y="4886"/>
                </a:lnTo>
                <a:lnTo>
                  <a:pt x="392" y="5301"/>
                </a:lnTo>
                <a:lnTo>
                  <a:pt x="245" y="5325"/>
                </a:lnTo>
                <a:lnTo>
                  <a:pt x="123" y="5374"/>
                </a:lnTo>
                <a:lnTo>
                  <a:pt x="50" y="5423"/>
                </a:lnTo>
                <a:lnTo>
                  <a:pt x="1" y="5521"/>
                </a:lnTo>
                <a:lnTo>
                  <a:pt x="1" y="5594"/>
                </a:lnTo>
                <a:lnTo>
                  <a:pt x="25" y="5692"/>
                </a:lnTo>
                <a:lnTo>
                  <a:pt x="74" y="5789"/>
                </a:lnTo>
                <a:lnTo>
                  <a:pt x="196" y="5911"/>
                </a:lnTo>
                <a:lnTo>
                  <a:pt x="3274" y="8647"/>
                </a:lnTo>
                <a:lnTo>
                  <a:pt x="3396" y="8769"/>
                </a:lnTo>
                <a:lnTo>
                  <a:pt x="3493" y="8915"/>
                </a:lnTo>
                <a:lnTo>
                  <a:pt x="3567" y="9086"/>
                </a:lnTo>
                <a:lnTo>
                  <a:pt x="3640" y="9257"/>
                </a:lnTo>
                <a:lnTo>
                  <a:pt x="3689" y="9428"/>
                </a:lnTo>
                <a:lnTo>
                  <a:pt x="3713" y="9599"/>
                </a:lnTo>
                <a:lnTo>
                  <a:pt x="3713" y="9770"/>
                </a:lnTo>
                <a:lnTo>
                  <a:pt x="3689" y="9941"/>
                </a:lnTo>
                <a:lnTo>
                  <a:pt x="2810" y="13995"/>
                </a:lnTo>
                <a:lnTo>
                  <a:pt x="2785" y="14142"/>
                </a:lnTo>
                <a:lnTo>
                  <a:pt x="2810" y="14240"/>
                </a:lnTo>
                <a:lnTo>
                  <a:pt x="2834" y="14337"/>
                </a:lnTo>
                <a:lnTo>
                  <a:pt x="2883" y="14411"/>
                </a:lnTo>
                <a:lnTo>
                  <a:pt x="2981" y="14435"/>
                </a:lnTo>
                <a:lnTo>
                  <a:pt x="3078" y="14459"/>
                </a:lnTo>
                <a:lnTo>
                  <a:pt x="3200" y="14411"/>
                </a:lnTo>
                <a:lnTo>
                  <a:pt x="3322" y="14362"/>
                </a:lnTo>
                <a:lnTo>
                  <a:pt x="6888" y="12261"/>
                </a:lnTo>
                <a:lnTo>
                  <a:pt x="7035" y="12188"/>
                </a:lnTo>
                <a:lnTo>
                  <a:pt x="7206" y="12139"/>
                </a:lnTo>
                <a:lnTo>
                  <a:pt x="7401" y="12115"/>
                </a:lnTo>
                <a:lnTo>
                  <a:pt x="7743" y="12115"/>
                </a:lnTo>
                <a:lnTo>
                  <a:pt x="7938" y="12139"/>
                </a:lnTo>
                <a:lnTo>
                  <a:pt x="8109" y="12188"/>
                </a:lnTo>
                <a:lnTo>
                  <a:pt x="8256" y="12261"/>
                </a:lnTo>
                <a:lnTo>
                  <a:pt x="11822" y="14362"/>
                </a:lnTo>
                <a:lnTo>
                  <a:pt x="11944" y="14411"/>
                </a:lnTo>
                <a:lnTo>
                  <a:pt x="12066" y="14459"/>
                </a:lnTo>
                <a:lnTo>
                  <a:pt x="12164" y="14435"/>
                </a:lnTo>
                <a:lnTo>
                  <a:pt x="12261" y="14411"/>
                </a:lnTo>
                <a:lnTo>
                  <a:pt x="12310" y="14337"/>
                </a:lnTo>
                <a:lnTo>
                  <a:pt x="12335" y="14240"/>
                </a:lnTo>
                <a:lnTo>
                  <a:pt x="12359" y="14142"/>
                </a:lnTo>
                <a:lnTo>
                  <a:pt x="12335" y="13995"/>
                </a:lnTo>
                <a:lnTo>
                  <a:pt x="11455" y="9941"/>
                </a:lnTo>
                <a:lnTo>
                  <a:pt x="11431" y="9770"/>
                </a:lnTo>
                <a:lnTo>
                  <a:pt x="11431" y="9599"/>
                </a:lnTo>
                <a:lnTo>
                  <a:pt x="11455" y="9428"/>
                </a:lnTo>
                <a:lnTo>
                  <a:pt x="11504" y="9257"/>
                </a:lnTo>
                <a:lnTo>
                  <a:pt x="11577" y="9086"/>
                </a:lnTo>
                <a:lnTo>
                  <a:pt x="11651" y="8915"/>
                </a:lnTo>
                <a:lnTo>
                  <a:pt x="11748" y="8769"/>
                </a:lnTo>
                <a:lnTo>
                  <a:pt x="11870" y="8647"/>
                </a:lnTo>
                <a:lnTo>
                  <a:pt x="14948" y="5911"/>
                </a:lnTo>
                <a:lnTo>
                  <a:pt x="15070" y="5789"/>
                </a:lnTo>
                <a:lnTo>
                  <a:pt x="15119" y="5692"/>
                </a:lnTo>
                <a:lnTo>
                  <a:pt x="15143" y="5594"/>
                </a:lnTo>
                <a:lnTo>
                  <a:pt x="15143" y="5521"/>
                </a:lnTo>
                <a:lnTo>
                  <a:pt x="15094" y="5423"/>
                </a:lnTo>
                <a:lnTo>
                  <a:pt x="15021" y="5374"/>
                </a:lnTo>
                <a:lnTo>
                  <a:pt x="14899" y="5325"/>
                </a:lnTo>
                <a:lnTo>
                  <a:pt x="14752" y="5301"/>
                </a:lnTo>
                <a:lnTo>
                  <a:pt x="10649" y="4886"/>
                </a:lnTo>
                <a:lnTo>
                  <a:pt x="10478" y="4861"/>
                </a:lnTo>
                <a:lnTo>
                  <a:pt x="10332" y="4788"/>
                </a:lnTo>
                <a:lnTo>
                  <a:pt x="10161" y="4715"/>
                </a:lnTo>
                <a:lnTo>
                  <a:pt x="10014" y="4617"/>
                </a:lnTo>
                <a:lnTo>
                  <a:pt x="9868" y="4495"/>
                </a:lnTo>
                <a:lnTo>
                  <a:pt x="9746" y="4373"/>
                </a:lnTo>
                <a:lnTo>
                  <a:pt x="9624" y="4226"/>
                </a:lnTo>
                <a:lnTo>
                  <a:pt x="9550" y="4104"/>
                </a:lnTo>
                <a:lnTo>
                  <a:pt x="7890" y="294"/>
                </a:lnTo>
                <a:lnTo>
                  <a:pt x="7816" y="172"/>
                </a:lnTo>
                <a:lnTo>
                  <a:pt x="7743" y="74"/>
                </a:lnTo>
                <a:lnTo>
                  <a:pt x="7645" y="25"/>
                </a:lnTo>
                <a:lnTo>
                  <a:pt x="7572"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18"/>
          <p:cNvSpPr/>
          <p:nvPr/>
        </p:nvSpPr>
        <p:spPr>
          <a:xfrm rot="2925875">
            <a:off x="8382245" y="2129903"/>
            <a:ext cx="185522" cy="177143"/>
          </a:xfrm>
          <a:custGeom>
            <a:avLst/>
            <a:gdLst/>
            <a:ahLst/>
            <a:cxnLst/>
            <a:rect l="l" t="t" r="r" b="b"/>
            <a:pathLst>
              <a:path w="15144" h="14460" extrusionOk="0">
                <a:moveTo>
                  <a:pt x="7572" y="1"/>
                </a:moveTo>
                <a:lnTo>
                  <a:pt x="7499" y="25"/>
                </a:lnTo>
                <a:lnTo>
                  <a:pt x="7401" y="74"/>
                </a:lnTo>
                <a:lnTo>
                  <a:pt x="7328" y="172"/>
                </a:lnTo>
                <a:lnTo>
                  <a:pt x="7255" y="294"/>
                </a:lnTo>
                <a:lnTo>
                  <a:pt x="5594" y="4104"/>
                </a:lnTo>
                <a:lnTo>
                  <a:pt x="5521" y="4226"/>
                </a:lnTo>
                <a:lnTo>
                  <a:pt x="5398" y="4373"/>
                </a:lnTo>
                <a:lnTo>
                  <a:pt x="5276" y="4495"/>
                </a:lnTo>
                <a:lnTo>
                  <a:pt x="5130" y="4617"/>
                </a:lnTo>
                <a:lnTo>
                  <a:pt x="4983" y="4715"/>
                </a:lnTo>
                <a:lnTo>
                  <a:pt x="4812" y="4788"/>
                </a:lnTo>
                <a:lnTo>
                  <a:pt x="4666" y="4861"/>
                </a:lnTo>
                <a:lnTo>
                  <a:pt x="4495" y="4886"/>
                </a:lnTo>
                <a:lnTo>
                  <a:pt x="392" y="5301"/>
                </a:lnTo>
                <a:lnTo>
                  <a:pt x="245" y="5325"/>
                </a:lnTo>
                <a:lnTo>
                  <a:pt x="123" y="5374"/>
                </a:lnTo>
                <a:lnTo>
                  <a:pt x="50" y="5423"/>
                </a:lnTo>
                <a:lnTo>
                  <a:pt x="1" y="5521"/>
                </a:lnTo>
                <a:lnTo>
                  <a:pt x="1" y="5594"/>
                </a:lnTo>
                <a:lnTo>
                  <a:pt x="25" y="5692"/>
                </a:lnTo>
                <a:lnTo>
                  <a:pt x="74" y="5789"/>
                </a:lnTo>
                <a:lnTo>
                  <a:pt x="196" y="5911"/>
                </a:lnTo>
                <a:lnTo>
                  <a:pt x="3274" y="8647"/>
                </a:lnTo>
                <a:lnTo>
                  <a:pt x="3396" y="8769"/>
                </a:lnTo>
                <a:lnTo>
                  <a:pt x="3493" y="8915"/>
                </a:lnTo>
                <a:lnTo>
                  <a:pt x="3567" y="9086"/>
                </a:lnTo>
                <a:lnTo>
                  <a:pt x="3640" y="9257"/>
                </a:lnTo>
                <a:lnTo>
                  <a:pt x="3689" y="9428"/>
                </a:lnTo>
                <a:lnTo>
                  <a:pt x="3713" y="9599"/>
                </a:lnTo>
                <a:lnTo>
                  <a:pt x="3713" y="9770"/>
                </a:lnTo>
                <a:lnTo>
                  <a:pt x="3689" y="9941"/>
                </a:lnTo>
                <a:lnTo>
                  <a:pt x="2810" y="13995"/>
                </a:lnTo>
                <a:lnTo>
                  <a:pt x="2785" y="14142"/>
                </a:lnTo>
                <a:lnTo>
                  <a:pt x="2810" y="14240"/>
                </a:lnTo>
                <a:lnTo>
                  <a:pt x="2834" y="14337"/>
                </a:lnTo>
                <a:lnTo>
                  <a:pt x="2883" y="14411"/>
                </a:lnTo>
                <a:lnTo>
                  <a:pt x="2981" y="14435"/>
                </a:lnTo>
                <a:lnTo>
                  <a:pt x="3078" y="14459"/>
                </a:lnTo>
                <a:lnTo>
                  <a:pt x="3200" y="14411"/>
                </a:lnTo>
                <a:lnTo>
                  <a:pt x="3322" y="14362"/>
                </a:lnTo>
                <a:lnTo>
                  <a:pt x="6888" y="12261"/>
                </a:lnTo>
                <a:lnTo>
                  <a:pt x="7035" y="12188"/>
                </a:lnTo>
                <a:lnTo>
                  <a:pt x="7206" y="12139"/>
                </a:lnTo>
                <a:lnTo>
                  <a:pt x="7401" y="12115"/>
                </a:lnTo>
                <a:lnTo>
                  <a:pt x="7743" y="12115"/>
                </a:lnTo>
                <a:lnTo>
                  <a:pt x="7938" y="12139"/>
                </a:lnTo>
                <a:lnTo>
                  <a:pt x="8109" y="12188"/>
                </a:lnTo>
                <a:lnTo>
                  <a:pt x="8256" y="12261"/>
                </a:lnTo>
                <a:lnTo>
                  <a:pt x="11822" y="14362"/>
                </a:lnTo>
                <a:lnTo>
                  <a:pt x="11944" y="14411"/>
                </a:lnTo>
                <a:lnTo>
                  <a:pt x="12066" y="14459"/>
                </a:lnTo>
                <a:lnTo>
                  <a:pt x="12164" y="14435"/>
                </a:lnTo>
                <a:lnTo>
                  <a:pt x="12261" y="14411"/>
                </a:lnTo>
                <a:lnTo>
                  <a:pt x="12310" y="14337"/>
                </a:lnTo>
                <a:lnTo>
                  <a:pt x="12335" y="14240"/>
                </a:lnTo>
                <a:lnTo>
                  <a:pt x="12359" y="14142"/>
                </a:lnTo>
                <a:lnTo>
                  <a:pt x="12335" y="13995"/>
                </a:lnTo>
                <a:lnTo>
                  <a:pt x="11455" y="9941"/>
                </a:lnTo>
                <a:lnTo>
                  <a:pt x="11431" y="9770"/>
                </a:lnTo>
                <a:lnTo>
                  <a:pt x="11431" y="9599"/>
                </a:lnTo>
                <a:lnTo>
                  <a:pt x="11455" y="9428"/>
                </a:lnTo>
                <a:lnTo>
                  <a:pt x="11504" y="9257"/>
                </a:lnTo>
                <a:lnTo>
                  <a:pt x="11577" y="9086"/>
                </a:lnTo>
                <a:lnTo>
                  <a:pt x="11651" y="8915"/>
                </a:lnTo>
                <a:lnTo>
                  <a:pt x="11748" y="8769"/>
                </a:lnTo>
                <a:lnTo>
                  <a:pt x="11870" y="8647"/>
                </a:lnTo>
                <a:lnTo>
                  <a:pt x="14948" y="5911"/>
                </a:lnTo>
                <a:lnTo>
                  <a:pt x="15070" y="5789"/>
                </a:lnTo>
                <a:lnTo>
                  <a:pt x="15119" y="5692"/>
                </a:lnTo>
                <a:lnTo>
                  <a:pt x="15143" y="5594"/>
                </a:lnTo>
                <a:lnTo>
                  <a:pt x="15143" y="5521"/>
                </a:lnTo>
                <a:lnTo>
                  <a:pt x="15094" y="5423"/>
                </a:lnTo>
                <a:lnTo>
                  <a:pt x="15021" y="5374"/>
                </a:lnTo>
                <a:lnTo>
                  <a:pt x="14899" y="5325"/>
                </a:lnTo>
                <a:lnTo>
                  <a:pt x="14752" y="5301"/>
                </a:lnTo>
                <a:lnTo>
                  <a:pt x="10649" y="4886"/>
                </a:lnTo>
                <a:lnTo>
                  <a:pt x="10478" y="4861"/>
                </a:lnTo>
                <a:lnTo>
                  <a:pt x="10332" y="4788"/>
                </a:lnTo>
                <a:lnTo>
                  <a:pt x="10161" y="4715"/>
                </a:lnTo>
                <a:lnTo>
                  <a:pt x="10014" y="4617"/>
                </a:lnTo>
                <a:lnTo>
                  <a:pt x="9868" y="4495"/>
                </a:lnTo>
                <a:lnTo>
                  <a:pt x="9746" y="4373"/>
                </a:lnTo>
                <a:lnTo>
                  <a:pt x="9624" y="4226"/>
                </a:lnTo>
                <a:lnTo>
                  <a:pt x="9550" y="4104"/>
                </a:lnTo>
                <a:lnTo>
                  <a:pt x="7890" y="294"/>
                </a:lnTo>
                <a:lnTo>
                  <a:pt x="7816" y="172"/>
                </a:lnTo>
                <a:lnTo>
                  <a:pt x="7743" y="74"/>
                </a:lnTo>
                <a:lnTo>
                  <a:pt x="7645" y="25"/>
                </a:lnTo>
                <a:lnTo>
                  <a:pt x="7572"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18"/>
          <p:cNvSpPr/>
          <p:nvPr/>
        </p:nvSpPr>
        <p:spPr>
          <a:xfrm rot="-1609225">
            <a:off x="7610186" y="943178"/>
            <a:ext cx="167149" cy="159600"/>
          </a:xfrm>
          <a:custGeom>
            <a:avLst/>
            <a:gdLst/>
            <a:ahLst/>
            <a:cxnLst/>
            <a:rect l="l" t="t" r="r" b="b"/>
            <a:pathLst>
              <a:path w="15144" h="14460" extrusionOk="0">
                <a:moveTo>
                  <a:pt x="7572" y="1"/>
                </a:moveTo>
                <a:lnTo>
                  <a:pt x="7499" y="25"/>
                </a:lnTo>
                <a:lnTo>
                  <a:pt x="7401" y="74"/>
                </a:lnTo>
                <a:lnTo>
                  <a:pt x="7328" y="172"/>
                </a:lnTo>
                <a:lnTo>
                  <a:pt x="7255" y="294"/>
                </a:lnTo>
                <a:lnTo>
                  <a:pt x="5594" y="4104"/>
                </a:lnTo>
                <a:lnTo>
                  <a:pt x="5521" y="4226"/>
                </a:lnTo>
                <a:lnTo>
                  <a:pt x="5398" y="4373"/>
                </a:lnTo>
                <a:lnTo>
                  <a:pt x="5276" y="4495"/>
                </a:lnTo>
                <a:lnTo>
                  <a:pt x="5130" y="4617"/>
                </a:lnTo>
                <a:lnTo>
                  <a:pt x="4983" y="4715"/>
                </a:lnTo>
                <a:lnTo>
                  <a:pt x="4812" y="4788"/>
                </a:lnTo>
                <a:lnTo>
                  <a:pt x="4666" y="4861"/>
                </a:lnTo>
                <a:lnTo>
                  <a:pt x="4495" y="4886"/>
                </a:lnTo>
                <a:lnTo>
                  <a:pt x="392" y="5301"/>
                </a:lnTo>
                <a:lnTo>
                  <a:pt x="245" y="5325"/>
                </a:lnTo>
                <a:lnTo>
                  <a:pt x="123" y="5374"/>
                </a:lnTo>
                <a:lnTo>
                  <a:pt x="50" y="5423"/>
                </a:lnTo>
                <a:lnTo>
                  <a:pt x="1" y="5521"/>
                </a:lnTo>
                <a:lnTo>
                  <a:pt x="1" y="5594"/>
                </a:lnTo>
                <a:lnTo>
                  <a:pt x="25" y="5692"/>
                </a:lnTo>
                <a:lnTo>
                  <a:pt x="74" y="5789"/>
                </a:lnTo>
                <a:lnTo>
                  <a:pt x="196" y="5911"/>
                </a:lnTo>
                <a:lnTo>
                  <a:pt x="3274" y="8647"/>
                </a:lnTo>
                <a:lnTo>
                  <a:pt x="3396" y="8769"/>
                </a:lnTo>
                <a:lnTo>
                  <a:pt x="3493" y="8915"/>
                </a:lnTo>
                <a:lnTo>
                  <a:pt x="3567" y="9086"/>
                </a:lnTo>
                <a:lnTo>
                  <a:pt x="3640" y="9257"/>
                </a:lnTo>
                <a:lnTo>
                  <a:pt x="3689" y="9428"/>
                </a:lnTo>
                <a:lnTo>
                  <a:pt x="3713" y="9599"/>
                </a:lnTo>
                <a:lnTo>
                  <a:pt x="3713" y="9770"/>
                </a:lnTo>
                <a:lnTo>
                  <a:pt x="3689" y="9941"/>
                </a:lnTo>
                <a:lnTo>
                  <a:pt x="2810" y="13995"/>
                </a:lnTo>
                <a:lnTo>
                  <a:pt x="2785" y="14142"/>
                </a:lnTo>
                <a:lnTo>
                  <a:pt x="2810" y="14240"/>
                </a:lnTo>
                <a:lnTo>
                  <a:pt x="2834" y="14337"/>
                </a:lnTo>
                <a:lnTo>
                  <a:pt x="2883" y="14411"/>
                </a:lnTo>
                <a:lnTo>
                  <a:pt x="2981" y="14435"/>
                </a:lnTo>
                <a:lnTo>
                  <a:pt x="3078" y="14459"/>
                </a:lnTo>
                <a:lnTo>
                  <a:pt x="3200" y="14411"/>
                </a:lnTo>
                <a:lnTo>
                  <a:pt x="3322" y="14362"/>
                </a:lnTo>
                <a:lnTo>
                  <a:pt x="6888" y="12261"/>
                </a:lnTo>
                <a:lnTo>
                  <a:pt x="7035" y="12188"/>
                </a:lnTo>
                <a:lnTo>
                  <a:pt x="7206" y="12139"/>
                </a:lnTo>
                <a:lnTo>
                  <a:pt x="7401" y="12115"/>
                </a:lnTo>
                <a:lnTo>
                  <a:pt x="7743" y="12115"/>
                </a:lnTo>
                <a:lnTo>
                  <a:pt x="7938" y="12139"/>
                </a:lnTo>
                <a:lnTo>
                  <a:pt x="8109" y="12188"/>
                </a:lnTo>
                <a:lnTo>
                  <a:pt x="8256" y="12261"/>
                </a:lnTo>
                <a:lnTo>
                  <a:pt x="11822" y="14362"/>
                </a:lnTo>
                <a:lnTo>
                  <a:pt x="11944" y="14411"/>
                </a:lnTo>
                <a:lnTo>
                  <a:pt x="12066" y="14459"/>
                </a:lnTo>
                <a:lnTo>
                  <a:pt x="12164" y="14435"/>
                </a:lnTo>
                <a:lnTo>
                  <a:pt x="12261" y="14411"/>
                </a:lnTo>
                <a:lnTo>
                  <a:pt x="12310" y="14337"/>
                </a:lnTo>
                <a:lnTo>
                  <a:pt x="12335" y="14240"/>
                </a:lnTo>
                <a:lnTo>
                  <a:pt x="12359" y="14142"/>
                </a:lnTo>
                <a:lnTo>
                  <a:pt x="12335" y="13995"/>
                </a:lnTo>
                <a:lnTo>
                  <a:pt x="11455" y="9941"/>
                </a:lnTo>
                <a:lnTo>
                  <a:pt x="11431" y="9770"/>
                </a:lnTo>
                <a:lnTo>
                  <a:pt x="11431" y="9599"/>
                </a:lnTo>
                <a:lnTo>
                  <a:pt x="11455" y="9428"/>
                </a:lnTo>
                <a:lnTo>
                  <a:pt x="11504" y="9257"/>
                </a:lnTo>
                <a:lnTo>
                  <a:pt x="11577" y="9086"/>
                </a:lnTo>
                <a:lnTo>
                  <a:pt x="11651" y="8915"/>
                </a:lnTo>
                <a:lnTo>
                  <a:pt x="11748" y="8769"/>
                </a:lnTo>
                <a:lnTo>
                  <a:pt x="11870" y="8647"/>
                </a:lnTo>
                <a:lnTo>
                  <a:pt x="14948" y="5911"/>
                </a:lnTo>
                <a:lnTo>
                  <a:pt x="15070" y="5789"/>
                </a:lnTo>
                <a:lnTo>
                  <a:pt x="15119" y="5692"/>
                </a:lnTo>
                <a:lnTo>
                  <a:pt x="15143" y="5594"/>
                </a:lnTo>
                <a:lnTo>
                  <a:pt x="15143" y="5521"/>
                </a:lnTo>
                <a:lnTo>
                  <a:pt x="15094" y="5423"/>
                </a:lnTo>
                <a:lnTo>
                  <a:pt x="15021" y="5374"/>
                </a:lnTo>
                <a:lnTo>
                  <a:pt x="14899" y="5325"/>
                </a:lnTo>
                <a:lnTo>
                  <a:pt x="14752" y="5301"/>
                </a:lnTo>
                <a:lnTo>
                  <a:pt x="10649" y="4886"/>
                </a:lnTo>
                <a:lnTo>
                  <a:pt x="10478" y="4861"/>
                </a:lnTo>
                <a:lnTo>
                  <a:pt x="10332" y="4788"/>
                </a:lnTo>
                <a:lnTo>
                  <a:pt x="10161" y="4715"/>
                </a:lnTo>
                <a:lnTo>
                  <a:pt x="10014" y="4617"/>
                </a:lnTo>
                <a:lnTo>
                  <a:pt x="9868" y="4495"/>
                </a:lnTo>
                <a:lnTo>
                  <a:pt x="9746" y="4373"/>
                </a:lnTo>
                <a:lnTo>
                  <a:pt x="9624" y="4226"/>
                </a:lnTo>
                <a:lnTo>
                  <a:pt x="9550" y="4104"/>
                </a:lnTo>
                <a:lnTo>
                  <a:pt x="7890" y="294"/>
                </a:lnTo>
                <a:lnTo>
                  <a:pt x="7816" y="172"/>
                </a:lnTo>
                <a:lnTo>
                  <a:pt x="7743" y="74"/>
                </a:lnTo>
                <a:lnTo>
                  <a:pt x="7645" y="25"/>
                </a:lnTo>
                <a:lnTo>
                  <a:pt x="7572"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18"/>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6</a:t>
            </a:fld>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19"/>
          <p:cNvSpPr txBox="1">
            <a:spLocks noGrp="1"/>
          </p:cNvSpPr>
          <p:nvPr>
            <p:ph type="body" idx="1"/>
          </p:nvPr>
        </p:nvSpPr>
        <p:spPr>
          <a:xfrm>
            <a:off x="423526" y="1468556"/>
            <a:ext cx="6791662" cy="3553499"/>
          </a:xfrm>
          <a:prstGeom prst="rect">
            <a:avLst/>
          </a:prstGeom>
        </p:spPr>
        <p:txBody>
          <a:bodyPr spcFirstLastPara="1" wrap="square" lIns="0" tIns="0" rIns="0" bIns="0" anchor="t" anchorCtr="0">
            <a:noAutofit/>
          </a:bodyPr>
          <a:lstStyle/>
          <a:p>
            <a:pPr marL="0" lvl="0" indent="0" algn="l" rtl="0">
              <a:spcBef>
                <a:spcPts val="600"/>
              </a:spcBef>
              <a:spcAft>
                <a:spcPts val="0"/>
              </a:spcAft>
              <a:buNone/>
            </a:pPr>
            <a:r>
              <a:rPr lang="en-GB" dirty="0"/>
              <a:t>Amazon has grown from a small vendor operating out of a garage in Seattle to a multinational business with 300 million active customer accounts. They have a flourishing network of 40 fulfilment centres in seven countries across Europe. They delivered over one billion units to our many European customers in 2015. They have a long history of evolving and introducing new technologies.</a:t>
            </a:r>
            <a:endParaRPr dirty="0"/>
          </a:p>
        </p:txBody>
      </p:sp>
      <p:sp>
        <p:nvSpPr>
          <p:cNvPr id="144" name="Google Shape;144;p19"/>
          <p:cNvSpPr txBox="1">
            <a:spLocks noGrp="1"/>
          </p:cNvSpPr>
          <p:nvPr>
            <p:ph type="title"/>
          </p:nvPr>
        </p:nvSpPr>
        <p:spPr>
          <a:xfrm>
            <a:off x="594977" y="360360"/>
            <a:ext cx="5991562" cy="889795"/>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GB" dirty="0"/>
              <a:t>Insights to the modern technology introduced</a:t>
            </a:r>
            <a:endParaRPr dirty="0"/>
          </a:p>
        </p:txBody>
      </p:sp>
      <p:sp>
        <p:nvSpPr>
          <p:cNvPr id="146" name="Google Shape;146;p19"/>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7</a:t>
            </a:fld>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2" name="Google Shape;152;p20"/>
          <p:cNvSpPr txBox="1">
            <a:spLocks noGrp="1"/>
          </p:cNvSpPr>
          <p:nvPr>
            <p:ph type="body" idx="1"/>
          </p:nvPr>
        </p:nvSpPr>
        <p:spPr>
          <a:xfrm>
            <a:off x="559257" y="683211"/>
            <a:ext cx="5262899" cy="3795920"/>
          </a:xfrm>
          <a:prstGeom prst="rect">
            <a:avLst/>
          </a:prstGeom>
        </p:spPr>
        <p:txBody>
          <a:bodyPr spcFirstLastPara="1" wrap="square" lIns="0" tIns="0" rIns="0" bIns="0" anchor="t" anchorCtr="0">
            <a:noAutofit/>
          </a:bodyPr>
          <a:lstStyle/>
          <a:p>
            <a:pPr marL="0" indent="0">
              <a:buNone/>
            </a:pPr>
            <a:r>
              <a:rPr lang="en-US" sz="2000" dirty="0"/>
              <a:t>Today, their workers work in technologically-enabled settings, where technology is used to </a:t>
            </a:r>
            <a:r>
              <a:rPr lang="en-US" sz="2000" dirty="0" err="1"/>
              <a:t>optimise</a:t>
            </a:r>
            <a:r>
              <a:rPr lang="en-US" sz="2000" dirty="0"/>
              <a:t> processes and assist them in their everyday roles, ranging from random stow and pick through to box sizing algorithms, software that decides the fastest, most effective walking route from one location to another, and Amazon's SLAM method (Scan, Label, Apply, Manifest).</a:t>
            </a:r>
            <a:endParaRPr sz="1200" dirty="0"/>
          </a:p>
        </p:txBody>
      </p:sp>
      <p:sp>
        <p:nvSpPr>
          <p:cNvPr id="155" name="Google Shape;155;p20"/>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8</a:t>
            </a:fld>
            <a:endParaRPr/>
          </a:p>
        </p:txBody>
      </p:sp>
      <p:pic>
        <p:nvPicPr>
          <p:cNvPr id="9" name="Imagine 8">
            <a:extLst>
              <a:ext uri="{FF2B5EF4-FFF2-40B4-BE49-F238E27FC236}">
                <a16:creationId xmlns:a16="http://schemas.microsoft.com/office/drawing/2014/main" id="{E2ADD054-5B04-408D-8402-5983491A5499}"/>
              </a:ext>
            </a:extLst>
          </p:cNvPr>
          <p:cNvPicPr>
            <a:picLocks noChangeAspect="1"/>
          </p:cNvPicPr>
          <p:nvPr/>
        </p:nvPicPr>
        <p:blipFill>
          <a:blip r:embed="rId3"/>
          <a:stretch>
            <a:fillRect/>
          </a:stretch>
        </p:blipFill>
        <p:spPr>
          <a:xfrm>
            <a:off x="5707015" y="918956"/>
            <a:ext cx="2529728" cy="25386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1" name="Google Shape;161;p21"/>
          <p:cNvSpPr txBox="1">
            <a:spLocks noGrp="1"/>
          </p:cNvSpPr>
          <p:nvPr>
            <p:ph type="body" idx="1"/>
          </p:nvPr>
        </p:nvSpPr>
        <p:spPr>
          <a:xfrm>
            <a:off x="206589" y="537750"/>
            <a:ext cx="4822612" cy="2570045"/>
          </a:xfrm>
          <a:prstGeom prst="rect">
            <a:avLst/>
          </a:prstGeom>
        </p:spPr>
        <p:txBody>
          <a:bodyPr spcFirstLastPara="1" wrap="square" lIns="0" tIns="0" rIns="0" bIns="0" anchor="t" anchorCtr="0">
            <a:noAutofit/>
          </a:bodyPr>
          <a:lstStyle/>
          <a:p>
            <a:pPr marL="0" lvl="0" indent="0" algn="l" rtl="0">
              <a:spcBef>
                <a:spcPts val="600"/>
              </a:spcBef>
              <a:spcAft>
                <a:spcPts val="0"/>
              </a:spcAft>
              <a:buNone/>
            </a:pPr>
            <a:r>
              <a:rPr lang="en-GB" sz="2000" dirty="0"/>
              <a:t>The launch of Amazon Robotics in the United Kingdom, at their new fulfilment centres in Dunstable and Doncaster, Manchester, and Warrington, is the latest example of their dedication to innovation in logistics on behalf of their employees and customers. During the first few months of 2016, Amazon Robotics debuted on both of these platforms. More than 50 engineers and IT experts will be on hand to help.</a:t>
            </a:r>
            <a:endParaRPr sz="2000" dirty="0"/>
          </a:p>
        </p:txBody>
      </p:sp>
      <p:sp>
        <p:nvSpPr>
          <p:cNvPr id="163" name="Google Shape;163;p21"/>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9</a:t>
            </a:fld>
            <a:endParaRPr/>
          </a:p>
        </p:txBody>
      </p:sp>
      <p:pic>
        <p:nvPicPr>
          <p:cNvPr id="7" name="Imagine 6">
            <a:extLst>
              <a:ext uri="{FF2B5EF4-FFF2-40B4-BE49-F238E27FC236}">
                <a16:creationId xmlns:a16="http://schemas.microsoft.com/office/drawing/2014/main" id="{6A780D24-DDAF-4979-AA14-CAB20B038F55}"/>
              </a:ext>
            </a:extLst>
          </p:cNvPr>
          <p:cNvPicPr>
            <a:picLocks noChangeAspect="1"/>
          </p:cNvPicPr>
          <p:nvPr/>
        </p:nvPicPr>
        <p:blipFill rotWithShape="1">
          <a:blip r:embed="rId3"/>
          <a:srcRect l="15490" t="15512" r="15316" b="15468"/>
          <a:stretch/>
        </p:blipFill>
        <p:spPr>
          <a:xfrm>
            <a:off x="5029201" y="1015706"/>
            <a:ext cx="2752165" cy="274523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stituent text 2">
            <a:extLst>
              <a:ext uri="{FF2B5EF4-FFF2-40B4-BE49-F238E27FC236}">
                <a16:creationId xmlns:a16="http://schemas.microsoft.com/office/drawing/2014/main" id="{F1FDF2CB-EECC-45CD-9437-5C607628C1E4}"/>
              </a:ext>
            </a:extLst>
          </p:cNvPr>
          <p:cNvSpPr>
            <a:spLocks noGrp="1"/>
          </p:cNvSpPr>
          <p:nvPr>
            <p:ph type="body" idx="1"/>
          </p:nvPr>
        </p:nvSpPr>
        <p:spPr>
          <a:xfrm>
            <a:off x="116417" y="190499"/>
            <a:ext cx="4646083" cy="3365501"/>
          </a:xfrm>
        </p:spPr>
        <p:txBody>
          <a:bodyPr/>
          <a:lstStyle/>
          <a:p>
            <a:r>
              <a:rPr lang="en-GB" sz="2000" dirty="0"/>
              <a:t>The robots slip underneath a tower of shelves containing goods, raise it, and transport it through the fulfilment centre. By shifting shelves to workers and reducing the time it takes to stow products for sale or select them for new customers, robots help speed up order processing time and minimise employee walking. Amazon's fulfilment centres are committed to innovating in order to increase performance.</a:t>
            </a:r>
          </a:p>
        </p:txBody>
      </p:sp>
      <p:sp>
        <p:nvSpPr>
          <p:cNvPr id="4" name="Substituent număr diapozitiv 3">
            <a:extLst>
              <a:ext uri="{FF2B5EF4-FFF2-40B4-BE49-F238E27FC236}">
                <a16:creationId xmlns:a16="http://schemas.microsoft.com/office/drawing/2014/main" id="{CB7E15F9-3789-4359-AF31-68C7CE64DBE9}"/>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10</a:t>
            </a:fld>
            <a:endParaRPr lang="en"/>
          </a:p>
        </p:txBody>
      </p:sp>
      <p:pic>
        <p:nvPicPr>
          <p:cNvPr id="8" name="Picture 7">
            <a:extLst>
              <a:ext uri="{FF2B5EF4-FFF2-40B4-BE49-F238E27FC236}">
                <a16:creationId xmlns:a16="http://schemas.microsoft.com/office/drawing/2014/main" id="{FB12FC13-4D58-B14E-AF3E-C359A7D26C5F}"/>
              </a:ext>
            </a:extLst>
          </p:cNvPr>
          <p:cNvPicPr>
            <a:picLocks noChangeAspect="1"/>
          </p:cNvPicPr>
          <p:nvPr/>
        </p:nvPicPr>
        <p:blipFill>
          <a:blip r:embed="rId2"/>
          <a:stretch>
            <a:fillRect/>
          </a:stretch>
        </p:blipFill>
        <p:spPr>
          <a:xfrm>
            <a:off x="5745149" y="1304564"/>
            <a:ext cx="2534372" cy="2534372"/>
          </a:xfrm>
          <a:prstGeom prst="rect">
            <a:avLst/>
          </a:prstGeom>
        </p:spPr>
      </p:pic>
    </p:spTree>
    <p:extLst>
      <p:ext uri="{BB962C8B-B14F-4D97-AF65-F5344CB8AC3E}">
        <p14:creationId xmlns:p14="http://schemas.microsoft.com/office/powerpoint/2010/main" val="6873541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0751D-F531-634D-9327-50AA66A9726C}"/>
              </a:ext>
            </a:extLst>
          </p:cNvPr>
          <p:cNvSpPr>
            <a:spLocks noGrp="1"/>
          </p:cNvSpPr>
          <p:nvPr>
            <p:ph type="title"/>
          </p:nvPr>
        </p:nvSpPr>
        <p:spPr/>
        <p:txBody>
          <a:bodyPr/>
          <a:lstStyle/>
          <a:p>
            <a:r>
              <a:rPr lang="en-GB" sz="2200" b="0" i="0" u="none" strike="noStrike" dirty="0">
                <a:solidFill>
                  <a:srgbClr val="000000"/>
                </a:solidFill>
                <a:effectLst/>
                <a:latin typeface="Arial" panose="020B0604020202020204" pitchFamily="34" charset="0"/>
              </a:rPr>
              <a:t>The impact of the technology introduced</a:t>
            </a:r>
            <a:endParaRPr lang="en-US" sz="2200" dirty="0"/>
          </a:p>
        </p:txBody>
      </p:sp>
      <p:sp>
        <p:nvSpPr>
          <p:cNvPr id="3" name="Text Placeholder 2">
            <a:extLst>
              <a:ext uri="{FF2B5EF4-FFF2-40B4-BE49-F238E27FC236}">
                <a16:creationId xmlns:a16="http://schemas.microsoft.com/office/drawing/2014/main" id="{2D57641C-5D64-ED40-A1EF-E895175C9162}"/>
              </a:ext>
            </a:extLst>
          </p:cNvPr>
          <p:cNvSpPr>
            <a:spLocks noGrp="1"/>
          </p:cNvSpPr>
          <p:nvPr>
            <p:ph type="body" idx="1"/>
          </p:nvPr>
        </p:nvSpPr>
        <p:spPr>
          <a:xfrm>
            <a:off x="298363" y="1559754"/>
            <a:ext cx="6076836" cy="3064550"/>
          </a:xfrm>
        </p:spPr>
        <p:txBody>
          <a:bodyPr/>
          <a:lstStyle/>
          <a:p>
            <a:pPr marL="76200" indent="0">
              <a:buNone/>
            </a:pPr>
            <a:r>
              <a:rPr lang="en-US" sz="2000" dirty="0"/>
              <a:t>Workforce Effect of Amazon's Technology According to the Bureau of Labor Statistics, there were 2.7 million people employed by retail grocery stores in 2016, with 856,000 of them working as assistants. This figure does not include the 3.5 million cashiers working in all sectors, not just the retail grocery industry.</a:t>
            </a:r>
          </a:p>
        </p:txBody>
      </p:sp>
      <p:sp>
        <p:nvSpPr>
          <p:cNvPr id="4" name="Slide Number Placeholder 3">
            <a:extLst>
              <a:ext uri="{FF2B5EF4-FFF2-40B4-BE49-F238E27FC236}">
                <a16:creationId xmlns:a16="http://schemas.microsoft.com/office/drawing/2014/main" id="{52E1FCB7-5C0B-4342-A71C-60AD3C607AD4}"/>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11</a:t>
            </a:fld>
            <a:endParaRPr lang="en"/>
          </a:p>
        </p:txBody>
      </p:sp>
    </p:spTree>
    <p:extLst>
      <p:ext uri="{BB962C8B-B14F-4D97-AF65-F5344CB8AC3E}">
        <p14:creationId xmlns:p14="http://schemas.microsoft.com/office/powerpoint/2010/main" val="27555722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09BA7F8-FF52-E141-BE67-6EE956880FA8}"/>
              </a:ext>
            </a:extLst>
          </p:cNvPr>
          <p:cNvSpPr>
            <a:spLocks noGrp="1"/>
          </p:cNvSpPr>
          <p:nvPr>
            <p:ph type="body" idx="1"/>
          </p:nvPr>
        </p:nvSpPr>
        <p:spPr>
          <a:xfrm>
            <a:off x="367905" y="736031"/>
            <a:ext cx="3588852" cy="3671437"/>
          </a:xfrm>
        </p:spPr>
        <p:txBody>
          <a:bodyPr/>
          <a:lstStyle/>
          <a:p>
            <a:pPr marL="76200" indent="0">
              <a:buNone/>
            </a:pPr>
            <a:r>
              <a:rPr lang="en-US" sz="2100" dirty="0"/>
              <a:t>With so many people working in this sector and in positions that could become redundant as a result of this disruptive technology, it's natural to wonder how Amazon Go and its cashier-less operating standard would affect them.</a:t>
            </a:r>
          </a:p>
        </p:txBody>
      </p:sp>
      <p:sp>
        <p:nvSpPr>
          <p:cNvPr id="4" name="Slide Number Placeholder 3">
            <a:extLst>
              <a:ext uri="{FF2B5EF4-FFF2-40B4-BE49-F238E27FC236}">
                <a16:creationId xmlns:a16="http://schemas.microsoft.com/office/drawing/2014/main" id="{E59EC897-3F10-FC4E-A43D-BD1D550A9BC8}"/>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12</a:t>
            </a:fld>
            <a:endParaRPr lang="en"/>
          </a:p>
        </p:txBody>
      </p:sp>
      <p:pic>
        <p:nvPicPr>
          <p:cNvPr id="7" name="Picture 6">
            <a:extLst>
              <a:ext uri="{FF2B5EF4-FFF2-40B4-BE49-F238E27FC236}">
                <a16:creationId xmlns:a16="http://schemas.microsoft.com/office/drawing/2014/main" id="{F91D6F43-2E7C-E44E-B7F8-77CACF73C2CD}"/>
              </a:ext>
            </a:extLst>
          </p:cNvPr>
          <p:cNvPicPr>
            <a:picLocks noChangeAspect="1"/>
          </p:cNvPicPr>
          <p:nvPr/>
        </p:nvPicPr>
        <p:blipFill>
          <a:blip r:embed="rId2"/>
          <a:stretch>
            <a:fillRect/>
          </a:stretch>
        </p:blipFill>
        <p:spPr>
          <a:xfrm>
            <a:off x="4427186" y="736034"/>
            <a:ext cx="3047363" cy="3047215"/>
          </a:xfrm>
          <a:prstGeom prst="rect">
            <a:avLst/>
          </a:prstGeom>
          <a:ln>
            <a:noFill/>
          </a:ln>
          <a:effectLst>
            <a:softEdge rad="112500"/>
          </a:effectLst>
        </p:spPr>
      </p:pic>
    </p:spTree>
    <p:extLst>
      <p:ext uri="{BB962C8B-B14F-4D97-AF65-F5344CB8AC3E}">
        <p14:creationId xmlns:p14="http://schemas.microsoft.com/office/powerpoint/2010/main" val="17858438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AC75EAE-B1A9-F04C-9C88-0610C731A69E}"/>
              </a:ext>
            </a:extLst>
          </p:cNvPr>
          <p:cNvSpPr>
            <a:spLocks noGrp="1"/>
          </p:cNvSpPr>
          <p:nvPr>
            <p:ph type="body" idx="1"/>
          </p:nvPr>
        </p:nvSpPr>
        <p:spPr>
          <a:xfrm>
            <a:off x="568516" y="391583"/>
            <a:ext cx="4003484" cy="3354733"/>
          </a:xfrm>
        </p:spPr>
        <p:txBody>
          <a:bodyPr/>
          <a:lstStyle/>
          <a:p>
            <a:pPr marL="76200" indent="0">
              <a:buNone/>
            </a:pPr>
            <a:r>
              <a:rPr lang="en-US" sz="2000" dirty="0"/>
              <a:t>To answer questions, handle returns, and handle quality-related problems, supervisors and customer service staff will be needed. To deter shoplifters, security and anti-theft personnel will be needed. The technology and operating model of Amazon Go are expected to have an effect on a wide range of industries. For instance, some speculate that Amazon plans to increase the number of employees.</a:t>
            </a:r>
          </a:p>
        </p:txBody>
      </p:sp>
      <p:sp>
        <p:nvSpPr>
          <p:cNvPr id="4" name="Slide Number Placeholder 3">
            <a:extLst>
              <a:ext uri="{FF2B5EF4-FFF2-40B4-BE49-F238E27FC236}">
                <a16:creationId xmlns:a16="http://schemas.microsoft.com/office/drawing/2014/main" id="{74346120-944C-BF4F-B3FF-16C1B1499E33}"/>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13</a:t>
            </a:fld>
            <a:endParaRPr lang="en"/>
          </a:p>
        </p:txBody>
      </p:sp>
      <p:pic>
        <p:nvPicPr>
          <p:cNvPr id="10" name="Graphic 10" descr="Question mark">
            <a:extLst>
              <a:ext uri="{FF2B5EF4-FFF2-40B4-BE49-F238E27FC236}">
                <a16:creationId xmlns:a16="http://schemas.microsoft.com/office/drawing/2014/main" id="{201BEBD0-4429-9C44-9E8A-C5557C5DFF0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353295" y="319590"/>
            <a:ext cx="1421097" cy="1421097"/>
          </a:xfrm>
          <a:prstGeom prst="rect">
            <a:avLst/>
          </a:prstGeom>
        </p:spPr>
      </p:pic>
      <p:pic>
        <p:nvPicPr>
          <p:cNvPr id="11" name="Graphic 11" descr="Computer">
            <a:extLst>
              <a:ext uri="{FF2B5EF4-FFF2-40B4-BE49-F238E27FC236}">
                <a16:creationId xmlns:a16="http://schemas.microsoft.com/office/drawing/2014/main" id="{F1B54C19-C170-014D-B497-BD82A201C89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005447" y="2068949"/>
            <a:ext cx="914400" cy="914400"/>
          </a:xfrm>
          <a:prstGeom prst="rect">
            <a:avLst/>
          </a:prstGeom>
        </p:spPr>
      </p:pic>
      <p:pic>
        <p:nvPicPr>
          <p:cNvPr id="12" name="Graphic 12" descr="Robot">
            <a:extLst>
              <a:ext uri="{FF2B5EF4-FFF2-40B4-BE49-F238E27FC236}">
                <a16:creationId xmlns:a16="http://schemas.microsoft.com/office/drawing/2014/main" id="{899056B7-1812-8F48-BA2F-78886296D4A5}"/>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353295" y="3028951"/>
            <a:ext cx="1084410" cy="1084410"/>
          </a:xfrm>
          <a:prstGeom prst="rect">
            <a:avLst/>
          </a:prstGeom>
        </p:spPr>
      </p:pic>
    </p:spTree>
    <p:extLst>
      <p:ext uri="{BB962C8B-B14F-4D97-AF65-F5344CB8AC3E}">
        <p14:creationId xmlns:p14="http://schemas.microsoft.com/office/powerpoint/2010/main" val="26280816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C75863E-AA96-FA48-B3DE-577CD8AD2782}"/>
              </a:ext>
            </a:extLst>
          </p:cNvPr>
          <p:cNvSpPr>
            <a:spLocks noGrp="1"/>
          </p:cNvSpPr>
          <p:nvPr>
            <p:ph type="body" idx="1"/>
          </p:nvPr>
        </p:nvSpPr>
        <p:spPr>
          <a:xfrm>
            <a:off x="261600" y="919079"/>
            <a:ext cx="4310400" cy="2954440"/>
          </a:xfrm>
        </p:spPr>
        <p:txBody>
          <a:bodyPr/>
          <a:lstStyle/>
          <a:p>
            <a:pPr marL="76200" indent="0">
              <a:buNone/>
            </a:pPr>
            <a:r>
              <a:rPr lang="en-US" sz="2000" dirty="0"/>
              <a:t>This could have a lot of advantages. It could also increase the adoption rate of its Amazon Payments platform, as well as data collection. If this is the case, payment platforms such as PayPal, Square, and Visa will face increased competition.</a:t>
            </a:r>
          </a:p>
        </p:txBody>
      </p:sp>
      <p:sp>
        <p:nvSpPr>
          <p:cNvPr id="4" name="Slide Number Placeholder 3">
            <a:extLst>
              <a:ext uri="{FF2B5EF4-FFF2-40B4-BE49-F238E27FC236}">
                <a16:creationId xmlns:a16="http://schemas.microsoft.com/office/drawing/2014/main" id="{2E082F82-9D69-DA4B-9662-401BCE4D9CC4}"/>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14</a:t>
            </a:fld>
            <a:endParaRPr lang="en"/>
          </a:p>
        </p:txBody>
      </p:sp>
      <p:pic>
        <p:nvPicPr>
          <p:cNvPr id="7" name="Picture 6">
            <a:extLst>
              <a:ext uri="{FF2B5EF4-FFF2-40B4-BE49-F238E27FC236}">
                <a16:creationId xmlns:a16="http://schemas.microsoft.com/office/drawing/2014/main" id="{BA1EEDA2-5BFA-E34C-AA7A-33204742E364}"/>
              </a:ext>
            </a:extLst>
          </p:cNvPr>
          <p:cNvPicPr>
            <a:picLocks noChangeAspect="1"/>
          </p:cNvPicPr>
          <p:nvPr/>
        </p:nvPicPr>
        <p:blipFill>
          <a:blip r:embed="rId2"/>
          <a:stretch>
            <a:fillRect/>
          </a:stretch>
        </p:blipFill>
        <p:spPr>
          <a:xfrm>
            <a:off x="4880589" y="1269981"/>
            <a:ext cx="2402416" cy="2351301"/>
          </a:xfrm>
          <a:prstGeom prst="rect">
            <a:avLst/>
          </a:prstGeom>
          <a:ln>
            <a:noFill/>
          </a:ln>
          <a:effectLst>
            <a:softEdge rad="112500"/>
          </a:effectLst>
        </p:spPr>
      </p:pic>
    </p:spTree>
    <p:extLst>
      <p:ext uri="{BB962C8B-B14F-4D97-AF65-F5344CB8AC3E}">
        <p14:creationId xmlns:p14="http://schemas.microsoft.com/office/powerpoint/2010/main" val="40935186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628AE-E912-4246-A421-8325709EFA1A}"/>
              </a:ext>
            </a:extLst>
          </p:cNvPr>
          <p:cNvSpPr>
            <a:spLocks noGrp="1"/>
          </p:cNvSpPr>
          <p:nvPr>
            <p:ph type="title"/>
          </p:nvPr>
        </p:nvSpPr>
        <p:spPr>
          <a:xfrm>
            <a:off x="279982" y="0"/>
            <a:ext cx="6034500" cy="476430"/>
          </a:xfrm>
        </p:spPr>
        <p:txBody>
          <a:bodyPr/>
          <a:lstStyle/>
          <a:p>
            <a:r>
              <a:rPr lang="en-GB" sz="2200" b="0" i="0" u="none" strike="noStrike" dirty="0">
                <a:solidFill>
                  <a:srgbClr val="000000"/>
                </a:solidFill>
                <a:effectLst/>
                <a:latin typeface="Arial" panose="020B0604020202020204" pitchFamily="34" charset="0"/>
              </a:rPr>
              <a:t>The conclusion</a:t>
            </a:r>
            <a:endParaRPr lang="en-US" sz="2200" dirty="0"/>
          </a:p>
        </p:txBody>
      </p:sp>
      <p:sp>
        <p:nvSpPr>
          <p:cNvPr id="3" name="Text Placeholder 2">
            <a:extLst>
              <a:ext uri="{FF2B5EF4-FFF2-40B4-BE49-F238E27FC236}">
                <a16:creationId xmlns:a16="http://schemas.microsoft.com/office/drawing/2014/main" id="{0ADB1F18-C166-E14E-A3EF-56B67501542E}"/>
              </a:ext>
            </a:extLst>
          </p:cNvPr>
          <p:cNvSpPr>
            <a:spLocks noGrp="1"/>
          </p:cNvSpPr>
          <p:nvPr>
            <p:ph type="body" idx="1"/>
          </p:nvPr>
        </p:nvSpPr>
        <p:spPr>
          <a:xfrm>
            <a:off x="279982" y="649098"/>
            <a:ext cx="4292018" cy="3043200"/>
          </a:xfrm>
        </p:spPr>
        <p:txBody>
          <a:bodyPr/>
          <a:lstStyle/>
          <a:p>
            <a:pPr marL="76200" indent="0">
              <a:buNone/>
            </a:pPr>
            <a:r>
              <a:rPr lang="en-US" sz="2000" dirty="0"/>
              <a:t>Amazon has expanded rapidly from its humble beginnings as an eBookstore. Amazon's growth was undoubtedly aided by the internet boom. Amazon has used their internet platform to help shoppers and third-party sellers buy and sell products easily from the comfort of their own homes, and the business has found ways to remain creative and relevant.</a:t>
            </a:r>
          </a:p>
        </p:txBody>
      </p:sp>
      <p:sp>
        <p:nvSpPr>
          <p:cNvPr id="4" name="Slide Number Placeholder 3">
            <a:extLst>
              <a:ext uri="{FF2B5EF4-FFF2-40B4-BE49-F238E27FC236}">
                <a16:creationId xmlns:a16="http://schemas.microsoft.com/office/drawing/2014/main" id="{61440F5B-7583-914E-A632-CBE9B93C9170}"/>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15</a:t>
            </a:fld>
            <a:endParaRPr lang="en"/>
          </a:p>
        </p:txBody>
      </p:sp>
      <p:pic>
        <p:nvPicPr>
          <p:cNvPr id="7" name="Picture 6">
            <a:extLst>
              <a:ext uri="{FF2B5EF4-FFF2-40B4-BE49-F238E27FC236}">
                <a16:creationId xmlns:a16="http://schemas.microsoft.com/office/drawing/2014/main" id="{B3FA9A48-CE99-3043-ADCE-D4C89BDE569B}"/>
              </a:ext>
            </a:extLst>
          </p:cNvPr>
          <p:cNvPicPr>
            <a:picLocks noChangeAspect="1"/>
          </p:cNvPicPr>
          <p:nvPr/>
        </p:nvPicPr>
        <p:blipFill>
          <a:blip r:embed="rId2"/>
          <a:stretch>
            <a:fillRect/>
          </a:stretch>
        </p:blipFill>
        <p:spPr>
          <a:xfrm>
            <a:off x="4987823" y="1389932"/>
            <a:ext cx="2970818" cy="2576715"/>
          </a:xfrm>
          <a:prstGeom prst="rect">
            <a:avLst/>
          </a:prstGeom>
          <a:ln>
            <a:noFill/>
          </a:ln>
          <a:effectLst>
            <a:innerShdw blurRad="63500" dist="50800">
              <a:prstClr val="black">
                <a:alpha val="50000"/>
              </a:prstClr>
            </a:innerShdw>
            <a:reflection blurRad="6350" stA="50000" endA="300" endPos="55500" dist="101600" dir="5400000" sy="-100000" algn="bl" rotWithShape="0"/>
          </a:effectLst>
          <a:scene3d>
            <a:camera prst="orthographicFront"/>
            <a:lightRig rig="twoPt" dir="t">
              <a:rot lat="0" lon="0" rev="7800000"/>
            </a:lightRig>
          </a:scene3d>
          <a:sp3d contourW="6350">
            <a:contourClr>
              <a:srgbClr val="C0C0C0"/>
            </a:contourClr>
          </a:sp3d>
        </p:spPr>
      </p:pic>
    </p:spTree>
    <p:extLst>
      <p:ext uri="{BB962C8B-B14F-4D97-AF65-F5344CB8AC3E}">
        <p14:creationId xmlns:p14="http://schemas.microsoft.com/office/powerpoint/2010/main" val="17500049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9165B6D-AAB2-D048-9076-23F55F5B00A3}"/>
              </a:ext>
            </a:extLst>
          </p:cNvPr>
          <p:cNvSpPr>
            <a:spLocks noGrp="1"/>
          </p:cNvSpPr>
          <p:nvPr>
            <p:ph type="body" idx="1"/>
          </p:nvPr>
        </p:nvSpPr>
        <p:spPr>
          <a:xfrm>
            <a:off x="179917" y="306916"/>
            <a:ext cx="7143750" cy="3191711"/>
          </a:xfrm>
        </p:spPr>
        <p:txBody>
          <a:bodyPr/>
          <a:lstStyle/>
          <a:p>
            <a:pPr marL="76200" indent="0">
              <a:buNone/>
            </a:pPr>
            <a:r>
              <a:rPr lang="en-US" sz="2000" dirty="0"/>
              <a:t>The business wants to achieve same-day delivery so that buying anything on Amazon has no disadvantages. With their subscription-based offerings, they have already achieved two-day and same-day delivery to metropolitan areas. Amazon Prime Air would allow packages to be sent out of the </a:t>
            </a:r>
            <a:r>
              <a:rPr lang="en-US" sz="2000" dirty="0" err="1"/>
              <a:t>fulfilment</a:t>
            </a:r>
            <a:r>
              <a:rPr lang="en-US" sz="2000" dirty="0"/>
              <a:t> centre the same day without the use of a third-party delivery service, reducing the time it takes for delivery.</a:t>
            </a:r>
          </a:p>
        </p:txBody>
      </p:sp>
      <p:sp>
        <p:nvSpPr>
          <p:cNvPr id="4" name="Slide Number Placeholder 3">
            <a:extLst>
              <a:ext uri="{FF2B5EF4-FFF2-40B4-BE49-F238E27FC236}">
                <a16:creationId xmlns:a16="http://schemas.microsoft.com/office/drawing/2014/main" id="{68D135BC-160D-014D-91E6-D768F9C36C75}"/>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16</a:t>
            </a:fld>
            <a:endParaRPr lang="en"/>
          </a:p>
        </p:txBody>
      </p:sp>
      <p:pic>
        <p:nvPicPr>
          <p:cNvPr id="12" name="Picture 11">
            <a:extLst>
              <a:ext uri="{FF2B5EF4-FFF2-40B4-BE49-F238E27FC236}">
                <a16:creationId xmlns:a16="http://schemas.microsoft.com/office/drawing/2014/main" id="{B8CE5408-5214-524E-A2DD-CDD182FBB74E}"/>
              </a:ext>
            </a:extLst>
          </p:cNvPr>
          <p:cNvPicPr>
            <a:picLocks noChangeAspect="1"/>
          </p:cNvPicPr>
          <p:nvPr/>
        </p:nvPicPr>
        <p:blipFill>
          <a:blip r:embed="rId2"/>
          <a:stretch>
            <a:fillRect/>
          </a:stretch>
        </p:blipFill>
        <p:spPr>
          <a:xfrm>
            <a:off x="616167" y="3619059"/>
            <a:ext cx="5633570" cy="708968"/>
          </a:xfrm>
          <a:prstGeom prst="rect">
            <a:avLst/>
          </a:prstGeom>
          <a:effectLst>
            <a:outerShdw blurRad="152400" dist="317500" dir="5400000" sx="90000" sy="-19000" rotWithShape="0">
              <a:prstClr val="black">
                <a:alpha val="15000"/>
              </a:prstClr>
            </a:outerShdw>
          </a:effectLst>
        </p:spPr>
      </p:pic>
    </p:spTree>
    <p:extLst>
      <p:ext uri="{BB962C8B-B14F-4D97-AF65-F5344CB8AC3E}">
        <p14:creationId xmlns:p14="http://schemas.microsoft.com/office/powerpoint/2010/main" val="35859011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1CDB17B-8C85-0743-9A39-EF33C45E3AE6}"/>
              </a:ext>
            </a:extLst>
          </p:cNvPr>
          <p:cNvSpPr>
            <a:spLocks noGrp="1"/>
          </p:cNvSpPr>
          <p:nvPr>
            <p:ph type="body" idx="1"/>
          </p:nvPr>
        </p:nvSpPr>
        <p:spPr>
          <a:xfrm rot="10800000" flipV="1">
            <a:off x="-4" y="3532499"/>
            <a:ext cx="7787108" cy="1062896"/>
          </a:xfrm>
        </p:spPr>
        <p:txBody>
          <a:bodyPr/>
          <a:lstStyle/>
          <a:p>
            <a:pPr marL="76200" indent="0">
              <a:buNone/>
            </a:pPr>
            <a:r>
              <a:rPr lang="en-GB" sz="2000" dirty="0"/>
              <a:t>We are grateful for all the effort made for Amazon customers, and in my opinion, it deserves all the support of the consumer. Success is in what is special and qualitative.</a:t>
            </a:r>
          </a:p>
        </p:txBody>
      </p:sp>
      <p:sp>
        <p:nvSpPr>
          <p:cNvPr id="4" name="Slide Number Placeholder 3">
            <a:extLst>
              <a:ext uri="{FF2B5EF4-FFF2-40B4-BE49-F238E27FC236}">
                <a16:creationId xmlns:a16="http://schemas.microsoft.com/office/drawing/2014/main" id="{89CCAABB-A701-E545-A056-0CE060338E22}"/>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17</a:t>
            </a:fld>
            <a:endParaRPr lang="en"/>
          </a:p>
        </p:txBody>
      </p:sp>
      <p:pic>
        <p:nvPicPr>
          <p:cNvPr id="7" name="Picture 6">
            <a:extLst>
              <a:ext uri="{FF2B5EF4-FFF2-40B4-BE49-F238E27FC236}">
                <a16:creationId xmlns:a16="http://schemas.microsoft.com/office/drawing/2014/main" id="{D3B761F4-5AEA-1D46-AE5D-8BD577405F49}"/>
              </a:ext>
            </a:extLst>
          </p:cNvPr>
          <p:cNvPicPr>
            <a:picLocks noChangeAspect="1"/>
          </p:cNvPicPr>
          <p:nvPr/>
        </p:nvPicPr>
        <p:blipFill>
          <a:blip r:embed="rId2"/>
          <a:stretch>
            <a:fillRect/>
          </a:stretch>
        </p:blipFill>
        <p:spPr>
          <a:xfrm>
            <a:off x="845839" y="395463"/>
            <a:ext cx="4508083" cy="2427341"/>
          </a:xfrm>
          <a:prstGeom prst="rect">
            <a:avLst/>
          </a:prstGeom>
          <a:ln>
            <a:no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contourClr>
              <a:srgbClr val="C0C0C0"/>
            </a:contourClr>
          </a:sp3d>
        </p:spPr>
      </p:pic>
    </p:spTree>
    <p:extLst>
      <p:ext uri="{BB962C8B-B14F-4D97-AF65-F5344CB8AC3E}">
        <p14:creationId xmlns:p14="http://schemas.microsoft.com/office/powerpoint/2010/main" val="12899158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986DD-360C-C24A-92E5-63EC1EF174BC}"/>
              </a:ext>
            </a:extLst>
          </p:cNvPr>
          <p:cNvSpPr>
            <a:spLocks noGrp="1"/>
          </p:cNvSpPr>
          <p:nvPr>
            <p:ph type="title"/>
          </p:nvPr>
        </p:nvSpPr>
        <p:spPr>
          <a:xfrm>
            <a:off x="240433" y="139975"/>
            <a:ext cx="6034500" cy="423350"/>
          </a:xfrm>
        </p:spPr>
        <p:txBody>
          <a:bodyPr/>
          <a:lstStyle/>
          <a:p>
            <a:r>
              <a:rPr lang="en-GB" sz="2500" dirty="0"/>
              <a:t>Reference list</a:t>
            </a:r>
            <a:endParaRPr lang="en-US" sz="2500" dirty="0"/>
          </a:p>
        </p:txBody>
      </p:sp>
      <p:sp>
        <p:nvSpPr>
          <p:cNvPr id="3" name="Text Placeholder 2">
            <a:extLst>
              <a:ext uri="{FF2B5EF4-FFF2-40B4-BE49-F238E27FC236}">
                <a16:creationId xmlns:a16="http://schemas.microsoft.com/office/drawing/2014/main" id="{3139549E-7A8A-234B-9E5C-13C933750C3A}"/>
              </a:ext>
            </a:extLst>
          </p:cNvPr>
          <p:cNvSpPr>
            <a:spLocks noGrp="1"/>
          </p:cNvSpPr>
          <p:nvPr>
            <p:ph type="body" idx="1"/>
          </p:nvPr>
        </p:nvSpPr>
        <p:spPr>
          <a:xfrm>
            <a:off x="621434" y="1261825"/>
            <a:ext cx="6034500" cy="3043200"/>
          </a:xfrm>
        </p:spPr>
        <p:txBody>
          <a:bodyPr/>
          <a:lstStyle/>
          <a:p>
            <a:r>
              <a:rPr lang="en-GB" sz="1400" dirty="0"/>
              <a:t>For the insights to the modern technology introduced, information available at:  </a:t>
            </a:r>
            <a:r>
              <a:rPr lang="en-GB" sz="1400" b="0" i="0" dirty="0" err="1">
                <a:solidFill>
                  <a:srgbClr val="000000"/>
                </a:solidFill>
                <a:effectLst/>
                <a:latin typeface="Helvetica" pitchFamily="2" charset="0"/>
                <a:hlinkClick r:id="rId2"/>
              </a:rPr>
              <a:t>www.aboutamazon.co.uk</a:t>
            </a:r>
            <a:r>
              <a:rPr lang="en-GB" sz="1400" b="0" i="0" dirty="0">
                <a:solidFill>
                  <a:srgbClr val="000000"/>
                </a:solidFill>
                <a:effectLst/>
                <a:latin typeface="Helvetica" pitchFamily="2" charset="0"/>
              </a:rPr>
              <a:t>.</a:t>
            </a:r>
            <a:endParaRPr lang="en-US" sz="1400" dirty="0"/>
          </a:p>
          <a:p>
            <a:r>
              <a:rPr lang="en-GB" sz="1400" dirty="0" err="1">
                <a:effectLst/>
                <a:latin typeface="Times New Roman" panose="02020603050405020304" pitchFamily="18" charset="0"/>
              </a:rPr>
              <a:t>Polacco</a:t>
            </a:r>
            <a:r>
              <a:rPr lang="en-GB" sz="1400" dirty="0">
                <a:effectLst/>
                <a:latin typeface="Times New Roman" panose="02020603050405020304" pitchFamily="18" charset="0"/>
              </a:rPr>
              <a:t>, A. &amp; Backes, K. (2018). The Amazon Go concept: Implications, applications, </a:t>
            </a:r>
            <a:r>
              <a:rPr lang="en-GB" sz="1400" dirty="0" err="1">
                <a:effectLst/>
                <a:latin typeface="Times New Roman" panose="02020603050405020304" pitchFamily="18" charset="0"/>
              </a:rPr>
              <a:t>andsustainability</a:t>
            </a:r>
            <a:r>
              <a:rPr lang="en-GB" sz="1400" dirty="0">
                <a:effectLst/>
                <a:latin typeface="Times New Roman" panose="02020603050405020304" pitchFamily="18" charset="0"/>
              </a:rPr>
              <a:t>. Journal of Business and Management, 24 (1), March, 79-88.</a:t>
            </a:r>
          </a:p>
          <a:p>
            <a:r>
              <a:rPr lang="en-GB" sz="1400" dirty="0">
                <a:effectLst/>
                <a:latin typeface="Times New Roman" panose="02020603050405020304" pitchFamily="18" charset="0"/>
              </a:rPr>
              <a:t>Swanson, J. (2016). A first look at Amazon Go. </a:t>
            </a:r>
            <a:r>
              <a:rPr lang="en-GB" sz="1400" dirty="0" err="1">
                <a:effectLst/>
                <a:latin typeface="Times New Roman" panose="02020603050405020304" pitchFamily="18" charset="0"/>
              </a:rPr>
              <a:t>Benzinga</a:t>
            </a:r>
            <a:r>
              <a:rPr lang="en-GB" sz="1400" dirty="0">
                <a:effectLst/>
                <a:latin typeface="Times New Roman" panose="02020603050405020304" pitchFamily="18" charset="0"/>
              </a:rPr>
              <a:t>, 2016. </a:t>
            </a:r>
            <a:r>
              <a:rPr lang="en-GB" sz="1400" dirty="0">
                <a:effectLst/>
                <a:latin typeface="Times New Roman" panose="02020603050405020304" pitchFamily="18" charset="0"/>
                <a:hlinkClick r:id="rId3"/>
              </a:rPr>
              <a:t>https://www.benzinga.com/news/16/12/8780759/a-first-look-at-amazon-go</a:t>
            </a:r>
            <a:r>
              <a:rPr lang="en-GB" sz="1400" dirty="0">
                <a:effectLst/>
                <a:latin typeface="Times New Roman" panose="02020603050405020304" pitchFamily="18" charset="0"/>
              </a:rPr>
              <a:t>.</a:t>
            </a:r>
          </a:p>
          <a:p>
            <a:r>
              <a:rPr lang="en-US" sz="1400" dirty="0">
                <a:hlinkClick r:id="rId4"/>
              </a:rPr>
              <a:t>https://www.sec.gov/ix?doc=/Archives/</a:t>
            </a:r>
            <a:r>
              <a:rPr lang="en-US" sz="1400" dirty="0" err="1">
                <a:hlinkClick r:id="rId4"/>
              </a:rPr>
              <a:t>edgar</a:t>
            </a:r>
            <a:r>
              <a:rPr lang="en-US" sz="1400" dirty="0">
                <a:hlinkClick r:id="rId4"/>
              </a:rPr>
              <a:t>/data/1018724/000101872421000004/</a:t>
            </a:r>
            <a:r>
              <a:rPr lang="en-US" sz="1400" dirty="0" err="1">
                <a:hlinkClick r:id="rId4"/>
              </a:rPr>
              <a:t>amzn-20201231.htm</a:t>
            </a:r>
            <a:r>
              <a:rPr lang="en-US" sz="1400" dirty="0">
                <a:hlinkClick r:id="rId4"/>
              </a:rPr>
              <a:t>#i75de98b9097f40f3b5884e541f532421_73%20[Accessed%20on%207%20th%20April%202021</a:t>
            </a:r>
            <a:r>
              <a:rPr lang="en-US" sz="1400" dirty="0"/>
              <a:t>]</a:t>
            </a:r>
          </a:p>
          <a:p>
            <a:r>
              <a:rPr lang="en-US" sz="1400" dirty="0">
                <a:hlinkClick r:id="rId5"/>
              </a:rPr>
              <a:t>http://</a:t>
            </a:r>
            <a:r>
              <a:rPr lang="en-US" sz="1400" dirty="0" err="1">
                <a:hlinkClick r:id="rId5"/>
              </a:rPr>
              <a:t>mindfieldconsulting.com</a:t>
            </a:r>
            <a:r>
              <a:rPr lang="en-US" sz="1400" dirty="0">
                <a:hlinkClick r:id="rId5"/>
              </a:rPr>
              <a:t>/</a:t>
            </a:r>
            <a:endParaRPr lang="en-US" sz="1400" dirty="0"/>
          </a:p>
        </p:txBody>
      </p:sp>
      <p:sp>
        <p:nvSpPr>
          <p:cNvPr id="4" name="Slide Number Placeholder 3">
            <a:extLst>
              <a:ext uri="{FF2B5EF4-FFF2-40B4-BE49-F238E27FC236}">
                <a16:creationId xmlns:a16="http://schemas.microsoft.com/office/drawing/2014/main" id="{6DCB0E2C-566E-8E42-9B69-A8977C75EB3A}"/>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18</a:t>
            </a:fld>
            <a:endParaRPr lang="en"/>
          </a:p>
        </p:txBody>
      </p:sp>
    </p:spTree>
    <p:extLst>
      <p:ext uri="{BB962C8B-B14F-4D97-AF65-F5344CB8AC3E}">
        <p14:creationId xmlns:p14="http://schemas.microsoft.com/office/powerpoint/2010/main" val="3663797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B2C07-12D0-4B47-A2CA-86569B3168C5}"/>
              </a:ext>
            </a:extLst>
          </p:cNvPr>
          <p:cNvSpPr>
            <a:spLocks noGrp="1"/>
          </p:cNvSpPr>
          <p:nvPr>
            <p:ph type="title"/>
          </p:nvPr>
        </p:nvSpPr>
        <p:spPr/>
        <p:txBody>
          <a:bodyPr/>
          <a:lstStyle/>
          <a:p>
            <a:r>
              <a:rPr lang="en-GB" dirty="0"/>
              <a:t>Group D</a:t>
            </a:r>
            <a:endParaRPr lang="en-US" dirty="0"/>
          </a:p>
        </p:txBody>
      </p:sp>
      <p:sp>
        <p:nvSpPr>
          <p:cNvPr id="3" name="Text Placeholder 2">
            <a:extLst>
              <a:ext uri="{FF2B5EF4-FFF2-40B4-BE49-F238E27FC236}">
                <a16:creationId xmlns:a16="http://schemas.microsoft.com/office/drawing/2014/main" id="{A5879B02-AEF5-7640-BDA1-303DA9EEB9C1}"/>
              </a:ext>
            </a:extLst>
          </p:cNvPr>
          <p:cNvSpPr>
            <a:spLocks noGrp="1"/>
          </p:cNvSpPr>
          <p:nvPr>
            <p:ph type="body" idx="1"/>
          </p:nvPr>
        </p:nvSpPr>
        <p:spPr/>
        <p:txBody>
          <a:bodyPr/>
          <a:lstStyle/>
          <a:p>
            <a:r>
              <a:rPr lang="en-GB" sz="2200" b="0" i="0" u="none" strike="noStrike" dirty="0" err="1">
                <a:solidFill>
                  <a:srgbClr val="000000"/>
                </a:solidFill>
                <a:effectLst/>
                <a:latin typeface="Arial" panose="020B0604020202020204" pitchFamily="34" charset="0"/>
              </a:rPr>
              <a:t>MEMBEBRS</a:t>
            </a:r>
            <a:endParaRPr lang="en-GB" sz="2200" b="0" i="0" u="none" strike="noStrike" dirty="0">
              <a:solidFill>
                <a:srgbClr val="000000"/>
              </a:solidFill>
              <a:effectLst/>
              <a:latin typeface="Arial" panose="020B0604020202020204" pitchFamily="34" charset="0"/>
            </a:endParaRPr>
          </a:p>
          <a:p>
            <a:r>
              <a:rPr lang="en-GB" sz="2200" b="0" i="0" u="none" strike="noStrike" dirty="0">
                <a:solidFill>
                  <a:srgbClr val="000000"/>
                </a:solidFill>
                <a:effectLst/>
                <a:latin typeface="Arial" panose="020B0604020202020204" pitchFamily="34" charset="0"/>
              </a:rPr>
              <a:t>•Lavinia Craiu- Student ID 2021272</a:t>
            </a:r>
          </a:p>
          <a:p>
            <a:r>
              <a:rPr lang="en-GB" sz="2200" b="0" i="0" u="none" strike="noStrike" dirty="0">
                <a:solidFill>
                  <a:srgbClr val="000000"/>
                </a:solidFill>
                <a:effectLst/>
                <a:latin typeface="Arial" panose="020B0604020202020204" pitchFamily="34" charset="0"/>
              </a:rPr>
              <a:t>•Daniel </a:t>
            </a:r>
            <a:r>
              <a:rPr lang="en-GB" sz="2200" b="0" i="0" u="none" strike="noStrike" dirty="0" err="1">
                <a:solidFill>
                  <a:srgbClr val="000000"/>
                </a:solidFill>
                <a:effectLst/>
                <a:latin typeface="Arial" panose="020B0604020202020204" pitchFamily="34" charset="0"/>
              </a:rPr>
              <a:t>Graur</a:t>
            </a:r>
            <a:r>
              <a:rPr lang="en-GB" sz="2200" b="0" i="0" u="none" strike="noStrike" dirty="0">
                <a:solidFill>
                  <a:srgbClr val="000000"/>
                </a:solidFill>
                <a:effectLst/>
                <a:latin typeface="Arial" panose="020B0604020202020204" pitchFamily="34" charset="0"/>
              </a:rPr>
              <a:t>- Student ID 2022769</a:t>
            </a:r>
          </a:p>
          <a:p>
            <a:r>
              <a:rPr lang="en-GB" sz="2200" b="0" i="0" u="none" strike="noStrike" dirty="0">
                <a:solidFill>
                  <a:srgbClr val="000000"/>
                </a:solidFill>
                <a:effectLst/>
                <a:latin typeface="Arial" panose="020B0604020202020204" pitchFamily="34" charset="0"/>
              </a:rPr>
              <a:t>•Daniela Cristina </a:t>
            </a:r>
            <a:r>
              <a:rPr lang="en-GB" sz="2200" b="0" i="0" u="none" strike="noStrike" dirty="0" err="1">
                <a:solidFill>
                  <a:srgbClr val="000000"/>
                </a:solidFill>
                <a:effectLst/>
                <a:latin typeface="Arial" panose="020B0604020202020204" pitchFamily="34" charset="0"/>
              </a:rPr>
              <a:t>Onoleata</a:t>
            </a:r>
            <a:r>
              <a:rPr lang="en-GB" sz="2200" b="0" i="0" u="none" strike="noStrike" dirty="0">
                <a:solidFill>
                  <a:srgbClr val="000000"/>
                </a:solidFill>
                <a:effectLst/>
                <a:latin typeface="Arial" panose="020B0604020202020204" pitchFamily="34" charset="0"/>
              </a:rPr>
              <a:t>- Student ID 2022553</a:t>
            </a:r>
          </a:p>
          <a:p>
            <a:r>
              <a:rPr lang="en-GB" sz="2200" b="0" i="0" u="none" strike="noStrike" dirty="0">
                <a:solidFill>
                  <a:srgbClr val="000000"/>
                </a:solidFill>
                <a:effectLst/>
                <a:latin typeface="Arial" panose="020B0604020202020204" pitchFamily="34" charset="0"/>
              </a:rPr>
              <a:t>•Vlad Manuel </a:t>
            </a:r>
            <a:r>
              <a:rPr lang="en-GB" sz="2200" b="0" i="0" u="none" strike="noStrike" dirty="0" err="1">
                <a:solidFill>
                  <a:srgbClr val="000000"/>
                </a:solidFill>
                <a:effectLst/>
                <a:latin typeface="Arial" panose="020B0604020202020204" pitchFamily="34" charset="0"/>
              </a:rPr>
              <a:t>Otvos</a:t>
            </a:r>
            <a:r>
              <a:rPr lang="en-GB" sz="2200" b="0" i="0" u="none" strike="noStrike" dirty="0">
                <a:solidFill>
                  <a:srgbClr val="000000"/>
                </a:solidFill>
                <a:effectLst/>
                <a:latin typeface="Arial" panose="020B0604020202020204" pitchFamily="34" charset="0"/>
              </a:rPr>
              <a:t>- Student ID 2021998</a:t>
            </a:r>
          </a:p>
          <a:p>
            <a:r>
              <a:rPr lang="en-GB" sz="2200" b="0" i="0" u="none" strike="noStrike" dirty="0">
                <a:solidFill>
                  <a:srgbClr val="000000"/>
                </a:solidFill>
                <a:effectLst/>
                <a:latin typeface="Arial" panose="020B0604020202020204" pitchFamily="34" charset="0"/>
              </a:rPr>
              <a:t>•Dumitru </a:t>
            </a:r>
            <a:r>
              <a:rPr lang="en-GB" sz="2200" b="0" i="0" u="none" strike="noStrike" dirty="0" err="1">
                <a:solidFill>
                  <a:srgbClr val="000000"/>
                </a:solidFill>
                <a:effectLst/>
                <a:latin typeface="Arial" panose="020B0604020202020204" pitchFamily="34" charset="0"/>
              </a:rPr>
              <a:t>Boscanean</a:t>
            </a:r>
            <a:r>
              <a:rPr lang="en-GB" sz="2200" b="0" i="0" u="none" strike="noStrike" dirty="0">
                <a:solidFill>
                  <a:srgbClr val="000000"/>
                </a:solidFill>
                <a:effectLst/>
                <a:latin typeface="Arial" panose="020B0604020202020204" pitchFamily="34" charset="0"/>
              </a:rPr>
              <a:t>- Student ID 2019593</a:t>
            </a:r>
          </a:p>
          <a:p>
            <a:endParaRPr lang="en-US" dirty="0"/>
          </a:p>
        </p:txBody>
      </p:sp>
      <p:sp>
        <p:nvSpPr>
          <p:cNvPr id="4" name="Slide Number Placeholder 3">
            <a:extLst>
              <a:ext uri="{FF2B5EF4-FFF2-40B4-BE49-F238E27FC236}">
                <a16:creationId xmlns:a16="http://schemas.microsoft.com/office/drawing/2014/main" id="{E8DCA1F2-98D9-B44A-8CC3-18C73EF87F3F}"/>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19</a:t>
            </a:fld>
            <a:endParaRPr lang="en"/>
          </a:p>
        </p:txBody>
      </p:sp>
    </p:spTree>
    <p:extLst>
      <p:ext uri="{BB962C8B-B14F-4D97-AF65-F5344CB8AC3E}">
        <p14:creationId xmlns:p14="http://schemas.microsoft.com/office/powerpoint/2010/main" val="3636123684"/>
      </p:ext>
    </p:extLst>
  </p:cSld>
  <p:clrMapOvr>
    <a:masterClrMapping/>
  </p:clrMapOvr>
</p:sld>
</file>

<file path=ppt/theme/theme1.xml><?xml version="1.0" encoding="utf-8"?>
<a:theme xmlns:a="http://schemas.openxmlformats.org/drawingml/2006/main" name="Silvia template">
  <a:themeElements>
    <a:clrScheme name="Custom 347">
      <a:dk1>
        <a:srgbClr val="222222"/>
      </a:dk1>
      <a:lt1>
        <a:srgbClr val="FFFFFF"/>
      </a:lt1>
      <a:dk2>
        <a:srgbClr val="111111"/>
      </a:dk2>
      <a:lt2>
        <a:srgbClr val="E7E4DF"/>
      </a:lt2>
      <a:accent1>
        <a:srgbClr val="F20122"/>
      </a:accent1>
      <a:accent2>
        <a:srgbClr val="CA0000"/>
      </a:accent2>
      <a:accent3>
        <a:srgbClr val="FF6A00"/>
      </a:accent3>
      <a:accent4>
        <a:srgbClr val="FF9F00"/>
      </a:accent4>
      <a:accent5>
        <a:srgbClr val="999999"/>
      </a:accent5>
      <a:accent6>
        <a:srgbClr val="D9D9D9"/>
      </a:accent6>
      <a:hlink>
        <a:srgbClr val="F20122"/>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51</TotalTime>
  <Words>1398</Words>
  <Application>Microsoft Office PowerPoint</Application>
  <PresentationFormat>On-screen Show (16:9)</PresentationFormat>
  <Paragraphs>57</Paragraphs>
  <Slides>19</Slides>
  <Notes>9</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Silvia template</vt:lpstr>
      <vt:lpstr>Amazon How does Amazon use modern technology to improve workplace efficiency and employability?  </vt:lpstr>
      <vt:lpstr>Background of the organisation</vt:lpstr>
      <vt:lpstr>The challenges before the introduction of modern technology</vt:lpstr>
      <vt:lpstr>PowerPoint Presentation</vt:lpstr>
      <vt:lpstr>PowerPoint Presentation</vt:lpstr>
      <vt:lpstr>PowerPoint Presentation</vt:lpstr>
      <vt:lpstr>Insights to the modern technology introduced</vt:lpstr>
      <vt:lpstr>PowerPoint Presentation</vt:lpstr>
      <vt:lpstr>PowerPoint Presentation</vt:lpstr>
      <vt:lpstr>PowerPoint Presentation</vt:lpstr>
      <vt:lpstr>The impact of the technology introduced</vt:lpstr>
      <vt:lpstr>PowerPoint Presentation</vt:lpstr>
      <vt:lpstr>PowerPoint Presentation</vt:lpstr>
      <vt:lpstr>PowerPoint Presentation</vt:lpstr>
      <vt:lpstr>The conclusion</vt:lpstr>
      <vt:lpstr>PowerPoint Presentation</vt:lpstr>
      <vt:lpstr>PowerPoint Presentation</vt:lpstr>
      <vt:lpstr>Reference list</vt:lpstr>
      <vt:lpstr>Group 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Amazon How does Amazon use modern technology to improve workplace efficiency and employability?</dc:title>
  <dc:creator>Msi</dc:creator>
  <cp:lastModifiedBy>LaviniaCraiu</cp:lastModifiedBy>
  <cp:revision>9</cp:revision>
  <dcterms:modified xsi:type="dcterms:W3CDTF">2021-04-20T22:07:10Z</dcterms:modified>
</cp:coreProperties>
</file>