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3" r:id="rId5"/>
  </p:sldMasterIdLst>
  <p:notesMasterIdLst>
    <p:notesMasterId r:id="rId7"/>
  </p:notesMasterIdLst>
  <p:handoutMasterIdLst>
    <p:handoutMasterId r:id="rId8"/>
  </p:handoutMasterIdLst>
  <p:sldIdLst>
    <p:sldId id="258" r:id="rId6"/>
  </p:sldIdLst>
  <p:sldSz cx="43891200" cy="21945600"/>
  <p:notesSz cx="6858000" cy="9144000"/>
  <p:defaultTextStyle>
    <a:defPPr>
      <a:defRPr lang="en-US"/>
    </a:defPPr>
    <a:lvl1pPr marL="0" algn="l" defTabSz="3761486" rtl="0" eaLnBrk="1" latinLnBrk="0" hangingPunct="1">
      <a:defRPr sz="7370" kern="1200">
        <a:solidFill>
          <a:schemeClr val="tx1"/>
        </a:solidFill>
        <a:latin typeface="+mn-lt"/>
        <a:ea typeface="+mn-ea"/>
        <a:cs typeface="+mn-cs"/>
      </a:defRPr>
    </a:lvl1pPr>
    <a:lvl2pPr marL="1880744" algn="l" defTabSz="3761486" rtl="0" eaLnBrk="1" latinLnBrk="0" hangingPunct="1">
      <a:defRPr sz="7370" kern="1200">
        <a:solidFill>
          <a:schemeClr val="tx1"/>
        </a:solidFill>
        <a:latin typeface="+mn-lt"/>
        <a:ea typeface="+mn-ea"/>
        <a:cs typeface="+mn-cs"/>
      </a:defRPr>
    </a:lvl2pPr>
    <a:lvl3pPr marL="3761486" algn="l" defTabSz="3761486" rtl="0" eaLnBrk="1" latinLnBrk="0" hangingPunct="1">
      <a:defRPr sz="7370" kern="1200">
        <a:solidFill>
          <a:schemeClr val="tx1"/>
        </a:solidFill>
        <a:latin typeface="+mn-lt"/>
        <a:ea typeface="+mn-ea"/>
        <a:cs typeface="+mn-cs"/>
      </a:defRPr>
    </a:lvl3pPr>
    <a:lvl4pPr marL="5642230" algn="l" defTabSz="3761486" rtl="0" eaLnBrk="1" latinLnBrk="0" hangingPunct="1">
      <a:defRPr sz="7370" kern="1200">
        <a:solidFill>
          <a:schemeClr val="tx1"/>
        </a:solidFill>
        <a:latin typeface="+mn-lt"/>
        <a:ea typeface="+mn-ea"/>
        <a:cs typeface="+mn-cs"/>
      </a:defRPr>
    </a:lvl4pPr>
    <a:lvl5pPr marL="7522972" algn="l" defTabSz="3761486" rtl="0" eaLnBrk="1" latinLnBrk="0" hangingPunct="1">
      <a:defRPr sz="7370" kern="1200">
        <a:solidFill>
          <a:schemeClr val="tx1"/>
        </a:solidFill>
        <a:latin typeface="+mn-lt"/>
        <a:ea typeface="+mn-ea"/>
        <a:cs typeface="+mn-cs"/>
      </a:defRPr>
    </a:lvl5pPr>
    <a:lvl6pPr marL="9403717" algn="l" defTabSz="3761486" rtl="0" eaLnBrk="1" latinLnBrk="0" hangingPunct="1">
      <a:defRPr sz="7370" kern="1200">
        <a:solidFill>
          <a:schemeClr val="tx1"/>
        </a:solidFill>
        <a:latin typeface="+mn-lt"/>
        <a:ea typeface="+mn-ea"/>
        <a:cs typeface="+mn-cs"/>
      </a:defRPr>
    </a:lvl6pPr>
    <a:lvl7pPr marL="11284461" algn="l" defTabSz="3761486" rtl="0" eaLnBrk="1" latinLnBrk="0" hangingPunct="1">
      <a:defRPr sz="7370" kern="1200">
        <a:solidFill>
          <a:schemeClr val="tx1"/>
        </a:solidFill>
        <a:latin typeface="+mn-lt"/>
        <a:ea typeface="+mn-ea"/>
        <a:cs typeface="+mn-cs"/>
      </a:defRPr>
    </a:lvl7pPr>
    <a:lvl8pPr marL="13165203" algn="l" defTabSz="3761486" rtl="0" eaLnBrk="1" latinLnBrk="0" hangingPunct="1">
      <a:defRPr sz="7370" kern="1200">
        <a:solidFill>
          <a:schemeClr val="tx1"/>
        </a:solidFill>
        <a:latin typeface="+mn-lt"/>
        <a:ea typeface="+mn-ea"/>
        <a:cs typeface="+mn-cs"/>
      </a:defRPr>
    </a:lvl8pPr>
    <a:lvl9pPr marL="15045947" algn="l" defTabSz="3761486" rtl="0" eaLnBrk="1" latinLnBrk="0" hangingPunct="1">
      <a:defRPr sz="737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6F8FC"/>
    <a:srgbClr val="F3F5FA"/>
    <a:srgbClr val="C7D5ED"/>
    <a:srgbClr val="545554"/>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478CD9-077C-A917-DB14-A0C96970E04F}" v="36" dt="2023-11-09T12:37:52.385"/>
    <p1510:client id="{63EF8C30-3575-1F69-F4E8-90FFEF1E5829}" v="128" dt="2023-11-09T12:28:28.653"/>
    <p1510:client id="{E7486D39-D978-D1B7-25D4-790CB61EC42C}" v="1814" dt="2023-11-09T11:56:47.2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2.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commentAuthors" Target="commentAuthor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ela Ilie (2318316)" userId="S::2318316@student.uwtsd.ac.uk::c3ce591c-a05d-4d7c-9c99-f34075e701fa" providerId="AD" clId="Web-{E7486D39-D978-D1B7-25D4-790CB61EC42C}"/>
    <pc:docChg chg="modSld">
      <pc:chgData name="Mirela Ilie (2318316)" userId="S::2318316@student.uwtsd.ac.uk::c3ce591c-a05d-4d7c-9c99-f34075e701fa" providerId="AD" clId="Web-{E7486D39-D978-D1B7-25D4-790CB61EC42C}" dt="2023-11-09T11:56:47.245" v="1162" actId="20577"/>
      <pc:docMkLst>
        <pc:docMk/>
      </pc:docMkLst>
      <pc:sldChg chg="addSp delSp modSp">
        <pc:chgData name="Mirela Ilie (2318316)" userId="S::2318316@student.uwtsd.ac.uk::c3ce591c-a05d-4d7c-9c99-f34075e701fa" providerId="AD" clId="Web-{E7486D39-D978-D1B7-25D4-790CB61EC42C}" dt="2023-11-09T11:56:47.245" v="1162" actId="20577"/>
        <pc:sldMkLst>
          <pc:docMk/>
          <pc:sldMk cId="3458814878" sldId="258"/>
        </pc:sldMkLst>
        <pc:spChg chg="add mod">
          <ac:chgData name="Mirela Ilie (2318316)" userId="S::2318316@student.uwtsd.ac.uk::c3ce591c-a05d-4d7c-9c99-f34075e701fa" providerId="AD" clId="Web-{E7486D39-D978-D1B7-25D4-790CB61EC42C}" dt="2023-11-09T10:15:56.657" v="457" actId="20577"/>
          <ac:spMkLst>
            <pc:docMk/>
            <pc:sldMk cId="3458814878" sldId="258"/>
            <ac:spMk id="2" creationId="{5D65BDE4-71E5-57AC-41F4-CECEE9792FE3}"/>
          </ac:spMkLst>
        </pc:spChg>
        <pc:spChg chg="add mod">
          <ac:chgData name="Mirela Ilie (2318316)" userId="S::2318316@student.uwtsd.ac.uk::c3ce591c-a05d-4d7c-9c99-f34075e701fa" providerId="AD" clId="Web-{E7486D39-D978-D1B7-25D4-790CB61EC42C}" dt="2023-11-09T11:39:09.016" v="980" actId="14100"/>
          <ac:spMkLst>
            <pc:docMk/>
            <pc:sldMk cId="3458814878" sldId="258"/>
            <ac:spMk id="4" creationId="{01010E2F-78FA-A73A-152B-DF4C8A80CD53}"/>
          </ac:spMkLst>
        </pc:spChg>
        <pc:spChg chg="add del mod">
          <ac:chgData name="Mirela Ilie (2318316)" userId="S::2318316@student.uwtsd.ac.uk::c3ce591c-a05d-4d7c-9c99-f34075e701fa" providerId="AD" clId="Web-{E7486D39-D978-D1B7-25D4-790CB61EC42C}" dt="2023-11-08T19:25:07.343" v="131"/>
          <ac:spMkLst>
            <pc:docMk/>
            <pc:sldMk cId="3458814878" sldId="258"/>
            <ac:spMk id="4" creationId="{BE4A63E9-9C53-732B-B6D4-89D910851449}"/>
          </ac:spMkLst>
        </pc:spChg>
        <pc:spChg chg="mod">
          <ac:chgData name="Mirela Ilie (2318316)" userId="S::2318316@student.uwtsd.ac.uk::c3ce591c-a05d-4d7c-9c99-f34075e701fa" providerId="AD" clId="Web-{E7486D39-D978-D1B7-25D4-790CB61EC42C}" dt="2023-11-08T19:43:35.387" v="244" actId="1076"/>
          <ac:spMkLst>
            <pc:docMk/>
            <pc:sldMk cId="3458814878" sldId="258"/>
            <ac:spMk id="7" creationId="{2A397FAF-11F6-094B-8891-B84DCC696F16}"/>
          </ac:spMkLst>
        </pc:spChg>
        <pc:spChg chg="mod">
          <ac:chgData name="Mirela Ilie (2318316)" userId="S::2318316@student.uwtsd.ac.uk::c3ce591c-a05d-4d7c-9c99-f34075e701fa" providerId="AD" clId="Web-{E7486D39-D978-D1B7-25D4-790CB61EC42C}" dt="2023-11-08T19:41:55.932" v="223" actId="20577"/>
          <ac:spMkLst>
            <pc:docMk/>
            <pc:sldMk cId="3458814878" sldId="258"/>
            <ac:spMk id="8" creationId="{3E61ED84-2EDF-2C46-8245-AC58E5C4D32F}"/>
          </ac:spMkLst>
        </pc:spChg>
        <pc:spChg chg="add mod">
          <ac:chgData name="Mirela Ilie (2318316)" userId="S::2318316@student.uwtsd.ac.uk::c3ce591c-a05d-4d7c-9c99-f34075e701fa" providerId="AD" clId="Web-{E7486D39-D978-D1B7-25D4-790CB61EC42C}" dt="2023-11-09T11:56:47.245" v="1162" actId="20577"/>
          <ac:spMkLst>
            <pc:docMk/>
            <pc:sldMk cId="3458814878" sldId="258"/>
            <ac:spMk id="11" creationId="{DD2B9D82-2737-01D6-1F9B-B2C4125A2CC6}"/>
          </ac:spMkLst>
        </pc:spChg>
        <pc:spChg chg="add del mod">
          <ac:chgData name="Mirela Ilie (2318316)" userId="S::2318316@student.uwtsd.ac.uk::c3ce591c-a05d-4d7c-9c99-f34075e701fa" providerId="AD" clId="Web-{E7486D39-D978-D1B7-25D4-790CB61EC42C}" dt="2023-11-08T19:25:53.626" v="135"/>
          <ac:spMkLst>
            <pc:docMk/>
            <pc:sldMk cId="3458814878" sldId="258"/>
            <ac:spMk id="11" creationId="{EDF2B09A-38F6-6855-1BB8-2542667E74EB}"/>
          </ac:spMkLst>
        </pc:spChg>
        <pc:spChg chg="add mod">
          <ac:chgData name="Mirela Ilie (2318316)" userId="S::2318316@student.uwtsd.ac.uk::c3ce591c-a05d-4d7c-9c99-f34075e701fa" providerId="AD" clId="Web-{E7486D39-D978-D1B7-25D4-790CB61EC42C}" dt="2023-11-09T10:27:25.330" v="458" actId="14100"/>
          <ac:spMkLst>
            <pc:docMk/>
            <pc:sldMk cId="3458814878" sldId="258"/>
            <ac:spMk id="12" creationId="{87148498-1B43-09ED-E94F-668193E91C10}"/>
          </ac:spMkLst>
        </pc:spChg>
        <pc:spChg chg="add del mod">
          <ac:chgData name="Mirela Ilie (2318316)" userId="S::2318316@student.uwtsd.ac.uk::c3ce591c-a05d-4d7c-9c99-f34075e701fa" providerId="AD" clId="Web-{E7486D39-D978-D1B7-25D4-790CB61EC42C}" dt="2023-11-08T19:47:42.112" v="268"/>
          <ac:spMkLst>
            <pc:docMk/>
            <pc:sldMk cId="3458814878" sldId="258"/>
            <ac:spMk id="15" creationId="{34FEF5A3-1F81-574D-B51B-D5DFBFD9EE8D}"/>
          </ac:spMkLst>
        </pc:spChg>
        <pc:spChg chg="add mod">
          <ac:chgData name="Mirela Ilie (2318316)" userId="S::2318316@student.uwtsd.ac.uk::c3ce591c-a05d-4d7c-9c99-f34075e701fa" providerId="AD" clId="Web-{E7486D39-D978-D1B7-25D4-790CB61EC42C}" dt="2023-11-09T11:52:17.036" v="1147" actId="1076"/>
          <ac:spMkLst>
            <pc:docMk/>
            <pc:sldMk cId="3458814878" sldId="258"/>
            <ac:spMk id="15" creationId="{A6EF53E5-B07A-38E0-88E2-F547D6286003}"/>
          </ac:spMkLst>
        </pc:spChg>
        <pc:spChg chg="mod">
          <ac:chgData name="Mirela Ilie (2318316)" userId="S::2318316@student.uwtsd.ac.uk::c3ce591c-a05d-4d7c-9c99-f34075e701fa" providerId="AD" clId="Web-{E7486D39-D978-D1B7-25D4-790CB61EC42C}" dt="2023-11-08T19:40:56.774" v="211" actId="1076"/>
          <ac:spMkLst>
            <pc:docMk/>
            <pc:sldMk cId="3458814878" sldId="258"/>
            <ac:spMk id="16" creationId="{82AA0FCF-63ED-6042-B2E6-0A40375769AC}"/>
          </ac:spMkLst>
        </pc:spChg>
        <pc:spChg chg="mod">
          <ac:chgData name="Mirela Ilie (2318316)" userId="S::2318316@student.uwtsd.ac.uk::c3ce591c-a05d-4d7c-9c99-f34075e701fa" providerId="AD" clId="Web-{E7486D39-D978-D1B7-25D4-790CB61EC42C}" dt="2023-11-08T19:34:53.952" v="176" actId="1076"/>
          <ac:spMkLst>
            <pc:docMk/>
            <pc:sldMk cId="3458814878" sldId="258"/>
            <ac:spMk id="17" creationId="{13FD735A-68EB-6542-9A47-4489BD5504C5}"/>
          </ac:spMkLst>
        </pc:spChg>
        <pc:spChg chg="mod">
          <ac:chgData name="Mirela Ilie (2318316)" userId="S::2318316@student.uwtsd.ac.uk::c3ce591c-a05d-4d7c-9c99-f34075e701fa" providerId="AD" clId="Web-{E7486D39-D978-D1B7-25D4-790CB61EC42C}" dt="2023-11-08T19:34:15.685" v="173" actId="1076"/>
          <ac:spMkLst>
            <pc:docMk/>
            <pc:sldMk cId="3458814878" sldId="258"/>
            <ac:spMk id="18" creationId="{EBC235D8-181A-0C45-9855-40D5B056782F}"/>
          </ac:spMkLst>
        </pc:spChg>
        <pc:spChg chg="del mod">
          <ac:chgData name="Mirela Ilie (2318316)" userId="S::2318316@student.uwtsd.ac.uk::c3ce591c-a05d-4d7c-9c99-f34075e701fa" providerId="AD" clId="Web-{E7486D39-D978-D1B7-25D4-790CB61EC42C}" dt="2023-11-08T19:19:34.116" v="121"/>
          <ac:spMkLst>
            <pc:docMk/>
            <pc:sldMk cId="3458814878" sldId="258"/>
            <ac:spMk id="19" creationId="{18B4EF66-1377-2D40-AEFE-E5CD871963F5}"/>
          </ac:spMkLst>
        </pc:spChg>
        <pc:spChg chg="mod">
          <ac:chgData name="Mirela Ilie (2318316)" userId="S::2318316@student.uwtsd.ac.uk::c3ce591c-a05d-4d7c-9c99-f34075e701fa" providerId="AD" clId="Web-{E7486D39-D978-D1B7-25D4-790CB61EC42C}" dt="2023-11-09T11:43:55.227" v="1016" actId="1076"/>
          <ac:spMkLst>
            <pc:docMk/>
            <pc:sldMk cId="3458814878" sldId="258"/>
            <ac:spMk id="20" creationId="{667FC129-AC18-8E41-93BA-B73927B13C58}"/>
          </ac:spMkLst>
        </pc:spChg>
        <pc:spChg chg="add del mod">
          <ac:chgData name="Mirela Ilie (2318316)" userId="S::2318316@student.uwtsd.ac.uk::c3ce591c-a05d-4d7c-9c99-f34075e701fa" providerId="AD" clId="Web-{E7486D39-D978-D1B7-25D4-790CB61EC42C}" dt="2023-11-09T11:50:32.893" v="1122"/>
          <ac:spMkLst>
            <pc:docMk/>
            <pc:sldMk cId="3458814878" sldId="258"/>
            <ac:spMk id="21" creationId="{D45F72FD-043E-DA39-57E9-0FF03B9BF7EB}"/>
          </ac:spMkLst>
        </pc:spChg>
        <pc:spChg chg="mod">
          <ac:chgData name="Mirela Ilie (2318316)" userId="S::2318316@student.uwtsd.ac.uk::c3ce591c-a05d-4d7c-9c99-f34075e701fa" providerId="AD" clId="Web-{E7486D39-D978-D1B7-25D4-790CB61EC42C}" dt="2023-11-09T10:12:47.512" v="450" actId="14100"/>
          <ac:spMkLst>
            <pc:docMk/>
            <pc:sldMk cId="3458814878" sldId="258"/>
            <ac:spMk id="22" creationId="{2E8E916B-86B8-1231-1B22-0F93BE3BA707}"/>
          </ac:spMkLst>
        </pc:spChg>
        <pc:spChg chg="add mod">
          <ac:chgData name="Mirela Ilie (2318316)" userId="S::2318316@student.uwtsd.ac.uk::c3ce591c-a05d-4d7c-9c99-f34075e701fa" providerId="AD" clId="Web-{E7486D39-D978-D1B7-25D4-790CB61EC42C}" dt="2023-11-09T11:55:10.446" v="1152" actId="20577"/>
          <ac:spMkLst>
            <pc:docMk/>
            <pc:sldMk cId="3458814878" sldId="258"/>
            <ac:spMk id="23" creationId="{DB9FB111-CA2C-092A-063C-58A3FD50A239}"/>
          </ac:spMkLst>
        </pc:spChg>
        <pc:spChg chg="add del mod">
          <ac:chgData name="Mirela Ilie (2318316)" userId="S::2318316@student.uwtsd.ac.uk::c3ce591c-a05d-4d7c-9c99-f34075e701fa" providerId="AD" clId="Web-{E7486D39-D978-D1B7-25D4-790CB61EC42C}" dt="2023-11-09T10:15:53.095" v="455"/>
          <ac:spMkLst>
            <pc:docMk/>
            <pc:sldMk cId="3458814878" sldId="258"/>
            <ac:spMk id="24" creationId="{9AC76457-BE25-1C2F-9DA1-56836F57DF38}"/>
          </ac:spMkLst>
        </pc:spChg>
        <pc:spChg chg="mod">
          <ac:chgData name="Mirela Ilie (2318316)" userId="S::2318316@student.uwtsd.ac.uk::c3ce591c-a05d-4d7c-9c99-f34075e701fa" providerId="AD" clId="Web-{E7486D39-D978-D1B7-25D4-790CB61EC42C}" dt="2023-11-08T19:37:39.488" v="196" actId="1076"/>
          <ac:spMkLst>
            <pc:docMk/>
            <pc:sldMk cId="3458814878" sldId="258"/>
            <ac:spMk id="41" creationId="{FE61E630-E2DE-6B35-23D2-ADF6FABB7A41}"/>
          </ac:spMkLst>
        </pc:spChg>
        <pc:spChg chg="add del mod">
          <ac:chgData name="Mirela Ilie (2318316)" userId="S::2318316@student.uwtsd.ac.uk::c3ce591c-a05d-4d7c-9c99-f34075e701fa" providerId="AD" clId="Web-{E7486D39-D978-D1B7-25D4-790CB61EC42C}" dt="2023-11-09T10:12:35.043" v="449" actId="1076"/>
          <ac:spMkLst>
            <pc:docMk/>
            <pc:sldMk cId="3458814878" sldId="258"/>
            <ac:spMk id="43" creationId="{42F830F1-65FC-4B7C-1DF1-FDA0BE6027D9}"/>
          </ac:spMkLst>
        </pc:spChg>
        <pc:spChg chg="mod">
          <ac:chgData name="Mirela Ilie (2318316)" userId="S::2318316@student.uwtsd.ac.uk::c3ce591c-a05d-4d7c-9c99-f34075e701fa" providerId="AD" clId="Web-{E7486D39-D978-D1B7-25D4-790CB61EC42C}" dt="2023-11-09T10:30:05.678" v="490" actId="20577"/>
          <ac:spMkLst>
            <pc:docMk/>
            <pc:sldMk cId="3458814878" sldId="258"/>
            <ac:spMk id="47" creationId="{7A0070C6-2575-2A13-59B2-5A9C5E41472D}"/>
          </ac:spMkLst>
        </pc:spChg>
        <pc:spChg chg="mod">
          <ac:chgData name="Mirela Ilie (2318316)" userId="S::2318316@student.uwtsd.ac.uk::c3ce591c-a05d-4d7c-9c99-f34075e701fa" providerId="AD" clId="Web-{E7486D39-D978-D1B7-25D4-790CB61EC42C}" dt="2023-11-08T19:35:31.219" v="179" actId="1076"/>
          <ac:spMkLst>
            <pc:docMk/>
            <pc:sldMk cId="3458814878" sldId="258"/>
            <ac:spMk id="49" creationId="{71FE11B4-E67E-CD91-D1AC-01BCD2ED0ED2}"/>
          </ac:spMkLst>
        </pc:spChg>
        <pc:spChg chg="mod">
          <ac:chgData name="Mirela Ilie (2318316)" userId="S::2318316@student.uwtsd.ac.uk::c3ce591c-a05d-4d7c-9c99-f34075e701fa" providerId="AD" clId="Web-{E7486D39-D978-D1B7-25D4-790CB61EC42C}" dt="2023-11-08T19:35:14.421" v="178" actId="1076"/>
          <ac:spMkLst>
            <pc:docMk/>
            <pc:sldMk cId="3458814878" sldId="258"/>
            <ac:spMk id="53" creationId="{7AE93BE1-A620-A2ED-850F-6B142A9432E1}"/>
          </ac:spMkLst>
        </pc:spChg>
        <pc:spChg chg="mod">
          <ac:chgData name="Mirela Ilie (2318316)" userId="S::2318316@student.uwtsd.ac.uk::c3ce591c-a05d-4d7c-9c99-f34075e701fa" providerId="AD" clId="Web-{E7486D39-D978-D1B7-25D4-790CB61EC42C}" dt="2023-11-08T19:34:35.530" v="175" actId="1076"/>
          <ac:spMkLst>
            <pc:docMk/>
            <pc:sldMk cId="3458814878" sldId="258"/>
            <ac:spMk id="55" creationId="{EB24FFCF-D49C-2725-3D64-FDD28480FF0D}"/>
          </ac:spMkLst>
        </pc:spChg>
        <pc:picChg chg="add mod">
          <ac:chgData name="Mirela Ilie (2318316)" userId="S::2318316@student.uwtsd.ac.uk::c3ce591c-a05d-4d7c-9c99-f34075e701fa" providerId="AD" clId="Web-{E7486D39-D978-D1B7-25D4-790CB61EC42C}" dt="2023-11-08T19:41:11.352" v="214" actId="14100"/>
          <ac:picMkLst>
            <pc:docMk/>
            <pc:sldMk cId="3458814878" sldId="258"/>
            <ac:picMk id="14" creationId="{BA2620BE-E29E-7643-C748-4A7E173A41F2}"/>
          </ac:picMkLst>
        </pc:picChg>
        <pc:picChg chg="mod modCrop">
          <ac:chgData name="Mirela Ilie (2318316)" userId="S::2318316@student.uwtsd.ac.uk::c3ce591c-a05d-4d7c-9c99-f34075e701fa" providerId="AD" clId="Web-{E7486D39-D978-D1B7-25D4-790CB61EC42C}" dt="2023-11-08T18:50:52.766" v="9" actId="1076"/>
          <ac:picMkLst>
            <pc:docMk/>
            <pc:sldMk cId="3458814878" sldId="258"/>
            <ac:picMk id="37" creationId="{75169CA4-CE01-5DB1-3AD4-D46E6A98DD0C}"/>
          </ac:picMkLst>
        </pc:picChg>
        <pc:picChg chg="del mod">
          <ac:chgData name="Mirela Ilie (2318316)" userId="S::2318316@student.uwtsd.ac.uk::c3ce591c-a05d-4d7c-9c99-f34075e701fa" providerId="AD" clId="Web-{E7486D39-D978-D1B7-25D4-790CB61EC42C}" dt="2023-11-08T19:39:08.365" v="203"/>
          <ac:picMkLst>
            <pc:docMk/>
            <pc:sldMk cId="3458814878" sldId="258"/>
            <ac:picMk id="1034" creationId="{8378680C-08F5-A244-027F-BFF3E00689A1}"/>
          </ac:picMkLst>
        </pc:picChg>
      </pc:sldChg>
    </pc:docChg>
  </pc:docChgLst>
  <pc:docChgLst>
    <pc:chgData name="Mirela Ilie (2318316)" userId="S::2318316@student.uwtsd.ac.uk::c3ce591c-a05d-4d7c-9c99-f34075e701fa" providerId="AD" clId="Web-{63EF8C30-3575-1F69-F4E8-90FFEF1E5829}"/>
    <pc:docChg chg="modSld">
      <pc:chgData name="Mirela Ilie (2318316)" userId="S::2318316@student.uwtsd.ac.uk::c3ce591c-a05d-4d7c-9c99-f34075e701fa" providerId="AD" clId="Web-{63EF8C30-3575-1F69-F4E8-90FFEF1E5829}" dt="2023-11-09T12:28:28.653" v="88" actId="1076"/>
      <pc:docMkLst>
        <pc:docMk/>
      </pc:docMkLst>
      <pc:sldChg chg="modSp">
        <pc:chgData name="Mirela Ilie (2318316)" userId="S::2318316@student.uwtsd.ac.uk::c3ce591c-a05d-4d7c-9c99-f34075e701fa" providerId="AD" clId="Web-{63EF8C30-3575-1F69-F4E8-90FFEF1E5829}" dt="2023-11-09T12:28:28.653" v="88" actId="1076"/>
        <pc:sldMkLst>
          <pc:docMk/>
          <pc:sldMk cId="3458814878" sldId="258"/>
        </pc:sldMkLst>
        <pc:spChg chg="mod">
          <ac:chgData name="Mirela Ilie (2318316)" userId="S::2318316@student.uwtsd.ac.uk::c3ce591c-a05d-4d7c-9c99-f34075e701fa" providerId="AD" clId="Web-{63EF8C30-3575-1F69-F4E8-90FFEF1E5829}" dt="2023-11-09T12:24:24.601" v="77" actId="1076"/>
          <ac:spMkLst>
            <pc:docMk/>
            <pc:sldMk cId="3458814878" sldId="258"/>
            <ac:spMk id="4" creationId="{01010E2F-78FA-A73A-152B-DF4C8A80CD53}"/>
          </ac:spMkLst>
        </pc:spChg>
        <pc:spChg chg="mod">
          <ac:chgData name="Mirela Ilie (2318316)" userId="S::2318316@student.uwtsd.ac.uk::c3ce591c-a05d-4d7c-9c99-f34075e701fa" providerId="AD" clId="Web-{63EF8C30-3575-1F69-F4E8-90FFEF1E5829}" dt="2023-11-09T12:28:28.653" v="88" actId="1076"/>
          <ac:spMkLst>
            <pc:docMk/>
            <pc:sldMk cId="3458814878" sldId="258"/>
            <ac:spMk id="11" creationId="{DD2B9D82-2737-01D6-1F9B-B2C4125A2CC6}"/>
          </ac:spMkLst>
        </pc:spChg>
        <pc:spChg chg="mod">
          <ac:chgData name="Mirela Ilie (2318316)" userId="S::2318316@student.uwtsd.ac.uk::c3ce591c-a05d-4d7c-9c99-f34075e701fa" providerId="AD" clId="Web-{63EF8C30-3575-1F69-F4E8-90FFEF1E5829}" dt="2023-11-09T12:28:10.621" v="87" actId="14100"/>
          <ac:spMkLst>
            <pc:docMk/>
            <pc:sldMk cId="3458814878" sldId="258"/>
            <ac:spMk id="15" creationId="{A6EF53E5-B07A-38E0-88E2-F547D6286003}"/>
          </ac:spMkLst>
        </pc:spChg>
        <pc:spChg chg="mod">
          <ac:chgData name="Mirela Ilie (2318316)" userId="S::2318316@student.uwtsd.ac.uk::c3ce591c-a05d-4d7c-9c99-f34075e701fa" providerId="AD" clId="Web-{63EF8C30-3575-1F69-F4E8-90FFEF1E5829}" dt="2023-11-09T12:08:24.766" v="25" actId="20577"/>
          <ac:spMkLst>
            <pc:docMk/>
            <pc:sldMk cId="3458814878" sldId="258"/>
            <ac:spMk id="20" creationId="{667FC129-AC18-8E41-93BA-B73927B13C58}"/>
          </ac:spMkLst>
        </pc:spChg>
        <pc:spChg chg="mod">
          <ac:chgData name="Mirela Ilie (2318316)" userId="S::2318316@student.uwtsd.ac.uk::c3ce591c-a05d-4d7c-9c99-f34075e701fa" providerId="AD" clId="Web-{63EF8C30-3575-1F69-F4E8-90FFEF1E5829}" dt="2023-11-09T12:15:38.588" v="64" actId="20577"/>
          <ac:spMkLst>
            <pc:docMk/>
            <pc:sldMk cId="3458814878" sldId="258"/>
            <ac:spMk id="22" creationId="{2E8E916B-86B8-1231-1B22-0F93BE3BA707}"/>
          </ac:spMkLst>
        </pc:spChg>
        <pc:spChg chg="mod">
          <ac:chgData name="Mirela Ilie (2318316)" userId="S::2318316@student.uwtsd.ac.uk::c3ce591c-a05d-4d7c-9c99-f34075e701fa" providerId="AD" clId="Web-{63EF8C30-3575-1F69-F4E8-90FFEF1E5829}" dt="2023-11-09T12:24:19.851" v="76" actId="1076"/>
          <ac:spMkLst>
            <pc:docMk/>
            <pc:sldMk cId="3458814878" sldId="258"/>
            <ac:spMk id="23" creationId="{DB9FB111-CA2C-092A-063C-58A3FD50A239}"/>
          </ac:spMkLst>
        </pc:spChg>
        <pc:picChg chg="mod">
          <ac:chgData name="Mirela Ilie (2318316)" userId="S::2318316@student.uwtsd.ac.uk::c3ce591c-a05d-4d7c-9c99-f34075e701fa" providerId="AD" clId="Web-{63EF8C30-3575-1F69-F4E8-90FFEF1E5829}" dt="2023-11-09T12:14:53.915" v="58" actId="1076"/>
          <ac:picMkLst>
            <pc:docMk/>
            <pc:sldMk cId="3458814878" sldId="258"/>
            <ac:picMk id="37" creationId="{75169CA4-CE01-5DB1-3AD4-D46E6A98DD0C}"/>
          </ac:picMkLst>
        </pc:picChg>
      </pc:sldChg>
    </pc:docChg>
  </pc:docChgLst>
  <pc:docChgLst>
    <pc:chgData name="Mirela Ilie (2318316)" userId="S::2318316@student.uwtsd.ac.uk::c3ce591c-a05d-4d7c-9c99-f34075e701fa" providerId="AD" clId="Web-{1A478CD9-077C-A917-DB14-A0C96970E04F}"/>
    <pc:docChg chg="modSld">
      <pc:chgData name="Mirela Ilie (2318316)" userId="S::2318316@student.uwtsd.ac.uk::c3ce591c-a05d-4d7c-9c99-f34075e701fa" providerId="AD" clId="Web-{1A478CD9-077C-A917-DB14-A0C96970E04F}" dt="2023-11-09T12:37:50.572" v="16" actId="20577"/>
      <pc:docMkLst>
        <pc:docMk/>
      </pc:docMkLst>
      <pc:sldChg chg="modSp">
        <pc:chgData name="Mirela Ilie (2318316)" userId="S::2318316@student.uwtsd.ac.uk::c3ce591c-a05d-4d7c-9c99-f34075e701fa" providerId="AD" clId="Web-{1A478CD9-077C-A917-DB14-A0C96970E04F}" dt="2023-11-09T12:37:50.572" v="16" actId="20577"/>
        <pc:sldMkLst>
          <pc:docMk/>
          <pc:sldMk cId="3458814878" sldId="258"/>
        </pc:sldMkLst>
        <pc:spChg chg="mod">
          <ac:chgData name="Mirela Ilie (2318316)" userId="S::2318316@student.uwtsd.ac.uk::c3ce591c-a05d-4d7c-9c99-f34075e701fa" providerId="AD" clId="Web-{1A478CD9-077C-A917-DB14-A0C96970E04F}" dt="2023-11-09T12:37:50.572" v="16" actId="20577"/>
          <ac:spMkLst>
            <pc:docMk/>
            <pc:sldMk cId="3458814878" sldId="258"/>
            <ac:spMk id="4" creationId="{01010E2F-78FA-A73A-152B-DF4C8A80CD53}"/>
          </ac:spMkLst>
        </pc:spChg>
        <pc:spChg chg="mod">
          <ac:chgData name="Mirela Ilie (2318316)" userId="S::2318316@student.uwtsd.ac.uk::c3ce591c-a05d-4d7c-9c99-f34075e701fa" providerId="AD" clId="Web-{1A478CD9-077C-A917-DB14-A0C96970E04F}" dt="2023-11-09T12:36:07.662" v="8" actId="20577"/>
          <ac:spMkLst>
            <pc:docMk/>
            <pc:sldMk cId="3458814878" sldId="258"/>
            <ac:spMk id="15" creationId="{A6EF53E5-B07A-38E0-88E2-F547D6286003}"/>
          </ac:spMkLst>
        </pc:spChg>
      </pc:sldChg>
    </pc:docChg>
  </pc:docChgLst>
  <pc:docChgLst>
    <pc:chgData name="Mirela Ilie (2318316)" userId="c3ce591c-a05d-4d7c-9c99-f34075e701fa" providerId="ADAL" clId="{8F6F4CBC-6752-4083-BB40-FD99F11120D5}"/>
    <pc:docChg chg="undo custSel modSld">
      <pc:chgData name="Mirela Ilie (2318316)" userId="c3ce591c-a05d-4d7c-9c99-f34075e701fa" providerId="ADAL" clId="{8F6F4CBC-6752-4083-BB40-FD99F11120D5}" dt="2023-11-06T10:32:15.493" v="0" actId="1076"/>
      <pc:docMkLst>
        <pc:docMk/>
      </pc:docMkLst>
      <pc:sldChg chg="modSp mod">
        <pc:chgData name="Mirela Ilie (2318316)" userId="c3ce591c-a05d-4d7c-9c99-f34075e701fa" providerId="ADAL" clId="{8F6F4CBC-6752-4083-BB40-FD99F11120D5}" dt="2023-11-06T10:32:15.493" v="0" actId="1076"/>
        <pc:sldMkLst>
          <pc:docMk/>
          <pc:sldMk cId="3458814878" sldId="258"/>
        </pc:sldMkLst>
        <pc:spChg chg="mod">
          <ac:chgData name="Mirela Ilie (2318316)" userId="c3ce591c-a05d-4d7c-9c99-f34075e701fa" providerId="ADAL" clId="{8F6F4CBC-6752-4083-BB40-FD99F11120D5}" dt="2023-11-06T10:32:15.493" v="0" actId="1076"/>
          <ac:spMkLst>
            <pc:docMk/>
            <pc:sldMk cId="3458814878" sldId="258"/>
            <ac:spMk id="19" creationId="{18B4EF66-1377-2D40-AEFE-E5CD871963F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11/9/2023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11/9/2023</a:t>
            </a:fld>
            <a:endParaRPr lang="en-US"/>
          </a:p>
        </p:txBody>
      </p:sp>
      <p:sp>
        <p:nvSpPr>
          <p:cNvPr id="4" name="Slide Image Placeholder 3"/>
          <p:cNvSpPr>
            <a:spLocks noGrp="1" noRot="1" noChangeAspect="1"/>
          </p:cNvSpPr>
          <p:nvPr>
            <p:ph type="sldImg" idx="2"/>
          </p:nvPr>
        </p:nvSpPr>
        <p:spPr>
          <a:xfrm>
            <a:off x="0" y="685800"/>
            <a:ext cx="6858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3761486" rtl="0" eaLnBrk="1" latinLnBrk="0" hangingPunct="1">
      <a:defRPr sz="4971" kern="1200">
        <a:solidFill>
          <a:schemeClr val="tx1"/>
        </a:solidFill>
        <a:latin typeface="+mn-lt"/>
        <a:ea typeface="+mn-ea"/>
        <a:cs typeface="+mn-cs"/>
      </a:defRPr>
    </a:lvl1pPr>
    <a:lvl2pPr marL="1880744" algn="l" defTabSz="3761486" rtl="0" eaLnBrk="1" latinLnBrk="0" hangingPunct="1">
      <a:defRPr sz="4971" kern="1200">
        <a:solidFill>
          <a:schemeClr val="tx1"/>
        </a:solidFill>
        <a:latin typeface="+mn-lt"/>
        <a:ea typeface="+mn-ea"/>
        <a:cs typeface="+mn-cs"/>
      </a:defRPr>
    </a:lvl2pPr>
    <a:lvl3pPr marL="3761486" algn="l" defTabSz="3761486" rtl="0" eaLnBrk="1" latinLnBrk="0" hangingPunct="1">
      <a:defRPr sz="4971" kern="1200">
        <a:solidFill>
          <a:schemeClr val="tx1"/>
        </a:solidFill>
        <a:latin typeface="+mn-lt"/>
        <a:ea typeface="+mn-ea"/>
        <a:cs typeface="+mn-cs"/>
      </a:defRPr>
    </a:lvl3pPr>
    <a:lvl4pPr marL="5642230" algn="l" defTabSz="3761486" rtl="0" eaLnBrk="1" latinLnBrk="0" hangingPunct="1">
      <a:defRPr sz="4971" kern="1200">
        <a:solidFill>
          <a:schemeClr val="tx1"/>
        </a:solidFill>
        <a:latin typeface="+mn-lt"/>
        <a:ea typeface="+mn-ea"/>
        <a:cs typeface="+mn-cs"/>
      </a:defRPr>
    </a:lvl4pPr>
    <a:lvl5pPr marL="7522972" algn="l" defTabSz="3761486" rtl="0" eaLnBrk="1" latinLnBrk="0" hangingPunct="1">
      <a:defRPr sz="4971" kern="1200">
        <a:solidFill>
          <a:schemeClr val="tx1"/>
        </a:solidFill>
        <a:latin typeface="+mn-lt"/>
        <a:ea typeface="+mn-ea"/>
        <a:cs typeface="+mn-cs"/>
      </a:defRPr>
    </a:lvl5pPr>
    <a:lvl6pPr marL="9403717" algn="l" defTabSz="3761486" rtl="0" eaLnBrk="1" latinLnBrk="0" hangingPunct="1">
      <a:defRPr sz="4971" kern="1200">
        <a:solidFill>
          <a:schemeClr val="tx1"/>
        </a:solidFill>
        <a:latin typeface="+mn-lt"/>
        <a:ea typeface="+mn-ea"/>
        <a:cs typeface="+mn-cs"/>
      </a:defRPr>
    </a:lvl6pPr>
    <a:lvl7pPr marL="11284461" algn="l" defTabSz="3761486" rtl="0" eaLnBrk="1" latinLnBrk="0" hangingPunct="1">
      <a:defRPr sz="4971" kern="1200">
        <a:solidFill>
          <a:schemeClr val="tx1"/>
        </a:solidFill>
        <a:latin typeface="+mn-lt"/>
        <a:ea typeface="+mn-ea"/>
        <a:cs typeface="+mn-cs"/>
      </a:defRPr>
    </a:lvl7pPr>
    <a:lvl8pPr marL="13165203" algn="l" defTabSz="3761486" rtl="0" eaLnBrk="1" latinLnBrk="0" hangingPunct="1">
      <a:defRPr sz="4971" kern="1200">
        <a:solidFill>
          <a:schemeClr val="tx1"/>
        </a:solidFill>
        <a:latin typeface="+mn-lt"/>
        <a:ea typeface="+mn-ea"/>
        <a:cs typeface="+mn-cs"/>
      </a:defRPr>
    </a:lvl8pPr>
    <a:lvl9pPr marL="15045947" algn="l" defTabSz="3761486" rtl="0" eaLnBrk="1" latinLnBrk="0" hangingPunct="1">
      <a:defRPr sz="497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ith Guides">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ADADD297-FE83-D242-8646-E0FBED21E5A3}"/>
              </a:ext>
            </a:extLst>
          </p:cNvPr>
          <p:cNvSpPr>
            <a:spLocks noGrp="1"/>
          </p:cNvSpPr>
          <p:nvPr>
            <p:ph type="body" sz="quarter" idx="12" hasCustomPrompt="1"/>
          </p:nvPr>
        </p:nvSpPr>
        <p:spPr>
          <a:xfrm>
            <a:off x="9001125" y="331481"/>
            <a:ext cx="25888950" cy="830997"/>
          </a:xfrm>
          <a:prstGeom prst="rect">
            <a:avLst/>
          </a:prstGeom>
        </p:spPr>
        <p:txBody>
          <a:bodyPr wrap="square">
            <a:spAutoFit/>
          </a:bodyPr>
          <a:lstStyle>
            <a:lvl1pPr marL="0" indent="0" algn="ctr">
              <a:buNone/>
              <a:defRPr sz="4800" b="1" i="0">
                <a:solidFill>
                  <a:schemeClr val="bg1"/>
                </a:solidFill>
                <a:latin typeface="+mj-lt"/>
                <a:cs typeface="Arial" panose="020B0604020202020204" pitchFamily="34" charset="0"/>
              </a:defRPr>
            </a:lvl1pPr>
            <a:lvl2pPr marL="0" indent="0">
              <a:buNone/>
              <a:defRPr b="0" i="0">
                <a:latin typeface="Arial Narrow" panose="020B0604020202020204" pitchFamily="34" charset="0"/>
                <a:cs typeface="Arial Narrow" panose="020B0604020202020204" pitchFamily="34" charset="0"/>
              </a:defRPr>
            </a:lvl2pPr>
            <a:lvl3pPr marL="0" indent="0">
              <a:buNone/>
              <a:defRPr b="0" i="0">
                <a:latin typeface="Arial Narrow" panose="020B0604020202020204" pitchFamily="34" charset="0"/>
                <a:cs typeface="Arial Narrow" panose="020B0604020202020204" pitchFamily="34" charset="0"/>
              </a:defRPr>
            </a:lvl3pPr>
            <a:lvl4pPr marL="0" indent="0">
              <a:buNone/>
              <a:defRPr b="0" i="0">
                <a:latin typeface="Arial Narrow" panose="020B0604020202020204" pitchFamily="34" charset="0"/>
                <a:cs typeface="Arial Narrow" panose="020B0604020202020204" pitchFamily="34" charset="0"/>
              </a:defRPr>
            </a:lvl4pPr>
            <a:lvl5pPr marL="0" indent="0">
              <a:buNone/>
              <a:defRPr b="0" i="0">
                <a:latin typeface="Arial Narrow" panose="020B0604020202020204" pitchFamily="34" charset="0"/>
                <a:cs typeface="Arial Narrow" panose="020B0604020202020204" pitchFamily="34" charset="0"/>
              </a:defRPr>
            </a:lvl5pPr>
          </a:lstStyle>
          <a:p>
            <a:pPr lvl="0"/>
            <a:r>
              <a:rPr lang="en-US"/>
              <a:t>Poster presentation title</a:t>
            </a:r>
          </a:p>
        </p:txBody>
      </p:sp>
      <p:sp>
        <p:nvSpPr>
          <p:cNvPr id="3" name="Text Placeholder 17">
            <a:extLst>
              <a:ext uri="{FF2B5EF4-FFF2-40B4-BE49-F238E27FC236}">
                <a16:creationId xmlns:a16="http://schemas.microsoft.com/office/drawing/2014/main" id="{1455FB10-ED84-6B45-B598-90DB2A21EE32}"/>
              </a:ext>
            </a:extLst>
          </p:cNvPr>
          <p:cNvSpPr>
            <a:spLocks noGrp="1"/>
          </p:cNvSpPr>
          <p:nvPr>
            <p:ph type="body" sz="quarter" idx="11" hasCustomPrompt="1"/>
          </p:nvPr>
        </p:nvSpPr>
        <p:spPr>
          <a:xfrm>
            <a:off x="9001125" y="1362504"/>
            <a:ext cx="25888950" cy="646331"/>
          </a:xfrm>
          <a:prstGeom prst="rect">
            <a:avLst/>
          </a:prstGeom>
        </p:spPr>
        <p:txBody>
          <a:bodyPr wrap="square">
            <a:spAutoFit/>
          </a:bodyPr>
          <a:lstStyle>
            <a:lvl1pPr marL="0" indent="0" algn="ctr">
              <a:buNone/>
              <a:defRPr sz="3600" b="1" i="0">
                <a:solidFill>
                  <a:schemeClr val="bg1"/>
                </a:solidFill>
                <a:latin typeface="+mj-lt"/>
                <a:cs typeface="Arial" panose="020B0604020202020204" pitchFamily="34" charset="0"/>
              </a:defRPr>
            </a:lvl1pPr>
            <a:lvl2pPr marL="0" indent="0">
              <a:buNone/>
              <a:defRPr b="0" i="0">
                <a:latin typeface="Arial Narrow" panose="020B0604020202020204" pitchFamily="34" charset="0"/>
                <a:cs typeface="Arial Narrow" panose="020B0604020202020204" pitchFamily="34" charset="0"/>
              </a:defRPr>
            </a:lvl2pPr>
            <a:lvl3pPr marL="0" indent="0">
              <a:buNone/>
              <a:defRPr b="0" i="0">
                <a:latin typeface="Arial Narrow" panose="020B0604020202020204" pitchFamily="34" charset="0"/>
                <a:cs typeface="Arial Narrow" panose="020B0604020202020204" pitchFamily="34" charset="0"/>
              </a:defRPr>
            </a:lvl3pPr>
            <a:lvl4pPr marL="0" indent="0">
              <a:buNone/>
              <a:defRPr b="0" i="0">
                <a:latin typeface="Arial Narrow" panose="020B0604020202020204" pitchFamily="34" charset="0"/>
                <a:cs typeface="Arial Narrow" panose="020B0604020202020204" pitchFamily="34" charset="0"/>
              </a:defRPr>
            </a:lvl4pPr>
            <a:lvl5pPr marL="0" indent="0">
              <a:buNone/>
              <a:defRPr b="0" i="0">
                <a:latin typeface="Arial Narrow" panose="020B0604020202020204" pitchFamily="34" charset="0"/>
                <a:cs typeface="Arial Narrow" panose="020B0604020202020204" pitchFamily="34" charset="0"/>
              </a:defRPr>
            </a:lvl5pPr>
          </a:lstStyle>
          <a:p>
            <a:pPr lvl="0"/>
            <a:r>
              <a:rPr lang="en-US"/>
              <a:t>List of Authors and co-Authors / collaborators</a:t>
            </a:r>
          </a:p>
        </p:txBody>
      </p:sp>
      <p:sp>
        <p:nvSpPr>
          <p:cNvPr id="4" name="Text Placeholder 17">
            <a:extLst>
              <a:ext uri="{FF2B5EF4-FFF2-40B4-BE49-F238E27FC236}">
                <a16:creationId xmlns:a16="http://schemas.microsoft.com/office/drawing/2014/main" id="{953DA586-846E-9645-93C3-FF0ECF684783}"/>
              </a:ext>
            </a:extLst>
          </p:cNvPr>
          <p:cNvSpPr>
            <a:spLocks noGrp="1"/>
          </p:cNvSpPr>
          <p:nvPr>
            <p:ph type="body" sz="quarter" idx="10" hasCustomPrompt="1"/>
          </p:nvPr>
        </p:nvSpPr>
        <p:spPr>
          <a:xfrm>
            <a:off x="9001125" y="2208860"/>
            <a:ext cx="25888950" cy="584775"/>
          </a:xfrm>
          <a:prstGeom prst="rect">
            <a:avLst/>
          </a:prstGeom>
        </p:spPr>
        <p:txBody>
          <a:bodyPr wrap="square">
            <a:spAutoFit/>
          </a:bodyPr>
          <a:lstStyle>
            <a:lvl1pPr marL="0" indent="0" algn="ctr">
              <a:buNone/>
              <a:defRPr sz="3200" b="1" i="0">
                <a:solidFill>
                  <a:schemeClr val="bg1"/>
                </a:solidFill>
                <a:latin typeface="+mj-lt"/>
                <a:cs typeface="Arial" panose="020B0604020202020204" pitchFamily="34" charset="0"/>
              </a:defRPr>
            </a:lvl1pPr>
            <a:lvl2pPr marL="0" indent="0">
              <a:buNone/>
              <a:defRPr b="0" i="0">
                <a:latin typeface="Arial Narrow" panose="020B0604020202020204" pitchFamily="34" charset="0"/>
                <a:cs typeface="Arial Narrow" panose="020B0604020202020204" pitchFamily="34" charset="0"/>
              </a:defRPr>
            </a:lvl2pPr>
            <a:lvl3pPr marL="0" indent="0">
              <a:buNone/>
              <a:defRPr b="0" i="0">
                <a:latin typeface="Arial Narrow" panose="020B0604020202020204" pitchFamily="34" charset="0"/>
                <a:cs typeface="Arial Narrow" panose="020B0604020202020204" pitchFamily="34" charset="0"/>
              </a:defRPr>
            </a:lvl3pPr>
            <a:lvl4pPr marL="0" indent="0">
              <a:buNone/>
              <a:defRPr b="0" i="0">
                <a:latin typeface="Arial Narrow" panose="020B0604020202020204" pitchFamily="34" charset="0"/>
                <a:cs typeface="Arial Narrow" panose="020B0604020202020204" pitchFamily="34" charset="0"/>
              </a:defRPr>
            </a:lvl4pPr>
            <a:lvl5pPr marL="0" indent="0">
              <a:buNone/>
              <a:defRPr b="0" i="0">
                <a:latin typeface="Arial Narrow" panose="020B0604020202020204" pitchFamily="34" charset="0"/>
                <a:cs typeface="Arial Narrow" panose="020B0604020202020204" pitchFamily="34" charset="0"/>
              </a:defRPr>
            </a:lvl5pPr>
          </a:lstStyle>
          <a:p>
            <a:pPr lvl="0"/>
            <a:r>
              <a:rPr lang="en-US"/>
              <a:t>List of affiliated programs, institutions, organizations, schools, etc.</a:t>
            </a:r>
          </a:p>
        </p:txBody>
      </p:sp>
      <p:sp>
        <p:nvSpPr>
          <p:cNvPr id="5" name="Text Placeholder 9">
            <a:extLst>
              <a:ext uri="{FF2B5EF4-FFF2-40B4-BE49-F238E27FC236}">
                <a16:creationId xmlns:a16="http://schemas.microsoft.com/office/drawing/2014/main" id="{C9CF2BFF-3A35-EE4F-A081-729F9ADE820E}"/>
              </a:ext>
            </a:extLst>
          </p:cNvPr>
          <p:cNvSpPr>
            <a:spLocks noGrp="1"/>
          </p:cNvSpPr>
          <p:nvPr>
            <p:ph type="body" sz="quarter" idx="15" hasCustomPrompt="1"/>
          </p:nvPr>
        </p:nvSpPr>
        <p:spPr>
          <a:xfrm>
            <a:off x="304800" y="3842853"/>
            <a:ext cx="8467725"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INTRODUCTION or ABSTRACT</a:t>
            </a:r>
          </a:p>
        </p:txBody>
      </p:sp>
      <p:sp>
        <p:nvSpPr>
          <p:cNvPr id="6" name="Text Placeholder 9">
            <a:extLst>
              <a:ext uri="{FF2B5EF4-FFF2-40B4-BE49-F238E27FC236}">
                <a16:creationId xmlns:a16="http://schemas.microsoft.com/office/drawing/2014/main" id="{55770211-E200-F64C-85FC-367A25F1C2B6}"/>
              </a:ext>
            </a:extLst>
          </p:cNvPr>
          <p:cNvSpPr>
            <a:spLocks noGrp="1"/>
          </p:cNvSpPr>
          <p:nvPr>
            <p:ph type="body" sz="quarter" idx="17" hasCustomPrompt="1"/>
          </p:nvPr>
        </p:nvSpPr>
        <p:spPr>
          <a:xfrm>
            <a:off x="304799" y="10259200"/>
            <a:ext cx="8467725"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OBJECTIVES</a:t>
            </a:r>
          </a:p>
        </p:txBody>
      </p:sp>
      <p:sp>
        <p:nvSpPr>
          <p:cNvPr id="7" name="Text Placeholder 9">
            <a:extLst>
              <a:ext uri="{FF2B5EF4-FFF2-40B4-BE49-F238E27FC236}">
                <a16:creationId xmlns:a16="http://schemas.microsoft.com/office/drawing/2014/main" id="{8117EC9E-3A72-D043-936E-E3DBF8CD586B}"/>
              </a:ext>
            </a:extLst>
          </p:cNvPr>
          <p:cNvSpPr>
            <a:spLocks noGrp="1"/>
          </p:cNvSpPr>
          <p:nvPr>
            <p:ph type="body" sz="quarter" idx="18" hasCustomPrompt="1"/>
          </p:nvPr>
        </p:nvSpPr>
        <p:spPr>
          <a:xfrm>
            <a:off x="9001125" y="3807331"/>
            <a:ext cx="8467724"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MATERIALS &amp; METHODS</a:t>
            </a:r>
          </a:p>
        </p:txBody>
      </p:sp>
      <p:sp>
        <p:nvSpPr>
          <p:cNvPr id="8" name="Text Placeholder 9">
            <a:extLst>
              <a:ext uri="{FF2B5EF4-FFF2-40B4-BE49-F238E27FC236}">
                <a16:creationId xmlns:a16="http://schemas.microsoft.com/office/drawing/2014/main" id="{9C20A944-6F30-D64E-9031-D49D45A3AA54}"/>
              </a:ext>
            </a:extLst>
          </p:cNvPr>
          <p:cNvSpPr>
            <a:spLocks noGrp="1"/>
          </p:cNvSpPr>
          <p:nvPr>
            <p:ph type="body" sz="quarter" idx="19" hasCustomPrompt="1"/>
          </p:nvPr>
        </p:nvSpPr>
        <p:spPr>
          <a:xfrm>
            <a:off x="17716500" y="3842822"/>
            <a:ext cx="8467724"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RESULTS</a:t>
            </a:r>
          </a:p>
        </p:txBody>
      </p:sp>
      <p:sp>
        <p:nvSpPr>
          <p:cNvPr id="9" name="Text Placeholder 9">
            <a:extLst>
              <a:ext uri="{FF2B5EF4-FFF2-40B4-BE49-F238E27FC236}">
                <a16:creationId xmlns:a16="http://schemas.microsoft.com/office/drawing/2014/main" id="{F46554E1-E4E3-EE4E-9DF6-8D1B63BE4849}"/>
              </a:ext>
            </a:extLst>
          </p:cNvPr>
          <p:cNvSpPr>
            <a:spLocks noGrp="1"/>
          </p:cNvSpPr>
          <p:nvPr>
            <p:ph type="body" sz="quarter" idx="20" hasCustomPrompt="1"/>
          </p:nvPr>
        </p:nvSpPr>
        <p:spPr>
          <a:xfrm>
            <a:off x="35109151" y="3807331"/>
            <a:ext cx="8467724"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CONCLUSIONS</a:t>
            </a:r>
          </a:p>
        </p:txBody>
      </p:sp>
      <p:sp>
        <p:nvSpPr>
          <p:cNvPr id="10" name="Text Placeholder 9">
            <a:extLst>
              <a:ext uri="{FF2B5EF4-FFF2-40B4-BE49-F238E27FC236}">
                <a16:creationId xmlns:a16="http://schemas.microsoft.com/office/drawing/2014/main" id="{7E3532DD-53B8-2745-A8D3-D0E0621F4D56}"/>
              </a:ext>
            </a:extLst>
          </p:cNvPr>
          <p:cNvSpPr>
            <a:spLocks noGrp="1"/>
          </p:cNvSpPr>
          <p:nvPr>
            <p:ph type="body" sz="quarter" idx="21" hasCustomPrompt="1"/>
          </p:nvPr>
        </p:nvSpPr>
        <p:spPr>
          <a:xfrm>
            <a:off x="26431875" y="3821194"/>
            <a:ext cx="8467724"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RESULTS</a:t>
            </a:r>
          </a:p>
        </p:txBody>
      </p:sp>
      <p:sp>
        <p:nvSpPr>
          <p:cNvPr id="11" name="Text Placeholder 9">
            <a:extLst>
              <a:ext uri="{FF2B5EF4-FFF2-40B4-BE49-F238E27FC236}">
                <a16:creationId xmlns:a16="http://schemas.microsoft.com/office/drawing/2014/main" id="{19345576-4766-4642-9022-C5F9E3C00EB9}"/>
              </a:ext>
            </a:extLst>
          </p:cNvPr>
          <p:cNvSpPr>
            <a:spLocks noGrp="1"/>
          </p:cNvSpPr>
          <p:nvPr>
            <p:ph type="body" sz="quarter" idx="22" hasCustomPrompt="1"/>
          </p:nvPr>
        </p:nvSpPr>
        <p:spPr>
          <a:xfrm>
            <a:off x="35128199" y="12449906"/>
            <a:ext cx="8467724"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REFERENCES</a:t>
            </a:r>
          </a:p>
        </p:txBody>
      </p:sp>
      <p:sp>
        <p:nvSpPr>
          <p:cNvPr id="12" name="Text Placeholder 9">
            <a:extLst>
              <a:ext uri="{FF2B5EF4-FFF2-40B4-BE49-F238E27FC236}">
                <a16:creationId xmlns:a16="http://schemas.microsoft.com/office/drawing/2014/main" id="{3E3DEF36-01D1-C047-A55D-EAA3720C9524}"/>
              </a:ext>
            </a:extLst>
          </p:cNvPr>
          <p:cNvSpPr>
            <a:spLocks noGrp="1"/>
          </p:cNvSpPr>
          <p:nvPr>
            <p:ph type="body" sz="quarter" idx="23" hasCustomPrompt="1"/>
          </p:nvPr>
        </p:nvSpPr>
        <p:spPr>
          <a:xfrm>
            <a:off x="35152013" y="18850477"/>
            <a:ext cx="8467723" cy="400110"/>
          </a:xfrm>
          <a:prstGeom prst="rect">
            <a:avLst/>
          </a:prstGeom>
        </p:spPr>
        <p:txBody>
          <a:bodyPr wrap="square">
            <a:spAutoFit/>
          </a:bodyPr>
          <a:lstStyle>
            <a:lvl1pPr marL="0" indent="0" algn="ctr">
              <a:buNone/>
              <a:defRPr lang="en-US" sz="2000" b="1" dirty="0">
                <a:solidFill>
                  <a:schemeClr val="accent1">
                    <a:lumMod val="50000"/>
                  </a:schemeClr>
                </a:solidFill>
                <a:latin typeface="+mj-lt"/>
              </a:defRPr>
            </a:lvl1pPr>
            <a:lvl2pPr>
              <a:defRPr lang="en-US" sz="3200" smtClean="0"/>
            </a:lvl2pPr>
            <a:lvl3pPr>
              <a:defRPr lang="en-US" sz="2000" smtClean="0"/>
            </a:lvl3pPr>
            <a:lvl4pPr>
              <a:defRPr lang="en-US" sz="1600" smtClean="0"/>
            </a:lvl4pPr>
            <a:lvl5pPr>
              <a:defRPr lang="en-US" sz="1600"/>
            </a:lvl5pPr>
          </a:lstStyle>
          <a:p>
            <a:r>
              <a:rPr lang="en-US">
                <a:effectLst/>
                <a:latin typeface="Calibri" panose="020F0502020204030204" pitchFamily="34" charset="0"/>
              </a:rPr>
              <a:t>(click to edit)  ACKNOWLEDGEMENTS or  CONTACT</a:t>
            </a:r>
          </a:p>
        </p:txBody>
      </p:sp>
      <p:sp>
        <p:nvSpPr>
          <p:cNvPr id="13" name="Text Placeholder 13">
            <a:extLst>
              <a:ext uri="{FF2B5EF4-FFF2-40B4-BE49-F238E27FC236}">
                <a16:creationId xmlns:a16="http://schemas.microsoft.com/office/drawing/2014/main" id="{121431B4-478B-EA4B-B694-FDF84187751C}"/>
              </a:ext>
            </a:extLst>
          </p:cNvPr>
          <p:cNvSpPr>
            <a:spLocks noGrp="1"/>
          </p:cNvSpPr>
          <p:nvPr>
            <p:ph type="body" sz="quarter" idx="34" hasCustomPrompt="1"/>
          </p:nvPr>
        </p:nvSpPr>
        <p:spPr>
          <a:xfrm>
            <a:off x="304803" y="4319902"/>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4" name="Text Placeholder 13">
            <a:extLst>
              <a:ext uri="{FF2B5EF4-FFF2-40B4-BE49-F238E27FC236}">
                <a16:creationId xmlns:a16="http://schemas.microsoft.com/office/drawing/2014/main" id="{92E95DE9-2619-7E43-A330-A3A50866501C}"/>
              </a:ext>
            </a:extLst>
          </p:cNvPr>
          <p:cNvSpPr>
            <a:spLocks noGrp="1"/>
          </p:cNvSpPr>
          <p:nvPr>
            <p:ph type="body" sz="quarter" idx="33" hasCustomPrompt="1"/>
          </p:nvPr>
        </p:nvSpPr>
        <p:spPr>
          <a:xfrm>
            <a:off x="304803" y="10764676"/>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5" name="Text Placeholder 13">
            <a:extLst>
              <a:ext uri="{FF2B5EF4-FFF2-40B4-BE49-F238E27FC236}">
                <a16:creationId xmlns:a16="http://schemas.microsoft.com/office/drawing/2014/main" id="{9153C067-9D47-EC40-9244-1054555612DD}"/>
              </a:ext>
            </a:extLst>
          </p:cNvPr>
          <p:cNvSpPr>
            <a:spLocks noGrp="1"/>
          </p:cNvSpPr>
          <p:nvPr>
            <p:ph type="body" sz="quarter" idx="35" hasCustomPrompt="1"/>
          </p:nvPr>
        </p:nvSpPr>
        <p:spPr>
          <a:xfrm>
            <a:off x="9001127" y="4319902"/>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6" name="Text Placeholder 13">
            <a:extLst>
              <a:ext uri="{FF2B5EF4-FFF2-40B4-BE49-F238E27FC236}">
                <a16:creationId xmlns:a16="http://schemas.microsoft.com/office/drawing/2014/main" id="{441C9C29-ED21-A743-9FC9-5E878BDC4379}"/>
              </a:ext>
            </a:extLst>
          </p:cNvPr>
          <p:cNvSpPr>
            <a:spLocks noGrp="1"/>
          </p:cNvSpPr>
          <p:nvPr>
            <p:ph type="body" sz="quarter" idx="36" hasCustomPrompt="1"/>
          </p:nvPr>
        </p:nvSpPr>
        <p:spPr>
          <a:xfrm>
            <a:off x="17735553" y="4319902"/>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7" name="Text Placeholder 13">
            <a:extLst>
              <a:ext uri="{FF2B5EF4-FFF2-40B4-BE49-F238E27FC236}">
                <a16:creationId xmlns:a16="http://schemas.microsoft.com/office/drawing/2014/main" id="{78709FFA-2CB5-AA45-888E-20D59F5621B9}"/>
              </a:ext>
            </a:extLst>
          </p:cNvPr>
          <p:cNvSpPr>
            <a:spLocks noGrp="1"/>
          </p:cNvSpPr>
          <p:nvPr>
            <p:ph type="body" sz="quarter" idx="37" hasCustomPrompt="1"/>
          </p:nvPr>
        </p:nvSpPr>
        <p:spPr>
          <a:xfrm>
            <a:off x="26431877" y="4319902"/>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8" name="Text Placeholder 13">
            <a:extLst>
              <a:ext uri="{FF2B5EF4-FFF2-40B4-BE49-F238E27FC236}">
                <a16:creationId xmlns:a16="http://schemas.microsoft.com/office/drawing/2014/main" id="{C470B429-923F-6346-892B-1A1ADBEF9E52}"/>
              </a:ext>
            </a:extLst>
          </p:cNvPr>
          <p:cNvSpPr>
            <a:spLocks noGrp="1"/>
          </p:cNvSpPr>
          <p:nvPr>
            <p:ph type="body" sz="quarter" idx="38" hasCustomPrompt="1"/>
          </p:nvPr>
        </p:nvSpPr>
        <p:spPr>
          <a:xfrm>
            <a:off x="35128199" y="4316553"/>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19" name="Text Placeholder 13">
            <a:extLst>
              <a:ext uri="{FF2B5EF4-FFF2-40B4-BE49-F238E27FC236}">
                <a16:creationId xmlns:a16="http://schemas.microsoft.com/office/drawing/2014/main" id="{0E8C8969-FF9B-0B43-B8B7-059C5B8267AE}"/>
              </a:ext>
            </a:extLst>
          </p:cNvPr>
          <p:cNvSpPr>
            <a:spLocks noGrp="1"/>
          </p:cNvSpPr>
          <p:nvPr>
            <p:ph type="body" sz="quarter" idx="39" hasCustomPrompt="1"/>
          </p:nvPr>
        </p:nvSpPr>
        <p:spPr>
          <a:xfrm>
            <a:off x="35128199" y="12850016"/>
            <a:ext cx="846772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
        <p:nvSpPr>
          <p:cNvPr id="20" name="Text Placeholder 13">
            <a:extLst>
              <a:ext uri="{FF2B5EF4-FFF2-40B4-BE49-F238E27FC236}">
                <a16:creationId xmlns:a16="http://schemas.microsoft.com/office/drawing/2014/main" id="{7DAE2197-DA95-D243-BD62-1C61EAA2D1FA}"/>
              </a:ext>
            </a:extLst>
          </p:cNvPr>
          <p:cNvSpPr>
            <a:spLocks noGrp="1"/>
          </p:cNvSpPr>
          <p:nvPr>
            <p:ph type="body" sz="quarter" idx="40" hasCustomPrompt="1"/>
          </p:nvPr>
        </p:nvSpPr>
        <p:spPr>
          <a:xfrm>
            <a:off x="35152013" y="19386419"/>
            <a:ext cx="8424862" cy="1932837"/>
          </a:xfrm>
          <a:prstGeom prst="rect">
            <a:avLst/>
          </a:prstGeom>
        </p:spPr>
        <p:txBody>
          <a:bodyPr wrap="square" lIns="365760" tIns="365760" rIns="365760" bIns="365760">
            <a:spAutoFit/>
          </a:bodyPr>
          <a:lstStyle>
            <a:lvl1pPr marL="0" indent="0">
              <a:buNone/>
              <a:tabLst/>
              <a:defRPr lang="en-US" sz="2000" dirty="0"/>
            </a:lvl1pPr>
            <a:lvl2pPr marL="461963" indent="-231775">
              <a:tabLst/>
              <a:defRPr lang="en-US" sz="1600" dirty="0"/>
            </a:lvl2pPr>
            <a:lvl3pPr marL="461963" indent="-231775">
              <a:tabLst/>
              <a:defRPr lang="en-US" sz="1200" dirty="0"/>
            </a:lvl3pPr>
            <a:lvl4pPr marL="461963" indent="-231775">
              <a:tabLst/>
              <a:defRPr lang="en-US" sz="1000" dirty="0"/>
            </a:lvl4pPr>
            <a:lvl5pPr marL="461963" indent="-231775">
              <a:tabLst/>
              <a:defRPr lang="en-US" sz="1000" dirty="0"/>
            </a:lvl5pPr>
          </a:lstStyle>
          <a:p>
            <a:pPr lvl="0"/>
            <a:r>
              <a:rPr lang="en-US"/>
              <a:t>Type in or paste your text here</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extLst>
    <p:ext uri="{DCECCB84-F9BA-43D5-87BE-67443E8EF086}">
      <p15:sldGuideLst xmlns:p15="http://schemas.microsoft.com/office/powerpoint/2012/main">
        <p15:guide id="1" orient="horz" pos="2256" userDrawn="1">
          <p15:clr>
            <a:srgbClr val="FBAE40"/>
          </p15:clr>
        </p15:guide>
        <p15:guide id="2" pos="192" userDrawn="1">
          <p15:clr>
            <a:srgbClr val="FBAE40"/>
          </p15:clr>
        </p15:guide>
        <p15:guide id="3" pos="5526" userDrawn="1">
          <p15:clr>
            <a:srgbClr val="FBAE40"/>
          </p15:clr>
        </p15:guide>
        <p15:guide id="4" pos="5670" userDrawn="1">
          <p15:clr>
            <a:srgbClr val="FBAE40"/>
          </p15:clr>
        </p15:guide>
        <p15:guide id="5" pos="11016" userDrawn="1">
          <p15:clr>
            <a:srgbClr val="FBAE40"/>
          </p15:clr>
        </p15:guide>
        <p15:guide id="6" pos="11160" userDrawn="1">
          <p15:clr>
            <a:srgbClr val="FBAE40"/>
          </p15:clr>
        </p15:guide>
        <p15:guide id="7" pos="16488" userDrawn="1">
          <p15:clr>
            <a:srgbClr val="FBAE40"/>
          </p15:clr>
        </p15:guide>
        <p15:guide id="8" pos="16632" userDrawn="1">
          <p15:clr>
            <a:srgbClr val="FBAE40"/>
          </p15:clr>
        </p15:guide>
        <p15:guide id="9" pos="21978" userDrawn="1">
          <p15:clr>
            <a:srgbClr val="FBAE40"/>
          </p15:clr>
        </p15:guide>
        <p15:guide id="10" pos="22122" userDrawn="1">
          <p15:clr>
            <a:srgbClr val="FBAE40"/>
          </p15:clr>
        </p15:guide>
        <p15:guide id="11" pos="27450" userDrawn="1">
          <p15:clr>
            <a:srgbClr val="FBAE40"/>
          </p15:clr>
        </p15:guide>
        <p15:guide id="12" orient="horz" pos="1348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Guid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9211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20000"/>
                <a:lumOff val="80000"/>
              </a:schemeClr>
            </a:gs>
            <a:gs pos="99000">
              <a:schemeClr val="accent1">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10" name="Rectangle 36">
            <a:extLst>
              <a:ext uri="{FF2B5EF4-FFF2-40B4-BE49-F238E27FC236}">
                <a16:creationId xmlns:a16="http://schemas.microsoft.com/office/drawing/2014/main" id="{B82F2237-BAB6-704C-82F3-FA64CC22DF29}"/>
              </a:ext>
            </a:extLst>
          </p:cNvPr>
          <p:cNvSpPr>
            <a:spLocks noChangeArrowheads="1"/>
          </p:cNvSpPr>
          <p:nvPr userDrawn="1"/>
        </p:nvSpPr>
        <p:spPr bwMode="auto">
          <a:xfrm>
            <a:off x="0" y="0"/>
            <a:ext cx="43891200" cy="3200400"/>
          </a:xfrm>
          <a:prstGeom prst="rect">
            <a:avLst/>
          </a:prstGeom>
          <a:solidFill>
            <a:schemeClr val="accent1"/>
          </a:solidFill>
          <a:ln w="9525">
            <a:noFill/>
            <a:miter lim="800000"/>
            <a:headEnd/>
            <a:tailEnd/>
          </a:ln>
          <a:effectLst/>
        </p:spPr>
        <p:txBody>
          <a:bodyPr wrap="none" lIns="60957" tIns="30479" rIns="60957" bIns="30479" anchor="ctr"/>
          <a:lstStyle/>
          <a:p>
            <a:pPr>
              <a:defRPr/>
            </a:pPr>
            <a:endParaRPr lang="en-US" sz="3276"/>
          </a:p>
        </p:txBody>
      </p:sp>
      <p:sp>
        <p:nvSpPr>
          <p:cNvPr id="12" name="Text Box 14">
            <a:extLst>
              <a:ext uri="{FF2B5EF4-FFF2-40B4-BE49-F238E27FC236}">
                <a16:creationId xmlns:a16="http://schemas.microsoft.com/office/drawing/2014/main" id="{4FAAEDB7-9BBE-8D43-950B-E1D906765494}"/>
              </a:ext>
            </a:extLst>
          </p:cNvPr>
          <p:cNvSpPr txBox="1">
            <a:spLocks noChangeArrowheads="1"/>
          </p:cNvSpPr>
          <p:nvPr userDrawn="1"/>
        </p:nvSpPr>
        <p:spPr bwMode="auto">
          <a:xfrm>
            <a:off x="594464" y="21509388"/>
            <a:ext cx="2095500" cy="246348"/>
          </a:xfrm>
          <a:prstGeom prst="rect">
            <a:avLst/>
          </a:prstGeom>
          <a:noFill/>
          <a:ln w="9525">
            <a:noFill/>
            <a:miter lim="800000"/>
            <a:headEnd/>
            <a:tailEnd/>
          </a:ln>
          <a:effectLst/>
        </p:spPr>
        <p:txBody>
          <a:bodyPr wrap="square" lIns="60843" tIns="30416" rIns="60843" bIns="30416">
            <a:spAutoFit/>
          </a:bodyPr>
          <a:lstStyle/>
          <a:p>
            <a:pPr eaLnBrk="0" hangingPunct="0">
              <a:lnSpc>
                <a:spcPct val="65000"/>
              </a:lnSpc>
              <a:spcBef>
                <a:spcPct val="50000"/>
              </a:spcBef>
              <a:defRPr/>
            </a:pPr>
            <a:r>
              <a:rPr lang="en-US" sz="400" b="1">
                <a:solidFill>
                  <a:schemeClr val="bg1">
                    <a:lumMod val="75000"/>
                  </a:schemeClr>
                </a:solidFill>
                <a:latin typeface="Arial" charset="0"/>
              </a:rPr>
              <a:t>RESEARCH POSTER PRESENTATION TEMPLATE © 2019</a:t>
            </a:r>
          </a:p>
          <a:p>
            <a:pPr eaLnBrk="0" hangingPunct="0">
              <a:lnSpc>
                <a:spcPct val="65000"/>
              </a:lnSpc>
              <a:spcBef>
                <a:spcPct val="50000"/>
              </a:spcBef>
              <a:defRPr/>
            </a:pPr>
            <a:r>
              <a:rPr lang="en-US" sz="800" b="1">
                <a:solidFill>
                  <a:schemeClr val="bg1">
                    <a:lumMod val="75000"/>
                  </a:schemeClr>
                </a:solidFill>
                <a:latin typeface="Arial" charset="0"/>
              </a:rPr>
              <a:t>www.PosterPresentations.com</a:t>
            </a:r>
          </a:p>
        </p:txBody>
      </p:sp>
      <p:sp>
        <p:nvSpPr>
          <p:cNvPr id="13" name="Rounded Rectangle 12">
            <a:extLst>
              <a:ext uri="{FF2B5EF4-FFF2-40B4-BE49-F238E27FC236}">
                <a16:creationId xmlns:a16="http://schemas.microsoft.com/office/drawing/2014/main" id="{D485C5EC-23A0-7D40-81CB-4F3ADD296005}"/>
              </a:ext>
            </a:extLst>
          </p:cNvPr>
          <p:cNvSpPr/>
          <p:nvPr userDrawn="1"/>
        </p:nvSpPr>
        <p:spPr>
          <a:xfrm>
            <a:off x="30480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29" name="Rounded Rectangle 28">
            <a:extLst>
              <a:ext uri="{FF2B5EF4-FFF2-40B4-BE49-F238E27FC236}">
                <a16:creationId xmlns:a16="http://schemas.microsoft.com/office/drawing/2014/main" id="{FB7E1ED3-C5C4-3442-BA2D-502AE27F2860}"/>
              </a:ext>
            </a:extLst>
          </p:cNvPr>
          <p:cNvSpPr/>
          <p:nvPr userDrawn="1"/>
        </p:nvSpPr>
        <p:spPr>
          <a:xfrm>
            <a:off x="1770888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a:effectLst>
            <a:outerShdw blurRad="50800" dist="50800" dir="5400000" sx="1000" sy="1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0" name="Rounded Rectangle 29">
            <a:extLst>
              <a:ext uri="{FF2B5EF4-FFF2-40B4-BE49-F238E27FC236}">
                <a16:creationId xmlns:a16="http://schemas.microsoft.com/office/drawing/2014/main" id="{3245A3C7-C474-8D47-9441-9BCC37531821}"/>
              </a:ext>
            </a:extLst>
          </p:cNvPr>
          <p:cNvSpPr/>
          <p:nvPr userDrawn="1"/>
        </p:nvSpPr>
        <p:spPr>
          <a:xfrm>
            <a:off x="2641092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1" name="Rounded Rectangle 30">
            <a:extLst>
              <a:ext uri="{FF2B5EF4-FFF2-40B4-BE49-F238E27FC236}">
                <a16:creationId xmlns:a16="http://schemas.microsoft.com/office/drawing/2014/main" id="{26B3EB23-1B8E-D644-9397-F0D3C1F712F9}"/>
              </a:ext>
            </a:extLst>
          </p:cNvPr>
          <p:cNvSpPr/>
          <p:nvPr userDrawn="1"/>
        </p:nvSpPr>
        <p:spPr>
          <a:xfrm>
            <a:off x="3511296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2" name="Rounded Rectangle 31">
            <a:extLst>
              <a:ext uri="{FF2B5EF4-FFF2-40B4-BE49-F238E27FC236}">
                <a16:creationId xmlns:a16="http://schemas.microsoft.com/office/drawing/2014/main" id="{F61B3511-74B8-C246-AF48-05E5D5A1652E}"/>
              </a:ext>
            </a:extLst>
          </p:cNvPr>
          <p:cNvSpPr/>
          <p:nvPr userDrawn="1"/>
        </p:nvSpPr>
        <p:spPr>
          <a:xfrm>
            <a:off x="900684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cxnSp>
        <p:nvCxnSpPr>
          <p:cNvPr id="34" name="Straight Connector 33">
            <a:extLst>
              <a:ext uri="{FF2B5EF4-FFF2-40B4-BE49-F238E27FC236}">
                <a16:creationId xmlns:a16="http://schemas.microsoft.com/office/drawing/2014/main" id="{457BE808-A53B-994E-80E2-9E761219D543}"/>
              </a:ext>
            </a:extLst>
          </p:cNvPr>
          <p:cNvCxnSpPr>
            <a:cxnSpLocks/>
          </p:cNvCxnSpPr>
          <p:nvPr userDrawn="1"/>
        </p:nvCxnSpPr>
        <p:spPr>
          <a:xfrm>
            <a:off x="0" y="3209799"/>
            <a:ext cx="43891200"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14" name="Table 13">
            <a:extLst>
              <a:ext uri="{FF2B5EF4-FFF2-40B4-BE49-F238E27FC236}">
                <a16:creationId xmlns:a16="http://schemas.microsoft.com/office/drawing/2014/main" id="{B0C08646-AEC3-6C4B-9109-08F410BF9529}"/>
              </a:ext>
            </a:extLst>
          </p:cNvPr>
          <p:cNvGraphicFramePr>
            <a:graphicFrameLocks noGrp="1"/>
          </p:cNvGraphicFramePr>
          <p:nvPr userDrawn="1">
            <p:extLst>
              <p:ext uri="{D42A27DB-BD31-4B8C-83A1-F6EECF244321}">
                <p14:modId xmlns:p14="http://schemas.microsoft.com/office/powerpoint/2010/main" val="2243902014"/>
              </p:ext>
            </p:extLst>
          </p:nvPr>
        </p:nvGraphicFramePr>
        <p:xfrm>
          <a:off x="-6404644" y="23446"/>
          <a:ext cx="6099844" cy="21945600"/>
        </p:xfrm>
        <a:graphic>
          <a:graphicData uri="http://schemas.openxmlformats.org/drawingml/2006/table">
            <a:tbl>
              <a:tblPr firstRow="1" bandRow="1">
                <a:tableStyleId>{5C22544A-7EE6-4342-B048-85BDC9FD1C3A}</a:tableStyleId>
              </a:tblPr>
              <a:tblGrid>
                <a:gridCol w="2615564">
                  <a:extLst>
                    <a:ext uri="{9D8B030D-6E8A-4147-A177-3AD203B41FA5}">
                      <a16:colId xmlns:a16="http://schemas.microsoft.com/office/drawing/2014/main" val="20000"/>
                    </a:ext>
                  </a:extLst>
                </a:gridCol>
                <a:gridCol w="3484280">
                  <a:extLst>
                    <a:ext uri="{9D8B030D-6E8A-4147-A177-3AD203B41FA5}">
                      <a16:colId xmlns:a16="http://schemas.microsoft.com/office/drawing/2014/main" val="20001"/>
                    </a:ext>
                  </a:extLst>
                </a:gridCol>
              </a:tblGrid>
              <a:tr h="849594">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400" b="0" spc="600">
                          <a:solidFill>
                            <a:srgbClr val="1F3A4E"/>
                          </a:solidFill>
                          <a:latin typeface="Arial Black" panose="020B0A04020102020204" pitchFamily="34" charset="0"/>
                        </a:rPr>
                        <a:t>QUICK START GUIDE</a:t>
                      </a:r>
                      <a:br>
                        <a:rPr lang="en-US" sz="2400" b="0" spc="600">
                          <a:solidFill>
                            <a:srgbClr val="1F3A4E"/>
                          </a:solidFill>
                          <a:latin typeface="Arial Black" panose="020B0A04020102020204" pitchFamily="34" charset="0"/>
                        </a:rPr>
                      </a:br>
                      <a:r>
                        <a:rPr lang="en-US" sz="1800" b="1" spc="0">
                          <a:solidFill>
                            <a:srgbClr val="FF0000"/>
                          </a:solidFill>
                          <a:latin typeface="Trebuchet MS" pitchFamily="34" charset="0"/>
                        </a:rPr>
                        <a:t>(THIS SIDEBAR WILL NOT PRINT)</a:t>
                      </a:r>
                      <a:endParaRPr lang="en-US" sz="24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2611714">
                <a:tc gridSpan="2">
                  <a:txBody>
                    <a:bodyPr/>
                    <a:lstStyle/>
                    <a:p>
                      <a:pPr defTabSz="3765639"/>
                      <a:r>
                        <a:rPr lang="en-US" sz="1400" i="0">
                          <a:solidFill>
                            <a:srgbClr val="D9D9D9"/>
                          </a:solidFill>
                          <a:latin typeface="Arial"/>
                          <a:cs typeface="Arial"/>
                        </a:rPr>
                        <a:t>This PowerPoint template produces a </a:t>
                      </a:r>
                      <a:r>
                        <a:rPr lang="en-US" sz="1400" b="1" i="0">
                          <a:solidFill>
                            <a:srgbClr val="FFC000"/>
                          </a:solidFill>
                          <a:latin typeface="Arial"/>
                          <a:cs typeface="Arial"/>
                        </a:rPr>
                        <a:t>48x96”</a:t>
                      </a:r>
                      <a:r>
                        <a:rPr lang="en-US" sz="1400" i="0">
                          <a:solidFill>
                            <a:srgbClr val="FFC000"/>
                          </a:solidFill>
                          <a:latin typeface="Arial"/>
                          <a:cs typeface="Arial"/>
                        </a:rPr>
                        <a:t> </a:t>
                      </a:r>
                      <a:r>
                        <a:rPr lang="en-US" sz="1400" i="0">
                          <a:solidFill>
                            <a:srgbClr val="D9D9D9"/>
                          </a:solidFill>
                          <a:latin typeface="Arial"/>
                          <a:cs typeface="Arial"/>
                        </a:rPr>
                        <a:t>presentation poster. You can use it to create your research poster by placing your title, subtitle, text, tables, charts and photos. </a:t>
                      </a:r>
                    </a:p>
                    <a:p>
                      <a:pPr defTabSz="3765639"/>
                      <a:endParaRPr lang="en-US" sz="1400" i="0">
                        <a:solidFill>
                          <a:srgbClr val="D9D9D9"/>
                        </a:solidFill>
                        <a:latin typeface="Arial"/>
                        <a:cs typeface="Arial"/>
                      </a:endParaRPr>
                    </a:p>
                    <a:p>
                      <a:pPr defTabSz="3765639"/>
                      <a:r>
                        <a:rPr lang="en-US" sz="14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1400" i="0" err="1">
                          <a:solidFill>
                            <a:srgbClr val="FFC000"/>
                          </a:solidFill>
                          <a:latin typeface="Arial"/>
                          <a:cs typeface="Arial"/>
                        </a:rPr>
                        <a:t>PosterPresentations.com</a:t>
                      </a:r>
                      <a:r>
                        <a:rPr lang="en-US" sz="1400" i="0">
                          <a:solidFill>
                            <a:srgbClr val="D9D9D9"/>
                          </a:solidFill>
                          <a:latin typeface="Arial"/>
                          <a:cs typeface="Arial"/>
                        </a:rPr>
                        <a:t> and click on the  </a:t>
                      </a:r>
                      <a:r>
                        <a:rPr lang="en-US" sz="1400" i="0">
                          <a:solidFill>
                            <a:srgbClr val="FFC000"/>
                          </a:solidFill>
                          <a:latin typeface="Arial"/>
                          <a:cs typeface="Arial"/>
                        </a:rPr>
                        <a:t>HELP DESK</a:t>
                      </a:r>
                      <a:r>
                        <a:rPr lang="en-US" sz="1400" i="0" baseline="0">
                          <a:solidFill>
                            <a:srgbClr val="D9D9D9"/>
                          </a:solidFill>
                          <a:latin typeface="Arial"/>
                          <a:cs typeface="Arial"/>
                        </a:rPr>
                        <a:t> </a:t>
                      </a:r>
                      <a:r>
                        <a:rPr lang="en-US" sz="1400" i="0">
                          <a:solidFill>
                            <a:srgbClr val="D9D9D9"/>
                          </a:solidFill>
                          <a:latin typeface="Arial"/>
                          <a:cs typeface="Arial"/>
                        </a:rPr>
                        <a:t>tab.</a:t>
                      </a:r>
                    </a:p>
                    <a:p>
                      <a:pPr defTabSz="3765639"/>
                      <a:endParaRPr lang="en-US" sz="1400" i="0">
                        <a:solidFill>
                          <a:srgbClr val="D9D9D9"/>
                        </a:solidFill>
                        <a:latin typeface="Arial"/>
                        <a:cs typeface="Arial"/>
                      </a:endParaRPr>
                    </a:p>
                    <a:p>
                      <a:pPr defTabSz="3765639"/>
                      <a:r>
                        <a:rPr lang="en-US" sz="1400" i="0">
                          <a:solidFill>
                            <a:srgbClr val="D9D9D9"/>
                          </a:solidFill>
                          <a:latin typeface="Arial"/>
                          <a:cs typeface="Arial"/>
                        </a:rPr>
                        <a:t>To print your poster using our same-day professional printing service, go online to </a:t>
                      </a:r>
                      <a:r>
                        <a:rPr lang="en-US" sz="1400" i="0" err="1">
                          <a:solidFill>
                            <a:srgbClr val="FFC000"/>
                          </a:solidFill>
                          <a:latin typeface="Arial"/>
                          <a:cs typeface="Arial"/>
                        </a:rPr>
                        <a:t>PosterPresentations.com</a:t>
                      </a:r>
                      <a:r>
                        <a:rPr lang="en-US" sz="1400" i="0">
                          <a:solidFill>
                            <a:srgbClr val="D9D9D9"/>
                          </a:solidFill>
                          <a:latin typeface="Arial"/>
                          <a:cs typeface="Arial"/>
                        </a:rPr>
                        <a:t> and click on "</a:t>
                      </a:r>
                      <a:r>
                        <a:rPr lang="en-US" sz="1400" i="0">
                          <a:solidFill>
                            <a:srgbClr val="FFC000"/>
                          </a:solidFill>
                          <a:latin typeface="Arial"/>
                          <a:cs typeface="Arial"/>
                        </a:rPr>
                        <a:t>Order your poster</a:t>
                      </a:r>
                      <a:r>
                        <a:rPr lang="en-US" sz="1400" i="0">
                          <a:solidFill>
                            <a:srgbClr val="D9D9D9"/>
                          </a:solidFill>
                          <a:latin typeface="Arial"/>
                          <a:cs typeface="Arial"/>
                        </a:rPr>
                        <a:t>".</a:t>
                      </a:r>
                      <a:endParaRPr lang="en-US" sz="14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3115177">
                <a:tc>
                  <a:txBody>
                    <a:bodyPr/>
                    <a:lstStyle/>
                    <a:p>
                      <a:pPr algn="ctr"/>
                      <a:endParaRPr lang="en-US" sz="1400">
                        <a:solidFill>
                          <a:srgbClr val="1F3A4E"/>
                        </a:solidFill>
                      </a:endParaRPr>
                    </a:p>
                    <a:p>
                      <a:pPr algn="ctr"/>
                      <a:endParaRPr lang="en-US" sz="1400">
                        <a:solidFill>
                          <a:srgbClr val="1F3A4E"/>
                        </a:solidFill>
                      </a:endParaRPr>
                    </a:p>
                    <a:p>
                      <a:pPr algn="ctr"/>
                      <a:r>
                        <a:rPr lang="en-US" sz="1400">
                          <a:solidFill>
                            <a:schemeClr val="bg1"/>
                          </a:solidFill>
                          <a:latin typeface="Arial" panose="020B0604020202020204" pitchFamily="34" charset="0"/>
                          <a:cs typeface="Arial" panose="020B0604020202020204" pitchFamily="34" charset="0"/>
                        </a:rPr>
                        <a:t>This is a template for a</a:t>
                      </a:r>
                    </a:p>
                    <a:p>
                      <a:pPr algn="ctr"/>
                      <a:r>
                        <a:rPr lang="en-US" sz="1400">
                          <a:solidFill>
                            <a:schemeClr val="bg1"/>
                          </a:solidFill>
                          <a:latin typeface="Arial" panose="020B0604020202020204" pitchFamily="34" charset="0"/>
                          <a:cs typeface="Arial" panose="020B0604020202020204" pitchFamily="34" charset="0"/>
                        </a:rPr>
                        <a:t>presentation poster </a:t>
                      </a:r>
                      <a:br>
                        <a:rPr lang="en-US" sz="1400">
                          <a:solidFill>
                            <a:schemeClr val="bg1"/>
                          </a:solidFill>
                          <a:latin typeface="Arial" panose="020B0604020202020204" pitchFamily="34" charset="0"/>
                          <a:cs typeface="Arial" panose="020B0604020202020204" pitchFamily="34" charset="0"/>
                        </a:rPr>
                      </a:br>
                      <a:r>
                        <a:rPr lang="en-US" sz="2400" b="1">
                          <a:solidFill>
                            <a:srgbClr val="FFC000"/>
                          </a:solidFill>
                          <a:latin typeface="Arial" panose="020B0604020202020204" pitchFamily="34" charset="0"/>
                          <a:cs typeface="Arial" panose="020B0604020202020204" pitchFamily="34" charset="0"/>
                        </a:rPr>
                        <a:t>48 inches tall</a:t>
                      </a:r>
                      <a:br>
                        <a:rPr lang="en-US" sz="2400" b="1">
                          <a:solidFill>
                            <a:srgbClr val="FFC000"/>
                          </a:solidFill>
                          <a:latin typeface="Arial" panose="020B0604020202020204" pitchFamily="34" charset="0"/>
                          <a:cs typeface="Arial" panose="020B0604020202020204" pitchFamily="34" charset="0"/>
                        </a:rPr>
                      </a:br>
                      <a:r>
                        <a:rPr lang="en-US" sz="2400" b="1">
                          <a:solidFill>
                            <a:srgbClr val="FFC000"/>
                          </a:solidFill>
                          <a:latin typeface="Arial" panose="020B0604020202020204" pitchFamily="34" charset="0"/>
                          <a:cs typeface="Arial" panose="020B0604020202020204" pitchFamily="34" charset="0"/>
                        </a:rPr>
                        <a:t>by</a:t>
                      </a:r>
                      <a:br>
                        <a:rPr lang="en-US" sz="2400" b="1">
                          <a:solidFill>
                            <a:srgbClr val="FFC000"/>
                          </a:solidFill>
                          <a:latin typeface="Arial" panose="020B0604020202020204" pitchFamily="34" charset="0"/>
                          <a:cs typeface="Arial" panose="020B0604020202020204" pitchFamily="34" charset="0"/>
                        </a:rPr>
                      </a:br>
                      <a:r>
                        <a:rPr lang="en-US" sz="2400" b="1">
                          <a:solidFill>
                            <a:srgbClr val="FFC000"/>
                          </a:solidFill>
                          <a:latin typeface="Arial" panose="020B0604020202020204" pitchFamily="34" charset="0"/>
                          <a:cs typeface="Arial" panose="020B0604020202020204" pitchFamily="34" charset="0"/>
                        </a:rPr>
                        <a:t>96 inches wide</a:t>
                      </a:r>
                      <a:br>
                        <a:rPr lang="en-US" sz="1400">
                          <a:solidFill>
                            <a:schemeClr val="bg1"/>
                          </a:solidFill>
                          <a:latin typeface="Arial" panose="020B0604020202020204" pitchFamily="34" charset="0"/>
                          <a:cs typeface="Arial" panose="020B0604020202020204" pitchFamily="34" charset="0"/>
                        </a:rPr>
                      </a:br>
                      <a:endParaRPr lang="en-US" sz="14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1600" b="1" baseline="0">
                          <a:solidFill>
                            <a:srgbClr val="FFC000"/>
                          </a:solidFill>
                          <a:latin typeface="Arial" panose="020B0604020202020204" pitchFamily="34" charset="0"/>
                          <a:cs typeface="Arial" panose="020B0604020202020204" pitchFamily="34" charset="0"/>
                        </a:rPr>
                        <a:t>Important: </a:t>
                      </a:r>
                      <a:br>
                        <a:rPr lang="en-US" sz="1600" b="1" baseline="0">
                          <a:solidFill>
                            <a:srgbClr val="FFC000"/>
                          </a:solidFill>
                          <a:latin typeface="Arial" panose="020B0604020202020204" pitchFamily="34" charset="0"/>
                          <a:cs typeface="Arial" panose="020B0604020202020204" pitchFamily="34" charset="0"/>
                        </a:rPr>
                      </a:br>
                      <a:r>
                        <a:rPr lang="en-US" sz="1600" b="1" baseline="0">
                          <a:solidFill>
                            <a:srgbClr val="FFC000"/>
                          </a:solidFill>
                          <a:latin typeface="Arial" panose="020B0604020202020204" pitchFamily="34" charset="0"/>
                          <a:cs typeface="Arial" panose="020B0604020202020204" pitchFamily="34" charset="0"/>
                        </a:rPr>
                        <a:t>Check the template size</a:t>
                      </a:r>
                      <a:br>
                        <a:rPr lang="en-US" sz="1400" b="0" baseline="0">
                          <a:solidFill>
                            <a:srgbClr val="FFC000"/>
                          </a:solidFill>
                          <a:latin typeface="Arial" panose="020B0604020202020204" pitchFamily="34" charset="0"/>
                          <a:cs typeface="Arial" panose="020B0604020202020204" pitchFamily="34" charset="0"/>
                        </a:rPr>
                      </a:br>
                      <a:r>
                        <a:rPr lang="en-US" sz="14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1400" b="0" baseline="0">
                          <a:solidFill>
                            <a:srgbClr val="D9D9D9"/>
                          </a:solidFill>
                          <a:latin typeface="Arial" panose="020B0604020202020204" pitchFamily="34" charset="0"/>
                          <a:cs typeface="Arial" panose="020B0604020202020204" pitchFamily="34" charset="0"/>
                        </a:rPr>
                      </a:br>
                      <a:r>
                        <a:rPr lang="en-US" sz="14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1400" b="0" baseline="0">
                          <a:solidFill>
                            <a:srgbClr val="D9D9D9"/>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24 tall x 48 wide</a:t>
                      </a:r>
                      <a:br>
                        <a:rPr lang="en-US" sz="1400" b="0" baseline="0">
                          <a:solidFill>
                            <a:srgbClr val="FFC000"/>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42 tall x 84 wide</a:t>
                      </a:r>
                      <a:br>
                        <a:rPr lang="en-US" sz="1400" b="0" baseline="0">
                          <a:solidFill>
                            <a:srgbClr val="FFC000"/>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36 tall x 72 wide</a:t>
                      </a:r>
                    </a:p>
                  </a:txBody>
                  <a:tcPr marL="182880" marT="137160">
                    <a:solidFill>
                      <a:srgbClr val="010101"/>
                    </a:solidFill>
                  </a:tcPr>
                </a:tc>
                <a:extLst>
                  <a:ext uri="{0D108BD9-81ED-4DB2-BD59-A6C34878D82A}">
                    <a16:rowId xmlns:a16="http://schemas.microsoft.com/office/drawing/2014/main" val="10008"/>
                  </a:ext>
                </a:extLst>
              </a:tr>
              <a:tr h="3052245">
                <a:tc>
                  <a:txBody>
                    <a:bodyPr/>
                    <a:lstStyle/>
                    <a:p>
                      <a:endParaRPr lang="en-US" sz="1400">
                        <a:solidFill>
                          <a:srgbClr val="1F3A4E"/>
                        </a:solidFill>
                      </a:endParaRPr>
                    </a:p>
                  </a:txBody>
                  <a:tcPr>
                    <a:blipFill rotWithShape="1">
                      <a:blip r:embed="rId3"/>
                      <a:stretch>
                        <a:fillRect/>
                      </a:stretch>
                    </a:blipFill>
                  </a:tcPr>
                </a:tc>
                <a:tc>
                  <a:txBody>
                    <a:bodyPr/>
                    <a:lstStyle/>
                    <a:p>
                      <a:pPr algn="l"/>
                      <a:r>
                        <a:rPr lang="en-US" sz="1600" b="1" baseline="0">
                          <a:solidFill>
                            <a:srgbClr val="FFC000"/>
                          </a:solidFill>
                          <a:latin typeface="Arial" panose="020B0604020202020204" pitchFamily="34" charset="0"/>
                          <a:cs typeface="Arial" panose="020B0604020202020204" pitchFamily="34" charset="0"/>
                        </a:rPr>
                        <a:t>How to </a:t>
                      </a:r>
                      <a:r>
                        <a:rPr lang="en-US" sz="2800" b="1" baseline="0">
                          <a:solidFill>
                            <a:srgbClr val="FFC000"/>
                          </a:solidFill>
                          <a:latin typeface="Arial" panose="020B0604020202020204" pitchFamily="34" charset="0"/>
                          <a:cs typeface="Arial" panose="020B0604020202020204" pitchFamily="34" charset="0"/>
                        </a:rPr>
                        <a:t>Zoom in </a:t>
                      </a:r>
                      <a:r>
                        <a:rPr lang="en-US" sz="1600" b="1" baseline="0">
                          <a:solidFill>
                            <a:srgbClr val="FFC000"/>
                          </a:solidFill>
                          <a:latin typeface="Arial" panose="020B0604020202020204" pitchFamily="34" charset="0"/>
                          <a:cs typeface="Arial" panose="020B0604020202020204" pitchFamily="34" charset="0"/>
                        </a:rPr>
                        <a:t>and </a:t>
                      </a:r>
                      <a:r>
                        <a:rPr lang="en-US" sz="1200" b="1" baseline="0">
                          <a:solidFill>
                            <a:srgbClr val="FFC000"/>
                          </a:solidFill>
                          <a:latin typeface="Arial" panose="020B0604020202020204" pitchFamily="34" charset="0"/>
                          <a:cs typeface="Arial" panose="020B0604020202020204" pitchFamily="34" charset="0"/>
                        </a:rPr>
                        <a:t>out</a:t>
                      </a:r>
                      <a:endParaRPr lang="en-US" sz="1600" b="1" baseline="0">
                        <a:solidFill>
                          <a:srgbClr val="FFC000"/>
                        </a:solidFill>
                        <a:latin typeface="Arial" panose="020B0604020202020204" pitchFamily="34" charset="0"/>
                        <a:cs typeface="Arial" panose="020B0604020202020204" pitchFamily="34" charset="0"/>
                      </a:endParaRPr>
                    </a:p>
                    <a:p>
                      <a:pPr algn="l"/>
                      <a:r>
                        <a:rPr lang="en-US" sz="14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1400" b="0" baseline="0">
                          <a:solidFill>
                            <a:srgbClr val="D9D9D9"/>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1. </a:t>
                      </a:r>
                      <a:r>
                        <a:rPr lang="en-US" sz="14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1400" b="0" baseline="0">
                          <a:solidFill>
                            <a:srgbClr val="D9D9D9"/>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2. </a:t>
                      </a:r>
                      <a:r>
                        <a:rPr lang="en-US" sz="14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447457">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1600" b="1" baseline="0">
                          <a:solidFill>
                            <a:srgbClr val="FFC000"/>
                          </a:solidFill>
                          <a:latin typeface="Arial" panose="020B0604020202020204" pitchFamily="34" charset="0"/>
                          <a:cs typeface="Arial" panose="020B0604020202020204" pitchFamily="34" charset="0"/>
                        </a:rPr>
                        <a:t>Ruler and Guides</a:t>
                      </a:r>
                      <a:br>
                        <a:rPr lang="en-US" sz="1400" b="0" baseline="0">
                          <a:solidFill>
                            <a:srgbClr val="FFC000"/>
                          </a:solidFill>
                          <a:latin typeface="Arial" panose="020B0604020202020204" pitchFamily="34" charset="0"/>
                          <a:cs typeface="Arial" panose="020B0604020202020204" pitchFamily="34" charset="0"/>
                        </a:rPr>
                      </a:br>
                      <a:r>
                        <a:rPr lang="en-US" sz="14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2863446">
                <a:tc>
                  <a:txBody>
                    <a:bodyPr/>
                    <a:lstStyle/>
                    <a:p>
                      <a:endParaRPr lang="en-US" sz="1400">
                        <a:solidFill>
                          <a:srgbClr val="1F3A4E"/>
                        </a:solidFill>
                      </a:endParaRPr>
                    </a:p>
                  </a:txBody>
                  <a:tcPr>
                    <a:blipFill rotWithShape="1">
                      <a:blip r:embed="rId4"/>
                      <a:stretch>
                        <a:fillRect/>
                      </a:stretch>
                    </a:blipFill>
                  </a:tcPr>
                </a:tc>
                <a:tc>
                  <a:txBody>
                    <a:bodyPr/>
                    <a:lstStyle/>
                    <a:p>
                      <a:pPr marL="0" lvl="1" indent="0" algn="l" defTabSz="114300"/>
                      <a:r>
                        <a:rPr lang="en-US" sz="1600" b="1" baseline="0">
                          <a:solidFill>
                            <a:srgbClr val="FFC000"/>
                          </a:solidFill>
                          <a:latin typeface="Arial" panose="020B0604020202020204" pitchFamily="34" charset="0"/>
                          <a:cs typeface="Arial" panose="020B0604020202020204" pitchFamily="34" charset="0"/>
                        </a:rPr>
                        <a:t>Headers and text containers</a:t>
                      </a:r>
                      <a:br>
                        <a:rPr lang="en-US" sz="1400" b="0" baseline="0">
                          <a:solidFill>
                            <a:schemeClr val="bg1"/>
                          </a:solidFill>
                          <a:latin typeface="Arial" panose="020B0604020202020204" pitchFamily="34" charset="0"/>
                          <a:cs typeface="Arial" panose="020B0604020202020204" pitchFamily="34" charset="0"/>
                        </a:rPr>
                      </a:br>
                      <a:r>
                        <a:rPr lang="en-US" sz="14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1400" b="0" baseline="0">
                          <a:solidFill>
                            <a:schemeClr val="bg1"/>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a:t>
                      </a:r>
                      <a:r>
                        <a:rPr lang="en-US" sz="1400" b="0" baseline="0">
                          <a:solidFill>
                            <a:schemeClr val="bg1"/>
                          </a:solidFill>
                          <a:latin typeface="Arial" panose="020B0604020202020204" pitchFamily="34" charset="0"/>
                          <a:cs typeface="Arial" panose="020B0604020202020204" pitchFamily="34" charset="0"/>
                        </a:rPr>
                        <a:t> </a:t>
                      </a:r>
                      <a:r>
                        <a:rPr lang="en-US" sz="1400" b="0" baseline="0">
                          <a:solidFill>
                            <a:srgbClr val="D9D9D9"/>
                          </a:solidFill>
                          <a:latin typeface="Arial" panose="020B0604020202020204" pitchFamily="34" charset="0"/>
                          <a:cs typeface="Arial" panose="020B0604020202020204" pitchFamily="34" charset="0"/>
                        </a:rPr>
                        <a:t>Click inside a section header to add its text. </a:t>
                      </a:r>
                      <a:br>
                        <a:rPr lang="en-US" sz="1400" b="0" baseline="0">
                          <a:solidFill>
                            <a:schemeClr val="bg1"/>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a:t>
                      </a:r>
                      <a:r>
                        <a:rPr lang="en-US" sz="1400" b="0" baseline="0">
                          <a:solidFill>
                            <a:schemeClr val="bg1"/>
                          </a:solidFill>
                          <a:latin typeface="Arial" panose="020B0604020202020204" pitchFamily="34" charset="0"/>
                          <a:cs typeface="Arial" panose="020B0604020202020204" pitchFamily="34" charset="0"/>
                        </a:rPr>
                        <a:t> </a:t>
                      </a:r>
                      <a:r>
                        <a:rPr lang="en-US" sz="14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1400" b="0" baseline="0">
                          <a:solidFill>
                            <a:schemeClr val="bg1"/>
                          </a:solidFill>
                          <a:latin typeface="Arial" panose="020B0604020202020204" pitchFamily="34" charset="0"/>
                          <a:cs typeface="Arial" panose="020B0604020202020204" pitchFamily="34" charset="0"/>
                        </a:rPr>
                      </a:br>
                      <a:r>
                        <a:rPr lang="en-US" sz="1400" b="0" baseline="0">
                          <a:solidFill>
                            <a:srgbClr val="FFC000"/>
                          </a:solidFill>
                          <a:latin typeface="Arial" panose="020B0604020202020204" pitchFamily="34" charset="0"/>
                          <a:cs typeface="Arial" panose="020B0604020202020204" pitchFamily="34" charset="0"/>
                        </a:rPr>
                        <a:t>-</a:t>
                      </a:r>
                      <a:r>
                        <a:rPr lang="en-US" sz="1400" b="0" baseline="0">
                          <a:solidFill>
                            <a:schemeClr val="bg1"/>
                          </a:solidFill>
                          <a:latin typeface="Arial" panose="020B0604020202020204" pitchFamily="34" charset="0"/>
                          <a:cs typeface="Arial" panose="020B0604020202020204" pitchFamily="34" charset="0"/>
                        </a:rPr>
                        <a:t> </a:t>
                      </a:r>
                      <a:r>
                        <a:rPr lang="en-US" sz="14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2328517">
                <a:tc gridSpan="2">
                  <a:txBody>
                    <a:bodyPr/>
                    <a:lstStyle/>
                    <a:p>
                      <a:r>
                        <a:rPr lang="en-US" sz="1600" b="1">
                          <a:solidFill>
                            <a:srgbClr val="FFC000"/>
                          </a:solidFill>
                          <a:latin typeface="Arial" panose="020B0604020202020204" pitchFamily="34" charset="0"/>
                          <a:cs typeface="Arial" panose="020B0604020202020204" pitchFamily="34" charset="0"/>
                        </a:rPr>
                        <a:t>Adding content to the poster</a:t>
                      </a:r>
                    </a:p>
                    <a:p>
                      <a:r>
                        <a:rPr lang="en-US" sz="14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14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14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1541856">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6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1356088">
                <a:tc gridSpan="2">
                  <a:txBody>
                    <a:bodyPr/>
                    <a:lstStyle/>
                    <a:p>
                      <a:endParaRPr lang="en-US" sz="14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89468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6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14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1884822">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4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EA1CC77-A871-8F4C-84A1-F0963AACAD18}"/>
              </a:ext>
            </a:extLst>
          </p:cNvPr>
          <p:cNvGraphicFramePr>
            <a:graphicFrameLocks noGrp="1"/>
          </p:cNvGraphicFramePr>
          <p:nvPr userDrawn="1">
            <p:extLst>
              <p:ext uri="{D42A27DB-BD31-4B8C-83A1-F6EECF244321}">
                <p14:modId xmlns:p14="http://schemas.microsoft.com/office/powerpoint/2010/main" val="629938170"/>
              </p:ext>
            </p:extLst>
          </p:nvPr>
        </p:nvGraphicFramePr>
        <p:xfrm>
          <a:off x="44086271" y="0"/>
          <a:ext cx="6103334" cy="22286349"/>
        </p:xfrm>
        <a:graphic>
          <a:graphicData uri="http://schemas.openxmlformats.org/drawingml/2006/table">
            <a:tbl>
              <a:tblPr firstRow="1" bandRow="1">
                <a:tableStyleId>{5C22544A-7EE6-4342-B048-85BDC9FD1C3A}</a:tableStyleId>
              </a:tblPr>
              <a:tblGrid>
                <a:gridCol w="2906147">
                  <a:extLst>
                    <a:ext uri="{9D8B030D-6E8A-4147-A177-3AD203B41FA5}">
                      <a16:colId xmlns:a16="http://schemas.microsoft.com/office/drawing/2014/main" val="20000"/>
                    </a:ext>
                  </a:extLst>
                </a:gridCol>
                <a:gridCol w="208280">
                  <a:extLst>
                    <a:ext uri="{9D8B030D-6E8A-4147-A177-3AD203B41FA5}">
                      <a16:colId xmlns:a16="http://schemas.microsoft.com/office/drawing/2014/main" val="764104496"/>
                    </a:ext>
                  </a:extLst>
                </a:gridCol>
                <a:gridCol w="2988907">
                  <a:extLst>
                    <a:ext uri="{9D8B030D-6E8A-4147-A177-3AD203B41FA5}">
                      <a16:colId xmlns:a16="http://schemas.microsoft.com/office/drawing/2014/main" val="4164475170"/>
                    </a:ext>
                  </a:extLst>
                </a:gridCol>
              </a:tblGrid>
              <a:tr h="867566">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b="0" spc="600">
                          <a:solidFill>
                            <a:srgbClr val="1F3A4E"/>
                          </a:solidFill>
                          <a:latin typeface="Arial Black" panose="020B0A04020102020204" pitchFamily="34" charset="0"/>
                        </a:rPr>
                        <a:t>QUICK START GUIDE</a:t>
                      </a:r>
                      <a:br>
                        <a:rPr lang="en-US" sz="2800" b="0" spc="600">
                          <a:solidFill>
                            <a:srgbClr val="1F3A4E"/>
                          </a:solidFill>
                          <a:latin typeface="Arial Black" panose="020B0A04020102020204" pitchFamily="34" charset="0"/>
                        </a:rPr>
                      </a:br>
                      <a:r>
                        <a:rPr lang="en-US" sz="2000" b="1" spc="0">
                          <a:solidFill>
                            <a:srgbClr val="FF0000"/>
                          </a:solidFill>
                          <a:latin typeface="Trebuchet MS" pitchFamily="34" charset="0"/>
                        </a:rPr>
                        <a:t>(THIS SIDEBAR WILL NOT PRINT)</a:t>
                      </a:r>
                      <a:endParaRPr lang="en-US" sz="28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929866">
                <a:tc gridSpan="3">
                  <a:txBody>
                    <a:bodyPr/>
                    <a:lstStyle/>
                    <a:p>
                      <a:pPr algn="l"/>
                      <a:r>
                        <a:rPr lang="en-US" sz="1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16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16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1600">
                        <a:solidFill>
                          <a:srgbClr val="FFC000"/>
                        </a:solidFill>
                      </a:endParaRPr>
                    </a:p>
                    <a:p>
                      <a:pPr marL="0" indent="0" algn="l" defTabSz="114300"/>
                      <a:endParaRPr lang="en-US" sz="1600" b="0" baseline="0">
                        <a:solidFill>
                          <a:srgbClr val="D9D9D9"/>
                        </a:solidFill>
                        <a:latin typeface="Arial" panose="020B0604020202020204" pitchFamily="34" charset="0"/>
                        <a:cs typeface="Arial" panose="020B0604020202020204" pitchFamily="34" charset="0"/>
                      </a:endParaRPr>
                    </a:p>
                    <a:p>
                      <a:pPr marL="0" indent="0" algn="l" defTabSz="114300"/>
                      <a:r>
                        <a:rPr lang="en-US" sz="16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1600" b="0" baseline="0">
                        <a:solidFill>
                          <a:srgbClr val="D9D9D9"/>
                        </a:solidFill>
                        <a:latin typeface="Arial" panose="020B0604020202020204" pitchFamily="34" charset="0"/>
                        <a:cs typeface="Arial" panose="020B0604020202020204" pitchFamily="34" charset="0"/>
                      </a:endParaRPr>
                    </a:p>
                    <a:p>
                      <a:pPr marL="0" indent="0" algn="l" defTabSz="114300"/>
                      <a:r>
                        <a:rPr lang="en-US" sz="16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701888">
                <a:tc gridSpan="3">
                  <a:txBody>
                    <a:bodyPr/>
                    <a:lstStyle/>
                    <a:p>
                      <a:r>
                        <a:rPr lang="en-US" sz="1800" b="1">
                          <a:solidFill>
                            <a:srgbClr val="FFC000"/>
                          </a:solidFill>
                          <a:latin typeface="Arial" panose="020B0604020202020204" pitchFamily="34" charset="0"/>
                          <a:cs typeface="Arial" panose="020B0604020202020204" pitchFamily="34" charset="0"/>
                        </a:rPr>
                        <a:t>How to change the column layout configuration</a:t>
                      </a:r>
                    </a:p>
                    <a:p>
                      <a:r>
                        <a:rPr lang="en-US" sz="16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1600">
                          <a:solidFill>
                            <a:srgbClr val="D9D9D9"/>
                          </a:solidFill>
                          <a:latin typeface="Arial" panose="020B0604020202020204" pitchFamily="34" charset="0"/>
                          <a:cs typeface="Arial" panose="020B0604020202020204" pitchFamily="34" charset="0"/>
                        </a:rPr>
                        <a:t>You can see a tutorial here: </a:t>
                      </a:r>
                      <a:r>
                        <a:rPr lang="en-US" sz="1600" u="sng">
                          <a:solidFill>
                            <a:srgbClr val="FFC000"/>
                          </a:solidFill>
                          <a:latin typeface="Arial" panose="020B0604020202020204" pitchFamily="34" charset="0"/>
                          <a:cs typeface="Arial" panose="020B0604020202020204" pitchFamily="34" charset="0"/>
                        </a:rPr>
                        <a:t>https://</a:t>
                      </a:r>
                      <a:r>
                        <a:rPr lang="en-US" sz="1600" u="sng" err="1">
                          <a:solidFill>
                            <a:srgbClr val="FFC000"/>
                          </a:solidFill>
                          <a:latin typeface="Arial" panose="020B0604020202020204" pitchFamily="34" charset="0"/>
                          <a:cs typeface="Arial" panose="020B0604020202020204" pitchFamily="34" charset="0"/>
                        </a:rPr>
                        <a:t>www.posterpresentations.com</a:t>
                      </a:r>
                      <a:r>
                        <a:rPr lang="en-US" sz="1600" u="sng">
                          <a:solidFill>
                            <a:srgbClr val="FFC000"/>
                          </a:solidFill>
                          <a:latin typeface="Arial" panose="020B0604020202020204" pitchFamily="34" charset="0"/>
                          <a:cs typeface="Arial" panose="020B0604020202020204" pitchFamily="34" charset="0"/>
                        </a:rPr>
                        <a:t>/how-to-change-the-column-</a:t>
                      </a:r>
                      <a:r>
                        <a:rPr lang="en-US" sz="1600" u="sng" err="1">
                          <a:solidFill>
                            <a:srgbClr val="FFC000"/>
                          </a:solidFill>
                          <a:latin typeface="Arial" panose="020B0604020202020204" pitchFamily="34" charset="0"/>
                          <a:cs typeface="Arial" panose="020B0604020202020204" pitchFamily="34" charset="0"/>
                        </a:rPr>
                        <a:t>configuration.html</a:t>
                      </a:r>
                      <a:endParaRPr lang="en-US" sz="4000" u="sng">
                        <a:solidFill>
                          <a:srgbClr val="FFC000"/>
                        </a:solidFill>
                      </a:endParaRPr>
                    </a:p>
                  </a:txBody>
                  <a:tcPr marL="182880" marT="137160">
                    <a:solidFill>
                      <a:schemeClr val="tx1"/>
                    </a:solidFill>
                  </a:tcPr>
                </a:tc>
                <a:tc hMerge="1">
                  <a:txBody>
                    <a:bodyPr/>
                    <a:lstStyle/>
                    <a:p>
                      <a:endParaRPr lang="en-US"/>
                    </a:p>
                  </a:txBody>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1464849">
                <a:tc>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6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8">
                        <a:extLst>
                          <a:ext uri="{28A0092B-C50C-407E-A947-70E740481C1C}">
                            <a14:useLocalDpi xmlns:a14="http://schemas.microsoft.com/office/drawing/2010/main" val="0"/>
                          </a:ext>
                        </a:extLst>
                      </a:blip>
                      <a:srcRect/>
                      <a:stretch>
                        <a:fillRect/>
                      </a:stretch>
                    </a:blipFill>
                  </a:tcPr>
                </a:tc>
                <a:tc rowSpan="2"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a:solidFill>
                            <a:srgbClr val="D9D9D9"/>
                          </a:solidFill>
                          <a:latin typeface="Arial" panose="020B0604020202020204" pitchFamily="34" charset="0"/>
                          <a:cs typeface="Arial" panose="020B0604020202020204" pitchFamily="34" charset="0"/>
                        </a:rPr>
                        <a:t>The Quick Start</a:t>
                      </a:r>
                      <a:r>
                        <a:rPr lang="en-US" sz="1600" baseline="0" noProof="0">
                          <a:solidFill>
                            <a:srgbClr val="D9D9D9"/>
                          </a:solidFill>
                          <a:latin typeface="Arial" panose="020B0604020202020204" pitchFamily="34" charset="0"/>
                          <a:cs typeface="Arial" panose="020B0604020202020204" pitchFamily="34" charset="0"/>
                        </a:rPr>
                        <a:t> Guides</a:t>
                      </a:r>
                      <a:r>
                        <a:rPr lang="en-US" sz="1600" noProof="0">
                          <a:solidFill>
                            <a:srgbClr val="D9D9D9"/>
                          </a:solidFill>
                          <a:latin typeface="Arial" panose="020B0604020202020204" pitchFamily="34" charset="0"/>
                          <a:cs typeface="Arial" panose="020B0604020202020204" pitchFamily="34" charset="0"/>
                        </a:rPr>
                        <a:t> </a:t>
                      </a:r>
                      <a:r>
                        <a:rPr lang="en-US" sz="1600" u="sng" noProof="0">
                          <a:solidFill>
                            <a:srgbClr val="D9D9D9"/>
                          </a:solidFill>
                          <a:latin typeface="Arial" panose="020B0604020202020204" pitchFamily="34" charset="0"/>
                          <a:cs typeface="Arial" panose="020B0604020202020204" pitchFamily="34" charset="0"/>
                        </a:rPr>
                        <a:t>are outside the template’s printable area</a:t>
                      </a:r>
                      <a:r>
                        <a:rPr lang="en-US" sz="1600" noProof="0">
                          <a:solidFill>
                            <a:srgbClr val="D9D9D9"/>
                          </a:solidFill>
                          <a:latin typeface="Arial" panose="020B0604020202020204" pitchFamily="34" charset="0"/>
                          <a:cs typeface="Arial" panose="020B0604020202020204" pitchFamily="34" charset="0"/>
                        </a:rPr>
                        <a:t> and they will not be on the printed poster</a:t>
                      </a:r>
                      <a:r>
                        <a:rPr lang="en-US" sz="16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6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6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baseline="0" noProof="0">
                          <a:solidFill>
                            <a:srgbClr val="D9D9D9"/>
                          </a:solidFill>
                          <a:latin typeface="Arial" panose="020B0604020202020204" pitchFamily="34" charset="0"/>
                          <a:cs typeface="Arial" panose="020B0604020202020204" pitchFamily="34" charset="0"/>
                        </a:rPr>
                        <a:t>To hide the guides click on the </a:t>
                      </a:r>
                      <a:r>
                        <a:rPr lang="en-US" sz="1600" b="1" baseline="0" noProof="0">
                          <a:solidFill>
                            <a:srgbClr val="D9D9D9"/>
                          </a:solidFill>
                          <a:latin typeface="Arial" panose="020B0604020202020204" pitchFamily="34" charset="0"/>
                          <a:cs typeface="Arial" panose="020B0604020202020204" pitchFamily="34" charset="0"/>
                        </a:rPr>
                        <a:t>Home</a:t>
                      </a:r>
                      <a:r>
                        <a:rPr lang="en-US" sz="1600" baseline="0" noProof="0">
                          <a:solidFill>
                            <a:srgbClr val="D9D9D9"/>
                          </a:solidFill>
                          <a:latin typeface="Arial" panose="020B0604020202020204" pitchFamily="34" charset="0"/>
                          <a:cs typeface="Arial" panose="020B0604020202020204" pitchFamily="34" charset="0"/>
                        </a:rPr>
                        <a:t> tab (top of the screen) and then click on the </a:t>
                      </a:r>
                      <a:r>
                        <a:rPr lang="en-US" sz="1600" b="1" baseline="0" noProof="0">
                          <a:solidFill>
                            <a:srgbClr val="D9D9D9"/>
                          </a:solidFill>
                          <a:latin typeface="Arial" panose="020B0604020202020204" pitchFamily="34" charset="0"/>
                          <a:cs typeface="Arial" panose="020B0604020202020204" pitchFamily="34" charset="0"/>
                        </a:rPr>
                        <a:t>Layout</a:t>
                      </a:r>
                      <a:r>
                        <a:rPr lang="en-US" sz="16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1600" b="1" baseline="0" noProof="0">
                          <a:solidFill>
                            <a:srgbClr val="D9D9D9"/>
                          </a:solidFill>
                          <a:latin typeface="Arial" panose="020B0604020202020204" pitchFamily="34" charset="0"/>
                          <a:cs typeface="Arial" panose="020B0604020202020204" pitchFamily="34" charset="0"/>
                        </a:rPr>
                        <a:t>Without Guides </a:t>
                      </a:r>
                      <a:r>
                        <a:rPr lang="en-US" sz="1600" b="0" baseline="0" noProof="0">
                          <a:solidFill>
                            <a:srgbClr val="D9D9D9"/>
                          </a:solidFill>
                          <a:latin typeface="Arial" panose="020B0604020202020204" pitchFamily="34" charset="0"/>
                          <a:cs typeface="Arial" panose="020B0604020202020204" pitchFamily="34" charset="0"/>
                        </a:rPr>
                        <a:t>layout</a:t>
                      </a:r>
                      <a:r>
                        <a:rPr lang="en-US" sz="1600" baseline="0" noProof="0">
                          <a:solidFill>
                            <a:srgbClr val="D9D9D9"/>
                          </a:solidFill>
                          <a:latin typeface="Arial" panose="020B0604020202020204" pitchFamily="34" charset="0"/>
                          <a:cs typeface="Arial" panose="020B0604020202020204" pitchFamily="34" charset="0"/>
                        </a:rPr>
                        <a:t>.</a:t>
                      </a:r>
                      <a:endParaRPr lang="en-US" sz="16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rowSpan="2"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32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noProof="0">
                          <a:solidFill>
                            <a:srgbClr val="D9D9D9"/>
                          </a:solidFill>
                          <a:latin typeface="Arial" panose="020B0604020202020204" pitchFamily="34" charset="0"/>
                          <a:cs typeface="Arial" panose="020B0604020202020204" pitchFamily="34" charset="0"/>
                        </a:rPr>
                        <a:t>The Quick Start</a:t>
                      </a:r>
                      <a:r>
                        <a:rPr lang="en-US" sz="2800" baseline="0" noProof="0">
                          <a:solidFill>
                            <a:srgbClr val="D9D9D9"/>
                          </a:solidFill>
                          <a:latin typeface="Arial" panose="020B0604020202020204" pitchFamily="34" charset="0"/>
                          <a:cs typeface="Arial" panose="020B0604020202020204" pitchFamily="34" charset="0"/>
                        </a:rPr>
                        <a:t> Guides</a:t>
                      </a:r>
                      <a:r>
                        <a:rPr lang="en-US" sz="2800" noProof="0">
                          <a:solidFill>
                            <a:srgbClr val="D9D9D9"/>
                          </a:solidFill>
                          <a:latin typeface="Arial" panose="020B0604020202020204" pitchFamily="34" charset="0"/>
                          <a:cs typeface="Arial" panose="020B0604020202020204" pitchFamily="34" charset="0"/>
                        </a:rPr>
                        <a:t> </a:t>
                      </a:r>
                      <a:r>
                        <a:rPr lang="en-US" sz="2800" u="sng" noProof="0">
                          <a:solidFill>
                            <a:srgbClr val="D9D9D9"/>
                          </a:solidFill>
                          <a:latin typeface="Arial" panose="020B0604020202020204" pitchFamily="34" charset="0"/>
                          <a:cs typeface="Arial" panose="020B0604020202020204" pitchFamily="34" charset="0"/>
                        </a:rPr>
                        <a:t>are outside the template’s printable area</a:t>
                      </a:r>
                      <a:r>
                        <a:rPr lang="en-US" sz="2800" noProof="0">
                          <a:solidFill>
                            <a:srgbClr val="D9D9D9"/>
                          </a:solidFill>
                          <a:latin typeface="Arial" panose="020B0604020202020204" pitchFamily="34" charset="0"/>
                          <a:cs typeface="Arial" panose="020B0604020202020204" pitchFamily="34" charset="0"/>
                        </a:rPr>
                        <a:t> and they will not be on the printed poster</a:t>
                      </a:r>
                      <a:r>
                        <a:rPr lang="en-US" sz="28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8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8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baseline="0" noProof="0">
                          <a:solidFill>
                            <a:srgbClr val="D9D9D9"/>
                          </a:solidFill>
                          <a:latin typeface="Arial" panose="020B0604020202020204" pitchFamily="34" charset="0"/>
                          <a:cs typeface="Arial" panose="020B0604020202020204" pitchFamily="34" charset="0"/>
                        </a:rPr>
                        <a:t>To hide the guides click on the </a:t>
                      </a:r>
                      <a:r>
                        <a:rPr lang="en-US" sz="2800" b="1" baseline="0" noProof="0">
                          <a:solidFill>
                            <a:srgbClr val="D9D9D9"/>
                          </a:solidFill>
                          <a:latin typeface="Arial" panose="020B0604020202020204" pitchFamily="34" charset="0"/>
                          <a:cs typeface="Arial" panose="020B0604020202020204" pitchFamily="34" charset="0"/>
                        </a:rPr>
                        <a:t>Home</a:t>
                      </a:r>
                      <a:r>
                        <a:rPr lang="en-US" sz="28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800" b="1" baseline="0" noProof="0">
                          <a:solidFill>
                            <a:srgbClr val="D9D9D9"/>
                          </a:solidFill>
                          <a:latin typeface="Arial" panose="020B0604020202020204" pitchFamily="34" charset="0"/>
                          <a:cs typeface="Arial" panose="020B0604020202020204" pitchFamily="34" charset="0"/>
                        </a:rPr>
                        <a:t>Layout</a:t>
                      </a:r>
                      <a:r>
                        <a:rPr lang="en-US" sz="28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800" b="1" baseline="0" noProof="0">
                          <a:solidFill>
                            <a:srgbClr val="D9D9D9"/>
                          </a:solidFill>
                          <a:latin typeface="Arial" panose="020B0604020202020204" pitchFamily="34" charset="0"/>
                          <a:cs typeface="Arial" panose="020B0604020202020204" pitchFamily="34" charset="0"/>
                        </a:rPr>
                        <a:t>Without Guides </a:t>
                      </a:r>
                      <a:r>
                        <a:rPr lang="en-US" sz="2800" b="0" baseline="0" noProof="0">
                          <a:solidFill>
                            <a:srgbClr val="D9D9D9"/>
                          </a:solidFill>
                          <a:latin typeface="Arial" panose="020B0604020202020204" pitchFamily="34" charset="0"/>
                          <a:cs typeface="Arial" panose="020B0604020202020204" pitchFamily="34" charset="0"/>
                        </a:rPr>
                        <a:t>layout</a:t>
                      </a:r>
                      <a:r>
                        <a:rPr lang="en-US" sz="2800" baseline="0" noProof="0">
                          <a:solidFill>
                            <a:srgbClr val="D9D9D9"/>
                          </a:solidFill>
                          <a:latin typeface="Arial" panose="020B0604020202020204" pitchFamily="34" charset="0"/>
                          <a:cs typeface="Arial" panose="020B0604020202020204" pitchFamily="34" charset="0"/>
                        </a:rPr>
                        <a:t>.</a:t>
                      </a:r>
                      <a:endParaRPr lang="en-US" sz="28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3206966">
                <a:tc>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6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gridSpan="2" v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8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vMerge="1">
                  <a:txBody>
                    <a:bodyPr/>
                    <a:lstStyle/>
                    <a:p>
                      <a:endParaRPr lang="en-US"/>
                    </a:p>
                  </a:txBody>
                  <a:tcPr/>
                </a:tc>
                <a:extLst>
                  <a:ext uri="{0D108BD9-81ED-4DB2-BD59-A6C34878D82A}">
                    <a16:rowId xmlns:a16="http://schemas.microsoft.com/office/drawing/2014/main" val="1766341567"/>
                  </a:ext>
                </a:extLst>
              </a:tr>
              <a:tr h="4037654">
                <a:tc>
                  <a:txBody>
                    <a:bodyPr/>
                    <a:lstStyle/>
                    <a:p>
                      <a:pPr rtl="0"/>
                      <a:r>
                        <a:rPr lang="en-US" sz="1800" b="1">
                          <a:solidFill>
                            <a:srgbClr val="FFC000"/>
                          </a:solidFill>
                          <a:latin typeface="Arial" panose="020B0604020202020204" pitchFamily="34" charset="0"/>
                          <a:cs typeface="Arial" panose="020B0604020202020204" pitchFamily="34" charset="0"/>
                        </a:rPr>
                        <a:t>How to</a:t>
                      </a:r>
                      <a:r>
                        <a:rPr lang="en-US" sz="1800" b="1" baseline="0">
                          <a:solidFill>
                            <a:srgbClr val="FFC000"/>
                          </a:solidFill>
                          <a:latin typeface="Arial" panose="020B0604020202020204" pitchFamily="34" charset="0"/>
                          <a:cs typeface="Arial" panose="020B0604020202020204" pitchFamily="34" charset="0"/>
                        </a:rPr>
                        <a:t> preview your poster prior to printing</a:t>
                      </a:r>
                      <a:endParaRPr lang="en-US" sz="1800" b="1">
                        <a:solidFill>
                          <a:srgbClr val="FFC000"/>
                        </a:solidFill>
                        <a:latin typeface="Arial" panose="020B0604020202020204" pitchFamily="34" charset="0"/>
                        <a:cs typeface="Arial" panose="020B0604020202020204" pitchFamily="34" charset="0"/>
                      </a:endParaRPr>
                    </a:p>
                    <a:p>
                      <a:pPr rtl="0"/>
                      <a:r>
                        <a:rPr lang="en-US" sz="1600">
                          <a:solidFill>
                            <a:srgbClr val="D9D9D9"/>
                          </a:solidFill>
                          <a:latin typeface="Arial" panose="020B0604020202020204" pitchFamily="34" charset="0"/>
                          <a:cs typeface="Arial" panose="020B0604020202020204" pitchFamily="34" charset="0"/>
                        </a:rPr>
                        <a:t>You can preview your poster at any time by pressing the </a:t>
                      </a:r>
                      <a:r>
                        <a:rPr lang="en-US" sz="1600">
                          <a:solidFill>
                            <a:srgbClr val="FFC000"/>
                          </a:solidFill>
                          <a:latin typeface="Arial" panose="020B0604020202020204" pitchFamily="34" charset="0"/>
                          <a:cs typeface="Arial" panose="020B0604020202020204" pitchFamily="34" charset="0"/>
                        </a:rPr>
                        <a:t>F5 key</a:t>
                      </a:r>
                      <a:r>
                        <a:rPr lang="en-US" sz="16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1600">
                          <a:solidFill>
                            <a:srgbClr val="FFC000"/>
                          </a:solidFill>
                          <a:latin typeface="Arial" panose="020B0604020202020204" pitchFamily="34" charset="0"/>
                          <a:cs typeface="Arial" panose="020B0604020202020204" pitchFamily="34" charset="0"/>
                        </a:rPr>
                        <a:t>ESC key </a:t>
                      </a:r>
                      <a:r>
                        <a:rPr lang="en-US" sz="16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gridSpan="2">
                  <a:txBody>
                    <a:bodyPr/>
                    <a:lstStyle/>
                    <a:p>
                      <a:pPr rtl="0"/>
                      <a:r>
                        <a:rPr lang="en-US" sz="8000" b="1">
                          <a:solidFill>
                            <a:srgbClr val="D9D9D9"/>
                          </a:solidFill>
                          <a:latin typeface="Arial" panose="020B0604020202020204" pitchFamily="34" charset="0"/>
                          <a:cs typeface="Arial" panose="020B0604020202020204" pitchFamily="34" charset="0"/>
                        </a:rPr>
                        <a:t>F5</a:t>
                      </a:r>
                      <a:r>
                        <a:rPr lang="en-US" sz="1600" baseline="0">
                          <a:solidFill>
                            <a:srgbClr val="D9D9D9"/>
                          </a:solidFill>
                          <a:latin typeface="Arial" panose="020B0604020202020204" pitchFamily="34" charset="0"/>
                          <a:cs typeface="Arial" panose="020B0604020202020204" pitchFamily="34" charset="0"/>
                        </a:rPr>
                        <a:t> </a:t>
                      </a:r>
                      <a:endParaRPr lang="en-US" sz="1600">
                        <a:solidFill>
                          <a:srgbClr val="D9D9D9"/>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tc hMerge="1">
                  <a:txBody>
                    <a:bodyPr/>
                    <a:lstStyle/>
                    <a:p>
                      <a:pPr algn="ctr"/>
                      <a:r>
                        <a:rPr lang="en-US" sz="13800" b="1">
                          <a:solidFill>
                            <a:srgbClr val="D9D9D9"/>
                          </a:solidFill>
                          <a:latin typeface="Arial" panose="020B0604020202020204" pitchFamily="34" charset="0"/>
                          <a:cs typeface="Arial" panose="020B0604020202020204" pitchFamily="34" charset="0"/>
                        </a:rPr>
                        <a:t>F5</a:t>
                      </a:r>
                      <a:r>
                        <a:rPr lang="en-US" sz="2800" baseline="0">
                          <a:solidFill>
                            <a:srgbClr val="D9D9D9"/>
                          </a:solidFill>
                          <a:latin typeface="Arial" panose="020B0604020202020204" pitchFamily="34" charset="0"/>
                          <a:cs typeface="Arial" panose="020B0604020202020204" pitchFamily="34" charset="0"/>
                        </a:rPr>
                        <a:t> </a:t>
                      </a:r>
                      <a:endParaRPr lang="en-US" sz="600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3874745">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a:solidFill>
                            <a:srgbClr val="D9D9D9"/>
                          </a:solidFill>
                          <a:latin typeface="Arial"/>
                          <a:cs typeface="Arial"/>
                        </a:rPr>
                        <a:t>When you are ready to have your poster printed go online to </a:t>
                      </a:r>
                      <a:r>
                        <a:rPr lang="en-US" sz="1600" noProof="0" err="1">
                          <a:solidFill>
                            <a:srgbClr val="FFC000"/>
                          </a:solidFill>
                          <a:latin typeface="Arial"/>
                          <a:cs typeface="Arial"/>
                        </a:rPr>
                        <a:t>PosterPresentations.com</a:t>
                      </a:r>
                      <a:r>
                        <a:rPr lang="en-US" sz="1600" noProof="0">
                          <a:solidFill>
                            <a:srgbClr val="D9D9D9"/>
                          </a:solidFill>
                          <a:latin typeface="Arial"/>
                          <a:cs typeface="Arial"/>
                        </a:rPr>
                        <a:t> and click on the "</a:t>
                      </a:r>
                      <a:r>
                        <a:rPr lang="en-US" sz="1600" noProof="0">
                          <a:solidFill>
                            <a:srgbClr val="FFC000"/>
                          </a:solidFill>
                          <a:latin typeface="Arial"/>
                          <a:cs typeface="Arial"/>
                        </a:rPr>
                        <a:t>Order Your Poster</a:t>
                      </a:r>
                      <a:r>
                        <a:rPr lang="en-US" sz="16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1600" noProof="0">
                          <a:solidFill>
                            <a:srgbClr val="D9D9D9"/>
                          </a:solidFill>
                          <a:latin typeface="Arial"/>
                          <a:cs typeface="Arial"/>
                        </a:rPr>
                      </a:br>
                      <a:r>
                        <a:rPr lang="en-US" sz="1600" noProof="0">
                          <a:solidFill>
                            <a:srgbClr val="D9D9D9"/>
                          </a:solidFill>
                          <a:latin typeface="Arial"/>
                          <a:cs typeface="Arial"/>
                        </a:rPr>
                        <a:t>Go to </a:t>
                      </a:r>
                      <a:r>
                        <a:rPr lang="en-US" sz="1600" noProof="0" err="1">
                          <a:solidFill>
                            <a:srgbClr val="FFC000"/>
                          </a:solidFill>
                          <a:latin typeface="Arial"/>
                          <a:cs typeface="Arial"/>
                        </a:rPr>
                        <a:t>PosterPresentations.com</a:t>
                      </a:r>
                      <a:r>
                        <a:rPr lang="en-US" sz="16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913821">
                <a:tc gridSpan="3">
                  <a:txBody>
                    <a:bodyPr/>
                    <a:lstStyle/>
                    <a:p>
                      <a:endParaRPr lang="en-US" sz="1600">
                        <a:solidFill>
                          <a:srgbClr val="1F3A4E"/>
                        </a:solidFill>
                      </a:endParaRPr>
                    </a:p>
                  </a:txBody>
                  <a:tcPr marL="182880" marT="137160">
                    <a:blipFill dpi="0" rotWithShape="1">
                      <a:blip r:embed="rId9">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1242160">
                <a:tc gridSpan="2">
                  <a:txBody>
                    <a:bodyPr/>
                    <a:lstStyle/>
                    <a:p>
                      <a:pPr>
                        <a:lnSpc>
                          <a:spcPts val="2600"/>
                        </a:lnSpc>
                      </a:pPr>
                      <a:r>
                        <a:rPr lang="en-US" sz="1400">
                          <a:solidFill>
                            <a:schemeClr val="bg1">
                              <a:lumMod val="85000"/>
                            </a:schemeClr>
                          </a:solidFill>
                          <a:latin typeface="Arial"/>
                          <a:cs typeface="Arial"/>
                        </a:rPr>
                        <a:t>© 2019</a:t>
                      </a:r>
                      <a:r>
                        <a:rPr lang="en-US" sz="1400" baseline="0">
                          <a:solidFill>
                            <a:schemeClr val="bg1">
                              <a:lumMod val="85000"/>
                            </a:schemeClr>
                          </a:solidFill>
                          <a:latin typeface="Arial"/>
                          <a:cs typeface="Arial"/>
                        </a:rPr>
                        <a:t> </a:t>
                      </a:r>
                      <a:r>
                        <a:rPr lang="en-US" sz="1400" err="1">
                          <a:solidFill>
                            <a:schemeClr val="bg1">
                              <a:lumMod val="85000"/>
                            </a:schemeClr>
                          </a:solidFill>
                          <a:latin typeface="Arial"/>
                          <a:cs typeface="Arial"/>
                        </a:rPr>
                        <a:t>PosterPresentations.com</a:t>
                      </a:r>
                      <a:br>
                        <a:rPr lang="en-US" sz="1400">
                          <a:solidFill>
                            <a:schemeClr val="bg1">
                              <a:lumMod val="85000"/>
                            </a:schemeClr>
                          </a:solidFill>
                          <a:latin typeface="Arial"/>
                          <a:cs typeface="Arial"/>
                        </a:rPr>
                      </a:br>
                      <a:r>
                        <a:rPr lang="en-US" sz="1400">
                          <a:solidFill>
                            <a:schemeClr val="bg1">
                              <a:lumMod val="85000"/>
                            </a:schemeClr>
                          </a:solidFill>
                          <a:latin typeface="Arial"/>
                          <a:cs typeface="Arial"/>
                        </a:rPr>
                        <a:t>2117 Fourth Street ,</a:t>
                      </a:r>
                      <a:r>
                        <a:rPr lang="en-US" sz="1400" baseline="0">
                          <a:solidFill>
                            <a:schemeClr val="bg1">
                              <a:lumMod val="85000"/>
                            </a:schemeClr>
                          </a:solidFill>
                          <a:latin typeface="Arial"/>
                          <a:cs typeface="Arial"/>
                        </a:rPr>
                        <a:t> STE C        </a:t>
                      </a:r>
                    </a:p>
                    <a:p>
                      <a:pPr>
                        <a:lnSpc>
                          <a:spcPts val="2600"/>
                        </a:lnSpc>
                      </a:pPr>
                      <a:r>
                        <a:rPr lang="en-US" sz="1400" baseline="0">
                          <a:solidFill>
                            <a:schemeClr val="bg1">
                              <a:lumMod val="85000"/>
                            </a:schemeClr>
                          </a:solidFill>
                          <a:latin typeface="Arial"/>
                          <a:cs typeface="Arial"/>
                        </a:rPr>
                        <a:t>Berkeley CA 94710 USA</a:t>
                      </a:r>
                      <a:endParaRPr lang="en-US" sz="1400">
                        <a:solidFill>
                          <a:schemeClr val="bg1">
                            <a:lumMod val="85000"/>
                          </a:schemeClr>
                        </a:solidFill>
                        <a:latin typeface="Arial"/>
                        <a:cs typeface="Arial"/>
                      </a:endParaRPr>
                    </a:p>
                  </a:txBody>
                  <a:tcPr marL="182880" marT="137160">
                    <a:solidFill>
                      <a:srgbClr val="010101"/>
                    </a:solidFill>
                  </a:tcPr>
                </a:tc>
                <a:tc hMerge="1">
                  <a:txBody>
                    <a:bodyPr/>
                    <a:lstStyle/>
                    <a:p>
                      <a:pPr>
                        <a:lnSpc>
                          <a:spcPts val="2600"/>
                        </a:lnSpc>
                      </a:pPr>
                      <a:endParaRPr lang="en-US" sz="2400">
                        <a:solidFill>
                          <a:schemeClr val="bg1">
                            <a:lumMod val="85000"/>
                          </a:schemeClr>
                        </a:solidFill>
                        <a:latin typeface="Arial"/>
                        <a:cs typeface="Arial"/>
                      </a:endParaRPr>
                    </a:p>
                  </a:txBody>
                  <a:tcPr marL="182880" marT="137160">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1600" b="1">
                          <a:solidFill>
                            <a:srgbClr val="D0D0D0"/>
                          </a:solidFill>
                          <a:latin typeface="Arial"/>
                          <a:cs typeface="Arial"/>
                        </a:rPr>
                        <a:t>For complete tutorials</a:t>
                      </a:r>
                      <a:r>
                        <a:rPr lang="en-US" sz="16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200" b="1">
                          <a:solidFill>
                            <a:srgbClr val="FFC000"/>
                          </a:solidFill>
                          <a:latin typeface="Arial"/>
                          <a:cs typeface="Arial"/>
                        </a:rPr>
                        <a:t>https://</a:t>
                      </a:r>
                      <a:r>
                        <a:rPr lang="en-US" sz="1200" b="1" err="1">
                          <a:solidFill>
                            <a:srgbClr val="FFC000"/>
                          </a:solidFill>
                          <a:latin typeface="Arial"/>
                          <a:cs typeface="Arial"/>
                        </a:rPr>
                        <a:t>www.posterpresentations.com</a:t>
                      </a:r>
                      <a:r>
                        <a:rPr lang="en-US" sz="1200" b="1">
                          <a:solidFill>
                            <a:srgbClr val="FFC000"/>
                          </a:solidFill>
                          <a:latin typeface="Arial"/>
                          <a:cs typeface="Arial"/>
                        </a:rPr>
                        <a:t>/</a:t>
                      </a:r>
                      <a:r>
                        <a:rPr lang="en-US" sz="1200" b="1" err="1">
                          <a:solidFill>
                            <a:srgbClr val="FFC000"/>
                          </a:solidFill>
                          <a:latin typeface="Arial"/>
                          <a:cs typeface="Arial"/>
                        </a:rPr>
                        <a:t>helpdesk.html</a:t>
                      </a:r>
                      <a:endParaRPr lang="en-US" sz="8800"/>
                    </a:p>
                  </a:txBody>
                  <a:tcPr marL="182880" marT="137160">
                    <a:solidFill>
                      <a:srgbClr val="010101"/>
                    </a:solidFill>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2925860" rtl="0" eaLnBrk="1" latinLnBrk="0" hangingPunct="1">
        <a:spcBef>
          <a:spcPct val="0"/>
        </a:spcBef>
        <a:buNone/>
        <a:defRPr sz="5867" kern="1200">
          <a:solidFill>
            <a:schemeClr val="bg1"/>
          </a:solidFill>
          <a:latin typeface="Trebuchet MS" pitchFamily="34" charset="0"/>
          <a:ea typeface="+mj-ea"/>
          <a:cs typeface="+mj-cs"/>
        </a:defRPr>
      </a:lvl1pPr>
    </p:titleStyle>
    <p:bodyStyle>
      <a:lvl1pPr marL="507987" indent="-507987" algn="l" defTabSz="2925860" rtl="0" eaLnBrk="1" latinLnBrk="0" hangingPunct="1">
        <a:spcBef>
          <a:spcPct val="20000"/>
        </a:spcBef>
        <a:buFont typeface="Arial" pitchFamily="34" charset="0"/>
        <a:buChar char="•"/>
        <a:tabLst/>
        <a:defRPr sz="3200" kern="1200">
          <a:solidFill>
            <a:schemeClr val="tx1"/>
          </a:solidFill>
          <a:latin typeface="+mn-lt"/>
          <a:ea typeface="+mn-ea"/>
          <a:cs typeface="+mn-cs"/>
        </a:defRPr>
      </a:lvl1pPr>
      <a:lvl2pPr marL="507987" indent="-507987" algn="l" defTabSz="2925860" rtl="0" eaLnBrk="1" latinLnBrk="0" hangingPunct="1">
        <a:spcBef>
          <a:spcPct val="20000"/>
        </a:spcBef>
        <a:buFont typeface="Arial" pitchFamily="34" charset="0"/>
        <a:buChar char="–"/>
        <a:tabLst/>
        <a:defRPr sz="2667" kern="1200">
          <a:solidFill>
            <a:schemeClr val="tx1"/>
          </a:solidFill>
          <a:latin typeface="+mn-lt"/>
          <a:ea typeface="+mn-ea"/>
          <a:cs typeface="+mn-cs"/>
        </a:defRPr>
      </a:lvl2pPr>
      <a:lvl3pPr marL="507987" indent="-507987" algn="l" defTabSz="2925860" rtl="0" eaLnBrk="1" latinLnBrk="0" hangingPunct="1">
        <a:spcBef>
          <a:spcPct val="20000"/>
        </a:spcBef>
        <a:buFont typeface="Arial" pitchFamily="34" charset="0"/>
        <a:buChar char="•"/>
        <a:tabLst/>
        <a:defRPr sz="2133" kern="1200">
          <a:solidFill>
            <a:schemeClr val="tx1"/>
          </a:solidFill>
          <a:latin typeface="+mn-lt"/>
          <a:ea typeface="+mn-ea"/>
          <a:cs typeface="+mn-cs"/>
        </a:defRPr>
      </a:lvl3pPr>
      <a:lvl4pPr marL="507987" indent="-507987" algn="l" defTabSz="2925860" rtl="0" eaLnBrk="1" latinLnBrk="0" hangingPunct="1">
        <a:spcBef>
          <a:spcPct val="20000"/>
        </a:spcBef>
        <a:buFont typeface="Arial" pitchFamily="34" charset="0"/>
        <a:buChar char="–"/>
        <a:tabLst/>
        <a:defRPr sz="1600" kern="1200">
          <a:solidFill>
            <a:schemeClr val="tx1"/>
          </a:solidFill>
          <a:latin typeface="+mn-lt"/>
          <a:ea typeface="+mn-ea"/>
          <a:cs typeface="+mn-cs"/>
        </a:defRPr>
      </a:lvl4pPr>
      <a:lvl5pPr marL="507987" indent="-507987" algn="l" defTabSz="2925860" rtl="0" eaLnBrk="1" latinLnBrk="0" hangingPunct="1">
        <a:spcBef>
          <a:spcPct val="20000"/>
        </a:spcBef>
        <a:buFont typeface="Arial" pitchFamily="34" charset="0"/>
        <a:buChar char="»"/>
        <a:tabLst/>
        <a:defRPr sz="1600" kern="1200">
          <a:solidFill>
            <a:schemeClr val="tx1"/>
          </a:solidFill>
          <a:latin typeface="+mn-lt"/>
          <a:ea typeface="+mn-ea"/>
          <a:cs typeface="+mn-cs"/>
        </a:defRPr>
      </a:lvl5pPr>
      <a:lvl6pPr marL="804611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6pPr>
      <a:lvl7pPr marL="9509046"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7pPr>
      <a:lvl8pPr marL="1097197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8pPr>
      <a:lvl9pPr marL="1243490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9pPr>
    </p:bodyStyle>
    <p:otherStyle>
      <a:defPPr>
        <a:defRPr lang="en-US"/>
      </a:defPPr>
      <a:lvl1pPr marL="0" algn="l" defTabSz="2925860" rtl="0" eaLnBrk="1" latinLnBrk="0" hangingPunct="1">
        <a:defRPr sz="5733" kern="1200">
          <a:solidFill>
            <a:schemeClr val="tx1"/>
          </a:solidFill>
          <a:latin typeface="+mn-lt"/>
          <a:ea typeface="+mn-ea"/>
          <a:cs typeface="+mn-cs"/>
        </a:defRPr>
      </a:lvl1pPr>
      <a:lvl2pPr marL="1462931" algn="l" defTabSz="2925860" rtl="0" eaLnBrk="1" latinLnBrk="0" hangingPunct="1">
        <a:defRPr sz="5733" kern="1200">
          <a:solidFill>
            <a:schemeClr val="tx1"/>
          </a:solidFill>
          <a:latin typeface="+mn-lt"/>
          <a:ea typeface="+mn-ea"/>
          <a:cs typeface="+mn-cs"/>
        </a:defRPr>
      </a:lvl2pPr>
      <a:lvl3pPr marL="2925860" algn="l" defTabSz="2925860" rtl="0" eaLnBrk="1" latinLnBrk="0" hangingPunct="1">
        <a:defRPr sz="5733" kern="1200">
          <a:solidFill>
            <a:schemeClr val="tx1"/>
          </a:solidFill>
          <a:latin typeface="+mn-lt"/>
          <a:ea typeface="+mn-ea"/>
          <a:cs typeface="+mn-cs"/>
        </a:defRPr>
      </a:lvl3pPr>
      <a:lvl4pPr marL="4388792" algn="l" defTabSz="2925860" rtl="0" eaLnBrk="1" latinLnBrk="0" hangingPunct="1">
        <a:defRPr sz="5733" kern="1200">
          <a:solidFill>
            <a:schemeClr val="tx1"/>
          </a:solidFill>
          <a:latin typeface="+mn-lt"/>
          <a:ea typeface="+mn-ea"/>
          <a:cs typeface="+mn-cs"/>
        </a:defRPr>
      </a:lvl4pPr>
      <a:lvl5pPr marL="5851722" algn="l" defTabSz="2925860" rtl="0" eaLnBrk="1" latinLnBrk="0" hangingPunct="1">
        <a:defRPr sz="5733" kern="1200">
          <a:solidFill>
            <a:schemeClr val="tx1"/>
          </a:solidFill>
          <a:latin typeface="+mn-lt"/>
          <a:ea typeface="+mn-ea"/>
          <a:cs typeface="+mn-cs"/>
        </a:defRPr>
      </a:lvl5pPr>
      <a:lvl6pPr marL="7314652" algn="l" defTabSz="2925860" rtl="0" eaLnBrk="1" latinLnBrk="0" hangingPunct="1">
        <a:defRPr sz="5733" kern="1200">
          <a:solidFill>
            <a:schemeClr val="tx1"/>
          </a:solidFill>
          <a:latin typeface="+mn-lt"/>
          <a:ea typeface="+mn-ea"/>
          <a:cs typeface="+mn-cs"/>
        </a:defRPr>
      </a:lvl6pPr>
      <a:lvl7pPr marL="8777583" algn="l" defTabSz="2925860" rtl="0" eaLnBrk="1" latinLnBrk="0" hangingPunct="1">
        <a:defRPr sz="5733" kern="1200">
          <a:solidFill>
            <a:schemeClr val="tx1"/>
          </a:solidFill>
          <a:latin typeface="+mn-lt"/>
          <a:ea typeface="+mn-ea"/>
          <a:cs typeface="+mn-cs"/>
        </a:defRPr>
      </a:lvl7pPr>
      <a:lvl8pPr marL="10240512" algn="l" defTabSz="2925860" rtl="0" eaLnBrk="1" latinLnBrk="0" hangingPunct="1">
        <a:defRPr sz="5733" kern="1200">
          <a:solidFill>
            <a:schemeClr val="tx1"/>
          </a:solidFill>
          <a:latin typeface="+mn-lt"/>
          <a:ea typeface="+mn-ea"/>
          <a:cs typeface="+mn-cs"/>
        </a:defRPr>
      </a:lvl8pPr>
      <a:lvl9pPr marL="11703443" algn="l" defTabSz="2925860" rtl="0" eaLnBrk="1" latinLnBrk="0" hangingPunct="1">
        <a:defRPr sz="573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20000"/>
                <a:lumOff val="80000"/>
              </a:schemeClr>
            </a:gs>
            <a:gs pos="99000">
              <a:schemeClr val="accent1">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10" name="Rectangle 36">
            <a:extLst>
              <a:ext uri="{FF2B5EF4-FFF2-40B4-BE49-F238E27FC236}">
                <a16:creationId xmlns:a16="http://schemas.microsoft.com/office/drawing/2014/main" id="{B82F2237-BAB6-704C-82F3-FA64CC22DF29}"/>
              </a:ext>
            </a:extLst>
          </p:cNvPr>
          <p:cNvSpPr>
            <a:spLocks noChangeArrowheads="1"/>
          </p:cNvSpPr>
          <p:nvPr userDrawn="1"/>
        </p:nvSpPr>
        <p:spPr bwMode="auto">
          <a:xfrm>
            <a:off x="0" y="0"/>
            <a:ext cx="43891200" cy="3200400"/>
          </a:xfrm>
          <a:prstGeom prst="rect">
            <a:avLst/>
          </a:prstGeom>
          <a:solidFill>
            <a:schemeClr val="accent1"/>
          </a:solidFill>
          <a:ln w="9525">
            <a:noFill/>
            <a:miter lim="800000"/>
            <a:headEnd/>
            <a:tailEnd/>
          </a:ln>
          <a:effectLst/>
        </p:spPr>
        <p:txBody>
          <a:bodyPr wrap="none" lIns="60957" tIns="30479" rIns="60957" bIns="30479" anchor="ctr"/>
          <a:lstStyle/>
          <a:p>
            <a:pPr>
              <a:defRPr/>
            </a:pPr>
            <a:endParaRPr lang="en-US" sz="3276"/>
          </a:p>
        </p:txBody>
      </p:sp>
      <p:sp>
        <p:nvSpPr>
          <p:cNvPr id="12" name="Text Box 14">
            <a:extLst>
              <a:ext uri="{FF2B5EF4-FFF2-40B4-BE49-F238E27FC236}">
                <a16:creationId xmlns:a16="http://schemas.microsoft.com/office/drawing/2014/main" id="{4FAAEDB7-9BBE-8D43-950B-E1D906765494}"/>
              </a:ext>
            </a:extLst>
          </p:cNvPr>
          <p:cNvSpPr txBox="1">
            <a:spLocks noChangeArrowheads="1"/>
          </p:cNvSpPr>
          <p:nvPr userDrawn="1"/>
        </p:nvSpPr>
        <p:spPr bwMode="auto">
          <a:xfrm>
            <a:off x="594464" y="21509388"/>
            <a:ext cx="2095500" cy="246348"/>
          </a:xfrm>
          <a:prstGeom prst="rect">
            <a:avLst/>
          </a:prstGeom>
          <a:noFill/>
          <a:ln w="9525">
            <a:noFill/>
            <a:miter lim="800000"/>
            <a:headEnd/>
            <a:tailEnd/>
          </a:ln>
          <a:effectLst/>
        </p:spPr>
        <p:txBody>
          <a:bodyPr wrap="square" lIns="60843" tIns="30416" rIns="60843" bIns="30416">
            <a:spAutoFit/>
          </a:bodyPr>
          <a:lstStyle/>
          <a:p>
            <a:pPr eaLnBrk="0" hangingPunct="0">
              <a:lnSpc>
                <a:spcPct val="65000"/>
              </a:lnSpc>
              <a:spcBef>
                <a:spcPct val="50000"/>
              </a:spcBef>
              <a:defRPr/>
            </a:pPr>
            <a:r>
              <a:rPr lang="en-US" sz="400" b="1">
                <a:solidFill>
                  <a:schemeClr val="bg1">
                    <a:lumMod val="75000"/>
                  </a:schemeClr>
                </a:solidFill>
                <a:latin typeface="Arial" charset="0"/>
              </a:rPr>
              <a:t>RESEARCH POSTER PRESENTATION TEMPLATE © 2019</a:t>
            </a:r>
          </a:p>
          <a:p>
            <a:pPr eaLnBrk="0" hangingPunct="0">
              <a:lnSpc>
                <a:spcPct val="65000"/>
              </a:lnSpc>
              <a:spcBef>
                <a:spcPct val="50000"/>
              </a:spcBef>
              <a:defRPr/>
            </a:pPr>
            <a:r>
              <a:rPr lang="en-US" sz="800" b="1">
                <a:solidFill>
                  <a:schemeClr val="bg1">
                    <a:lumMod val="75000"/>
                  </a:schemeClr>
                </a:solidFill>
                <a:latin typeface="Arial" charset="0"/>
              </a:rPr>
              <a:t>www.PosterPresentations.com</a:t>
            </a:r>
          </a:p>
        </p:txBody>
      </p:sp>
      <p:sp>
        <p:nvSpPr>
          <p:cNvPr id="13" name="Rounded Rectangle 12">
            <a:extLst>
              <a:ext uri="{FF2B5EF4-FFF2-40B4-BE49-F238E27FC236}">
                <a16:creationId xmlns:a16="http://schemas.microsoft.com/office/drawing/2014/main" id="{D485C5EC-23A0-7D40-81CB-4F3ADD296005}"/>
              </a:ext>
            </a:extLst>
          </p:cNvPr>
          <p:cNvSpPr/>
          <p:nvPr userDrawn="1"/>
        </p:nvSpPr>
        <p:spPr>
          <a:xfrm>
            <a:off x="30480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29" name="Rounded Rectangle 28">
            <a:extLst>
              <a:ext uri="{FF2B5EF4-FFF2-40B4-BE49-F238E27FC236}">
                <a16:creationId xmlns:a16="http://schemas.microsoft.com/office/drawing/2014/main" id="{FB7E1ED3-C5C4-3442-BA2D-502AE27F2860}"/>
              </a:ext>
            </a:extLst>
          </p:cNvPr>
          <p:cNvSpPr/>
          <p:nvPr userDrawn="1"/>
        </p:nvSpPr>
        <p:spPr>
          <a:xfrm>
            <a:off x="1770888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a:effectLst>
            <a:outerShdw blurRad="50800" dist="50800" dir="5400000" sx="1000" sy="1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0" name="Rounded Rectangle 29">
            <a:extLst>
              <a:ext uri="{FF2B5EF4-FFF2-40B4-BE49-F238E27FC236}">
                <a16:creationId xmlns:a16="http://schemas.microsoft.com/office/drawing/2014/main" id="{3245A3C7-C474-8D47-9441-9BCC37531821}"/>
              </a:ext>
            </a:extLst>
          </p:cNvPr>
          <p:cNvSpPr/>
          <p:nvPr userDrawn="1"/>
        </p:nvSpPr>
        <p:spPr>
          <a:xfrm>
            <a:off x="2641092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1" name="Rounded Rectangle 30">
            <a:extLst>
              <a:ext uri="{FF2B5EF4-FFF2-40B4-BE49-F238E27FC236}">
                <a16:creationId xmlns:a16="http://schemas.microsoft.com/office/drawing/2014/main" id="{26B3EB23-1B8E-D644-9397-F0D3C1F712F9}"/>
              </a:ext>
            </a:extLst>
          </p:cNvPr>
          <p:cNvSpPr/>
          <p:nvPr userDrawn="1"/>
        </p:nvSpPr>
        <p:spPr>
          <a:xfrm>
            <a:off x="3511296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sp>
        <p:nvSpPr>
          <p:cNvPr id="32" name="Rounded Rectangle 31">
            <a:extLst>
              <a:ext uri="{FF2B5EF4-FFF2-40B4-BE49-F238E27FC236}">
                <a16:creationId xmlns:a16="http://schemas.microsoft.com/office/drawing/2014/main" id="{F61B3511-74B8-C246-AF48-05E5D5A1652E}"/>
              </a:ext>
            </a:extLst>
          </p:cNvPr>
          <p:cNvSpPr/>
          <p:nvPr userDrawn="1"/>
        </p:nvSpPr>
        <p:spPr>
          <a:xfrm>
            <a:off x="9006840" y="3583903"/>
            <a:ext cx="8473440" cy="17824451"/>
          </a:xfrm>
          <a:prstGeom prst="roundRect">
            <a:avLst>
              <a:gd name="adj" fmla="val 1996"/>
            </a:avLst>
          </a:prstGeom>
          <a:gradFill>
            <a:gsLst>
              <a:gs pos="0">
                <a:schemeClr val="accent1">
                  <a:lumMod val="5000"/>
                  <a:lumOff val="95000"/>
                </a:schemeClr>
              </a:gs>
              <a:gs pos="100000">
                <a:schemeClr val="accent1">
                  <a:lumMod val="10000"/>
                  <a:lumOff val="90000"/>
                </a:schemeClr>
              </a:gs>
            </a:gsLst>
            <a:lin ang="5400000" scaled="1"/>
          </a:gradFill>
          <a:ln w="3175">
            <a:solidFill>
              <a:schemeClr val="accent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76"/>
          </a:p>
        </p:txBody>
      </p:sp>
      <p:cxnSp>
        <p:nvCxnSpPr>
          <p:cNvPr id="34" name="Straight Connector 33">
            <a:extLst>
              <a:ext uri="{FF2B5EF4-FFF2-40B4-BE49-F238E27FC236}">
                <a16:creationId xmlns:a16="http://schemas.microsoft.com/office/drawing/2014/main" id="{457BE808-A53B-994E-80E2-9E761219D543}"/>
              </a:ext>
            </a:extLst>
          </p:cNvPr>
          <p:cNvCxnSpPr>
            <a:cxnSpLocks/>
          </p:cNvCxnSpPr>
          <p:nvPr userDrawn="1"/>
        </p:nvCxnSpPr>
        <p:spPr>
          <a:xfrm>
            <a:off x="0" y="3209799"/>
            <a:ext cx="43891200"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2359196"/>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2925860" rtl="0" eaLnBrk="1" latinLnBrk="0" hangingPunct="1">
        <a:spcBef>
          <a:spcPct val="0"/>
        </a:spcBef>
        <a:buNone/>
        <a:defRPr sz="5867" kern="1200">
          <a:solidFill>
            <a:schemeClr val="bg1"/>
          </a:solidFill>
          <a:latin typeface="Trebuchet MS" pitchFamily="34" charset="0"/>
          <a:ea typeface="+mj-ea"/>
          <a:cs typeface="+mj-cs"/>
        </a:defRPr>
      </a:lvl1pPr>
    </p:titleStyle>
    <p:bodyStyle>
      <a:lvl1pPr marL="507987" indent="-507987" algn="l" defTabSz="2925860" rtl="0" eaLnBrk="1" latinLnBrk="0" hangingPunct="1">
        <a:spcBef>
          <a:spcPct val="20000"/>
        </a:spcBef>
        <a:buFont typeface="Arial" pitchFamily="34" charset="0"/>
        <a:buChar char="•"/>
        <a:tabLst/>
        <a:defRPr sz="3200" kern="1200">
          <a:solidFill>
            <a:schemeClr val="tx1"/>
          </a:solidFill>
          <a:latin typeface="+mn-lt"/>
          <a:ea typeface="+mn-ea"/>
          <a:cs typeface="+mn-cs"/>
        </a:defRPr>
      </a:lvl1pPr>
      <a:lvl2pPr marL="507987" indent="-507987" algn="l" defTabSz="2925860" rtl="0" eaLnBrk="1" latinLnBrk="0" hangingPunct="1">
        <a:spcBef>
          <a:spcPct val="20000"/>
        </a:spcBef>
        <a:buFont typeface="Arial" pitchFamily="34" charset="0"/>
        <a:buChar char="–"/>
        <a:tabLst/>
        <a:defRPr sz="2667" kern="1200">
          <a:solidFill>
            <a:schemeClr val="tx1"/>
          </a:solidFill>
          <a:latin typeface="+mn-lt"/>
          <a:ea typeface="+mn-ea"/>
          <a:cs typeface="+mn-cs"/>
        </a:defRPr>
      </a:lvl2pPr>
      <a:lvl3pPr marL="507987" indent="-507987" algn="l" defTabSz="2925860" rtl="0" eaLnBrk="1" latinLnBrk="0" hangingPunct="1">
        <a:spcBef>
          <a:spcPct val="20000"/>
        </a:spcBef>
        <a:buFont typeface="Arial" pitchFamily="34" charset="0"/>
        <a:buChar char="•"/>
        <a:tabLst/>
        <a:defRPr sz="2133" kern="1200">
          <a:solidFill>
            <a:schemeClr val="tx1"/>
          </a:solidFill>
          <a:latin typeface="+mn-lt"/>
          <a:ea typeface="+mn-ea"/>
          <a:cs typeface="+mn-cs"/>
        </a:defRPr>
      </a:lvl3pPr>
      <a:lvl4pPr marL="507987" indent="-507987" algn="l" defTabSz="2925860" rtl="0" eaLnBrk="1" latinLnBrk="0" hangingPunct="1">
        <a:spcBef>
          <a:spcPct val="20000"/>
        </a:spcBef>
        <a:buFont typeface="Arial" pitchFamily="34" charset="0"/>
        <a:buChar char="–"/>
        <a:tabLst/>
        <a:defRPr sz="1600" kern="1200">
          <a:solidFill>
            <a:schemeClr val="tx1"/>
          </a:solidFill>
          <a:latin typeface="+mn-lt"/>
          <a:ea typeface="+mn-ea"/>
          <a:cs typeface="+mn-cs"/>
        </a:defRPr>
      </a:lvl4pPr>
      <a:lvl5pPr marL="507987" indent="-507987" algn="l" defTabSz="2925860" rtl="0" eaLnBrk="1" latinLnBrk="0" hangingPunct="1">
        <a:spcBef>
          <a:spcPct val="20000"/>
        </a:spcBef>
        <a:buFont typeface="Arial" pitchFamily="34" charset="0"/>
        <a:buChar char="»"/>
        <a:tabLst/>
        <a:defRPr sz="1600" kern="1200">
          <a:solidFill>
            <a:schemeClr val="tx1"/>
          </a:solidFill>
          <a:latin typeface="+mn-lt"/>
          <a:ea typeface="+mn-ea"/>
          <a:cs typeface="+mn-cs"/>
        </a:defRPr>
      </a:lvl5pPr>
      <a:lvl6pPr marL="804611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6pPr>
      <a:lvl7pPr marL="9509046"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7pPr>
      <a:lvl8pPr marL="1097197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8pPr>
      <a:lvl9pPr marL="12434908" indent="-731466" algn="l" defTabSz="2925860" rtl="0" eaLnBrk="1" latinLnBrk="0" hangingPunct="1">
        <a:spcBef>
          <a:spcPct val="20000"/>
        </a:spcBef>
        <a:buFont typeface="Arial" pitchFamily="34" charset="0"/>
        <a:buChar char="•"/>
        <a:defRPr sz="6400" kern="1200">
          <a:solidFill>
            <a:schemeClr val="tx1"/>
          </a:solidFill>
          <a:latin typeface="+mn-lt"/>
          <a:ea typeface="+mn-ea"/>
          <a:cs typeface="+mn-cs"/>
        </a:defRPr>
      </a:lvl9pPr>
    </p:bodyStyle>
    <p:otherStyle>
      <a:defPPr>
        <a:defRPr lang="en-US"/>
      </a:defPPr>
      <a:lvl1pPr marL="0" algn="l" defTabSz="2925860" rtl="0" eaLnBrk="1" latinLnBrk="0" hangingPunct="1">
        <a:defRPr sz="5733" kern="1200">
          <a:solidFill>
            <a:schemeClr val="tx1"/>
          </a:solidFill>
          <a:latin typeface="+mn-lt"/>
          <a:ea typeface="+mn-ea"/>
          <a:cs typeface="+mn-cs"/>
        </a:defRPr>
      </a:lvl1pPr>
      <a:lvl2pPr marL="1462931" algn="l" defTabSz="2925860" rtl="0" eaLnBrk="1" latinLnBrk="0" hangingPunct="1">
        <a:defRPr sz="5733" kern="1200">
          <a:solidFill>
            <a:schemeClr val="tx1"/>
          </a:solidFill>
          <a:latin typeface="+mn-lt"/>
          <a:ea typeface="+mn-ea"/>
          <a:cs typeface="+mn-cs"/>
        </a:defRPr>
      </a:lvl2pPr>
      <a:lvl3pPr marL="2925860" algn="l" defTabSz="2925860" rtl="0" eaLnBrk="1" latinLnBrk="0" hangingPunct="1">
        <a:defRPr sz="5733" kern="1200">
          <a:solidFill>
            <a:schemeClr val="tx1"/>
          </a:solidFill>
          <a:latin typeface="+mn-lt"/>
          <a:ea typeface="+mn-ea"/>
          <a:cs typeface="+mn-cs"/>
        </a:defRPr>
      </a:lvl3pPr>
      <a:lvl4pPr marL="4388792" algn="l" defTabSz="2925860" rtl="0" eaLnBrk="1" latinLnBrk="0" hangingPunct="1">
        <a:defRPr sz="5733" kern="1200">
          <a:solidFill>
            <a:schemeClr val="tx1"/>
          </a:solidFill>
          <a:latin typeface="+mn-lt"/>
          <a:ea typeface="+mn-ea"/>
          <a:cs typeface="+mn-cs"/>
        </a:defRPr>
      </a:lvl4pPr>
      <a:lvl5pPr marL="5851722" algn="l" defTabSz="2925860" rtl="0" eaLnBrk="1" latinLnBrk="0" hangingPunct="1">
        <a:defRPr sz="5733" kern="1200">
          <a:solidFill>
            <a:schemeClr val="tx1"/>
          </a:solidFill>
          <a:latin typeface="+mn-lt"/>
          <a:ea typeface="+mn-ea"/>
          <a:cs typeface="+mn-cs"/>
        </a:defRPr>
      </a:lvl5pPr>
      <a:lvl6pPr marL="7314652" algn="l" defTabSz="2925860" rtl="0" eaLnBrk="1" latinLnBrk="0" hangingPunct="1">
        <a:defRPr sz="5733" kern="1200">
          <a:solidFill>
            <a:schemeClr val="tx1"/>
          </a:solidFill>
          <a:latin typeface="+mn-lt"/>
          <a:ea typeface="+mn-ea"/>
          <a:cs typeface="+mn-cs"/>
        </a:defRPr>
      </a:lvl6pPr>
      <a:lvl7pPr marL="8777583" algn="l" defTabSz="2925860" rtl="0" eaLnBrk="1" latinLnBrk="0" hangingPunct="1">
        <a:defRPr sz="5733" kern="1200">
          <a:solidFill>
            <a:schemeClr val="tx1"/>
          </a:solidFill>
          <a:latin typeface="+mn-lt"/>
          <a:ea typeface="+mn-ea"/>
          <a:cs typeface="+mn-cs"/>
        </a:defRPr>
      </a:lvl7pPr>
      <a:lvl8pPr marL="10240512" algn="l" defTabSz="2925860" rtl="0" eaLnBrk="1" latinLnBrk="0" hangingPunct="1">
        <a:defRPr sz="5733" kern="1200">
          <a:solidFill>
            <a:schemeClr val="tx1"/>
          </a:solidFill>
          <a:latin typeface="+mn-lt"/>
          <a:ea typeface="+mn-ea"/>
          <a:cs typeface="+mn-cs"/>
        </a:defRPr>
      </a:lvl8pPr>
      <a:lvl9pPr marL="11703443" algn="l" defTabSz="2925860" rtl="0" eaLnBrk="1" latinLnBrk="0" hangingPunct="1">
        <a:defRPr sz="573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gov.uk/government/publications/infection-prevention-and-control-in-adult-social-care-settings/infection-prevention-and-control-resource-for-adult-social-care" TargetMode="Externa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hyperlink" Target="https://www.cdc.gov/infectioncontrol/projectfirstline/healthcare/print.html" TargetMode="External"/><Relationship Id="rId5" Type="http://schemas.openxmlformats.org/officeDocument/2006/relationships/hyperlink" Target="https://phw.nhs.wales/services-and-teams/harp/infection-prevention-and-control/nipcm/chapter-1-standard-infection-control-precautions-sicps/" TargetMode="External"/><Relationship Id="rId4" Type="http://schemas.openxmlformats.org/officeDocument/2006/relationships/hyperlink" Target="https://www.who.int/publications/m/item/five-moments-for-hand-hygie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A4B87D-AC17-8E47-859E-3B0453589325}"/>
              </a:ext>
            </a:extLst>
          </p:cNvPr>
          <p:cNvSpPr>
            <a:spLocks noGrp="1"/>
          </p:cNvSpPr>
          <p:nvPr>
            <p:ph type="body" sz="quarter" idx="11"/>
          </p:nvPr>
        </p:nvSpPr>
        <p:spPr>
          <a:xfrm>
            <a:off x="9001125" y="1362504"/>
            <a:ext cx="25888950" cy="769441"/>
          </a:xfrm>
        </p:spPr>
        <p:txBody>
          <a:bodyPr/>
          <a:lstStyle/>
          <a:p>
            <a:r>
              <a:rPr lang="en-US" sz="4400"/>
              <a:t>By Mirela Ilie</a:t>
            </a:r>
          </a:p>
        </p:txBody>
      </p:sp>
      <p:sp>
        <p:nvSpPr>
          <p:cNvPr id="5" name="Text Placeholder 4">
            <a:extLst>
              <a:ext uri="{FF2B5EF4-FFF2-40B4-BE49-F238E27FC236}">
                <a16:creationId xmlns:a16="http://schemas.microsoft.com/office/drawing/2014/main" id="{D0B0EBD1-AC97-DD45-91D9-EA47B4787B48}"/>
              </a:ext>
            </a:extLst>
          </p:cNvPr>
          <p:cNvSpPr>
            <a:spLocks noGrp="1"/>
          </p:cNvSpPr>
          <p:nvPr>
            <p:ph type="body" sz="quarter" idx="15"/>
          </p:nvPr>
        </p:nvSpPr>
        <p:spPr>
          <a:xfrm>
            <a:off x="304800" y="3842852"/>
            <a:ext cx="8429621" cy="830997"/>
          </a:xfrm>
          <a:solidFill>
            <a:schemeClr val="accent5">
              <a:lumMod val="60000"/>
              <a:lumOff val="40000"/>
            </a:schemeClr>
          </a:solidFill>
          <a:ln>
            <a:solidFill>
              <a:schemeClr val="accent1">
                <a:lumMod val="40000"/>
                <a:lumOff val="60000"/>
              </a:schemeClr>
            </a:solidFill>
          </a:ln>
        </p:spPr>
        <p:txBody>
          <a:bodyPr/>
          <a:lstStyle/>
          <a:p>
            <a:r>
              <a:rPr lang="en-US" sz="4800" b="0">
                <a:solidFill>
                  <a:schemeClr val="bg1"/>
                </a:solidFill>
                <a:highlight>
                  <a:srgbClr val="0000FF"/>
                </a:highlight>
              </a:rPr>
              <a:t>INTRODUCTION</a:t>
            </a:r>
            <a:endParaRPr lang="en-US" sz="4000" b="0">
              <a:solidFill>
                <a:schemeClr val="bg1"/>
              </a:solidFill>
              <a:highlight>
                <a:srgbClr val="0000FF"/>
              </a:highlight>
            </a:endParaRPr>
          </a:p>
        </p:txBody>
      </p:sp>
      <p:sp>
        <p:nvSpPr>
          <p:cNvPr id="6" name="Text Placeholder 5">
            <a:extLst>
              <a:ext uri="{FF2B5EF4-FFF2-40B4-BE49-F238E27FC236}">
                <a16:creationId xmlns:a16="http://schemas.microsoft.com/office/drawing/2014/main" id="{51999300-7414-CB40-A978-9337B2E00DFB}"/>
              </a:ext>
            </a:extLst>
          </p:cNvPr>
          <p:cNvSpPr>
            <a:spLocks noGrp="1"/>
          </p:cNvSpPr>
          <p:nvPr>
            <p:ph type="body" sz="quarter" idx="17"/>
          </p:nvPr>
        </p:nvSpPr>
        <p:spPr>
          <a:xfrm>
            <a:off x="8958733" y="3937778"/>
            <a:ext cx="7406640" cy="830997"/>
          </a:xfrm>
        </p:spPr>
        <p:txBody>
          <a:bodyPr/>
          <a:lstStyle/>
          <a:p>
            <a:r>
              <a:rPr lang="en-US" sz="4800">
                <a:solidFill>
                  <a:srgbClr val="FFFFFF"/>
                </a:solidFill>
                <a:highlight>
                  <a:srgbClr val="0000FF"/>
                </a:highlight>
              </a:rPr>
              <a:t>OBJECTIVES</a:t>
            </a:r>
          </a:p>
        </p:txBody>
      </p:sp>
      <p:sp>
        <p:nvSpPr>
          <p:cNvPr id="7" name="Text Placeholder 6">
            <a:extLst>
              <a:ext uri="{FF2B5EF4-FFF2-40B4-BE49-F238E27FC236}">
                <a16:creationId xmlns:a16="http://schemas.microsoft.com/office/drawing/2014/main" id="{2A397FAF-11F6-094B-8891-B84DCC696F16}"/>
              </a:ext>
            </a:extLst>
          </p:cNvPr>
          <p:cNvSpPr>
            <a:spLocks noGrp="1"/>
          </p:cNvSpPr>
          <p:nvPr>
            <p:ph type="body" sz="quarter" idx="18"/>
          </p:nvPr>
        </p:nvSpPr>
        <p:spPr>
          <a:xfrm>
            <a:off x="9008624" y="16754972"/>
            <a:ext cx="8114585" cy="820913"/>
          </a:xfrm>
        </p:spPr>
        <p:txBody>
          <a:bodyPr/>
          <a:lstStyle/>
          <a:p>
            <a:r>
              <a:rPr lang="en-US" sz="4800">
                <a:solidFill>
                  <a:srgbClr val="FFFFFF"/>
                </a:solidFill>
                <a:highlight>
                  <a:srgbClr val="0000FF"/>
                </a:highlight>
              </a:rPr>
              <a:t>KEY COMPONENT OF IPC</a:t>
            </a:r>
          </a:p>
        </p:txBody>
      </p:sp>
      <p:sp>
        <p:nvSpPr>
          <p:cNvPr id="8" name="Text Placeholder 7">
            <a:extLst>
              <a:ext uri="{FF2B5EF4-FFF2-40B4-BE49-F238E27FC236}">
                <a16:creationId xmlns:a16="http://schemas.microsoft.com/office/drawing/2014/main" id="{3E61ED84-2EDF-2C46-8245-AC58E5C4D32F}"/>
              </a:ext>
            </a:extLst>
          </p:cNvPr>
          <p:cNvSpPr>
            <a:spLocks noGrp="1"/>
          </p:cNvSpPr>
          <p:nvPr>
            <p:ph type="body" sz="quarter" idx="19"/>
          </p:nvPr>
        </p:nvSpPr>
        <p:spPr>
          <a:xfrm>
            <a:off x="17824001" y="3806379"/>
            <a:ext cx="8211217" cy="830997"/>
          </a:xfrm>
        </p:spPr>
        <p:txBody>
          <a:bodyPr wrap="square" lIns="91440" tIns="45720" rIns="91440" bIns="45720" anchor="t">
            <a:spAutoFit/>
          </a:bodyPr>
          <a:lstStyle/>
          <a:p>
            <a:r>
              <a:rPr lang="en-US" sz="4800">
                <a:solidFill>
                  <a:srgbClr val="FFFFFF"/>
                </a:solidFill>
                <a:highlight>
                  <a:srgbClr val="0000FF"/>
                </a:highlight>
              </a:rPr>
              <a:t>KEY COMPONENT OF IPC</a:t>
            </a:r>
            <a:endParaRPr lang="en-US">
              <a:solidFill>
                <a:srgbClr val="FFFFFF"/>
              </a:solidFill>
              <a:highlight>
                <a:srgbClr val="0000FF"/>
              </a:highlight>
            </a:endParaRPr>
          </a:p>
        </p:txBody>
      </p:sp>
      <p:sp>
        <p:nvSpPr>
          <p:cNvPr id="9" name="Text Placeholder 8">
            <a:extLst>
              <a:ext uri="{FF2B5EF4-FFF2-40B4-BE49-F238E27FC236}">
                <a16:creationId xmlns:a16="http://schemas.microsoft.com/office/drawing/2014/main" id="{7E3F9925-C984-1A4D-9DFC-F9769BBFE888}"/>
              </a:ext>
            </a:extLst>
          </p:cNvPr>
          <p:cNvSpPr>
            <a:spLocks noGrp="1"/>
          </p:cNvSpPr>
          <p:nvPr>
            <p:ph type="body" sz="quarter" idx="20"/>
          </p:nvPr>
        </p:nvSpPr>
        <p:spPr>
          <a:xfrm>
            <a:off x="35109150" y="3807330"/>
            <a:ext cx="8510585" cy="707886"/>
          </a:xfrm>
        </p:spPr>
        <p:txBody>
          <a:bodyPr/>
          <a:lstStyle/>
          <a:p>
            <a:r>
              <a:rPr lang="en-US" sz="4000">
                <a:solidFill>
                  <a:srgbClr val="FFFFFF"/>
                </a:solidFill>
                <a:highlight>
                  <a:srgbClr val="0000FF"/>
                </a:highlight>
              </a:rPr>
              <a:t>CONCLUSION</a:t>
            </a:r>
          </a:p>
        </p:txBody>
      </p:sp>
      <p:sp>
        <p:nvSpPr>
          <p:cNvPr id="10" name="Text Placeholder 9">
            <a:extLst>
              <a:ext uri="{FF2B5EF4-FFF2-40B4-BE49-F238E27FC236}">
                <a16:creationId xmlns:a16="http://schemas.microsoft.com/office/drawing/2014/main" id="{B5FABD60-850C-774E-9FCF-E2A3E80D3778}"/>
              </a:ext>
            </a:extLst>
          </p:cNvPr>
          <p:cNvSpPr>
            <a:spLocks noGrp="1"/>
          </p:cNvSpPr>
          <p:nvPr>
            <p:ph type="body" sz="quarter" idx="21"/>
          </p:nvPr>
        </p:nvSpPr>
        <p:spPr>
          <a:xfrm>
            <a:off x="26515220" y="3911335"/>
            <a:ext cx="8510585" cy="707886"/>
          </a:xfrm>
        </p:spPr>
        <p:txBody>
          <a:bodyPr/>
          <a:lstStyle/>
          <a:p>
            <a:r>
              <a:rPr lang="en-US" sz="4000">
                <a:solidFill>
                  <a:srgbClr val="FFFFFF"/>
                </a:solidFill>
                <a:highlight>
                  <a:srgbClr val="0000FF"/>
                </a:highlight>
              </a:rPr>
              <a:t>KEY COMPONENTOF IPC</a:t>
            </a:r>
          </a:p>
        </p:txBody>
      </p:sp>
      <p:sp>
        <p:nvSpPr>
          <p:cNvPr id="13" name="Text Placeholder 12">
            <a:extLst>
              <a:ext uri="{FF2B5EF4-FFF2-40B4-BE49-F238E27FC236}">
                <a16:creationId xmlns:a16="http://schemas.microsoft.com/office/drawing/2014/main" id="{0BAAD497-C459-A845-864D-5301363BE5F4}"/>
              </a:ext>
            </a:extLst>
          </p:cNvPr>
          <p:cNvSpPr>
            <a:spLocks noGrp="1"/>
          </p:cNvSpPr>
          <p:nvPr>
            <p:ph type="body" sz="quarter" idx="34"/>
          </p:nvPr>
        </p:nvSpPr>
        <p:spPr>
          <a:xfrm>
            <a:off x="369087" y="4696142"/>
            <a:ext cx="8380095" cy="5663089"/>
          </a:xfrm>
        </p:spPr>
        <p:txBody>
          <a:bodyPr/>
          <a:lstStyle/>
          <a:p>
            <a:pPr marL="571500" indent="-571500">
              <a:buFont typeface="Arial" panose="020B0604020202020204" pitchFamily="34" charset="0"/>
              <a:buChar char="•"/>
            </a:pPr>
            <a:r>
              <a:rPr lang="en-GB" sz="4000" b="0" i="0">
                <a:solidFill>
                  <a:srgbClr val="374151"/>
                </a:solidFill>
                <a:effectLst/>
                <a:latin typeface="Söhne"/>
              </a:rPr>
              <a:t>Infection prevention and control (IPC) is a crucial framework designed to minimize the risk of acquiring and spreading infections in various settings, including healthcare facilities, community environments, and even within households. </a:t>
            </a:r>
          </a:p>
        </p:txBody>
      </p:sp>
      <p:sp>
        <p:nvSpPr>
          <p:cNvPr id="16" name="Text Placeholder 15">
            <a:extLst>
              <a:ext uri="{FF2B5EF4-FFF2-40B4-BE49-F238E27FC236}">
                <a16:creationId xmlns:a16="http://schemas.microsoft.com/office/drawing/2014/main" id="{82AA0FCF-63ED-6042-B2E6-0A40375769AC}"/>
              </a:ext>
            </a:extLst>
          </p:cNvPr>
          <p:cNvSpPr>
            <a:spLocks noGrp="1"/>
          </p:cNvSpPr>
          <p:nvPr>
            <p:ph type="body" sz="quarter" idx="36"/>
          </p:nvPr>
        </p:nvSpPr>
        <p:spPr>
          <a:xfrm>
            <a:off x="18031831" y="3849777"/>
            <a:ext cx="8246147" cy="765874"/>
          </a:xfrm>
        </p:spPr>
        <p:txBody>
          <a:bodyPr/>
          <a:lstStyle/>
          <a:p>
            <a:endParaRPr lang="en-GB" sz="2400"/>
          </a:p>
          <a:p>
            <a:endParaRPr lang="en-US"/>
          </a:p>
        </p:txBody>
      </p:sp>
      <p:sp>
        <p:nvSpPr>
          <p:cNvPr id="17" name="Text Placeholder 16">
            <a:extLst>
              <a:ext uri="{FF2B5EF4-FFF2-40B4-BE49-F238E27FC236}">
                <a16:creationId xmlns:a16="http://schemas.microsoft.com/office/drawing/2014/main" id="{13FD735A-68EB-6542-9A47-4489BD5504C5}"/>
              </a:ext>
            </a:extLst>
          </p:cNvPr>
          <p:cNvSpPr>
            <a:spLocks noGrp="1"/>
          </p:cNvSpPr>
          <p:nvPr>
            <p:ph type="body" sz="quarter" idx="37"/>
          </p:nvPr>
        </p:nvSpPr>
        <p:spPr>
          <a:xfrm>
            <a:off x="26183447" y="11757849"/>
            <a:ext cx="8467722" cy="4918269"/>
          </a:xfrm>
        </p:spPr>
        <p:txBody>
          <a:bodyPr/>
          <a:lstStyle/>
          <a:p>
            <a:r>
              <a:rPr lang="en-GB" sz="5400"/>
              <a:t>6.Education and training</a:t>
            </a:r>
            <a:r>
              <a:rPr lang="en-GB" sz="4800"/>
              <a:t>:</a:t>
            </a:r>
          </a:p>
          <a:p>
            <a:r>
              <a:rPr lang="en-GB" sz="4800"/>
              <a:t> </a:t>
            </a:r>
            <a:r>
              <a:rPr lang="en-GB" sz="4000"/>
              <a:t>Healthcare workers and the public need to be educated about infection prevention and control measures to ensure compliance with best practices.</a:t>
            </a:r>
            <a:endParaRPr lang="en-US" sz="1600"/>
          </a:p>
        </p:txBody>
      </p:sp>
      <p:sp>
        <p:nvSpPr>
          <p:cNvPr id="18" name="Text Placeholder 17">
            <a:extLst>
              <a:ext uri="{FF2B5EF4-FFF2-40B4-BE49-F238E27FC236}">
                <a16:creationId xmlns:a16="http://schemas.microsoft.com/office/drawing/2014/main" id="{EBC235D8-181A-0C45-9855-40D5B056782F}"/>
              </a:ext>
            </a:extLst>
          </p:cNvPr>
          <p:cNvSpPr>
            <a:spLocks noGrp="1"/>
          </p:cNvSpPr>
          <p:nvPr>
            <p:ph type="body" sz="quarter" idx="38"/>
          </p:nvPr>
        </p:nvSpPr>
        <p:spPr>
          <a:xfrm flipH="1">
            <a:off x="35134761" y="4527926"/>
            <a:ext cx="8468695" cy="6124650"/>
          </a:xfrm>
        </p:spPr>
        <p:txBody>
          <a:bodyPr/>
          <a:lstStyle/>
          <a:p>
            <a:r>
              <a:rPr lang="en-GB" sz="4000" b="0" i="0">
                <a:solidFill>
                  <a:srgbClr val="374151"/>
                </a:solidFill>
                <a:effectLst/>
                <a:latin typeface="Söhne"/>
              </a:rPr>
              <a:t>In conclusion, infection prevention and control is an interdisciplinary field that combines medical knowledge, public health principles, and practical measures to mitigate the risk of infectious diseases. It is essential for maintaining the health and safety of individuals.</a:t>
            </a:r>
            <a:endParaRPr lang="en-US" sz="4000"/>
          </a:p>
        </p:txBody>
      </p:sp>
      <p:sp>
        <p:nvSpPr>
          <p:cNvPr id="20" name="Text Placeholder 19">
            <a:extLst>
              <a:ext uri="{FF2B5EF4-FFF2-40B4-BE49-F238E27FC236}">
                <a16:creationId xmlns:a16="http://schemas.microsoft.com/office/drawing/2014/main" id="{667FC129-AC18-8E41-93BA-B73927B13C58}"/>
              </a:ext>
            </a:extLst>
          </p:cNvPr>
          <p:cNvSpPr>
            <a:spLocks noGrp="1"/>
          </p:cNvSpPr>
          <p:nvPr>
            <p:ph type="body" sz="quarter" idx="40"/>
          </p:nvPr>
        </p:nvSpPr>
        <p:spPr>
          <a:xfrm>
            <a:off x="36537441" y="10131771"/>
            <a:ext cx="4992710" cy="1415772"/>
          </a:xfrm>
        </p:spPr>
        <p:txBody>
          <a:bodyPr wrap="square" lIns="365760" tIns="365760" rIns="365760" bIns="365760" anchor="t">
            <a:spAutoFit/>
          </a:bodyPr>
          <a:lstStyle/>
          <a:p>
            <a:r>
              <a:rPr lang="en-US" sz="4400">
                <a:solidFill>
                  <a:srgbClr val="FFFFFF"/>
                </a:solidFill>
                <a:highlight>
                  <a:srgbClr val="0000FF"/>
                </a:highlight>
              </a:rPr>
              <a:t>Reference List</a:t>
            </a:r>
            <a:endParaRPr lang="en-US" sz="4400">
              <a:solidFill>
                <a:srgbClr val="FFFFFF"/>
              </a:solidFill>
              <a:highlight>
                <a:srgbClr val="0000FF"/>
              </a:highlight>
              <a:cs typeface="Arial"/>
            </a:endParaRPr>
          </a:p>
        </p:txBody>
      </p:sp>
      <p:sp>
        <p:nvSpPr>
          <p:cNvPr id="22" name="Text Placeholder 21">
            <a:extLst>
              <a:ext uri="{FF2B5EF4-FFF2-40B4-BE49-F238E27FC236}">
                <a16:creationId xmlns:a16="http://schemas.microsoft.com/office/drawing/2014/main" id="{2E8E916B-86B8-1231-1B22-0F93BE3BA707}"/>
              </a:ext>
            </a:extLst>
          </p:cNvPr>
          <p:cNvSpPr>
            <a:spLocks noGrp="1"/>
          </p:cNvSpPr>
          <p:nvPr>
            <p:ph type="body" sz="quarter" idx="33"/>
          </p:nvPr>
        </p:nvSpPr>
        <p:spPr>
          <a:xfrm>
            <a:off x="9046838" y="5079887"/>
            <a:ext cx="8595549" cy="12508040"/>
          </a:xfrm>
        </p:spPr>
        <p:txBody>
          <a:bodyPr anchor="ctr"/>
          <a:lstStyle/>
          <a:p>
            <a:pPr algn="l"/>
            <a:r>
              <a:rPr lang="en-GB" sz="4000" b="0" i="0">
                <a:solidFill>
                  <a:srgbClr val="374151"/>
                </a:solidFill>
                <a:effectLst/>
                <a:latin typeface="Söhne"/>
              </a:rPr>
              <a:t>The primary objectives of infection prevention and control are to:</a:t>
            </a:r>
          </a:p>
          <a:p>
            <a:pPr marL="742950" indent="-742950">
              <a:buFont typeface="+mj-lt"/>
              <a:buAutoNum type="arabicPeriod"/>
            </a:pPr>
            <a:r>
              <a:rPr lang="en-GB" sz="4800" b="0" i="0">
                <a:solidFill>
                  <a:srgbClr val="374151"/>
                </a:solidFill>
                <a:effectLst/>
                <a:latin typeface="Söhne"/>
              </a:rPr>
              <a:t>Protect patients and healthcare workers:</a:t>
            </a:r>
            <a:endParaRPr lang="en-GB" sz="4800">
              <a:solidFill>
                <a:srgbClr val="374151"/>
              </a:solidFill>
              <a:latin typeface="Söhne"/>
            </a:endParaRPr>
          </a:p>
          <a:p>
            <a:r>
              <a:rPr lang="en-GB" sz="4800">
                <a:solidFill>
                  <a:srgbClr val="374151"/>
                </a:solidFill>
                <a:latin typeface="Söhne"/>
              </a:rPr>
              <a:t> </a:t>
            </a:r>
            <a:r>
              <a:rPr lang="en-GB" sz="4800" b="0" i="0">
                <a:solidFill>
                  <a:srgbClr val="374151"/>
                </a:solidFill>
                <a:effectLst/>
                <a:latin typeface="Söhne"/>
              </a:rPr>
              <a:t> IPC</a:t>
            </a:r>
            <a:r>
              <a:rPr lang="en-GB" sz="4000" b="0" i="0">
                <a:solidFill>
                  <a:srgbClr val="374151"/>
                </a:solidFill>
                <a:effectLst/>
                <a:latin typeface="Söhne"/>
              </a:rPr>
              <a:t> measures are designed to reduce the risk of healthcare-associated infections (HAIs</a:t>
            </a:r>
            <a:r>
              <a:rPr lang="en-GB" sz="4000">
                <a:solidFill>
                  <a:srgbClr val="374151"/>
                </a:solidFill>
                <a:latin typeface="Söhne"/>
              </a:rPr>
              <a:t>) </a:t>
            </a:r>
            <a:r>
              <a:rPr lang="en-GB" sz="4000">
                <a:solidFill>
                  <a:srgbClr val="374151"/>
                </a:solidFill>
                <a:ea typeface="+mn-lt"/>
                <a:cs typeface="+mn-lt"/>
              </a:rPr>
              <a:t>and occupational exposure to infectious agents, ensuring the safety of both patients and healthcare providers.</a:t>
            </a:r>
            <a:endParaRPr lang="en-GB" sz="4000">
              <a:cs typeface="Arial" panose="020B0604020202020204"/>
            </a:endParaRPr>
          </a:p>
          <a:p>
            <a:r>
              <a:rPr lang="en-GB" sz="4000" b="0" i="0">
                <a:solidFill>
                  <a:srgbClr val="374151"/>
                </a:solidFill>
                <a:effectLst/>
                <a:latin typeface="Söhne"/>
              </a:rPr>
              <a:t>2</a:t>
            </a:r>
            <a:r>
              <a:rPr lang="en-GB" sz="4800" b="0" i="0">
                <a:solidFill>
                  <a:srgbClr val="374151"/>
                </a:solidFill>
                <a:effectLst/>
                <a:latin typeface="Söhne"/>
              </a:rPr>
              <a:t>. Limit the spread of infections:</a:t>
            </a:r>
            <a:r>
              <a:rPr lang="en-GB" sz="4800">
                <a:solidFill>
                  <a:srgbClr val="374151"/>
                </a:solidFill>
                <a:latin typeface="Söhne"/>
              </a:rPr>
              <a:t> </a:t>
            </a:r>
            <a:endParaRPr lang="en-GB" sz="4000">
              <a:solidFill>
                <a:srgbClr val="374151"/>
              </a:solidFill>
              <a:latin typeface="Söhne"/>
            </a:endParaRPr>
          </a:p>
          <a:p>
            <a:pPr marL="229870" lvl="1" indent="0">
              <a:buNone/>
            </a:pPr>
            <a:r>
              <a:rPr lang="en-GB" sz="4000" b="0" i="0">
                <a:solidFill>
                  <a:srgbClr val="374151"/>
                </a:solidFill>
                <a:effectLst/>
                <a:latin typeface="Söhne"/>
              </a:rPr>
              <a:t>By implementing effective IPC measures, the transmission of infectious diseases is minimized.</a:t>
            </a:r>
          </a:p>
          <a:p>
            <a:endParaRPr lang="en-GB" sz="4000"/>
          </a:p>
        </p:txBody>
      </p:sp>
      <p:sp>
        <p:nvSpPr>
          <p:cNvPr id="25" name="Rectangle 2">
            <a:extLst>
              <a:ext uri="{FF2B5EF4-FFF2-40B4-BE49-F238E27FC236}">
                <a16:creationId xmlns:a16="http://schemas.microsoft.com/office/drawing/2014/main" id="{14A10D56-4891-7E90-43AB-1093758CA6ED}"/>
              </a:ext>
            </a:extLst>
          </p:cNvPr>
          <p:cNvSpPr>
            <a:spLocks noGrp="1" noChangeArrowheads="1"/>
          </p:cNvSpPr>
          <p:nvPr>
            <p:ph type="body" sz="quarter" idx="35"/>
          </p:nvPr>
        </p:nvSpPr>
        <p:spPr bwMode="auto">
          <a:xfrm>
            <a:off x="18653756" y="9750624"/>
            <a:ext cx="7983855" cy="769956"/>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43541"/>
                </a:solidFill>
                <a:effectLst/>
                <a:latin typeface="Söhne"/>
              </a:rPr>
            </a:br>
            <a:r>
              <a:rPr kumimoji="0" lang="en-US" altLang="en-US" sz="1200" b="0" i="0" u="none" strike="noStrike" cap="none" normalizeH="0" baseline="0">
                <a:ln>
                  <a:noFill/>
                </a:ln>
                <a:solidFill>
                  <a:srgbClr val="343541"/>
                </a:solidFill>
                <a:effectLst/>
                <a:latin typeface="Söhne"/>
              </a:rPr>
              <a:t>1 / 2</a:t>
            </a:r>
          </a:p>
        </p:txBody>
      </p:sp>
      <p:sp>
        <p:nvSpPr>
          <p:cNvPr id="27" name="Rectangle 4">
            <a:extLst>
              <a:ext uri="{FF2B5EF4-FFF2-40B4-BE49-F238E27FC236}">
                <a16:creationId xmlns:a16="http://schemas.microsoft.com/office/drawing/2014/main" id="{39CD9FE2-F252-9742-6434-D3E4BE254299}"/>
              </a:ext>
            </a:extLst>
          </p:cNvPr>
          <p:cNvSpPr>
            <a:spLocks noChangeArrowheads="1"/>
          </p:cNvSpPr>
          <p:nvPr/>
        </p:nvSpPr>
        <p:spPr bwMode="auto">
          <a:xfrm flipV="1">
            <a:off x="20460575" y="5615399"/>
            <a:ext cx="5547360" cy="769956"/>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43541"/>
                </a:solidFill>
                <a:effectLst/>
                <a:latin typeface="Söhne"/>
              </a:rPr>
            </a:br>
            <a:r>
              <a:rPr kumimoji="0" lang="en-US" altLang="en-US" sz="1200" b="0" i="0" u="none" strike="noStrike" cap="none" normalizeH="0" baseline="0">
                <a:ln>
                  <a:noFill/>
                </a:ln>
                <a:solidFill>
                  <a:srgbClr val="343541"/>
                </a:solidFill>
                <a:effectLst/>
                <a:latin typeface="Söhne"/>
              </a:rPr>
              <a:t>1 / 2</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Text Placeholder 28">
            <a:extLst>
              <a:ext uri="{FF2B5EF4-FFF2-40B4-BE49-F238E27FC236}">
                <a16:creationId xmlns:a16="http://schemas.microsoft.com/office/drawing/2014/main" id="{36ADA855-640E-B74A-D0B2-046B32BFCD25}"/>
              </a:ext>
            </a:extLst>
          </p:cNvPr>
          <p:cNvSpPr>
            <a:spLocks noGrp="1"/>
          </p:cNvSpPr>
          <p:nvPr>
            <p:ph type="body" sz="quarter" idx="12"/>
          </p:nvPr>
        </p:nvSpPr>
        <p:spPr>
          <a:xfrm>
            <a:off x="8769328" y="255558"/>
            <a:ext cx="25888950" cy="1107996"/>
          </a:xfrm>
        </p:spPr>
        <p:txBody>
          <a:bodyPr/>
          <a:lstStyle/>
          <a:p>
            <a:r>
              <a:rPr lang="en-GB" sz="6600"/>
              <a:t>INFECTION PREVENTION AND CONTROL ( IPC )</a:t>
            </a:r>
          </a:p>
        </p:txBody>
      </p:sp>
      <p:pic>
        <p:nvPicPr>
          <p:cNvPr id="37" name="Picture 36">
            <a:extLst>
              <a:ext uri="{FF2B5EF4-FFF2-40B4-BE49-F238E27FC236}">
                <a16:creationId xmlns:a16="http://schemas.microsoft.com/office/drawing/2014/main" id="{75169CA4-CE01-5DB1-3AD4-D46E6A98DD0C}"/>
              </a:ext>
            </a:extLst>
          </p:cNvPr>
          <p:cNvPicPr>
            <a:picLocks noChangeAspect="1"/>
          </p:cNvPicPr>
          <p:nvPr/>
        </p:nvPicPr>
        <p:blipFill rotWithShape="1">
          <a:blip r:embed="rId2"/>
          <a:srcRect l="-400" t="-962" r="400" b="1282"/>
          <a:stretch/>
        </p:blipFill>
        <p:spPr>
          <a:xfrm>
            <a:off x="382623" y="10968327"/>
            <a:ext cx="8480620" cy="10564900"/>
          </a:xfrm>
          <a:prstGeom prst="rect">
            <a:avLst/>
          </a:prstGeom>
        </p:spPr>
      </p:pic>
      <p:sp>
        <p:nvSpPr>
          <p:cNvPr id="41" name="TextBox 40">
            <a:extLst>
              <a:ext uri="{FF2B5EF4-FFF2-40B4-BE49-F238E27FC236}">
                <a16:creationId xmlns:a16="http://schemas.microsoft.com/office/drawing/2014/main" id="{FE61E630-E2DE-6B35-23D2-ADF6FABB7A41}"/>
              </a:ext>
            </a:extLst>
          </p:cNvPr>
          <p:cNvSpPr txBox="1"/>
          <p:nvPr/>
        </p:nvSpPr>
        <p:spPr>
          <a:xfrm>
            <a:off x="18038038" y="11461586"/>
            <a:ext cx="7983855" cy="5539978"/>
          </a:xfrm>
          <a:prstGeom prst="rect">
            <a:avLst/>
          </a:prstGeom>
          <a:noFill/>
        </p:spPr>
        <p:txBody>
          <a:bodyPr wrap="square" lIns="91440" tIns="45720" rIns="91440" bIns="45720" anchor="t">
            <a:spAutoFit/>
          </a:bodyPr>
          <a:lstStyle/>
          <a:p>
            <a:r>
              <a:rPr lang="en-GB" sz="4800"/>
              <a:t>2</a:t>
            </a:r>
            <a:r>
              <a:rPr lang="en-GB" sz="6600"/>
              <a:t>.</a:t>
            </a:r>
            <a:r>
              <a:rPr lang="en-GB" sz="4800"/>
              <a:t>Personal protective equipment (PPE): </a:t>
            </a:r>
            <a:endParaRPr lang="en-US"/>
          </a:p>
          <a:p>
            <a:r>
              <a:rPr lang="en-GB" sz="4000"/>
              <a:t>Healthcare workers and individuals in close contact with infected individuals often use PPE such as gloves, masks, gowns, and face shields to protect themselves and others.</a:t>
            </a:r>
            <a:endParaRPr lang="en-GB"/>
          </a:p>
        </p:txBody>
      </p:sp>
      <p:sp>
        <p:nvSpPr>
          <p:cNvPr id="43" name="TextBox 42">
            <a:extLst>
              <a:ext uri="{FF2B5EF4-FFF2-40B4-BE49-F238E27FC236}">
                <a16:creationId xmlns:a16="http://schemas.microsoft.com/office/drawing/2014/main" id="{42F830F1-65FC-4B7C-1DF1-FDA0BE6027D9}"/>
              </a:ext>
            </a:extLst>
          </p:cNvPr>
          <p:cNvSpPr txBox="1"/>
          <p:nvPr/>
        </p:nvSpPr>
        <p:spPr>
          <a:xfrm>
            <a:off x="9158587" y="17606665"/>
            <a:ext cx="8356753" cy="3662541"/>
          </a:xfrm>
          <a:prstGeom prst="rect">
            <a:avLst/>
          </a:prstGeom>
          <a:noFill/>
        </p:spPr>
        <p:txBody>
          <a:bodyPr wrap="square" lIns="91440" tIns="45720" rIns="91440" bIns="45720" anchor="t">
            <a:spAutoFit/>
          </a:bodyPr>
          <a:lstStyle/>
          <a:p>
            <a:r>
              <a:rPr lang="en-GB" sz="4800">
                <a:solidFill>
                  <a:srgbClr val="374151"/>
                </a:solidFill>
                <a:latin typeface="+mj-lt"/>
              </a:rPr>
              <a:t>1.Han</a:t>
            </a:r>
            <a:r>
              <a:rPr lang="en-GB" sz="4800" b="0" i="0">
                <a:solidFill>
                  <a:srgbClr val="374151"/>
                </a:solidFill>
                <a:effectLst/>
                <a:latin typeface="+mj-lt"/>
              </a:rPr>
              <a:t>d</a:t>
            </a:r>
            <a:r>
              <a:rPr lang="en-GB" sz="7200" b="0" i="0">
                <a:solidFill>
                  <a:srgbClr val="374151"/>
                </a:solidFill>
                <a:effectLst/>
                <a:latin typeface="Söhne"/>
              </a:rPr>
              <a:t> </a:t>
            </a:r>
            <a:r>
              <a:rPr lang="en-GB" sz="5400" b="0" i="0">
                <a:solidFill>
                  <a:srgbClr val="374151"/>
                </a:solidFill>
                <a:effectLst/>
                <a:latin typeface="Söhne"/>
              </a:rPr>
              <a:t>hygiene</a:t>
            </a:r>
            <a:r>
              <a:rPr lang="en-GB" sz="7200" b="0" i="0">
                <a:solidFill>
                  <a:srgbClr val="374151"/>
                </a:solidFill>
                <a:effectLst/>
                <a:latin typeface="Söhne"/>
              </a:rPr>
              <a:t>: </a:t>
            </a:r>
            <a:r>
              <a:rPr lang="en-GB" sz="4000" b="0" i="0">
                <a:solidFill>
                  <a:srgbClr val="374151"/>
                </a:solidFill>
                <a:effectLst/>
                <a:latin typeface="Söhne"/>
              </a:rPr>
              <a:t>Proper handwashing and the use of hand sanitizers are essential to prevent the spread </a:t>
            </a:r>
            <a:r>
              <a:rPr lang="en-GB" sz="4000">
                <a:solidFill>
                  <a:srgbClr val="374151"/>
                </a:solidFill>
                <a:latin typeface="Söhne"/>
              </a:rPr>
              <a:t>of germs from</a:t>
            </a:r>
            <a:r>
              <a:rPr lang="en-GB" sz="4000" b="0" i="0">
                <a:solidFill>
                  <a:srgbClr val="374151"/>
                </a:solidFill>
                <a:effectLst/>
                <a:latin typeface="Söhne"/>
              </a:rPr>
              <a:t> </a:t>
            </a:r>
            <a:r>
              <a:rPr lang="en-GB" sz="4000">
                <a:solidFill>
                  <a:srgbClr val="374151"/>
                </a:solidFill>
                <a:latin typeface="Söhne"/>
              </a:rPr>
              <a:t>person to</a:t>
            </a:r>
            <a:r>
              <a:rPr lang="en-GB" sz="4000" b="0" i="0">
                <a:solidFill>
                  <a:srgbClr val="374151"/>
                </a:solidFill>
                <a:effectLst/>
                <a:latin typeface="Söhne"/>
              </a:rPr>
              <a:t> person</a:t>
            </a:r>
            <a:r>
              <a:rPr lang="en-GB" sz="4000">
                <a:solidFill>
                  <a:srgbClr val="374151"/>
                </a:solidFill>
                <a:latin typeface="Söhne"/>
              </a:rPr>
              <a:t>.</a:t>
            </a:r>
            <a:endParaRPr lang="en-GB" sz="8000">
              <a:solidFill>
                <a:srgbClr val="374151"/>
              </a:solidFill>
              <a:cs typeface="Arial"/>
            </a:endParaRPr>
          </a:p>
        </p:txBody>
      </p:sp>
      <p:sp>
        <p:nvSpPr>
          <p:cNvPr id="47" name="TextBox 46">
            <a:extLst>
              <a:ext uri="{FF2B5EF4-FFF2-40B4-BE49-F238E27FC236}">
                <a16:creationId xmlns:a16="http://schemas.microsoft.com/office/drawing/2014/main" id="{7A0070C6-2575-2A13-59B2-5A9C5E41472D}"/>
              </a:ext>
            </a:extLst>
          </p:cNvPr>
          <p:cNvSpPr txBox="1"/>
          <p:nvPr/>
        </p:nvSpPr>
        <p:spPr>
          <a:xfrm>
            <a:off x="18133601" y="16991002"/>
            <a:ext cx="8299237" cy="4278094"/>
          </a:xfrm>
          <a:prstGeom prst="rect">
            <a:avLst/>
          </a:prstGeom>
          <a:noFill/>
        </p:spPr>
        <p:txBody>
          <a:bodyPr wrap="square" lIns="91440" tIns="45720" rIns="91440" bIns="45720" anchor="t">
            <a:spAutoFit/>
          </a:bodyPr>
          <a:lstStyle/>
          <a:p>
            <a:r>
              <a:rPr lang="en-GB" sz="5400"/>
              <a:t>3.Sterilization and disinfection: </a:t>
            </a:r>
            <a:endParaRPr lang="en-US"/>
          </a:p>
          <a:p>
            <a:r>
              <a:rPr lang="en-GB" sz="4000"/>
              <a:t>Cleaning and sanitizing </a:t>
            </a:r>
            <a:r>
              <a:rPr lang="en-GB" sz="4400"/>
              <a:t>surfaces</a:t>
            </a:r>
            <a:r>
              <a:rPr lang="en-GB" sz="4000"/>
              <a:t>, medical equipment, and instruments help eliminate or reduce the presence of pathogens.</a:t>
            </a:r>
            <a:endParaRPr lang="en-GB"/>
          </a:p>
        </p:txBody>
      </p:sp>
      <p:sp>
        <p:nvSpPr>
          <p:cNvPr id="49" name="TextBox 48">
            <a:extLst>
              <a:ext uri="{FF2B5EF4-FFF2-40B4-BE49-F238E27FC236}">
                <a16:creationId xmlns:a16="http://schemas.microsoft.com/office/drawing/2014/main" id="{71FE11B4-E67E-CD91-D1AC-01BCD2ED0ED2}"/>
              </a:ext>
            </a:extLst>
          </p:cNvPr>
          <p:cNvSpPr txBox="1"/>
          <p:nvPr/>
        </p:nvSpPr>
        <p:spPr>
          <a:xfrm>
            <a:off x="26596913" y="5058774"/>
            <a:ext cx="7673683" cy="3600986"/>
          </a:xfrm>
          <a:prstGeom prst="rect">
            <a:avLst/>
          </a:prstGeom>
          <a:noFill/>
        </p:spPr>
        <p:txBody>
          <a:bodyPr wrap="square">
            <a:spAutoFit/>
          </a:bodyPr>
          <a:lstStyle/>
          <a:p>
            <a:r>
              <a:rPr lang="en-GB" sz="5400"/>
              <a:t>4.Isolation precautions:</a:t>
            </a:r>
          </a:p>
          <a:p>
            <a:r>
              <a:rPr lang="en-GB" sz="5400"/>
              <a:t> </a:t>
            </a:r>
            <a:r>
              <a:rPr lang="en-GB" sz="4000"/>
              <a:t>Patients with contagious diseases are placed in isolation to prevent the spread of infections to others.</a:t>
            </a:r>
            <a:endParaRPr lang="en-GB"/>
          </a:p>
        </p:txBody>
      </p:sp>
      <p:sp>
        <p:nvSpPr>
          <p:cNvPr id="53" name="TextBox 52">
            <a:extLst>
              <a:ext uri="{FF2B5EF4-FFF2-40B4-BE49-F238E27FC236}">
                <a16:creationId xmlns:a16="http://schemas.microsoft.com/office/drawing/2014/main" id="{7AE93BE1-A620-A2ED-850F-6B142A9432E1}"/>
              </a:ext>
            </a:extLst>
          </p:cNvPr>
          <p:cNvSpPr txBox="1"/>
          <p:nvPr/>
        </p:nvSpPr>
        <p:spPr>
          <a:xfrm>
            <a:off x="26610593" y="8844936"/>
            <a:ext cx="7667417" cy="3016212"/>
          </a:xfrm>
          <a:prstGeom prst="rect">
            <a:avLst/>
          </a:prstGeom>
          <a:noFill/>
        </p:spPr>
        <p:txBody>
          <a:bodyPr wrap="square">
            <a:spAutoFit/>
          </a:bodyPr>
          <a:lstStyle/>
          <a:p>
            <a:r>
              <a:rPr lang="en-GB" sz="5400"/>
              <a:t>5.Vaccination:</a:t>
            </a:r>
          </a:p>
          <a:p>
            <a:r>
              <a:rPr lang="en-GB" sz="5400"/>
              <a:t> </a:t>
            </a:r>
            <a:r>
              <a:rPr lang="en-GB" sz="4000"/>
              <a:t>Immunization is a crucial aspect of IPC, as it can prevent various infectious diseases.</a:t>
            </a:r>
            <a:endParaRPr lang="en-GB"/>
          </a:p>
        </p:txBody>
      </p:sp>
      <p:sp>
        <p:nvSpPr>
          <p:cNvPr id="55" name="TextBox 54">
            <a:extLst>
              <a:ext uri="{FF2B5EF4-FFF2-40B4-BE49-F238E27FC236}">
                <a16:creationId xmlns:a16="http://schemas.microsoft.com/office/drawing/2014/main" id="{EB24FFCF-D49C-2725-3D64-FDD28480FF0D}"/>
              </a:ext>
            </a:extLst>
          </p:cNvPr>
          <p:cNvSpPr txBox="1"/>
          <p:nvPr/>
        </p:nvSpPr>
        <p:spPr>
          <a:xfrm>
            <a:off x="26616053" y="16614559"/>
            <a:ext cx="8004337" cy="4431983"/>
          </a:xfrm>
          <a:prstGeom prst="rect">
            <a:avLst/>
          </a:prstGeom>
          <a:noFill/>
        </p:spPr>
        <p:txBody>
          <a:bodyPr wrap="square">
            <a:spAutoFit/>
          </a:bodyPr>
          <a:lstStyle/>
          <a:p>
            <a:r>
              <a:rPr lang="en-GB" sz="5400"/>
              <a:t>7.Surveillance and monitoring:</a:t>
            </a:r>
          </a:p>
          <a:p>
            <a:r>
              <a:rPr lang="en-GB" sz="5400"/>
              <a:t> </a:t>
            </a:r>
            <a:r>
              <a:rPr lang="en-GB" sz="4000"/>
              <a:t>Regular monitoring and reporting of infectious disease patterns and outbreaks are vital for timely intervention and control.</a:t>
            </a:r>
            <a:endParaRPr lang="en-GB"/>
          </a:p>
        </p:txBody>
      </p:sp>
      <p:sp>
        <p:nvSpPr>
          <p:cNvPr id="2" name="TextBox 1">
            <a:extLst>
              <a:ext uri="{FF2B5EF4-FFF2-40B4-BE49-F238E27FC236}">
                <a16:creationId xmlns:a16="http://schemas.microsoft.com/office/drawing/2014/main" id="{5D65BDE4-71E5-57AC-41F4-CECEE9792FE3}"/>
              </a:ext>
            </a:extLst>
          </p:cNvPr>
          <p:cNvSpPr txBox="1"/>
          <p:nvPr/>
        </p:nvSpPr>
        <p:spPr>
          <a:xfrm>
            <a:off x="35378996" y="15050387"/>
            <a:ext cx="730456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4000">
              <a:cs typeface="Arial"/>
            </a:endParaRPr>
          </a:p>
        </p:txBody>
      </p:sp>
      <p:sp>
        <p:nvSpPr>
          <p:cNvPr id="12" name="TextBox 11">
            <a:extLst>
              <a:ext uri="{FF2B5EF4-FFF2-40B4-BE49-F238E27FC236}">
                <a16:creationId xmlns:a16="http://schemas.microsoft.com/office/drawing/2014/main" id="{87148498-1B43-09ED-E94F-668193E91C10}"/>
              </a:ext>
            </a:extLst>
          </p:cNvPr>
          <p:cNvSpPr txBox="1"/>
          <p:nvPr/>
        </p:nvSpPr>
        <p:spPr>
          <a:xfrm>
            <a:off x="35218081" y="16923988"/>
            <a:ext cx="763709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4000">
              <a:cs typeface="Arial"/>
            </a:endParaRPr>
          </a:p>
        </p:txBody>
      </p:sp>
      <p:pic>
        <p:nvPicPr>
          <p:cNvPr id="14" name="Picture 13" descr="Five moments for hand hygiene">
            <a:extLst>
              <a:ext uri="{FF2B5EF4-FFF2-40B4-BE49-F238E27FC236}">
                <a16:creationId xmlns:a16="http://schemas.microsoft.com/office/drawing/2014/main" id="{BA2620BE-E29E-7643-C748-4A7E173A41F2}"/>
              </a:ext>
            </a:extLst>
          </p:cNvPr>
          <p:cNvPicPr>
            <a:picLocks noChangeAspect="1"/>
          </p:cNvPicPr>
          <p:nvPr/>
        </p:nvPicPr>
        <p:blipFill>
          <a:blip r:embed="rId3"/>
          <a:stretch>
            <a:fillRect/>
          </a:stretch>
        </p:blipFill>
        <p:spPr>
          <a:xfrm>
            <a:off x="18125755" y="4832234"/>
            <a:ext cx="7270339" cy="6648531"/>
          </a:xfrm>
          <a:prstGeom prst="rect">
            <a:avLst/>
          </a:prstGeom>
        </p:spPr>
      </p:pic>
      <p:sp>
        <p:nvSpPr>
          <p:cNvPr id="23" name="TextBox 22">
            <a:extLst>
              <a:ext uri="{FF2B5EF4-FFF2-40B4-BE49-F238E27FC236}">
                <a16:creationId xmlns:a16="http://schemas.microsoft.com/office/drawing/2014/main" id="{DB9FB111-CA2C-092A-063C-58A3FD50A239}"/>
              </a:ext>
            </a:extLst>
          </p:cNvPr>
          <p:cNvSpPr txBox="1"/>
          <p:nvPr/>
        </p:nvSpPr>
        <p:spPr>
          <a:xfrm>
            <a:off x="35154808" y="20010462"/>
            <a:ext cx="876567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Arial"/>
              </a:rPr>
              <a:t>World Health Organization (2021). Available at :</a:t>
            </a:r>
            <a:r>
              <a:rPr lang="en-US" sz="2800">
                <a:ea typeface="+mn-lt"/>
                <a:cs typeface="+mn-lt"/>
                <a:hlinkClick r:id="rId4"/>
              </a:rPr>
              <a:t>Five moments for hand hygiene (who.int)</a:t>
            </a:r>
            <a:r>
              <a:rPr lang="en-US" sz="2800">
                <a:ea typeface="+mn-lt"/>
                <a:cs typeface="+mn-lt"/>
              </a:rPr>
              <a:t>  (Accessed 24 October 2023).</a:t>
            </a:r>
            <a:endParaRPr lang="en-US" sz="2800">
              <a:cs typeface="Arial"/>
            </a:endParaRPr>
          </a:p>
        </p:txBody>
      </p:sp>
      <p:sp>
        <p:nvSpPr>
          <p:cNvPr id="4" name="TextBox 3">
            <a:extLst>
              <a:ext uri="{FF2B5EF4-FFF2-40B4-BE49-F238E27FC236}">
                <a16:creationId xmlns:a16="http://schemas.microsoft.com/office/drawing/2014/main" id="{01010E2F-78FA-A73A-152B-DF4C8A80CD53}"/>
              </a:ext>
            </a:extLst>
          </p:cNvPr>
          <p:cNvSpPr txBox="1"/>
          <p:nvPr/>
        </p:nvSpPr>
        <p:spPr>
          <a:xfrm>
            <a:off x="35224923" y="16684596"/>
            <a:ext cx="8406576"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alibri"/>
                <a:ea typeface="Calibri"/>
                <a:cs typeface="Calibri"/>
              </a:rPr>
              <a:t>Public Health Wales (2023 ) National Infection Prevention and Control Manual: Chapter 1- Standard Infection Control Precautions(SICPs). Available at:</a:t>
            </a:r>
          </a:p>
          <a:p>
            <a:r>
              <a:rPr lang="en-US" sz="2800">
                <a:latin typeface="Calibri"/>
                <a:ea typeface="Calibri"/>
                <a:cs typeface="Calibri"/>
                <a:hlinkClick r:id="rId5"/>
              </a:rPr>
              <a:t>https://phw.nhs.wales/services-and-teams/harp/infection-prevention-and-control/nipcm/chapter-1-standard-infection-control-precautions-sicps/</a:t>
            </a:r>
            <a:r>
              <a:rPr lang="en-US" sz="2800">
                <a:latin typeface="Calibri"/>
                <a:ea typeface="Calibri"/>
                <a:cs typeface="Calibri"/>
              </a:rPr>
              <a:t>  (Accessed 23 October 2023).</a:t>
            </a:r>
            <a:endParaRPr lang="en-US" sz="2800">
              <a:latin typeface="Calibri"/>
              <a:cs typeface="Calibri"/>
            </a:endParaRPr>
          </a:p>
        </p:txBody>
      </p:sp>
      <p:sp>
        <p:nvSpPr>
          <p:cNvPr id="11" name="TextBox 10">
            <a:extLst>
              <a:ext uri="{FF2B5EF4-FFF2-40B4-BE49-F238E27FC236}">
                <a16:creationId xmlns:a16="http://schemas.microsoft.com/office/drawing/2014/main" id="{DD2B9D82-2737-01D6-1F9B-B2C4125A2CC6}"/>
              </a:ext>
            </a:extLst>
          </p:cNvPr>
          <p:cNvSpPr txBox="1"/>
          <p:nvPr/>
        </p:nvSpPr>
        <p:spPr>
          <a:xfrm>
            <a:off x="35132581" y="11544461"/>
            <a:ext cx="840657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Arial"/>
              </a:rPr>
              <a:t>Centers for Disease Control and Prevention (2023) Print Materials and Job Aids. Available at:</a:t>
            </a:r>
            <a:r>
              <a:rPr lang="en-US" sz="2800">
                <a:ea typeface="+mn-lt"/>
                <a:cs typeface="+mn-lt"/>
              </a:rPr>
              <a:t> </a:t>
            </a:r>
            <a:r>
              <a:rPr lang="en-US" sz="2800">
                <a:ea typeface="+mn-lt"/>
                <a:cs typeface="+mn-lt"/>
                <a:hlinkClick r:id="rId6"/>
              </a:rPr>
              <a:t>Print Materials and Job Aids from Project Firstline | Infection Control | CDC</a:t>
            </a:r>
            <a:r>
              <a:rPr lang="en-US" sz="2800">
                <a:cs typeface="Arial"/>
              </a:rPr>
              <a:t>  (</a:t>
            </a:r>
            <a:r>
              <a:rPr lang="en-US" sz="2800"/>
              <a:t>Accessed 02 November 2023).</a:t>
            </a:r>
            <a:endParaRPr lang="en-US" sz="2800">
              <a:cs typeface="Arial"/>
            </a:endParaRPr>
          </a:p>
        </p:txBody>
      </p:sp>
      <p:sp>
        <p:nvSpPr>
          <p:cNvPr id="15" name="TextBox 14">
            <a:extLst>
              <a:ext uri="{FF2B5EF4-FFF2-40B4-BE49-F238E27FC236}">
                <a16:creationId xmlns:a16="http://schemas.microsoft.com/office/drawing/2014/main" id="{A6EF53E5-B07A-38E0-88E2-F547D6286003}"/>
              </a:ext>
            </a:extLst>
          </p:cNvPr>
          <p:cNvSpPr txBox="1"/>
          <p:nvPr/>
        </p:nvSpPr>
        <p:spPr>
          <a:xfrm>
            <a:off x="35163359" y="14222255"/>
            <a:ext cx="843735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0B0C0C"/>
                </a:solidFill>
                <a:cs typeface="Arial"/>
              </a:rPr>
              <a:t>Department of Health &amp; Social Care (2022) Infection prevention and control: resource for adult social care. Available at:</a:t>
            </a:r>
            <a:r>
              <a:rPr lang="en-US" sz="2800">
                <a:solidFill>
                  <a:srgbClr val="0B0C0C"/>
                </a:solidFill>
                <a:ea typeface="+mn-lt"/>
                <a:cs typeface="+mn-lt"/>
              </a:rPr>
              <a:t> </a:t>
            </a:r>
            <a:r>
              <a:rPr lang="en-US" sz="2800">
                <a:solidFill>
                  <a:srgbClr val="0B0C0C"/>
                </a:solidFill>
                <a:ea typeface="+mn-lt"/>
                <a:cs typeface="+mn-lt"/>
                <a:hlinkClick r:id="rId7"/>
              </a:rPr>
              <a:t>Infection prevention and control: resource for adult social care - GOV.UK (www.gov.uk)</a:t>
            </a:r>
            <a:r>
              <a:rPr lang="en-US" sz="2800">
                <a:solidFill>
                  <a:srgbClr val="0B0C0C"/>
                </a:solidFill>
                <a:ea typeface="+mn-lt"/>
                <a:cs typeface="+mn-lt"/>
              </a:rPr>
              <a:t> </a:t>
            </a:r>
            <a:r>
              <a:rPr lang="en-US" sz="2800"/>
              <a:t> (Accessed 29 October 2023).</a:t>
            </a:r>
            <a:endParaRPr lang="en-US" sz="2800">
              <a:cs typeface="Arial"/>
            </a:endParaRPr>
          </a:p>
        </p:txBody>
      </p:sp>
    </p:spTree>
    <p:extLst>
      <p:ext uri="{BB962C8B-B14F-4D97-AF65-F5344CB8AC3E}">
        <p14:creationId xmlns:p14="http://schemas.microsoft.com/office/powerpoint/2010/main" val="3458814878"/>
      </p:ext>
    </p:extLst>
  </p:cSld>
  <p:clrMapOvr>
    <a:masterClrMapping/>
  </p:clrMapOvr>
</p:sld>
</file>

<file path=ppt/theme/theme1.xml><?xml version="1.0" encoding="utf-8"?>
<a:theme xmlns:a="http://schemas.openxmlformats.org/drawingml/2006/main" name="With Gu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3" id="{3E365DF9-DB1E-1A41-9021-4603668D8D22}" vid="{603F0223-F056-2247-863C-008D2BD7A906}"/>
    </a:ext>
  </a:extLst>
</a:theme>
</file>

<file path=ppt/theme/theme2.xml><?xml version="1.0" encoding="utf-8"?>
<a:theme xmlns:a="http://schemas.openxmlformats.org/drawingml/2006/main" name="Without Gu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3" id="{3E365DF9-DB1E-1A41-9021-4603668D8D22}" vid="{99097109-6599-5742-93D6-56BF4CEE910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12" ma:contentTypeDescription="Create a new document." ma:contentTypeScope="" ma:versionID="f508d361a82f2f0b4f400b494da2fabc">
  <xsd:schema xmlns:xsd="http://www.w3.org/2001/XMLSchema" xmlns:xs="http://www.w3.org/2001/XMLSchema" xmlns:p="http://schemas.microsoft.com/office/2006/metadata/properties" xmlns:ns3="0ebdf10f-b5a3-45b6-acdb-7dc1eb398785" xmlns:ns4="550816ce-8156-4f45-b1c4-24236a73d01f" targetNamespace="http://schemas.microsoft.com/office/2006/metadata/properties" ma:root="true" ma:fieldsID="9521284883951bbae706d439946754ca" ns3:_="" ns4:_="">
    <xsd:import namespace="0ebdf10f-b5a3-45b6-acdb-7dc1eb398785"/>
    <xsd:import namespace="550816ce-8156-4f45-b1c4-24236a73d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50816ce-8156-4f45-b1c4-24236a73d0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D60F86-0B31-46F7-8072-76F8D4F2EDF6}">
  <ds:schemaRefs>
    <ds:schemaRef ds:uri="0ebdf10f-b5a3-45b6-acdb-7dc1eb398785"/>
    <ds:schemaRef ds:uri="550816ce-8156-4f45-b1c4-24236a73d01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1D0B3E1-0850-462C-8AFC-49A438E220AB}">
  <ds:schemaRefs>
    <ds:schemaRef ds:uri="http://schemas.microsoft.com/sharepoint/v3/contenttype/forms"/>
  </ds:schemaRefs>
</ds:datastoreItem>
</file>

<file path=customXml/itemProps3.xml><?xml version="1.0" encoding="utf-8"?>
<ds:datastoreItem xmlns:ds="http://schemas.openxmlformats.org/officeDocument/2006/customXml" ds:itemID="{AA8050E8-F607-4156-9AE0-DA0F9D575D55}">
  <ds:schemaRefs>
    <ds:schemaRef ds:uri="0ebdf10f-b5a3-45b6-acdb-7dc1eb398785"/>
    <ds:schemaRef ds:uri="550816ce-8156-4f45-b1c4-24236a73d01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36x48-Template-V2b</Template>
  <Application>Microsoft Office PowerPoint</Application>
  <PresentationFormat>Custom</PresentationFormat>
  <Slides>1</Slides>
  <Notes>0</Notes>
  <HiddenSlides>0</HiddenSlide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With Guides</vt:lpstr>
      <vt:lpstr>Without Guides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Station 5</dc:creator>
  <dc:description>This template is the property of PosterPresentations.com. Call us if you need help with this poster template._x000d_
1-866-649-3004           _x000d_
 (c)PosterPresentations.com</dc:description>
  <cp:revision>1</cp:revision>
  <dcterms:created xsi:type="dcterms:W3CDTF">2019-01-10T00:05:46Z</dcterms:created>
  <dcterms:modified xsi:type="dcterms:W3CDTF">2023-11-09T12:38:28Z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