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0"/>
  </p:notesMasterIdLst>
  <p:sldIdLst>
    <p:sldId id="260" r:id="rId2"/>
    <p:sldId id="261" r:id="rId3"/>
    <p:sldId id="263" r:id="rId4"/>
    <p:sldId id="262" r:id="rId5"/>
    <p:sldId id="256" r:id="rId6"/>
    <p:sldId id="257" r:id="rId7"/>
    <p:sldId id="258" r:id="rId8"/>
    <p:sldId id="259"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C4DCEB1-4611-B222-478A-2819865E8BFE}" v="35" dt="2023-10-05T14:22:39.529"/>
    <p1510:client id="{B6FF95BE-7ED4-2BD3-1D06-DC56EE8CF5CA}" v="185" dt="2023-10-06T09:01:38.961"/>
    <p1510:client id="{D11D7F1D-B29A-46A4-872E-0964A80250E2}" v="395" dt="2023-10-05T13:59:59.6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ian Harper-Evans (2204995)" userId="S::2204995@student.uwtsd.ac.uk::89a9e14c-d110-43ad-b35a-1cc45e55cf08" providerId="AD" clId="Web-{6C4DCEB1-4611-B222-478A-2819865E8BFE}"/>
    <pc:docChg chg="addSld modSld">
      <pc:chgData name="Kian Harper-Evans (2204995)" userId="S::2204995@student.uwtsd.ac.uk::89a9e14c-d110-43ad-b35a-1cc45e55cf08" providerId="AD" clId="Web-{6C4DCEB1-4611-B222-478A-2819865E8BFE}" dt="2023-10-05T14:22:39.513" v="34" actId="20577"/>
      <pc:docMkLst>
        <pc:docMk/>
      </pc:docMkLst>
      <pc:sldChg chg="addSp delSp modSp">
        <pc:chgData name="Kian Harper-Evans (2204995)" userId="S::2204995@student.uwtsd.ac.uk::89a9e14c-d110-43ad-b35a-1cc45e55cf08" providerId="AD" clId="Web-{6C4DCEB1-4611-B222-478A-2819865E8BFE}" dt="2023-10-05T14:05:42.120" v="16"/>
        <pc:sldMkLst>
          <pc:docMk/>
          <pc:sldMk cId="2270582144" sldId="258"/>
        </pc:sldMkLst>
        <pc:spChg chg="mod">
          <ac:chgData name="Kian Harper-Evans (2204995)" userId="S::2204995@student.uwtsd.ac.uk::89a9e14c-d110-43ad-b35a-1cc45e55cf08" providerId="AD" clId="Web-{6C4DCEB1-4611-B222-478A-2819865E8BFE}" dt="2023-10-05T14:05:42.120" v="16"/>
          <ac:spMkLst>
            <pc:docMk/>
            <pc:sldMk cId="2270582144" sldId="258"/>
            <ac:spMk id="2" creationId="{9EADFC68-B2AF-7139-7930-43A14A163E30}"/>
          </ac:spMkLst>
        </pc:spChg>
        <pc:spChg chg="mod">
          <ac:chgData name="Kian Harper-Evans (2204995)" userId="S::2204995@student.uwtsd.ac.uk::89a9e14c-d110-43ad-b35a-1cc45e55cf08" providerId="AD" clId="Web-{6C4DCEB1-4611-B222-478A-2819865E8BFE}" dt="2023-10-05T14:05:42.120" v="16"/>
          <ac:spMkLst>
            <pc:docMk/>
            <pc:sldMk cId="2270582144" sldId="258"/>
            <ac:spMk id="4" creationId="{0432C2F4-5EF3-13F2-32FF-5184FA87279B}"/>
          </ac:spMkLst>
        </pc:spChg>
        <pc:spChg chg="del mod">
          <ac:chgData name="Kian Harper-Evans (2204995)" userId="S::2204995@student.uwtsd.ac.uk::89a9e14c-d110-43ad-b35a-1cc45e55cf08" providerId="AD" clId="Web-{6C4DCEB1-4611-B222-478A-2819865E8BFE}" dt="2023-10-05T14:05:09.728" v="13"/>
          <ac:spMkLst>
            <pc:docMk/>
            <pc:sldMk cId="2270582144" sldId="258"/>
            <ac:spMk id="5" creationId="{574DDB5C-4D40-F66C-EB1D-FA63D909BFC5}"/>
          </ac:spMkLst>
        </pc:spChg>
        <pc:spChg chg="add del">
          <ac:chgData name="Kian Harper-Evans (2204995)" userId="S::2204995@student.uwtsd.ac.uk::89a9e14c-d110-43ad-b35a-1cc45e55cf08" providerId="AD" clId="Web-{6C4DCEB1-4611-B222-478A-2819865E8BFE}" dt="2023-10-05T14:05:42.120" v="16"/>
          <ac:spMkLst>
            <pc:docMk/>
            <pc:sldMk cId="2270582144" sldId="258"/>
            <ac:spMk id="8" creationId="{72526924-84D3-45FB-A5FE-62D8FCBF53B6}"/>
          </ac:spMkLst>
        </pc:spChg>
        <pc:spChg chg="add del">
          <ac:chgData name="Kian Harper-Evans (2204995)" userId="S::2204995@student.uwtsd.ac.uk::89a9e14c-d110-43ad-b35a-1cc45e55cf08" providerId="AD" clId="Web-{6C4DCEB1-4611-B222-478A-2819865E8BFE}" dt="2023-10-05T14:05:42.120" v="16"/>
          <ac:spMkLst>
            <pc:docMk/>
            <pc:sldMk cId="2270582144" sldId="258"/>
            <ac:spMk id="10" creationId="{5C2A6256-1DD0-4E4B-A8B3-9A711B4DBE0C}"/>
          </ac:spMkLst>
        </pc:spChg>
        <pc:spChg chg="add del">
          <ac:chgData name="Kian Harper-Evans (2204995)" userId="S::2204995@student.uwtsd.ac.uk::89a9e14c-d110-43ad-b35a-1cc45e55cf08" providerId="AD" clId="Web-{6C4DCEB1-4611-B222-478A-2819865E8BFE}" dt="2023-10-05T14:05:42.120" v="16"/>
          <ac:spMkLst>
            <pc:docMk/>
            <pc:sldMk cId="2270582144" sldId="258"/>
            <ac:spMk id="12" creationId="{41760540-185E-4652-BFD2-9B362EF3BC99}"/>
          </ac:spMkLst>
        </pc:spChg>
        <pc:spChg chg="add del">
          <ac:chgData name="Kian Harper-Evans (2204995)" userId="S::2204995@student.uwtsd.ac.uk::89a9e14c-d110-43ad-b35a-1cc45e55cf08" providerId="AD" clId="Web-{6C4DCEB1-4611-B222-478A-2819865E8BFE}" dt="2023-10-05T14:05:42.120" v="16"/>
          <ac:spMkLst>
            <pc:docMk/>
            <pc:sldMk cId="2270582144" sldId="258"/>
            <ac:spMk id="14" creationId="{729789F4-85C1-41A0-83EB-992E22210CB9}"/>
          </ac:spMkLst>
        </pc:spChg>
        <pc:spChg chg="add del">
          <ac:chgData name="Kian Harper-Evans (2204995)" userId="S::2204995@student.uwtsd.ac.uk::89a9e14c-d110-43ad-b35a-1cc45e55cf08" providerId="AD" clId="Web-{6C4DCEB1-4611-B222-478A-2819865E8BFE}" dt="2023-10-05T14:05:42.120" v="16"/>
          <ac:spMkLst>
            <pc:docMk/>
            <pc:sldMk cId="2270582144" sldId="258"/>
            <ac:spMk id="16" creationId="{9D9D367D-6DD2-4A7C-8918-0DCAC297559A}"/>
          </ac:spMkLst>
        </pc:spChg>
        <pc:spChg chg="add del">
          <ac:chgData name="Kian Harper-Evans (2204995)" userId="S::2204995@student.uwtsd.ac.uk::89a9e14c-d110-43ad-b35a-1cc45e55cf08" providerId="AD" clId="Web-{6C4DCEB1-4611-B222-478A-2819865E8BFE}" dt="2023-10-05T14:05:42.073" v="15"/>
          <ac:spMkLst>
            <pc:docMk/>
            <pc:sldMk cId="2270582144" sldId="258"/>
            <ac:spMk id="22" creationId="{099405E2-1A96-4DBA-A9DC-4C2A1B421CA9}"/>
          </ac:spMkLst>
        </pc:spChg>
        <pc:spChg chg="add del">
          <ac:chgData name="Kian Harper-Evans (2204995)" userId="S::2204995@student.uwtsd.ac.uk::89a9e14c-d110-43ad-b35a-1cc45e55cf08" providerId="AD" clId="Web-{6C4DCEB1-4611-B222-478A-2819865E8BFE}" dt="2023-10-05T14:05:42.073" v="15"/>
          <ac:spMkLst>
            <pc:docMk/>
            <pc:sldMk cId="2270582144" sldId="258"/>
            <ac:spMk id="24" creationId="{79855050-A75B-4DD0-9B56-8B1C7722D884}"/>
          </ac:spMkLst>
        </pc:spChg>
        <pc:spChg chg="add del">
          <ac:chgData name="Kian Harper-Evans (2204995)" userId="S::2204995@student.uwtsd.ac.uk::89a9e14c-d110-43ad-b35a-1cc45e55cf08" providerId="AD" clId="Web-{6C4DCEB1-4611-B222-478A-2819865E8BFE}" dt="2023-10-05T14:05:42.073" v="15"/>
          <ac:spMkLst>
            <pc:docMk/>
            <pc:sldMk cId="2270582144" sldId="258"/>
            <ac:spMk id="26" creationId="{2060C0F7-61A6-4E64-A77E-AFBD81127352}"/>
          </ac:spMkLst>
        </pc:spChg>
        <pc:spChg chg="add del">
          <ac:chgData name="Kian Harper-Evans (2204995)" userId="S::2204995@student.uwtsd.ac.uk::89a9e14c-d110-43ad-b35a-1cc45e55cf08" providerId="AD" clId="Web-{6C4DCEB1-4611-B222-478A-2819865E8BFE}" dt="2023-10-05T14:05:42.073" v="15"/>
          <ac:spMkLst>
            <pc:docMk/>
            <pc:sldMk cId="2270582144" sldId="258"/>
            <ac:spMk id="28" creationId="{BCF4857D-F003-4CA1-82AB-00900B1008BA}"/>
          </ac:spMkLst>
        </pc:spChg>
        <pc:spChg chg="add del">
          <ac:chgData name="Kian Harper-Evans (2204995)" userId="S::2204995@student.uwtsd.ac.uk::89a9e14c-d110-43ad-b35a-1cc45e55cf08" providerId="AD" clId="Web-{6C4DCEB1-4611-B222-478A-2819865E8BFE}" dt="2023-10-05T14:05:42.073" v="15"/>
          <ac:spMkLst>
            <pc:docMk/>
            <pc:sldMk cId="2270582144" sldId="258"/>
            <ac:spMk id="30" creationId="{DB791336-FCAA-4174-9303-B3F374861110}"/>
          </ac:spMkLst>
        </pc:spChg>
        <pc:spChg chg="add del">
          <ac:chgData name="Kian Harper-Evans (2204995)" userId="S::2204995@student.uwtsd.ac.uk::89a9e14c-d110-43ad-b35a-1cc45e55cf08" providerId="AD" clId="Web-{6C4DCEB1-4611-B222-478A-2819865E8BFE}" dt="2023-10-05T14:05:42.073" v="15"/>
          <ac:spMkLst>
            <pc:docMk/>
            <pc:sldMk cId="2270582144" sldId="258"/>
            <ac:spMk id="32" creationId="{CA212158-300D-44D0-9CCE-472C3F669EE1}"/>
          </ac:spMkLst>
        </pc:spChg>
        <pc:spChg chg="add del">
          <ac:chgData name="Kian Harper-Evans (2204995)" userId="S::2204995@student.uwtsd.ac.uk::89a9e14c-d110-43ad-b35a-1cc45e55cf08" providerId="AD" clId="Web-{6C4DCEB1-4611-B222-478A-2819865E8BFE}" dt="2023-10-05T14:05:42.073" v="15"/>
          <ac:spMkLst>
            <pc:docMk/>
            <pc:sldMk cId="2270582144" sldId="258"/>
            <ac:spMk id="34" creationId="{988521F4-D44A-42C5-9BDB-5CA25554098B}"/>
          </ac:spMkLst>
        </pc:spChg>
        <pc:spChg chg="add del">
          <ac:chgData name="Kian Harper-Evans (2204995)" userId="S::2204995@student.uwtsd.ac.uk::89a9e14c-d110-43ad-b35a-1cc45e55cf08" providerId="AD" clId="Web-{6C4DCEB1-4611-B222-478A-2819865E8BFE}" dt="2023-10-05T14:05:42.073" v="15"/>
          <ac:spMkLst>
            <pc:docMk/>
            <pc:sldMk cId="2270582144" sldId="258"/>
            <ac:spMk id="36" creationId="{5E6738EB-6FF0-4AF9-8462-57F4494B88B2}"/>
          </ac:spMkLst>
        </pc:spChg>
        <pc:spChg chg="add">
          <ac:chgData name="Kian Harper-Evans (2204995)" userId="S::2204995@student.uwtsd.ac.uk::89a9e14c-d110-43ad-b35a-1cc45e55cf08" providerId="AD" clId="Web-{6C4DCEB1-4611-B222-478A-2819865E8BFE}" dt="2023-10-05T14:05:42.120" v="16"/>
          <ac:spMkLst>
            <pc:docMk/>
            <pc:sldMk cId="2270582144" sldId="258"/>
            <ac:spMk id="38" creationId="{099405E2-1A96-4DBA-A9DC-4C2A1B421CA9}"/>
          </ac:spMkLst>
        </pc:spChg>
        <pc:spChg chg="add">
          <ac:chgData name="Kian Harper-Evans (2204995)" userId="S::2204995@student.uwtsd.ac.uk::89a9e14c-d110-43ad-b35a-1cc45e55cf08" providerId="AD" clId="Web-{6C4DCEB1-4611-B222-478A-2819865E8BFE}" dt="2023-10-05T14:05:42.120" v="16"/>
          <ac:spMkLst>
            <pc:docMk/>
            <pc:sldMk cId="2270582144" sldId="258"/>
            <ac:spMk id="39" creationId="{932FF329-3A87-4F66-BA01-91CD63C8119F}"/>
          </ac:spMkLst>
        </pc:spChg>
        <pc:spChg chg="add">
          <ac:chgData name="Kian Harper-Evans (2204995)" userId="S::2204995@student.uwtsd.ac.uk::89a9e14c-d110-43ad-b35a-1cc45e55cf08" providerId="AD" clId="Web-{6C4DCEB1-4611-B222-478A-2819865E8BFE}" dt="2023-10-05T14:05:42.120" v="16"/>
          <ac:spMkLst>
            <pc:docMk/>
            <pc:sldMk cId="2270582144" sldId="258"/>
            <ac:spMk id="41" creationId="{BCF4857D-F003-4CA1-82AB-00900B1008BA}"/>
          </ac:spMkLst>
        </pc:spChg>
        <pc:spChg chg="add">
          <ac:chgData name="Kian Harper-Evans (2204995)" userId="S::2204995@student.uwtsd.ac.uk::89a9e14c-d110-43ad-b35a-1cc45e55cf08" providerId="AD" clId="Web-{6C4DCEB1-4611-B222-478A-2819865E8BFE}" dt="2023-10-05T14:05:42.120" v="16"/>
          <ac:spMkLst>
            <pc:docMk/>
            <pc:sldMk cId="2270582144" sldId="258"/>
            <ac:spMk id="42" creationId="{79855050-A75B-4DD0-9B56-8B1C7722D884}"/>
          </ac:spMkLst>
        </pc:spChg>
        <pc:spChg chg="add">
          <ac:chgData name="Kian Harper-Evans (2204995)" userId="S::2204995@student.uwtsd.ac.uk::89a9e14c-d110-43ad-b35a-1cc45e55cf08" providerId="AD" clId="Web-{6C4DCEB1-4611-B222-478A-2819865E8BFE}" dt="2023-10-05T14:05:42.120" v="16"/>
          <ac:spMkLst>
            <pc:docMk/>
            <pc:sldMk cId="2270582144" sldId="258"/>
            <ac:spMk id="43" creationId="{5E6738EB-6FF0-4AF9-8462-57F4494B88B2}"/>
          </ac:spMkLst>
        </pc:spChg>
        <pc:spChg chg="add">
          <ac:chgData name="Kian Harper-Evans (2204995)" userId="S::2204995@student.uwtsd.ac.uk::89a9e14c-d110-43ad-b35a-1cc45e55cf08" providerId="AD" clId="Web-{6C4DCEB1-4611-B222-478A-2819865E8BFE}" dt="2023-10-05T14:05:42.120" v="16"/>
          <ac:spMkLst>
            <pc:docMk/>
            <pc:sldMk cId="2270582144" sldId="258"/>
            <ac:spMk id="44" creationId="{DB791336-FCAA-4174-9303-B3F374861110}"/>
          </ac:spMkLst>
        </pc:spChg>
        <pc:spChg chg="add">
          <ac:chgData name="Kian Harper-Evans (2204995)" userId="S::2204995@student.uwtsd.ac.uk::89a9e14c-d110-43ad-b35a-1cc45e55cf08" providerId="AD" clId="Web-{6C4DCEB1-4611-B222-478A-2819865E8BFE}" dt="2023-10-05T14:05:42.120" v="16"/>
          <ac:spMkLst>
            <pc:docMk/>
            <pc:sldMk cId="2270582144" sldId="258"/>
            <ac:spMk id="45" creationId="{CA212158-300D-44D0-9CCE-472C3F669EE1}"/>
          </ac:spMkLst>
        </pc:spChg>
        <pc:spChg chg="add">
          <ac:chgData name="Kian Harper-Evans (2204995)" userId="S::2204995@student.uwtsd.ac.uk::89a9e14c-d110-43ad-b35a-1cc45e55cf08" providerId="AD" clId="Web-{6C4DCEB1-4611-B222-478A-2819865E8BFE}" dt="2023-10-05T14:05:42.120" v="16"/>
          <ac:spMkLst>
            <pc:docMk/>
            <pc:sldMk cId="2270582144" sldId="258"/>
            <ac:spMk id="46" creationId="{988521F4-D44A-42C5-9BDB-5CA25554098B}"/>
          </ac:spMkLst>
        </pc:spChg>
        <pc:picChg chg="add del">
          <ac:chgData name="Kian Harper-Evans (2204995)" userId="S::2204995@student.uwtsd.ac.uk::89a9e14c-d110-43ad-b35a-1cc45e55cf08" providerId="AD" clId="Web-{6C4DCEB1-4611-B222-478A-2819865E8BFE}" dt="2023-10-05T14:05:42.073" v="15"/>
          <ac:picMkLst>
            <pc:docMk/>
            <pc:sldMk cId="2270582144" sldId="258"/>
            <ac:picMk id="18" creationId="{ABC8BFB5-0CC4-6E55-F5EE-8B8DA86B3F5F}"/>
          </ac:picMkLst>
        </pc:picChg>
        <pc:picChg chg="add">
          <ac:chgData name="Kian Harper-Evans (2204995)" userId="S::2204995@student.uwtsd.ac.uk::89a9e14c-d110-43ad-b35a-1cc45e55cf08" providerId="AD" clId="Web-{6C4DCEB1-4611-B222-478A-2819865E8BFE}" dt="2023-10-05T14:05:42.120" v="16"/>
          <ac:picMkLst>
            <pc:docMk/>
            <pc:sldMk cId="2270582144" sldId="258"/>
            <ac:picMk id="40" creationId="{EA379838-8746-0A00-B5FE-440AE0ADDACD}"/>
          </ac:picMkLst>
        </pc:picChg>
      </pc:sldChg>
      <pc:sldChg chg="addSp delSp modSp new mod setBg">
        <pc:chgData name="Kian Harper-Evans (2204995)" userId="S::2204995@student.uwtsd.ac.uk::89a9e14c-d110-43ad-b35a-1cc45e55cf08" providerId="AD" clId="Web-{6C4DCEB1-4611-B222-478A-2819865E8BFE}" dt="2023-10-05T14:22:39.513" v="34" actId="20577"/>
        <pc:sldMkLst>
          <pc:docMk/>
          <pc:sldMk cId="3387671768" sldId="259"/>
        </pc:sldMkLst>
        <pc:spChg chg="mod">
          <ac:chgData name="Kian Harper-Evans (2204995)" userId="S::2204995@student.uwtsd.ac.uk::89a9e14c-d110-43ad-b35a-1cc45e55cf08" providerId="AD" clId="Web-{6C4DCEB1-4611-B222-478A-2819865E8BFE}" dt="2023-10-05T14:18:20.161" v="23" actId="20577"/>
          <ac:spMkLst>
            <pc:docMk/>
            <pc:sldMk cId="3387671768" sldId="259"/>
            <ac:spMk id="2" creationId="{2BDE5077-5B0D-8458-B130-AEF78928239E}"/>
          </ac:spMkLst>
        </pc:spChg>
        <pc:spChg chg="del mod">
          <ac:chgData name="Kian Harper-Evans (2204995)" userId="S::2204995@student.uwtsd.ac.uk::89a9e14c-d110-43ad-b35a-1cc45e55cf08" providerId="AD" clId="Web-{6C4DCEB1-4611-B222-478A-2819865E8BFE}" dt="2023-10-05T14:18:21.504" v="24"/>
          <ac:spMkLst>
            <pc:docMk/>
            <pc:sldMk cId="3387671768" sldId="259"/>
            <ac:spMk id="3" creationId="{E8654159-0641-C809-7A40-83282E39C884}"/>
          </ac:spMkLst>
        </pc:spChg>
        <pc:spChg chg="add mod">
          <ac:chgData name="Kian Harper-Evans (2204995)" userId="S::2204995@student.uwtsd.ac.uk::89a9e14c-d110-43ad-b35a-1cc45e55cf08" providerId="AD" clId="Web-{6C4DCEB1-4611-B222-478A-2819865E8BFE}" dt="2023-10-05T14:22:39.513" v="34" actId="20577"/>
          <ac:spMkLst>
            <pc:docMk/>
            <pc:sldMk cId="3387671768" sldId="259"/>
            <ac:spMk id="4" creationId="{5AF9E412-51A9-C566-37CC-AC91023E423E}"/>
          </ac:spMkLst>
        </pc:spChg>
        <pc:spChg chg="add">
          <ac:chgData name="Kian Harper-Evans (2204995)" userId="S::2204995@student.uwtsd.ac.uk::89a9e14c-d110-43ad-b35a-1cc45e55cf08" providerId="AD" clId="Web-{6C4DCEB1-4611-B222-478A-2819865E8BFE}" dt="2023-10-05T14:05:52.354" v="18"/>
          <ac:spMkLst>
            <pc:docMk/>
            <pc:sldMk cId="3387671768" sldId="259"/>
            <ac:spMk id="8" creationId="{72526924-84D3-45FB-A5FE-62D8FCBF53B6}"/>
          </ac:spMkLst>
        </pc:spChg>
        <pc:spChg chg="add">
          <ac:chgData name="Kian Harper-Evans (2204995)" userId="S::2204995@student.uwtsd.ac.uk::89a9e14c-d110-43ad-b35a-1cc45e55cf08" providerId="AD" clId="Web-{6C4DCEB1-4611-B222-478A-2819865E8BFE}" dt="2023-10-05T14:05:52.354" v="18"/>
          <ac:spMkLst>
            <pc:docMk/>
            <pc:sldMk cId="3387671768" sldId="259"/>
            <ac:spMk id="10" creationId="{5C2A6256-1DD0-4E4B-A8B3-9A711B4DBE0C}"/>
          </ac:spMkLst>
        </pc:spChg>
        <pc:spChg chg="add">
          <ac:chgData name="Kian Harper-Evans (2204995)" userId="S::2204995@student.uwtsd.ac.uk::89a9e14c-d110-43ad-b35a-1cc45e55cf08" providerId="AD" clId="Web-{6C4DCEB1-4611-B222-478A-2819865E8BFE}" dt="2023-10-05T14:05:52.354" v="18"/>
          <ac:spMkLst>
            <pc:docMk/>
            <pc:sldMk cId="3387671768" sldId="259"/>
            <ac:spMk id="12" creationId="{41760540-185E-4652-BFD2-9B362EF3BC99}"/>
          </ac:spMkLst>
        </pc:spChg>
        <pc:spChg chg="add">
          <ac:chgData name="Kian Harper-Evans (2204995)" userId="S::2204995@student.uwtsd.ac.uk::89a9e14c-d110-43ad-b35a-1cc45e55cf08" providerId="AD" clId="Web-{6C4DCEB1-4611-B222-478A-2819865E8BFE}" dt="2023-10-05T14:05:52.354" v="18"/>
          <ac:spMkLst>
            <pc:docMk/>
            <pc:sldMk cId="3387671768" sldId="259"/>
            <ac:spMk id="14" creationId="{729789F4-85C1-41A0-83EB-992E22210CB9}"/>
          </ac:spMkLst>
        </pc:spChg>
        <pc:spChg chg="add">
          <ac:chgData name="Kian Harper-Evans (2204995)" userId="S::2204995@student.uwtsd.ac.uk::89a9e14c-d110-43ad-b35a-1cc45e55cf08" providerId="AD" clId="Web-{6C4DCEB1-4611-B222-478A-2819865E8BFE}" dt="2023-10-05T14:05:52.354" v="18"/>
          <ac:spMkLst>
            <pc:docMk/>
            <pc:sldMk cId="3387671768" sldId="259"/>
            <ac:spMk id="16" creationId="{9D9D367D-6DD2-4A7C-8918-0DCAC297559A}"/>
          </ac:spMkLst>
        </pc:spChg>
      </pc:sldChg>
    </pc:docChg>
  </pc:docChgLst>
  <pc:docChgLst>
    <pc:chgData name="Kian Harper-Evans (2204995)" userId="S::2204995@student.uwtsd.ac.uk::89a9e14c-d110-43ad-b35a-1cc45e55cf08" providerId="AD" clId="Web-{B6FF95BE-7ED4-2BD3-1D06-DC56EE8CF5CA}"/>
    <pc:docChg chg="addSld delSld modSld sldOrd addMainMaster delMainMaster">
      <pc:chgData name="Kian Harper-Evans (2204995)" userId="S::2204995@student.uwtsd.ac.uk::89a9e14c-d110-43ad-b35a-1cc45e55cf08" providerId="AD" clId="Web-{B6FF95BE-7ED4-2BD3-1D06-DC56EE8CF5CA}" dt="2023-10-06T09:01:38.961" v="169"/>
      <pc:docMkLst>
        <pc:docMk/>
      </pc:docMkLst>
      <pc:sldChg chg="delSp modSp mod modClrScheme delDesignElem chgLayout">
        <pc:chgData name="Kian Harper-Evans (2204995)" userId="S::2204995@student.uwtsd.ac.uk::89a9e14c-d110-43ad-b35a-1cc45e55cf08" providerId="AD" clId="Web-{B6FF95BE-7ED4-2BD3-1D06-DC56EE8CF5CA}" dt="2023-10-06T08:41:25.865" v="136" actId="20577"/>
        <pc:sldMkLst>
          <pc:docMk/>
          <pc:sldMk cId="109857222" sldId="256"/>
        </pc:sldMkLst>
        <pc:spChg chg="mod ord">
          <ac:chgData name="Kian Harper-Evans (2204995)" userId="S::2204995@student.uwtsd.ac.uk::89a9e14c-d110-43ad-b35a-1cc45e55cf08" providerId="AD" clId="Web-{B6FF95BE-7ED4-2BD3-1D06-DC56EE8CF5CA}" dt="2023-10-06T08:41:25.865" v="136" actId="20577"/>
          <ac:spMkLst>
            <pc:docMk/>
            <pc:sldMk cId="109857222" sldId="256"/>
            <ac:spMk id="2" creationId="{00000000-0000-0000-0000-000000000000}"/>
          </ac:spMkLst>
        </pc:spChg>
        <pc:spChg chg="mod ord">
          <ac:chgData name="Kian Harper-Evans (2204995)" userId="S::2204995@student.uwtsd.ac.uk::89a9e14c-d110-43ad-b35a-1cc45e55cf08" providerId="AD" clId="Web-{B6FF95BE-7ED4-2BD3-1D06-DC56EE8CF5CA}" dt="2023-10-06T08:41:19.224" v="135" actId="20577"/>
          <ac:spMkLst>
            <pc:docMk/>
            <pc:sldMk cId="109857222" sldId="256"/>
            <ac:spMk id="3" creationId="{00000000-0000-0000-0000-000000000000}"/>
          </ac:spMkLst>
        </pc:spChg>
        <pc:spChg chg="del">
          <ac:chgData name="Kian Harper-Evans (2204995)" userId="S::2204995@student.uwtsd.ac.uk::89a9e14c-d110-43ad-b35a-1cc45e55cf08" providerId="AD" clId="Web-{B6FF95BE-7ED4-2BD3-1D06-DC56EE8CF5CA}" dt="2023-10-06T08:33:46.297" v="49"/>
          <ac:spMkLst>
            <pc:docMk/>
            <pc:sldMk cId="109857222" sldId="256"/>
            <ac:spMk id="26" creationId="{CA22F210-7186-4074-94C5-FAD2C2EB15B2}"/>
          </ac:spMkLst>
        </pc:spChg>
        <pc:spChg chg="del">
          <ac:chgData name="Kian Harper-Evans (2204995)" userId="S::2204995@student.uwtsd.ac.uk::89a9e14c-d110-43ad-b35a-1cc45e55cf08" providerId="AD" clId="Web-{B6FF95BE-7ED4-2BD3-1D06-DC56EE8CF5CA}" dt="2023-10-06T08:33:46.297" v="49"/>
          <ac:spMkLst>
            <pc:docMk/>
            <pc:sldMk cId="109857222" sldId="256"/>
            <ac:spMk id="28" creationId="{7ED93057-B056-4D1D-B0DA-F1619DAAF5A1}"/>
          </ac:spMkLst>
        </pc:spChg>
        <pc:spChg chg="del">
          <ac:chgData name="Kian Harper-Evans (2204995)" userId="S::2204995@student.uwtsd.ac.uk::89a9e14c-d110-43ad-b35a-1cc45e55cf08" providerId="AD" clId="Web-{B6FF95BE-7ED4-2BD3-1D06-DC56EE8CF5CA}" dt="2023-10-06T08:33:46.297" v="49"/>
          <ac:spMkLst>
            <pc:docMk/>
            <pc:sldMk cId="109857222" sldId="256"/>
            <ac:spMk id="29" creationId="{F5B41592-BC5E-4AE2-8CA7-91C73FD8F744}"/>
          </ac:spMkLst>
        </pc:spChg>
        <pc:spChg chg="del">
          <ac:chgData name="Kian Harper-Evans (2204995)" userId="S::2204995@student.uwtsd.ac.uk::89a9e14c-d110-43ad-b35a-1cc45e55cf08" providerId="AD" clId="Web-{B6FF95BE-7ED4-2BD3-1D06-DC56EE8CF5CA}" dt="2023-10-06T08:33:46.297" v="49"/>
          <ac:spMkLst>
            <pc:docMk/>
            <pc:sldMk cId="109857222" sldId="256"/>
            <ac:spMk id="30" creationId="{CB574A3D-9991-4D4A-91DF-0D0DE47DB31E}"/>
          </ac:spMkLst>
        </pc:spChg>
      </pc:sldChg>
      <pc:sldChg chg="delSp modSp mod ord modClrScheme delDesignElem chgLayout modNotes">
        <pc:chgData name="Kian Harper-Evans (2204995)" userId="S::2204995@student.uwtsd.ac.uk::89a9e14c-d110-43ad-b35a-1cc45e55cf08" providerId="AD" clId="Web-{B6FF95BE-7ED4-2BD3-1D06-DC56EE8CF5CA}" dt="2023-10-06T08:41:33.350" v="138" actId="20577"/>
        <pc:sldMkLst>
          <pc:docMk/>
          <pc:sldMk cId="3061083022" sldId="257"/>
        </pc:sldMkLst>
        <pc:spChg chg="mod ord">
          <ac:chgData name="Kian Harper-Evans (2204995)" userId="S::2204995@student.uwtsd.ac.uk::89a9e14c-d110-43ad-b35a-1cc45e55cf08" providerId="AD" clId="Web-{B6FF95BE-7ED4-2BD3-1D06-DC56EE8CF5CA}" dt="2023-10-06T08:41:33.350" v="138" actId="20577"/>
          <ac:spMkLst>
            <pc:docMk/>
            <pc:sldMk cId="3061083022" sldId="257"/>
            <ac:spMk id="2" creationId="{AD8F59C3-1527-B19A-EE75-7DDF04BBC662}"/>
          </ac:spMkLst>
        </pc:spChg>
        <pc:spChg chg="del">
          <ac:chgData name="Kian Harper-Evans (2204995)" userId="S::2204995@student.uwtsd.ac.uk::89a9e14c-d110-43ad-b35a-1cc45e55cf08" providerId="AD" clId="Web-{B6FF95BE-7ED4-2BD3-1D06-DC56EE8CF5CA}" dt="2023-10-06T08:33:46.297" v="49"/>
          <ac:spMkLst>
            <pc:docMk/>
            <pc:sldMk cId="3061083022" sldId="257"/>
            <ac:spMk id="8" creationId="{72526924-84D3-45FB-A5FE-62D8FCBF53B6}"/>
          </ac:spMkLst>
        </pc:spChg>
        <pc:spChg chg="del">
          <ac:chgData name="Kian Harper-Evans (2204995)" userId="S::2204995@student.uwtsd.ac.uk::89a9e14c-d110-43ad-b35a-1cc45e55cf08" providerId="AD" clId="Web-{B6FF95BE-7ED4-2BD3-1D06-DC56EE8CF5CA}" dt="2023-10-06T08:33:46.297" v="49"/>
          <ac:spMkLst>
            <pc:docMk/>
            <pc:sldMk cId="3061083022" sldId="257"/>
            <ac:spMk id="10" creationId="{5C2A6256-1DD0-4E4B-A8B3-9A711B4DBE0C}"/>
          </ac:spMkLst>
        </pc:spChg>
        <pc:spChg chg="del">
          <ac:chgData name="Kian Harper-Evans (2204995)" userId="S::2204995@student.uwtsd.ac.uk::89a9e14c-d110-43ad-b35a-1cc45e55cf08" providerId="AD" clId="Web-{B6FF95BE-7ED4-2BD3-1D06-DC56EE8CF5CA}" dt="2023-10-06T08:33:46.297" v="49"/>
          <ac:spMkLst>
            <pc:docMk/>
            <pc:sldMk cId="3061083022" sldId="257"/>
            <ac:spMk id="12" creationId="{41760540-185E-4652-BFD2-9B362EF3BC99}"/>
          </ac:spMkLst>
        </pc:spChg>
        <pc:spChg chg="del">
          <ac:chgData name="Kian Harper-Evans (2204995)" userId="S::2204995@student.uwtsd.ac.uk::89a9e14c-d110-43ad-b35a-1cc45e55cf08" providerId="AD" clId="Web-{B6FF95BE-7ED4-2BD3-1D06-DC56EE8CF5CA}" dt="2023-10-06T08:33:46.297" v="49"/>
          <ac:spMkLst>
            <pc:docMk/>
            <pc:sldMk cId="3061083022" sldId="257"/>
            <ac:spMk id="14" creationId="{729789F4-85C1-41A0-83EB-992E22210CB9}"/>
          </ac:spMkLst>
        </pc:spChg>
        <pc:spChg chg="del">
          <ac:chgData name="Kian Harper-Evans (2204995)" userId="S::2204995@student.uwtsd.ac.uk::89a9e14c-d110-43ad-b35a-1cc45e55cf08" providerId="AD" clId="Web-{B6FF95BE-7ED4-2BD3-1D06-DC56EE8CF5CA}" dt="2023-10-06T08:33:46.297" v="49"/>
          <ac:spMkLst>
            <pc:docMk/>
            <pc:sldMk cId="3061083022" sldId="257"/>
            <ac:spMk id="16" creationId="{9D9D367D-6DD2-4A7C-8918-0DCAC297559A}"/>
          </ac:spMkLst>
        </pc:spChg>
      </pc:sldChg>
      <pc:sldChg chg="delSp modSp mod ord modClrScheme delDesignElem chgLayout">
        <pc:chgData name="Kian Harper-Evans (2204995)" userId="S::2204995@student.uwtsd.ac.uk::89a9e14c-d110-43ad-b35a-1cc45e55cf08" providerId="AD" clId="Web-{B6FF95BE-7ED4-2BD3-1D06-DC56EE8CF5CA}" dt="2023-10-06T08:43:16.452" v="139"/>
        <pc:sldMkLst>
          <pc:docMk/>
          <pc:sldMk cId="2270582144" sldId="258"/>
        </pc:sldMkLst>
        <pc:spChg chg="mod ord">
          <ac:chgData name="Kian Harper-Evans (2204995)" userId="S::2204995@student.uwtsd.ac.uk::89a9e14c-d110-43ad-b35a-1cc45e55cf08" providerId="AD" clId="Web-{B6FF95BE-7ED4-2BD3-1D06-DC56EE8CF5CA}" dt="2023-10-06T08:33:46.297" v="49"/>
          <ac:spMkLst>
            <pc:docMk/>
            <pc:sldMk cId="2270582144" sldId="258"/>
            <ac:spMk id="2" creationId="{9EADFC68-B2AF-7139-7930-43A14A163E30}"/>
          </ac:spMkLst>
        </pc:spChg>
        <pc:spChg chg="del">
          <ac:chgData name="Kian Harper-Evans (2204995)" userId="S::2204995@student.uwtsd.ac.uk::89a9e14c-d110-43ad-b35a-1cc45e55cf08" providerId="AD" clId="Web-{B6FF95BE-7ED4-2BD3-1D06-DC56EE8CF5CA}" dt="2023-10-06T08:33:46.297" v="49"/>
          <ac:spMkLst>
            <pc:docMk/>
            <pc:sldMk cId="2270582144" sldId="258"/>
            <ac:spMk id="38" creationId="{099405E2-1A96-4DBA-A9DC-4C2A1B421CA9}"/>
          </ac:spMkLst>
        </pc:spChg>
        <pc:spChg chg="del">
          <ac:chgData name="Kian Harper-Evans (2204995)" userId="S::2204995@student.uwtsd.ac.uk::89a9e14c-d110-43ad-b35a-1cc45e55cf08" providerId="AD" clId="Web-{B6FF95BE-7ED4-2BD3-1D06-DC56EE8CF5CA}" dt="2023-10-06T08:33:46.297" v="49"/>
          <ac:spMkLst>
            <pc:docMk/>
            <pc:sldMk cId="2270582144" sldId="258"/>
            <ac:spMk id="39" creationId="{932FF329-3A87-4F66-BA01-91CD63C8119F}"/>
          </ac:spMkLst>
        </pc:spChg>
        <pc:spChg chg="del">
          <ac:chgData name="Kian Harper-Evans (2204995)" userId="S::2204995@student.uwtsd.ac.uk::89a9e14c-d110-43ad-b35a-1cc45e55cf08" providerId="AD" clId="Web-{B6FF95BE-7ED4-2BD3-1D06-DC56EE8CF5CA}" dt="2023-10-06T08:33:46.297" v="49"/>
          <ac:spMkLst>
            <pc:docMk/>
            <pc:sldMk cId="2270582144" sldId="258"/>
            <ac:spMk id="41" creationId="{BCF4857D-F003-4CA1-82AB-00900B1008BA}"/>
          </ac:spMkLst>
        </pc:spChg>
        <pc:spChg chg="del">
          <ac:chgData name="Kian Harper-Evans (2204995)" userId="S::2204995@student.uwtsd.ac.uk::89a9e14c-d110-43ad-b35a-1cc45e55cf08" providerId="AD" clId="Web-{B6FF95BE-7ED4-2BD3-1D06-DC56EE8CF5CA}" dt="2023-10-06T08:33:46.297" v="49"/>
          <ac:spMkLst>
            <pc:docMk/>
            <pc:sldMk cId="2270582144" sldId="258"/>
            <ac:spMk id="42" creationId="{79855050-A75B-4DD0-9B56-8B1C7722D884}"/>
          </ac:spMkLst>
        </pc:spChg>
        <pc:spChg chg="del">
          <ac:chgData name="Kian Harper-Evans (2204995)" userId="S::2204995@student.uwtsd.ac.uk::89a9e14c-d110-43ad-b35a-1cc45e55cf08" providerId="AD" clId="Web-{B6FF95BE-7ED4-2BD3-1D06-DC56EE8CF5CA}" dt="2023-10-06T08:33:46.297" v="49"/>
          <ac:spMkLst>
            <pc:docMk/>
            <pc:sldMk cId="2270582144" sldId="258"/>
            <ac:spMk id="43" creationId="{5E6738EB-6FF0-4AF9-8462-57F4494B88B2}"/>
          </ac:spMkLst>
        </pc:spChg>
        <pc:spChg chg="del">
          <ac:chgData name="Kian Harper-Evans (2204995)" userId="S::2204995@student.uwtsd.ac.uk::89a9e14c-d110-43ad-b35a-1cc45e55cf08" providerId="AD" clId="Web-{B6FF95BE-7ED4-2BD3-1D06-DC56EE8CF5CA}" dt="2023-10-06T08:33:46.297" v="49"/>
          <ac:spMkLst>
            <pc:docMk/>
            <pc:sldMk cId="2270582144" sldId="258"/>
            <ac:spMk id="44" creationId="{DB791336-FCAA-4174-9303-B3F374861110}"/>
          </ac:spMkLst>
        </pc:spChg>
        <pc:spChg chg="del">
          <ac:chgData name="Kian Harper-Evans (2204995)" userId="S::2204995@student.uwtsd.ac.uk::89a9e14c-d110-43ad-b35a-1cc45e55cf08" providerId="AD" clId="Web-{B6FF95BE-7ED4-2BD3-1D06-DC56EE8CF5CA}" dt="2023-10-06T08:33:46.297" v="49"/>
          <ac:spMkLst>
            <pc:docMk/>
            <pc:sldMk cId="2270582144" sldId="258"/>
            <ac:spMk id="45" creationId="{CA212158-300D-44D0-9CCE-472C3F669EE1}"/>
          </ac:spMkLst>
        </pc:spChg>
        <pc:spChg chg="del">
          <ac:chgData name="Kian Harper-Evans (2204995)" userId="S::2204995@student.uwtsd.ac.uk::89a9e14c-d110-43ad-b35a-1cc45e55cf08" providerId="AD" clId="Web-{B6FF95BE-7ED4-2BD3-1D06-DC56EE8CF5CA}" dt="2023-10-06T08:33:46.297" v="49"/>
          <ac:spMkLst>
            <pc:docMk/>
            <pc:sldMk cId="2270582144" sldId="258"/>
            <ac:spMk id="46" creationId="{988521F4-D44A-42C5-9BDB-5CA25554098B}"/>
          </ac:spMkLst>
        </pc:spChg>
      </pc:sldChg>
      <pc:sldChg chg="addSp delSp modSp mod modClrScheme delDesignElem chgLayout">
        <pc:chgData name="Kian Harper-Evans (2204995)" userId="S::2204995@student.uwtsd.ac.uk::89a9e14c-d110-43ad-b35a-1cc45e55cf08" providerId="AD" clId="Web-{B6FF95BE-7ED4-2BD3-1D06-DC56EE8CF5CA}" dt="2023-10-06T08:43:54.283" v="142" actId="20577"/>
        <pc:sldMkLst>
          <pc:docMk/>
          <pc:sldMk cId="3387671768" sldId="259"/>
        </pc:sldMkLst>
        <pc:spChg chg="mod ord">
          <ac:chgData name="Kian Harper-Evans (2204995)" userId="S::2204995@student.uwtsd.ac.uk::89a9e14c-d110-43ad-b35a-1cc45e55cf08" providerId="AD" clId="Web-{B6FF95BE-7ED4-2BD3-1D06-DC56EE8CF5CA}" dt="2023-10-06T08:43:54.283" v="142" actId="20577"/>
          <ac:spMkLst>
            <pc:docMk/>
            <pc:sldMk cId="3387671768" sldId="259"/>
            <ac:spMk id="2" creationId="{2BDE5077-5B0D-8458-B130-AEF78928239E}"/>
          </ac:spMkLst>
        </pc:spChg>
        <pc:spChg chg="mod">
          <ac:chgData name="Kian Harper-Evans (2204995)" userId="S::2204995@student.uwtsd.ac.uk::89a9e14c-d110-43ad-b35a-1cc45e55cf08" providerId="AD" clId="Web-{B6FF95BE-7ED4-2BD3-1D06-DC56EE8CF5CA}" dt="2023-10-06T08:43:50.548" v="141" actId="20577"/>
          <ac:spMkLst>
            <pc:docMk/>
            <pc:sldMk cId="3387671768" sldId="259"/>
            <ac:spMk id="4" creationId="{5AF9E412-51A9-C566-37CC-AC91023E423E}"/>
          </ac:spMkLst>
        </pc:spChg>
        <pc:spChg chg="del">
          <ac:chgData name="Kian Harper-Evans (2204995)" userId="S::2204995@student.uwtsd.ac.uk::89a9e14c-d110-43ad-b35a-1cc45e55cf08" providerId="AD" clId="Web-{B6FF95BE-7ED4-2BD3-1D06-DC56EE8CF5CA}" dt="2023-10-06T08:33:46.297" v="49"/>
          <ac:spMkLst>
            <pc:docMk/>
            <pc:sldMk cId="3387671768" sldId="259"/>
            <ac:spMk id="8" creationId="{72526924-84D3-45FB-A5FE-62D8FCBF53B6}"/>
          </ac:spMkLst>
        </pc:spChg>
        <pc:spChg chg="del">
          <ac:chgData name="Kian Harper-Evans (2204995)" userId="S::2204995@student.uwtsd.ac.uk::89a9e14c-d110-43ad-b35a-1cc45e55cf08" providerId="AD" clId="Web-{B6FF95BE-7ED4-2BD3-1D06-DC56EE8CF5CA}" dt="2023-10-06T08:33:46.297" v="49"/>
          <ac:spMkLst>
            <pc:docMk/>
            <pc:sldMk cId="3387671768" sldId="259"/>
            <ac:spMk id="10" creationId="{5C2A6256-1DD0-4E4B-A8B3-9A711B4DBE0C}"/>
          </ac:spMkLst>
        </pc:spChg>
        <pc:spChg chg="del">
          <ac:chgData name="Kian Harper-Evans (2204995)" userId="S::2204995@student.uwtsd.ac.uk::89a9e14c-d110-43ad-b35a-1cc45e55cf08" providerId="AD" clId="Web-{B6FF95BE-7ED4-2BD3-1D06-DC56EE8CF5CA}" dt="2023-10-06T08:33:46.297" v="49"/>
          <ac:spMkLst>
            <pc:docMk/>
            <pc:sldMk cId="3387671768" sldId="259"/>
            <ac:spMk id="12" creationId="{41760540-185E-4652-BFD2-9B362EF3BC99}"/>
          </ac:spMkLst>
        </pc:spChg>
        <pc:spChg chg="del">
          <ac:chgData name="Kian Harper-Evans (2204995)" userId="S::2204995@student.uwtsd.ac.uk::89a9e14c-d110-43ad-b35a-1cc45e55cf08" providerId="AD" clId="Web-{B6FF95BE-7ED4-2BD3-1D06-DC56EE8CF5CA}" dt="2023-10-06T08:33:46.297" v="49"/>
          <ac:spMkLst>
            <pc:docMk/>
            <pc:sldMk cId="3387671768" sldId="259"/>
            <ac:spMk id="14" creationId="{729789F4-85C1-41A0-83EB-992E22210CB9}"/>
          </ac:spMkLst>
        </pc:spChg>
        <pc:spChg chg="del">
          <ac:chgData name="Kian Harper-Evans (2204995)" userId="S::2204995@student.uwtsd.ac.uk::89a9e14c-d110-43ad-b35a-1cc45e55cf08" providerId="AD" clId="Web-{B6FF95BE-7ED4-2BD3-1D06-DC56EE8CF5CA}" dt="2023-10-06T08:33:46.297" v="49"/>
          <ac:spMkLst>
            <pc:docMk/>
            <pc:sldMk cId="3387671768" sldId="259"/>
            <ac:spMk id="16" creationId="{9D9D367D-6DD2-4A7C-8918-0DCAC297559A}"/>
          </ac:spMkLst>
        </pc:spChg>
        <pc:picChg chg="add del mod">
          <ac:chgData name="Kian Harper-Evans (2204995)" userId="S::2204995@student.uwtsd.ac.uk::89a9e14c-d110-43ad-b35a-1cc45e55cf08" providerId="AD" clId="Web-{B6FF95BE-7ED4-2BD3-1D06-DC56EE8CF5CA}" dt="2023-10-06T08:30:48.002" v="19"/>
          <ac:picMkLst>
            <pc:docMk/>
            <pc:sldMk cId="3387671768" sldId="259"/>
            <ac:picMk id="3" creationId="{8A7A3FE8-18A2-A7F2-C422-3B34238DB5D3}"/>
          </ac:picMkLst>
        </pc:picChg>
      </pc:sldChg>
      <pc:sldChg chg="addSp delSp modSp new mod ord setBg modClrScheme delDesignElem chgLayout">
        <pc:chgData name="Kian Harper-Evans (2204995)" userId="S::2204995@student.uwtsd.ac.uk::89a9e14c-d110-43ad-b35a-1cc45e55cf08" providerId="AD" clId="Web-{B6FF95BE-7ED4-2BD3-1D06-DC56EE8CF5CA}" dt="2023-10-06T08:34:07.830" v="54"/>
        <pc:sldMkLst>
          <pc:docMk/>
          <pc:sldMk cId="749500399" sldId="260"/>
        </pc:sldMkLst>
        <pc:spChg chg="del">
          <ac:chgData name="Kian Harper-Evans (2204995)" userId="S::2204995@student.uwtsd.ac.uk::89a9e14c-d110-43ad-b35a-1cc45e55cf08" providerId="AD" clId="Web-{B6FF95BE-7ED4-2BD3-1D06-DC56EE8CF5CA}" dt="2023-10-06T08:31:07.082" v="24"/>
          <ac:spMkLst>
            <pc:docMk/>
            <pc:sldMk cId="749500399" sldId="260"/>
            <ac:spMk id="2" creationId="{151BE5C9-7ECA-9564-2787-D813E73DD634}"/>
          </ac:spMkLst>
        </pc:spChg>
        <pc:spChg chg="del">
          <ac:chgData name="Kian Harper-Evans (2204995)" userId="S::2204995@student.uwtsd.ac.uk::89a9e14c-d110-43ad-b35a-1cc45e55cf08" providerId="AD" clId="Web-{B6FF95BE-7ED4-2BD3-1D06-DC56EE8CF5CA}" dt="2023-10-06T08:31:08.754" v="25"/>
          <ac:spMkLst>
            <pc:docMk/>
            <pc:sldMk cId="749500399" sldId="260"/>
            <ac:spMk id="3" creationId="{FF686DFA-03D1-A01A-1949-F9BEC5DAE07E}"/>
          </ac:spMkLst>
        </pc:spChg>
        <pc:spChg chg="add del">
          <ac:chgData name="Kian Harper-Evans (2204995)" userId="S::2204995@student.uwtsd.ac.uk::89a9e14c-d110-43ad-b35a-1cc45e55cf08" providerId="AD" clId="Web-{B6FF95BE-7ED4-2BD3-1D06-DC56EE8CF5CA}" dt="2023-10-06T08:34:07.815" v="53"/>
          <ac:spMkLst>
            <pc:docMk/>
            <pc:sldMk cId="749500399" sldId="260"/>
            <ac:spMk id="8" creationId="{71E1850B-81EE-4905-9A6F-BDF593EC7713}"/>
          </ac:spMkLst>
        </pc:spChg>
        <pc:spChg chg="add del">
          <ac:chgData name="Kian Harper-Evans (2204995)" userId="S::2204995@student.uwtsd.ac.uk::89a9e14c-d110-43ad-b35a-1cc45e55cf08" providerId="AD" clId="Web-{B6FF95BE-7ED4-2BD3-1D06-DC56EE8CF5CA}" dt="2023-10-06T08:34:07.815" v="53"/>
          <ac:spMkLst>
            <pc:docMk/>
            <pc:sldMk cId="749500399" sldId="260"/>
            <ac:spMk id="9" creationId="{FA250539-5364-4CFC-82C6-D791BC0C8802}"/>
          </ac:spMkLst>
        </pc:spChg>
        <pc:spChg chg="add del">
          <ac:chgData name="Kian Harper-Evans (2204995)" userId="S::2204995@student.uwtsd.ac.uk::89a9e14c-d110-43ad-b35a-1cc45e55cf08" providerId="AD" clId="Web-{B6FF95BE-7ED4-2BD3-1D06-DC56EE8CF5CA}" dt="2023-10-06T08:33:05.966" v="43"/>
          <ac:spMkLst>
            <pc:docMk/>
            <pc:sldMk cId="749500399" sldId="260"/>
            <ac:spMk id="10" creationId="{34EE865D-5A59-4DD1-A94D-A8DBE4A9E013}"/>
          </ac:spMkLst>
        </pc:spChg>
        <pc:spChg chg="add del">
          <ac:chgData name="Kian Harper-Evans (2204995)" userId="S::2204995@student.uwtsd.ac.uk::89a9e14c-d110-43ad-b35a-1cc45e55cf08" providerId="AD" clId="Web-{B6FF95BE-7ED4-2BD3-1D06-DC56EE8CF5CA}" dt="2023-10-06T08:33:05.966" v="43"/>
          <ac:spMkLst>
            <pc:docMk/>
            <pc:sldMk cId="749500399" sldId="260"/>
            <ac:spMk id="12" creationId="{829723A0-D41B-4C41-8D49-B56A8746558B}"/>
          </ac:spMkLst>
        </pc:spChg>
        <pc:spChg chg="add del">
          <ac:chgData name="Kian Harper-Evans (2204995)" userId="S::2204995@student.uwtsd.ac.uk::89a9e14c-d110-43ad-b35a-1cc45e55cf08" providerId="AD" clId="Web-{B6FF95BE-7ED4-2BD3-1D06-DC56EE8CF5CA}" dt="2023-10-06T08:33:05.966" v="43"/>
          <ac:spMkLst>
            <pc:docMk/>
            <pc:sldMk cId="749500399" sldId="260"/>
            <ac:spMk id="14" creationId="{CB8E2193-D83A-4F93-AA5A-6B128ADC2001}"/>
          </ac:spMkLst>
        </pc:spChg>
        <pc:spChg chg="add del">
          <ac:chgData name="Kian Harper-Evans (2204995)" userId="S::2204995@student.uwtsd.ac.uk::89a9e14c-d110-43ad-b35a-1cc45e55cf08" providerId="AD" clId="Web-{B6FF95BE-7ED4-2BD3-1D06-DC56EE8CF5CA}" dt="2023-10-06T08:34:07.815" v="53"/>
          <ac:spMkLst>
            <pc:docMk/>
            <pc:sldMk cId="749500399" sldId="260"/>
            <ac:spMk id="15" creationId="{355E0F90-3FFF-4E04-B3C8-3C969A415D9C}"/>
          </ac:spMkLst>
        </pc:spChg>
        <pc:spChg chg="add del">
          <ac:chgData name="Kian Harper-Evans (2204995)" userId="S::2204995@student.uwtsd.ac.uk::89a9e14c-d110-43ad-b35a-1cc45e55cf08" providerId="AD" clId="Web-{B6FF95BE-7ED4-2BD3-1D06-DC56EE8CF5CA}" dt="2023-10-06T08:33:05.966" v="43"/>
          <ac:spMkLst>
            <pc:docMk/>
            <pc:sldMk cId="749500399" sldId="260"/>
            <ac:spMk id="16" creationId="{F465BEC9-9A64-4330-A094-2323D0EE1E83}"/>
          </ac:spMkLst>
        </pc:spChg>
        <pc:spChg chg="add del">
          <ac:chgData name="Kian Harper-Evans (2204995)" userId="S::2204995@student.uwtsd.ac.uk::89a9e14c-d110-43ad-b35a-1cc45e55cf08" providerId="AD" clId="Web-{B6FF95BE-7ED4-2BD3-1D06-DC56EE8CF5CA}" dt="2023-10-06T08:34:07.815" v="53"/>
          <ac:spMkLst>
            <pc:docMk/>
            <pc:sldMk cId="749500399" sldId="260"/>
            <ac:spMk id="17" creationId="{EC63A4EF-A033-4ED0-9EB6-6E1A8D264FE7}"/>
          </ac:spMkLst>
        </pc:spChg>
        <pc:spChg chg="add del">
          <ac:chgData name="Kian Harper-Evans (2204995)" userId="S::2204995@student.uwtsd.ac.uk::89a9e14c-d110-43ad-b35a-1cc45e55cf08" providerId="AD" clId="Web-{B6FF95BE-7ED4-2BD3-1D06-DC56EE8CF5CA}" dt="2023-10-06T08:33:05.966" v="43"/>
          <ac:spMkLst>
            <pc:docMk/>
            <pc:sldMk cId="749500399" sldId="260"/>
            <ac:spMk id="18" creationId="{4B1DA58A-A755-4FCE-9BED-1E4AD6C95560}"/>
          </ac:spMkLst>
        </pc:spChg>
        <pc:spChg chg="add del">
          <ac:chgData name="Kian Harper-Evans (2204995)" userId="S::2204995@student.uwtsd.ac.uk::89a9e14c-d110-43ad-b35a-1cc45e55cf08" providerId="AD" clId="Web-{B6FF95BE-7ED4-2BD3-1D06-DC56EE8CF5CA}" dt="2023-10-06T08:34:07.815" v="53"/>
          <ac:spMkLst>
            <pc:docMk/>
            <pc:sldMk cId="749500399" sldId="260"/>
            <ac:spMk id="19" creationId="{964965EE-80F2-417F-9652-5BFF14DA7CDD}"/>
          </ac:spMkLst>
        </pc:spChg>
        <pc:spChg chg="add del">
          <ac:chgData name="Kian Harper-Evans (2204995)" userId="S::2204995@student.uwtsd.ac.uk::89a9e14c-d110-43ad-b35a-1cc45e55cf08" providerId="AD" clId="Web-{B6FF95BE-7ED4-2BD3-1D06-DC56EE8CF5CA}" dt="2023-10-06T08:33:05.966" v="43"/>
          <ac:spMkLst>
            <pc:docMk/>
            <pc:sldMk cId="749500399" sldId="260"/>
            <ac:spMk id="20" creationId="{2E23EFB5-5855-497F-AC57-6C1941487012}"/>
          </ac:spMkLst>
        </pc:spChg>
        <pc:spChg chg="add del">
          <ac:chgData name="Kian Harper-Evans (2204995)" userId="S::2204995@student.uwtsd.ac.uk::89a9e14c-d110-43ad-b35a-1cc45e55cf08" providerId="AD" clId="Web-{B6FF95BE-7ED4-2BD3-1D06-DC56EE8CF5CA}" dt="2023-10-06T08:34:07.815" v="53"/>
          <ac:spMkLst>
            <pc:docMk/>
            <pc:sldMk cId="749500399" sldId="260"/>
            <ac:spMk id="21" creationId="{AA3C9611-CFD7-4C23-A8F2-00E7865A5D02}"/>
          </ac:spMkLst>
        </pc:spChg>
        <pc:spChg chg="add del">
          <ac:chgData name="Kian Harper-Evans (2204995)" userId="S::2204995@student.uwtsd.ac.uk::89a9e14c-d110-43ad-b35a-1cc45e55cf08" providerId="AD" clId="Web-{B6FF95BE-7ED4-2BD3-1D06-DC56EE8CF5CA}" dt="2023-10-06T08:33:10.029" v="45"/>
          <ac:spMkLst>
            <pc:docMk/>
            <pc:sldMk cId="749500399" sldId="260"/>
            <ac:spMk id="22" creationId="{34EE865D-5A59-4DD1-A94D-A8DBE4A9E013}"/>
          </ac:spMkLst>
        </pc:spChg>
        <pc:spChg chg="add del">
          <ac:chgData name="Kian Harper-Evans (2204995)" userId="S::2204995@student.uwtsd.ac.uk::89a9e14c-d110-43ad-b35a-1cc45e55cf08" providerId="AD" clId="Web-{B6FF95BE-7ED4-2BD3-1D06-DC56EE8CF5CA}" dt="2023-10-06T08:33:10.029" v="45"/>
          <ac:spMkLst>
            <pc:docMk/>
            <pc:sldMk cId="749500399" sldId="260"/>
            <ac:spMk id="23" creationId="{53BF405E-B7B7-4977-B433-2C45861D8D3C}"/>
          </ac:spMkLst>
        </pc:spChg>
        <pc:spChg chg="add del">
          <ac:chgData name="Kian Harper-Evans (2204995)" userId="S::2204995@student.uwtsd.ac.uk::89a9e14c-d110-43ad-b35a-1cc45e55cf08" providerId="AD" clId="Web-{B6FF95BE-7ED4-2BD3-1D06-DC56EE8CF5CA}" dt="2023-10-06T08:33:46.297" v="49"/>
          <ac:spMkLst>
            <pc:docMk/>
            <pc:sldMk cId="749500399" sldId="260"/>
            <ac:spMk id="25" creationId="{34EE865D-5A59-4DD1-A94D-A8DBE4A9E013}"/>
          </ac:spMkLst>
        </pc:spChg>
        <pc:spChg chg="add del">
          <ac:chgData name="Kian Harper-Evans (2204995)" userId="S::2204995@student.uwtsd.ac.uk::89a9e14c-d110-43ad-b35a-1cc45e55cf08" providerId="AD" clId="Web-{B6FF95BE-7ED4-2BD3-1D06-DC56EE8CF5CA}" dt="2023-10-06T08:33:46.297" v="49"/>
          <ac:spMkLst>
            <pc:docMk/>
            <pc:sldMk cId="749500399" sldId="260"/>
            <ac:spMk id="26" creationId="{F465BEC9-9A64-4330-A094-2323D0EE1E83}"/>
          </ac:spMkLst>
        </pc:spChg>
        <pc:spChg chg="add del">
          <ac:chgData name="Kian Harper-Evans (2204995)" userId="S::2204995@student.uwtsd.ac.uk::89a9e14c-d110-43ad-b35a-1cc45e55cf08" providerId="AD" clId="Web-{B6FF95BE-7ED4-2BD3-1D06-DC56EE8CF5CA}" dt="2023-10-06T08:33:46.297" v="49"/>
          <ac:spMkLst>
            <pc:docMk/>
            <pc:sldMk cId="749500399" sldId="260"/>
            <ac:spMk id="27" creationId="{4B1DA58A-A755-4FCE-9BED-1E4AD6C95560}"/>
          </ac:spMkLst>
        </pc:spChg>
        <pc:spChg chg="add del">
          <ac:chgData name="Kian Harper-Evans (2204995)" userId="S::2204995@student.uwtsd.ac.uk::89a9e14c-d110-43ad-b35a-1cc45e55cf08" providerId="AD" clId="Web-{B6FF95BE-7ED4-2BD3-1D06-DC56EE8CF5CA}" dt="2023-10-06T08:33:46.297" v="49"/>
          <ac:spMkLst>
            <pc:docMk/>
            <pc:sldMk cId="749500399" sldId="260"/>
            <ac:spMk id="28" creationId="{2E23EFB5-5855-497F-AC57-6C1941487012}"/>
          </ac:spMkLst>
        </pc:spChg>
        <pc:spChg chg="add del">
          <ac:chgData name="Kian Harper-Evans (2204995)" userId="S::2204995@student.uwtsd.ac.uk::89a9e14c-d110-43ad-b35a-1cc45e55cf08" providerId="AD" clId="Web-{B6FF95BE-7ED4-2BD3-1D06-DC56EE8CF5CA}" dt="2023-10-06T08:33:46.297" v="49"/>
          <ac:spMkLst>
            <pc:docMk/>
            <pc:sldMk cId="749500399" sldId="260"/>
            <ac:spMk id="29" creationId="{9414EFBA-DEC5-4782-9B45-CEF1661DB2F1}"/>
          </ac:spMkLst>
        </pc:spChg>
        <pc:spChg chg="add">
          <ac:chgData name="Kian Harper-Evans (2204995)" userId="S::2204995@student.uwtsd.ac.uk::89a9e14c-d110-43ad-b35a-1cc45e55cf08" providerId="AD" clId="Web-{B6FF95BE-7ED4-2BD3-1D06-DC56EE8CF5CA}" dt="2023-10-06T08:34:07.830" v="54"/>
          <ac:spMkLst>
            <pc:docMk/>
            <pc:sldMk cId="749500399" sldId="260"/>
            <ac:spMk id="31" creationId="{DFDC974D-8682-4EC3-86E7-74169661754A}"/>
          </ac:spMkLst>
        </pc:spChg>
        <pc:spChg chg="add">
          <ac:chgData name="Kian Harper-Evans (2204995)" userId="S::2204995@student.uwtsd.ac.uk::89a9e14c-d110-43ad-b35a-1cc45e55cf08" providerId="AD" clId="Web-{B6FF95BE-7ED4-2BD3-1D06-DC56EE8CF5CA}" dt="2023-10-06T08:34:07.830" v="54"/>
          <ac:spMkLst>
            <pc:docMk/>
            <pc:sldMk cId="749500399" sldId="260"/>
            <ac:spMk id="32" creationId="{501FC45B-CEC8-4A45-A392-0EBA86D86167}"/>
          </ac:spMkLst>
        </pc:spChg>
        <pc:spChg chg="add">
          <ac:chgData name="Kian Harper-Evans (2204995)" userId="S::2204995@student.uwtsd.ac.uk::89a9e14c-d110-43ad-b35a-1cc45e55cf08" providerId="AD" clId="Web-{B6FF95BE-7ED4-2BD3-1D06-DC56EE8CF5CA}" dt="2023-10-06T08:34:07.830" v="54"/>
          <ac:spMkLst>
            <pc:docMk/>
            <pc:sldMk cId="749500399" sldId="260"/>
            <ac:spMk id="33" creationId="{AD2C27B4-6B1C-436E-BED2-91D58C165EEE}"/>
          </ac:spMkLst>
        </pc:spChg>
        <pc:spChg chg="add">
          <ac:chgData name="Kian Harper-Evans (2204995)" userId="S::2204995@student.uwtsd.ac.uk::89a9e14c-d110-43ad-b35a-1cc45e55cf08" providerId="AD" clId="Web-{B6FF95BE-7ED4-2BD3-1D06-DC56EE8CF5CA}" dt="2023-10-06T08:34:07.830" v="54"/>
          <ac:spMkLst>
            <pc:docMk/>
            <pc:sldMk cId="749500399" sldId="260"/>
            <ac:spMk id="34" creationId="{B5CDA6A8-5B3D-4245-9DCA-AF2DEC731A4D}"/>
          </ac:spMkLst>
        </pc:spChg>
        <pc:spChg chg="add">
          <ac:chgData name="Kian Harper-Evans (2204995)" userId="S::2204995@student.uwtsd.ac.uk::89a9e14c-d110-43ad-b35a-1cc45e55cf08" providerId="AD" clId="Web-{B6FF95BE-7ED4-2BD3-1D06-DC56EE8CF5CA}" dt="2023-10-06T08:34:07.830" v="54"/>
          <ac:spMkLst>
            <pc:docMk/>
            <pc:sldMk cId="749500399" sldId="260"/>
            <ac:spMk id="35" creationId="{9A926BDB-98EF-43B0-A66B-1A6EF8FB2835}"/>
          </ac:spMkLst>
        </pc:spChg>
        <pc:spChg chg="add">
          <ac:chgData name="Kian Harper-Evans (2204995)" userId="S::2204995@student.uwtsd.ac.uk::89a9e14c-d110-43ad-b35a-1cc45e55cf08" providerId="AD" clId="Web-{B6FF95BE-7ED4-2BD3-1D06-DC56EE8CF5CA}" dt="2023-10-06T08:34:07.830" v="54"/>
          <ac:spMkLst>
            <pc:docMk/>
            <pc:sldMk cId="749500399" sldId="260"/>
            <ac:spMk id="36" creationId="{90FADDEF-2C10-4B0B-868E-6A655B671DAC}"/>
          </ac:spMkLst>
        </pc:spChg>
        <pc:spChg chg="add">
          <ac:chgData name="Kian Harper-Evans (2204995)" userId="S::2204995@student.uwtsd.ac.uk::89a9e14c-d110-43ad-b35a-1cc45e55cf08" providerId="AD" clId="Web-{B6FF95BE-7ED4-2BD3-1D06-DC56EE8CF5CA}" dt="2023-10-06T08:34:07.830" v="54"/>
          <ac:spMkLst>
            <pc:docMk/>
            <pc:sldMk cId="749500399" sldId="260"/>
            <ac:spMk id="37" creationId="{38C3F280-4F7A-4FCF-9DC8-DDA3B6A05F70}"/>
          </ac:spMkLst>
        </pc:spChg>
        <pc:picChg chg="add mod ord">
          <ac:chgData name="Kian Harper-Evans (2204995)" userId="S::2204995@student.uwtsd.ac.uk::89a9e14c-d110-43ad-b35a-1cc45e55cf08" providerId="AD" clId="Web-{B6FF95BE-7ED4-2BD3-1D06-DC56EE8CF5CA}" dt="2023-10-06T08:34:07.830" v="54"/>
          <ac:picMkLst>
            <pc:docMk/>
            <pc:sldMk cId="749500399" sldId="260"/>
            <ac:picMk id="4" creationId="{D2EA68B0-856D-495A-6077-F8BDD5B998D1}"/>
          </ac:picMkLst>
        </pc:picChg>
        <pc:picChg chg="add del mod">
          <ac:chgData name="Kian Harper-Evans (2204995)" userId="S::2204995@student.uwtsd.ac.uk::89a9e14c-d110-43ad-b35a-1cc45e55cf08" providerId="AD" clId="Web-{B6FF95BE-7ED4-2BD3-1D06-DC56EE8CF5CA}" dt="2023-10-06T08:33:58.283" v="51"/>
          <ac:picMkLst>
            <pc:docMk/>
            <pc:sldMk cId="749500399" sldId="260"/>
            <ac:picMk id="5" creationId="{BB5E6FD2-B78F-272F-8AAF-9C42083BA04B}"/>
          </ac:picMkLst>
        </pc:picChg>
        <pc:picChg chg="add mod">
          <ac:chgData name="Kian Harper-Evans (2204995)" userId="S::2204995@student.uwtsd.ac.uk::89a9e14c-d110-43ad-b35a-1cc45e55cf08" providerId="AD" clId="Web-{B6FF95BE-7ED4-2BD3-1D06-DC56EE8CF5CA}" dt="2023-10-06T08:34:07.830" v="54"/>
          <ac:picMkLst>
            <pc:docMk/>
            <pc:sldMk cId="749500399" sldId="260"/>
            <ac:picMk id="6" creationId="{85E1BAF1-7927-6367-40F5-97C7878AB61A}"/>
          </ac:picMkLst>
        </pc:picChg>
        <pc:picChg chg="add del">
          <ac:chgData name="Kian Harper-Evans (2204995)" userId="S::2204995@student.uwtsd.ac.uk::89a9e14c-d110-43ad-b35a-1cc45e55cf08" providerId="AD" clId="Web-{B6FF95BE-7ED4-2BD3-1D06-DC56EE8CF5CA}" dt="2023-10-06T08:34:07.815" v="53"/>
          <ac:picMkLst>
            <pc:docMk/>
            <pc:sldMk cId="749500399" sldId="260"/>
            <ac:picMk id="11" creationId="{722F0272-3878-4604-AA91-01CA8F08DEF5}"/>
          </ac:picMkLst>
        </pc:picChg>
        <pc:picChg chg="add del">
          <ac:chgData name="Kian Harper-Evans (2204995)" userId="S::2204995@student.uwtsd.ac.uk::89a9e14c-d110-43ad-b35a-1cc45e55cf08" providerId="AD" clId="Web-{B6FF95BE-7ED4-2BD3-1D06-DC56EE8CF5CA}" dt="2023-10-06T08:34:07.815" v="53"/>
          <ac:picMkLst>
            <pc:docMk/>
            <pc:sldMk cId="749500399" sldId="260"/>
            <ac:picMk id="13" creationId="{1F60EAEC-22E3-4448-8F0A-9ADAA793A95E}"/>
          </ac:picMkLst>
        </pc:picChg>
        <pc:picChg chg="add">
          <ac:chgData name="Kian Harper-Evans (2204995)" userId="S::2204995@student.uwtsd.ac.uk::89a9e14c-d110-43ad-b35a-1cc45e55cf08" providerId="AD" clId="Web-{B6FF95BE-7ED4-2BD3-1D06-DC56EE8CF5CA}" dt="2023-10-06T08:34:07.830" v="54"/>
          <ac:picMkLst>
            <pc:docMk/>
            <pc:sldMk cId="749500399" sldId="260"/>
            <ac:picMk id="24" creationId="{EA10E91C-8634-4FAA-9B50-FF755027BC63}"/>
          </ac:picMkLst>
        </pc:picChg>
        <pc:picChg chg="add">
          <ac:chgData name="Kian Harper-Evans (2204995)" userId="S::2204995@student.uwtsd.ac.uk::89a9e14c-d110-43ad-b35a-1cc45e55cf08" providerId="AD" clId="Web-{B6FF95BE-7ED4-2BD3-1D06-DC56EE8CF5CA}" dt="2023-10-06T08:34:07.830" v="54"/>
          <ac:picMkLst>
            <pc:docMk/>
            <pc:sldMk cId="749500399" sldId="260"/>
            <ac:picMk id="30" creationId="{A557ED76-2A05-45E8-AB79-76B84574FAB9}"/>
          </ac:picMkLst>
        </pc:picChg>
      </pc:sldChg>
      <pc:sldChg chg="addSp delSp modSp new mod ord setBg modClrScheme chgLayout">
        <pc:chgData name="Kian Harper-Evans (2204995)" userId="S::2204995@student.uwtsd.ac.uk::89a9e14c-d110-43ad-b35a-1cc45e55cf08" providerId="AD" clId="Web-{B6FF95BE-7ED4-2BD3-1D06-DC56EE8CF5CA}" dt="2023-10-06T08:36:15.137" v="80"/>
        <pc:sldMkLst>
          <pc:docMk/>
          <pc:sldMk cId="1571055247" sldId="261"/>
        </pc:sldMkLst>
        <pc:spChg chg="del">
          <ac:chgData name="Kian Harper-Evans (2204995)" userId="S::2204995@student.uwtsd.ac.uk::89a9e14c-d110-43ad-b35a-1cc45e55cf08" providerId="AD" clId="Web-{B6FF95BE-7ED4-2BD3-1D06-DC56EE8CF5CA}" dt="2023-10-06T08:31:11.535" v="26"/>
          <ac:spMkLst>
            <pc:docMk/>
            <pc:sldMk cId="1571055247" sldId="261"/>
            <ac:spMk id="2" creationId="{8C098A5C-4A58-5F2F-9F15-B93CBCBB346B}"/>
          </ac:spMkLst>
        </pc:spChg>
        <pc:spChg chg="del">
          <ac:chgData name="Kian Harper-Evans (2204995)" userId="S::2204995@student.uwtsd.ac.uk::89a9e14c-d110-43ad-b35a-1cc45e55cf08" providerId="AD" clId="Web-{B6FF95BE-7ED4-2BD3-1D06-DC56EE8CF5CA}" dt="2023-10-06T08:31:12.863" v="27"/>
          <ac:spMkLst>
            <pc:docMk/>
            <pc:sldMk cId="1571055247" sldId="261"/>
            <ac:spMk id="3" creationId="{448BB314-DC86-F3A4-A001-47DC0D42245D}"/>
          </ac:spMkLst>
        </pc:spChg>
        <pc:spChg chg="add mod ord">
          <ac:chgData name="Kian Harper-Evans (2204995)" userId="S::2204995@student.uwtsd.ac.uk::89a9e14c-d110-43ad-b35a-1cc45e55cf08" providerId="AD" clId="Web-{B6FF95BE-7ED4-2BD3-1D06-DC56EE8CF5CA}" dt="2023-10-06T08:36:15.137" v="80"/>
          <ac:spMkLst>
            <pc:docMk/>
            <pc:sldMk cId="1571055247" sldId="261"/>
            <ac:spMk id="6" creationId="{3F50AA27-3318-C1FF-56BC-84C3125DAD59}"/>
          </ac:spMkLst>
        </pc:spChg>
        <pc:spChg chg="add mod">
          <ac:chgData name="Kian Harper-Evans (2204995)" userId="S::2204995@student.uwtsd.ac.uk::89a9e14c-d110-43ad-b35a-1cc45e55cf08" providerId="AD" clId="Web-{B6FF95BE-7ED4-2BD3-1D06-DC56EE8CF5CA}" dt="2023-10-06T08:36:15.137" v="80"/>
          <ac:spMkLst>
            <pc:docMk/>
            <pc:sldMk cId="1571055247" sldId="261"/>
            <ac:spMk id="7" creationId="{3DC39709-D90D-A48B-76B0-AE669A2409F7}"/>
          </ac:spMkLst>
        </pc:spChg>
        <pc:spChg chg="add">
          <ac:chgData name="Kian Harper-Evans (2204995)" userId="S::2204995@student.uwtsd.ac.uk::89a9e14c-d110-43ad-b35a-1cc45e55cf08" providerId="AD" clId="Web-{B6FF95BE-7ED4-2BD3-1D06-DC56EE8CF5CA}" dt="2023-10-06T08:36:15.137" v="80"/>
          <ac:spMkLst>
            <pc:docMk/>
            <pc:sldMk cId="1571055247" sldId="261"/>
            <ac:spMk id="12" creationId="{40C8693A-B687-4F5E-B86B-B4F11D52347E}"/>
          </ac:spMkLst>
        </pc:spChg>
        <pc:spChg chg="add">
          <ac:chgData name="Kian Harper-Evans (2204995)" userId="S::2204995@student.uwtsd.ac.uk::89a9e14c-d110-43ad-b35a-1cc45e55cf08" providerId="AD" clId="Web-{B6FF95BE-7ED4-2BD3-1D06-DC56EE8CF5CA}" dt="2023-10-06T08:36:15.137" v="80"/>
          <ac:spMkLst>
            <pc:docMk/>
            <pc:sldMk cId="1571055247" sldId="261"/>
            <ac:spMk id="18" creationId="{E7B58214-716F-43B8-8272-85CE2B9AB0B5}"/>
          </ac:spMkLst>
        </pc:spChg>
        <pc:spChg chg="add">
          <ac:chgData name="Kian Harper-Evans (2204995)" userId="S::2204995@student.uwtsd.ac.uk::89a9e14c-d110-43ad-b35a-1cc45e55cf08" providerId="AD" clId="Web-{B6FF95BE-7ED4-2BD3-1D06-DC56EE8CF5CA}" dt="2023-10-06T08:36:15.137" v="80"/>
          <ac:spMkLst>
            <pc:docMk/>
            <pc:sldMk cId="1571055247" sldId="261"/>
            <ac:spMk id="20" creationId="{2A5C070E-7DB1-4147-B6A8-D14B9C40E159}"/>
          </ac:spMkLst>
        </pc:spChg>
        <pc:spChg chg="add">
          <ac:chgData name="Kian Harper-Evans (2204995)" userId="S::2204995@student.uwtsd.ac.uk::89a9e14c-d110-43ad-b35a-1cc45e55cf08" providerId="AD" clId="Web-{B6FF95BE-7ED4-2BD3-1D06-DC56EE8CF5CA}" dt="2023-10-06T08:36:15.137" v="80"/>
          <ac:spMkLst>
            <pc:docMk/>
            <pc:sldMk cId="1571055247" sldId="261"/>
            <ac:spMk id="22" creationId="{A31070C9-36CD-4B65-8159-324995821FB9}"/>
          </ac:spMkLst>
        </pc:spChg>
        <pc:spChg chg="add">
          <ac:chgData name="Kian Harper-Evans (2204995)" userId="S::2204995@student.uwtsd.ac.uk::89a9e14c-d110-43ad-b35a-1cc45e55cf08" providerId="AD" clId="Web-{B6FF95BE-7ED4-2BD3-1D06-DC56EE8CF5CA}" dt="2023-10-06T08:36:15.137" v="80"/>
          <ac:spMkLst>
            <pc:docMk/>
            <pc:sldMk cId="1571055247" sldId="261"/>
            <ac:spMk id="24" creationId="{89C35FB2-5194-4BE0-92D0-464E2B7116C7}"/>
          </ac:spMkLst>
        </pc:spChg>
        <pc:picChg chg="add del mod">
          <ac:chgData name="Kian Harper-Evans (2204995)" userId="S::2204995@student.uwtsd.ac.uk::89a9e14c-d110-43ad-b35a-1cc45e55cf08" providerId="AD" clId="Web-{B6FF95BE-7ED4-2BD3-1D06-DC56EE8CF5CA}" dt="2023-10-06T08:35:18.602" v="63"/>
          <ac:picMkLst>
            <pc:docMk/>
            <pc:sldMk cId="1571055247" sldId="261"/>
            <ac:picMk id="4" creationId="{9BF01591-A9A2-4396-132B-BA4E5F337C96}"/>
          </ac:picMkLst>
        </pc:picChg>
        <pc:picChg chg="add mod ord">
          <ac:chgData name="Kian Harper-Evans (2204995)" userId="S::2204995@student.uwtsd.ac.uk::89a9e14c-d110-43ad-b35a-1cc45e55cf08" providerId="AD" clId="Web-{B6FF95BE-7ED4-2BD3-1D06-DC56EE8CF5CA}" dt="2023-10-06T08:36:15.137" v="80"/>
          <ac:picMkLst>
            <pc:docMk/>
            <pc:sldMk cId="1571055247" sldId="261"/>
            <ac:picMk id="5" creationId="{1AE49B4B-449A-2507-C0EC-25A7370BB1A6}"/>
          </ac:picMkLst>
        </pc:picChg>
        <pc:picChg chg="add">
          <ac:chgData name="Kian Harper-Evans (2204995)" userId="S::2204995@student.uwtsd.ac.uk::89a9e14c-d110-43ad-b35a-1cc45e55cf08" providerId="AD" clId="Web-{B6FF95BE-7ED4-2BD3-1D06-DC56EE8CF5CA}" dt="2023-10-06T08:36:15.137" v="80"/>
          <ac:picMkLst>
            <pc:docMk/>
            <pc:sldMk cId="1571055247" sldId="261"/>
            <ac:picMk id="14" creationId="{D51084F9-D042-49BE-9E1A-43E583B98FCC}"/>
          </ac:picMkLst>
        </pc:picChg>
        <pc:picChg chg="add">
          <ac:chgData name="Kian Harper-Evans (2204995)" userId="S::2204995@student.uwtsd.ac.uk::89a9e14c-d110-43ad-b35a-1cc45e55cf08" providerId="AD" clId="Web-{B6FF95BE-7ED4-2BD3-1D06-DC56EE8CF5CA}" dt="2023-10-06T08:36:15.137" v="80"/>
          <ac:picMkLst>
            <pc:docMk/>
            <pc:sldMk cId="1571055247" sldId="261"/>
            <ac:picMk id="16" creationId="{EE65CA45-264D-4FD3-9249-3CB04EC97E80}"/>
          </ac:picMkLst>
        </pc:picChg>
      </pc:sldChg>
      <pc:sldChg chg="addSp delSp modSp new mod ord setBg modClrScheme chgLayout">
        <pc:chgData name="Kian Harper-Evans (2204995)" userId="S::2204995@student.uwtsd.ac.uk::89a9e14c-d110-43ad-b35a-1cc45e55cf08" providerId="AD" clId="Web-{B6FF95BE-7ED4-2BD3-1D06-DC56EE8CF5CA}" dt="2023-10-06T08:54:04.268" v="161" actId="20577"/>
        <pc:sldMkLst>
          <pc:docMk/>
          <pc:sldMk cId="2104917765" sldId="262"/>
        </pc:sldMkLst>
        <pc:spChg chg="del">
          <ac:chgData name="Kian Harper-Evans (2204995)" userId="S::2204995@student.uwtsd.ac.uk::89a9e14c-d110-43ad-b35a-1cc45e55cf08" providerId="AD" clId="Web-{B6FF95BE-7ED4-2BD3-1D06-DC56EE8CF5CA}" dt="2023-10-06T08:31:15.161" v="28"/>
          <ac:spMkLst>
            <pc:docMk/>
            <pc:sldMk cId="2104917765" sldId="262"/>
            <ac:spMk id="2" creationId="{74F204B4-3CAD-8EF3-BCE9-8305F06520F3}"/>
          </ac:spMkLst>
        </pc:spChg>
        <pc:spChg chg="del">
          <ac:chgData name="Kian Harper-Evans (2204995)" userId="S::2204995@student.uwtsd.ac.uk::89a9e14c-d110-43ad-b35a-1cc45e55cf08" providerId="AD" clId="Web-{B6FF95BE-7ED4-2BD3-1D06-DC56EE8CF5CA}" dt="2023-10-06T08:31:15.942" v="29"/>
          <ac:spMkLst>
            <pc:docMk/>
            <pc:sldMk cId="2104917765" sldId="262"/>
            <ac:spMk id="3" creationId="{2B9DC431-DFAC-8DD9-9B8E-5B7894E6C8F3}"/>
          </ac:spMkLst>
        </pc:spChg>
        <pc:spChg chg="add mod">
          <ac:chgData name="Kian Harper-Evans (2204995)" userId="S::2204995@student.uwtsd.ac.uk::89a9e14c-d110-43ad-b35a-1cc45e55cf08" providerId="AD" clId="Web-{B6FF95BE-7ED4-2BD3-1D06-DC56EE8CF5CA}" dt="2023-10-06T08:40:50.847" v="134"/>
          <ac:spMkLst>
            <pc:docMk/>
            <pc:sldMk cId="2104917765" sldId="262"/>
            <ac:spMk id="4" creationId="{204A94B3-CCE1-415E-1FBD-2115D0884CD6}"/>
          </ac:spMkLst>
        </pc:spChg>
        <pc:spChg chg="add mod ord">
          <ac:chgData name="Kian Harper-Evans (2204995)" userId="S::2204995@student.uwtsd.ac.uk::89a9e14c-d110-43ad-b35a-1cc45e55cf08" providerId="AD" clId="Web-{B6FF95BE-7ED4-2BD3-1D06-DC56EE8CF5CA}" dt="2023-10-06T08:54:04.268" v="161" actId="20577"/>
          <ac:spMkLst>
            <pc:docMk/>
            <pc:sldMk cId="2104917765" sldId="262"/>
            <ac:spMk id="5" creationId="{F83ABD76-FF28-7155-A7A0-00211EFBB36F}"/>
          </ac:spMkLst>
        </pc:spChg>
        <pc:spChg chg="add">
          <ac:chgData name="Kian Harper-Evans (2204995)" userId="S::2204995@student.uwtsd.ac.uk::89a9e14c-d110-43ad-b35a-1cc45e55cf08" providerId="AD" clId="Web-{B6FF95BE-7ED4-2BD3-1D06-DC56EE8CF5CA}" dt="2023-10-06T08:40:50.847" v="134"/>
          <ac:spMkLst>
            <pc:docMk/>
            <pc:sldMk cId="2104917765" sldId="262"/>
            <ac:spMk id="11" creationId="{0EB1DA57-6DA7-4EE9-892A-593017AFF3EF}"/>
          </ac:spMkLst>
        </pc:spChg>
        <pc:spChg chg="add">
          <ac:chgData name="Kian Harper-Evans (2204995)" userId="S::2204995@student.uwtsd.ac.uk::89a9e14c-d110-43ad-b35a-1cc45e55cf08" providerId="AD" clId="Web-{B6FF95BE-7ED4-2BD3-1D06-DC56EE8CF5CA}" dt="2023-10-06T08:40:50.847" v="134"/>
          <ac:spMkLst>
            <pc:docMk/>
            <pc:sldMk cId="2104917765" sldId="262"/>
            <ac:spMk id="17" creationId="{E07AC6C7-58A1-4878-BE16-FC67C10C19CD}"/>
          </ac:spMkLst>
        </pc:spChg>
        <pc:spChg chg="add">
          <ac:chgData name="Kian Harper-Evans (2204995)" userId="S::2204995@student.uwtsd.ac.uk::89a9e14c-d110-43ad-b35a-1cc45e55cf08" providerId="AD" clId="Web-{B6FF95BE-7ED4-2BD3-1D06-DC56EE8CF5CA}" dt="2023-10-06T08:40:50.847" v="134"/>
          <ac:spMkLst>
            <pc:docMk/>
            <pc:sldMk cId="2104917765" sldId="262"/>
            <ac:spMk id="19" creationId="{50C32CA1-E929-4EA1-ADB6-072CF1687498}"/>
          </ac:spMkLst>
        </pc:spChg>
        <pc:spChg chg="add">
          <ac:chgData name="Kian Harper-Evans (2204995)" userId="S::2204995@student.uwtsd.ac.uk::89a9e14c-d110-43ad-b35a-1cc45e55cf08" providerId="AD" clId="Web-{B6FF95BE-7ED4-2BD3-1D06-DC56EE8CF5CA}" dt="2023-10-06T08:40:50.847" v="134"/>
          <ac:spMkLst>
            <pc:docMk/>
            <pc:sldMk cId="2104917765" sldId="262"/>
            <ac:spMk id="21" creationId="{0860DE19-38FB-45EF-9C4F-458B8687B00B}"/>
          </ac:spMkLst>
        </pc:spChg>
        <pc:spChg chg="add">
          <ac:chgData name="Kian Harper-Evans (2204995)" userId="S::2204995@student.uwtsd.ac.uk::89a9e14c-d110-43ad-b35a-1cc45e55cf08" providerId="AD" clId="Web-{B6FF95BE-7ED4-2BD3-1D06-DC56EE8CF5CA}" dt="2023-10-06T08:40:50.847" v="134"/>
          <ac:spMkLst>
            <pc:docMk/>
            <pc:sldMk cId="2104917765" sldId="262"/>
            <ac:spMk id="23" creationId="{C2CE2F36-9B83-4FF5-9929-494863F0657D}"/>
          </ac:spMkLst>
        </pc:spChg>
        <pc:spChg chg="add">
          <ac:chgData name="Kian Harper-Evans (2204995)" userId="S::2204995@student.uwtsd.ac.uk::89a9e14c-d110-43ad-b35a-1cc45e55cf08" providerId="AD" clId="Web-{B6FF95BE-7ED4-2BD3-1D06-DC56EE8CF5CA}" dt="2023-10-06T08:40:50.847" v="134"/>
          <ac:spMkLst>
            <pc:docMk/>
            <pc:sldMk cId="2104917765" sldId="262"/>
            <ac:spMk id="25" creationId="{EAB418F2-D8E9-4F9C-AE63-3A0825405CD1}"/>
          </ac:spMkLst>
        </pc:spChg>
        <pc:picChg chg="add mod">
          <ac:chgData name="Kian Harper-Evans (2204995)" userId="S::2204995@student.uwtsd.ac.uk::89a9e14c-d110-43ad-b35a-1cc45e55cf08" providerId="AD" clId="Web-{B6FF95BE-7ED4-2BD3-1D06-DC56EE8CF5CA}" dt="2023-10-06T08:40:50.847" v="134"/>
          <ac:picMkLst>
            <pc:docMk/>
            <pc:sldMk cId="2104917765" sldId="262"/>
            <ac:picMk id="6" creationId="{822FE5F5-3CFD-A576-D991-18FFCCC8158F}"/>
          </ac:picMkLst>
        </pc:picChg>
        <pc:picChg chg="add">
          <ac:chgData name="Kian Harper-Evans (2204995)" userId="S::2204995@student.uwtsd.ac.uk::89a9e14c-d110-43ad-b35a-1cc45e55cf08" providerId="AD" clId="Web-{B6FF95BE-7ED4-2BD3-1D06-DC56EE8CF5CA}" dt="2023-10-06T08:40:50.847" v="134"/>
          <ac:picMkLst>
            <pc:docMk/>
            <pc:sldMk cId="2104917765" sldId="262"/>
            <ac:picMk id="13" creationId="{9C479AD4-D3C9-4161-BE99-FA7232E045EF}"/>
          </ac:picMkLst>
        </pc:picChg>
        <pc:picChg chg="add">
          <ac:chgData name="Kian Harper-Evans (2204995)" userId="S::2204995@student.uwtsd.ac.uk::89a9e14c-d110-43ad-b35a-1cc45e55cf08" providerId="AD" clId="Web-{B6FF95BE-7ED4-2BD3-1D06-DC56EE8CF5CA}" dt="2023-10-06T08:40:50.847" v="134"/>
          <ac:picMkLst>
            <pc:docMk/>
            <pc:sldMk cId="2104917765" sldId="262"/>
            <ac:picMk id="15" creationId="{B43E23FE-8278-4E58-A322-8E2C1B4174BB}"/>
          </ac:picMkLst>
        </pc:picChg>
      </pc:sldChg>
      <pc:sldChg chg="addSp delSp modSp new mod ord modClrScheme chgLayout">
        <pc:chgData name="Kian Harper-Evans (2204995)" userId="S::2204995@student.uwtsd.ac.uk::89a9e14c-d110-43ad-b35a-1cc45e55cf08" providerId="AD" clId="Web-{B6FF95BE-7ED4-2BD3-1D06-DC56EE8CF5CA}" dt="2023-10-06T08:38:41.789" v="116" actId="20577"/>
        <pc:sldMkLst>
          <pc:docMk/>
          <pc:sldMk cId="2669534156" sldId="263"/>
        </pc:sldMkLst>
        <pc:spChg chg="del">
          <ac:chgData name="Kian Harper-Evans (2204995)" userId="S::2204995@student.uwtsd.ac.uk::89a9e14c-d110-43ad-b35a-1cc45e55cf08" providerId="AD" clId="Web-{B6FF95BE-7ED4-2BD3-1D06-DC56EE8CF5CA}" dt="2023-10-06T08:31:20.989" v="30"/>
          <ac:spMkLst>
            <pc:docMk/>
            <pc:sldMk cId="2669534156" sldId="263"/>
            <ac:spMk id="2" creationId="{33361100-B2CE-5179-518A-25C6606AE09B}"/>
          </ac:spMkLst>
        </pc:spChg>
        <pc:spChg chg="del">
          <ac:chgData name="Kian Harper-Evans (2204995)" userId="S::2204995@student.uwtsd.ac.uk::89a9e14c-d110-43ad-b35a-1cc45e55cf08" providerId="AD" clId="Web-{B6FF95BE-7ED4-2BD3-1D06-DC56EE8CF5CA}" dt="2023-10-06T08:31:22.099" v="31"/>
          <ac:spMkLst>
            <pc:docMk/>
            <pc:sldMk cId="2669534156" sldId="263"/>
            <ac:spMk id="3" creationId="{1E3D3524-CA54-E94A-892F-4F5583E69BB4}"/>
          </ac:spMkLst>
        </pc:spChg>
        <pc:spChg chg="add mod">
          <ac:chgData name="Kian Harper-Evans (2204995)" userId="S::2204995@student.uwtsd.ac.uk::89a9e14c-d110-43ad-b35a-1cc45e55cf08" providerId="AD" clId="Web-{B6FF95BE-7ED4-2BD3-1D06-DC56EE8CF5CA}" dt="2023-10-06T08:37:51.504" v="104" actId="20577"/>
          <ac:spMkLst>
            <pc:docMk/>
            <pc:sldMk cId="2669534156" sldId="263"/>
            <ac:spMk id="4" creationId="{FAB3DFE0-C014-2E12-8E1C-A64C119EA572}"/>
          </ac:spMkLst>
        </pc:spChg>
        <pc:spChg chg="add mod">
          <ac:chgData name="Kian Harper-Evans (2204995)" userId="S::2204995@student.uwtsd.ac.uk::89a9e14c-d110-43ad-b35a-1cc45e55cf08" providerId="AD" clId="Web-{B6FF95BE-7ED4-2BD3-1D06-DC56EE8CF5CA}" dt="2023-10-06T08:38:41.789" v="116" actId="20577"/>
          <ac:spMkLst>
            <pc:docMk/>
            <pc:sldMk cId="2669534156" sldId="263"/>
            <ac:spMk id="6" creationId="{9AEC2D98-ED12-B5C5-9DD8-C5D287972884}"/>
          </ac:spMkLst>
        </pc:spChg>
        <pc:spChg chg="add mod">
          <ac:chgData name="Kian Harper-Evans (2204995)" userId="S::2204995@student.uwtsd.ac.uk::89a9e14c-d110-43ad-b35a-1cc45e55cf08" providerId="AD" clId="Web-{B6FF95BE-7ED4-2BD3-1D06-DC56EE8CF5CA}" dt="2023-10-06T08:38:34.117" v="115" actId="20577"/>
          <ac:spMkLst>
            <pc:docMk/>
            <pc:sldMk cId="2669534156" sldId="263"/>
            <ac:spMk id="7" creationId="{32ABF945-0311-9267-11D9-05AEB1C64CA5}"/>
          </ac:spMkLst>
        </pc:spChg>
        <pc:picChg chg="add mod">
          <ac:chgData name="Kian Harper-Evans (2204995)" userId="S::2204995@student.uwtsd.ac.uk::89a9e14c-d110-43ad-b35a-1cc45e55cf08" providerId="AD" clId="Web-{B6FF95BE-7ED4-2BD3-1D06-DC56EE8CF5CA}" dt="2023-10-06T08:38:04.865" v="107" actId="1076"/>
          <ac:picMkLst>
            <pc:docMk/>
            <pc:sldMk cId="2669534156" sldId="263"/>
            <ac:picMk id="5" creationId="{DF7B4353-88C7-B44F-5D49-CF9C430AF67F}"/>
          </ac:picMkLst>
        </pc:picChg>
      </pc:sldChg>
      <pc:sldChg chg="addSp delSp new del ord">
        <pc:chgData name="Kian Harper-Evans (2204995)" userId="S::2204995@student.uwtsd.ac.uk::89a9e14c-d110-43ad-b35a-1cc45e55cf08" providerId="AD" clId="Web-{B6FF95BE-7ED4-2BD3-1D06-DC56EE8CF5CA}" dt="2023-10-06T09:01:38.961" v="169"/>
        <pc:sldMkLst>
          <pc:docMk/>
          <pc:sldMk cId="3188194857" sldId="264"/>
        </pc:sldMkLst>
        <pc:spChg chg="add del">
          <ac:chgData name="Kian Harper-Evans (2204995)" userId="S::2204995@student.uwtsd.ac.uk::89a9e14c-d110-43ad-b35a-1cc45e55cf08" providerId="AD" clId="Web-{B6FF95BE-7ED4-2BD3-1D06-DC56EE8CF5CA}" dt="2023-10-06T09:01:36.492" v="167"/>
          <ac:spMkLst>
            <pc:docMk/>
            <pc:sldMk cId="3188194857" sldId="264"/>
            <ac:spMk id="2" creationId="{5BEC5306-73C6-664A-6DCB-4C7DBD009594}"/>
          </ac:spMkLst>
        </pc:spChg>
        <pc:spChg chg="add del">
          <ac:chgData name="Kian Harper-Evans (2204995)" userId="S::2204995@student.uwtsd.ac.uk::89a9e14c-d110-43ad-b35a-1cc45e55cf08" providerId="AD" clId="Web-{B6FF95BE-7ED4-2BD3-1D06-DC56EE8CF5CA}" dt="2023-10-06T09:01:34.273" v="166"/>
          <ac:spMkLst>
            <pc:docMk/>
            <pc:sldMk cId="3188194857" sldId="264"/>
            <ac:spMk id="3" creationId="{1AE14A22-418B-A46F-0FAB-A808713A7BC9}"/>
          </ac:spMkLst>
        </pc:spChg>
      </pc:sldChg>
      <pc:sldMasterChg chg="del delSldLayout">
        <pc:chgData name="Kian Harper-Evans (2204995)" userId="S::2204995@student.uwtsd.ac.uk::89a9e14c-d110-43ad-b35a-1cc45e55cf08" providerId="AD" clId="Web-{B6FF95BE-7ED4-2BD3-1D06-DC56EE8CF5CA}" dt="2023-10-06T08:33:46.297" v="49"/>
        <pc:sldMasterMkLst>
          <pc:docMk/>
          <pc:sldMasterMk cId="2275511833" sldId="2147483672"/>
        </pc:sldMasterMkLst>
        <pc:sldLayoutChg chg="del">
          <pc:chgData name="Kian Harper-Evans (2204995)" userId="S::2204995@student.uwtsd.ac.uk::89a9e14c-d110-43ad-b35a-1cc45e55cf08" providerId="AD" clId="Web-{B6FF95BE-7ED4-2BD3-1D06-DC56EE8CF5CA}" dt="2023-10-06T08:33:46.297" v="49"/>
          <pc:sldLayoutMkLst>
            <pc:docMk/>
            <pc:sldMasterMk cId="2275511833" sldId="2147483672"/>
            <pc:sldLayoutMk cId="1925160065" sldId="2147483673"/>
          </pc:sldLayoutMkLst>
        </pc:sldLayoutChg>
        <pc:sldLayoutChg chg="del">
          <pc:chgData name="Kian Harper-Evans (2204995)" userId="S::2204995@student.uwtsd.ac.uk::89a9e14c-d110-43ad-b35a-1cc45e55cf08" providerId="AD" clId="Web-{B6FF95BE-7ED4-2BD3-1D06-DC56EE8CF5CA}" dt="2023-10-06T08:33:46.297" v="49"/>
          <pc:sldLayoutMkLst>
            <pc:docMk/>
            <pc:sldMasterMk cId="2275511833" sldId="2147483672"/>
            <pc:sldLayoutMk cId="4233552791" sldId="2147483674"/>
          </pc:sldLayoutMkLst>
        </pc:sldLayoutChg>
        <pc:sldLayoutChg chg="del">
          <pc:chgData name="Kian Harper-Evans (2204995)" userId="S::2204995@student.uwtsd.ac.uk::89a9e14c-d110-43ad-b35a-1cc45e55cf08" providerId="AD" clId="Web-{B6FF95BE-7ED4-2BD3-1D06-DC56EE8CF5CA}" dt="2023-10-06T08:33:46.297" v="49"/>
          <pc:sldLayoutMkLst>
            <pc:docMk/>
            <pc:sldMasterMk cId="2275511833" sldId="2147483672"/>
            <pc:sldLayoutMk cId="3937931767" sldId="2147483675"/>
          </pc:sldLayoutMkLst>
        </pc:sldLayoutChg>
        <pc:sldLayoutChg chg="del">
          <pc:chgData name="Kian Harper-Evans (2204995)" userId="S::2204995@student.uwtsd.ac.uk::89a9e14c-d110-43ad-b35a-1cc45e55cf08" providerId="AD" clId="Web-{B6FF95BE-7ED4-2BD3-1D06-DC56EE8CF5CA}" dt="2023-10-06T08:33:46.297" v="49"/>
          <pc:sldLayoutMkLst>
            <pc:docMk/>
            <pc:sldMasterMk cId="2275511833" sldId="2147483672"/>
            <pc:sldLayoutMk cId="3122502974" sldId="2147483676"/>
          </pc:sldLayoutMkLst>
        </pc:sldLayoutChg>
        <pc:sldLayoutChg chg="del">
          <pc:chgData name="Kian Harper-Evans (2204995)" userId="S::2204995@student.uwtsd.ac.uk::89a9e14c-d110-43ad-b35a-1cc45e55cf08" providerId="AD" clId="Web-{B6FF95BE-7ED4-2BD3-1D06-DC56EE8CF5CA}" dt="2023-10-06T08:33:46.297" v="49"/>
          <pc:sldLayoutMkLst>
            <pc:docMk/>
            <pc:sldMasterMk cId="2275511833" sldId="2147483672"/>
            <pc:sldLayoutMk cId="3611100121" sldId="2147483677"/>
          </pc:sldLayoutMkLst>
        </pc:sldLayoutChg>
        <pc:sldLayoutChg chg="del">
          <pc:chgData name="Kian Harper-Evans (2204995)" userId="S::2204995@student.uwtsd.ac.uk::89a9e14c-d110-43ad-b35a-1cc45e55cf08" providerId="AD" clId="Web-{B6FF95BE-7ED4-2BD3-1D06-DC56EE8CF5CA}" dt="2023-10-06T08:33:46.297" v="49"/>
          <pc:sldLayoutMkLst>
            <pc:docMk/>
            <pc:sldMasterMk cId="2275511833" sldId="2147483672"/>
            <pc:sldLayoutMk cId="265671422" sldId="2147483678"/>
          </pc:sldLayoutMkLst>
        </pc:sldLayoutChg>
        <pc:sldLayoutChg chg="del">
          <pc:chgData name="Kian Harper-Evans (2204995)" userId="S::2204995@student.uwtsd.ac.uk::89a9e14c-d110-43ad-b35a-1cc45e55cf08" providerId="AD" clId="Web-{B6FF95BE-7ED4-2BD3-1D06-DC56EE8CF5CA}" dt="2023-10-06T08:33:46.297" v="49"/>
          <pc:sldLayoutMkLst>
            <pc:docMk/>
            <pc:sldMasterMk cId="2275511833" sldId="2147483672"/>
            <pc:sldLayoutMk cId="791350319" sldId="2147483679"/>
          </pc:sldLayoutMkLst>
        </pc:sldLayoutChg>
        <pc:sldLayoutChg chg="del">
          <pc:chgData name="Kian Harper-Evans (2204995)" userId="S::2204995@student.uwtsd.ac.uk::89a9e14c-d110-43ad-b35a-1cc45e55cf08" providerId="AD" clId="Web-{B6FF95BE-7ED4-2BD3-1D06-DC56EE8CF5CA}" dt="2023-10-06T08:33:46.297" v="49"/>
          <pc:sldLayoutMkLst>
            <pc:docMk/>
            <pc:sldMasterMk cId="2275511833" sldId="2147483672"/>
            <pc:sldLayoutMk cId="3741137140" sldId="2147483680"/>
          </pc:sldLayoutMkLst>
        </pc:sldLayoutChg>
        <pc:sldLayoutChg chg="del">
          <pc:chgData name="Kian Harper-Evans (2204995)" userId="S::2204995@student.uwtsd.ac.uk::89a9e14c-d110-43ad-b35a-1cc45e55cf08" providerId="AD" clId="Web-{B6FF95BE-7ED4-2BD3-1D06-DC56EE8CF5CA}" dt="2023-10-06T08:33:46.297" v="49"/>
          <pc:sldLayoutMkLst>
            <pc:docMk/>
            <pc:sldMasterMk cId="2275511833" sldId="2147483672"/>
            <pc:sldLayoutMk cId="3105214145" sldId="2147483681"/>
          </pc:sldLayoutMkLst>
        </pc:sldLayoutChg>
        <pc:sldLayoutChg chg="del">
          <pc:chgData name="Kian Harper-Evans (2204995)" userId="S::2204995@student.uwtsd.ac.uk::89a9e14c-d110-43ad-b35a-1cc45e55cf08" providerId="AD" clId="Web-{B6FF95BE-7ED4-2BD3-1D06-DC56EE8CF5CA}" dt="2023-10-06T08:33:46.297" v="49"/>
          <pc:sldLayoutMkLst>
            <pc:docMk/>
            <pc:sldMasterMk cId="2275511833" sldId="2147483672"/>
            <pc:sldLayoutMk cId="1778977306" sldId="2147483682"/>
          </pc:sldLayoutMkLst>
        </pc:sldLayoutChg>
        <pc:sldLayoutChg chg="del">
          <pc:chgData name="Kian Harper-Evans (2204995)" userId="S::2204995@student.uwtsd.ac.uk::89a9e14c-d110-43ad-b35a-1cc45e55cf08" providerId="AD" clId="Web-{B6FF95BE-7ED4-2BD3-1D06-DC56EE8CF5CA}" dt="2023-10-06T08:33:46.297" v="49"/>
          <pc:sldLayoutMkLst>
            <pc:docMk/>
            <pc:sldMasterMk cId="2275511833" sldId="2147483672"/>
            <pc:sldLayoutMk cId="3425310925" sldId="2147483683"/>
          </pc:sldLayoutMkLst>
        </pc:sldLayoutChg>
      </pc:sldMasterChg>
      <pc:sldMasterChg chg="add addSldLayout modSldLayout">
        <pc:chgData name="Kian Harper-Evans (2204995)" userId="S::2204995@student.uwtsd.ac.uk::89a9e14c-d110-43ad-b35a-1cc45e55cf08" providerId="AD" clId="Web-{B6FF95BE-7ED4-2BD3-1D06-DC56EE8CF5CA}" dt="2023-10-06T08:33:46.297" v="49"/>
        <pc:sldMasterMkLst>
          <pc:docMk/>
          <pc:sldMasterMk cId="4259137281" sldId="2147483684"/>
        </pc:sldMasterMkLst>
        <pc:sldLayoutChg chg="add mod replId">
          <pc:chgData name="Kian Harper-Evans (2204995)" userId="S::2204995@student.uwtsd.ac.uk::89a9e14c-d110-43ad-b35a-1cc45e55cf08" providerId="AD" clId="Web-{B6FF95BE-7ED4-2BD3-1D06-DC56EE8CF5CA}" dt="2023-10-06T08:33:46.297" v="49"/>
          <pc:sldLayoutMkLst>
            <pc:docMk/>
            <pc:sldMasterMk cId="4259137281" sldId="2147483684"/>
            <pc:sldLayoutMk cId="2098481064" sldId="2147483685"/>
          </pc:sldLayoutMkLst>
        </pc:sldLayoutChg>
        <pc:sldLayoutChg chg="add mod replId">
          <pc:chgData name="Kian Harper-Evans (2204995)" userId="S::2204995@student.uwtsd.ac.uk::89a9e14c-d110-43ad-b35a-1cc45e55cf08" providerId="AD" clId="Web-{B6FF95BE-7ED4-2BD3-1D06-DC56EE8CF5CA}" dt="2023-10-06T08:33:46.297" v="49"/>
          <pc:sldLayoutMkLst>
            <pc:docMk/>
            <pc:sldMasterMk cId="4259137281" sldId="2147483684"/>
            <pc:sldLayoutMk cId="3792930482" sldId="2147483686"/>
          </pc:sldLayoutMkLst>
        </pc:sldLayoutChg>
        <pc:sldLayoutChg chg="add mod replId">
          <pc:chgData name="Kian Harper-Evans (2204995)" userId="S::2204995@student.uwtsd.ac.uk::89a9e14c-d110-43ad-b35a-1cc45e55cf08" providerId="AD" clId="Web-{B6FF95BE-7ED4-2BD3-1D06-DC56EE8CF5CA}" dt="2023-10-06T08:33:46.297" v="49"/>
          <pc:sldLayoutMkLst>
            <pc:docMk/>
            <pc:sldMasterMk cId="4259137281" sldId="2147483684"/>
            <pc:sldLayoutMk cId="1500734111" sldId="2147483687"/>
          </pc:sldLayoutMkLst>
        </pc:sldLayoutChg>
        <pc:sldLayoutChg chg="add mod replId">
          <pc:chgData name="Kian Harper-Evans (2204995)" userId="S::2204995@student.uwtsd.ac.uk::89a9e14c-d110-43ad-b35a-1cc45e55cf08" providerId="AD" clId="Web-{B6FF95BE-7ED4-2BD3-1D06-DC56EE8CF5CA}" dt="2023-10-06T08:33:46.297" v="49"/>
          <pc:sldLayoutMkLst>
            <pc:docMk/>
            <pc:sldMasterMk cId="4259137281" sldId="2147483684"/>
            <pc:sldLayoutMk cId="881429056" sldId="2147483688"/>
          </pc:sldLayoutMkLst>
        </pc:sldLayoutChg>
        <pc:sldLayoutChg chg="add mod replId">
          <pc:chgData name="Kian Harper-Evans (2204995)" userId="S::2204995@student.uwtsd.ac.uk::89a9e14c-d110-43ad-b35a-1cc45e55cf08" providerId="AD" clId="Web-{B6FF95BE-7ED4-2BD3-1D06-DC56EE8CF5CA}" dt="2023-10-06T08:33:46.297" v="49"/>
          <pc:sldLayoutMkLst>
            <pc:docMk/>
            <pc:sldMasterMk cId="4259137281" sldId="2147483684"/>
            <pc:sldLayoutMk cId="3911522398" sldId="2147483689"/>
          </pc:sldLayoutMkLst>
        </pc:sldLayoutChg>
        <pc:sldLayoutChg chg="add mod replId">
          <pc:chgData name="Kian Harper-Evans (2204995)" userId="S::2204995@student.uwtsd.ac.uk::89a9e14c-d110-43ad-b35a-1cc45e55cf08" providerId="AD" clId="Web-{B6FF95BE-7ED4-2BD3-1D06-DC56EE8CF5CA}" dt="2023-10-06T08:33:46.297" v="49"/>
          <pc:sldLayoutMkLst>
            <pc:docMk/>
            <pc:sldMasterMk cId="4259137281" sldId="2147483684"/>
            <pc:sldLayoutMk cId="2879496824" sldId="2147483690"/>
          </pc:sldLayoutMkLst>
        </pc:sldLayoutChg>
        <pc:sldLayoutChg chg="add mod replId">
          <pc:chgData name="Kian Harper-Evans (2204995)" userId="S::2204995@student.uwtsd.ac.uk::89a9e14c-d110-43ad-b35a-1cc45e55cf08" providerId="AD" clId="Web-{B6FF95BE-7ED4-2BD3-1D06-DC56EE8CF5CA}" dt="2023-10-06T08:33:46.297" v="49"/>
          <pc:sldLayoutMkLst>
            <pc:docMk/>
            <pc:sldMasterMk cId="4259137281" sldId="2147483684"/>
            <pc:sldLayoutMk cId="2741684241" sldId="2147483691"/>
          </pc:sldLayoutMkLst>
        </pc:sldLayoutChg>
        <pc:sldLayoutChg chg="add mod replId">
          <pc:chgData name="Kian Harper-Evans (2204995)" userId="S::2204995@student.uwtsd.ac.uk::89a9e14c-d110-43ad-b35a-1cc45e55cf08" providerId="AD" clId="Web-{B6FF95BE-7ED4-2BD3-1D06-DC56EE8CF5CA}" dt="2023-10-06T08:33:46.297" v="49"/>
          <pc:sldLayoutMkLst>
            <pc:docMk/>
            <pc:sldMasterMk cId="4259137281" sldId="2147483684"/>
            <pc:sldLayoutMk cId="3143129929" sldId="2147483692"/>
          </pc:sldLayoutMkLst>
        </pc:sldLayoutChg>
        <pc:sldLayoutChg chg="add mod replId">
          <pc:chgData name="Kian Harper-Evans (2204995)" userId="S::2204995@student.uwtsd.ac.uk::89a9e14c-d110-43ad-b35a-1cc45e55cf08" providerId="AD" clId="Web-{B6FF95BE-7ED4-2BD3-1D06-DC56EE8CF5CA}" dt="2023-10-06T08:33:46.297" v="49"/>
          <pc:sldLayoutMkLst>
            <pc:docMk/>
            <pc:sldMasterMk cId="4259137281" sldId="2147483684"/>
            <pc:sldLayoutMk cId="2390098334" sldId="2147483693"/>
          </pc:sldLayoutMkLst>
        </pc:sldLayoutChg>
        <pc:sldLayoutChg chg="add mod replId">
          <pc:chgData name="Kian Harper-Evans (2204995)" userId="S::2204995@student.uwtsd.ac.uk::89a9e14c-d110-43ad-b35a-1cc45e55cf08" providerId="AD" clId="Web-{B6FF95BE-7ED4-2BD3-1D06-DC56EE8CF5CA}" dt="2023-10-06T08:33:46.297" v="49"/>
          <pc:sldLayoutMkLst>
            <pc:docMk/>
            <pc:sldMasterMk cId="4259137281" sldId="2147483684"/>
            <pc:sldLayoutMk cId="2679174571" sldId="2147483694"/>
          </pc:sldLayoutMkLst>
        </pc:sldLayoutChg>
        <pc:sldLayoutChg chg="add mod replId">
          <pc:chgData name="Kian Harper-Evans (2204995)" userId="S::2204995@student.uwtsd.ac.uk::89a9e14c-d110-43ad-b35a-1cc45e55cf08" providerId="AD" clId="Web-{B6FF95BE-7ED4-2BD3-1D06-DC56EE8CF5CA}" dt="2023-10-06T08:33:46.297" v="49"/>
          <pc:sldLayoutMkLst>
            <pc:docMk/>
            <pc:sldMasterMk cId="4259137281" sldId="2147483684"/>
            <pc:sldLayoutMk cId="3366747951" sldId="2147483695"/>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925F779-F8EB-42E4-9CA1-8F4FC1D73D49}" type="datetimeFigureOut">
              <a:t>10/6/2023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F40F440-E7BA-49B3-95BE-E4338329C7DE}" type="slidenum">
              <a:t>‹#›</a:t>
            </a:fld>
            <a:endParaRPr lang="en-US"/>
          </a:p>
        </p:txBody>
      </p:sp>
    </p:spTree>
    <p:extLst>
      <p:ext uri="{BB962C8B-B14F-4D97-AF65-F5344CB8AC3E}">
        <p14:creationId xmlns:p14="http://schemas.microsoft.com/office/powerpoint/2010/main" val="26276276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So what is a data owner?</a:t>
            </a:r>
          </a:p>
          <a:p>
            <a:r>
              <a:rPr lang="en-US"/>
              <a:t>A data owner refers to typically a senior member of a corporation that is responsible for the protection, management, usage and quality of data sets. </a:t>
            </a: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F40F440-E7BA-49B3-95BE-E4338329C7DE}" type="slidenum">
              <a:t>2</a:t>
            </a:fld>
            <a:endParaRPr lang="en-US"/>
          </a:p>
        </p:txBody>
      </p:sp>
    </p:spTree>
    <p:extLst>
      <p:ext uri="{BB962C8B-B14F-4D97-AF65-F5344CB8AC3E}">
        <p14:creationId xmlns:p14="http://schemas.microsoft.com/office/powerpoint/2010/main" val="39914582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US" dirty="0"/>
              <a:t>Click to edit Master title style</a:t>
            </a:r>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9AB3A824-1A51-4B26-AD58-A6D8E14F6C04}" type="datetimeFigureOut">
              <a:rPr lang="en-US" dirty="0"/>
              <a:t>10/6/2023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rIns="45720"/>
          <a:lstStyle/>
          <a:p>
            <a:fld id="{6D22F896-40B5-4ADD-8801-0D06FADFA095}" type="slidenum">
              <a:rPr lang="en-US" dirty="0"/>
              <a:t>‹#›</a:t>
            </a:fld>
            <a:endParaRPr lang="en-US" dirty="0"/>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0984810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97D162C4-EDD9-4389-A98B-B87ECEA2A816}" type="datetimeFigureOut">
              <a:rPr lang="en-US" dirty="0"/>
              <a:t>10/6/2023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7929304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US" dirty="0"/>
              <a:t>Click to edit Master title style</a:t>
            </a:r>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sp>
        <p:nvSpPr>
          <p:cNvPr id="4" name="Date Placeholder 3"/>
          <p:cNvSpPr>
            <a:spLocks noGrp="1"/>
          </p:cNvSpPr>
          <p:nvPr>
            <p:ph type="dt" sz="half" idx="10"/>
          </p:nvPr>
        </p:nvSpPr>
        <p:spPr/>
        <p:txBody>
          <a:bodyPr/>
          <a:lstStyle/>
          <a:p>
            <a:fld id="{3E5059C3-6A89-4494-99FF-5A4D6FFD50EB}" type="datetimeFigureOut">
              <a:rPr lang="en-US" dirty="0"/>
              <a:t>10/6/2023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5007341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US" dirty="0"/>
              <a:t>Click to edit Master title style</a:t>
            </a:r>
          </a:p>
        </p:txBody>
      </p:sp>
      <p:sp>
        <p:nvSpPr>
          <p:cNvPr id="3" name="Content Placeholder 2"/>
          <p:cNvSpPr>
            <a:spLocks noGrp="1"/>
          </p:cNvSpPr>
          <p:nvPr>
            <p:ph sz="half" idx="1"/>
          </p:nvPr>
        </p:nvSpPr>
        <p:spPr>
          <a:xfrm>
            <a:off x="2605374" y="2052116"/>
            <a:ext cx="3891960" cy="3997828"/>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666636" y="2052114"/>
            <a:ext cx="3894222" cy="3997829"/>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A954B2F-12DE-47F5-8894-472B206D2E1E}" type="datetimeFigureOut">
              <a:rPr lang="en-US" dirty="0"/>
              <a:t>10/6/2023</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8814290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US" dirty="0"/>
              <a:t>Click to edit Master title style</a:t>
            </a:r>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3F30E46F-7819-4ACF-B48B-48222C2ACC88}" type="datetimeFigureOut">
              <a:rPr lang="en-US" dirty="0"/>
              <a:t>10/6/2023</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9115223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1FAF3416-4057-4DAA-829D-4CA07428D088}" type="datetimeFigureOut">
              <a:rPr lang="en-US" dirty="0"/>
              <a:t>10/6/2023</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8794968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21D9284-D300-4297-87F7-E791DCC15DB1}" type="datetimeFigureOut">
              <a:rPr lang="en-US" dirty="0"/>
              <a:t>10/6/2023</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7416842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US" dirty="0"/>
              <a:t>Click to edit Master title style</a:t>
            </a:r>
          </a:p>
        </p:txBody>
      </p:sp>
      <p:sp>
        <p:nvSpPr>
          <p:cNvPr id="3" name="Content Placeholder 2"/>
          <p:cNvSpPr>
            <a:spLocks noGrp="1"/>
          </p:cNvSpPr>
          <p:nvPr>
            <p:ph idx="1"/>
          </p:nvPr>
        </p:nvSpPr>
        <p:spPr>
          <a:xfrm>
            <a:off x="5120154" y="805818"/>
            <a:ext cx="5446278" cy="5244126"/>
          </a:xfrm>
        </p:spPr>
        <p:txBody>
          <a:bodyPr anchor="ct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5" name="Date Placeholder 4"/>
          <p:cNvSpPr>
            <a:spLocks noGrp="1"/>
          </p:cNvSpPr>
          <p:nvPr>
            <p:ph type="dt" sz="half" idx="10"/>
          </p:nvPr>
        </p:nvSpPr>
        <p:spPr/>
        <p:txBody>
          <a:bodyPr/>
          <a:lstStyle/>
          <a:p>
            <a:fld id="{37D525BB-DA17-4BA0-B3C8-3AC3ABC827E6}" type="datetimeFigureOut">
              <a:rPr lang="en-US" dirty="0"/>
              <a:t>10/6/2023</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1431299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US" dirty="0"/>
              <a:t>Click to edit Master title style</a:t>
            </a:r>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5" name="Date Placeholder 4"/>
          <p:cNvSpPr>
            <a:spLocks noGrp="1"/>
          </p:cNvSpPr>
          <p:nvPr>
            <p:ph type="dt" sz="half" idx="10"/>
          </p:nvPr>
        </p:nvSpPr>
        <p:spPr/>
        <p:txBody>
          <a:bodyPr/>
          <a:lstStyle/>
          <a:p>
            <a:fld id="{B16C4C9A-3960-41CF-A4E9-2A8FB932454B}" type="datetimeFigureOut">
              <a:rPr lang="en-US" dirty="0"/>
              <a:t>10/6/2023</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3900983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D857E33E-8B18-4087-B112-809917729534}" type="datetimeFigureOut">
              <a:rPr lang="en-US" dirty="0"/>
              <a:t>10/6/2023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6791745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US" dirty="0"/>
              <a:t>Click to edit Master title style</a:t>
            </a:r>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D3FFE419-2371-464F-8239-3959401C3561}" type="datetimeFigureOut">
              <a:rPr lang="en-US" dirty="0"/>
              <a:t>10/6/2023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3667479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a:t>Eigth level</a:t>
            </a:r>
          </a:p>
          <a:p>
            <a:pPr lvl="8"/>
            <a:r>
              <a:rPr lang="en-US" dirty="0"/>
              <a:t>Ninth level</a:t>
            </a:r>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3CBC1C18-307B-4F68-A007-B5B542270E8D}" type="datetimeFigureOut">
              <a:rPr lang="en-US" dirty="0"/>
              <a:t>10/6/2023</a:t>
            </a:fld>
            <a:endParaRPr lang="en-US" dirty="0"/>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r>
              <a:rPr lang="en-US" dirty="0"/>
              <a:t>
              </a:t>
            </a:r>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D22F896-40B5-4ADD-8801-0D06FADFA095}" type="slidenum">
              <a:rPr lang="en-US" dirty="0"/>
              <a:pPr/>
              <a:t>‹#›</a:t>
            </a:fld>
            <a:endParaRPr lang="en-US" dirty="0"/>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259137281"/>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9.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24" name="Picture 23">
            <a:extLst>
              <a:ext uri="{FF2B5EF4-FFF2-40B4-BE49-F238E27FC236}">
                <a16:creationId xmlns:a16="http://schemas.microsoft.com/office/drawing/2014/main" id="{EA10E91C-8634-4FAA-9B50-FF755027BC6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30" name="Picture 29">
            <a:extLst>
              <a:ext uri="{FF2B5EF4-FFF2-40B4-BE49-F238E27FC236}">
                <a16:creationId xmlns:a16="http://schemas.microsoft.com/office/drawing/2014/main" id="{A557ED76-2A05-45E8-AB79-76B84574FAB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31" name="Rectangle 30">
            <a:extLst>
              <a:ext uri="{FF2B5EF4-FFF2-40B4-BE49-F238E27FC236}">
                <a16:creationId xmlns:a16="http://schemas.microsoft.com/office/drawing/2014/main" id="{DFDC974D-8682-4EC3-86E7-741696617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Rectangle 31">
            <a:extLst>
              <a:ext uri="{FF2B5EF4-FFF2-40B4-BE49-F238E27FC236}">
                <a16:creationId xmlns:a16="http://schemas.microsoft.com/office/drawing/2014/main" id="{501FC45B-CEC8-4A45-A392-0EBA86D861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a:extLst>
              <a:ext uri="{FF2B5EF4-FFF2-40B4-BE49-F238E27FC236}">
                <a16:creationId xmlns:a16="http://schemas.microsoft.com/office/drawing/2014/main" id="{AD2C27B4-6B1C-436E-BED2-91D58C165E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4" name="Rectangle 33">
            <a:extLst>
              <a:ext uri="{FF2B5EF4-FFF2-40B4-BE49-F238E27FC236}">
                <a16:creationId xmlns:a16="http://schemas.microsoft.com/office/drawing/2014/main" id="{B5CDA6A8-5B3D-4245-9DCA-AF2DEC731A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Rectangle 34">
            <a:extLst>
              <a:ext uri="{FF2B5EF4-FFF2-40B4-BE49-F238E27FC236}">
                <a16:creationId xmlns:a16="http://schemas.microsoft.com/office/drawing/2014/main" id="{9A926BDB-98EF-43B0-A66B-1A6EF8FB28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90FADDEF-2C10-4B0B-868E-6A655B671D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5538555" cy="5897880"/>
          </a:xfrm>
          <a:prstGeom prst="rect">
            <a:avLst/>
          </a:prstGeom>
          <a:solidFill>
            <a:srgbClr val="FFFFFF"/>
          </a:solidFill>
          <a:ln w="22225">
            <a:solidFill>
              <a:srgbClr val="F8A41C"/>
            </a:solidFill>
            <a:miter lim="800000"/>
          </a:ln>
          <a:effectLst>
            <a:outerShdw blurRad="76200" algn="ct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85E1BAF1-7927-6367-40F5-97C7878AB61A}"/>
              </a:ext>
            </a:extLst>
          </p:cNvPr>
          <p:cNvPicPr>
            <a:picLocks noChangeAspect="1"/>
          </p:cNvPicPr>
          <p:nvPr/>
        </p:nvPicPr>
        <p:blipFill>
          <a:blip r:embed="rId4"/>
          <a:stretch>
            <a:fillRect/>
          </a:stretch>
        </p:blipFill>
        <p:spPr>
          <a:xfrm>
            <a:off x="795133" y="2547952"/>
            <a:ext cx="4888593" cy="1753125"/>
          </a:xfrm>
          <a:prstGeom prst="rect">
            <a:avLst/>
          </a:prstGeom>
        </p:spPr>
      </p:pic>
      <p:sp>
        <p:nvSpPr>
          <p:cNvPr id="37" name="Rectangle 36">
            <a:extLst>
              <a:ext uri="{FF2B5EF4-FFF2-40B4-BE49-F238E27FC236}">
                <a16:creationId xmlns:a16="http://schemas.microsoft.com/office/drawing/2014/main" id="{38C3F280-4F7A-4FCF-9DC8-DDA3B6A05F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32435" y="480060"/>
            <a:ext cx="5538554" cy="5897880"/>
          </a:xfrm>
          <a:prstGeom prst="rect">
            <a:avLst/>
          </a:prstGeom>
          <a:solidFill>
            <a:srgbClr val="FFFFFF"/>
          </a:solidFill>
          <a:ln w="22225">
            <a:solidFill>
              <a:srgbClr val="F8A41C"/>
            </a:solidFill>
            <a:miter lim="800000"/>
          </a:ln>
          <a:effectLst>
            <a:outerShdw blurRad="76200" algn="ct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with brown hair and a blue background with text&#10;&#10;Description automatically generated">
            <a:extLst>
              <a:ext uri="{FF2B5EF4-FFF2-40B4-BE49-F238E27FC236}">
                <a16:creationId xmlns:a16="http://schemas.microsoft.com/office/drawing/2014/main" id="{D2EA68B0-856D-495A-6077-F8BDD5B998D1}"/>
              </a:ext>
            </a:extLst>
          </p:cNvPr>
          <p:cNvPicPr>
            <a:picLocks noChangeAspect="1"/>
          </p:cNvPicPr>
          <p:nvPr/>
        </p:nvPicPr>
        <p:blipFill>
          <a:blip r:embed="rId5"/>
          <a:stretch>
            <a:fillRect/>
          </a:stretch>
        </p:blipFill>
        <p:spPr>
          <a:xfrm>
            <a:off x="6554183" y="1684246"/>
            <a:ext cx="4884965" cy="3480538"/>
          </a:xfrm>
          <a:prstGeom prst="rect">
            <a:avLst/>
          </a:prstGeom>
        </p:spPr>
      </p:pic>
    </p:spTree>
    <p:extLst>
      <p:ext uri="{BB962C8B-B14F-4D97-AF65-F5344CB8AC3E}">
        <p14:creationId xmlns:p14="http://schemas.microsoft.com/office/powerpoint/2010/main" val="7495003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0C8693A-B687-4F5E-B86B-B4F11D5234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D51084F9-D042-49BE-9E1A-43E583B98FC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6" name="Picture 15">
            <a:extLst>
              <a:ext uri="{FF2B5EF4-FFF2-40B4-BE49-F238E27FC236}">
                <a16:creationId xmlns:a16="http://schemas.microsoft.com/office/drawing/2014/main" id="{EE65CA45-264D-4FD3-9249-3CB04EC97E8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8" name="Rectangle 17">
            <a:extLst>
              <a:ext uri="{FF2B5EF4-FFF2-40B4-BE49-F238E27FC236}">
                <a16:creationId xmlns:a16="http://schemas.microsoft.com/office/drawing/2014/main" id="{E7B58214-716F-43B8-8272-85CE2B9AB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2A5C070E-7DB1-4147-B6A8-D14B9C40E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31070C9-36CD-4B65-8159-324995821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3DC39709-D90D-A48B-76B0-AE669A2409F7}"/>
              </a:ext>
            </a:extLst>
          </p:cNvPr>
          <p:cNvSpPr txBox="1"/>
          <p:nvPr/>
        </p:nvSpPr>
        <p:spPr>
          <a:xfrm>
            <a:off x="1969803" y="808056"/>
            <a:ext cx="8608037" cy="107722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ct val="0"/>
              </a:spcBef>
              <a:spcAft>
                <a:spcPts val="600"/>
              </a:spcAft>
            </a:pPr>
            <a:r>
              <a:rPr lang="en-US" sz="3400">
                <a:latin typeface="+mj-lt"/>
                <a:ea typeface="+mj-ea"/>
                <a:cs typeface="+mj-cs"/>
              </a:rPr>
              <a:t>What skills are required as a team leader</a:t>
            </a:r>
          </a:p>
        </p:txBody>
      </p:sp>
      <p:sp>
        <p:nvSpPr>
          <p:cNvPr id="6" name="TextBox 5">
            <a:extLst>
              <a:ext uri="{FF2B5EF4-FFF2-40B4-BE49-F238E27FC236}">
                <a16:creationId xmlns:a16="http://schemas.microsoft.com/office/drawing/2014/main" id="{3F50AA27-3318-C1FF-56BC-84C3125DAD59}"/>
              </a:ext>
            </a:extLst>
          </p:cNvPr>
          <p:cNvSpPr txBox="1"/>
          <p:nvPr/>
        </p:nvSpPr>
        <p:spPr>
          <a:xfrm>
            <a:off x="1975805" y="2052116"/>
            <a:ext cx="2908167" cy="399782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110000"/>
              </a:lnSpc>
              <a:spcAft>
                <a:spcPts val="600"/>
              </a:spcAft>
              <a:buClr>
                <a:schemeClr val="accent6"/>
              </a:buClr>
              <a:buSzPct val="90000"/>
              <a:buFont typeface="Wingdings" panose="05000000000000000000" pitchFamily="2" charset="2"/>
              <a:buChar char="§"/>
            </a:pPr>
            <a:r>
              <a:rPr lang="en-US" sz="1500"/>
              <a:t>Leadership positions require employees to be thoughtful and assertive. There is an assortment of team leader skills that allow a professional to direct a team of peers effectively. Learning what team leader skills are and how they emerge in the workplace can help you prepare for managerial roles. In this PowerPoint, we discuss the definition of team leader skills with examples and some guidelines for improving and highlighting them</a:t>
            </a:r>
          </a:p>
        </p:txBody>
      </p:sp>
      <p:pic>
        <p:nvPicPr>
          <p:cNvPr id="5" name="Picture 4" descr="A group of people climbing up a staircase&#10;&#10;Description automatically generated">
            <a:extLst>
              <a:ext uri="{FF2B5EF4-FFF2-40B4-BE49-F238E27FC236}">
                <a16:creationId xmlns:a16="http://schemas.microsoft.com/office/drawing/2014/main" id="{1AE49B4B-449A-2507-C0EC-25A7370BB1A6}"/>
              </a:ext>
            </a:extLst>
          </p:cNvPr>
          <p:cNvPicPr>
            <a:picLocks noChangeAspect="1"/>
          </p:cNvPicPr>
          <p:nvPr/>
        </p:nvPicPr>
        <p:blipFill rotWithShape="1">
          <a:blip r:embed="rId5"/>
          <a:srcRect l="1434" r="2" b="2"/>
          <a:stretch/>
        </p:blipFill>
        <p:spPr>
          <a:xfrm>
            <a:off x="5432992" y="2348779"/>
            <a:ext cx="4818974" cy="3373468"/>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24" name="Rectangle 23">
            <a:extLst>
              <a:ext uri="{FF2B5EF4-FFF2-40B4-BE49-F238E27FC236}">
                <a16:creationId xmlns:a16="http://schemas.microsoft.com/office/drawing/2014/main" id="{89C35FB2-5194-4BE0-92D0-464E2B7116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710552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AB3DFE0-C014-2E12-8E1C-A64C119EA572}"/>
              </a:ext>
            </a:extLst>
          </p:cNvPr>
          <p:cNvSpPr txBox="1"/>
          <p:nvPr/>
        </p:nvSpPr>
        <p:spPr>
          <a:xfrm>
            <a:off x="3124199" y="163286"/>
            <a:ext cx="755468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latin typeface="Bahnschrift"/>
                <a:cs typeface="Arial"/>
              </a:rPr>
              <a:t>Important Skills for a team Leader </a:t>
            </a:r>
            <a:endParaRPr lang="en-US" sz="2800" dirty="0">
              <a:latin typeface="Bahnschrift"/>
            </a:endParaRPr>
          </a:p>
        </p:txBody>
      </p:sp>
      <p:pic>
        <p:nvPicPr>
          <p:cNvPr id="5" name="Picture 4" descr="A close-up of a sign&#10;&#10;Description automatically generated">
            <a:extLst>
              <a:ext uri="{FF2B5EF4-FFF2-40B4-BE49-F238E27FC236}">
                <a16:creationId xmlns:a16="http://schemas.microsoft.com/office/drawing/2014/main" id="{DF7B4353-88C7-B44F-5D49-CF9C430AF67F}"/>
              </a:ext>
            </a:extLst>
          </p:cNvPr>
          <p:cNvPicPr>
            <a:picLocks noChangeAspect="1"/>
          </p:cNvPicPr>
          <p:nvPr/>
        </p:nvPicPr>
        <p:blipFill>
          <a:blip r:embed="rId2"/>
          <a:stretch>
            <a:fillRect/>
          </a:stretch>
        </p:blipFill>
        <p:spPr>
          <a:xfrm>
            <a:off x="2329543" y="802015"/>
            <a:ext cx="7663542" cy="1345999"/>
          </a:xfrm>
          <a:prstGeom prst="rect">
            <a:avLst/>
          </a:prstGeom>
        </p:spPr>
      </p:pic>
      <p:sp>
        <p:nvSpPr>
          <p:cNvPr id="6" name="TextBox 5">
            <a:extLst>
              <a:ext uri="{FF2B5EF4-FFF2-40B4-BE49-F238E27FC236}">
                <a16:creationId xmlns:a16="http://schemas.microsoft.com/office/drawing/2014/main" id="{9AEC2D98-ED12-B5C5-9DD8-C5D287972884}"/>
              </a:ext>
            </a:extLst>
          </p:cNvPr>
          <p:cNvSpPr txBox="1"/>
          <p:nvPr/>
        </p:nvSpPr>
        <p:spPr>
          <a:xfrm>
            <a:off x="4800600" y="2917371"/>
            <a:ext cx="5976257"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Noto Sans"/>
              </a:rPr>
              <a:t>As a team leader, being trustworthy can help you build positive workplace relationships. Your teammates may feel compelled to approach you with their questions and concerns, and they can feel comfortable with your recommendations. Trustworthiness is also important when conflict arises. When you provide a solution to a problem, your teammates trust that you've considered their perspectives and are providing direction with their best interests in mind.</a:t>
            </a:r>
          </a:p>
        </p:txBody>
      </p:sp>
      <p:sp>
        <p:nvSpPr>
          <p:cNvPr id="7" name="TextBox 6">
            <a:extLst>
              <a:ext uri="{FF2B5EF4-FFF2-40B4-BE49-F238E27FC236}">
                <a16:creationId xmlns:a16="http://schemas.microsoft.com/office/drawing/2014/main" id="{32ABF945-0311-9267-11D9-05AEB1C64CA5}"/>
              </a:ext>
            </a:extLst>
          </p:cNvPr>
          <p:cNvSpPr txBox="1"/>
          <p:nvPr/>
        </p:nvSpPr>
        <p:spPr>
          <a:xfrm>
            <a:off x="1338943" y="2917371"/>
            <a:ext cx="2743200"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Noto Sans"/>
                <a:ea typeface="Noto Sans"/>
                <a:cs typeface="Noto Sans"/>
              </a:rPr>
              <a:t>Problem-solving permits team leaders to anticipate challenges and develop a plan to solve them. Problem-solving skills also grant team leaders the ability to respond effectively to emergency situations and remain calm.</a:t>
            </a:r>
          </a:p>
        </p:txBody>
      </p:sp>
    </p:spTree>
    <p:extLst>
      <p:ext uri="{BB962C8B-B14F-4D97-AF65-F5344CB8AC3E}">
        <p14:creationId xmlns:p14="http://schemas.microsoft.com/office/powerpoint/2010/main" val="26695341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EB1DA57-6DA7-4EE9-892A-593017AFF3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9C479AD4-D3C9-4161-BE99-FA7232E045E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a:extLst>
              <a:ext uri="{FF2B5EF4-FFF2-40B4-BE49-F238E27FC236}">
                <a16:creationId xmlns:a16="http://schemas.microsoft.com/office/drawing/2014/main" id="{B43E23FE-8278-4E58-A322-8E2C1B4174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7" name="Rectangle 16">
            <a:extLst>
              <a:ext uri="{FF2B5EF4-FFF2-40B4-BE49-F238E27FC236}">
                <a16:creationId xmlns:a16="http://schemas.microsoft.com/office/drawing/2014/main" id="{E07AC6C7-58A1-4878-BE16-FC67C10C19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0C32CA1-E929-4EA1-ADB6-072CF16874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0860DE19-38FB-45EF-9C4F-458B8687B0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204A94B3-CCE1-415E-1FBD-2115D0884CD6}"/>
              </a:ext>
            </a:extLst>
          </p:cNvPr>
          <p:cNvSpPr txBox="1"/>
          <p:nvPr/>
        </p:nvSpPr>
        <p:spPr>
          <a:xfrm>
            <a:off x="5322663" y="808056"/>
            <a:ext cx="5290233" cy="107722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ct val="0"/>
              </a:spcBef>
              <a:spcAft>
                <a:spcPts val="600"/>
              </a:spcAft>
            </a:pPr>
            <a:r>
              <a:rPr lang="en-US" sz="3400">
                <a:latin typeface="+mj-lt"/>
                <a:ea typeface="+mj-ea"/>
                <a:cs typeface="+mj-cs"/>
              </a:rPr>
              <a:t>Organization</a:t>
            </a:r>
          </a:p>
        </p:txBody>
      </p:sp>
      <p:sp>
        <p:nvSpPr>
          <p:cNvPr id="23" name="Rectangle 22">
            <a:extLst>
              <a:ext uri="{FF2B5EF4-FFF2-40B4-BE49-F238E27FC236}">
                <a16:creationId xmlns:a16="http://schemas.microsoft.com/office/drawing/2014/main" id="{C2CE2F36-9B83-4FF5-9929-494863F065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58551" y="641224"/>
            <a:ext cx="2876606" cy="557175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822FE5F5-3CFD-A576-D991-18FFCCC8158F}"/>
              </a:ext>
            </a:extLst>
          </p:cNvPr>
          <p:cNvPicPr>
            <a:picLocks noChangeAspect="1"/>
          </p:cNvPicPr>
          <p:nvPr/>
        </p:nvPicPr>
        <p:blipFill>
          <a:blip r:embed="rId5"/>
          <a:stretch>
            <a:fillRect/>
          </a:stretch>
        </p:blipFill>
        <p:spPr>
          <a:xfrm>
            <a:off x="2109039" y="975365"/>
            <a:ext cx="1966355" cy="4915885"/>
          </a:xfrm>
          <a:prstGeom prst="rect">
            <a:avLst/>
          </a:prstGeom>
          <a:ln>
            <a:noFill/>
          </a:ln>
        </p:spPr>
      </p:pic>
      <p:sp>
        <p:nvSpPr>
          <p:cNvPr id="5" name="TextBox 4">
            <a:extLst>
              <a:ext uri="{FF2B5EF4-FFF2-40B4-BE49-F238E27FC236}">
                <a16:creationId xmlns:a16="http://schemas.microsoft.com/office/drawing/2014/main" id="{F83ABD76-FF28-7155-A7A0-00211EFBB36F}"/>
              </a:ext>
            </a:extLst>
          </p:cNvPr>
          <p:cNvSpPr txBox="1"/>
          <p:nvPr/>
        </p:nvSpPr>
        <p:spPr>
          <a:xfrm>
            <a:off x="5322664" y="2052116"/>
            <a:ext cx="5290233" cy="399782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110000"/>
              </a:lnSpc>
              <a:spcAft>
                <a:spcPts val="600"/>
              </a:spcAft>
              <a:buClr>
                <a:schemeClr val="accent6"/>
              </a:buClr>
              <a:buSzPct val="90000"/>
              <a:buFont typeface="Wingdings" panose="05000000000000000000" pitchFamily="2" charset="2"/>
              <a:buChar char="§"/>
            </a:pPr>
            <a:r>
              <a:rPr lang="en-US" dirty="0"/>
              <a:t>With organization skills, team leaders can boost productivity during the planning, executing and evaluating stages of a project. They create comprehensive project plans, organizing their instructions for teammates to understand. During the execution phase, organized managers track their progress and remain informed about which team member is doing which task. Additionally, after they complete the project, the leader </a:t>
            </a:r>
            <a:r>
              <a:rPr lang="en-US" dirty="0" err="1"/>
              <a:t>organises</a:t>
            </a:r>
            <a:r>
              <a:rPr lang="en-US" dirty="0"/>
              <a:t> their records to keep as references for future. Teammates often contact the manager to clarify ideas and retrieve resources, and an </a:t>
            </a:r>
            <a:r>
              <a:rPr lang="en-US" dirty="0" err="1"/>
              <a:t>organised</a:t>
            </a:r>
            <a:r>
              <a:rPr lang="en-US" dirty="0"/>
              <a:t> leader can fulfil the requests.</a:t>
            </a:r>
            <a:endParaRPr lang="en-US"/>
          </a:p>
        </p:txBody>
      </p:sp>
      <p:sp>
        <p:nvSpPr>
          <p:cNvPr id="25" name="Rectangle 24">
            <a:extLst>
              <a:ext uri="{FF2B5EF4-FFF2-40B4-BE49-F238E27FC236}">
                <a16:creationId xmlns:a16="http://schemas.microsoft.com/office/drawing/2014/main" id="{EAB418F2-D8E9-4F9C-AE63-3A0825405C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049177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27" name="Picture 26" descr="Computer Servers">
            <a:extLst>
              <a:ext uri="{FF2B5EF4-FFF2-40B4-BE49-F238E27FC236}">
                <a16:creationId xmlns:a16="http://schemas.microsoft.com/office/drawing/2014/main" id="{98F0F602-AA6A-81BC-5116-693E0CB01339}"/>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6250" b="6250"/>
          <a:stretch/>
        </p:blipFill>
        <p:spPr>
          <a:xfrm>
            <a:off x="20" y="-1"/>
            <a:ext cx="12191980" cy="6858002"/>
          </a:xfrm>
          <a:prstGeom prst="rect">
            <a:avLst/>
          </a:prstGeom>
        </p:spPr>
      </p:pic>
      <p:sp>
        <p:nvSpPr>
          <p:cNvPr id="2" name="Title 1"/>
          <p:cNvSpPr>
            <a:spLocks noGrp="1"/>
          </p:cNvSpPr>
          <p:nvPr>
            <p:ph type="ctrTitle"/>
          </p:nvPr>
        </p:nvSpPr>
        <p:spPr>
          <a:xfrm>
            <a:off x="5759395" y="1064632"/>
            <a:ext cx="4797502" cy="1646763"/>
          </a:xfrm>
        </p:spPr>
        <p:txBody>
          <a:bodyPr anchor="b">
            <a:normAutofit/>
          </a:bodyPr>
          <a:lstStyle/>
          <a:p>
            <a:r>
              <a:rPr lang="en-US" sz="3300" dirty="0">
                <a:ea typeface="Calibri Light"/>
                <a:cs typeface="Calibri Light"/>
              </a:rPr>
              <a:t>Data Responsibilities</a:t>
            </a:r>
            <a:r>
              <a:rPr lang="en-US" sz="3300" dirty="0">
                <a:solidFill>
                  <a:schemeClr val="bg1"/>
                </a:solidFill>
                <a:ea typeface="Calibri Light"/>
                <a:cs typeface="Calibri Light"/>
              </a:rPr>
              <a:t> </a:t>
            </a:r>
            <a:endParaRPr lang="en-US" sz="3300" dirty="0">
              <a:solidFill>
                <a:schemeClr val="bg1"/>
              </a:solidFill>
            </a:endParaRPr>
          </a:p>
        </p:txBody>
      </p:sp>
      <p:sp>
        <p:nvSpPr>
          <p:cNvPr id="3" name="Subtitle 2"/>
          <p:cNvSpPr>
            <a:spLocks noGrp="1"/>
          </p:cNvSpPr>
          <p:nvPr>
            <p:ph type="subTitle" idx="1"/>
          </p:nvPr>
        </p:nvSpPr>
        <p:spPr>
          <a:xfrm>
            <a:off x="5759394" y="2639833"/>
            <a:ext cx="4797502" cy="652651"/>
          </a:xfrm>
        </p:spPr>
        <p:txBody>
          <a:bodyPr vert="horz" lIns="91440" tIns="45720" rIns="91440" bIns="45720" rtlCol="0" anchor="t">
            <a:normAutofit/>
          </a:bodyPr>
          <a:lstStyle/>
          <a:p>
            <a:pPr lvl="1">
              <a:lnSpc>
                <a:spcPct val="90000"/>
              </a:lnSpc>
            </a:pPr>
            <a:r>
              <a:rPr lang="en-GB" sz="1400" dirty="0">
                <a:ea typeface="Calibri"/>
                <a:cs typeface="Calibri"/>
              </a:rPr>
              <a:t>Discuss and define the roles of those who own and safeguard the data.</a:t>
            </a:r>
            <a:endParaRPr lang="en-US" sz="1400" dirty="0">
              <a:ea typeface="Calibri"/>
              <a:cs typeface="Calibri"/>
            </a:endParaRPr>
          </a:p>
          <a:p>
            <a:pPr>
              <a:lnSpc>
                <a:spcPct val="90000"/>
              </a:lnSpc>
            </a:pPr>
            <a:endParaRPr lang="en-US" sz="1400">
              <a:solidFill>
                <a:schemeClr val="bg1"/>
              </a:solidFill>
              <a:ea typeface="Calibri"/>
              <a:cs typeface="Calibri"/>
            </a:endParaRPr>
          </a:p>
          <a:p>
            <a:pPr>
              <a:lnSpc>
                <a:spcPct val="90000"/>
              </a:lnSpc>
            </a:pPr>
            <a:endParaRPr lang="en-US" sz="1400">
              <a:solidFill>
                <a:schemeClr val="bg1"/>
              </a:solidFill>
              <a:ea typeface="Calibri"/>
              <a:cs typeface="Calibri"/>
            </a:endParaRPr>
          </a:p>
        </p:txBody>
      </p:sp>
    </p:spTree>
    <p:extLst>
      <p:ext uri="{BB962C8B-B14F-4D97-AF65-F5344CB8AC3E}">
        <p14:creationId xmlns:p14="http://schemas.microsoft.com/office/powerpoint/2010/main" val="1098572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8F59C3-1527-B19A-EE75-7DDF04BBC662}"/>
              </a:ext>
            </a:extLst>
          </p:cNvPr>
          <p:cNvSpPr>
            <a:spLocks noGrp="1"/>
          </p:cNvSpPr>
          <p:nvPr>
            <p:ph type="title"/>
          </p:nvPr>
        </p:nvSpPr>
        <p:spPr>
          <a:xfrm>
            <a:off x="1535371" y="1044054"/>
            <a:ext cx="10013709" cy="1030360"/>
          </a:xfrm>
        </p:spPr>
        <p:txBody>
          <a:bodyPr>
            <a:normAutofit/>
          </a:bodyPr>
          <a:lstStyle/>
          <a:p>
            <a:r>
              <a:rPr lang="en-US" dirty="0">
                <a:ea typeface="Meiryo"/>
              </a:rPr>
              <a:t>Data Owners</a:t>
            </a:r>
            <a:r>
              <a:rPr lang="en-US" dirty="0">
                <a:solidFill>
                  <a:schemeClr val="bg1"/>
                </a:solidFill>
                <a:ea typeface="Meiryo"/>
              </a:rPr>
              <a:t> </a:t>
            </a:r>
            <a:endParaRPr lang="en-US" dirty="0">
              <a:solidFill>
                <a:schemeClr val="bg1"/>
              </a:solidFill>
            </a:endParaRPr>
          </a:p>
        </p:txBody>
      </p:sp>
      <p:sp>
        <p:nvSpPr>
          <p:cNvPr id="4" name="TextBox 3">
            <a:extLst>
              <a:ext uri="{FF2B5EF4-FFF2-40B4-BE49-F238E27FC236}">
                <a16:creationId xmlns:a16="http://schemas.microsoft.com/office/drawing/2014/main" id="{3710352D-F9D9-1DCF-E9BB-BCC7A185D80B}"/>
              </a:ext>
            </a:extLst>
          </p:cNvPr>
          <p:cNvSpPr txBox="1"/>
          <p:nvPr/>
        </p:nvSpPr>
        <p:spPr>
          <a:xfrm>
            <a:off x="1128889" y="2370666"/>
            <a:ext cx="9670814"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Calibri"/>
                <a:ea typeface="Meiryo"/>
                <a:cs typeface="Calibri"/>
              </a:rPr>
              <a:t>What is a data owner?</a:t>
            </a:r>
          </a:p>
          <a:p>
            <a:r>
              <a:rPr lang="en-US" sz="1600" dirty="0">
                <a:latin typeface="Calibri"/>
                <a:ea typeface="Meiryo"/>
                <a:cs typeface="Calibri"/>
              </a:rPr>
              <a:t>A data owner refers to typically a senior member of a corporation that is responsible for the protection, management, usage and quality of data sets. </a:t>
            </a:r>
          </a:p>
        </p:txBody>
      </p:sp>
      <p:sp>
        <p:nvSpPr>
          <p:cNvPr id="5" name="TextBox 4">
            <a:extLst>
              <a:ext uri="{FF2B5EF4-FFF2-40B4-BE49-F238E27FC236}">
                <a16:creationId xmlns:a16="http://schemas.microsoft.com/office/drawing/2014/main" id="{619C13FB-E103-1F66-647B-BD94CA90C36F}"/>
              </a:ext>
            </a:extLst>
          </p:cNvPr>
          <p:cNvSpPr txBox="1"/>
          <p:nvPr/>
        </p:nvSpPr>
        <p:spPr>
          <a:xfrm>
            <a:off x="1100666" y="3367852"/>
            <a:ext cx="10498666" cy="320087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Calibri"/>
                <a:ea typeface="Meiryo"/>
                <a:cs typeface="Calibri"/>
              </a:rPr>
              <a:t>The roles of a data owner are : </a:t>
            </a:r>
            <a:endParaRPr lang="en-US" dirty="0">
              <a:latin typeface="Calibri"/>
              <a:ea typeface="Meiryo"/>
              <a:cs typeface="Calibri"/>
            </a:endParaRPr>
          </a:p>
          <a:p>
            <a:pPr>
              <a:buFont typeface="Arial"/>
              <a:buChar char="•"/>
            </a:pPr>
            <a:r>
              <a:rPr lang="en-GB" sz="1100" dirty="0">
                <a:latin typeface="Calibri"/>
                <a:ea typeface="Calibri"/>
                <a:cs typeface="Calibri"/>
              </a:rPr>
              <a:t>Data owners have many responsibilities over the data they own. These responsibilities include taking the necessary steps to keep the data safe. These steps include managing the data correctly by making sure that the data is only transferred between secure devices. Other steps that could be taken are making sure that data can only be accessed by those who with necessary clearance. The source,  [1] , “</a:t>
            </a:r>
            <a:r>
              <a:rPr lang="en-GB" sz="1100" b="1" dirty="0">
                <a:latin typeface="Calibri"/>
                <a:ea typeface="Calibri"/>
                <a:cs typeface="Calibri"/>
              </a:rPr>
              <a:t>The owner is responsible for ensuring that appropriate steps are taken to protect data and for the implementation of policies, guidelines and memorandums of understanding that define the appropriate use of the data.</a:t>
            </a:r>
            <a:r>
              <a:rPr lang="en-GB" sz="1100" dirty="0">
                <a:latin typeface="Calibri"/>
                <a:ea typeface="Calibri"/>
                <a:cs typeface="Calibri"/>
              </a:rPr>
              <a:t>”.</a:t>
            </a:r>
            <a:endParaRPr lang="en-US" sz="1100" dirty="0">
              <a:latin typeface="Calibri"/>
              <a:ea typeface="Calibri"/>
              <a:cs typeface="Calibri"/>
            </a:endParaRPr>
          </a:p>
          <a:p>
            <a:pPr>
              <a:buFont typeface="Arial"/>
              <a:buChar char="•"/>
            </a:pPr>
            <a:r>
              <a:rPr lang="en-GB" sz="1100" dirty="0">
                <a:latin typeface="Calibri"/>
                <a:ea typeface="Calibri"/>
                <a:cs typeface="Calibri"/>
              </a:rPr>
              <a:t>Data owners also have roles that include, the approval of access to data, specify appropriate controls for data classification and the role of checking a user’s access rights when the user’s circumstances with the data change. According to,  [1] , the roles of the data owners include, “ </a:t>
            </a:r>
            <a:endParaRPr lang="en-US" sz="1100" dirty="0">
              <a:latin typeface="Calibri"/>
              <a:ea typeface="Calibri"/>
              <a:cs typeface="Calibri"/>
            </a:endParaRPr>
          </a:p>
          <a:p>
            <a:pPr>
              <a:buFont typeface="Arial"/>
              <a:buChar char="•"/>
            </a:pPr>
            <a:endParaRPr lang="en-US" sz="1100" dirty="0">
              <a:latin typeface="Calibri"/>
              <a:ea typeface="Calibri"/>
              <a:cs typeface="Calibri"/>
            </a:endParaRPr>
          </a:p>
          <a:p>
            <a:pPr>
              <a:buFont typeface="Symbol"/>
              <a:buChar char="•"/>
            </a:pPr>
            <a:r>
              <a:rPr lang="en-GB" sz="1100" b="1" dirty="0">
                <a:latin typeface="Calibri"/>
                <a:ea typeface="Calibri"/>
                <a:cs typeface="Calibri"/>
              </a:rPr>
              <a:t>Approve access and formally assign custody of an information resources asset.</a:t>
            </a:r>
            <a:endParaRPr lang="en-US" sz="1100" dirty="0">
              <a:latin typeface="Calibri"/>
              <a:ea typeface="Calibri"/>
              <a:cs typeface="Calibri"/>
            </a:endParaRPr>
          </a:p>
          <a:p>
            <a:pPr>
              <a:buFont typeface="Symbol"/>
              <a:buChar char="•"/>
            </a:pPr>
            <a:r>
              <a:rPr lang="en-GB" sz="1100" b="1" dirty="0">
                <a:latin typeface="Calibri"/>
                <a:ea typeface="Calibri"/>
                <a:cs typeface="Calibri"/>
              </a:rPr>
              <a:t>Specify appropriate controls, based on data classification, to protect the information resources from unauthorized modification, deletion, or disclosure. The owner will convey those requirements to administrators for implementation and educate users.   Controls shall extend to information resources outsourced by the university</a:t>
            </a:r>
            <a:endParaRPr lang="en-US" sz="1100" dirty="0">
              <a:latin typeface="Calibri"/>
              <a:ea typeface="Calibri"/>
              <a:cs typeface="Calibri"/>
            </a:endParaRPr>
          </a:p>
          <a:p>
            <a:pPr>
              <a:buFont typeface="Symbol"/>
              <a:buChar char="•"/>
            </a:pPr>
            <a:r>
              <a:rPr lang="en-GB" sz="1100" b="1" dirty="0">
                <a:latin typeface="Calibri"/>
                <a:ea typeface="Calibri"/>
                <a:cs typeface="Calibri"/>
              </a:rPr>
              <a:t>Confirm that applicable controls are in place to ensure appropriate level of confidentiality, integrity and availability</a:t>
            </a:r>
            <a:endParaRPr lang="en-US" sz="1100" dirty="0">
              <a:latin typeface="Calibri"/>
              <a:ea typeface="Calibri"/>
              <a:cs typeface="Calibri"/>
            </a:endParaRPr>
          </a:p>
          <a:p>
            <a:pPr>
              <a:buFont typeface="Symbol"/>
              <a:buChar char="•"/>
            </a:pPr>
            <a:r>
              <a:rPr lang="en-GB" sz="1100" b="1" dirty="0">
                <a:latin typeface="Calibri"/>
                <a:ea typeface="Calibri"/>
                <a:cs typeface="Calibri"/>
              </a:rPr>
              <a:t>Confirm compliance with applicable controls</a:t>
            </a:r>
            <a:endParaRPr lang="en-US" sz="1100" dirty="0">
              <a:latin typeface="Calibri"/>
              <a:ea typeface="Calibri"/>
              <a:cs typeface="Calibri"/>
            </a:endParaRPr>
          </a:p>
          <a:p>
            <a:pPr>
              <a:buFont typeface="Symbol"/>
              <a:buChar char="•"/>
            </a:pPr>
            <a:r>
              <a:rPr lang="en-GB" sz="1100" b="1" dirty="0">
                <a:latin typeface="Calibri"/>
                <a:ea typeface="Calibri"/>
                <a:cs typeface="Calibri"/>
              </a:rPr>
              <a:t>Assign custody of information resources assets and provide appropriate authority to implement security controls and procedures</a:t>
            </a:r>
            <a:endParaRPr lang="en-US" sz="1100" dirty="0">
              <a:latin typeface="Calibri"/>
              <a:ea typeface="Calibri"/>
              <a:cs typeface="Calibri"/>
            </a:endParaRPr>
          </a:p>
          <a:p>
            <a:pPr>
              <a:buFont typeface="Symbol"/>
              <a:buChar char="•"/>
            </a:pPr>
            <a:r>
              <a:rPr lang="en-GB" sz="1100" b="1" dirty="0">
                <a:latin typeface="Calibri"/>
                <a:ea typeface="Calibri"/>
                <a:cs typeface="Calibri"/>
              </a:rPr>
              <a:t>Ensure access rights are re-evaluated when a user’s access requirements to the data change (e.g., job assignment change)</a:t>
            </a:r>
            <a:endParaRPr lang="en-US" sz="1100" dirty="0">
              <a:latin typeface="Calibri"/>
              <a:ea typeface="Calibri"/>
              <a:cs typeface="Calibri"/>
            </a:endParaRPr>
          </a:p>
          <a:p>
            <a:pPr marL="285750" indent="-285750">
              <a:buFont typeface="Arial"/>
              <a:buChar char="•"/>
            </a:pPr>
            <a:endParaRPr lang="en-US" sz="1600" dirty="0">
              <a:latin typeface="Meiryo"/>
              <a:ea typeface="Meiryo"/>
              <a:cs typeface="Calibri"/>
            </a:endParaRPr>
          </a:p>
          <a:p>
            <a:endParaRPr lang="en-US" sz="1600" dirty="0">
              <a:ea typeface="Meiryo"/>
            </a:endParaRPr>
          </a:p>
        </p:txBody>
      </p:sp>
    </p:spTree>
    <p:extLst>
      <p:ext uri="{BB962C8B-B14F-4D97-AF65-F5344CB8AC3E}">
        <p14:creationId xmlns:p14="http://schemas.microsoft.com/office/powerpoint/2010/main" val="30610830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0" name="Picture 39" descr="Padlock on computer motherboard">
            <a:extLst>
              <a:ext uri="{FF2B5EF4-FFF2-40B4-BE49-F238E27FC236}">
                <a16:creationId xmlns:a16="http://schemas.microsoft.com/office/drawing/2014/main" id="{EA379838-8746-0A00-B5FE-440AE0ADDACD}"/>
              </a:ext>
            </a:extLst>
          </p:cNvPr>
          <p:cNvPicPr>
            <a:picLocks noChangeAspect="1"/>
          </p:cNvPicPr>
          <p:nvPr/>
        </p:nvPicPr>
        <p:blipFill rotWithShape="1">
          <a:blip r:embed="rId2"/>
          <a:srcRect l="8340" r="36454" b="8"/>
          <a:stretch/>
        </p:blipFill>
        <p:spPr>
          <a:xfrm>
            <a:off x="20" y="719747"/>
            <a:ext cx="4458058" cy="5389675"/>
          </a:xfrm>
          <a:prstGeom prst="rect">
            <a:avLst/>
          </a:prstGeom>
        </p:spPr>
      </p:pic>
      <p:sp>
        <p:nvSpPr>
          <p:cNvPr id="2" name="Title 1">
            <a:extLst>
              <a:ext uri="{FF2B5EF4-FFF2-40B4-BE49-F238E27FC236}">
                <a16:creationId xmlns:a16="http://schemas.microsoft.com/office/drawing/2014/main" id="{9EADFC68-B2AF-7139-7930-43A14A163E30}"/>
              </a:ext>
            </a:extLst>
          </p:cNvPr>
          <p:cNvSpPr>
            <a:spLocks noGrp="1"/>
          </p:cNvSpPr>
          <p:nvPr>
            <p:ph type="title"/>
          </p:nvPr>
        </p:nvSpPr>
        <p:spPr>
          <a:xfrm>
            <a:off x="4919472" y="1056362"/>
            <a:ext cx="6627226" cy="1154102"/>
          </a:xfrm>
        </p:spPr>
        <p:txBody>
          <a:bodyPr vert="horz" lIns="109728" tIns="109728" rIns="109728" bIns="91440" rtlCol="0" anchor="ctr">
            <a:normAutofit/>
          </a:bodyPr>
          <a:lstStyle/>
          <a:p>
            <a:r>
              <a:rPr lang="en-US"/>
              <a:t>Data Custodians </a:t>
            </a:r>
          </a:p>
        </p:txBody>
      </p:sp>
      <p:sp>
        <p:nvSpPr>
          <p:cNvPr id="4" name="TextBox 3">
            <a:extLst>
              <a:ext uri="{FF2B5EF4-FFF2-40B4-BE49-F238E27FC236}">
                <a16:creationId xmlns:a16="http://schemas.microsoft.com/office/drawing/2014/main" id="{0432C2F4-5EF3-13F2-32FF-5184FA87279B}"/>
              </a:ext>
            </a:extLst>
          </p:cNvPr>
          <p:cNvSpPr txBox="1"/>
          <p:nvPr/>
        </p:nvSpPr>
        <p:spPr>
          <a:xfrm>
            <a:off x="4921857" y="2268656"/>
            <a:ext cx="6627226" cy="3505938"/>
          </a:xfrm>
          <a:prstGeom prst="rect">
            <a:avLst/>
          </a:prstGeom>
        </p:spPr>
        <p:txBody>
          <a:bodyPr rot="0" spcFirstLastPara="0" vertOverflow="overflow" horzOverflow="overflow" vert="horz" lIns="109728" tIns="109728" rIns="109728" bIns="91440" numCol="1" spcCol="0" rtlCol="0" fromWordArt="0" anchor="t" anchorCtr="0" forceAA="0" compatLnSpc="1">
            <a:prstTxWarp prst="textNoShape">
              <a:avLst/>
            </a:prstTxWarp>
            <a:normAutofit/>
          </a:bodyPr>
          <a:lstStyle/>
          <a:p>
            <a:pPr>
              <a:lnSpc>
                <a:spcPct val="130000"/>
              </a:lnSpc>
              <a:spcBef>
                <a:spcPts val="930"/>
              </a:spcBef>
              <a:buFont typeface="Corbel" panose="020B0503020204020204" pitchFamily="34" charset="0"/>
            </a:pPr>
            <a:r>
              <a:rPr lang="en-US" sz="1000" spc="150">
                <a:solidFill>
                  <a:schemeClr val="tx1">
                    <a:lumMod val="75000"/>
                    <a:lumOff val="25000"/>
                  </a:schemeClr>
                </a:solidFill>
              </a:rPr>
              <a:t>What is a data custodian?</a:t>
            </a:r>
          </a:p>
          <a:p>
            <a:pPr>
              <a:lnSpc>
                <a:spcPct val="130000"/>
              </a:lnSpc>
              <a:spcBef>
                <a:spcPts val="930"/>
              </a:spcBef>
              <a:buFont typeface="Corbel" panose="020B0503020204020204" pitchFamily="34" charset="0"/>
            </a:pPr>
            <a:r>
              <a:rPr lang="en-US" sz="1000" spc="150">
                <a:solidFill>
                  <a:schemeClr val="tx1">
                    <a:lumMod val="75000"/>
                    <a:lumOff val="25000"/>
                  </a:schemeClr>
                </a:solidFill>
              </a:rPr>
              <a:t> A data custodian is a type of administrative role where the custodian is responsible for data sets. According to,  [2] , a data custodian can be defined as “</a:t>
            </a:r>
            <a:r>
              <a:rPr lang="en-US" sz="1000" b="1" spc="150">
                <a:solidFill>
                  <a:schemeClr val="tx1">
                    <a:lumMod val="75000"/>
                    <a:lumOff val="25000"/>
                  </a:schemeClr>
                </a:solidFill>
              </a:rPr>
              <a:t>A data custodian is an administration type role that is oversees or is related to the storage, aggregation and the use of data sets. Data custodians focus on the “how” instead of the “why” of data storage.</a:t>
            </a:r>
            <a:r>
              <a:rPr lang="en-US" sz="1000" spc="150">
                <a:solidFill>
                  <a:schemeClr val="tx1">
                    <a:lumMod val="75000"/>
                    <a:lumOff val="25000"/>
                  </a:schemeClr>
                </a:solidFill>
              </a:rPr>
              <a:t>”.</a:t>
            </a:r>
          </a:p>
          <a:p>
            <a:pPr>
              <a:lnSpc>
                <a:spcPct val="130000"/>
              </a:lnSpc>
              <a:spcBef>
                <a:spcPts val="930"/>
              </a:spcBef>
              <a:buFont typeface="Corbel" panose="020B0503020204020204" pitchFamily="34" charset="0"/>
            </a:pPr>
            <a:endParaRPr lang="en-US" sz="1000" spc="150">
              <a:solidFill>
                <a:schemeClr val="tx1">
                  <a:lumMod val="75000"/>
                  <a:lumOff val="25000"/>
                </a:schemeClr>
              </a:solidFill>
            </a:endParaRPr>
          </a:p>
          <a:p>
            <a:pPr>
              <a:lnSpc>
                <a:spcPct val="130000"/>
              </a:lnSpc>
              <a:spcBef>
                <a:spcPts val="930"/>
              </a:spcBef>
              <a:buFont typeface="Corbel" panose="020B0503020204020204" pitchFamily="34" charset="0"/>
            </a:pPr>
            <a:r>
              <a:rPr lang="en-US" sz="1000" spc="150">
                <a:solidFill>
                  <a:schemeClr val="tx1">
                    <a:lumMod val="75000"/>
                    <a:lumOff val="25000"/>
                  </a:schemeClr>
                </a:solidFill>
              </a:rPr>
              <a:t>What are the roles of a data custodian?</a:t>
            </a:r>
          </a:p>
          <a:p>
            <a:pPr>
              <a:lnSpc>
                <a:spcPct val="130000"/>
              </a:lnSpc>
              <a:spcBef>
                <a:spcPts val="930"/>
              </a:spcBef>
              <a:buFont typeface="Corbel" panose="020B0503020204020204" pitchFamily="34" charset="0"/>
            </a:pPr>
            <a:r>
              <a:rPr lang="en-US" sz="1000" spc="150">
                <a:solidFill>
                  <a:schemeClr val="tx1">
                    <a:lumMod val="75000"/>
                    <a:lumOff val="25000"/>
                  </a:schemeClr>
                </a:solidFill>
              </a:rPr>
              <a:t>After researching this question, I was able to find many examples of roles that data custodians hold. According to,  [3] , “</a:t>
            </a:r>
            <a:r>
              <a:rPr lang="en-US" sz="1000" b="1" spc="150">
                <a:solidFill>
                  <a:schemeClr val="tx1">
                    <a:lumMod val="75000"/>
                    <a:lumOff val="25000"/>
                  </a:schemeClr>
                </a:solidFill>
              </a:rPr>
              <a:t>Data custodians are responsible for the safe custody, transport, storage of the data and implementation of business rules. Simply put, Data Stewards are responsible for what is stored in a data field, while data custodians are responsible for the technical environment and database structure.</a:t>
            </a:r>
            <a:r>
              <a:rPr lang="en-US" sz="1000" spc="150">
                <a:solidFill>
                  <a:schemeClr val="tx1">
                    <a:lumMod val="75000"/>
                    <a:lumOff val="25000"/>
                  </a:schemeClr>
                </a:solidFill>
              </a:rPr>
              <a:t>”</a:t>
            </a:r>
          </a:p>
          <a:p>
            <a:pPr>
              <a:lnSpc>
                <a:spcPct val="130000"/>
              </a:lnSpc>
              <a:spcBef>
                <a:spcPts val="930"/>
              </a:spcBef>
              <a:buFont typeface="Corbel" panose="020B0503020204020204" pitchFamily="34" charset="0"/>
            </a:pPr>
            <a:endParaRPr lang="en-US" sz="1000" spc="150">
              <a:solidFill>
                <a:schemeClr val="tx1">
                  <a:lumMod val="75000"/>
                  <a:lumOff val="25000"/>
                </a:schemeClr>
              </a:solidFill>
            </a:endParaRPr>
          </a:p>
          <a:p>
            <a:pPr>
              <a:lnSpc>
                <a:spcPct val="130000"/>
              </a:lnSpc>
              <a:spcBef>
                <a:spcPts val="930"/>
              </a:spcBef>
              <a:buFont typeface="Corbel" panose="020B0503020204020204" pitchFamily="34" charset="0"/>
            </a:pPr>
            <a:endParaRPr lang="en-US" sz="1000" spc="150">
              <a:solidFill>
                <a:schemeClr val="tx1">
                  <a:lumMod val="75000"/>
                  <a:lumOff val="25000"/>
                </a:schemeClr>
              </a:solidFill>
            </a:endParaRPr>
          </a:p>
          <a:p>
            <a:pPr>
              <a:lnSpc>
                <a:spcPct val="130000"/>
              </a:lnSpc>
              <a:spcBef>
                <a:spcPts val="930"/>
              </a:spcBef>
              <a:buFont typeface="Corbel" panose="020B0503020204020204" pitchFamily="34" charset="0"/>
            </a:pPr>
            <a:endParaRPr lang="en-US" sz="1000" spc="150">
              <a:solidFill>
                <a:schemeClr val="tx1">
                  <a:lumMod val="75000"/>
                  <a:lumOff val="25000"/>
                </a:schemeClr>
              </a:solidFill>
            </a:endParaRPr>
          </a:p>
        </p:txBody>
      </p:sp>
    </p:spTree>
    <p:extLst>
      <p:ext uri="{BB962C8B-B14F-4D97-AF65-F5344CB8AC3E}">
        <p14:creationId xmlns:p14="http://schemas.microsoft.com/office/powerpoint/2010/main" val="22705821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E5077-5B0D-8458-B130-AEF78928239E}"/>
              </a:ext>
            </a:extLst>
          </p:cNvPr>
          <p:cNvSpPr>
            <a:spLocks noGrp="1"/>
          </p:cNvSpPr>
          <p:nvPr>
            <p:ph type="title"/>
          </p:nvPr>
        </p:nvSpPr>
        <p:spPr>
          <a:xfrm>
            <a:off x="1535371" y="1044054"/>
            <a:ext cx="10013709" cy="1030360"/>
          </a:xfrm>
        </p:spPr>
        <p:txBody>
          <a:bodyPr>
            <a:normAutofit/>
          </a:bodyPr>
          <a:lstStyle/>
          <a:p>
            <a:r>
              <a:rPr lang="en-US" dirty="0">
                <a:ea typeface="Meiryo"/>
              </a:rPr>
              <a:t>Data Users</a:t>
            </a:r>
            <a:endParaRPr lang="en-US" dirty="0"/>
          </a:p>
        </p:txBody>
      </p:sp>
      <p:sp>
        <p:nvSpPr>
          <p:cNvPr id="4" name="TextBox 3">
            <a:extLst>
              <a:ext uri="{FF2B5EF4-FFF2-40B4-BE49-F238E27FC236}">
                <a16:creationId xmlns:a16="http://schemas.microsoft.com/office/drawing/2014/main" id="{5AF9E412-51A9-C566-37CC-AC91023E423E}"/>
              </a:ext>
            </a:extLst>
          </p:cNvPr>
          <p:cNvSpPr txBox="1"/>
          <p:nvPr/>
        </p:nvSpPr>
        <p:spPr>
          <a:xfrm>
            <a:off x="1270000" y="2483555"/>
            <a:ext cx="10696222" cy="39395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latin typeface="Calibri"/>
                <a:ea typeface="Calibri"/>
                <a:cs typeface="Calibri"/>
              </a:rPr>
              <a:t>What is a data user?</a:t>
            </a:r>
            <a:endParaRPr lang="en-US" sz="1100" dirty="0">
              <a:latin typeface="Calibri"/>
              <a:ea typeface="Calibri"/>
              <a:cs typeface="Calibri"/>
            </a:endParaRPr>
          </a:p>
          <a:p>
            <a:r>
              <a:rPr lang="en-GB" sz="1100" dirty="0">
                <a:latin typeface="Calibri"/>
                <a:ea typeface="Calibri"/>
                <a:cs typeface="Calibri"/>
              </a:rPr>
              <a:t>Simply a data user is someone who accesses and uses different sets of data. The source,  [4]  defines a data user with the quote, “</a:t>
            </a:r>
            <a:r>
              <a:rPr lang="en-GB" sz="1100" b="1" dirty="0">
                <a:latin typeface="Calibri"/>
                <a:ea typeface="Calibri"/>
                <a:cs typeface="Calibri"/>
              </a:rPr>
              <a:t>A data user refers to a person involved in accessing and investigating integrated datasets for statistical and research purposes (Endnote 1).</a:t>
            </a:r>
            <a:r>
              <a:rPr lang="en-GB" sz="1100" dirty="0">
                <a:latin typeface="Calibri"/>
                <a:ea typeface="Calibri"/>
                <a:cs typeface="Calibri"/>
              </a:rPr>
              <a:t>”.</a:t>
            </a:r>
            <a:endParaRPr lang="en-US" sz="1100" dirty="0">
              <a:latin typeface="Calibri"/>
              <a:ea typeface="Calibri"/>
              <a:cs typeface="Calibri"/>
            </a:endParaRPr>
          </a:p>
          <a:p>
            <a:endParaRPr lang="en-US" sz="1100" dirty="0">
              <a:latin typeface="Calibri"/>
              <a:ea typeface="Calibri"/>
              <a:cs typeface="Calibri"/>
            </a:endParaRPr>
          </a:p>
          <a:p>
            <a:r>
              <a:rPr lang="en-GB" sz="1100" dirty="0">
                <a:latin typeface="Calibri"/>
                <a:ea typeface="Calibri"/>
                <a:cs typeface="Calibri"/>
              </a:rPr>
              <a:t>What are the roles of data users?</a:t>
            </a:r>
            <a:endParaRPr lang="en-US" sz="1100" dirty="0">
              <a:latin typeface="Calibri"/>
              <a:ea typeface="Calibri"/>
              <a:cs typeface="Calibri"/>
            </a:endParaRPr>
          </a:p>
          <a:p>
            <a:r>
              <a:rPr lang="en-GB" sz="1400" dirty="0">
                <a:latin typeface="Open Sans"/>
                <a:ea typeface="Open Sans"/>
                <a:cs typeface="Open Sans"/>
              </a:rPr>
              <a:t> </a:t>
            </a:r>
            <a:r>
              <a:rPr lang="en-GB" sz="1100" dirty="0">
                <a:latin typeface="Calibri"/>
                <a:ea typeface="Calibri"/>
                <a:cs typeface="Calibri"/>
              </a:rPr>
              <a:t>There are Five main roles of data users. </a:t>
            </a:r>
            <a:endParaRPr lang="en-US" sz="1100" dirty="0">
              <a:latin typeface="Calibri"/>
              <a:ea typeface="Calibri"/>
              <a:cs typeface="Calibri"/>
            </a:endParaRPr>
          </a:p>
          <a:p>
            <a:r>
              <a:rPr lang="en-GB" sz="1100" dirty="0">
                <a:latin typeface="Calibri"/>
                <a:ea typeface="Calibri"/>
                <a:cs typeface="Calibri"/>
              </a:rPr>
              <a:t>These are: </a:t>
            </a:r>
            <a:endParaRPr lang="en-US" sz="1100" dirty="0">
              <a:latin typeface="Calibri"/>
              <a:ea typeface="Calibri"/>
              <a:cs typeface="Calibri"/>
            </a:endParaRPr>
          </a:p>
          <a:p>
            <a:endParaRPr lang="en-US" sz="1100" dirty="0">
              <a:latin typeface="Calibri"/>
              <a:ea typeface="Calibri"/>
              <a:cs typeface="Calibri"/>
            </a:endParaRPr>
          </a:p>
          <a:p>
            <a:pPr marL="285750" indent="-285750">
              <a:buFont typeface="Symbol"/>
              <a:buChar char="•"/>
            </a:pPr>
            <a:r>
              <a:rPr lang="en-GB" sz="1100" dirty="0">
                <a:latin typeface="Calibri"/>
                <a:ea typeface="Calibri"/>
                <a:cs typeface="Calibri"/>
              </a:rPr>
              <a:t>Producing research proposals that benefit the public. </a:t>
            </a:r>
            <a:endParaRPr lang="en-US" sz="1100" dirty="0">
              <a:latin typeface="Calibri"/>
              <a:ea typeface="Calibri"/>
              <a:cs typeface="Calibri"/>
            </a:endParaRPr>
          </a:p>
          <a:p>
            <a:pPr marL="285750" indent="-285750">
              <a:buFont typeface="Symbol"/>
              <a:buChar char="•"/>
            </a:pPr>
            <a:r>
              <a:rPr lang="en-GB" sz="1100" dirty="0">
                <a:latin typeface="Calibri"/>
                <a:ea typeface="Calibri"/>
                <a:cs typeface="Calibri"/>
              </a:rPr>
              <a:t>To collaborate with data custodians and data authorities </a:t>
            </a:r>
            <a:endParaRPr lang="en-US" sz="1100" dirty="0">
              <a:latin typeface="Calibri"/>
              <a:ea typeface="Calibri"/>
              <a:cs typeface="Calibri"/>
            </a:endParaRPr>
          </a:p>
          <a:p>
            <a:pPr marL="285750" indent="-285750">
              <a:buFont typeface="Symbol"/>
              <a:buChar char="•"/>
            </a:pPr>
            <a:r>
              <a:rPr lang="en-GB" sz="1100" dirty="0">
                <a:latin typeface="Calibri"/>
                <a:ea typeface="Calibri"/>
                <a:cs typeface="Calibri"/>
              </a:rPr>
              <a:t>Negotiating the safe management and use of data sets with data authorities </a:t>
            </a:r>
            <a:endParaRPr lang="en-US" sz="1100" dirty="0">
              <a:latin typeface="Calibri"/>
              <a:ea typeface="Calibri"/>
              <a:cs typeface="Calibri"/>
            </a:endParaRPr>
          </a:p>
          <a:p>
            <a:pPr marL="285750" indent="-285750">
              <a:buFont typeface="Symbol"/>
              <a:buChar char="•"/>
            </a:pPr>
            <a:r>
              <a:rPr lang="en-GB" sz="1100" dirty="0">
                <a:latin typeface="Calibri"/>
                <a:ea typeface="Calibri"/>
                <a:cs typeface="Calibri"/>
              </a:rPr>
              <a:t>Accessing integrated data sets securely </a:t>
            </a:r>
            <a:endParaRPr lang="en-US" sz="1100" dirty="0">
              <a:latin typeface="Calibri"/>
              <a:ea typeface="Calibri"/>
              <a:cs typeface="Calibri"/>
            </a:endParaRPr>
          </a:p>
          <a:p>
            <a:pPr marL="285750" indent="-285750">
              <a:buFont typeface="Symbol"/>
              <a:buChar char="•"/>
            </a:pPr>
            <a:r>
              <a:rPr lang="en-GB" sz="1100" dirty="0">
                <a:latin typeface="Calibri"/>
                <a:ea typeface="Calibri"/>
                <a:cs typeface="Calibri"/>
              </a:rPr>
              <a:t>To collaborate with data custodians on the appropriate use of integrated data sets </a:t>
            </a:r>
            <a:endParaRPr lang="en-US" sz="1100" dirty="0">
              <a:latin typeface="Calibri"/>
              <a:ea typeface="Calibri"/>
              <a:cs typeface="Calibri"/>
            </a:endParaRPr>
          </a:p>
          <a:p>
            <a:endParaRPr lang="en-US" sz="1100" dirty="0">
              <a:latin typeface="Calibri"/>
              <a:ea typeface="Calibri"/>
              <a:cs typeface="Calibri"/>
            </a:endParaRPr>
          </a:p>
          <a:p>
            <a:r>
              <a:rPr lang="en-GB" sz="1100" dirty="0">
                <a:latin typeface="Calibri"/>
                <a:ea typeface="Calibri"/>
                <a:cs typeface="Calibri"/>
              </a:rPr>
              <a:t>The information above was researched from the source,  [4] , this information was found in the quote, </a:t>
            </a:r>
            <a:endParaRPr lang="en-US" sz="1100" dirty="0">
              <a:latin typeface="Calibri"/>
              <a:ea typeface="Calibri"/>
              <a:cs typeface="Calibri"/>
            </a:endParaRPr>
          </a:p>
          <a:p>
            <a:r>
              <a:rPr lang="en-GB" sz="1100" dirty="0">
                <a:latin typeface="Calibri"/>
                <a:ea typeface="Calibri"/>
                <a:cs typeface="Calibri"/>
              </a:rPr>
              <a:t>“The</a:t>
            </a:r>
            <a:r>
              <a:rPr lang="en-GB" sz="1100" b="1" dirty="0">
                <a:latin typeface="Calibri"/>
                <a:ea typeface="Calibri"/>
                <a:cs typeface="Calibri"/>
              </a:rPr>
              <a:t> five main roles of data users are:</a:t>
            </a:r>
            <a:endParaRPr lang="en-US" sz="1100" dirty="0">
              <a:latin typeface="Calibri"/>
              <a:ea typeface="Calibri"/>
              <a:cs typeface="Calibri"/>
            </a:endParaRPr>
          </a:p>
          <a:p>
            <a:pPr marL="285750" indent="-285750">
              <a:buFont typeface="Symbol"/>
              <a:buChar char="•"/>
            </a:pPr>
            <a:r>
              <a:rPr lang="en-GB" sz="1100" b="1" dirty="0">
                <a:latin typeface="Calibri"/>
                <a:ea typeface="Calibri"/>
                <a:cs typeface="Calibri"/>
              </a:rPr>
              <a:t>Developing research proposals that produce significant overall benefits to the public;</a:t>
            </a:r>
            <a:endParaRPr lang="en-US" sz="1100" dirty="0">
              <a:latin typeface="Calibri"/>
              <a:ea typeface="Calibri"/>
              <a:cs typeface="Calibri"/>
            </a:endParaRPr>
          </a:p>
          <a:p>
            <a:pPr marL="285750" indent="-285750">
              <a:buFont typeface="Symbol"/>
              <a:buChar char="•"/>
            </a:pPr>
            <a:r>
              <a:rPr lang="en-GB" sz="1100" b="1" dirty="0">
                <a:latin typeface="Calibri"/>
                <a:ea typeface="Calibri"/>
                <a:cs typeface="Calibri"/>
              </a:rPr>
              <a:t>Collaborating with integrating authorities and data custodians at the pre-approval stage;</a:t>
            </a:r>
            <a:endParaRPr lang="en-US" sz="1100" dirty="0">
              <a:latin typeface="Calibri"/>
              <a:ea typeface="Calibri"/>
              <a:cs typeface="Calibri"/>
            </a:endParaRPr>
          </a:p>
          <a:p>
            <a:pPr marL="285750" indent="-285750">
              <a:buFont typeface="Symbol"/>
              <a:buChar char="•"/>
            </a:pPr>
            <a:r>
              <a:rPr lang="en-GB" sz="1100" b="1" dirty="0">
                <a:latin typeface="Calibri"/>
                <a:ea typeface="Calibri"/>
                <a:cs typeface="Calibri"/>
              </a:rPr>
              <a:t>Entering into agreements with integrating authorities to ensure the safe management and use of datasets;</a:t>
            </a:r>
            <a:endParaRPr lang="en-US" sz="1100" dirty="0">
              <a:latin typeface="Calibri"/>
              <a:ea typeface="Calibri"/>
              <a:cs typeface="Calibri"/>
            </a:endParaRPr>
          </a:p>
          <a:p>
            <a:pPr marL="285750" indent="-285750">
              <a:buFont typeface="Symbol"/>
              <a:buChar char="•"/>
            </a:pPr>
            <a:r>
              <a:rPr lang="en-GB" sz="1100" b="1" dirty="0">
                <a:latin typeface="Calibri"/>
                <a:ea typeface="Calibri"/>
                <a:cs typeface="Calibri"/>
              </a:rPr>
              <a:t>Accessing integrated datasets through secure arrangements; and</a:t>
            </a:r>
            <a:endParaRPr lang="en-US" sz="1100" dirty="0">
              <a:latin typeface="Calibri"/>
              <a:ea typeface="Calibri"/>
              <a:cs typeface="Calibri"/>
            </a:endParaRPr>
          </a:p>
          <a:p>
            <a:pPr marL="285750" indent="-285750">
              <a:buFont typeface="Symbol"/>
              <a:buChar char="•"/>
            </a:pPr>
            <a:r>
              <a:rPr lang="en-GB" sz="1100" b="1" dirty="0">
                <a:latin typeface="Calibri"/>
                <a:ea typeface="Calibri"/>
                <a:cs typeface="Calibri"/>
              </a:rPr>
              <a:t>Liaising with data custodians on the valid uses of integrated datasets.</a:t>
            </a:r>
            <a:endParaRPr lang="en-US" sz="1100" dirty="0">
              <a:latin typeface="Calibri"/>
              <a:ea typeface="Calibri"/>
              <a:cs typeface="Calibri"/>
            </a:endParaRPr>
          </a:p>
          <a:p>
            <a:pPr algn="l"/>
            <a:endParaRPr lang="en-US" sz="1600" dirty="0">
              <a:latin typeface="Calibri"/>
              <a:ea typeface="Calibri"/>
              <a:cs typeface="Calibri"/>
            </a:endParaRPr>
          </a:p>
        </p:txBody>
      </p:sp>
    </p:spTree>
    <p:extLst>
      <p:ext uri="{BB962C8B-B14F-4D97-AF65-F5344CB8AC3E}">
        <p14:creationId xmlns:p14="http://schemas.microsoft.com/office/powerpoint/2010/main" val="338767176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1</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Madison</vt:lpstr>
      <vt:lpstr>PowerPoint Presentation</vt:lpstr>
      <vt:lpstr>PowerPoint Presentation</vt:lpstr>
      <vt:lpstr>PowerPoint Presentation</vt:lpstr>
      <vt:lpstr>PowerPoint Presentation</vt:lpstr>
      <vt:lpstr>Data Responsibilities </vt:lpstr>
      <vt:lpstr>Data Owners </vt:lpstr>
      <vt:lpstr>Data Custodians </vt:lpstr>
      <vt:lpstr>Data Users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198</cp:revision>
  <dcterms:created xsi:type="dcterms:W3CDTF">2023-10-05T13:04:10Z</dcterms:created>
  <dcterms:modified xsi:type="dcterms:W3CDTF">2023-10-06T09:01:44Z</dcterms:modified>
</cp:coreProperties>
</file>